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charts/chart2.xml" ContentType="application/vnd.openxmlformats-officedocument.drawingml.chart+xml"/>
  <Override PartName="/ppt/notesSlides/notesSlide1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Lst>
  <p:notesMasterIdLst>
    <p:notesMasterId r:id="rId26"/>
  </p:notesMasterIdLst>
  <p:handoutMasterIdLst>
    <p:handoutMasterId r:id="rId27"/>
  </p:handoutMasterIdLst>
  <p:sldIdLst>
    <p:sldId id="257" r:id="rId3"/>
    <p:sldId id="319" r:id="rId4"/>
    <p:sldId id="402" r:id="rId5"/>
    <p:sldId id="441" r:id="rId6"/>
    <p:sldId id="442" r:id="rId7"/>
    <p:sldId id="443" r:id="rId8"/>
    <p:sldId id="444" r:id="rId9"/>
    <p:sldId id="445" r:id="rId10"/>
    <p:sldId id="339" r:id="rId11"/>
    <p:sldId id="340" r:id="rId12"/>
    <p:sldId id="341" r:id="rId13"/>
    <p:sldId id="342" r:id="rId14"/>
    <p:sldId id="343" r:id="rId15"/>
    <p:sldId id="446" r:id="rId16"/>
    <p:sldId id="408" r:id="rId17"/>
    <p:sldId id="411" r:id="rId18"/>
    <p:sldId id="412" r:id="rId19"/>
    <p:sldId id="350" r:id="rId20"/>
    <p:sldId id="360" r:id="rId21"/>
    <p:sldId id="440" r:id="rId22"/>
    <p:sldId id="363" r:id="rId23"/>
    <p:sldId id="439" r:id="rId24"/>
    <p:sldId id="385" r:id="rId2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orient="horz" pos="1200">
          <p15:clr>
            <a:srgbClr val="A4A3A4"/>
          </p15:clr>
        </p15:guide>
        <p15:guide id="3" orient="horz" pos="2736">
          <p15:clr>
            <a:srgbClr val="A4A3A4"/>
          </p15:clr>
        </p15:guide>
        <p15:guide id="4" orient="horz" pos="4176">
          <p15:clr>
            <a:srgbClr val="A4A3A4"/>
          </p15:clr>
        </p15:guide>
        <p15:guide id="5" orient="horz" pos="1488">
          <p15:clr>
            <a:srgbClr val="A4A3A4"/>
          </p15:clr>
        </p15:guide>
        <p15:guide id="6" orient="horz" pos="912">
          <p15:clr>
            <a:srgbClr val="A4A3A4"/>
          </p15:clr>
        </p15:guide>
        <p15:guide id="7" pos="3839">
          <p15:clr>
            <a:srgbClr val="A4A3A4"/>
          </p15:clr>
        </p15:guide>
        <p15:guide id="8" pos="327">
          <p15:clr>
            <a:srgbClr val="A4A3A4"/>
          </p15:clr>
        </p15:guide>
        <p15:guide id="9" pos="1190">
          <p15:clr>
            <a:srgbClr val="A4A3A4"/>
          </p15:clr>
        </p15:guide>
        <p15:guide id="10" pos="7350">
          <p15:clr>
            <a:srgbClr val="A4A3A4"/>
          </p15:clr>
        </p15:guide>
        <p15:guide id="11" pos="7063">
          <p15:clr>
            <a:srgbClr val="A4A3A4"/>
          </p15:clr>
        </p15:guide>
        <p15:guide id="12" pos="61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E1E"/>
    <a:srgbClr val="FFFFFF"/>
    <a:srgbClr val="000000"/>
    <a:srgbClr val="429A16"/>
    <a:srgbClr val="F8F57B"/>
    <a:srgbClr val="59D01E"/>
    <a:srgbClr val="ACE58F"/>
    <a:srgbClr val="292929"/>
    <a:srgbClr val="3333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20" autoAdjust="0"/>
    <p:restoredTop sz="82997" autoAdjust="0"/>
  </p:normalViewPr>
  <p:slideViewPr>
    <p:cSldViewPr>
      <p:cViewPr varScale="1">
        <p:scale>
          <a:sx n="76" d="100"/>
          <a:sy n="76" d="100"/>
        </p:scale>
        <p:origin x="798" y="9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westh\Documents\SyncW\DnssecPerfTesting\DnssecSigningPerf-2012032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tx>
            <c:v>Nodes/second signed</c:v>
          </c:tx>
          <c:spPr>
            <a:solidFill>
              <a:schemeClr val="accent2"/>
            </a:solidFill>
          </c:spPr>
          <c:invertIfNegative val="0"/>
          <c:cat>
            <c:strRef>
              <c:f>'DnssecSigningPerf-20120322'!$L$4:$L$20</c:f>
              <c:strCache>
                <c:ptCount val="17"/>
                <c:pt idx="0">
                  <c:v>1024 RsaSha1 NSEC</c:v>
                </c:pt>
                <c:pt idx="1">
                  <c:v>1024 RsaSha256 NSEC</c:v>
                </c:pt>
                <c:pt idx="2">
                  <c:v>1024 RsaSha1 NSEC3</c:v>
                </c:pt>
                <c:pt idx="3">
                  <c:v>1024 RsaSha256 NSEC3</c:v>
                </c:pt>
                <c:pt idx="4">
                  <c:v>1024 RsaSha512 NSEC3</c:v>
                </c:pt>
                <c:pt idx="5">
                  <c:v>ECDsaP256Sha256 NSEC3</c:v>
                </c:pt>
                <c:pt idx="6">
                  <c:v>ECDsaP384Sha384 NSEC3</c:v>
                </c:pt>
                <c:pt idx="7">
                  <c:v>2048 RsaSha1 NSEC</c:v>
                </c:pt>
                <c:pt idx="8">
                  <c:v>2048 RsaSha256 NSEC</c:v>
                </c:pt>
                <c:pt idx="9">
                  <c:v>2048 RsaSha256 NSEC3</c:v>
                </c:pt>
                <c:pt idx="10">
                  <c:v>2048 RsaSha1 NSEC3</c:v>
                </c:pt>
                <c:pt idx="11">
                  <c:v>2048 RsaSha512 NSEC3</c:v>
                </c:pt>
                <c:pt idx="12">
                  <c:v>4096 RsaSha1 NSEC</c:v>
                </c:pt>
                <c:pt idx="13">
                  <c:v>4096 RsaSha256 NSEC</c:v>
                </c:pt>
                <c:pt idx="14">
                  <c:v>4096 RsaSha512 NSEC3</c:v>
                </c:pt>
                <c:pt idx="15">
                  <c:v>4096 RsaSha256 NSEC3</c:v>
                </c:pt>
                <c:pt idx="16">
                  <c:v>4096 RsaSha1 NSEC3</c:v>
                </c:pt>
              </c:strCache>
            </c:strRef>
          </c:cat>
          <c:val>
            <c:numRef>
              <c:f>'DnssecSigningPerf-20120322'!$N$4:$N$20</c:f>
              <c:numCache>
                <c:formatCode>0.00</c:formatCode>
                <c:ptCount val="17"/>
                <c:pt idx="0">
                  <c:v>300.81688962176707</c:v>
                </c:pt>
                <c:pt idx="1">
                  <c:v>300.39403135684125</c:v>
                </c:pt>
                <c:pt idx="2">
                  <c:v>244.01987567265422</c:v>
                </c:pt>
                <c:pt idx="3">
                  <c:v>220.21313411866669</c:v>
                </c:pt>
                <c:pt idx="4">
                  <c:v>214.39449805402688</c:v>
                </c:pt>
                <c:pt idx="5">
                  <c:v>172.55433503924806</c:v>
                </c:pt>
                <c:pt idx="6">
                  <c:v>84.8946392751985</c:v>
                </c:pt>
                <c:pt idx="7">
                  <c:v>64.90884395383479</c:v>
                </c:pt>
                <c:pt idx="8">
                  <c:v>62.656604033602719</c:v>
                </c:pt>
                <c:pt idx="9">
                  <c:v>47.982010715053782</c:v>
                </c:pt>
                <c:pt idx="10">
                  <c:v>47.358129829423135</c:v>
                </c:pt>
                <c:pt idx="11">
                  <c:v>46.398338206769637</c:v>
                </c:pt>
                <c:pt idx="12">
                  <c:v>9.4487263144046025</c:v>
                </c:pt>
                <c:pt idx="13">
                  <c:v>9.1387752415296859</c:v>
                </c:pt>
                <c:pt idx="14">
                  <c:v>7.0061251465958554</c:v>
                </c:pt>
                <c:pt idx="15">
                  <c:v>6.944571073393087</c:v>
                </c:pt>
                <c:pt idx="16">
                  <c:v>6.6383554609610469</c:v>
                </c:pt>
              </c:numCache>
            </c:numRef>
          </c:val>
        </c:ser>
        <c:dLbls>
          <c:showLegendKey val="0"/>
          <c:showVal val="0"/>
          <c:showCatName val="0"/>
          <c:showSerName val="0"/>
          <c:showPercent val="0"/>
          <c:showBubbleSize val="0"/>
        </c:dLbls>
        <c:gapWidth val="49"/>
        <c:overlap val="-100"/>
        <c:axId val="273353920"/>
        <c:axId val="273360192"/>
      </c:barChart>
      <c:barChart>
        <c:barDir val="col"/>
        <c:grouping val="clustered"/>
        <c:varyColors val="0"/>
        <c:ser>
          <c:idx val="0"/>
          <c:order val="0"/>
          <c:tx>
            <c:v>Memory factor</c:v>
          </c:tx>
          <c:spPr>
            <a:solidFill>
              <a:schemeClr val="accent5"/>
            </a:solidFill>
          </c:spPr>
          <c:invertIfNegative val="0"/>
          <c:cat>
            <c:strRef>
              <c:f>'DnssecSigningPerf-20120322'!$L$4:$L$20</c:f>
              <c:strCache>
                <c:ptCount val="17"/>
                <c:pt idx="0">
                  <c:v>1024 RsaSha1 NSEC</c:v>
                </c:pt>
                <c:pt idx="1">
                  <c:v>1024 RsaSha256 NSEC</c:v>
                </c:pt>
                <c:pt idx="2">
                  <c:v>1024 RsaSha1 NSEC3</c:v>
                </c:pt>
                <c:pt idx="3">
                  <c:v>1024 RsaSha256 NSEC3</c:v>
                </c:pt>
                <c:pt idx="4">
                  <c:v>1024 RsaSha512 NSEC3</c:v>
                </c:pt>
                <c:pt idx="5">
                  <c:v>ECDsaP256Sha256 NSEC3</c:v>
                </c:pt>
                <c:pt idx="6">
                  <c:v>ECDsaP384Sha384 NSEC3</c:v>
                </c:pt>
                <c:pt idx="7">
                  <c:v>2048 RsaSha1 NSEC</c:v>
                </c:pt>
                <c:pt idx="8">
                  <c:v>2048 RsaSha256 NSEC</c:v>
                </c:pt>
                <c:pt idx="9">
                  <c:v>2048 RsaSha256 NSEC3</c:v>
                </c:pt>
                <c:pt idx="10">
                  <c:v>2048 RsaSha1 NSEC3</c:v>
                </c:pt>
                <c:pt idx="11">
                  <c:v>2048 RsaSha512 NSEC3</c:v>
                </c:pt>
                <c:pt idx="12">
                  <c:v>4096 RsaSha1 NSEC</c:v>
                </c:pt>
                <c:pt idx="13">
                  <c:v>4096 RsaSha256 NSEC</c:v>
                </c:pt>
                <c:pt idx="14">
                  <c:v>4096 RsaSha512 NSEC3</c:v>
                </c:pt>
                <c:pt idx="15">
                  <c:v>4096 RsaSha256 NSEC3</c:v>
                </c:pt>
                <c:pt idx="16">
                  <c:v>4096 RsaSha1 NSEC3</c:v>
                </c:pt>
              </c:strCache>
            </c:strRef>
          </c:cat>
          <c:val>
            <c:numRef>
              <c:f>'DnssecSigningPerf-20120322'!$S$4:$S$20</c:f>
              <c:numCache>
                <c:formatCode>0.00</c:formatCode>
                <c:ptCount val="17"/>
                <c:pt idx="0">
                  <c:v>3.1945117029862793</c:v>
                </c:pt>
                <c:pt idx="1">
                  <c:v>3.1840836012861735</c:v>
                </c:pt>
                <c:pt idx="2">
                  <c:v>3.5184590690208668</c:v>
                </c:pt>
                <c:pt idx="3">
                  <c:v>3.516025641025641</c:v>
                </c:pt>
                <c:pt idx="4">
                  <c:v>3.5112179487179489</c:v>
                </c:pt>
                <c:pt idx="5">
                  <c:v>3.1521216973578863</c:v>
                </c:pt>
                <c:pt idx="6">
                  <c:v>3.3192675159235669</c:v>
                </c:pt>
                <c:pt idx="7">
                  <c:v>3.9646869983948636</c:v>
                </c:pt>
                <c:pt idx="8">
                  <c:v>3.9433359936153232</c:v>
                </c:pt>
                <c:pt idx="9">
                  <c:v>4.2944000000000004</c:v>
                </c:pt>
                <c:pt idx="10">
                  <c:v>4.302884615384615</c:v>
                </c:pt>
                <c:pt idx="11">
                  <c:v>4.3113435237329041</c:v>
                </c:pt>
                <c:pt idx="12">
                  <c:v>5.4763432237369685</c:v>
                </c:pt>
                <c:pt idx="13">
                  <c:v>5.4022169437846399</c:v>
                </c:pt>
                <c:pt idx="14">
                  <c:v>6.1307692307692312</c:v>
                </c:pt>
                <c:pt idx="15">
                  <c:v>5.8251804330392947</c:v>
                </c:pt>
                <c:pt idx="16">
                  <c:v>5.8105515587529979</c:v>
                </c:pt>
              </c:numCache>
            </c:numRef>
          </c:val>
        </c:ser>
        <c:dLbls>
          <c:showLegendKey val="0"/>
          <c:showVal val="0"/>
          <c:showCatName val="0"/>
          <c:showSerName val="0"/>
          <c:showPercent val="0"/>
          <c:showBubbleSize val="0"/>
        </c:dLbls>
        <c:gapWidth val="320"/>
        <c:overlap val="-100"/>
        <c:axId val="273359016"/>
        <c:axId val="273357840"/>
      </c:barChart>
      <c:catAx>
        <c:axId val="273353920"/>
        <c:scaling>
          <c:orientation val="minMax"/>
        </c:scaling>
        <c:delete val="0"/>
        <c:axPos val="b"/>
        <c:numFmt formatCode="General" sourceLinked="0"/>
        <c:majorTickMark val="out"/>
        <c:minorTickMark val="none"/>
        <c:tickLblPos val="nextTo"/>
        <c:txPr>
          <a:bodyPr/>
          <a:lstStyle/>
          <a:p>
            <a:pPr>
              <a:defRPr b="1"/>
            </a:pPr>
            <a:endParaRPr lang="en-US"/>
          </a:p>
        </c:txPr>
        <c:crossAx val="273360192"/>
        <c:crosses val="autoZero"/>
        <c:auto val="1"/>
        <c:lblAlgn val="ctr"/>
        <c:lblOffset val="100"/>
        <c:noMultiLvlLbl val="0"/>
      </c:catAx>
      <c:valAx>
        <c:axId val="273360192"/>
        <c:scaling>
          <c:orientation val="minMax"/>
        </c:scaling>
        <c:delete val="0"/>
        <c:axPos val="l"/>
        <c:majorGridlines/>
        <c:numFmt formatCode="0.00" sourceLinked="1"/>
        <c:majorTickMark val="out"/>
        <c:minorTickMark val="none"/>
        <c:tickLblPos val="nextTo"/>
        <c:crossAx val="273353920"/>
        <c:crosses val="autoZero"/>
        <c:crossBetween val="between"/>
      </c:valAx>
      <c:valAx>
        <c:axId val="273357840"/>
        <c:scaling>
          <c:orientation val="minMax"/>
        </c:scaling>
        <c:delete val="0"/>
        <c:axPos val="r"/>
        <c:numFmt formatCode="0.00" sourceLinked="1"/>
        <c:majorTickMark val="out"/>
        <c:minorTickMark val="none"/>
        <c:tickLblPos val="nextTo"/>
        <c:crossAx val="273359016"/>
        <c:crosses val="max"/>
        <c:crossBetween val="between"/>
      </c:valAx>
      <c:catAx>
        <c:axId val="273359016"/>
        <c:scaling>
          <c:orientation val="minMax"/>
        </c:scaling>
        <c:delete val="1"/>
        <c:axPos val="b"/>
        <c:numFmt formatCode="General" sourceLinked="1"/>
        <c:majorTickMark val="out"/>
        <c:minorTickMark val="none"/>
        <c:tickLblPos val="nextTo"/>
        <c:crossAx val="273357840"/>
        <c:crosses val="autoZero"/>
        <c:auto val="1"/>
        <c:lblAlgn val="ctr"/>
        <c:lblOffset val="100"/>
        <c:noMultiLvlLbl val="0"/>
      </c:catAx>
    </c:plotArea>
    <c:legend>
      <c:legendPos val="t"/>
      <c:layout/>
      <c:overlay val="0"/>
      <c:txPr>
        <a:bodyPr/>
        <a:lstStyle/>
        <a:p>
          <a:pPr>
            <a:defRPr sz="1100" baseline="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48381452318462"/>
          <c:y val="0.21759259259259259"/>
          <c:w val="0.7679606299212598"/>
          <c:h val="0.56641878098571008"/>
        </c:manualLayout>
      </c:layout>
      <c:lineChart>
        <c:grouping val="standard"/>
        <c:varyColors val="0"/>
        <c:ser>
          <c:idx val="0"/>
          <c:order val="0"/>
          <c:tx>
            <c:strRef>
              <c:f>Sheet1!$E$1</c:f>
              <c:strCache>
                <c:ptCount val="1"/>
                <c:pt idx="0">
                  <c:v>Percentage Queries Responded</c:v>
                </c:pt>
              </c:strCache>
            </c:strRef>
          </c:tx>
          <c:spPr>
            <a:ln w="31750" cap="rnd">
              <a:solidFill>
                <a:schemeClr val="accent1"/>
              </a:solidFill>
              <a:round/>
            </a:ln>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s>
            <c:dLbl>
              <c:idx val="0"/>
              <c:layout>
                <c:manualLayout>
                  <c:x val="6.1216207054774982E-5"/>
                  <c:y val="-5.16432020337884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8577826905052933E-2"/>
                  <c:y val="-5.16432020337884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991470445839199E-3"/>
                  <c:y val="-4.6948365485262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3650640385483023E-2"/>
                  <c:y val="-4.694836548526218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wrap="square" lIns="0" tIns="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a:solidFill>
                        <a:schemeClr val="tx2">
                          <a:lumMod val="35000"/>
                          <a:lumOff val="65000"/>
                        </a:schemeClr>
                      </a:solidFill>
                    </a:ln>
                    <a:effectLst/>
                  </c:spPr>
                </c15:leaderLines>
              </c:ext>
            </c:extLst>
          </c:dLbls>
          <c:cat>
            <c:numRef>
              <c:f>Sheet1!$A$2:$A$6</c:f>
              <c:numCache>
                <c:formatCode>General</c:formatCode>
                <c:ptCount val="5"/>
                <c:pt idx="0">
                  <c:v>50000</c:v>
                </c:pt>
                <c:pt idx="1">
                  <c:v>75000</c:v>
                </c:pt>
                <c:pt idx="2">
                  <c:v>120000</c:v>
                </c:pt>
                <c:pt idx="3">
                  <c:v>200000</c:v>
                </c:pt>
                <c:pt idx="4">
                  <c:v>280000</c:v>
                </c:pt>
              </c:numCache>
            </c:numRef>
          </c:cat>
          <c:val>
            <c:numRef>
              <c:f>Sheet1!$E$2:$E$6</c:f>
              <c:numCache>
                <c:formatCode>General</c:formatCode>
                <c:ptCount val="5"/>
                <c:pt idx="0">
                  <c:v>100</c:v>
                </c:pt>
                <c:pt idx="1">
                  <c:v>99.998699999999999</c:v>
                </c:pt>
                <c:pt idx="2">
                  <c:v>98.992999999999995</c:v>
                </c:pt>
                <c:pt idx="3">
                  <c:v>92.331999999999994</c:v>
                </c:pt>
                <c:pt idx="4">
                  <c:v>72.03</c:v>
                </c:pt>
              </c:numCache>
            </c:numRef>
          </c:val>
          <c:smooth val="0"/>
        </c:ser>
        <c:dLbls>
          <c:showLegendKey val="0"/>
          <c:showVal val="0"/>
          <c:showCatName val="0"/>
          <c:showSerName val="0"/>
          <c:showPercent val="0"/>
          <c:showBubbleSize val="0"/>
        </c:dLbls>
        <c:upDownBars>
          <c:gapWidth val="150"/>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marker val="1"/>
        <c:smooth val="0"/>
        <c:axId val="274170576"/>
        <c:axId val="274164696"/>
      </c:lineChart>
      <c:catAx>
        <c:axId val="274170576"/>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baseline="0">
                    <a:solidFill>
                      <a:schemeClr val="tx1"/>
                    </a:solidFill>
                  </a:rPr>
                  <a:t>QPS</a:t>
                </a:r>
              </a:p>
            </c:rich>
          </c:tx>
          <c:layout/>
          <c:overlay val="0"/>
          <c:spPr>
            <a:noFill/>
            <a:ln>
              <a:noFill/>
            </a:ln>
            <a:effectLst/>
          </c:spPr>
        </c:title>
        <c:numFmt formatCode="@" sourceLinked="0"/>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74164696"/>
        <c:crosses val="autoZero"/>
        <c:auto val="1"/>
        <c:lblAlgn val="ctr"/>
        <c:lblOffset val="100"/>
        <c:noMultiLvlLbl val="0"/>
      </c:catAx>
      <c:valAx>
        <c:axId val="27416469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baseline="0">
                    <a:solidFill>
                      <a:schemeClr val="tx1"/>
                    </a:solidFill>
                  </a:rPr>
                  <a:t>Percentage Responded by WinDNS</a:t>
                </a:r>
              </a:p>
            </c:rich>
          </c:tx>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74170576"/>
        <c:crosses val="autoZero"/>
        <c:crossBetween val="between"/>
      </c:valAx>
      <c:spPr>
        <a:noFill/>
        <a:ln>
          <a:noFill/>
        </a:ln>
        <a:effectLst/>
      </c:spPr>
    </c:plotArea>
    <c:legend>
      <c:legendPos val="t"/>
      <c:layout>
        <c:manualLayout>
          <c:xMode val="edge"/>
          <c:yMode val="edge"/>
          <c:x val="0.34825141843433793"/>
          <c:y val="8.450705787347193E-2"/>
          <c:w val="0.30349716313132413"/>
          <c:h val="5.735630057230797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136BD-8541-445C-B335-E6FADB562E0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3B29FF8-5667-4612-B6CC-AC1EE7EBB9D5}">
      <dgm:prSet phldrT="[Text]"/>
      <dgm:spPr/>
      <dgm:t>
        <a:bodyPr/>
        <a:lstStyle/>
        <a:p>
          <a:r>
            <a:rPr lang="en-US" b="1" dirty="0" smtClean="0"/>
            <a:t>Overview</a:t>
          </a:r>
          <a:endParaRPr lang="en-US" b="1" dirty="0"/>
        </a:p>
      </dgm:t>
    </dgm:pt>
    <dgm:pt modelId="{0AC8B561-E551-4B09-9914-7942EC3B6A1A}" type="parTrans" cxnId="{05CAAED9-5D87-4814-896E-29A10A7FE186}">
      <dgm:prSet/>
      <dgm:spPr/>
      <dgm:t>
        <a:bodyPr/>
        <a:lstStyle/>
        <a:p>
          <a:endParaRPr lang="en-US"/>
        </a:p>
      </dgm:t>
    </dgm:pt>
    <dgm:pt modelId="{0CE50DEB-1C02-4463-A05F-212A9D8D0D36}" type="sibTrans" cxnId="{05CAAED9-5D87-4814-896E-29A10A7FE186}">
      <dgm:prSet/>
      <dgm:spPr/>
      <dgm:t>
        <a:bodyPr/>
        <a:lstStyle/>
        <a:p>
          <a:endParaRPr lang="en-US"/>
        </a:p>
      </dgm:t>
    </dgm:pt>
    <dgm:pt modelId="{634577FA-53EC-456F-A7BC-0059B7373F0E}">
      <dgm:prSet phldrT="[Text]"/>
      <dgm:spPr/>
      <dgm:t>
        <a:bodyPr/>
        <a:lstStyle/>
        <a:p>
          <a:r>
            <a:rPr lang="en-US" b="1" dirty="0" smtClean="0"/>
            <a:t>Deployment</a:t>
          </a:r>
          <a:endParaRPr lang="en-US" b="1" dirty="0"/>
        </a:p>
      </dgm:t>
    </dgm:pt>
    <dgm:pt modelId="{4535C45A-3CEA-4CB4-B3E6-16676EA87BBD}" type="parTrans" cxnId="{8ED4BDCC-B7C2-4EA5-A092-02132D27747C}">
      <dgm:prSet/>
      <dgm:spPr/>
      <dgm:t>
        <a:bodyPr/>
        <a:lstStyle/>
        <a:p>
          <a:endParaRPr lang="en-US"/>
        </a:p>
      </dgm:t>
    </dgm:pt>
    <dgm:pt modelId="{086B078F-3B78-4192-AF23-F95BA2F08542}" type="sibTrans" cxnId="{8ED4BDCC-B7C2-4EA5-A092-02132D27747C}">
      <dgm:prSet/>
      <dgm:spPr/>
      <dgm:t>
        <a:bodyPr/>
        <a:lstStyle/>
        <a:p>
          <a:endParaRPr lang="en-US"/>
        </a:p>
      </dgm:t>
    </dgm:pt>
    <dgm:pt modelId="{A8B7631A-A477-4DC8-837C-5D33807431BF}">
      <dgm:prSet phldrT="[Text]"/>
      <dgm:spPr/>
      <dgm:t>
        <a:bodyPr/>
        <a:lstStyle/>
        <a:p>
          <a:r>
            <a:rPr lang="en-US" b="1" dirty="0" smtClean="0"/>
            <a:t>Operations</a:t>
          </a:r>
          <a:endParaRPr lang="en-US" b="1" dirty="0"/>
        </a:p>
      </dgm:t>
    </dgm:pt>
    <dgm:pt modelId="{7DB7B557-7BAF-4A0B-9BFA-DA76F83EF37B}" type="parTrans" cxnId="{9191AD61-3B22-4FA2-9979-1124116E63E5}">
      <dgm:prSet/>
      <dgm:spPr/>
      <dgm:t>
        <a:bodyPr/>
        <a:lstStyle/>
        <a:p>
          <a:endParaRPr lang="en-US"/>
        </a:p>
      </dgm:t>
    </dgm:pt>
    <dgm:pt modelId="{751204B6-7F4D-4164-A730-58521223F52C}" type="sibTrans" cxnId="{9191AD61-3B22-4FA2-9979-1124116E63E5}">
      <dgm:prSet/>
      <dgm:spPr/>
      <dgm:t>
        <a:bodyPr/>
        <a:lstStyle/>
        <a:p>
          <a:endParaRPr lang="en-US"/>
        </a:p>
      </dgm:t>
    </dgm:pt>
    <dgm:pt modelId="{BDAD4C89-03A4-43D8-BDF2-CFC26155ECF6}">
      <dgm:prSet phldrT="[Text]"/>
      <dgm:spPr/>
      <dgm:t>
        <a:bodyPr/>
        <a:lstStyle/>
        <a:p>
          <a:r>
            <a:rPr lang="en-US" b="1" dirty="0" smtClean="0"/>
            <a:t>New in DNS</a:t>
          </a:r>
          <a:endParaRPr lang="en-US" b="1" dirty="0"/>
        </a:p>
      </dgm:t>
    </dgm:pt>
    <dgm:pt modelId="{9C3BB93C-D72A-46EE-AF36-21C8D5527761}" type="parTrans" cxnId="{66571C9A-CEB3-4907-A1A2-A8858AABB5CC}">
      <dgm:prSet/>
      <dgm:spPr/>
      <dgm:t>
        <a:bodyPr/>
        <a:lstStyle/>
        <a:p>
          <a:endParaRPr lang="en-US"/>
        </a:p>
      </dgm:t>
    </dgm:pt>
    <dgm:pt modelId="{CFAF00CD-3DB5-482E-A6A9-E0779005F362}" type="sibTrans" cxnId="{66571C9A-CEB3-4907-A1A2-A8858AABB5CC}">
      <dgm:prSet/>
      <dgm:spPr/>
      <dgm:t>
        <a:bodyPr/>
        <a:lstStyle/>
        <a:p>
          <a:endParaRPr lang="en-US"/>
        </a:p>
      </dgm:t>
    </dgm:pt>
    <dgm:pt modelId="{6A0243CA-6571-4119-9FD5-25FE5AAD7FA1}" type="pres">
      <dgm:prSet presAssocID="{F54136BD-8541-445C-B335-E6FADB562E01}" presName="diagram" presStyleCnt="0">
        <dgm:presLayoutVars>
          <dgm:dir/>
          <dgm:resizeHandles val="exact"/>
        </dgm:presLayoutVars>
      </dgm:prSet>
      <dgm:spPr/>
      <dgm:t>
        <a:bodyPr/>
        <a:lstStyle/>
        <a:p>
          <a:endParaRPr lang="en-US"/>
        </a:p>
      </dgm:t>
    </dgm:pt>
    <dgm:pt modelId="{01255F57-122C-4849-B84D-DEFA5A48263E}" type="pres">
      <dgm:prSet presAssocID="{E3B29FF8-5667-4612-B6CC-AC1EE7EBB9D5}" presName="node" presStyleLbl="node1" presStyleIdx="0" presStyleCnt="4">
        <dgm:presLayoutVars>
          <dgm:bulletEnabled val="1"/>
        </dgm:presLayoutVars>
      </dgm:prSet>
      <dgm:spPr/>
      <dgm:t>
        <a:bodyPr/>
        <a:lstStyle/>
        <a:p>
          <a:endParaRPr lang="en-US"/>
        </a:p>
      </dgm:t>
    </dgm:pt>
    <dgm:pt modelId="{7F21DCC9-E42B-4954-B193-E3EEE395C036}" type="pres">
      <dgm:prSet presAssocID="{0CE50DEB-1C02-4463-A05F-212A9D8D0D36}" presName="sibTrans" presStyleCnt="0"/>
      <dgm:spPr/>
    </dgm:pt>
    <dgm:pt modelId="{5DE8FC5F-3FCD-4DDC-9181-BE983159620C}" type="pres">
      <dgm:prSet presAssocID="{634577FA-53EC-456F-A7BC-0059B7373F0E}" presName="node" presStyleLbl="node1" presStyleIdx="1" presStyleCnt="4">
        <dgm:presLayoutVars>
          <dgm:bulletEnabled val="1"/>
        </dgm:presLayoutVars>
      </dgm:prSet>
      <dgm:spPr/>
      <dgm:t>
        <a:bodyPr/>
        <a:lstStyle/>
        <a:p>
          <a:endParaRPr lang="en-US"/>
        </a:p>
      </dgm:t>
    </dgm:pt>
    <dgm:pt modelId="{C38C7297-1FB8-46B1-86AC-6E99B3EE32A3}" type="pres">
      <dgm:prSet presAssocID="{086B078F-3B78-4192-AF23-F95BA2F08542}" presName="sibTrans" presStyleCnt="0"/>
      <dgm:spPr/>
    </dgm:pt>
    <dgm:pt modelId="{FC2E6A7F-D110-419F-AE4B-22ADC74A2650}" type="pres">
      <dgm:prSet presAssocID="{A8B7631A-A477-4DC8-837C-5D33807431BF}" presName="node" presStyleLbl="node1" presStyleIdx="2" presStyleCnt="4">
        <dgm:presLayoutVars>
          <dgm:bulletEnabled val="1"/>
        </dgm:presLayoutVars>
      </dgm:prSet>
      <dgm:spPr/>
      <dgm:t>
        <a:bodyPr/>
        <a:lstStyle/>
        <a:p>
          <a:endParaRPr lang="en-US"/>
        </a:p>
      </dgm:t>
    </dgm:pt>
    <dgm:pt modelId="{DEC9E273-9CA7-4B33-BD69-037C23FFF2BC}" type="pres">
      <dgm:prSet presAssocID="{751204B6-7F4D-4164-A730-58521223F52C}" presName="sibTrans" presStyleCnt="0"/>
      <dgm:spPr/>
    </dgm:pt>
    <dgm:pt modelId="{7FCEA5F6-86E0-4BED-BB73-2A35B1F828C5}" type="pres">
      <dgm:prSet presAssocID="{BDAD4C89-03A4-43D8-BDF2-CFC26155ECF6}" presName="node" presStyleLbl="node1" presStyleIdx="3" presStyleCnt="4" custLinFactNeighborX="1506" custLinFactNeighborY="-588">
        <dgm:presLayoutVars>
          <dgm:bulletEnabled val="1"/>
        </dgm:presLayoutVars>
      </dgm:prSet>
      <dgm:spPr/>
      <dgm:t>
        <a:bodyPr/>
        <a:lstStyle/>
        <a:p>
          <a:endParaRPr lang="en-US"/>
        </a:p>
      </dgm:t>
    </dgm:pt>
  </dgm:ptLst>
  <dgm:cxnLst>
    <dgm:cxn modelId="{2F885126-66C9-4492-9519-48D83FF70190}" type="presOf" srcId="{634577FA-53EC-456F-A7BC-0059B7373F0E}" destId="{5DE8FC5F-3FCD-4DDC-9181-BE983159620C}" srcOrd="0" destOrd="0" presId="urn:microsoft.com/office/officeart/2005/8/layout/default"/>
    <dgm:cxn modelId="{E15D2934-AF62-4A85-A591-FAA0A32AC799}" type="presOf" srcId="{BDAD4C89-03A4-43D8-BDF2-CFC26155ECF6}" destId="{7FCEA5F6-86E0-4BED-BB73-2A35B1F828C5}" srcOrd="0" destOrd="0" presId="urn:microsoft.com/office/officeart/2005/8/layout/default"/>
    <dgm:cxn modelId="{05CAAED9-5D87-4814-896E-29A10A7FE186}" srcId="{F54136BD-8541-445C-B335-E6FADB562E01}" destId="{E3B29FF8-5667-4612-B6CC-AC1EE7EBB9D5}" srcOrd="0" destOrd="0" parTransId="{0AC8B561-E551-4B09-9914-7942EC3B6A1A}" sibTransId="{0CE50DEB-1C02-4463-A05F-212A9D8D0D36}"/>
    <dgm:cxn modelId="{8ED4BDCC-B7C2-4EA5-A092-02132D27747C}" srcId="{F54136BD-8541-445C-B335-E6FADB562E01}" destId="{634577FA-53EC-456F-A7BC-0059B7373F0E}" srcOrd="1" destOrd="0" parTransId="{4535C45A-3CEA-4CB4-B3E6-16676EA87BBD}" sibTransId="{086B078F-3B78-4192-AF23-F95BA2F08542}"/>
    <dgm:cxn modelId="{9191AD61-3B22-4FA2-9979-1124116E63E5}" srcId="{F54136BD-8541-445C-B335-E6FADB562E01}" destId="{A8B7631A-A477-4DC8-837C-5D33807431BF}" srcOrd="2" destOrd="0" parTransId="{7DB7B557-7BAF-4A0B-9BFA-DA76F83EF37B}" sibTransId="{751204B6-7F4D-4164-A730-58521223F52C}"/>
    <dgm:cxn modelId="{30A53F59-9CDF-4BF4-9930-24EAEC9F6F66}" type="presOf" srcId="{A8B7631A-A477-4DC8-837C-5D33807431BF}" destId="{FC2E6A7F-D110-419F-AE4B-22ADC74A2650}" srcOrd="0" destOrd="0" presId="urn:microsoft.com/office/officeart/2005/8/layout/default"/>
    <dgm:cxn modelId="{4BE741B1-44C1-48BA-A79A-CEFCC7D17B17}" type="presOf" srcId="{E3B29FF8-5667-4612-B6CC-AC1EE7EBB9D5}" destId="{01255F57-122C-4849-B84D-DEFA5A48263E}" srcOrd="0" destOrd="0" presId="urn:microsoft.com/office/officeart/2005/8/layout/default"/>
    <dgm:cxn modelId="{C0445EE7-2A32-4E3F-B4F5-3013B3567948}" type="presOf" srcId="{F54136BD-8541-445C-B335-E6FADB562E01}" destId="{6A0243CA-6571-4119-9FD5-25FE5AAD7FA1}" srcOrd="0" destOrd="0" presId="urn:microsoft.com/office/officeart/2005/8/layout/default"/>
    <dgm:cxn modelId="{66571C9A-CEB3-4907-A1A2-A8858AABB5CC}" srcId="{F54136BD-8541-445C-B335-E6FADB562E01}" destId="{BDAD4C89-03A4-43D8-BDF2-CFC26155ECF6}" srcOrd="3" destOrd="0" parTransId="{9C3BB93C-D72A-46EE-AF36-21C8D5527761}" sibTransId="{CFAF00CD-3DB5-482E-A6A9-E0779005F362}"/>
    <dgm:cxn modelId="{E4093E10-7F28-492A-B4B1-7A9A9E07EEF2}" type="presParOf" srcId="{6A0243CA-6571-4119-9FD5-25FE5AAD7FA1}" destId="{01255F57-122C-4849-B84D-DEFA5A48263E}" srcOrd="0" destOrd="0" presId="urn:microsoft.com/office/officeart/2005/8/layout/default"/>
    <dgm:cxn modelId="{84A691A0-C27C-4B32-82DB-5A8C4FD5EB18}" type="presParOf" srcId="{6A0243CA-6571-4119-9FD5-25FE5AAD7FA1}" destId="{7F21DCC9-E42B-4954-B193-E3EEE395C036}" srcOrd="1" destOrd="0" presId="urn:microsoft.com/office/officeart/2005/8/layout/default"/>
    <dgm:cxn modelId="{9CDF4ACE-E8E0-4A0F-99A8-A7DE596831FF}" type="presParOf" srcId="{6A0243CA-6571-4119-9FD5-25FE5AAD7FA1}" destId="{5DE8FC5F-3FCD-4DDC-9181-BE983159620C}" srcOrd="2" destOrd="0" presId="urn:microsoft.com/office/officeart/2005/8/layout/default"/>
    <dgm:cxn modelId="{38ABE85C-DAF1-4EAD-BF32-E3296A7701E1}" type="presParOf" srcId="{6A0243CA-6571-4119-9FD5-25FE5AAD7FA1}" destId="{C38C7297-1FB8-46B1-86AC-6E99B3EE32A3}" srcOrd="3" destOrd="0" presId="urn:microsoft.com/office/officeart/2005/8/layout/default"/>
    <dgm:cxn modelId="{AD1870AE-A35B-40E6-89FC-6EE69E57940A}" type="presParOf" srcId="{6A0243CA-6571-4119-9FD5-25FE5AAD7FA1}" destId="{FC2E6A7F-D110-419F-AE4B-22ADC74A2650}" srcOrd="4" destOrd="0" presId="urn:microsoft.com/office/officeart/2005/8/layout/default"/>
    <dgm:cxn modelId="{A9F7B320-25CB-4083-AEBC-868FA637A581}" type="presParOf" srcId="{6A0243CA-6571-4119-9FD5-25FE5AAD7FA1}" destId="{DEC9E273-9CA7-4B33-BD69-037C23FFF2BC}" srcOrd="5" destOrd="0" presId="urn:microsoft.com/office/officeart/2005/8/layout/default"/>
    <dgm:cxn modelId="{AC2C8CE2-128B-45C9-9963-95A257DDB198}" type="presParOf" srcId="{6A0243CA-6571-4119-9FD5-25FE5AAD7FA1}" destId="{7FCEA5F6-86E0-4BED-BB73-2A35B1F828C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4136BD-8541-445C-B335-E6FADB562E0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3B29FF8-5667-4612-B6CC-AC1EE7EBB9D5}">
      <dgm:prSet phldrT="[Text]"/>
      <dgm:spPr/>
      <dgm:t>
        <a:bodyPr/>
        <a:lstStyle/>
        <a:p>
          <a:r>
            <a:rPr lang="en-US" b="1" dirty="0" smtClean="0"/>
            <a:t>Overview</a:t>
          </a:r>
          <a:endParaRPr lang="en-US" b="1" dirty="0"/>
        </a:p>
      </dgm:t>
    </dgm:pt>
    <dgm:pt modelId="{0AC8B561-E551-4B09-9914-7942EC3B6A1A}" type="parTrans" cxnId="{05CAAED9-5D87-4814-896E-29A10A7FE186}">
      <dgm:prSet/>
      <dgm:spPr/>
      <dgm:t>
        <a:bodyPr/>
        <a:lstStyle/>
        <a:p>
          <a:endParaRPr lang="en-US"/>
        </a:p>
      </dgm:t>
    </dgm:pt>
    <dgm:pt modelId="{0CE50DEB-1C02-4463-A05F-212A9D8D0D36}" type="sibTrans" cxnId="{05CAAED9-5D87-4814-896E-29A10A7FE186}">
      <dgm:prSet/>
      <dgm:spPr/>
      <dgm:t>
        <a:bodyPr/>
        <a:lstStyle/>
        <a:p>
          <a:endParaRPr lang="en-US"/>
        </a:p>
      </dgm:t>
    </dgm:pt>
    <dgm:pt modelId="{634577FA-53EC-456F-A7BC-0059B7373F0E}">
      <dgm:prSet phldrT="[Text]"/>
      <dgm:spPr/>
      <dgm:t>
        <a:bodyPr/>
        <a:lstStyle/>
        <a:p>
          <a:r>
            <a:rPr lang="en-US" b="1" dirty="0" smtClean="0"/>
            <a:t>Deployment</a:t>
          </a:r>
          <a:endParaRPr lang="en-US" b="1" dirty="0"/>
        </a:p>
      </dgm:t>
    </dgm:pt>
    <dgm:pt modelId="{4535C45A-3CEA-4CB4-B3E6-16676EA87BBD}" type="parTrans" cxnId="{8ED4BDCC-B7C2-4EA5-A092-02132D27747C}">
      <dgm:prSet/>
      <dgm:spPr/>
      <dgm:t>
        <a:bodyPr/>
        <a:lstStyle/>
        <a:p>
          <a:endParaRPr lang="en-US"/>
        </a:p>
      </dgm:t>
    </dgm:pt>
    <dgm:pt modelId="{086B078F-3B78-4192-AF23-F95BA2F08542}" type="sibTrans" cxnId="{8ED4BDCC-B7C2-4EA5-A092-02132D27747C}">
      <dgm:prSet/>
      <dgm:spPr/>
      <dgm:t>
        <a:bodyPr/>
        <a:lstStyle/>
        <a:p>
          <a:endParaRPr lang="en-US"/>
        </a:p>
      </dgm:t>
    </dgm:pt>
    <dgm:pt modelId="{A8B7631A-A477-4DC8-837C-5D33807431BF}">
      <dgm:prSet phldrT="[Text]"/>
      <dgm:spPr>
        <a:solidFill>
          <a:schemeClr val="tx1">
            <a:lumMod val="75000"/>
          </a:schemeClr>
        </a:solidFill>
      </dgm:spPr>
      <dgm:t>
        <a:bodyPr/>
        <a:lstStyle/>
        <a:p>
          <a:r>
            <a:rPr lang="en-US" b="1" dirty="0" smtClean="0"/>
            <a:t>Operations</a:t>
          </a:r>
          <a:endParaRPr lang="en-US" b="1" dirty="0"/>
        </a:p>
      </dgm:t>
    </dgm:pt>
    <dgm:pt modelId="{7DB7B557-7BAF-4A0B-9BFA-DA76F83EF37B}" type="parTrans" cxnId="{9191AD61-3B22-4FA2-9979-1124116E63E5}">
      <dgm:prSet/>
      <dgm:spPr/>
      <dgm:t>
        <a:bodyPr/>
        <a:lstStyle/>
        <a:p>
          <a:endParaRPr lang="en-US"/>
        </a:p>
      </dgm:t>
    </dgm:pt>
    <dgm:pt modelId="{751204B6-7F4D-4164-A730-58521223F52C}" type="sibTrans" cxnId="{9191AD61-3B22-4FA2-9979-1124116E63E5}">
      <dgm:prSet/>
      <dgm:spPr/>
      <dgm:t>
        <a:bodyPr/>
        <a:lstStyle/>
        <a:p>
          <a:endParaRPr lang="en-US"/>
        </a:p>
      </dgm:t>
    </dgm:pt>
    <dgm:pt modelId="{BDAD4C89-03A4-43D8-BDF2-CFC26155ECF6}">
      <dgm:prSet phldrT="[Text]"/>
      <dgm:spPr>
        <a:solidFill>
          <a:schemeClr val="tx1">
            <a:lumMod val="75000"/>
          </a:schemeClr>
        </a:solidFill>
      </dgm:spPr>
      <dgm:t>
        <a:bodyPr/>
        <a:lstStyle/>
        <a:p>
          <a:r>
            <a:rPr lang="en-US" b="1" dirty="0" smtClean="0"/>
            <a:t>New in DNS</a:t>
          </a:r>
          <a:endParaRPr lang="en-US" b="1" dirty="0"/>
        </a:p>
      </dgm:t>
    </dgm:pt>
    <dgm:pt modelId="{9C3BB93C-D72A-46EE-AF36-21C8D5527761}" type="parTrans" cxnId="{66571C9A-CEB3-4907-A1A2-A8858AABB5CC}">
      <dgm:prSet/>
      <dgm:spPr/>
      <dgm:t>
        <a:bodyPr/>
        <a:lstStyle/>
        <a:p>
          <a:endParaRPr lang="en-US"/>
        </a:p>
      </dgm:t>
    </dgm:pt>
    <dgm:pt modelId="{CFAF00CD-3DB5-482E-A6A9-E0779005F362}" type="sibTrans" cxnId="{66571C9A-CEB3-4907-A1A2-A8858AABB5CC}">
      <dgm:prSet/>
      <dgm:spPr/>
      <dgm:t>
        <a:bodyPr/>
        <a:lstStyle/>
        <a:p>
          <a:endParaRPr lang="en-US"/>
        </a:p>
      </dgm:t>
    </dgm:pt>
    <dgm:pt modelId="{4339EAE7-75C1-421E-9CD1-5F99B6E71B8A}" type="pres">
      <dgm:prSet presAssocID="{F54136BD-8541-445C-B335-E6FADB562E01}" presName="diagram" presStyleCnt="0">
        <dgm:presLayoutVars>
          <dgm:dir/>
          <dgm:resizeHandles val="exact"/>
        </dgm:presLayoutVars>
      </dgm:prSet>
      <dgm:spPr/>
      <dgm:t>
        <a:bodyPr/>
        <a:lstStyle/>
        <a:p>
          <a:endParaRPr lang="en-US"/>
        </a:p>
      </dgm:t>
    </dgm:pt>
    <dgm:pt modelId="{32B84C4A-55C5-49EE-B4D3-60EA2D354A83}" type="pres">
      <dgm:prSet presAssocID="{E3B29FF8-5667-4612-B6CC-AC1EE7EBB9D5}" presName="node" presStyleLbl="node1" presStyleIdx="0" presStyleCnt="4">
        <dgm:presLayoutVars>
          <dgm:bulletEnabled val="1"/>
        </dgm:presLayoutVars>
      </dgm:prSet>
      <dgm:spPr/>
      <dgm:t>
        <a:bodyPr/>
        <a:lstStyle/>
        <a:p>
          <a:endParaRPr lang="en-US"/>
        </a:p>
      </dgm:t>
    </dgm:pt>
    <dgm:pt modelId="{5B20FD87-5AB4-4C13-8808-8EEABA85733A}" type="pres">
      <dgm:prSet presAssocID="{0CE50DEB-1C02-4463-A05F-212A9D8D0D36}" presName="sibTrans" presStyleCnt="0"/>
      <dgm:spPr/>
      <dgm:t>
        <a:bodyPr/>
        <a:lstStyle/>
        <a:p>
          <a:endParaRPr lang="en-US"/>
        </a:p>
      </dgm:t>
    </dgm:pt>
    <dgm:pt modelId="{99BC0C79-9007-4A67-9D03-B8AD831C0DE8}" type="pres">
      <dgm:prSet presAssocID="{634577FA-53EC-456F-A7BC-0059B7373F0E}" presName="node" presStyleLbl="node1" presStyleIdx="1" presStyleCnt="4">
        <dgm:presLayoutVars>
          <dgm:bulletEnabled val="1"/>
        </dgm:presLayoutVars>
      </dgm:prSet>
      <dgm:spPr/>
      <dgm:t>
        <a:bodyPr/>
        <a:lstStyle/>
        <a:p>
          <a:endParaRPr lang="en-US"/>
        </a:p>
      </dgm:t>
    </dgm:pt>
    <dgm:pt modelId="{5F93674D-8E31-4E66-A730-5A4048DDC184}" type="pres">
      <dgm:prSet presAssocID="{086B078F-3B78-4192-AF23-F95BA2F08542}" presName="sibTrans" presStyleCnt="0"/>
      <dgm:spPr/>
      <dgm:t>
        <a:bodyPr/>
        <a:lstStyle/>
        <a:p>
          <a:endParaRPr lang="en-US"/>
        </a:p>
      </dgm:t>
    </dgm:pt>
    <dgm:pt modelId="{8E02955C-FCF3-4673-A670-C27C9632BA31}" type="pres">
      <dgm:prSet presAssocID="{A8B7631A-A477-4DC8-837C-5D33807431BF}" presName="node" presStyleLbl="node1" presStyleIdx="2" presStyleCnt="4">
        <dgm:presLayoutVars>
          <dgm:bulletEnabled val="1"/>
        </dgm:presLayoutVars>
      </dgm:prSet>
      <dgm:spPr/>
      <dgm:t>
        <a:bodyPr/>
        <a:lstStyle/>
        <a:p>
          <a:endParaRPr lang="en-US"/>
        </a:p>
      </dgm:t>
    </dgm:pt>
    <dgm:pt modelId="{545F168D-A662-4631-948D-26525F421320}" type="pres">
      <dgm:prSet presAssocID="{751204B6-7F4D-4164-A730-58521223F52C}" presName="sibTrans" presStyleCnt="0"/>
      <dgm:spPr/>
      <dgm:t>
        <a:bodyPr/>
        <a:lstStyle/>
        <a:p>
          <a:endParaRPr lang="en-US"/>
        </a:p>
      </dgm:t>
    </dgm:pt>
    <dgm:pt modelId="{3BC92E7A-0815-4DAB-8962-8C9D2C9E1AA0}" type="pres">
      <dgm:prSet presAssocID="{BDAD4C89-03A4-43D8-BDF2-CFC26155ECF6}" presName="node" presStyleLbl="node1" presStyleIdx="3" presStyleCnt="4">
        <dgm:presLayoutVars>
          <dgm:bulletEnabled val="1"/>
        </dgm:presLayoutVars>
      </dgm:prSet>
      <dgm:spPr/>
      <dgm:t>
        <a:bodyPr/>
        <a:lstStyle/>
        <a:p>
          <a:endParaRPr lang="en-US"/>
        </a:p>
      </dgm:t>
    </dgm:pt>
  </dgm:ptLst>
  <dgm:cxnLst>
    <dgm:cxn modelId="{05CAAED9-5D87-4814-896E-29A10A7FE186}" srcId="{F54136BD-8541-445C-B335-E6FADB562E01}" destId="{E3B29FF8-5667-4612-B6CC-AC1EE7EBB9D5}" srcOrd="0" destOrd="0" parTransId="{0AC8B561-E551-4B09-9914-7942EC3B6A1A}" sibTransId="{0CE50DEB-1C02-4463-A05F-212A9D8D0D36}"/>
    <dgm:cxn modelId="{8ED4BDCC-B7C2-4EA5-A092-02132D27747C}" srcId="{F54136BD-8541-445C-B335-E6FADB562E01}" destId="{634577FA-53EC-456F-A7BC-0059B7373F0E}" srcOrd="1" destOrd="0" parTransId="{4535C45A-3CEA-4CB4-B3E6-16676EA87BBD}" sibTransId="{086B078F-3B78-4192-AF23-F95BA2F08542}"/>
    <dgm:cxn modelId="{87423BFB-11E2-4788-8827-D6E5D028CFD4}" type="presOf" srcId="{E3B29FF8-5667-4612-B6CC-AC1EE7EBB9D5}" destId="{32B84C4A-55C5-49EE-B4D3-60EA2D354A83}" srcOrd="0" destOrd="0" presId="urn:microsoft.com/office/officeart/2005/8/layout/default"/>
    <dgm:cxn modelId="{14291883-622D-49F3-AD2A-09009FAFC8EC}" type="presOf" srcId="{BDAD4C89-03A4-43D8-BDF2-CFC26155ECF6}" destId="{3BC92E7A-0815-4DAB-8962-8C9D2C9E1AA0}" srcOrd="0" destOrd="0" presId="urn:microsoft.com/office/officeart/2005/8/layout/default"/>
    <dgm:cxn modelId="{9191AD61-3B22-4FA2-9979-1124116E63E5}" srcId="{F54136BD-8541-445C-B335-E6FADB562E01}" destId="{A8B7631A-A477-4DC8-837C-5D33807431BF}" srcOrd="2" destOrd="0" parTransId="{7DB7B557-7BAF-4A0B-9BFA-DA76F83EF37B}" sibTransId="{751204B6-7F4D-4164-A730-58521223F52C}"/>
    <dgm:cxn modelId="{66571C9A-CEB3-4907-A1A2-A8858AABB5CC}" srcId="{F54136BD-8541-445C-B335-E6FADB562E01}" destId="{BDAD4C89-03A4-43D8-BDF2-CFC26155ECF6}" srcOrd="3" destOrd="0" parTransId="{9C3BB93C-D72A-46EE-AF36-21C8D5527761}" sibTransId="{CFAF00CD-3DB5-482E-A6A9-E0779005F362}"/>
    <dgm:cxn modelId="{6D9DCA06-096C-4A15-BB5A-DF079D1D2E83}" type="presOf" srcId="{A8B7631A-A477-4DC8-837C-5D33807431BF}" destId="{8E02955C-FCF3-4673-A670-C27C9632BA31}" srcOrd="0" destOrd="0" presId="urn:microsoft.com/office/officeart/2005/8/layout/default"/>
    <dgm:cxn modelId="{D0E30139-FE9C-4D77-AF0E-7255D388FD91}" type="presOf" srcId="{F54136BD-8541-445C-B335-E6FADB562E01}" destId="{4339EAE7-75C1-421E-9CD1-5F99B6E71B8A}" srcOrd="0" destOrd="0" presId="urn:microsoft.com/office/officeart/2005/8/layout/default"/>
    <dgm:cxn modelId="{4DAEF471-D961-406C-B222-28681B687435}" type="presOf" srcId="{634577FA-53EC-456F-A7BC-0059B7373F0E}" destId="{99BC0C79-9007-4A67-9D03-B8AD831C0DE8}" srcOrd="0" destOrd="0" presId="urn:microsoft.com/office/officeart/2005/8/layout/default"/>
    <dgm:cxn modelId="{15E6DE92-DD17-4B64-85CD-2EE647D551E0}" type="presParOf" srcId="{4339EAE7-75C1-421E-9CD1-5F99B6E71B8A}" destId="{32B84C4A-55C5-49EE-B4D3-60EA2D354A83}" srcOrd="0" destOrd="0" presId="urn:microsoft.com/office/officeart/2005/8/layout/default"/>
    <dgm:cxn modelId="{3443901F-1046-4D9A-B6EB-B2B1F27CAB7D}" type="presParOf" srcId="{4339EAE7-75C1-421E-9CD1-5F99B6E71B8A}" destId="{5B20FD87-5AB4-4C13-8808-8EEABA85733A}" srcOrd="1" destOrd="0" presId="urn:microsoft.com/office/officeart/2005/8/layout/default"/>
    <dgm:cxn modelId="{5876BC7F-66CD-4ECE-BDFE-D67ADDBDE697}" type="presParOf" srcId="{4339EAE7-75C1-421E-9CD1-5F99B6E71B8A}" destId="{99BC0C79-9007-4A67-9D03-B8AD831C0DE8}" srcOrd="2" destOrd="0" presId="urn:microsoft.com/office/officeart/2005/8/layout/default"/>
    <dgm:cxn modelId="{ED2229EF-C1A8-4F16-BA48-2B249FF003FF}" type="presParOf" srcId="{4339EAE7-75C1-421E-9CD1-5F99B6E71B8A}" destId="{5F93674D-8E31-4E66-A730-5A4048DDC184}" srcOrd="3" destOrd="0" presId="urn:microsoft.com/office/officeart/2005/8/layout/default"/>
    <dgm:cxn modelId="{5F18E8F1-43E1-4632-B771-68D63CD2E312}" type="presParOf" srcId="{4339EAE7-75C1-421E-9CD1-5F99B6E71B8A}" destId="{8E02955C-FCF3-4673-A670-C27C9632BA31}" srcOrd="4" destOrd="0" presId="urn:microsoft.com/office/officeart/2005/8/layout/default"/>
    <dgm:cxn modelId="{71B9606B-9936-4678-B98C-592BD4784316}" type="presParOf" srcId="{4339EAE7-75C1-421E-9CD1-5F99B6E71B8A}" destId="{545F168D-A662-4631-948D-26525F421320}" srcOrd="5" destOrd="0" presId="urn:microsoft.com/office/officeart/2005/8/layout/default"/>
    <dgm:cxn modelId="{565B57B4-1E15-4FA3-89AF-80FF2ED49BC5}" type="presParOf" srcId="{4339EAE7-75C1-421E-9CD1-5F99B6E71B8A}" destId="{3BC92E7A-0815-4DAB-8962-8C9D2C9E1AA0}"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54136BD-8541-445C-B335-E6FADB562E0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3B29FF8-5667-4612-B6CC-AC1EE7EBB9D5}">
      <dgm:prSet phldrT="[Text]"/>
      <dgm:spPr/>
      <dgm:t>
        <a:bodyPr/>
        <a:lstStyle/>
        <a:p>
          <a:r>
            <a:rPr lang="en-US" b="1" dirty="0" smtClean="0"/>
            <a:t>Overview</a:t>
          </a:r>
          <a:endParaRPr lang="en-US" b="1" dirty="0"/>
        </a:p>
      </dgm:t>
    </dgm:pt>
    <dgm:pt modelId="{0AC8B561-E551-4B09-9914-7942EC3B6A1A}" type="parTrans" cxnId="{05CAAED9-5D87-4814-896E-29A10A7FE186}">
      <dgm:prSet/>
      <dgm:spPr/>
      <dgm:t>
        <a:bodyPr/>
        <a:lstStyle/>
        <a:p>
          <a:endParaRPr lang="en-US"/>
        </a:p>
      </dgm:t>
    </dgm:pt>
    <dgm:pt modelId="{0CE50DEB-1C02-4463-A05F-212A9D8D0D36}" type="sibTrans" cxnId="{05CAAED9-5D87-4814-896E-29A10A7FE186}">
      <dgm:prSet/>
      <dgm:spPr/>
      <dgm:t>
        <a:bodyPr/>
        <a:lstStyle/>
        <a:p>
          <a:endParaRPr lang="en-US"/>
        </a:p>
      </dgm:t>
    </dgm:pt>
    <dgm:pt modelId="{634577FA-53EC-456F-A7BC-0059B7373F0E}">
      <dgm:prSet phldrT="[Text]"/>
      <dgm:spPr/>
      <dgm:t>
        <a:bodyPr/>
        <a:lstStyle/>
        <a:p>
          <a:r>
            <a:rPr lang="en-US" b="1" dirty="0" smtClean="0"/>
            <a:t>Deployment</a:t>
          </a:r>
          <a:endParaRPr lang="en-US" b="1" dirty="0"/>
        </a:p>
      </dgm:t>
    </dgm:pt>
    <dgm:pt modelId="{4535C45A-3CEA-4CB4-B3E6-16676EA87BBD}" type="parTrans" cxnId="{8ED4BDCC-B7C2-4EA5-A092-02132D27747C}">
      <dgm:prSet/>
      <dgm:spPr/>
      <dgm:t>
        <a:bodyPr/>
        <a:lstStyle/>
        <a:p>
          <a:endParaRPr lang="en-US"/>
        </a:p>
      </dgm:t>
    </dgm:pt>
    <dgm:pt modelId="{086B078F-3B78-4192-AF23-F95BA2F08542}" type="sibTrans" cxnId="{8ED4BDCC-B7C2-4EA5-A092-02132D27747C}">
      <dgm:prSet/>
      <dgm:spPr/>
      <dgm:t>
        <a:bodyPr/>
        <a:lstStyle/>
        <a:p>
          <a:endParaRPr lang="en-US"/>
        </a:p>
      </dgm:t>
    </dgm:pt>
    <dgm:pt modelId="{A8B7631A-A477-4DC8-837C-5D33807431BF}">
      <dgm:prSet phldrT="[Text]"/>
      <dgm:spPr>
        <a:solidFill>
          <a:schemeClr val="tx1">
            <a:lumMod val="75000"/>
          </a:schemeClr>
        </a:solidFill>
      </dgm:spPr>
      <dgm:t>
        <a:bodyPr/>
        <a:lstStyle/>
        <a:p>
          <a:r>
            <a:rPr lang="en-US" b="1" dirty="0" smtClean="0"/>
            <a:t>Operations</a:t>
          </a:r>
          <a:endParaRPr lang="en-US" b="1" dirty="0"/>
        </a:p>
      </dgm:t>
    </dgm:pt>
    <dgm:pt modelId="{7DB7B557-7BAF-4A0B-9BFA-DA76F83EF37B}" type="parTrans" cxnId="{9191AD61-3B22-4FA2-9979-1124116E63E5}">
      <dgm:prSet/>
      <dgm:spPr/>
      <dgm:t>
        <a:bodyPr/>
        <a:lstStyle/>
        <a:p>
          <a:endParaRPr lang="en-US"/>
        </a:p>
      </dgm:t>
    </dgm:pt>
    <dgm:pt modelId="{751204B6-7F4D-4164-A730-58521223F52C}" type="sibTrans" cxnId="{9191AD61-3B22-4FA2-9979-1124116E63E5}">
      <dgm:prSet/>
      <dgm:spPr/>
      <dgm:t>
        <a:bodyPr/>
        <a:lstStyle/>
        <a:p>
          <a:endParaRPr lang="en-US"/>
        </a:p>
      </dgm:t>
    </dgm:pt>
    <dgm:pt modelId="{BDAD4C89-03A4-43D8-BDF2-CFC26155ECF6}">
      <dgm:prSet phldrT="[Text]"/>
      <dgm:spPr>
        <a:solidFill>
          <a:schemeClr val="tx1">
            <a:lumMod val="75000"/>
          </a:schemeClr>
        </a:solidFill>
      </dgm:spPr>
      <dgm:t>
        <a:bodyPr/>
        <a:lstStyle/>
        <a:p>
          <a:r>
            <a:rPr lang="en-US" b="1" dirty="0" smtClean="0"/>
            <a:t>New in DNS</a:t>
          </a:r>
          <a:endParaRPr lang="en-US" b="1" dirty="0"/>
        </a:p>
      </dgm:t>
    </dgm:pt>
    <dgm:pt modelId="{9C3BB93C-D72A-46EE-AF36-21C8D5527761}" type="parTrans" cxnId="{66571C9A-CEB3-4907-A1A2-A8858AABB5CC}">
      <dgm:prSet/>
      <dgm:spPr/>
      <dgm:t>
        <a:bodyPr/>
        <a:lstStyle/>
        <a:p>
          <a:endParaRPr lang="en-US"/>
        </a:p>
      </dgm:t>
    </dgm:pt>
    <dgm:pt modelId="{CFAF00CD-3DB5-482E-A6A9-E0779005F362}" type="sibTrans" cxnId="{66571C9A-CEB3-4907-A1A2-A8858AABB5CC}">
      <dgm:prSet/>
      <dgm:spPr/>
      <dgm:t>
        <a:bodyPr/>
        <a:lstStyle/>
        <a:p>
          <a:endParaRPr lang="en-US"/>
        </a:p>
      </dgm:t>
    </dgm:pt>
    <dgm:pt modelId="{4339EAE7-75C1-421E-9CD1-5F99B6E71B8A}" type="pres">
      <dgm:prSet presAssocID="{F54136BD-8541-445C-B335-E6FADB562E01}" presName="diagram" presStyleCnt="0">
        <dgm:presLayoutVars>
          <dgm:dir/>
          <dgm:resizeHandles val="exact"/>
        </dgm:presLayoutVars>
      </dgm:prSet>
      <dgm:spPr/>
      <dgm:t>
        <a:bodyPr/>
        <a:lstStyle/>
        <a:p>
          <a:endParaRPr lang="en-US"/>
        </a:p>
      </dgm:t>
    </dgm:pt>
    <dgm:pt modelId="{32B84C4A-55C5-49EE-B4D3-60EA2D354A83}" type="pres">
      <dgm:prSet presAssocID="{E3B29FF8-5667-4612-B6CC-AC1EE7EBB9D5}" presName="node" presStyleLbl="node1" presStyleIdx="0" presStyleCnt="4">
        <dgm:presLayoutVars>
          <dgm:bulletEnabled val="1"/>
        </dgm:presLayoutVars>
      </dgm:prSet>
      <dgm:spPr/>
      <dgm:t>
        <a:bodyPr/>
        <a:lstStyle/>
        <a:p>
          <a:endParaRPr lang="en-US"/>
        </a:p>
      </dgm:t>
    </dgm:pt>
    <dgm:pt modelId="{5B20FD87-5AB4-4C13-8808-8EEABA85733A}" type="pres">
      <dgm:prSet presAssocID="{0CE50DEB-1C02-4463-A05F-212A9D8D0D36}" presName="sibTrans" presStyleCnt="0"/>
      <dgm:spPr/>
      <dgm:t>
        <a:bodyPr/>
        <a:lstStyle/>
        <a:p>
          <a:endParaRPr lang="en-US"/>
        </a:p>
      </dgm:t>
    </dgm:pt>
    <dgm:pt modelId="{99BC0C79-9007-4A67-9D03-B8AD831C0DE8}" type="pres">
      <dgm:prSet presAssocID="{634577FA-53EC-456F-A7BC-0059B7373F0E}" presName="node" presStyleLbl="node1" presStyleIdx="1" presStyleCnt="4">
        <dgm:presLayoutVars>
          <dgm:bulletEnabled val="1"/>
        </dgm:presLayoutVars>
      </dgm:prSet>
      <dgm:spPr/>
      <dgm:t>
        <a:bodyPr/>
        <a:lstStyle/>
        <a:p>
          <a:endParaRPr lang="en-US"/>
        </a:p>
      </dgm:t>
    </dgm:pt>
    <dgm:pt modelId="{5F93674D-8E31-4E66-A730-5A4048DDC184}" type="pres">
      <dgm:prSet presAssocID="{086B078F-3B78-4192-AF23-F95BA2F08542}" presName="sibTrans" presStyleCnt="0"/>
      <dgm:spPr/>
      <dgm:t>
        <a:bodyPr/>
        <a:lstStyle/>
        <a:p>
          <a:endParaRPr lang="en-US"/>
        </a:p>
      </dgm:t>
    </dgm:pt>
    <dgm:pt modelId="{8E02955C-FCF3-4673-A670-C27C9632BA31}" type="pres">
      <dgm:prSet presAssocID="{A8B7631A-A477-4DC8-837C-5D33807431BF}" presName="node" presStyleLbl="node1" presStyleIdx="2" presStyleCnt="4">
        <dgm:presLayoutVars>
          <dgm:bulletEnabled val="1"/>
        </dgm:presLayoutVars>
      </dgm:prSet>
      <dgm:spPr/>
      <dgm:t>
        <a:bodyPr/>
        <a:lstStyle/>
        <a:p>
          <a:endParaRPr lang="en-US"/>
        </a:p>
      </dgm:t>
    </dgm:pt>
    <dgm:pt modelId="{545F168D-A662-4631-948D-26525F421320}" type="pres">
      <dgm:prSet presAssocID="{751204B6-7F4D-4164-A730-58521223F52C}" presName="sibTrans" presStyleCnt="0"/>
      <dgm:spPr/>
      <dgm:t>
        <a:bodyPr/>
        <a:lstStyle/>
        <a:p>
          <a:endParaRPr lang="en-US"/>
        </a:p>
      </dgm:t>
    </dgm:pt>
    <dgm:pt modelId="{3BC92E7A-0815-4DAB-8962-8C9D2C9E1AA0}" type="pres">
      <dgm:prSet presAssocID="{BDAD4C89-03A4-43D8-BDF2-CFC26155ECF6}" presName="node" presStyleLbl="node1" presStyleIdx="3" presStyleCnt="4">
        <dgm:presLayoutVars>
          <dgm:bulletEnabled val="1"/>
        </dgm:presLayoutVars>
      </dgm:prSet>
      <dgm:spPr/>
      <dgm:t>
        <a:bodyPr/>
        <a:lstStyle/>
        <a:p>
          <a:endParaRPr lang="en-US"/>
        </a:p>
      </dgm:t>
    </dgm:pt>
  </dgm:ptLst>
  <dgm:cxnLst>
    <dgm:cxn modelId="{05CAAED9-5D87-4814-896E-29A10A7FE186}" srcId="{F54136BD-8541-445C-B335-E6FADB562E01}" destId="{E3B29FF8-5667-4612-B6CC-AC1EE7EBB9D5}" srcOrd="0" destOrd="0" parTransId="{0AC8B561-E551-4B09-9914-7942EC3B6A1A}" sibTransId="{0CE50DEB-1C02-4463-A05F-212A9D8D0D36}"/>
    <dgm:cxn modelId="{8ED4BDCC-B7C2-4EA5-A092-02132D27747C}" srcId="{F54136BD-8541-445C-B335-E6FADB562E01}" destId="{634577FA-53EC-456F-A7BC-0059B7373F0E}" srcOrd="1" destOrd="0" parTransId="{4535C45A-3CEA-4CB4-B3E6-16676EA87BBD}" sibTransId="{086B078F-3B78-4192-AF23-F95BA2F08542}"/>
    <dgm:cxn modelId="{8C3E49A7-FAFD-426D-B215-F36CAD8F1844}" type="presOf" srcId="{E3B29FF8-5667-4612-B6CC-AC1EE7EBB9D5}" destId="{32B84C4A-55C5-49EE-B4D3-60EA2D354A83}" srcOrd="0" destOrd="0" presId="urn:microsoft.com/office/officeart/2005/8/layout/default"/>
    <dgm:cxn modelId="{8E7D0B4D-67F7-4A01-99A2-FA3E9DA7ED14}" type="presOf" srcId="{634577FA-53EC-456F-A7BC-0059B7373F0E}" destId="{99BC0C79-9007-4A67-9D03-B8AD831C0DE8}" srcOrd="0" destOrd="0" presId="urn:microsoft.com/office/officeart/2005/8/layout/default"/>
    <dgm:cxn modelId="{9191AD61-3B22-4FA2-9979-1124116E63E5}" srcId="{F54136BD-8541-445C-B335-E6FADB562E01}" destId="{A8B7631A-A477-4DC8-837C-5D33807431BF}" srcOrd="2" destOrd="0" parTransId="{7DB7B557-7BAF-4A0B-9BFA-DA76F83EF37B}" sibTransId="{751204B6-7F4D-4164-A730-58521223F52C}"/>
    <dgm:cxn modelId="{F6CA87ED-45C1-430C-84DE-23B4A377817B}" type="presOf" srcId="{F54136BD-8541-445C-B335-E6FADB562E01}" destId="{4339EAE7-75C1-421E-9CD1-5F99B6E71B8A}" srcOrd="0" destOrd="0" presId="urn:microsoft.com/office/officeart/2005/8/layout/default"/>
    <dgm:cxn modelId="{66571C9A-CEB3-4907-A1A2-A8858AABB5CC}" srcId="{F54136BD-8541-445C-B335-E6FADB562E01}" destId="{BDAD4C89-03A4-43D8-BDF2-CFC26155ECF6}" srcOrd="3" destOrd="0" parTransId="{9C3BB93C-D72A-46EE-AF36-21C8D5527761}" sibTransId="{CFAF00CD-3DB5-482E-A6A9-E0779005F362}"/>
    <dgm:cxn modelId="{E34D31BA-4D09-4EB3-B634-76210751A343}" type="presOf" srcId="{A8B7631A-A477-4DC8-837C-5D33807431BF}" destId="{8E02955C-FCF3-4673-A670-C27C9632BA31}" srcOrd="0" destOrd="0" presId="urn:microsoft.com/office/officeart/2005/8/layout/default"/>
    <dgm:cxn modelId="{91A99FA4-250F-41D8-8C5A-960B1CB05A22}" type="presOf" srcId="{BDAD4C89-03A4-43D8-BDF2-CFC26155ECF6}" destId="{3BC92E7A-0815-4DAB-8962-8C9D2C9E1AA0}" srcOrd="0" destOrd="0" presId="urn:microsoft.com/office/officeart/2005/8/layout/default"/>
    <dgm:cxn modelId="{9314C456-4C23-4FCA-A3AA-11D606BC5AA6}" type="presParOf" srcId="{4339EAE7-75C1-421E-9CD1-5F99B6E71B8A}" destId="{32B84C4A-55C5-49EE-B4D3-60EA2D354A83}" srcOrd="0" destOrd="0" presId="urn:microsoft.com/office/officeart/2005/8/layout/default"/>
    <dgm:cxn modelId="{2168B6F6-B392-4909-84E4-0FEA5AC72B07}" type="presParOf" srcId="{4339EAE7-75C1-421E-9CD1-5F99B6E71B8A}" destId="{5B20FD87-5AB4-4C13-8808-8EEABA85733A}" srcOrd="1" destOrd="0" presId="urn:microsoft.com/office/officeart/2005/8/layout/default"/>
    <dgm:cxn modelId="{61DB6F99-BD20-4B29-9E15-6DBF12983CCA}" type="presParOf" srcId="{4339EAE7-75C1-421E-9CD1-5F99B6E71B8A}" destId="{99BC0C79-9007-4A67-9D03-B8AD831C0DE8}" srcOrd="2" destOrd="0" presId="urn:microsoft.com/office/officeart/2005/8/layout/default"/>
    <dgm:cxn modelId="{F63C9A54-9068-4BA2-9547-C601DB11647A}" type="presParOf" srcId="{4339EAE7-75C1-421E-9CD1-5F99B6E71B8A}" destId="{5F93674D-8E31-4E66-A730-5A4048DDC184}" srcOrd="3" destOrd="0" presId="urn:microsoft.com/office/officeart/2005/8/layout/default"/>
    <dgm:cxn modelId="{CB216F21-A648-43CB-A3B0-C3A4FA709ABE}" type="presParOf" srcId="{4339EAE7-75C1-421E-9CD1-5F99B6E71B8A}" destId="{8E02955C-FCF3-4673-A670-C27C9632BA31}" srcOrd="4" destOrd="0" presId="urn:microsoft.com/office/officeart/2005/8/layout/default"/>
    <dgm:cxn modelId="{8CFA1AA7-7A08-4BD5-AF83-1E04DFB32700}" type="presParOf" srcId="{4339EAE7-75C1-421E-9CD1-5F99B6E71B8A}" destId="{545F168D-A662-4631-948D-26525F421320}" srcOrd="5" destOrd="0" presId="urn:microsoft.com/office/officeart/2005/8/layout/default"/>
    <dgm:cxn modelId="{CAE85109-FDFD-416A-BF2B-DDB99AF94B78}" type="presParOf" srcId="{4339EAE7-75C1-421E-9CD1-5F99B6E71B8A}" destId="{3BC92E7A-0815-4DAB-8962-8C9D2C9E1AA0}" srcOrd="6" destOrd="0" presId="urn:microsoft.com/office/officeart/2005/8/layout/defaul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54136BD-8541-445C-B335-E6FADB562E0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3B29FF8-5667-4612-B6CC-AC1EE7EBB9D5}">
      <dgm:prSet phldrT="[Text]"/>
      <dgm:spPr/>
      <dgm:t>
        <a:bodyPr/>
        <a:lstStyle/>
        <a:p>
          <a:r>
            <a:rPr lang="en-US" b="1" dirty="0" smtClean="0"/>
            <a:t>Overview</a:t>
          </a:r>
          <a:endParaRPr lang="en-US" b="1" dirty="0"/>
        </a:p>
      </dgm:t>
    </dgm:pt>
    <dgm:pt modelId="{0AC8B561-E551-4B09-9914-7942EC3B6A1A}" type="parTrans" cxnId="{05CAAED9-5D87-4814-896E-29A10A7FE186}">
      <dgm:prSet/>
      <dgm:spPr/>
      <dgm:t>
        <a:bodyPr/>
        <a:lstStyle/>
        <a:p>
          <a:endParaRPr lang="en-US"/>
        </a:p>
      </dgm:t>
    </dgm:pt>
    <dgm:pt modelId="{0CE50DEB-1C02-4463-A05F-212A9D8D0D36}" type="sibTrans" cxnId="{05CAAED9-5D87-4814-896E-29A10A7FE186}">
      <dgm:prSet/>
      <dgm:spPr/>
      <dgm:t>
        <a:bodyPr/>
        <a:lstStyle/>
        <a:p>
          <a:endParaRPr lang="en-US"/>
        </a:p>
      </dgm:t>
    </dgm:pt>
    <dgm:pt modelId="{634577FA-53EC-456F-A7BC-0059B7373F0E}">
      <dgm:prSet phldrT="[Text]"/>
      <dgm:spPr/>
      <dgm:t>
        <a:bodyPr/>
        <a:lstStyle/>
        <a:p>
          <a:r>
            <a:rPr lang="en-US" b="1" dirty="0" smtClean="0"/>
            <a:t>Deployment</a:t>
          </a:r>
          <a:endParaRPr lang="en-US" b="1" dirty="0"/>
        </a:p>
      </dgm:t>
    </dgm:pt>
    <dgm:pt modelId="{4535C45A-3CEA-4CB4-B3E6-16676EA87BBD}" type="parTrans" cxnId="{8ED4BDCC-B7C2-4EA5-A092-02132D27747C}">
      <dgm:prSet/>
      <dgm:spPr/>
      <dgm:t>
        <a:bodyPr/>
        <a:lstStyle/>
        <a:p>
          <a:endParaRPr lang="en-US"/>
        </a:p>
      </dgm:t>
    </dgm:pt>
    <dgm:pt modelId="{086B078F-3B78-4192-AF23-F95BA2F08542}" type="sibTrans" cxnId="{8ED4BDCC-B7C2-4EA5-A092-02132D27747C}">
      <dgm:prSet/>
      <dgm:spPr/>
      <dgm:t>
        <a:bodyPr/>
        <a:lstStyle/>
        <a:p>
          <a:endParaRPr lang="en-US"/>
        </a:p>
      </dgm:t>
    </dgm:pt>
    <dgm:pt modelId="{A8B7631A-A477-4DC8-837C-5D33807431BF}">
      <dgm:prSet phldrT="[Text]"/>
      <dgm:spPr>
        <a:solidFill>
          <a:schemeClr val="tx1">
            <a:lumMod val="75000"/>
          </a:schemeClr>
        </a:solidFill>
      </dgm:spPr>
      <dgm:t>
        <a:bodyPr/>
        <a:lstStyle/>
        <a:p>
          <a:r>
            <a:rPr lang="en-US" b="1" dirty="0" smtClean="0"/>
            <a:t>Operations</a:t>
          </a:r>
          <a:endParaRPr lang="en-US" b="1" dirty="0"/>
        </a:p>
      </dgm:t>
    </dgm:pt>
    <dgm:pt modelId="{7DB7B557-7BAF-4A0B-9BFA-DA76F83EF37B}" type="parTrans" cxnId="{9191AD61-3B22-4FA2-9979-1124116E63E5}">
      <dgm:prSet/>
      <dgm:spPr/>
      <dgm:t>
        <a:bodyPr/>
        <a:lstStyle/>
        <a:p>
          <a:endParaRPr lang="en-US"/>
        </a:p>
      </dgm:t>
    </dgm:pt>
    <dgm:pt modelId="{751204B6-7F4D-4164-A730-58521223F52C}" type="sibTrans" cxnId="{9191AD61-3B22-4FA2-9979-1124116E63E5}">
      <dgm:prSet/>
      <dgm:spPr/>
      <dgm:t>
        <a:bodyPr/>
        <a:lstStyle/>
        <a:p>
          <a:endParaRPr lang="en-US"/>
        </a:p>
      </dgm:t>
    </dgm:pt>
    <dgm:pt modelId="{BDAD4C89-03A4-43D8-BDF2-CFC26155ECF6}">
      <dgm:prSet phldrT="[Text]"/>
      <dgm:spPr>
        <a:solidFill>
          <a:schemeClr val="tx1">
            <a:lumMod val="75000"/>
          </a:schemeClr>
        </a:solidFill>
      </dgm:spPr>
      <dgm:t>
        <a:bodyPr/>
        <a:lstStyle/>
        <a:p>
          <a:r>
            <a:rPr lang="en-US" b="1" dirty="0" smtClean="0"/>
            <a:t>New in DNS</a:t>
          </a:r>
          <a:endParaRPr lang="en-US" b="1" dirty="0"/>
        </a:p>
      </dgm:t>
    </dgm:pt>
    <dgm:pt modelId="{9C3BB93C-D72A-46EE-AF36-21C8D5527761}" type="parTrans" cxnId="{66571C9A-CEB3-4907-A1A2-A8858AABB5CC}">
      <dgm:prSet/>
      <dgm:spPr/>
      <dgm:t>
        <a:bodyPr/>
        <a:lstStyle/>
        <a:p>
          <a:endParaRPr lang="en-US"/>
        </a:p>
      </dgm:t>
    </dgm:pt>
    <dgm:pt modelId="{CFAF00CD-3DB5-482E-A6A9-E0779005F362}" type="sibTrans" cxnId="{66571C9A-CEB3-4907-A1A2-A8858AABB5CC}">
      <dgm:prSet/>
      <dgm:spPr/>
      <dgm:t>
        <a:bodyPr/>
        <a:lstStyle/>
        <a:p>
          <a:endParaRPr lang="en-US"/>
        </a:p>
      </dgm:t>
    </dgm:pt>
    <dgm:pt modelId="{4339EAE7-75C1-421E-9CD1-5F99B6E71B8A}" type="pres">
      <dgm:prSet presAssocID="{F54136BD-8541-445C-B335-E6FADB562E01}" presName="diagram" presStyleCnt="0">
        <dgm:presLayoutVars>
          <dgm:dir/>
          <dgm:resizeHandles val="exact"/>
        </dgm:presLayoutVars>
      </dgm:prSet>
      <dgm:spPr/>
      <dgm:t>
        <a:bodyPr/>
        <a:lstStyle/>
        <a:p>
          <a:endParaRPr lang="en-US"/>
        </a:p>
      </dgm:t>
    </dgm:pt>
    <dgm:pt modelId="{32B84C4A-55C5-49EE-B4D3-60EA2D354A83}" type="pres">
      <dgm:prSet presAssocID="{E3B29FF8-5667-4612-B6CC-AC1EE7EBB9D5}" presName="node" presStyleLbl="node1" presStyleIdx="0" presStyleCnt="4">
        <dgm:presLayoutVars>
          <dgm:bulletEnabled val="1"/>
        </dgm:presLayoutVars>
      </dgm:prSet>
      <dgm:spPr/>
      <dgm:t>
        <a:bodyPr/>
        <a:lstStyle/>
        <a:p>
          <a:endParaRPr lang="en-US"/>
        </a:p>
      </dgm:t>
    </dgm:pt>
    <dgm:pt modelId="{5B20FD87-5AB4-4C13-8808-8EEABA85733A}" type="pres">
      <dgm:prSet presAssocID="{0CE50DEB-1C02-4463-A05F-212A9D8D0D36}" presName="sibTrans" presStyleCnt="0"/>
      <dgm:spPr/>
      <dgm:t>
        <a:bodyPr/>
        <a:lstStyle/>
        <a:p>
          <a:endParaRPr lang="en-US"/>
        </a:p>
      </dgm:t>
    </dgm:pt>
    <dgm:pt modelId="{99BC0C79-9007-4A67-9D03-B8AD831C0DE8}" type="pres">
      <dgm:prSet presAssocID="{634577FA-53EC-456F-A7BC-0059B7373F0E}" presName="node" presStyleLbl="node1" presStyleIdx="1" presStyleCnt="4">
        <dgm:presLayoutVars>
          <dgm:bulletEnabled val="1"/>
        </dgm:presLayoutVars>
      </dgm:prSet>
      <dgm:spPr/>
      <dgm:t>
        <a:bodyPr/>
        <a:lstStyle/>
        <a:p>
          <a:endParaRPr lang="en-US"/>
        </a:p>
      </dgm:t>
    </dgm:pt>
    <dgm:pt modelId="{5F93674D-8E31-4E66-A730-5A4048DDC184}" type="pres">
      <dgm:prSet presAssocID="{086B078F-3B78-4192-AF23-F95BA2F08542}" presName="sibTrans" presStyleCnt="0"/>
      <dgm:spPr/>
      <dgm:t>
        <a:bodyPr/>
        <a:lstStyle/>
        <a:p>
          <a:endParaRPr lang="en-US"/>
        </a:p>
      </dgm:t>
    </dgm:pt>
    <dgm:pt modelId="{8E02955C-FCF3-4673-A670-C27C9632BA31}" type="pres">
      <dgm:prSet presAssocID="{A8B7631A-A477-4DC8-837C-5D33807431BF}" presName="node" presStyleLbl="node1" presStyleIdx="2" presStyleCnt="4">
        <dgm:presLayoutVars>
          <dgm:bulletEnabled val="1"/>
        </dgm:presLayoutVars>
      </dgm:prSet>
      <dgm:spPr/>
      <dgm:t>
        <a:bodyPr/>
        <a:lstStyle/>
        <a:p>
          <a:endParaRPr lang="en-US"/>
        </a:p>
      </dgm:t>
    </dgm:pt>
    <dgm:pt modelId="{545F168D-A662-4631-948D-26525F421320}" type="pres">
      <dgm:prSet presAssocID="{751204B6-7F4D-4164-A730-58521223F52C}" presName="sibTrans" presStyleCnt="0"/>
      <dgm:spPr/>
      <dgm:t>
        <a:bodyPr/>
        <a:lstStyle/>
        <a:p>
          <a:endParaRPr lang="en-US"/>
        </a:p>
      </dgm:t>
    </dgm:pt>
    <dgm:pt modelId="{3BC92E7A-0815-4DAB-8962-8C9D2C9E1AA0}" type="pres">
      <dgm:prSet presAssocID="{BDAD4C89-03A4-43D8-BDF2-CFC26155ECF6}" presName="node" presStyleLbl="node1" presStyleIdx="3" presStyleCnt="4">
        <dgm:presLayoutVars>
          <dgm:bulletEnabled val="1"/>
        </dgm:presLayoutVars>
      </dgm:prSet>
      <dgm:spPr/>
      <dgm:t>
        <a:bodyPr/>
        <a:lstStyle/>
        <a:p>
          <a:endParaRPr lang="en-US"/>
        </a:p>
      </dgm:t>
    </dgm:pt>
  </dgm:ptLst>
  <dgm:cxnLst>
    <dgm:cxn modelId="{8ED4BDCC-B7C2-4EA5-A092-02132D27747C}" srcId="{F54136BD-8541-445C-B335-E6FADB562E01}" destId="{634577FA-53EC-456F-A7BC-0059B7373F0E}" srcOrd="1" destOrd="0" parTransId="{4535C45A-3CEA-4CB4-B3E6-16676EA87BBD}" sibTransId="{086B078F-3B78-4192-AF23-F95BA2F08542}"/>
    <dgm:cxn modelId="{790349A8-EE19-4307-9804-C58C5FF88231}" type="presOf" srcId="{A8B7631A-A477-4DC8-837C-5D33807431BF}" destId="{8E02955C-FCF3-4673-A670-C27C9632BA31}" srcOrd="0" destOrd="0" presId="urn:microsoft.com/office/officeart/2005/8/layout/default"/>
    <dgm:cxn modelId="{66571C9A-CEB3-4907-A1A2-A8858AABB5CC}" srcId="{F54136BD-8541-445C-B335-E6FADB562E01}" destId="{BDAD4C89-03A4-43D8-BDF2-CFC26155ECF6}" srcOrd="3" destOrd="0" parTransId="{9C3BB93C-D72A-46EE-AF36-21C8D5527761}" sibTransId="{CFAF00CD-3DB5-482E-A6A9-E0779005F362}"/>
    <dgm:cxn modelId="{729197E6-C829-4234-BC07-9416DCF4C62A}" type="presOf" srcId="{634577FA-53EC-456F-A7BC-0059B7373F0E}" destId="{99BC0C79-9007-4A67-9D03-B8AD831C0DE8}" srcOrd="0" destOrd="0" presId="urn:microsoft.com/office/officeart/2005/8/layout/default"/>
    <dgm:cxn modelId="{9191AD61-3B22-4FA2-9979-1124116E63E5}" srcId="{F54136BD-8541-445C-B335-E6FADB562E01}" destId="{A8B7631A-A477-4DC8-837C-5D33807431BF}" srcOrd="2" destOrd="0" parTransId="{7DB7B557-7BAF-4A0B-9BFA-DA76F83EF37B}" sibTransId="{751204B6-7F4D-4164-A730-58521223F52C}"/>
    <dgm:cxn modelId="{5453A6E7-A60C-4BDC-B0D0-772573223E3C}" type="presOf" srcId="{F54136BD-8541-445C-B335-E6FADB562E01}" destId="{4339EAE7-75C1-421E-9CD1-5F99B6E71B8A}" srcOrd="0" destOrd="0" presId="urn:microsoft.com/office/officeart/2005/8/layout/default"/>
    <dgm:cxn modelId="{05CAAED9-5D87-4814-896E-29A10A7FE186}" srcId="{F54136BD-8541-445C-B335-E6FADB562E01}" destId="{E3B29FF8-5667-4612-B6CC-AC1EE7EBB9D5}" srcOrd="0" destOrd="0" parTransId="{0AC8B561-E551-4B09-9914-7942EC3B6A1A}" sibTransId="{0CE50DEB-1C02-4463-A05F-212A9D8D0D36}"/>
    <dgm:cxn modelId="{3AFB881D-7D95-45B5-8DEC-518FF48656C1}" type="presOf" srcId="{E3B29FF8-5667-4612-B6CC-AC1EE7EBB9D5}" destId="{32B84C4A-55C5-49EE-B4D3-60EA2D354A83}" srcOrd="0" destOrd="0" presId="urn:microsoft.com/office/officeart/2005/8/layout/default"/>
    <dgm:cxn modelId="{42697EBA-7EAF-49E2-B2AB-0DAA7455A532}" type="presOf" srcId="{BDAD4C89-03A4-43D8-BDF2-CFC26155ECF6}" destId="{3BC92E7A-0815-4DAB-8962-8C9D2C9E1AA0}" srcOrd="0" destOrd="0" presId="urn:microsoft.com/office/officeart/2005/8/layout/default"/>
    <dgm:cxn modelId="{9118AE36-3FC2-47BF-A1D6-4CC6FAC5B79F}" type="presParOf" srcId="{4339EAE7-75C1-421E-9CD1-5F99B6E71B8A}" destId="{32B84C4A-55C5-49EE-B4D3-60EA2D354A83}" srcOrd="0" destOrd="0" presId="urn:microsoft.com/office/officeart/2005/8/layout/default"/>
    <dgm:cxn modelId="{CA1E7B39-5C19-404C-8FB0-CC9D0775EB1E}" type="presParOf" srcId="{4339EAE7-75C1-421E-9CD1-5F99B6E71B8A}" destId="{5B20FD87-5AB4-4C13-8808-8EEABA85733A}" srcOrd="1" destOrd="0" presId="urn:microsoft.com/office/officeart/2005/8/layout/default"/>
    <dgm:cxn modelId="{9C8D42A4-994F-406F-B0AA-53892218E0B9}" type="presParOf" srcId="{4339EAE7-75C1-421E-9CD1-5F99B6E71B8A}" destId="{99BC0C79-9007-4A67-9D03-B8AD831C0DE8}" srcOrd="2" destOrd="0" presId="urn:microsoft.com/office/officeart/2005/8/layout/default"/>
    <dgm:cxn modelId="{08FD19FB-F65E-4049-89CF-4FBCFD443359}" type="presParOf" srcId="{4339EAE7-75C1-421E-9CD1-5F99B6E71B8A}" destId="{5F93674D-8E31-4E66-A730-5A4048DDC184}" srcOrd="3" destOrd="0" presId="urn:microsoft.com/office/officeart/2005/8/layout/default"/>
    <dgm:cxn modelId="{A188A8E2-E466-49FE-8854-CF8CD1A609F7}" type="presParOf" srcId="{4339EAE7-75C1-421E-9CD1-5F99B6E71B8A}" destId="{8E02955C-FCF3-4673-A670-C27C9632BA31}" srcOrd="4" destOrd="0" presId="urn:microsoft.com/office/officeart/2005/8/layout/default"/>
    <dgm:cxn modelId="{987FB366-D71A-42AF-8D5E-3335AFBAE041}" type="presParOf" srcId="{4339EAE7-75C1-421E-9CD1-5F99B6E71B8A}" destId="{545F168D-A662-4631-948D-26525F421320}" srcOrd="5" destOrd="0" presId="urn:microsoft.com/office/officeart/2005/8/layout/default"/>
    <dgm:cxn modelId="{FAEDA89B-93FC-437A-B4C8-A14ADAAFF9A8}" type="presParOf" srcId="{4339EAE7-75C1-421E-9CD1-5F99B6E71B8A}" destId="{3BC92E7A-0815-4DAB-8962-8C9D2C9E1AA0}" srcOrd="6"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54136BD-8541-445C-B335-E6FADB562E0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3B29FF8-5667-4612-B6CC-AC1EE7EBB9D5}">
      <dgm:prSet phldrT="[Text]"/>
      <dgm:spPr/>
      <dgm:t>
        <a:bodyPr/>
        <a:lstStyle/>
        <a:p>
          <a:r>
            <a:rPr lang="en-US" b="1" dirty="0" smtClean="0"/>
            <a:t>Overview</a:t>
          </a:r>
          <a:endParaRPr lang="en-US" b="1" dirty="0"/>
        </a:p>
      </dgm:t>
    </dgm:pt>
    <dgm:pt modelId="{0AC8B561-E551-4B09-9914-7942EC3B6A1A}" type="parTrans" cxnId="{05CAAED9-5D87-4814-896E-29A10A7FE186}">
      <dgm:prSet/>
      <dgm:spPr/>
      <dgm:t>
        <a:bodyPr/>
        <a:lstStyle/>
        <a:p>
          <a:endParaRPr lang="en-US"/>
        </a:p>
      </dgm:t>
    </dgm:pt>
    <dgm:pt modelId="{0CE50DEB-1C02-4463-A05F-212A9D8D0D36}" type="sibTrans" cxnId="{05CAAED9-5D87-4814-896E-29A10A7FE186}">
      <dgm:prSet/>
      <dgm:spPr/>
      <dgm:t>
        <a:bodyPr/>
        <a:lstStyle/>
        <a:p>
          <a:endParaRPr lang="en-US"/>
        </a:p>
      </dgm:t>
    </dgm:pt>
    <dgm:pt modelId="{634577FA-53EC-456F-A7BC-0059B7373F0E}">
      <dgm:prSet phldrT="[Text]"/>
      <dgm:spPr/>
      <dgm:t>
        <a:bodyPr/>
        <a:lstStyle/>
        <a:p>
          <a:r>
            <a:rPr lang="en-US" b="1" dirty="0" smtClean="0"/>
            <a:t>Deployment</a:t>
          </a:r>
          <a:endParaRPr lang="en-US" b="1" dirty="0"/>
        </a:p>
      </dgm:t>
    </dgm:pt>
    <dgm:pt modelId="{4535C45A-3CEA-4CB4-B3E6-16676EA87BBD}" type="parTrans" cxnId="{8ED4BDCC-B7C2-4EA5-A092-02132D27747C}">
      <dgm:prSet/>
      <dgm:spPr/>
      <dgm:t>
        <a:bodyPr/>
        <a:lstStyle/>
        <a:p>
          <a:endParaRPr lang="en-US"/>
        </a:p>
      </dgm:t>
    </dgm:pt>
    <dgm:pt modelId="{086B078F-3B78-4192-AF23-F95BA2F08542}" type="sibTrans" cxnId="{8ED4BDCC-B7C2-4EA5-A092-02132D27747C}">
      <dgm:prSet/>
      <dgm:spPr/>
      <dgm:t>
        <a:bodyPr/>
        <a:lstStyle/>
        <a:p>
          <a:endParaRPr lang="en-US"/>
        </a:p>
      </dgm:t>
    </dgm:pt>
    <dgm:pt modelId="{A8B7631A-A477-4DC8-837C-5D33807431BF}">
      <dgm:prSet phldrT="[Text]"/>
      <dgm:spPr>
        <a:solidFill>
          <a:schemeClr val="tx1">
            <a:lumMod val="75000"/>
          </a:schemeClr>
        </a:solidFill>
      </dgm:spPr>
      <dgm:t>
        <a:bodyPr/>
        <a:lstStyle/>
        <a:p>
          <a:r>
            <a:rPr lang="en-US" b="1" dirty="0" smtClean="0"/>
            <a:t>Operations</a:t>
          </a:r>
          <a:endParaRPr lang="en-US" b="1" dirty="0"/>
        </a:p>
      </dgm:t>
    </dgm:pt>
    <dgm:pt modelId="{7DB7B557-7BAF-4A0B-9BFA-DA76F83EF37B}" type="parTrans" cxnId="{9191AD61-3B22-4FA2-9979-1124116E63E5}">
      <dgm:prSet/>
      <dgm:spPr/>
      <dgm:t>
        <a:bodyPr/>
        <a:lstStyle/>
        <a:p>
          <a:endParaRPr lang="en-US"/>
        </a:p>
      </dgm:t>
    </dgm:pt>
    <dgm:pt modelId="{751204B6-7F4D-4164-A730-58521223F52C}" type="sibTrans" cxnId="{9191AD61-3B22-4FA2-9979-1124116E63E5}">
      <dgm:prSet/>
      <dgm:spPr/>
      <dgm:t>
        <a:bodyPr/>
        <a:lstStyle/>
        <a:p>
          <a:endParaRPr lang="en-US"/>
        </a:p>
      </dgm:t>
    </dgm:pt>
    <dgm:pt modelId="{BDAD4C89-03A4-43D8-BDF2-CFC26155ECF6}">
      <dgm:prSet phldrT="[Text]"/>
      <dgm:spPr>
        <a:solidFill>
          <a:schemeClr val="tx1">
            <a:lumMod val="75000"/>
          </a:schemeClr>
        </a:solidFill>
      </dgm:spPr>
      <dgm:t>
        <a:bodyPr/>
        <a:lstStyle/>
        <a:p>
          <a:r>
            <a:rPr lang="en-US" b="1" dirty="0" smtClean="0"/>
            <a:t>New in DNS</a:t>
          </a:r>
          <a:endParaRPr lang="en-US" b="1" dirty="0"/>
        </a:p>
      </dgm:t>
    </dgm:pt>
    <dgm:pt modelId="{9C3BB93C-D72A-46EE-AF36-21C8D5527761}" type="parTrans" cxnId="{66571C9A-CEB3-4907-A1A2-A8858AABB5CC}">
      <dgm:prSet/>
      <dgm:spPr/>
      <dgm:t>
        <a:bodyPr/>
        <a:lstStyle/>
        <a:p>
          <a:endParaRPr lang="en-US"/>
        </a:p>
      </dgm:t>
    </dgm:pt>
    <dgm:pt modelId="{CFAF00CD-3DB5-482E-A6A9-E0779005F362}" type="sibTrans" cxnId="{66571C9A-CEB3-4907-A1A2-A8858AABB5CC}">
      <dgm:prSet/>
      <dgm:spPr/>
      <dgm:t>
        <a:bodyPr/>
        <a:lstStyle/>
        <a:p>
          <a:endParaRPr lang="en-US"/>
        </a:p>
      </dgm:t>
    </dgm:pt>
    <dgm:pt modelId="{4339EAE7-75C1-421E-9CD1-5F99B6E71B8A}" type="pres">
      <dgm:prSet presAssocID="{F54136BD-8541-445C-B335-E6FADB562E01}" presName="diagram" presStyleCnt="0">
        <dgm:presLayoutVars>
          <dgm:dir/>
          <dgm:resizeHandles val="exact"/>
        </dgm:presLayoutVars>
      </dgm:prSet>
      <dgm:spPr/>
      <dgm:t>
        <a:bodyPr/>
        <a:lstStyle/>
        <a:p>
          <a:endParaRPr lang="en-US"/>
        </a:p>
      </dgm:t>
    </dgm:pt>
    <dgm:pt modelId="{32B84C4A-55C5-49EE-B4D3-60EA2D354A83}" type="pres">
      <dgm:prSet presAssocID="{E3B29FF8-5667-4612-B6CC-AC1EE7EBB9D5}" presName="node" presStyleLbl="node1" presStyleIdx="0" presStyleCnt="4">
        <dgm:presLayoutVars>
          <dgm:bulletEnabled val="1"/>
        </dgm:presLayoutVars>
      </dgm:prSet>
      <dgm:spPr/>
      <dgm:t>
        <a:bodyPr/>
        <a:lstStyle/>
        <a:p>
          <a:endParaRPr lang="en-US"/>
        </a:p>
      </dgm:t>
    </dgm:pt>
    <dgm:pt modelId="{5B20FD87-5AB4-4C13-8808-8EEABA85733A}" type="pres">
      <dgm:prSet presAssocID="{0CE50DEB-1C02-4463-A05F-212A9D8D0D36}" presName="sibTrans" presStyleCnt="0"/>
      <dgm:spPr/>
      <dgm:t>
        <a:bodyPr/>
        <a:lstStyle/>
        <a:p>
          <a:endParaRPr lang="en-US"/>
        </a:p>
      </dgm:t>
    </dgm:pt>
    <dgm:pt modelId="{99BC0C79-9007-4A67-9D03-B8AD831C0DE8}" type="pres">
      <dgm:prSet presAssocID="{634577FA-53EC-456F-A7BC-0059B7373F0E}" presName="node" presStyleLbl="node1" presStyleIdx="1" presStyleCnt="4">
        <dgm:presLayoutVars>
          <dgm:bulletEnabled val="1"/>
        </dgm:presLayoutVars>
      </dgm:prSet>
      <dgm:spPr/>
      <dgm:t>
        <a:bodyPr/>
        <a:lstStyle/>
        <a:p>
          <a:endParaRPr lang="en-US"/>
        </a:p>
      </dgm:t>
    </dgm:pt>
    <dgm:pt modelId="{5F93674D-8E31-4E66-A730-5A4048DDC184}" type="pres">
      <dgm:prSet presAssocID="{086B078F-3B78-4192-AF23-F95BA2F08542}" presName="sibTrans" presStyleCnt="0"/>
      <dgm:spPr/>
      <dgm:t>
        <a:bodyPr/>
        <a:lstStyle/>
        <a:p>
          <a:endParaRPr lang="en-US"/>
        </a:p>
      </dgm:t>
    </dgm:pt>
    <dgm:pt modelId="{8E02955C-FCF3-4673-A670-C27C9632BA31}" type="pres">
      <dgm:prSet presAssocID="{A8B7631A-A477-4DC8-837C-5D33807431BF}" presName="node" presStyleLbl="node1" presStyleIdx="2" presStyleCnt="4">
        <dgm:presLayoutVars>
          <dgm:bulletEnabled val="1"/>
        </dgm:presLayoutVars>
      </dgm:prSet>
      <dgm:spPr/>
      <dgm:t>
        <a:bodyPr/>
        <a:lstStyle/>
        <a:p>
          <a:endParaRPr lang="en-US"/>
        </a:p>
      </dgm:t>
    </dgm:pt>
    <dgm:pt modelId="{545F168D-A662-4631-948D-26525F421320}" type="pres">
      <dgm:prSet presAssocID="{751204B6-7F4D-4164-A730-58521223F52C}" presName="sibTrans" presStyleCnt="0"/>
      <dgm:spPr/>
      <dgm:t>
        <a:bodyPr/>
        <a:lstStyle/>
        <a:p>
          <a:endParaRPr lang="en-US"/>
        </a:p>
      </dgm:t>
    </dgm:pt>
    <dgm:pt modelId="{3BC92E7A-0815-4DAB-8962-8C9D2C9E1AA0}" type="pres">
      <dgm:prSet presAssocID="{BDAD4C89-03A4-43D8-BDF2-CFC26155ECF6}" presName="node" presStyleLbl="node1" presStyleIdx="3" presStyleCnt="4">
        <dgm:presLayoutVars>
          <dgm:bulletEnabled val="1"/>
        </dgm:presLayoutVars>
      </dgm:prSet>
      <dgm:spPr/>
      <dgm:t>
        <a:bodyPr/>
        <a:lstStyle/>
        <a:p>
          <a:endParaRPr lang="en-US"/>
        </a:p>
      </dgm:t>
    </dgm:pt>
  </dgm:ptLst>
  <dgm:cxnLst>
    <dgm:cxn modelId="{1D14BD13-A58E-4D07-BA59-2EE8292E034A}" type="presOf" srcId="{A8B7631A-A477-4DC8-837C-5D33807431BF}" destId="{8E02955C-FCF3-4673-A670-C27C9632BA31}" srcOrd="0" destOrd="0" presId="urn:microsoft.com/office/officeart/2005/8/layout/default"/>
    <dgm:cxn modelId="{8ED4BDCC-B7C2-4EA5-A092-02132D27747C}" srcId="{F54136BD-8541-445C-B335-E6FADB562E01}" destId="{634577FA-53EC-456F-A7BC-0059B7373F0E}" srcOrd="1" destOrd="0" parTransId="{4535C45A-3CEA-4CB4-B3E6-16676EA87BBD}" sibTransId="{086B078F-3B78-4192-AF23-F95BA2F08542}"/>
    <dgm:cxn modelId="{66571C9A-CEB3-4907-A1A2-A8858AABB5CC}" srcId="{F54136BD-8541-445C-B335-E6FADB562E01}" destId="{BDAD4C89-03A4-43D8-BDF2-CFC26155ECF6}" srcOrd="3" destOrd="0" parTransId="{9C3BB93C-D72A-46EE-AF36-21C8D5527761}" sibTransId="{CFAF00CD-3DB5-482E-A6A9-E0779005F362}"/>
    <dgm:cxn modelId="{633C6EE7-5776-4177-93D6-66FC9D502B2A}" type="presOf" srcId="{E3B29FF8-5667-4612-B6CC-AC1EE7EBB9D5}" destId="{32B84C4A-55C5-49EE-B4D3-60EA2D354A83}" srcOrd="0" destOrd="0" presId="urn:microsoft.com/office/officeart/2005/8/layout/default"/>
    <dgm:cxn modelId="{741C27B9-D576-47DB-AF03-F9132CBADBC7}" type="presOf" srcId="{634577FA-53EC-456F-A7BC-0059B7373F0E}" destId="{99BC0C79-9007-4A67-9D03-B8AD831C0DE8}" srcOrd="0" destOrd="0" presId="urn:microsoft.com/office/officeart/2005/8/layout/default"/>
    <dgm:cxn modelId="{7AED614C-7A90-4B2D-850A-89A7575DAE24}" type="presOf" srcId="{F54136BD-8541-445C-B335-E6FADB562E01}" destId="{4339EAE7-75C1-421E-9CD1-5F99B6E71B8A}" srcOrd="0" destOrd="0" presId="urn:microsoft.com/office/officeart/2005/8/layout/default"/>
    <dgm:cxn modelId="{9191AD61-3B22-4FA2-9979-1124116E63E5}" srcId="{F54136BD-8541-445C-B335-E6FADB562E01}" destId="{A8B7631A-A477-4DC8-837C-5D33807431BF}" srcOrd="2" destOrd="0" parTransId="{7DB7B557-7BAF-4A0B-9BFA-DA76F83EF37B}" sibTransId="{751204B6-7F4D-4164-A730-58521223F52C}"/>
    <dgm:cxn modelId="{EE016821-95AF-47AB-83A3-8CB22D265C65}" type="presOf" srcId="{BDAD4C89-03A4-43D8-BDF2-CFC26155ECF6}" destId="{3BC92E7A-0815-4DAB-8962-8C9D2C9E1AA0}" srcOrd="0" destOrd="0" presId="urn:microsoft.com/office/officeart/2005/8/layout/default"/>
    <dgm:cxn modelId="{05CAAED9-5D87-4814-896E-29A10A7FE186}" srcId="{F54136BD-8541-445C-B335-E6FADB562E01}" destId="{E3B29FF8-5667-4612-B6CC-AC1EE7EBB9D5}" srcOrd="0" destOrd="0" parTransId="{0AC8B561-E551-4B09-9914-7942EC3B6A1A}" sibTransId="{0CE50DEB-1C02-4463-A05F-212A9D8D0D36}"/>
    <dgm:cxn modelId="{8D2175CD-EDF8-4768-86C9-4FF177BFFFAB}" type="presParOf" srcId="{4339EAE7-75C1-421E-9CD1-5F99B6E71B8A}" destId="{32B84C4A-55C5-49EE-B4D3-60EA2D354A83}" srcOrd="0" destOrd="0" presId="urn:microsoft.com/office/officeart/2005/8/layout/default"/>
    <dgm:cxn modelId="{E3D42C7F-07CB-478E-9546-370B5B6F9447}" type="presParOf" srcId="{4339EAE7-75C1-421E-9CD1-5F99B6E71B8A}" destId="{5B20FD87-5AB4-4C13-8808-8EEABA85733A}" srcOrd="1" destOrd="0" presId="urn:microsoft.com/office/officeart/2005/8/layout/default"/>
    <dgm:cxn modelId="{A194165E-004D-4F73-912C-3DEF77DD6A5F}" type="presParOf" srcId="{4339EAE7-75C1-421E-9CD1-5F99B6E71B8A}" destId="{99BC0C79-9007-4A67-9D03-B8AD831C0DE8}" srcOrd="2" destOrd="0" presId="urn:microsoft.com/office/officeart/2005/8/layout/default"/>
    <dgm:cxn modelId="{A525348E-B50F-4EFD-BFCF-C0793E4B8896}" type="presParOf" srcId="{4339EAE7-75C1-421E-9CD1-5F99B6E71B8A}" destId="{5F93674D-8E31-4E66-A730-5A4048DDC184}" srcOrd="3" destOrd="0" presId="urn:microsoft.com/office/officeart/2005/8/layout/default"/>
    <dgm:cxn modelId="{7F6F9AB8-E71F-4B9D-ADC1-80346D6B1DB7}" type="presParOf" srcId="{4339EAE7-75C1-421E-9CD1-5F99B6E71B8A}" destId="{8E02955C-FCF3-4673-A670-C27C9632BA31}" srcOrd="4" destOrd="0" presId="urn:microsoft.com/office/officeart/2005/8/layout/default"/>
    <dgm:cxn modelId="{16E63F80-7832-455C-BD81-F537C70A5EDC}" type="presParOf" srcId="{4339EAE7-75C1-421E-9CD1-5F99B6E71B8A}" destId="{545F168D-A662-4631-948D-26525F421320}" srcOrd="5" destOrd="0" presId="urn:microsoft.com/office/officeart/2005/8/layout/default"/>
    <dgm:cxn modelId="{2426D068-8E27-489B-B026-EA363829EF6D}" type="presParOf" srcId="{4339EAE7-75C1-421E-9CD1-5F99B6E71B8A}" destId="{3BC92E7A-0815-4DAB-8962-8C9D2C9E1AA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54136BD-8541-445C-B335-E6FADB562E0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3B29FF8-5667-4612-B6CC-AC1EE7EBB9D5}">
      <dgm:prSet phldrT="[Text]"/>
      <dgm:spPr/>
      <dgm:t>
        <a:bodyPr/>
        <a:lstStyle/>
        <a:p>
          <a:r>
            <a:rPr lang="en-US" b="1" dirty="0" smtClean="0"/>
            <a:t>Overview</a:t>
          </a:r>
          <a:endParaRPr lang="en-US" b="1" dirty="0"/>
        </a:p>
      </dgm:t>
    </dgm:pt>
    <dgm:pt modelId="{0AC8B561-E551-4B09-9914-7942EC3B6A1A}" type="parTrans" cxnId="{05CAAED9-5D87-4814-896E-29A10A7FE186}">
      <dgm:prSet/>
      <dgm:spPr/>
      <dgm:t>
        <a:bodyPr/>
        <a:lstStyle/>
        <a:p>
          <a:endParaRPr lang="en-US"/>
        </a:p>
      </dgm:t>
    </dgm:pt>
    <dgm:pt modelId="{0CE50DEB-1C02-4463-A05F-212A9D8D0D36}" type="sibTrans" cxnId="{05CAAED9-5D87-4814-896E-29A10A7FE186}">
      <dgm:prSet/>
      <dgm:spPr/>
      <dgm:t>
        <a:bodyPr/>
        <a:lstStyle/>
        <a:p>
          <a:endParaRPr lang="en-US"/>
        </a:p>
      </dgm:t>
    </dgm:pt>
    <dgm:pt modelId="{634577FA-53EC-456F-A7BC-0059B7373F0E}">
      <dgm:prSet phldrT="[Text]"/>
      <dgm:spPr/>
      <dgm:t>
        <a:bodyPr/>
        <a:lstStyle/>
        <a:p>
          <a:r>
            <a:rPr lang="en-US" b="1" dirty="0" smtClean="0"/>
            <a:t>Deployment</a:t>
          </a:r>
          <a:endParaRPr lang="en-US" b="1" dirty="0"/>
        </a:p>
      </dgm:t>
    </dgm:pt>
    <dgm:pt modelId="{4535C45A-3CEA-4CB4-B3E6-16676EA87BBD}" type="parTrans" cxnId="{8ED4BDCC-B7C2-4EA5-A092-02132D27747C}">
      <dgm:prSet/>
      <dgm:spPr/>
      <dgm:t>
        <a:bodyPr/>
        <a:lstStyle/>
        <a:p>
          <a:endParaRPr lang="en-US"/>
        </a:p>
      </dgm:t>
    </dgm:pt>
    <dgm:pt modelId="{086B078F-3B78-4192-AF23-F95BA2F08542}" type="sibTrans" cxnId="{8ED4BDCC-B7C2-4EA5-A092-02132D27747C}">
      <dgm:prSet/>
      <dgm:spPr/>
      <dgm:t>
        <a:bodyPr/>
        <a:lstStyle/>
        <a:p>
          <a:endParaRPr lang="en-US"/>
        </a:p>
      </dgm:t>
    </dgm:pt>
    <dgm:pt modelId="{A8B7631A-A477-4DC8-837C-5D33807431BF}">
      <dgm:prSet phldrT="[Text]"/>
      <dgm:spPr/>
      <dgm:t>
        <a:bodyPr/>
        <a:lstStyle/>
        <a:p>
          <a:r>
            <a:rPr lang="en-US" b="1" dirty="0" smtClean="0"/>
            <a:t>Operations</a:t>
          </a:r>
          <a:endParaRPr lang="en-US" b="1" dirty="0"/>
        </a:p>
      </dgm:t>
    </dgm:pt>
    <dgm:pt modelId="{7DB7B557-7BAF-4A0B-9BFA-DA76F83EF37B}" type="parTrans" cxnId="{9191AD61-3B22-4FA2-9979-1124116E63E5}">
      <dgm:prSet/>
      <dgm:spPr/>
      <dgm:t>
        <a:bodyPr/>
        <a:lstStyle/>
        <a:p>
          <a:endParaRPr lang="en-US"/>
        </a:p>
      </dgm:t>
    </dgm:pt>
    <dgm:pt modelId="{751204B6-7F4D-4164-A730-58521223F52C}" type="sibTrans" cxnId="{9191AD61-3B22-4FA2-9979-1124116E63E5}">
      <dgm:prSet/>
      <dgm:spPr/>
      <dgm:t>
        <a:bodyPr/>
        <a:lstStyle/>
        <a:p>
          <a:endParaRPr lang="en-US"/>
        </a:p>
      </dgm:t>
    </dgm:pt>
    <dgm:pt modelId="{BDAD4C89-03A4-43D8-BDF2-CFC26155ECF6}">
      <dgm:prSet phldrT="[Text]"/>
      <dgm:spPr>
        <a:solidFill>
          <a:schemeClr val="tx1">
            <a:lumMod val="75000"/>
          </a:schemeClr>
        </a:solidFill>
      </dgm:spPr>
      <dgm:t>
        <a:bodyPr/>
        <a:lstStyle/>
        <a:p>
          <a:r>
            <a:rPr lang="en-US" b="1" dirty="0" smtClean="0"/>
            <a:t>New in DNS</a:t>
          </a:r>
          <a:endParaRPr lang="en-US" b="1" dirty="0"/>
        </a:p>
      </dgm:t>
    </dgm:pt>
    <dgm:pt modelId="{9C3BB93C-D72A-46EE-AF36-21C8D5527761}" type="parTrans" cxnId="{66571C9A-CEB3-4907-A1A2-A8858AABB5CC}">
      <dgm:prSet/>
      <dgm:spPr/>
      <dgm:t>
        <a:bodyPr/>
        <a:lstStyle/>
        <a:p>
          <a:endParaRPr lang="en-US"/>
        </a:p>
      </dgm:t>
    </dgm:pt>
    <dgm:pt modelId="{CFAF00CD-3DB5-482E-A6A9-E0779005F362}" type="sibTrans" cxnId="{66571C9A-CEB3-4907-A1A2-A8858AABB5CC}">
      <dgm:prSet/>
      <dgm:spPr/>
      <dgm:t>
        <a:bodyPr/>
        <a:lstStyle/>
        <a:p>
          <a:endParaRPr lang="en-US"/>
        </a:p>
      </dgm:t>
    </dgm:pt>
    <dgm:pt modelId="{4339EAE7-75C1-421E-9CD1-5F99B6E71B8A}" type="pres">
      <dgm:prSet presAssocID="{F54136BD-8541-445C-B335-E6FADB562E01}" presName="diagram" presStyleCnt="0">
        <dgm:presLayoutVars>
          <dgm:dir/>
          <dgm:resizeHandles val="exact"/>
        </dgm:presLayoutVars>
      </dgm:prSet>
      <dgm:spPr/>
      <dgm:t>
        <a:bodyPr/>
        <a:lstStyle/>
        <a:p>
          <a:endParaRPr lang="en-US"/>
        </a:p>
      </dgm:t>
    </dgm:pt>
    <dgm:pt modelId="{32B84C4A-55C5-49EE-B4D3-60EA2D354A83}" type="pres">
      <dgm:prSet presAssocID="{E3B29FF8-5667-4612-B6CC-AC1EE7EBB9D5}" presName="node" presStyleLbl="node1" presStyleIdx="0" presStyleCnt="4">
        <dgm:presLayoutVars>
          <dgm:bulletEnabled val="1"/>
        </dgm:presLayoutVars>
      </dgm:prSet>
      <dgm:spPr/>
      <dgm:t>
        <a:bodyPr/>
        <a:lstStyle/>
        <a:p>
          <a:endParaRPr lang="en-US"/>
        </a:p>
      </dgm:t>
    </dgm:pt>
    <dgm:pt modelId="{5B20FD87-5AB4-4C13-8808-8EEABA85733A}" type="pres">
      <dgm:prSet presAssocID="{0CE50DEB-1C02-4463-A05F-212A9D8D0D36}" presName="sibTrans" presStyleCnt="0"/>
      <dgm:spPr/>
      <dgm:t>
        <a:bodyPr/>
        <a:lstStyle/>
        <a:p>
          <a:endParaRPr lang="en-US"/>
        </a:p>
      </dgm:t>
    </dgm:pt>
    <dgm:pt modelId="{99BC0C79-9007-4A67-9D03-B8AD831C0DE8}" type="pres">
      <dgm:prSet presAssocID="{634577FA-53EC-456F-A7BC-0059B7373F0E}" presName="node" presStyleLbl="node1" presStyleIdx="1" presStyleCnt="4">
        <dgm:presLayoutVars>
          <dgm:bulletEnabled val="1"/>
        </dgm:presLayoutVars>
      </dgm:prSet>
      <dgm:spPr/>
      <dgm:t>
        <a:bodyPr/>
        <a:lstStyle/>
        <a:p>
          <a:endParaRPr lang="en-US"/>
        </a:p>
      </dgm:t>
    </dgm:pt>
    <dgm:pt modelId="{5F93674D-8E31-4E66-A730-5A4048DDC184}" type="pres">
      <dgm:prSet presAssocID="{086B078F-3B78-4192-AF23-F95BA2F08542}" presName="sibTrans" presStyleCnt="0"/>
      <dgm:spPr/>
      <dgm:t>
        <a:bodyPr/>
        <a:lstStyle/>
        <a:p>
          <a:endParaRPr lang="en-US"/>
        </a:p>
      </dgm:t>
    </dgm:pt>
    <dgm:pt modelId="{8E02955C-FCF3-4673-A670-C27C9632BA31}" type="pres">
      <dgm:prSet presAssocID="{A8B7631A-A477-4DC8-837C-5D33807431BF}" presName="node" presStyleLbl="node1" presStyleIdx="2" presStyleCnt="4">
        <dgm:presLayoutVars>
          <dgm:bulletEnabled val="1"/>
        </dgm:presLayoutVars>
      </dgm:prSet>
      <dgm:spPr/>
      <dgm:t>
        <a:bodyPr/>
        <a:lstStyle/>
        <a:p>
          <a:endParaRPr lang="en-US"/>
        </a:p>
      </dgm:t>
    </dgm:pt>
    <dgm:pt modelId="{545F168D-A662-4631-948D-26525F421320}" type="pres">
      <dgm:prSet presAssocID="{751204B6-7F4D-4164-A730-58521223F52C}" presName="sibTrans" presStyleCnt="0"/>
      <dgm:spPr/>
      <dgm:t>
        <a:bodyPr/>
        <a:lstStyle/>
        <a:p>
          <a:endParaRPr lang="en-US"/>
        </a:p>
      </dgm:t>
    </dgm:pt>
    <dgm:pt modelId="{3BC92E7A-0815-4DAB-8962-8C9D2C9E1AA0}" type="pres">
      <dgm:prSet presAssocID="{BDAD4C89-03A4-43D8-BDF2-CFC26155ECF6}" presName="node" presStyleLbl="node1" presStyleIdx="3" presStyleCnt="4">
        <dgm:presLayoutVars>
          <dgm:bulletEnabled val="1"/>
        </dgm:presLayoutVars>
      </dgm:prSet>
      <dgm:spPr/>
      <dgm:t>
        <a:bodyPr/>
        <a:lstStyle/>
        <a:p>
          <a:endParaRPr lang="en-US"/>
        </a:p>
      </dgm:t>
    </dgm:pt>
  </dgm:ptLst>
  <dgm:cxnLst>
    <dgm:cxn modelId="{420E6750-57C3-465A-8139-70741EAE7021}" type="presOf" srcId="{BDAD4C89-03A4-43D8-BDF2-CFC26155ECF6}" destId="{3BC92E7A-0815-4DAB-8962-8C9D2C9E1AA0}" srcOrd="0" destOrd="0" presId="urn:microsoft.com/office/officeart/2005/8/layout/default"/>
    <dgm:cxn modelId="{8ED4BDCC-B7C2-4EA5-A092-02132D27747C}" srcId="{F54136BD-8541-445C-B335-E6FADB562E01}" destId="{634577FA-53EC-456F-A7BC-0059B7373F0E}" srcOrd="1" destOrd="0" parTransId="{4535C45A-3CEA-4CB4-B3E6-16676EA87BBD}" sibTransId="{086B078F-3B78-4192-AF23-F95BA2F08542}"/>
    <dgm:cxn modelId="{5B56CA75-308D-4440-A84C-3FFAF5FDE9CB}" type="presOf" srcId="{E3B29FF8-5667-4612-B6CC-AC1EE7EBB9D5}" destId="{32B84C4A-55C5-49EE-B4D3-60EA2D354A83}" srcOrd="0" destOrd="0" presId="urn:microsoft.com/office/officeart/2005/8/layout/default"/>
    <dgm:cxn modelId="{66571C9A-CEB3-4907-A1A2-A8858AABB5CC}" srcId="{F54136BD-8541-445C-B335-E6FADB562E01}" destId="{BDAD4C89-03A4-43D8-BDF2-CFC26155ECF6}" srcOrd="3" destOrd="0" parTransId="{9C3BB93C-D72A-46EE-AF36-21C8D5527761}" sibTransId="{CFAF00CD-3DB5-482E-A6A9-E0779005F362}"/>
    <dgm:cxn modelId="{9191AD61-3B22-4FA2-9979-1124116E63E5}" srcId="{F54136BD-8541-445C-B335-E6FADB562E01}" destId="{A8B7631A-A477-4DC8-837C-5D33807431BF}" srcOrd="2" destOrd="0" parTransId="{7DB7B557-7BAF-4A0B-9BFA-DA76F83EF37B}" sibTransId="{751204B6-7F4D-4164-A730-58521223F52C}"/>
    <dgm:cxn modelId="{24E3ABE3-EF81-4621-A868-CF19AEBA9863}" type="presOf" srcId="{634577FA-53EC-456F-A7BC-0059B7373F0E}" destId="{99BC0C79-9007-4A67-9D03-B8AD831C0DE8}" srcOrd="0" destOrd="0" presId="urn:microsoft.com/office/officeart/2005/8/layout/default"/>
    <dgm:cxn modelId="{05CAAED9-5D87-4814-896E-29A10A7FE186}" srcId="{F54136BD-8541-445C-B335-E6FADB562E01}" destId="{E3B29FF8-5667-4612-B6CC-AC1EE7EBB9D5}" srcOrd="0" destOrd="0" parTransId="{0AC8B561-E551-4B09-9914-7942EC3B6A1A}" sibTransId="{0CE50DEB-1C02-4463-A05F-212A9D8D0D36}"/>
    <dgm:cxn modelId="{A3680A7E-3F69-4612-B050-6EBFD8323602}" type="presOf" srcId="{F54136BD-8541-445C-B335-E6FADB562E01}" destId="{4339EAE7-75C1-421E-9CD1-5F99B6E71B8A}" srcOrd="0" destOrd="0" presId="urn:microsoft.com/office/officeart/2005/8/layout/default"/>
    <dgm:cxn modelId="{2C1DBDDF-49B6-4598-B538-4A00233A658A}" type="presOf" srcId="{A8B7631A-A477-4DC8-837C-5D33807431BF}" destId="{8E02955C-FCF3-4673-A670-C27C9632BA31}" srcOrd="0" destOrd="0" presId="urn:microsoft.com/office/officeart/2005/8/layout/default"/>
    <dgm:cxn modelId="{F6AF20D2-06F4-4684-82C6-57F21ACDDEE3}" type="presParOf" srcId="{4339EAE7-75C1-421E-9CD1-5F99B6E71B8A}" destId="{32B84C4A-55C5-49EE-B4D3-60EA2D354A83}" srcOrd="0" destOrd="0" presId="urn:microsoft.com/office/officeart/2005/8/layout/default"/>
    <dgm:cxn modelId="{1BDD9DD0-7DB1-4183-8AD7-997A72E8D5B0}" type="presParOf" srcId="{4339EAE7-75C1-421E-9CD1-5F99B6E71B8A}" destId="{5B20FD87-5AB4-4C13-8808-8EEABA85733A}" srcOrd="1" destOrd="0" presId="urn:microsoft.com/office/officeart/2005/8/layout/default"/>
    <dgm:cxn modelId="{30AA0DC6-5F9D-45E1-9CE8-F4F52FBB1A69}" type="presParOf" srcId="{4339EAE7-75C1-421E-9CD1-5F99B6E71B8A}" destId="{99BC0C79-9007-4A67-9D03-B8AD831C0DE8}" srcOrd="2" destOrd="0" presId="urn:microsoft.com/office/officeart/2005/8/layout/default"/>
    <dgm:cxn modelId="{0A3E1753-1CC3-438C-BFD6-4CC3E6FCDBBD}" type="presParOf" srcId="{4339EAE7-75C1-421E-9CD1-5F99B6E71B8A}" destId="{5F93674D-8E31-4E66-A730-5A4048DDC184}" srcOrd="3" destOrd="0" presId="urn:microsoft.com/office/officeart/2005/8/layout/default"/>
    <dgm:cxn modelId="{C7CDF75D-1054-4234-ACB1-FC05E91FBF3E}" type="presParOf" srcId="{4339EAE7-75C1-421E-9CD1-5F99B6E71B8A}" destId="{8E02955C-FCF3-4673-A670-C27C9632BA31}" srcOrd="4" destOrd="0" presId="urn:microsoft.com/office/officeart/2005/8/layout/default"/>
    <dgm:cxn modelId="{9573362B-9D04-40A4-A65D-479A2B69AB09}" type="presParOf" srcId="{4339EAE7-75C1-421E-9CD1-5F99B6E71B8A}" destId="{545F168D-A662-4631-948D-26525F421320}" srcOrd="5" destOrd="0" presId="urn:microsoft.com/office/officeart/2005/8/layout/default"/>
    <dgm:cxn modelId="{F448C154-8126-4CEC-B839-87B7C29F5A81}" type="presParOf" srcId="{4339EAE7-75C1-421E-9CD1-5F99B6E71B8A}" destId="{3BC92E7A-0815-4DAB-8962-8C9D2C9E1AA0}"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AEF06B1-39D5-4928-A4D4-F0DAF2A51C43}"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F4673051-C569-4F94-8278-14B5B5DCD193}">
      <dgm:prSet phldrT="[Text]"/>
      <dgm:spPr/>
      <dgm:t>
        <a:bodyPr/>
        <a:lstStyle/>
        <a:p>
          <a:r>
            <a:rPr lang="en-US" dirty="0" smtClean="0"/>
            <a:t>Initial</a:t>
          </a:r>
          <a:endParaRPr lang="en-US" dirty="0"/>
        </a:p>
      </dgm:t>
    </dgm:pt>
    <dgm:pt modelId="{D66AFC52-7B3F-4E78-8710-255900ECF536}" type="parTrans" cxnId="{EA02A7A2-A1E0-4AA0-B3AC-74C2B8E9457E}">
      <dgm:prSet/>
      <dgm:spPr/>
      <dgm:t>
        <a:bodyPr/>
        <a:lstStyle/>
        <a:p>
          <a:endParaRPr lang="en-US"/>
        </a:p>
      </dgm:t>
    </dgm:pt>
    <dgm:pt modelId="{C05E4F7D-EBFE-4B45-811A-468EFA373424}" type="sibTrans" cxnId="{EA02A7A2-A1E0-4AA0-B3AC-74C2B8E9457E}">
      <dgm:prSet/>
      <dgm:spPr/>
      <dgm:t>
        <a:bodyPr/>
        <a:lstStyle/>
        <a:p>
          <a:endParaRPr lang="en-US"/>
        </a:p>
      </dgm:t>
    </dgm:pt>
    <dgm:pt modelId="{0E544FB4-350A-42FF-A1CA-BEA653F6ADE2}">
      <dgm:prSet phldrT="[Text]"/>
      <dgm:spPr/>
      <dgm:t>
        <a:bodyPr/>
        <a:lstStyle/>
        <a:p>
          <a:r>
            <a:rPr lang="en-US" dirty="0" smtClean="0"/>
            <a:t>Insert new Key</a:t>
          </a:r>
          <a:endParaRPr lang="en-US" dirty="0"/>
        </a:p>
      </dgm:t>
    </dgm:pt>
    <dgm:pt modelId="{2D3E9716-3D7A-42AF-8CCD-30E8E3D5D0A2}" type="parTrans" cxnId="{CA347AA1-0FAD-4488-8AB6-EF9BA66C5368}">
      <dgm:prSet/>
      <dgm:spPr/>
      <dgm:t>
        <a:bodyPr/>
        <a:lstStyle/>
        <a:p>
          <a:endParaRPr lang="en-US"/>
        </a:p>
      </dgm:t>
    </dgm:pt>
    <dgm:pt modelId="{5EA2055B-1AD9-4D37-BDD0-45334C2DD70F}" type="sibTrans" cxnId="{CA347AA1-0FAD-4488-8AB6-EF9BA66C5368}">
      <dgm:prSet/>
      <dgm:spPr/>
      <dgm:t>
        <a:bodyPr/>
        <a:lstStyle/>
        <a:p>
          <a:endParaRPr lang="en-US"/>
        </a:p>
      </dgm:t>
    </dgm:pt>
    <dgm:pt modelId="{F894E437-A4FD-4DD4-A02A-8D6D34AF1420}">
      <dgm:prSet phldrT="[Text]"/>
      <dgm:spPr/>
      <dgm:t>
        <a:bodyPr/>
        <a:lstStyle/>
        <a:p>
          <a:r>
            <a:rPr lang="en-US" dirty="0" smtClean="0"/>
            <a:t>Replicate</a:t>
          </a:r>
          <a:endParaRPr lang="en-US" dirty="0"/>
        </a:p>
      </dgm:t>
    </dgm:pt>
    <dgm:pt modelId="{55449A94-CF5F-425F-83F0-D55792E67413}" type="parTrans" cxnId="{CC048F2A-A952-4FA6-A214-99601811D128}">
      <dgm:prSet/>
      <dgm:spPr/>
      <dgm:t>
        <a:bodyPr/>
        <a:lstStyle/>
        <a:p>
          <a:endParaRPr lang="en-US"/>
        </a:p>
      </dgm:t>
    </dgm:pt>
    <dgm:pt modelId="{7499BE62-FA6B-4391-B4A4-AE24E9400800}" type="sibTrans" cxnId="{CC048F2A-A952-4FA6-A214-99601811D128}">
      <dgm:prSet/>
      <dgm:spPr/>
      <dgm:t>
        <a:bodyPr/>
        <a:lstStyle/>
        <a:p>
          <a:endParaRPr lang="en-US"/>
        </a:p>
      </dgm:t>
    </dgm:pt>
    <dgm:pt modelId="{BB100179-2EC9-4E40-87E4-3CD8653AED6F}">
      <dgm:prSet phldrT="[Text]"/>
      <dgm:spPr/>
      <dgm:t>
        <a:bodyPr/>
        <a:lstStyle/>
        <a:p>
          <a:r>
            <a:rPr lang="en-US" dirty="0" smtClean="0"/>
            <a:t>Resign w/ new Key</a:t>
          </a:r>
          <a:endParaRPr lang="en-US" dirty="0"/>
        </a:p>
      </dgm:t>
    </dgm:pt>
    <dgm:pt modelId="{CFFD46CA-8B51-4FF7-8740-FBDFA84C4244}" type="parTrans" cxnId="{5A7435E3-FC52-4531-9EFC-950E6AF941E1}">
      <dgm:prSet/>
      <dgm:spPr/>
      <dgm:t>
        <a:bodyPr/>
        <a:lstStyle/>
        <a:p>
          <a:endParaRPr lang="en-US"/>
        </a:p>
      </dgm:t>
    </dgm:pt>
    <dgm:pt modelId="{0120E3EB-58EA-4552-85F6-F5B9F24022CD}" type="sibTrans" cxnId="{5A7435E3-FC52-4531-9EFC-950E6AF941E1}">
      <dgm:prSet/>
      <dgm:spPr/>
      <dgm:t>
        <a:bodyPr/>
        <a:lstStyle/>
        <a:p>
          <a:endParaRPr lang="en-US"/>
        </a:p>
      </dgm:t>
    </dgm:pt>
    <dgm:pt modelId="{BDEF2906-9872-488E-BCE6-E154FB97A44C}">
      <dgm:prSet phldrT="[Text]"/>
      <dgm:spPr/>
      <dgm:t>
        <a:bodyPr/>
        <a:lstStyle/>
        <a:p>
          <a:r>
            <a:rPr lang="en-US" dirty="0" smtClean="0"/>
            <a:t>Remove old Key</a:t>
          </a:r>
          <a:endParaRPr lang="en-US" dirty="0"/>
        </a:p>
      </dgm:t>
    </dgm:pt>
    <dgm:pt modelId="{DEA6836E-325C-49A7-AE2F-A59FD38E4D9E}" type="parTrans" cxnId="{D4BA8A8F-6299-4EFA-ABC1-F1C056412633}">
      <dgm:prSet/>
      <dgm:spPr/>
      <dgm:t>
        <a:bodyPr/>
        <a:lstStyle/>
        <a:p>
          <a:endParaRPr lang="en-US"/>
        </a:p>
      </dgm:t>
    </dgm:pt>
    <dgm:pt modelId="{563903D6-120B-43D2-8EA7-53EF1FC34439}" type="sibTrans" cxnId="{D4BA8A8F-6299-4EFA-ABC1-F1C056412633}">
      <dgm:prSet/>
      <dgm:spPr/>
      <dgm:t>
        <a:bodyPr/>
        <a:lstStyle/>
        <a:p>
          <a:endParaRPr lang="en-US" b="0"/>
        </a:p>
      </dgm:t>
    </dgm:pt>
    <dgm:pt modelId="{169B84DF-9DAD-45CE-BBDC-689084FD7BFC}" type="pres">
      <dgm:prSet presAssocID="{5AEF06B1-39D5-4928-A4D4-F0DAF2A51C43}" presName="cycle" presStyleCnt="0">
        <dgm:presLayoutVars>
          <dgm:dir/>
          <dgm:resizeHandles val="exact"/>
        </dgm:presLayoutVars>
      </dgm:prSet>
      <dgm:spPr/>
      <dgm:t>
        <a:bodyPr/>
        <a:lstStyle/>
        <a:p>
          <a:endParaRPr lang="en-US"/>
        </a:p>
      </dgm:t>
    </dgm:pt>
    <dgm:pt modelId="{F1DD4BF3-3F87-4302-AD0E-F553069B4527}" type="pres">
      <dgm:prSet presAssocID="{F4673051-C569-4F94-8278-14B5B5DCD193}" presName="dummy" presStyleCnt="0"/>
      <dgm:spPr/>
    </dgm:pt>
    <dgm:pt modelId="{62C988A1-1FB3-4C36-B0F0-5291855ED62F}" type="pres">
      <dgm:prSet presAssocID="{F4673051-C569-4F94-8278-14B5B5DCD193}" presName="node" presStyleLbl="revTx" presStyleIdx="0" presStyleCnt="5">
        <dgm:presLayoutVars>
          <dgm:bulletEnabled val="1"/>
        </dgm:presLayoutVars>
      </dgm:prSet>
      <dgm:spPr/>
      <dgm:t>
        <a:bodyPr/>
        <a:lstStyle/>
        <a:p>
          <a:endParaRPr lang="en-US"/>
        </a:p>
      </dgm:t>
    </dgm:pt>
    <dgm:pt modelId="{B5497BA9-7E31-4B64-8B32-E4BCEF4EE399}" type="pres">
      <dgm:prSet presAssocID="{C05E4F7D-EBFE-4B45-811A-468EFA373424}" presName="sibTrans" presStyleLbl="node1" presStyleIdx="0" presStyleCnt="5"/>
      <dgm:spPr/>
      <dgm:t>
        <a:bodyPr/>
        <a:lstStyle/>
        <a:p>
          <a:endParaRPr lang="en-US"/>
        </a:p>
      </dgm:t>
    </dgm:pt>
    <dgm:pt modelId="{D5958150-940D-40A9-872C-832BA1617E69}" type="pres">
      <dgm:prSet presAssocID="{0E544FB4-350A-42FF-A1CA-BEA653F6ADE2}" presName="dummy" presStyleCnt="0"/>
      <dgm:spPr/>
    </dgm:pt>
    <dgm:pt modelId="{AEB37BBA-A6BB-4235-ACC3-3360E030DA62}" type="pres">
      <dgm:prSet presAssocID="{0E544FB4-350A-42FF-A1CA-BEA653F6ADE2}" presName="node" presStyleLbl="revTx" presStyleIdx="1" presStyleCnt="5">
        <dgm:presLayoutVars>
          <dgm:bulletEnabled val="1"/>
        </dgm:presLayoutVars>
      </dgm:prSet>
      <dgm:spPr/>
      <dgm:t>
        <a:bodyPr/>
        <a:lstStyle/>
        <a:p>
          <a:endParaRPr lang="en-US"/>
        </a:p>
      </dgm:t>
    </dgm:pt>
    <dgm:pt modelId="{CC01B517-54EE-4C86-A679-27BA8006AE53}" type="pres">
      <dgm:prSet presAssocID="{5EA2055B-1AD9-4D37-BDD0-45334C2DD70F}" presName="sibTrans" presStyleLbl="node1" presStyleIdx="1" presStyleCnt="5"/>
      <dgm:spPr/>
      <dgm:t>
        <a:bodyPr/>
        <a:lstStyle/>
        <a:p>
          <a:endParaRPr lang="en-US"/>
        </a:p>
      </dgm:t>
    </dgm:pt>
    <dgm:pt modelId="{B755B2A0-CE5C-4163-A882-F8191A040B0D}" type="pres">
      <dgm:prSet presAssocID="{F894E437-A4FD-4DD4-A02A-8D6D34AF1420}" presName="dummy" presStyleCnt="0"/>
      <dgm:spPr/>
    </dgm:pt>
    <dgm:pt modelId="{694DA240-5506-443C-A714-C571976D1389}" type="pres">
      <dgm:prSet presAssocID="{F894E437-A4FD-4DD4-A02A-8D6D34AF1420}" presName="node" presStyleLbl="revTx" presStyleIdx="2" presStyleCnt="5">
        <dgm:presLayoutVars>
          <dgm:bulletEnabled val="1"/>
        </dgm:presLayoutVars>
      </dgm:prSet>
      <dgm:spPr/>
      <dgm:t>
        <a:bodyPr/>
        <a:lstStyle/>
        <a:p>
          <a:endParaRPr lang="en-US"/>
        </a:p>
      </dgm:t>
    </dgm:pt>
    <dgm:pt modelId="{1E6CD79E-3658-4C90-9E66-CCBB683372BA}" type="pres">
      <dgm:prSet presAssocID="{7499BE62-FA6B-4391-B4A4-AE24E9400800}" presName="sibTrans" presStyleLbl="node1" presStyleIdx="2" presStyleCnt="5"/>
      <dgm:spPr/>
      <dgm:t>
        <a:bodyPr/>
        <a:lstStyle/>
        <a:p>
          <a:endParaRPr lang="en-US"/>
        </a:p>
      </dgm:t>
    </dgm:pt>
    <dgm:pt modelId="{77767D3B-8653-4587-8EB7-CF5C996A2549}" type="pres">
      <dgm:prSet presAssocID="{BB100179-2EC9-4E40-87E4-3CD8653AED6F}" presName="dummy" presStyleCnt="0"/>
      <dgm:spPr/>
    </dgm:pt>
    <dgm:pt modelId="{86A1685D-1C82-4EF3-A45A-33B76CE94E9E}" type="pres">
      <dgm:prSet presAssocID="{BB100179-2EC9-4E40-87E4-3CD8653AED6F}" presName="node" presStyleLbl="revTx" presStyleIdx="3" presStyleCnt="5">
        <dgm:presLayoutVars>
          <dgm:bulletEnabled val="1"/>
        </dgm:presLayoutVars>
      </dgm:prSet>
      <dgm:spPr/>
      <dgm:t>
        <a:bodyPr/>
        <a:lstStyle/>
        <a:p>
          <a:endParaRPr lang="en-US"/>
        </a:p>
      </dgm:t>
    </dgm:pt>
    <dgm:pt modelId="{2307E410-E268-4072-BAA2-2D735223D0B6}" type="pres">
      <dgm:prSet presAssocID="{0120E3EB-58EA-4552-85F6-F5B9F24022CD}" presName="sibTrans" presStyleLbl="node1" presStyleIdx="3" presStyleCnt="5"/>
      <dgm:spPr/>
      <dgm:t>
        <a:bodyPr/>
        <a:lstStyle/>
        <a:p>
          <a:endParaRPr lang="en-US"/>
        </a:p>
      </dgm:t>
    </dgm:pt>
    <dgm:pt modelId="{649A9E84-0FD9-4471-AA2C-471C3801D326}" type="pres">
      <dgm:prSet presAssocID="{BDEF2906-9872-488E-BCE6-E154FB97A44C}" presName="dummy" presStyleCnt="0"/>
      <dgm:spPr/>
    </dgm:pt>
    <dgm:pt modelId="{4CF98756-5046-4B33-B60B-40E6D97C545E}" type="pres">
      <dgm:prSet presAssocID="{BDEF2906-9872-488E-BCE6-E154FB97A44C}" presName="node" presStyleLbl="revTx" presStyleIdx="4" presStyleCnt="5">
        <dgm:presLayoutVars>
          <dgm:bulletEnabled val="1"/>
        </dgm:presLayoutVars>
      </dgm:prSet>
      <dgm:spPr/>
      <dgm:t>
        <a:bodyPr/>
        <a:lstStyle/>
        <a:p>
          <a:endParaRPr lang="en-US"/>
        </a:p>
      </dgm:t>
    </dgm:pt>
    <dgm:pt modelId="{F7100E3F-EB1A-49B3-8927-BDD8E17EBF63}" type="pres">
      <dgm:prSet presAssocID="{563903D6-120B-43D2-8EA7-53EF1FC34439}" presName="sibTrans" presStyleLbl="node1" presStyleIdx="4" presStyleCnt="5"/>
      <dgm:spPr/>
      <dgm:t>
        <a:bodyPr/>
        <a:lstStyle/>
        <a:p>
          <a:endParaRPr lang="en-US"/>
        </a:p>
      </dgm:t>
    </dgm:pt>
  </dgm:ptLst>
  <dgm:cxnLst>
    <dgm:cxn modelId="{68D56E73-1D21-4674-B861-22F71B8B6B75}" type="presOf" srcId="{F4673051-C569-4F94-8278-14B5B5DCD193}" destId="{62C988A1-1FB3-4C36-B0F0-5291855ED62F}" srcOrd="0" destOrd="0" presId="urn:microsoft.com/office/officeart/2005/8/layout/cycle1"/>
    <dgm:cxn modelId="{9087B29E-7DF2-4B16-9E5A-DB1061806F74}" type="presOf" srcId="{BB100179-2EC9-4E40-87E4-3CD8653AED6F}" destId="{86A1685D-1C82-4EF3-A45A-33B76CE94E9E}" srcOrd="0" destOrd="0" presId="urn:microsoft.com/office/officeart/2005/8/layout/cycle1"/>
    <dgm:cxn modelId="{8ACFE434-39D8-41EB-97BD-F2265EA4C13E}" type="presOf" srcId="{BDEF2906-9872-488E-BCE6-E154FB97A44C}" destId="{4CF98756-5046-4B33-B60B-40E6D97C545E}" srcOrd="0" destOrd="0" presId="urn:microsoft.com/office/officeart/2005/8/layout/cycle1"/>
    <dgm:cxn modelId="{CA347AA1-0FAD-4488-8AB6-EF9BA66C5368}" srcId="{5AEF06B1-39D5-4928-A4D4-F0DAF2A51C43}" destId="{0E544FB4-350A-42FF-A1CA-BEA653F6ADE2}" srcOrd="1" destOrd="0" parTransId="{2D3E9716-3D7A-42AF-8CCD-30E8E3D5D0A2}" sibTransId="{5EA2055B-1AD9-4D37-BDD0-45334C2DD70F}"/>
    <dgm:cxn modelId="{E07F968F-A56E-4D69-8D92-231CD7392C4D}" type="presOf" srcId="{0120E3EB-58EA-4552-85F6-F5B9F24022CD}" destId="{2307E410-E268-4072-BAA2-2D735223D0B6}" srcOrd="0" destOrd="0" presId="urn:microsoft.com/office/officeart/2005/8/layout/cycle1"/>
    <dgm:cxn modelId="{F46186DE-0846-412E-97C9-41906CCD8296}" type="presOf" srcId="{0E544FB4-350A-42FF-A1CA-BEA653F6ADE2}" destId="{AEB37BBA-A6BB-4235-ACC3-3360E030DA62}" srcOrd="0" destOrd="0" presId="urn:microsoft.com/office/officeart/2005/8/layout/cycle1"/>
    <dgm:cxn modelId="{111A9665-1027-48B1-81E1-11AD5A6296C6}" type="presOf" srcId="{563903D6-120B-43D2-8EA7-53EF1FC34439}" destId="{F7100E3F-EB1A-49B3-8927-BDD8E17EBF63}" srcOrd="0" destOrd="0" presId="urn:microsoft.com/office/officeart/2005/8/layout/cycle1"/>
    <dgm:cxn modelId="{EA02A7A2-A1E0-4AA0-B3AC-74C2B8E9457E}" srcId="{5AEF06B1-39D5-4928-A4D4-F0DAF2A51C43}" destId="{F4673051-C569-4F94-8278-14B5B5DCD193}" srcOrd="0" destOrd="0" parTransId="{D66AFC52-7B3F-4E78-8710-255900ECF536}" sibTransId="{C05E4F7D-EBFE-4B45-811A-468EFA373424}"/>
    <dgm:cxn modelId="{37761EE6-8B23-4DD9-BC03-BEFEBC5346AD}" type="presOf" srcId="{C05E4F7D-EBFE-4B45-811A-468EFA373424}" destId="{B5497BA9-7E31-4B64-8B32-E4BCEF4EE399}" srcOrd="0" destOrd="0" presId="urn:microsoft.com/office/officeart/2005/8/layout/cycle1"/>
    <dgm:cxn modelId="{EE52E1FC-9A90-43CF-8888-5F88734BF161}" type="presOf" srcId="{F894E437-A4FD-4DD4-A02A-8D6D34AF1420}" destId="{694DA240-5506-443C-A714-C571976D1389}" srcOrd="0" destOrd="0" presId="urn:microsoft.com/office/officeart/2005/8/layout/cycle1"/>
    <dgm:cxn modelId="{CC048F2A-A952-4FA6-A214-99601811D128}" srcId="{5AEF06B1-39D5-4928-A4D4-F0DAF2A51C43}" destId="{F894E437-A4FD-4DD4-A02A-8D6D34AF1420}" srcOrd="2" destOrd="0" parTransId="{55449A94-CF5F-425F-83F0-D55792E67413}" sibTransId="{7499BE62-FA6B-4391-B4A4-AE24E9400800}"/>
    <dgm:cxn modelId="{94E77A96-D65C-466A-AB6F-B1B169B0651C}" type="presOf" srcId="{7499BE62-FA6B-4391-B4A4-AE24E9400800}" destId="{1E6CD79E-3658-4C90-9E66-CCBB683372BA}" srcOrd="0" destOrd="0" presId="urn:microsoft.com/office/officeart/2005/8/layout/cycle1"/>
    <dgm:cxn modelId="{D4BA8A8F-6299-4EFA-ABC1-F1C056412633}" srcId="{5AEF06B1-39D5-4928-A4D4-F0DAF2A51C43}" destId="{BDEF2906-9872-488E-BCE6-E154FB97A44C}" srcOrd="4" destOrd="0" parTransId="{DEA6836E-325C-49A7-AE2F-A59FD38E4D9E}" sibTransId="{563903D6-120B-43D2-8EA7-53EF1FC34439}"/>
    <dgm:cxn modelId="{4059AF43-DED7-4461-86C8-A399B2D9378B}" type="presOf" srcId="{5AEF06B1-39D5-4928-A4D4-F0DAF2A51C43}" destId="{169B84DF-9DAD-45CE-BBDC-689084FD7BFC}" srcOrd="0" destOrd="0" presId="urn:microsoft.com/office/officeart/2005/8/layout/cycle1"/>
    <dgm:cxn modelId="{27E79369-666F-4B17-9209-45F2F1F4A1AD}" type="presOf" srcId="{5EA2055B-1AD9-4D37-BDD0-45334C2DD70F}" destId="{CC01B517-54EE-4C86-A679-27BA8006AE53}" srcOrd="0" destOrd="0" presId="urn:microsoft.com/office/officeart/2005/8/layout/cycle1"/>
    <dgm:cxn modelId="{5A7435E3-FC52-4531-9EFC-950E6AF941E1}" srcId="{5AEF06B1-39D5-4928-A4D4-F0DAF2A51C43}" destId="{BB100179-2EC9-4E40-87E4-3CD8653AED6F}" srcOrd="3" destOrd="0" parTransId="{CFFD46CA-8B51-4FF7-8740-FBDFA84C4244}" sibTransId="{0120E3EB-58EA-4552-85F6-F5B9F24022CD}"/>
    <dgm:cxn modelId="{F414ED90-1670-4ACC-B00C-439A354CB4C6}" type="presParOf" srcId="{169B84DF-9DAD-45CE-BBDC-689084FD7BFC}" destId="{F1DD4BF3-3F87-4302-AD0E-F553069B4527}" srcOrd="0" destOrd="0" presId="urn:microsoft.com/office/officeart/2005/8/layout/cycle1"/>
    <dgm:cxn modelId="{E667D9CA-4A43-43EC-8021-2899DB854459}" type="presParOf" srcId="{169B84DF-9DAD-45CE-BBDC-689084FD7BFC}" destId="{62C988A1-1FB3-4C36-B0F0-5291855ED62F}" srcOrd="1" destOrd="0" presId="urn:microsoft.com/office/officeart/2005/8/layout/cycle1"/>
    <dgm:cxn modelId="{30CE27C2-B481-4D82-8821-DE8BF09D1091}" type="presParOf" srcId="{169B84DF-9DAD-45CE-BBDC-689084FD7BFC}" destId="{B5497BA9-7E31-4B64-8B32-E4BCEF4EE399}" srcOrd="2" destOrd="0" presId="urn:microsoft.com/office/officeart/2005/8/layout/cycle1"/>
    <dgm:cxn modelId="{B0DD20FB-A5E8-410B-9B95-797F191F90C4}" type="presParOf" srcId="{169B84DF-9DAD-45CE-BBDC-689084FD7BFC}" destId="{D5958150-940D-40A9-872C-832BA1617E69}" srcOrd="3" destOrd="0" presId="urn:microsoft.com/office/officeart/2005/8/layout/cycle1"/>
    <dgm:cxn modelId="{501E670C-A933-40D4-8D76-515B2AE49718}" type="presParOf" srcId="{169B84DF-9DAD-45CE-BBDC-689084FD7BFC}" destId="{AEB37BBA-A6BB-4235-ACC3-3360E030DA62}" srcOrd="4" destOrd="0" presId="urn:microsoft.com/office/officeart/2005/8/layout/cycle1"/>
    <dgm:cxn modelId="{02786117-8BA4-4819-81ED-460B4E8D0F27}" type="presParOf" srcId="{169B84DF-9DAD-45CE-BBDC-689084FD7BFC}" destId="{CC01B517-54EE-4C86-A679-27BA8006AE53}" srcOrd="5" destOrd="0" presId="urn:microsoft.com/office/officeart/2005/8/layout/cycle1"/>
    <dgm:cxn modelId="{B18A57E7-C158-47AF-AA02-072B57484D7C}" type="presParOf" srcId="{169B84DF-9DAD-45CE-BBDC-689084FD7BFC}" destId="{B755B2A0-CE5C-4163-A882-F8191A040B0D}" srcOrd="6" destOrd="0" presId="urn:microsoft.com/office/officeart/2005/8/layout/cycle1"/>
    <dgm:cxn modelId="{AAE4F641-7D43-4476-B045-F860A7904F75}" type="presParOf" srcId="{169B84DF-9DAD-45CE-BBDC-689084FD7BFC}" destId="{694DA240-5506-443C-A714-C571976D1389}" srcOrd="7" destOrd="0" presId="urn:microsoft.com/office/officeart/2005/8/layout/cycle1"/>
    <dgm:cxn modelId="{ACD2163A-8BE7-42A0-B82C-D09B270B50AA}" type="presParOf" srcId="{169B84DF-9DAD-45CE-BBDC-689084FD7BFC}" destId="{1E6CD79E-3658-4C90-9E66-CCBB683372BA}" srcOrd="8" destOrd="0" presId="urn:microsoft.com/office/officeart/2005/8/layout/cycle1"/>
    <dgm:cxn modelId="{B5339C85-084A-4492-99E0-34DB45C8478B}" type="presParOf" srcId="{169B84DF-9DAD-45CE-BBDC-689084FD7BFC}" destId="{77767D3B-8653-4587-8EB7-CF5C996A2549}" srcOrd="9" destOrd="0" presId="urn:microsoft.com/office/officeart/2005/8/layout/cycle1"/>
    <dgm:cxn modelId="{182764C3-3A0F-4555-8BFB-604D05526D17}" type="presParOf" srcId="{169B84DF-9DAD-45CE-BBDC-689084FD7BFC}" destId="{86A1685D-1C82-4EF3-A45A-33B76CE94E9E}" srcOrd="10" destOrd="0" presId="urn:microsoft.com/office/officeart/2005/8/layout/cycle1"/>
    <dgm:cxn modelId="{AD264B41-C88B-4B22-96A3-996A0731CCB1}" type="presParOf" srcId="{169B84DF-9DAD-45CE-BBDC-689084FD7BFC}" destId="{2307E410-E268-4072-BAA2-2D735223D0B6}" srcOrd="11" destOrd="0" presId="urn:microsoft.com/office/officeart/2005/8/layout/cycle1"/>
    <dgm:cxn modelId="{027BDCE6-5032-4732-8668-609CF7E5EE3B}" type="presParOf" srcId="{169B84DF-9DAD-45CE-BBDC-689084FD7BFC}" destId="{649A9E84-0FD9-4471-AA2C-471C3801D326}" srcOrd="12" destOrd="0" presId="urn:microsoft.com/office/officeart/2005/8/layout/cycle1"/>
    <dgm:cxn modelId="{2749403C-7A30-4B4A-89D7-6ECC8788722E}" type="presParOf" srcId="{169B84DF-9DAD-45CE-BBDC-689084FD7BFC}" destId="{4CF98756-5046-4B33-B60B-40E6D97C545E}" srcOrd="13" destOrd="0" presId="urn:microsoft.com/office/officeart/2005/8/layout/cycle1"/>
    <dgm:cxn modelId="{0D6503AD-DD3D-49CB-A39A-802DB15A3FFF}" type="presParOf" srcId="{169B84DF-9DAD-45CE-BBDC-689084FD7BFC}" destId="{F7100E3F-EB1A-49B3-8927-BDD8E17EBF63}" srcOrd="14" destOrd="0" presId="urn:microsoft.com/office/officeart/2005/8/layout/cycle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54136BD-8541-445C-B335-E6FADB562E0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3B29FF8-5667-4612-B6CC-AC1EE7EBB9D5}">
      <dgm:prSet phldrT="[Text]"/>
      <dgm:spPr/>
      <dgm:t>
        <a:bodyPr/>
        <a:lstStyle/>
        <a:p>
          <a:r>
            <a:rPr lang="en-US" b="1" dirty="0" smtClean="0"/>
            <a:t>Overview</a:t>
          </a:r>
          <a:endParaRPr lang="en-US" b="1" dirty="0"/>
        </a:p>
      </dgm:t>
    </dgm:pt>
    <dgm:pt modelId="{0AC8B561-E551-4B09-9914-7942EC3B6A1A}" type="parTrans" cxnId="{05CAAED9-5D87-4814-896E-29A10A7FE186}">
      <dgm:prSet/>
      <dgm:spPr/>
      <dgm:t>
        <a:bodyPr/>
        <a:lstStyle/>
        <a:p>
          <a:endParaRPr lang="en-US"/>
        </a:p>
      </dgm:t>
    </dgm:pt>
    <dgm:pt modelId="{0CE50DEB-1C02-4463-A05F-212A9D8D0D36}" type="sibTrans" cxnId="{05CAAED9-5D87-4814-896E-29A10A7FE186}">
      <dgm:prSet/>
      <dgm:spPr/>
      <dgm:t>
        <a:bodyPr/>
        <a:lstStyle/>
        <a:p>
          <a:endParaRPr lang="en-US"/>
        </a:p>
      </dgm:t>
    </dgm:pt>
    <dgm:pt modelId="{634577FA-53EC-456F-A7BC-0059B7373F0E}">
      <dgm:prSet phldrT="[Text]"/>
      <dgm:spPr/>
      <dgm:t>
        <a:bodyPr/>
        <a:lstStyle/>
        <a:p>
          <a:r>
            <a:rPr lang="en-US" b="1" dirty="0" smtClean="0"/>
            <a:t>Deployment</a:t>
          </a:r>
          <a:endParaRPr lang="en-US" b="1" dirty="0"/>
        </a:p>
      </dgm:t>
    </dgm:pt>
    <dgm:pt modelId="{4535C45A-3CEA-4CB4-B3E6-16676EA87BBD}" type="parTrans" cxnId="{8ED4BDCC-B7C2-4EA5-A092-02132D27747C}">
      <dgm:prSet/>
      <dgm:spPr/>
      <dgm:t>
        <a:bodyPr/>
        <a:lstStyle/>
        <a:p>
          <a:endParaRPr lang="en-US"/>
        </a:p>
      </dgm:t>
    </dgm:pt>
    <dgm:pt modelId="{086B078F-3B78-4192-AF23-F95BA2F08542}" type="sibTrans" cxnId="{8ED4BDCC-B7C2-4EA5-A092-02132D27747C}">
      <dgm:prSet/>
      <dgm:spPr/>
      <dgm:t>
        <a:bodyPr/>
        <a:lstStyle/>
        <a:p>
          <a:endParaRPr lang="en-US"/>
        </a:p>
      </dgm:t>
    </dgm:pt>
    <dgm:pt modelId="{A8B7631A-A477-4DC8-837C-5D33807431BF}">
      <dgm:prSet phldrT="[Text]"/>
      <dgm:spPr/>
      <dgm:t>
        <a:bodyPr/>
        <a:lstStyle/>
        <a:p>
          <a:r>
            <a:rPr lang="en-US" b="1" dirty="0" smtClean="0"/>
            <a:t>Operations</a:t>
          </a:r>
          <a:endParaRPr lang="en-US" b="1" dirty="0"/>
        </a:p>
      </dgm:t>
    </dgm:pt>
    <dgm:pt modelId="{7DB7B557-7BAF-4A0B-9BFA-DA76F83EF37B}" type="parTrans" cxnId="{9191AD61-3B22-4FA2-9979-1124116E63E5}">
      <dgm:prSet/>
      <dgm:spPr/>
      <dgm:t>
        <a:bodyPr/>
        <a:lstStyle/>
        <a:p>
          <a:endParaRPr lang="en-US"/>
        </a:p>
      </dgm:t>
    </dgm:pt>
    <dgm:pt modelId="{751204B6-7F4D-4164-A730-58521223F52C}" type="sibTrans" cxnId="{9191AD61-3B22-4FA2-9979-1124116E63E5}">
      <dgm:prSet/>
      <dgm:spPr/>
      <dgm:t>
        <a:bodyPr/>
        <a:lstStyle/>
        <a:p>
          <a:endParaRPr lang="en-US"/>
        </a:p>
      </dgm:t>
    </dgm:pt>
    <dgm:pt modelId="{BDAD4C89-03A4-43D8-BDF2-CFC26155ECF6}">
      <dgm:prSet phldrT="[Text]"/>
      <dgm:spPr>
        <a:solidFill>
          <a:schemeClr val="tx1">
            <a:lumMod val="75000"/>
          </a:schemeClr>
        </a:solidFill>
      </dgm:spPr>
      <dgm:t>
        <a:bodyPr/>
        <a:lstStyle/>
        <a:p>
          <a:r>
            <a:rPr lang="en-US" b="1" dirty="0" smtClean="0"/>
            <a:t>New in DNS</a:t>
          </a:r>
          <a:endParaRPr lang="en-US" b="1" dirty="0"/>
        </a:p>
      </dgm:t>
    </dgm:pt>
    <dgm:pt modelId="{9C3BB93C-D72A-46EE-AF36-21C8D5527761}" type="parTrans" cxnId="{66571C9A-CEB3-4907-A1A2-A8858AABB5CC}">
      <dgm:prSet/>
      <dgm:spPr/>
      <dgm:t>
        <a:bodyPr/>
        <a:lstStyle/>
        <a:p>
          <a:endParaRPr lang="en-US"/>
        </a:p>
      </dgm:t>
    </dgm:pt>
    <dgm:pt modelId="{CFAF00CD-3DB5-482E-A6A9-E0779005F362}" type="sibTrans" cxnId="{66571C9A-CEB3-4907-A1A2-A8858AABB5CC}">
      <dgm:prSet/>
      <dgm:spPr/>
      <dgm:t>
        <a:bodyPr/>
        <a:lstStyle/>
        <a:p>
          <a:endParaRPr lang="en-US"/>
        </a:p>
      </dgm:t>
    </dgm:pt>
    <dgm:pt modelId="{4339EAE7-75C1-421E-9CD1-5F99B6E71B8A}" type="pres">
      <dgm:prSet presAssocID="{F54136BD-8541-445C-B335-E6FADB562E01}" presName="diagram" presStyleCnt="0">
        <dgm:presLayoutVars>
          <dgm:dir/>
          <dgm:resizeHandles val="exact"/>
        </dgm:presLayoutVars>
      </dgm:prSet>
      <dgm:spPr/>
      <dgm:t>
        <a:bodyPr/>
        <a:lstStyle/>
        <a:p>
          <a:endParaRPr lang="en-US"/>
        </a:p>
      </dgm:t>
    </dgm:pt>
    <dgm:pt modelId="{32B84C4A-55C5-49EE-B4D3-60EA2D354A83}" type="pres">
      <dgm:prSet presAssocID="{E3B29FF8-5667-4612-B6CC-AC1EE7EBB9D5}" presName="node" presStyleLbl="node1" presStyleIdx="0" presStyleCnt="4">
        <dgm:presLayoutVars>
          <dgm:bulletEnabled val="1"/>
        </dgm:presLayoutVars>
      </dgm:prSet>
      <dgm:spPr/>
      <dgm:t>
        <a:bodyPr/>
        <a:lstStyle/>
        <a:p>
          <a:endParaRPr lang="en-US"/>
        </a:p>
      </dgm:t>
    </dgm:pt>
    <dgm:pt modelId="{5B20FD87-5AB4-4C13-8808-8EEABA85733A}" type="pres">
      <dgm:prSet presAssocID="{0CE50DEB-1C02-4463-A05F-212A9D8D0D36}" presName="sibTrans" presStyleCnt="0"/>
      <dgm:spPr/>
      <dgm:t>
        <a:bodyPr/>
        <a:lstStyle/>
        <a:p>
          <a:endParaRPr lang="en-US"/>
        </a:p>
      </dgm:t>
    </dgm:pt>
    <dgm:pt modelId="{99BC0C79-9007-4A67-9D03-B8AD831C0DE8}" type="pres">
      <dgm:prSet presAssocID="{634577FA-53EC-456F-A7BC-0059B7373F0E}" presName="node" presStyleLbl="node1" presStyleIdx="1" presStyleCnt="4">
        <dgm:presLayoutVars>
          <dgm:bulletEnabled val="1"/>
        </dgm:presLayoutVars>
      </dgm:prSet>
      <dgm:spPr/>
      <dgm:t>
        <a:bodyPr/>
        <a:lstStyle/>
        <a:p>
          <a:endParaRPr lang="en-US"/>
        </a:p>
      </dgm:t>
    </dgm:pt>
    <dgm:pt modelId="{5F93674D-8E31-4E66-A730-5A4048DDC184}" type="pres">
      <dgm:prSet presAssocID="{086B078F-3B78-4192-AF23-F95BA2F08542}" presName="sibTrans" presStyleCnt="0"/>
      <dgm:spPr/>
      <dgm:t>
        <a:bodyPr/>
        <a:lstStyle/>
        <a:p>
          <a:endParaRPr lang="en-US"/>
        </a:p>
      </dgm:t>
    </dgm:pt>
    <dgm:pt modelId="{8E02955C-FCF3-4673-A670-C27C9632BA31}" type="pres">
      <dgm:prSet presAssocID="{A8B7631A-A477-4DC8-837C-5D33807431BF}" presName="node" presStyleLbl="node1" presStyleIdx="2" presStyleCnt="4">
        <dgm:presLayoutVars>
          <dgm:bulletEnabled val="1"/>
        </dgm:presLayoutVars>
      </dgm:prSet>
      <dgm:spPr/>
      <dgm:t>
        <a:bodyPr/>
        <a:lstStyle/>
        <a:p>
          <a:endParaRPr lang="en-US"/>
        </a:p>
      </dgm:t>
    </dgm:pt>
    <dgm:pt modelId="{545F168D-A662-4631-948D-26525F421320}" type="pres">
      <dgm:prSet presAssocID="{751204B6-7F4D-4164-A730-58521223F52C}" presName="sibTrans" presStyleCnt="0"/>
      <dgm:spPr/>
      <dgm:t>
        <a:bodyPr/>
        <a:lstStyle/>
        <a:p>
          <a:endParaRPr lang="en-US"/>
        </a:p>
      </dgm:t>
    </dgm:pt>
    <dgm:pt modelId="{3BC92E7A-0815-4DAB-8962-8C9D2C9E1AA0}" type="pres">
      <dgm:prSet presAssocID="{BDAD4C89-03A4-43D8-BDF2-CFC26155ECF6}" presName="node" presStyleLbl="node1" presStyleIdx="3" presStyleCnt="4">
        <dgm:presLayoutVars>
          <dgm:bulletEnabled val="1"/>
        </dgm:presLayoutVars>
      </dgm:prSet>
      <dgm:spPr/>
      <dgm:t>
        <a:bodyPr/>
        <a:lstStyle/>
        <a:p>
          <a:endParaRPr lang="en-US"/>
        </a:p>
      </dgm:t>
    </dgm:pt>
  </dgm:ptLst>
  <dgm:cxnLst>
    <dgm:cxn modelId="{05CAAED9-5D87-4814-896E-29A10A7FE186}" srcId="{F54136BD-8541-445C-B335-E6FADB562E01}" destId="{E3B29FF8-5667-4612-B6CC-AC1EE7EBB9D5}" srcOrd="0" destOrd="0" parTransId="{0AC8B561-E551-4B09-9914-7942EC3B6A1A}" sibTransId="{0CE50DEB-1C02-4463-A05F-212A9D8D0D36}"/>
    <dgm:cxn modelId="{8ED4BDCC-B7C2-4EA5-A092-02132D27747C}" srcId="{F54136BD-8541-445C-B335-E6FADB562E01}" destId="{634577FA-53EC-456F-A7BC-0059B7373F0E}" srcOrd="1" destOrd="0" parTransId="{4535C45A-3CEA-4CB4-B3E6-16676EA87BBD}" sibTransId="{086B078F-3B78-4192-AF23-F95BA2F08542}"/>
    <dgm:cxn modelId="{B6A52F89-4710-48C4-A070-3B3685CAC2A9}" type="presOf" srcId="{BDAD4C89-03A4-43D8-BDF2-CFC26155ECF6}" destId="{3BC92E7A-0815-4DAB-8962-8C9D2C9E1AA0}" srcOrd="0" destOrd="0" presId="urn:microsoft.com/office/officeart/2005/8/layout/default"/>
    <dgm:cxn modelId="{5916BF77-370C-4898-9B0A-531A0671E2B6}" type="presOf" srcId="{E3B29FF8-5667-4612-B6CC-AC1EE7EBB9D5}" destId="{32B84C4A-55C5-49EE-B4D3-60EA2D354A83}" srcOrd="0" destOrd="0" presId="urn:microsoft.com/office/officeart/2005/8/layout/default"/>
    <dgm:cxn modelId="{9191AD61-3B22-4FA2-9979-1124116E63E5}" srcId="{F54136BD-8541-445C-B335-E6FADB562E01}" destId="{A8B7631A-A477-4DC8-837C-5D33807431BF}" srcOrd="2" destOrd="0" parTransId="{7DB7B557-7BAF-4A0B-9BFA-DA76F83EF37B}" sibTransId="{751204B6-7F4D-4164-A730-58521223F52C}"/>
    <dgm:cxn modelId="{3B831EB3-D0F2-43B3-9F4E-FF7E06EC7A44}" type="presOf" srcId="{A8B7631A-A477-4DC8-837C-5D33807431BF}" destId="{8E02955C-FCF3-4673-A670-C27C9632BA31}" srcOrd="0" destOrd="0" presId="urn:microsoft.com/office/officeart/2005/8/layout/default"/>
    <dgm:cxn modelId="{B51C6C27-1014-41C5-8C75-03F11412D1E2}" type="presOf" srcId="{F54136BD-8541-445C-B335-E6FADB562E01}" destId="{4339EAE7-75C1-421E-9CD1-5F99B6E71B8A}" srcOrd="0" destOrd="0" presId="urn:microsoft.com/office/officeart/2005/8/layout/default"/>
    <dgm:cxn modelId="{66571C9A-CEB3-4907-A1A2-A8858AABB5CC}" srcId="{F54136BD-8541-445C-B335-E6FADB562E01}" destId="{BDAD4C89-03A4-43D8-BDF2-CFC26155ECF6}" srcOrd="3" destOrd="0" parTransId="{9C3BB93C-D72A-46EE-AF36-21C8D5527761}" sibTransId="{CFAF00CD-3DB5-482E-A6A9-E0779005F362}"/>
    <dgm:cxn modelId="{855590C3-6674-43C0-8D7A-1C6406F95695}" type="presOf" srcId="{634577FA-53EC-456F-A7BC-0059B7373F0E}" destId="{99BC0C79-9007-4A67-9D03-B8AD831C0DE8}" srcOrd="0" destOrd="0" presId="urn:microsoft.com/office/officeart/2005/8/layout/default"/>
    <dgm:cxn modelId="{7F91B339-04FB-49CD-A2E5-27DA09C3150E}" type="presParOf" srcId="{4339EAE7-75C1-421E-9CD1-5F99B6E71B8A}" destId="{32B84C4A-55C5-49EE-B4D3-60EA2D354A83}" srcOrd="0" destOrd="0" presId="urn:microsoft.com/office/officeart/2005/8/layout/default"/>
    <dgm:cxn modelId="{7C2C1E80-4329-4947-BF06-6CF97917C7E6}" type="presParOf" srcId="{4339EAE7-75C1-421E-9CD1-5F99B6E71B8A}" destId="{5B20FD87-5AB4-4C13-8808-8EEABA85733A}" srcOrd="1" destOrd="0" presId="urn:microsoft.com/office/officeart/2005/8/layout/default"/>
    <dgm:cxn modelId="{FE1DCB76-725B-457E-AF78-06F1E0093475}" type="presParOf" srcId="{4339EAE7-75C1-421E-9CD1-5F99B6E71B8A}" destId="{99BC0C79-9007-4A67-9D03-B8AD831C0DE8}" srcOrd="2" destOrd="0" presId="urn:microsoft.com/office/officeart/2005/8/layout/default"/>
    <dgm:cxn modelId="{71A926E1-8479-4FA7-AB7A-63D39E9E65DC}" type="presParOf" srcId="{4339EAE7-75C1-421E-9CD1-5F99B6E71B8A}" destId="{5F93674D-8E31-4E66-A730-5A4048DDC184}" srcOrd="3" destOrd="0" presId="urn:microsoft.com/office/officeart/2005/8/layout/default"/>
    <dgm:cxn modelId="{7EBE0DE5-0EBE-481A-8F4B-4DCAD3EED2D7}" type="presParOf" srcId="{4339EAE7-75C1-421E-9CD1-5F99B6E71B8A}" destId="{8E02955C-FCF3-4673-A670-C27C9632BA31}" srcOrd="4" destOrd="0" presId="urn:microsoft.com/office/officeart/2005/8/layout/default"/>
    <dgm:cxn modelId="{5916A0A9-240A-4651-8C36-7EEAFDA1F14D}" type="presParOf" srcId="{4339EAE7-75C1-421E-9CD1-5F99B6E71B8A}" destId="{545F168D-A662-4631-948D-26525F421320}" srcOrd="5" destOrd="0" presId="urn:microsoft.com/office/officeart/2005/8/layout/default"/>
    <dgm:cxn modelId="{F1F4F363-2D12-4553-A202-E4CA8A7164A6}" type="presParOf" srcId="{4339EAE7-75C1-421E-9CD1-5F99B6E71B8A}" destId="{3BC92E7A-0815-4DAB-8962-8C9D2C9E1AA0}"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AEF06B1-39D5-4928-A4D4-F0DAF2A51C43}"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F4673051-C569-4F94-8278-14B5B5DCD193}">
      <dgm:prSet phldrT="[Text]"/>
      <dgm:spPr/>
      <dgm:t>
        <a:bodyPr/>
        <a:lstStyle/>
        <a:p>
          <a:r>
            <a:rPr lang="en-US" dirty="0" smtClean="0"/>
            <a:t>Initial</a:t>
          </a:r>
          <a:endParaRPr lang="en-US" dirty="0"/>
        </a:p>
      </dgm:t>
    </dgm:pt>
    <dgm:pt modelId="{D66AFC52-7B3F-4E78-8710-255900ECF536}" type="parTrans" cxnId="{EA02A7A2-A1E0-4AA0-B3AC-74C2B8E9457E}">
      <dgm:prSet/>
      <dgm:spPr/>
      <dgm:t>
        <a:bodyPr/>
        <a:lstStyle/>
        <a:p>
          <a:endParaRPr lang="en-US"/>
        </a:p>
      </dgm:t>
    </dgm:pt>
    <dgm:pt modelId="{C05E4F7D-EBFE-4B45-811A-468EFA373424}" type="sibTrans" cxnId="{EA02A7A2-A1E0-4AA0-B3AC-74C2B8E9457E}">
      <dgm:prSet/>
      <dgm:spPr/>
      <dgm:t>
        <a:bodyPr/>
        <a:lstStyle/>
        <a:p>
          <a:endParaRPr lang="en-US"/>
        </a:p>
      </dgm:t>
    </dgm:pt>
    <dgm:pt modelId="{0E544FB4-350A-42FF-A1CA-BEA653F6ADE2}">
      <dgm:prSet phldrT="[Text]"/>
      <dgm:spPr/>
      <dgm:t>
        <a:bodyPr/>
        <a:lstStyle/>
        <a:p>
          <a:r>
            <a:rPr lang="en-US" dirty="0" smtClean="0"/>
            <a:t>Insert new Key</a:t>
          </a:r>
          <a:endParaRPr lang="en-US" dirty="0"/>
        </a:p>
      </dgm:t>
    </dgm:pt>
    <dgm:pt modelId="{2D3E9716-3D7A-42AF-8CCD-30E8E3D5D0A2}" type="parTrans" cxnId="{CA347AA1-0FAD-4488-8AB6-EF9BA66C5368}">
      <dgm:prSet/>
      <dgm:spPr/>
      <dgm:t>
        <a:bodyPr/>
        <a:lstStyle/>
        <a:p>
          <a:endParaRPr lang="en-US"/>
        </a:p>
      </dgm:t>
    </dgm:pt>
    <dgm:pt modelId="{5EA2055B-1AD9-4D37-BDD0-45334C2DD70F}" type="sibTrans" cxnId="{CA347AA1-0FAD-4488-8AB6-EF9BA66C5368}">
      <dgm:prSet/>
      <dgm:spPr/>
      <dgm:t>
        <a:bodyPr/>
        <a:lstStyle/>
        <a:p>
          <a:endParaRPr lang="en-US"/>
        </a:p>
      </dgm:t>
    </dgm:pt>
    <dgm:pt modelId="{F894E437-A4FD-4DD4-A02A-8D6D34AF1420}">
      <dgm:prSet phldrT="[Text]"/>
      <dgm:spPr/>
      <dgm:t>
        <a:bodyPr/>
        <a:lstStyle/>
        <a:p>
          <a:r>
            <a:rPr lang="en-US" dirty="0" smtClean="0"/>
            <a:t>Replicate</a:t>
          </a:r>
          <a:endParaRPr lang="en-US" dirty="0"/>
        </a:p>
      </dgm:t>
    </dgm:pt>
    <dgm:pt modelId="{55449A94-CF5F-425F-83F0-D55792E67413}" type="parTrans" cxnId="{CC048F2A-A952-4FA6-A214-99601811D128}">
      <dgm:prSet/>
      <dgm:spPr/>
      <dgm:t>
        <a:bodyPr/>
        <a:lstStyle/>
        <a:p>
          <a:endParaRPr lang="en-US"/>
        </a:p>
      </dgm:t>
    </dgm:pt>
    <dgm:pt modelId="{7499BE62-FA6B-4391-B4A4-AE24E9400800}" type="sibTrans" cxnId="{CC048F2A-A952-4FA6-A214-99601811D128}">
      <dgm:prSet/>
      <dgm:spPr/>
      <dgm:t>
        <a:bodyPr/>
        <a:lstStyle/>
        <a:p>
          <a:endParaRPr lang="en-US"/>
        </a:p>
      </dgm:t>
    </dgm:pt>
    <dgm:pt modelId="{BB100179-2EC9-4E40-87E4-3CD8653AED6F}">
      <dgm:prSet phldrT="[Text]"/>
      <dgm:spPr/>
      <dgm:t>
        <a:bodyPr/>
        <a:lstStyle/>
        <a:p>
          <a:r>
            <a:rPr lang="en-US" dirty="0" smtClean="0"/>
            <a:t>Resign w/ new Key</a:t>
          </a:r>
          <a:endParaRPr lang="en-US" dirty="0"/>
        </a:p>
      </dgm:t>
    </dgm:pt>
    <dgm:pt modelId="{CFFD46CA-8B51-4FF7-8740-FBDFA84C4244}" type="parTrans" cxnId="{5A7435E3-FC52-4531-9EFC-950E6AF941E1}">
      <dgm:prSet/>
      <dgm:spPr/>
      <dgm:t>
        <a:bodyPr/>
        <a:lstStyle/>
        <a:p>
          <a:endParaRPr lang="en-US"/>
        </a:p>
      </dgm:t>
    </dgm:pt>
    <dgm:pt modelId="{0120E3EB-58EA-4552-85F6-F5B9F24022CD}" type="sibTrans" cxnId="{5A7435E3-FC52-4531-9EFC-950E6AF941E1}">
      <dgm:prSet/>
      <dgm:spPr/>
      <dgm:t>
        <a:bodyPr/>
        <a:lstStyle/>
        <a:p>
          <a:endParaRPr lang="en-US"/>
        </a:p>
      </dgm:t>
    </dgm:pt>
    <dgm:pt modelId="{BDEF2906-9872-488E-BCE6-E154FB97A44C}">
      <dgm:prSet phldrT="[Text]"/>
      <dgm:spPr/>
      <dgm:t>
        <a:bodyPr/>
        <a:lstStyle/>
        <a:p>
          <a:r>
            <a:rPr lang="en-US" dirty="0" smtClean="0"/>
            <a:t>Remove old Key</a:t>
          </a:r>
          <a:endParaRPr lang="en-US" dirty="0"/>
        </a:p>
      </dgm:t>
    </dgm:pt>
    <dgm:pt modelId="{DEA6836E-325C-49A7-AE2F-A59FD38E4D9E}" type="parTrans" cxnId="{D4BA8A8F-6299-4EFA-ABC1-F1C056412633}">
      <dgm:prSet/>
      <dgm:spPr/>
      <dgm:t>
        <a:bodyPr/>
        <a:lstStyle/>
        <a:p>
          <a:endParaRPr lang="en-US"/>
        </a:p>
      </dgm:t>
    </dgm:pt>
    <dgm:pt modelId="{563903D6-120B-43D2-8EA7-53EF1FC34439}" type="sibTrans" cxnId="{D4BA8A8F-6299-4EFA-ABC1-F1C056412633}">
      <dgm:prSet/>
      <dgm:spPr/>
      <dgm:t>
        <a:bodyPr/>
        <a:lstStyle/>
        <a:p>
          <a:endParaRPr lang="en-US" b="0"/>
        </a:p>
      </dgm:t>
    </dgm:pt>
    <dgm:pt modelId="{169B84DF-9DAD-45CE-BBDC-689084FD7BFC}" type="pres">
      <dgm:prSet presAssocID="{5AEF06B1-39D5-4928-A4D4-F0DAF2A51C43}" presName="cycle" presStyleCnt="0">
        <dgm:presLayoutVars>
          <dgm:dir/>
          <dgm:resizeHandles val="exact"/>
        </dgm:presLayoutVars>
      </dgm:prSet>
      <dgm:spPr/>
      <dgm:t>
        <a:bodyPr/>
        <a:lstStyle/>
        <a:p>
          <a:endParaRPr lang="en-US"/>
        </a:p>
      </dgm:t>
    </dgm:pt>
    <dgm:pt modelId="{F1DD4BF3-3F87-4302-AD0E-F553069B4527}" type="pres">
      <dgm:prSet presAssocID="{F4673051-C569-4F94-8278-14B5B5DCD193}" presName="dummy" presStyleCnt="0"/>
      <dgm:spPr/>
    </dgm:pt>
    <dgm:pt modelId="{62C988A1-1FB3-4C36-B0F0-5291855ED62F}" type="pres">
      <dgm:prSet presAssocID="{F4673051-C569-4F94-8278-14B5B5DCD193}" presName="node" presStyleLbl="revTx" presStyleIdx="0" presStyleCnt="5">
        <dgm:presLayoutVars>
          <dgm:bulletEnabled val="1"/>
        </dgm:presLayoutVars>
      </dgm:prSet>
      <dgm:spPr/>
      <dgm:t>
        <a:bodyPr/>
        <a:lstStyle/>
        <a:p>
          <a:endParaRPr lang="en-US"/>
        </a:p>
      </dgm:t>
    </dgm:pt>
    <dgm:pt modelId="{B5497BA9-7E31-4B64-8B32-E4BCEF4EE399}" type="pres">
      <dgm:prSet presAssocID="{C05E4F7D-EBFE-4B45-811A-468EFA373424}" presName="sibTrans" presStyleLbl="node1" presStyleIdx="0" presStyleCnt="5"/>
      <dgm:spPr/>
      <dgm:t>
        <a:bodyPr/>
        <a:lstStyle/>
        <a:p>
          <a:endParaRPr lang="en-US"/>
        </a:p>
      </dgm:t>
    </dgm:pt>
    <dgm:pt modelId="{D5958150-940D-40A9-872C-832BA1617E69}" type="pres">
      <dgm:prSet presAssocID="{0E544FB4-350A-42FF-A1CA-BEA653F6ADE2}" presName="dummy" presStyleCnt="0"/>
      <dgm:spPr/>
    </dgm:pt>
    <dgm:pt modelId="{AEB37BBA-A6BB-4235-ACC3-3360E030DA62}" type="pres">
      <dgm:prSet presAssocID="{0E544FB4-350A-42FF-A1CA-BEA653F6ADE2}" presName="node" presStyleLbl="revTx" presStyleIdx="1" presStyleCnt="5">
        <dgm:presLayoutVars>
          <dgm:bulletEnabled val="1"/>
        </dgm:presLayoutVars>
      </dgm:prSet>
      <dgm:spPr/>
      <dgm:t>
        <a:bodyPr/>
        <a:lstStyle/>
        <a:p>
          <a:endParaRPr lang="en-US"/>
        </a:p>
      </dgm:t>
    </dgm:pt>
    <dgm:pt modelId="{CC01B517-54EE-4C86-A679-27BA8006AE53}" type="pres">
      <dgm:prSet presAssocID="{5EA2055B-1AD9-4D37-BDD0-45334C2DD70F}" presName="sibTrans" presStyleLbl="node1" presStyleIdx="1" presStyleCnt="5"/>
      <dgm:spPr/>
      <dgm:t>
        <a:bodyPr/>
        <a:lstStyle/>
        <a:p>
          <a:endParaRPr lang="en-US"/>
        </a:p>
      </dgm:t>
    </dgm:pt>
    <dgm:pt modelId="{B755B2A0-CE5C-4163-A882-F8191A040B0D}" type="pres">
      <dgm:prSet presAssocID="{F894E437-A4FD-4DD4-A02A-8D6D34AF1420}" presName="dummy" presStyleCnt="0"/>
      <dgm:spPr/>
    </dgm:pt>
    <dgm:pt modelId="{694DA240-5506-443C-A714-C571976D1389}" type="pres">
      <dgm:prSet presAssocID="{F894E437-A4FD-4DD4-A02A-8D6D34AF1420}" presName="node" presStyleLbl="revTx" presStyleIdx="2" presStyleCnt="5">
        <dgm:presLayoutVars>
          <dgm:bulletEnabled val="1"/>
        </dgm:presLayoutVars>
      </dgm:prSet>
      <dgm:spPr/>
      <dgm:t>
        <a:bodyPr/>
        <a:lstStyle/>
        <a:p>
          <a:endParaRPr lang="en-US"/>
        </a:p>
      </dgm:t>
    </dgm:pt>
    <dgm:pt modelId="{1E6CD79E-3658-4C90-9E66-CCBB683372BA}" type="pres">
      <dgm:prSet presAssocID="{7499BE62-FA6B-4391-B4A4-AE24E9400800}" presName="sibTrans" presStyleLbl="node1" presStyleIdx="2" presStyleCnt="5"/>
      <dgm:spPr/>
      <dgm:t>
        <a:bodyPr/>
        <a:lstStyle/>
        <a:p>
          <a:endParaRPr lang="en-US"/>
        </a:p>
      </dgm:t>
    </dgm:pt>
    <dgm:pt modelId="{77767D3B-8653-4587-8EB7-CF5C996A2549}" type="pres">
      <dgm:prSet presAssocID="{BB100179-2EC9-4E40-87E4-3CD8653AED6F}" presName="dummy" presStyleCnt="0"/>
      <dgm:spPr/>
    </dgm:pt>
    <dgm:pt modelId="{86A1685D-1C82-4EF3-A45A-33B76CE94E9E}" type="pres">
      <dgm:prSet presAssocID="{BB100179-2EC9-4E40-87E4-3CD8653AED6F}" presName="node" presStyleLbl="revTx" presStyleIdx="3" presStyleCnt="5">
        <dgm:presLayoutVars>
          <dgm:bulletEnabled val="1"/>
        </dgm:presLayoutVars>
      </dgm:prSet>
      <dgm:spPr/>
      <dgm:t>
        <a:bodyPr/>
        <a:lstStyle/>
        <a:p>
          <a:endParaRPr lang="en-US"/>
        </a:p>
      </dgm:t>
    </dgm:pt>
    <dgm:pt modelId="{2307E410-E268-4072-BAA2-2D735223D0B6}" type="pres">
      <dgm:prSet presAssocID="{0120E3EB-58EA-4552-85F6-F5B9F24022CD}" presName="sibTrans" presStyleLbl="node1" presStyleIdx="3" presStyleCnt="5"/>
      <dgm:spPr/>
      <dgm:t>
        <a:bodyPr/>
        <a:lstStyle/>
        <a:p>
          <a:endParaRPr lang="en-US"/>
        </a:p>
      </dgm:t>
    </dgm:pt>
    <dgm:pt modelId="{649A9E84-0FD9-4471-AA2C-471C3801D326}" type="pres">
      <dgm:prSet presAssocID="{BDEF2906-9872-488E-BCE6-E154FB97A44C}" presName="dummy" presStyleCnt="0"/>
      <dgm:spPr/>
    </dgm:pt>
    <dgm:pt modelId="{4CF98756-5046-4B33-B60B-40E6D97C545E}" type="pres">
      <dgm:prSet presAssocID="{BDEF2906-9872-488E-BCE6-E154FB97A44C}" presName="node" presStyleLbl="revTx" presStyleIdx="4" presStyleCnt="5">
        <dgm:presLayoutVars>
          <dgm:bulletEnabled val="1"/>
        </dgm:presLayoutVars>
      </dgm:prSet>
      <dgm:spPr/>
      <dgm:t>
        <a:bodyPr/>
        <a:lstStyle/>
        <a:p>
          <a:endParaRPr lang="en-US"/>
        </a:p>
      </dgm:t>
    </dgm:pt>
    <dgm:pt modelId="{F7100E3F-EB1A-49B3-8927-BDD8E17EBF63}" type="pres">
      <dgm:prSet presAssocID="{563903D6-120B-43D2-8EA7-53EF1FC34439}" presName="sibTrans" presStyleLbl="node1" presStyleIdx="4" presStyleCnt="5"/>
      <dgm:spPr/>
      <dgm:t>
        <a:bodyPr/>
        <a:lstStyle/>
        <a:p>
          <a:endParaRPr lang="en-US"/>
        </a:p>
      </dgm:t>
    </dgm:pt>
  </dgm:ptLst>
  <dgm:cxnLst>
    <dgm:cxn modelId="{82094B4F-4CD1-488C-98D5-E95236018873}" type="presOf" srcId="{BDEF2906-9872-488E-BCE6-E154FB97A44C}" destId="{4CF98756-5046-4B33-B60B-40E6D97C545E}" srcOrd="0" destOrd="0" presId="urn:microsoft.com/office/officeart/2005/8/layout/cycle1"/>
    <dgm:cxn modelId="{F48FED30-4577-4C55-B1E0-D1F970649F2C}" type="presOf" srcId="{C05E4F7D-EBFE-4B45-811A-468EFA373424}" destId="{B5497BA9-7E31-4B64-8B32-E4BCEF4EE399}" srcOrd="0" destOrd="0" presId="urn:microsoft.com/office/officeart/2005/8/layout/cycle1"/>
    <dgm:cxn modelId="{B68EFA63-BB47-49D7-A8EE-9CA32BDE66A1}" type="presOf" srcId="{5AEF06B1-39D5-4928-A4D4-F0DAF2A51C43}" destId="{169B84DF-9DAD-45CE-BBDC-689084FD7BFC}" srcOrd="0" destOrd="0" presId="urn:microsoft.com/office/officeart/2005/8/layout/cycle1"/>
    <dgm:cxn modelId="{18315A06-3B2B-4066-9E83-CA77B239FA74}" type="presOf" srcId="{0120E3EB-58EA-4552-85F6-F5B9F24022CD}" destId="{2307E410-E268-4072-BAA2-2D735223D0B6}" srcOrd="0" destOrd="0" presId="urn:microsoft.com/office/officeart/2005/8/layout/cycle1"/>
    <dgm:cxn modelId="{85548FF5-B06B-4A23-A4F3-3C1C29FACFE8}" type="presOf" srcId="{5EA2055B-1AD9-4D37-BDD0-45334C2DD70F}" destId="{CC01B517-54EE-4C86-A679-27BA8006AE53}" srcOrd="0" destOrd="0" presId="urn:microsoft.com/office/officeart/2005/8/layout/cycle1"/>
    <dgm:cxn modelId="{0BD6E14D-8371-4BAA-A9A7-C2AC1F98A8C5}" type="presOf" srcId="{F4673051-C569-4F94-8278-14B5B5DCD193}" destId="{62C988A1-1FB3-4C36-B0F0-5291855ED62F}" srcOrd="0" destOrd="0" presId="urn:microsoft.com/office/officeart/2005/8/layout/cycle1"/>
    <dgm:cxn modelId="{FBE1EF88-61A1-467A-A4D4-783BC7D93744}" type="presOf" srcId="{7499BE62-FA6B-4391-B4A4-AE24E9400800}" destId="{1E6CD79E-3658-4C90-9E66-CCBB683372BA}" srcOrd="0" destOrd="0" presId="urn:microsoft.com/office/officeart/2005/8/layout/cycle1"/>
    <dgm:cxn modelId="{CA347AA1-0FAD-4488-8AB6-EF9BA66C5368}" srcId="{5AEF06B1-39D5-4928-A4D4-F0DAF2A51C43}" destId="{0E544FB4-350A-42FF-A1CA-BEA653F6ADE2}" srcOrd="1" destOrd="0" parTransId="{2D3E9716-3D7A-42AF-8CCD-30E8E3D5D0A2}" sibTransId="{5EA2055B-1AD9-4D37-BDD0-45334C2DD70F}"/>
    <dgm:cxn modelId="{FB1356C0-610E-4D4D-9DEA-E464B3B8AA0A}" type="presOf" srcId="{BB100179-2EC9-4E40-87E4-3CD8653AED6F}" destId="{86A1685D-1C82-4EF3-A45A-33B76CE94E9E}" srcOrd="0" destOrd="0" presId="urn:microsoft.com/office/officeart/2005/8/layout/cycle1"/>
    <dgm:cxn modelId="{ACFE2E03-5A76-43D2-9C8D-DD87AABBABE4}" type="presOf" srcId="{F894E437-A4FD-4DD4-A02A-8D6D34AF1420}" destId="{694DA240-5506-443C-A714-C571976D1389}" srcOrd="0" destOrd="0" presId="urn:microsoft.com/office/officeart/2005/8/layout/cycle1"/>
    <dgm:cxn modelId="{EA02A7A2-A1E0-4AA0-B3AC-74C2B8E9457E}" srcId="{5AEF06B1-39D5-4928-A4D4-F0DAF2A51C43}" destId="{F4673051-C569-4F94-8278-14B5B5DCD193}" srcOrd="0" destOrd="0" parTransId="{D66AFC52-7B3F-4E78-8710-255900ECF536}" sibTransId="{C05E4F7D-EBFE-4B45-811A-468EFA373424}"/>
    <dgm:cxn modelId="{CC048F2A-A952-4FA6-A214-99601811D128}" srcId="{5AEF06B1-39D5-4928-A4D4-F0DAF2A51C43}" destId="{F894E437-A4FD-4DD4-A02A-8D6D34AF1420}" srcOrd="2" destOrd="0" parTransId="{55449A94-CF5F-425F-83F0-D55792E67413}" sibTransId="{7499BE62-FA6B-4391-B4A4-AE24E9400800}"/>
    <dgm:cxn modelId="{D4BA8A8F-6299-4EFA-ABC1-F1C056412633}" srcId="{5AEF06B1-39D5-4928-A4D4-F0DAF2A51C43}" destId="{BDEF2906-9872-488E-BCE6-E154FB97A44C}" srcOrd="4" destOrd="0" parTransId="{DEA6836E-325C-49A7-AE2F-A59FD38E4D9E}" sibTransId="{563903D6-120B-43D2-8EA7-53EF1FC34439}"/>
    <dgm:cxn modelId="{5A7435E3-FC52-4531-9EFC-950E6AF941E1}" srcId="{5AEF06B1-39D5-4928-A4D4-F0DAF2A51C43}" destId="{BB100179-2EC9-4E40-87E4-3CD8653AED6F}" srcOrd="3" destOrd="0" parTransId="{CFFD46CA-8B51-4FF7-8740-FBDFA84C4244}" sibTransId="{0120E3EB-58EA-4552-85F6-F5B9F24022CD}"/>
    <dgm:cxn modelId="{0D4E39F5-2183-4116-A69F-2B1A978AA095}" type="presOf" srcId="{0E544FB4-350A-42FF-A1CA-BEA653F6ADE2}" destId="{AEB37BBA-A6BB-4235-ACC3-3360E030DA62}" srcOrd="0" destOrd="0" presId="urn:microsoft.com/office/officeart/2005/8/layout/cycle1"/>
    <dgm:cxn modelId="{DAC2C4EE-E09C-485E-A897-983C27FE3C7F}" type="presOf" srcId="{563903D6-120B-43D2-8EA7-53EF1FC34439}" destId="{F7100E3F-EB1A-49B3-8927-BDD8E17EBF63}" srcOrd="0" destOrd="0" presId="urn:microsoft.com/office/officeart/2005/8/layout/cycle1"/>
    <dgm:cxn modelId="{0F781B32-E749-4D42-A4F8-CD534C2AB42E}" type="presParOf" srcId="{169B84DF-9DAD-45CE-BBDC-689084FD7BFC}" destId="{F1DD4BF3-3F87-4302-AD0E-F553069B4527}" srcOrd="0" destOrd="0" presId="urn:microsoft.com/office/officeart/2005/8/layout/cycle1"/>
    <dgm:cxn modelId="{DA53E19C-4EF5-4FF1-898E-F31237251CEE}" type="presParOf" srcId="{169B84DF-9DAD-45CE-BBDC-689084FD7BFC}" destId="{62C988A1-1FB3-4C36-B0F0-5291855ED62F}" srcOrd="1" destOrd="0" presId="urn:microsoft.com/office/officeart/2005/8/layout/cycle1"/>
    <dgm:cxn modelId="{569EBA30-FBCA-4695-A67C-9B73358DEFD2}" type="presParOf" srcId="{169B84DF-9DAD-45CE-BBDC-689084FD7BFC}" destId="{B5497BA9-7E31-4B64-8B32-E4BCEF4EE399}" srcOrd="2" destOrd="0" presId="urn:microsoft.com/office/officeart/2005/8/layout/cycle1"/>
    <dgm:cxn modelId="{D562BC35-EEDB-4C69-97F7-0A5EDE07B23E}" type="presParOf" srcId="{169B84DF-9DAD-45CE-BBDC-689084FD7BFC}" destId="{D5958150-940D-40A9-872C-832BA1617E69}" srcOrd="3" destOrd="0" presId="urn:microsoft.com/office/officeart/2005/8/layout/cycle1"/>
    <dgm:cxn modelId="{2A841828-1C40-4C46-9869-7A3C5CB422C0}" type="presParOf" srcId="{169B84DF-9DAD-45CE-BBDC-689084FD7BFC}" destId="{AEB37BBA-A6BB-4235-ACC3-3360E030DA62}" srcOrd="4" destOrd="0" presId="urn:microsoft.com/office/officeart/2005/8/layout/cycle1"/>
    <dgm:cxn modelId="{92592C6E-38F5-4F26-B1CA-38073B3BBAA8}" type="presParOf" srcId="{169B84DF-9DAD-45CE-BBDC-689084FD7BFC}" destId="{CC01B517-54EE-4C86-A679-27BA8006AE53}" srcOrd="5" destOrd="0" presId="urn:microsoft.com/office/officeart/2005/8/layout/cycle1"/>
    <dgm:cxn modelId="{348AD44C-0C4F-4239-82F5-6866F907BC6C}" type="presParOf" srcId="{169B84DF-9DAD-45CE-BBDC-689084FD7BFC}" destId="{B755B2A0-CE5C-4163-A882-F8191A040B0D}" srcOrd="6" destOrd="0" presId="urn:microsoft.com/office/officeart/2005/8/layout/cycle1"/>
    <dgm:cxn modelId="{E1707365-D7AD-4F36-B923-A81676F4E715}" type="presParOf" srcId="{169B84DF-9DAD-45CE-BBDC-689084FD7BFC}" destId="{694DA240-5506-443C-A714-C571976D1389}" srcOrd="7" destOrd="0" presId="urn:microsoft.com/office/officeart/2005/8/layout/cycle1"/>
    <dgm:cxn modelId="{3C8B9244-ADB9-4B77-BBBF-570BD2B7D5CE}" type="presParOf" srcId="{169B84DF-9DAD-45CE-BBDC-689084FD7BFC}" destId="{1E6CD79E-3658-4C90-9E66-CCBB683372BA}" srcOrd="8" destOrd="0" presId="urn:microsoft.com/office/officeart/2005/8/layout/cycle1"/>
    <dgm:cxn modelId="{F35BA8E3-7F21-47A5-8118-5B6C921AD3F2}" type="presParOf" srcId="{169B84DF-9DAD-45CE-BBDC-689084FD7BFC}" destId="{77767D3B-8653-4587-8EB7-CF5C996A2549}" srcOrd="9" destOrd="0" presId="urn:microsoft.com/office/officeart/2005/8/layout/cycle1"/>
    <dgm:cxn modelId="{F33F9036-C23D-43A5-85BF-E78AE3AD7D68}" type="presParOf" srcId="{169B84DF-9DAD-45CE-BBDC-689084FD7BFC}" destId="{86A1685D-1C82-4EF3-A45A-33B76CE94E9E}" srcOrd="10" destOrd="0" presId="urn:microsoft.com/office/officeart/2005/8/layout/cycle1"/>
    <dgm:cxn modelId="{2FFD11DB-1EF0-45CC-9182-5FF0367211B9}" type="presParOf" srcId="{169B84DF-9DAD-45CE-BBDC-689084FD7BFC}" destId="{2307E410-E268-4072-BAA2-2D735223D0B6}" srcOrd="11" destOrd="0" presId="urn:microsoft.com/office/officeart/2005/8/layout/cycle1"/>
    <dgm:cxn modelId="{AE3BEE52-ECCD-4E14-BFFF-145D1F401D9B}" type="presParOf" srcId="{169B84DF-9DAD-45CE-BBDC-689084FD7BFC}" destId="{649A9E84-0FD9-4471-AA2C-471C3801D326}" srcOrd="12" destOrd="0" presId="urn:microsoft.com/office/officeart/2005/8/layout/cycle1"/>
    <dgm:cxn modelId="{CC081ADA-967B-4B80-908A-23EBA996A048}" type="presParOf" srcId="{169B84DF-9DAD-45CE-BBDC-689084FD7BFC}" destId="{4CF98756-5046-4B33-B60B-40E6D97C545E}" srcOrd="13" destOrd="0" presId="urn:microsoft.com/office/officeart/2005/8/layout/cycle1"/>
    <dgm:cxn modelId="{5FE345FF-9901-4C5F-B91A-07BB4CCDAEF3}" type="presParOf" srcId="{169B84DF-9DAD-45CE-BBDC-689084FD7BFC}" destId="{F7100E3F-EB1A-49B3-8927-BDD8E17EBF63}" srcOrd="14" destOrd="0" presId="urn:microsoft.com/office/officeart/2005/8/layout/cycle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54136BD-8541-445C-B335-E6FADB562E0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3B29FF8-5667-4612-B6CC-AC1EE7EBB9D5}">
      <dgm:prSet phldrT="[Text]"/>
      <dgm:spPr/>
      <dgm:t>
        <a:bodyPr/>
        <a:lstStyle/>
        <a:p>
          <a:r>
            <a:rPr lang="en-US" b="1" dirty="0" smtClean="0"/>
            <a:t>Overview</a:t>
          </a:r>
          <a:endParaRPr lang="en-US" b="1" dirty="0"/>
        </a:p>
      </dgm:t>
    </dgm:pt>
    <dgm:pt modelId="{0AC8B561-E551-4B09-9914-7942EC3B6A1A}" type="parTrans" cxnId="{05CAAED9-5D87-4814-896E-29A10A7FE186}">
      <dgm:prSet/>
      <dgm:spPr/>
      <dgm:t>
        <a:bodyPr/>
        <a:lstStyle/>
        <a:p>
          <a:endParaRPr lang="en-US"/>
        </a:p>
      </dgm:t>
    </dgm:pt>
    <dgm:pt modelId="{0CE50DEB-1C02-4463-A05F-212A9D8D0D36}" type="sibTrans" cxnId="{05CAAED9-5D87-4814-896E-29A10A7FE186}">
      <dgm:prSet/>
      <dgm:spPr/>
      <dgm:t>
        <a:bodyPr/>
        <a:lstStyle/>
        <a:p>
          <a:endParaRPr lang="en-US"/>
        </a:p>
      </dgm:t>
    </dgm:pt>
    <dgm:pt modelId="{634577FA-53EC-456F-A7BC-0059B7373F0E}">
      <dgm:prSet phldrT="[Text]"/>
      <dgm:spPr/>
      <dgm:t>
        <a:bodyPr/>
        <a:lstStyle/>
        <a:p>
          <a:r>
            <a:rPr lang="en-US" b="1" dirty="0" smtClean="0"/>
            <a:t>Deployment</a:t>
          </a:r>
          <a:endParaRPr lang="en-US" b="1" dirty="0"/>
        </a:p>
      </dgm:t>
    </dgm:pt>
    <dgm:pt modelId="{4535C45A-3CEA-4CB4-B3E6-16676EA87BBD}" type="parTrans" cxnId="{8ED4BDCC-B7C2-4EA5-A092-02132D27747C}">
      <dgm:prSet/>
      <dgm:spPr/>
      <dgm:t>
        <a:bodyPr/>
        <a:lstStyle/>
        <a:p>
          <a:endParaRPr lang="en-US"/>
        </a:p>
      </dgm:t>
    </dgm:pt>
    <dgm:pt modelId="{086B078F-3B78-4192-AF23-F95BA2F08542}" type="sibTrans" cxnId="{8ED4BDCC-B7C2-4EA5-A092-02132D27747C}">
      <dgm:prSet/>
      <dgm:spPr/>
      <dgm:t>
        <a:bodyPr/>
        <a:lstStyle/>
        <a:p>
          <a:endParaRPr lang="en-US"/>
        </a:p>
      </dgm:t>
    </dgm:pt>
    <dgm:pt modelId="{A8B7631A-A477-4DC8-837C-5D33807431BF}">
      <dgm:prSet phldrT="[Text]"/>
      <dgm:spPr/>
      <dgm:t>
        <a:bodyPr/>
        <a:lstStyle/>
        <a:p>
          <a:r>
            <a:rPr lang="en-US" b="1" dirty="0" smtClean="0"/>
            <a:t>Operations</a:t>
          </a:r>
          <a:endParaRPr lang="en-US" b="1" dirty="0"/>
        </a:p>
      </dgm:t>
    </dgm:pt>
    <dgm:pt modelId="{7DB7B557-7BAF-4A0B-9BFA-DA76F83EF37B}" type="parTrans" cxnId="{9191AD61-3B22-4FA2-9979-1124116E63E5}">
      <dgm:prSet/>
      <dgm:spPr/>
      <dgm:t>
        <a:bodyPr/>
        <a:lstStyle/>
        <a:p>
          <a:endParaRPr lang="en-US"/>
        </a:p>
      </dgm:t>
    </dgm:pt>
    <dgm:pt modelId="{751204B6-7F4D-4164-A730-58521223F52C}" type="sibTrans" cxnId="{9191AD61-3B22-4FA2-9979-1124116E63E5}">
      <dgm:prSet/>
      <dgm:spPr/>
      <dgm:t>
        <a:bodyPr/>
        <a:lstStyle/>
        <a:p>
          <a:endParaRPr lang="en-US"/>
        </a:p>
      </dgm:t>
    </dgm:pt>
    <dgm:pt modelId="{BDAD4C89-03A4-43D8-BDF2-CFC26155ECF6}">
      <dgm:prSet phldrT="[Text]"/>
      <dgm:spPr>
        <a:solidFill>
          <a:schemeClr val="tx1">
            <a:lumMod val="75000"/>
          </a:schemeClr>
        </a:solidFill>
      </dgm:spPr>
      <dgm:t>
        <a:bodyPr/>
        <a:lstStyle/>
        <a:p>
          <a:r>
            <a:rPr lang="en-US" b="1" dirty="0" smtClean="0"/>
            <a:t>New in DNS</a:t>
          </a:r>
          <a:endParaRPr lang="en-US" b="1" dirty="0"/>
        </a:p>
      </dgm:t>
    </dgm:pt>
    <dgm:pt modelId="{9C3BB93C-D72A-46EE-AF36-21C8D5527761}" type="parTrans" cxnId="{66571C9A-CEB3-4907-A1A2-A8858AABB5CC}">
      <dgm:prSet/>
      <dgm:spPr/>
      <dgm:t>
        <a:bodyPr/>
        <a:lstStyle/>
        <a:p>
          <a:endParaRPr lang="en-US"/>
        </a:p>
      </dgm:t>
    </dgm:pt>
    <dgm:pt modelId="{CFAF00CD-3DB5-482E-A6A9-E0779005F362}" type="sibTrans" cxnId="{66571C9A-CEB3-4907-A1A2-A8858AABB5CC}">
      <dgm:prSet/>
      <dgm:spPr/>
      <dgm:t>
        <a:bodyPr/>
        <a:lstStyle/>
        <a:p>
          <a:endParaRPr lang="en-US"/>
        </a:p>
      </dgm:t>
    </dgm:pt>
    <dgm:pt modelId="{4339EAE7-75C1-421E-9CD1-5F99B6E71B8A}" type="pres">
      <dgm:prSet presAssocID="{F54136BD-8541-445C-B335-E6FADB562E01}" presName="diagram" presStyleCnt="0">
        <dgm:presLayoutVars>
          <dgm:dir/>
          <dgm:resizeHandles val="exact"/>
        </dgm:presLayoutVars>
      </dgm:prSet>
      <dgm:spPr/>
      <dgm:t>
        <a:bodyPr/>
        <a:lstStyle/>
        <a:p>
          <a:endParaRPr lang="en-US"/>
        </a:p>
      </dgm:t>
    </dgm:pt>
    <dgm:pt modelId="{32B84C4A-55C5-49EE-B4D3-60EA2D354A83}" type="pres">
      <dgm:prSet presAssocID="{E3B29FF8-5667-4612-B6CC-AC1EE7EBB9D5}" presName="node" presStyleLbl="node1" presStyleIdx="0" presStyleCnt="4">
        <dgm:presLayoutVars>
          <dgm:bulletEnabled val="1"/>
        </dgm:presLayoutVars>
      </dgm:prSet>
      <dgm:spPr/>
      <dgm:t>
        <a:bodyPr/>
        <a:lstStyle/>
        <a:p>
          <a:endParaRPr lang="en-US"/>
        </a:p>
      </dgm:t>
    </dgm:pt>
    <dgm:pt modelId="{5B20FD87-5AB4-4C13-8808-8EEABA85733A}" type="pres">
      <dgm:prSet presAssocID="{0CE50DEB-1C02-4463-A05F-212A9D8D0D36}" presName="sibTrans" presStyleCnt="0"/>
      <dgm:spPr/>
      <dgm:t>
        <a:bodyPr/>
        <a:lstStyle/>
        <a:p>
          <a:endParaRPr lang="en-US"/>
        </a:p>
      </dgm:t>
    </dgm:pt>
    <dgm:pt modelId="{99BC0C79-9007-4A67-9D03-B8AD831C0DE8}" type="pres">
      <dgm:prSet presAssocID="{634577FA-53EC-456F-A7BC-0059B7373F0E}" presName="node" presStyleLbl="node1" presStyleIdx="1" presStyleCnt="4">
        <dgm:presLayoutVars>
          <dgm:bulletEnabled val="1"/>
        </dgm:presLayoutVars>
      </dgm:prSet>
      <dgm:spPr/>
      <dgm:t>
        <a:bodyPr/>
        <a:lstStyle/>
        <a:p>
          <a:endParaRPr lang="en-US"/>
        </a:p>
      </dgm:t>
    </dgm:pt>
    <dgm:pt modelId="{5F93674D-8E31-4E66-A730-5A4048DDC184}" type="pres">
      <dgm:prSet presAssocID="{086B078F-3B78-4192-AF23-F95BA2F08542}" presName="sibTrans" presStyleCnt="0"/>
      <dgm:spPr/>
      <dgm:t>
        <a:bodyPr/>
        <a:lstStyle/>
        <a:p>
          <a:endParaRPr lang="en-US"/>
        </a:p>
      </dgm:t>
    </dgm:pt>
    <dgm:pt modelId="{8E02955C-FCF3-4673-A670-C27C9632BA31}" type="pres">
      <dgm:prSet presAssocID="{A8B7631A-A477-4DC8-837C-5D33807431BF}" presName="node" presStyleLbl="node1" presStyleIdx="2" presStyleCnt="4">
        <dgm:presLayoutVars>
          <dgm:bulletEnabled val="1"/>
        </dgm:presLayoutVars>
      </dgm:prSet>
      <dgm:spPr/>
      <dgm:t>
        <a:bodyPr/>
        <a:lstStyle/>
        <a:p>
          <a:endParaRPr lang="en-US"/>
        </a:p>
      </dgm:t>
    </dgm:pt>
    <dgm:pt modelId="{545F168D-A662-4631-948D-26525F421320}" type="pres">
      <dgm:prSet presAssocID="{751204B6-7F4D-4164-A730-58521223F52C}" presName="sibTrans" presStyleCnt="0"/>
      <dgm:spPr/>
      <dgm:t>
        <a:bodyPr/>
        <a:lstStyle/>
        <a:p>
          <a:endParaRPr lang="en-US"/>
        </a:p>
      </dgm:t>
    </dgm:pt>
    <dgm:pt modelId="{3BC92E7A-0815-4DAB-8962-8C9D2C9E1AA0}" type="pres">
      <dgm:prSet presAssocID="{BDAD4C89-03A4-43D8-BDF2-CFC26155ECF6}" presName="node" presStyleLbl="node1" presStyleIdx="3" presStyleCnt="4">
        <dgm:presLayoutVars>
          <dgm:bulletEnabled val="1"/>
        </dgm:presLayoutVars>
      </dgm:prSet>
      <dgm:spPr/>
      <dgm:t>
        <a:bodyPr/>
        <a:lstStyle/>
        <a:p>
          <a:endParaRPr lang="en-US"/>
        </a:p>
      </dgm:t>
    </dgm:pt>
  </dgm:ptLst>
  <dgm:cxnLst>
    <dgm:cxn modelId="{05CAAED9-5D87-4814-896E-29A10A7FE186}" srcId="{F54136BD-8541-445C-B335-E6FADB562E01}" destId="{E3B29FF8-5667-4612-B6CC-AC1EE7EBB9D5}" srcOrd="0" destOrd="0" parTransId="{0AC8B561-E551-4B09-9914-7942EC3B6A1A}" sibTransId="{0CE50DEB-1C02-4463-A05F-212A9D8D0D36}"/>
    <dgm:cxn modelId="{8ED4BDCC-B7C2-4EA5-A092-02132D27747C}" srcId="{F54136BD-8541-445C-B335-E6FADB562E01}" destId="{634577FA-53EC-456F-A7BC-0059B7373F0E}" srcOrd="1" destOrd="0" parTransId="{4535C45A-3CEA-4CB4-B3E6-16676EA87BBD}" sibTransId="{086B078F-3B78-4192-AF23-F95BA2F08542}"/>
    <dgm:cxn modelId="{D5D3CA5E-55C0-40E7-AE69-D6F3625E49D0}" type="presOf" srcId="{F54136BD-8541-445C-B335-E6FADB562E01}" destId="{4339EAE7-75C1-421E-9CD1-5F99B6E71B8A}" srcOrd="0" destOrd="0" presId="urn:microsoft.com/office/officeart/2005/8/layout/default"/>
    <dgm:cxn modelId="{45E58113-FCD3-4920-8D9A-326329F2470A}" type="presOf" srcId="{BDAD4C89-03A4-43D8-BDF2-CFC26155ECF6}" destId="{3BC92E7A-0815-4DAB-8962-8C9D2C9E1AA0}" srcOrd="0" destOrd="0" presId="urn:microsoft.com/office/officeart/2005/8/layout/default"/>
    <dgm:cxn modelId="{02EA7BF8-3CFC-45AE-8D04-BF71EBCA8AC0}" type="presOf" srcId="{A8B7631A-A477-4DC8-837C-5D33807431BF}" destId="{8E02955C-FCF3-4673-A670-C27C9632BA31}" srcOrd="0" destOrd="0" presId="urn:microsoft.com/office/officeart/2005/8/layout/default"/>
    <dgm:cxn modelId="{9191AD61-3B22-4FA2-9979-1124116E63E5}" srcId="{F54136BD-8541-445C-B335-E6FADB562E01}" destId="{A8B7631A-A477-4DC8-837C-5D33807431BF}" srcOrd="2" destOrd="0" parTransId="{7DB7B557-7BAF-4A0B-9BFA-DA76F83EF37B}" sibTransId="{751204B6-7F4D-4164-A730-58521223F52C}"/>
    <dgm:cxn modelId="{FBF80C51-21E9-4609-991C-DAFDF19F4F52}" type="presOf" srcId="{E3B29FF8-5667-4612-B6CC-AC1EE7EBB9D5}" destId="{32B84C4A-55C5-49EE-B4D3-60EA2D354A83}" srcOrd="0" destOrd="0" presId="urn:microsoft.com/office/officeart/2005/8/layout/default"/>
    <dgm:cxn modelId="{66571C9A-CEB3-4907-A1A2-A8858AABB5CC}" srcId="{F54136BD-8541-445C-B335-E6FADB562E01}" destId="{BDAD4C89-03A4-43D8-BDF2-CFC26155ECF6}" srcOrd="3" destOrd="0" parTransId="{9C3BB93C-D72A-46EE-AF36-21C8D5527761}" sibTransId="{CFAF00CD-3DB5-482E-A6A9-E0779005F362}"/>
    <dgm:cxn modelId="{40D5901D-9E40-41CA-B2F7-82554363D467}" type="presOf" srcId="{634577FA-53EC-456F-A7BC-0059B7373F0E}" destId="{99BC0C79-9007-4A67-9D03-B8AD831C0DE8}" srcOrd="0" destOrd="0" presId="urn:microsoft.com/office/officeart/2005/8/layout/default"/>
    <dgm:cxn modelId="{1EF98401-DC64-4BC8-B17B-3DFCA08256A0}" type="presParOf" srcId="{4339EAE7-75C1-421E-9CD1-5F99B6E71B8A}" destId="{32B84C4A-55C5-49EE-B4D3-60EA2D354A83}" srcOrd="0" destOrd="0" presId="urn:microsoft.com/office/officeart/2005/8/layout/default"/>
    <dgm:cxn modelId="{8D159C59-9C96-43BD-8C47-C31F9075BD9C}" type="presParOf" srcId="{4339EAE7-75C1-421E-9CD1-5F99B6E71B8A}" destId="{5B20FD87-5AB4-4C13-8808-8EEABA85733A}" srcOrd="1" destOrd="0" presId="urn:microsoft.com/office/officeart/2005/8/layout/default"/>
    <dgm:cxn modelId="{AC3DEBE0-3A51-441E-BC30-1C170ED2B1E5}" type="presParOf" srcId="{4339EAE7-75C1-421E-9CD1-5F99B6E71B8A}" destId="{99BC0C79-9007-4A67-9D03-B8AD831C0DE8}" srcOrd="2" destOrd="0" presId="urn:microsoft.com/office/officeart/2005/8/layout/default"/>
    <dgm:cxn modelId="{25B45513-25C3-4765-8BFC-3F2228AFF51F}" type="presParOf" srcId="{4339EAE7-75C1-421E-9CD1-5F99B6E71B8A}" destId="{5F93674D-8E31-4E66-A730-5A4048DDC184}" srcOrd="3" destOrd="0" presId="urn:microsoft.com/office/officeart/2005/8/layout/default"/>
    <dgm:cxn modelId="{B3FB66B0-6647-4621-8236-294FB069D409}" type="presParOf" srcId="{4339EAE7-75C1-421E-9CD1-5F99B6E71B8A}" destId="{8E02955C-FCF3-4673-A670-C27C9632BA31}" srcOrd="4" destOrd="0" presId="urn:microsoft.com/office/officeart/2005/8/layout/default"/>
    <dgm:cxn modelId="{77FA95E5-8D60-4F97-9248-26CE1346BCB3}" type="presParOf" srcId="{4339EAE7-75C1-421E-9CD1-5F99B6E71B8A}" destId="{545F168D-A662-4631-948D-26525F421320}" srcOrd="5" destOrd="0" presId="urn:microsoft.com/office/officeart/2005/8/layout/default"/>
    <dgm:cxn modelId="{DBEC4785-10F5-440B-ABD8-149DB21C5C7C}" type="presParOf" srcId="{4339EAE7-75C1-421E-9CD1-5F99B6E71B8A}" destId="{3BC92E7A-0815-4DAB-8962-8C9D2C9E1AA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54136BD-8541-445C-B335-E6FADB562E0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3B29FF8-5667-4612-B6CC-AC1EE7EBB9D5}">
      <dgm:prSet phldrT="[Text]"/>
      <dgm:spPr/>
      <dgm:t>
        <a:bodyPr/>
        <a:lstStyle/>
        <a:p>
          <a:r>
            <a:rPr lang="en-US" b="1" dirty="0" smtClean="0"/>
            <a:t>Overview</a:t>
          </a:r>
          <a:endParaRPr lang="en-US" b="1" dirty="0"/>
        </a:p>
      </dgm:t>
    </dgm:pt>
    <dgm:pt modelId="{0AC8B561-E551-4B09-9914-7942EC3B6A1A}" type="parTrans" cxnId="{05CAAED9-5D87-4814-896E-29A10A7FE186}">
      <dgm:prSet/>
      <dgm:spPr/>
      <dgm:t>
        <a:bodyPr/>
        <a:lstStyle/>
        <a:p>
          <a:endParaRPr lang="en-US"/>
        </a:p>
      </dgm:t>
    </dgm:pt>
    <dgm:pt modelId="{0CE50DEB-1C02-4463-A05F-212A9D8D0D36}" type="sibTrans" cxnId="{05CAAED9-5D87-4814-896E-29A10A7FE186}">
      <dgm:prSet/>
      <dgm:spPr/>
      <dgm:t>
        <a:bodyPr/>
        <a:lstStyle/>
        <a:p>
          <a:endParaRPr lang="en-US"/>
        </a:p>
      </dgm:t>
    </dgm:pt>
    <dgm:pt modelId="{634577FA-53EC-456F-A7BC-0059B7373F0E}">
      <dgm:prSet phldrT="[Text]"/>
      <dgm:spPr/>
      <dgm:t>
        <a:bodyPr/>
        <a:lstStyle/>
        <a:p>
          <a:r>
            <a:rPr lang="en-US" b="1" dirty="0" smtClean="0"/>
            <a:t>Deployment</a:t>
          </a:r>
          <a:endParaRPr lang="en-US" b="1" dirty="0"/>
        </a:p>
      </dgm:t>
    </dgm:pt>
    <dgm:pt modelId="{4535C45A-3CEA-4CB4-B3E6-16676EA87BBD}" type="parTrans" cxnId="{8ED4BDCC-B7C2-4EA5-A092-02132D27747C}">
      <dgm:prSet/>
      <dgm:spPr/>
      <dgm:t>
        <a:bodyPr/>
        <a:lstStyle/>
        <a:p>
          <a:endParaRPr lang="en-US"/>
        </a:p>
      </dgm:t>
    </dgm:pt>
    <dgm:pt modelId="{086B078F-3B78-4192-AF23-F95BA2F08542}" type="sibTrans" cxnId="{8ED4BDCC-B7C2-4EA5-A092-02132D27747C}">
      <dgm:prSet/>
      <dgm:spPr/>
      <dgm:t>
        <a:bodyPr/>
        <a:lstStyle/>
        <a:p>
          <a:endParaRPr lang="en-US"/>
        </a:p>
      </dgm:t>
    </dgm:pt>
    <dgm:pt modelId="{A8B7631A-A477-4DC8-837C-5D33807431BF}">
      <dgm:prSet phldrT="[Text]"/>
      <dgm:spPr/>
      <dgm:t>
        <a:bodyPr/>
        <a:lstStyle/>
        <a:p>
          <a:r>
            <a:rPr lang="en-US" b="1" dirty="0" smtClean="0"/>
            <a:t>Operations</a:t>
          </a:r>
          <a:endParaRPr lang="en-US" b="1" dirty="0"/>
        </a:p>
      </dgm:t>
    </dgm:pt>
    <dgm:pt modelId="{7DB7B557-7BAF-4A0B-9BFA-DA76F83EF37B}" type="parTrans" cxnId="{9191AD61-3B22-4FA2-9979-1124116E63E5}">
      <dgm:prSet/>
      <dgm:spPr/>
      <dgm:t>
        <a:bodyPr/>
        <a:lstStyle/>
        <a:p>
          <a:endParaRPr lang="en-US"/>
        </a:p>
      </dgm:t>
    </dgm:pt>
    <dgm:pt modelId="{751204B6-7F4D-4164-A730-58521223F52C}" type="sibTrans" cxnId="{9191AD61-3B22-4FA2-9979-1124116E63E5}">
      <dgm:prSet/>
      <dgm:spPr/>
      <dgm:t>
        <a:bodyPr/>
        <a:lstStyle/>
        <a:p>
          <a:endParaRPr lang="en-US"/>
        </a:p>
      </dgm:t>
    </dgm:pt>
    <dgm:pt modelId="{BDAD4C89-03A4-43D8-BDF2-CFC26155ECF6}">
      <dgm:prSet phldrT="[Text]"/>
      <dgm:spPr/>
      <dgm:t>
        <a:bodyPr/>
        <a:lstStyle/>
        <a:p>
          <a:r>
            <a:rPr lang="en-US" b="1" dirty="0" smtClean="0"/>
            <a:t>New in DNS</a:t>
          </a:r>
          <a:endParaRPr lang="en-US" b="1" dirty="0"/>
        </a:p>
      </dgm:t>
    </dgm:pt>
    <dgm:pt modelId="{9C3BB93C-D72A-46EE-AF36-21C8D5527761}" type="parTrans" cxnId="{66571C9A-CEB3-4907-A1A2-A8858AABB5CC}">
      <dgm:prSet/>
      <dgm:spPr/>
      <dgm:t>
        <a:bodyPr/>
        <a:lstStyle/>
        <a:p>
          <a:endParaRPr lang="en-US"/>
        </a:p>
      </dgm:t>
    </dgm:pt>
    <dgm:pt modelId="{CFAF00CD-3DB5-482E-A6A9-E0779005F362}" type="sibTrans" cxnId="{66571C9A-CEB3-4907-A1A2-A8858AABB5CC}">
      <dgm:prSet/>
      <dgm:spPr/>
      <dgm:t>
        <a:bodyPr/>
        <a:lstStyle/>
        <a:p>
          <a:endParaRPr lang="en-US"/>
        </a:p>
      </dgm:t>
    </dgm:pt>
    <dgm:pt modelId="{4339EAE7-75C1-421E-9CD1-5F99B6E71B8A}" type="pres">
      <dgm:prSet presAssocID="{F54136BD-8541-445C-B335-E6FADB562E01}" presName="diagram" presStyleCnt="0">
        <dgm:presLayoutVars>
          <dgm:dir/>
          <dgm:resizeHandles val="exact"/>
        </dgm:presLayoutVars>
      </dgm:prSet>
      <dgm:spPr/>
      <dgm:t>
        <a:bodyPr/>
        <a:lstStyle/>
        <a:p>
          <a:endParaRPr lang="en-US"/>
        </a:p>
      </dgm:t>
    </dgm:pt>
    <dgm:pt modelId="{32B84C4A-55C5-49EE-B4D3-60EA2D354A83}" type="pres">
      <dgm:prSet presAssocID="{E3B29FF8-5667-4612-B6CC-AC1EE7EBB9D5}" presName="node" presStyleLbl="node1" presStyleIdx="0" presStyleCnt="4">
        <dgm:presLayoutVars>
          <dgm:bulletEnabled val="1"/>
        </dgm:presLayoutVars>
      </dgm:prSet>
      <dgm:spPr/>
      <dgm:t>
        <a:bodyPr/>
        <a:lstStyle/>
        <a:p>
          <a:endParaRPr lang="en-US"/>
        </a:p>
      </dgm:t>
    </dgm:pt>
    <dgm:pt modelId="{5B20FD87-5AB4-4C13-8808-8EEABA85733A}" type="pres">
      <dgm:prSet presAssocID="{0CE50DEB-1C02-4463-A05F-212A9D8D0D36}" presName="sibTrans" presStyleCnt="0"/>
      <dgm:spPr/>
      <dgm:t>
        <a:bodyPr/>
        <a:lstStyle/>
        <a:p>
          <a:endParaRPr lang="en-US"/>
        </a:p>
      </dgm:t>
    </dgm:pt>
    <dgm:pt modelId="{99BC0C79-9007-4A67-9D03-B8AD831C0DE8}" type="pres">
      <dgm:prSet presAssocID="{634577FA-53EC-456F-A7BC-0059B7373F0E}" presName="node" presStyleLbl="node1" presStyleIdx="1" presStyleCnt="4">
        <dgm:presLayoutVars>
          <dgm:bulletEnabled val="1"/>
        </dgm:presLayoutVars>
      </dgm:prSet>
      <dgm:spPr/>
      <dgm:t>
        <a:bodyPr/>
        <a:lstStyle/>
        <a:p>
          <a:endParaRPr lang="en-US"/>
        </a:p>
      </dgm:t>
    </dgm:pt>
    <dgm:pt modelId="{5F93674D-8E31-4E66-A730-5A4048DDC184}" type="pres">
      <dgm:prSet presAssocID="{086B078F-3B78-4192-AF23-F95BA2F08542}" presName="sibTrans" presStyleCnt="0"/>
      <dgm:spPr/>
      <dgm:t>
        <a:bodyPr/>
        <a:lstStyle/>
        <a:p>
          <a:endParaRPr lang="en-US"/>
        </a:p>
      </dgm:t>
    </dgm:pt>
    <dgm:pt modelId="{8E02955C-FCF3-4673-A670-C27C9632BA31}" type="pres">
      <dgm:prSet presAssocID="{A8B7631A-A477-4DC8-837C-5D33807431BF}" presName="node" presStyleLbl="node1" presStyleIdx="2" presStyleCnt="4">
        <dgm:presLayoutVars>
          <dgm:bulletEnabled val="1"/>
        </dgm:presLayoutVars>
      </dgm:prSet>
      <dgm:spPr/>
      <dgm:t>
        <a:bodyPr/>
        <a:lstStyle/>
        <a:p>
          <a:endParaRPr lang="en-US"/>
        </a:p>
      </dgm:t>
    </dgm:pt>
    <dgm:pt modelId="{545F168D-A662-4631-948D-26525F421320}" type="pres">
      <dgm:prSet presAssocID="{751204B6-7F4D-4164-A730-58521223F52C}" presName="sibTrans" presStyleCnt="0"/>
      <dgm:spPr/>
      <dgm:t>
        <a:bodyPr/>
        <a:lstStyle/>
        <a:p>
          <a:endParaRPr lang="en-US"/>
        </a:p>
      </dgm:t>
    </dgm:pt>
    <dgm:pt modelId="{3BC92E7A-0815-4DAB-8962-8C9D2C9E1AA0}" type="pres">
      <dgm:prSet presAssocID="{BDAD4C89-03A4-43D8-BDF2-CFC26155ECF6}" presName="node" presStyleLbl="node1" presStyleIdx="3" presStyleCnt="4">
        <dgm:presLayoutVars>
          <dgm:bulletEnabled val="1"/>
        </dgm:presLayoutVars>
      </dgm:prSet>
      <dgm:spPr/>
      <dgm:t>
        <a:bodyPr/>
        <a:lstStyle/>
        <a:p>
          <a:endParaRPr lang="en-US"/>
        </a:p>
      </dgm:t>
    </dgm:pt>
  </dgm:ptLst>
  <dgm:cxnLst>
    <dgm:cxn modelId="{05CAAED9-5D87-4814-896E-29A10A7FE186}" srcId="{F54136BD-8541-445C-B335-E6FADB562E01}" destId="{E3B29FF8-5667-4612-B6CC-AC1EE7EBB9D5}" srcOrd="0" destOrd="0" parTransId="{0AC8B561-E551-4B09-9914-7942EC3B6A1A}" sibTransId="{0CE50DEB-1C02-4463-A05F-212A9D8D0D36}"/>
    <dgm:cxn modelId="{8ED4BDCC-B7C2-4EA5-A092-02132D27747C}" srcId="{F54136BD-8541-445C-B335-E6FADB562E01}" destId="{634577FA-53EC-456F-A7BC-0059B7373F0E}" srcOrd="1" destOrd="0" parTransId="{4535C45A-3CEA-4CB4-B3E6-16676EA87BBD}" sibTransId="{086B078F-3B78-4192-AF23-F95BA2F08542}"/>
    <dgm:cxn modelId="{14573000-1972-43CF-83D0-B4927D6FDB5C}" type="presOf" srcId="{A8B7631A-A477-4DC8-837C-5D33807431BF}" destId="{8E02955C-FCF3-4673-A670-C27C9632BA31}" srcOrd="0" destOrd="0" presId="urn:microsoft.com/office/officeart/2005/8/layout/default"/>
    <dgm:cxn modelId="{9191AD61-3B22-4FA2-9979-1124116E63E5}" srcId="{F54136BD-8541-445C-B335-E6FADB562E01}" destId="{A8B7631A-A477-4DC8-837C-5D33807431BF}" srcOrd="2" destOrd="0" parTransId="{7DB7B557-7BAF-4A0B-9BFA-DA76F83EF37B}" sibTransId="{751204B6-7F4D-4164-A730-58521223F52C}"/>
    <dgm:cxn modelId="{053AC956-089F-4726-AD77-B446838B3F0E}" type="presOf" srcId="{634577FA-53EC-456F-A7BC-0059B7373F0E}" destId="{99BC0C79-9007-4A67-9D03-B8AD831C0DE8}" srcOrd="0" destOrd="0" presId="urn:microsoft.com/office/officeart/2005/8/layout/default"/>
    <dgm:cxn modelId="{27545781-146B-40D1-B3E5-EEC749CE1444}" type="presOf" srcId="{E3B29FF8-5667-4612-B6CC-AC1EE7EBB9D5}" destId="{32B84C4A-55C5-49EE-B4D3-60EA2D354A83}" srcOrd="0" destOrd="0" presId="urn:microsoft.com/office/officeart/2005/8/layout/default"/>
    <dgm:cxn modelId="{66571C9A-CEB3-4907-A1A2-A8858AABB5CC}" srcId="{F54136BD-8541-445C-B335-E6FADB562E01}" destId="{BDAD4C89-03A4-43D8-BDF2-CFC26155ECF6}" srcOrd="3" destOrd="0" parTransId="{9C3BB93C-D72A-46EE-AF36-21C8D5527761}" sibTransId="{CFAF00CD-3DB5-482E-A6A9-E0779005F362}"/>
    <dgm:cxn modelId="{0E39E323-D05B-41B4-BA4D-097C3397B476}" type="presOf" srcId="{F54136BD-8541-445C-B335-E6FADB562E01}" destId="{4339EAE7-75C1-421E-9CD1-5F99B6E71B8A}" srcOrd="0" destOrd="0" presId="urn:microsoft.com/office/officeart/2005/8/layout/default"/>
    <dgm:cxn modelId="{EDD90A77-702B-4402-A76C-F2502EE9AAD9}" type="presOf" srcId="{BDAD4C89-03A4-43D8-BDF2-CFC26155ECF6}" destId="{3BC92E7A-0815-4DAB-8962-8C9D2C9E1AA0}" srcOrd="0" destOrd="0" presId="urn:microsoft.com/office/officeart/2005/8/layout/default"/>
    <dgm:cxn modelId="{1B215252-22E0-4653-849C-4AFDA002EB7D}" type="presParOf" srcId="{4339EAE7-75C1-421E-9CD1-5F99B6E71B8A}" destId="{32B84C4A-55C5-49EE-B4D3-60EA2D354A83}" srcOrd="0" destOrd="0" presId="urn:microsoft.com/office/officeart/2005/8/layout/default"/>
    <dgm:cxn modelId="{3835587D-6802-4062-A13D-D67F876DEC57}" type="presParOf" srcId="{4339EAE7-75C1-421E-9CD1-5F99B6E71B8A}" destId="{5B20FD87-5AB4-4C13-8808-8EEABA85733A}" srcOrd="1" destOrd="0" presId="urn:microsoft.com/office/officeart/2005/8/layout/default"/>
    <dgm:cxn modelId="{D644DC05-E4CA-4B40-A3B8-74567EE15AB2}" type="presParOf" srcId="{4339EAE7-75C1-421E-9CD1-5F99B6E71B8A}" destId="{99BC0C79-9007-4A67-9D03-B8AD831C0DE8}" srcOrd="2" destOrd="0" presId="urn:microsoft.com/office/officeart/2005/8/layout/default"/>
    <dgm:cxn modelId="{2A6C7A51-BC1D-4EC1-AC70-DD70B64ECA2F}" type="presParOf" srcId="{4339EAE7-75C1-421E-9CD1-5F99B6E71B8A}" destId="{5F93674D-8E31-4E66-A730-5A4048DDC184}" srcOrd="3" destOrd="0" presId="urn:microsoft.com/office/officeart/2005/8/layout/default"/>
    <dgm:cxn modelId="{A0B5BE08-0081-4D8B-91D7-FEFAEDF5C55D}" type="presParOf" srcId="{4339EAE7-75C1-421E-9CD1-5F99B6E71B8A}" destId="{8E02955C-FCF3-4673-A670-C27C9632BA31}" srcOrd="4" destOrd="0" presId="urn:microsoft.com/office/officeart/2005/8/layout/default"/>
    <dgm:cxn modelId="{FD444C62-1959-4F44-AF55-A7E079128CBF}" type="presParOf" srcId="{4339EAE7-75C1-421E-9CD1-5F99B6E71B8A}" destId="{545F168D-A662-4631-948D-26525F421320}" srcOrd="5" destOrd="0" presId="urn:microsoft.com/office/officeart/2005/8/layout/default"/>
    <dgm:cxn modelId="{A82C9E12-FD86-45FB-80EB-88962CB1D49C}" type="presParOf" srcId="{4339EAE7-75C1-421E-9CD1-5F99B6E71B8A}" destId="{3BC92E7A-0815-4DAB-8962-8C9D2C9E1AA0}"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4136BD-8541-445C-B335-E6FADB562E0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3B29FF8-5667-4612-B6CC-AC1EE7EBB9D5}">
      <dgm:prSet phldrT="[Text]"/>
      <dgm:spPr/>
      <dgm:t>
        <a:bodyPr/>
        <a:lstStyle/>
        <a:p>
          <a:r>
            <a:rPr lang="en-US" b="1" dirty="0" smtClean="0"/>
            <a:t>Overview</a:t>
          </a:r>
          <a:endParaRPr lang="en-US" b="1" dirty="0"/>
        </a:p>
      </dgm:t>
    </dgm:pt>
    <dgm:pt modelId="{0AC8B561-E551-4B09-9914-7942EC3B6A1A}" type="parTrans" cxnId="{05CAAED9-5D87-4814-896E-29A10A7FE186}">
      <dgm:prSet/>
      <dgm:spPr/>
      <dgm:t>
        <a:bodyPr/>
        <a:lstStyle/>
        <a:p>
          <a:endParaRPr lang="en-US"/>
        </a:p>
      </dgm:t>
    </dgm:pt>
    <dgm:pt modelId="{0CE50DEB-1C02-4463-A05F-212A9D8D0D36}" type="sibTrans" cxnId="{05CAAED9-5D87-4814-896E-29A10A7FE186}">
      <dgm:prSet/>
      <dgm:spPr/>
      <dgm:t>
        <a:bodyPr/>
        <a:lstStyle/>
        <a:p>
          <a:endParaRPr lang="en-US"/>
        </a:p>
      </dgm:t>
    </dgm:pt>
    <dgm:pt modelId="{634577FA-53EC-456F-A7BC-0059B7373F0E}">
      <dgm:prSet phldrT="[Text]"/>
      <dgm:spPr>
        <a:solidFill>
          <a:schemeClr val="tx1">
            <a:lumMod val="75000"/>
          </a:schemeClr>
        </a:solidFill>
      </dgm:spPr>
      <dgm:t>
        <a:bodyPr/>
        <a:lstStyle/>
        <a:p>
          <a:r>
            <a:rPr lang="en-US" b="1" dirty="0" smtClean="0"/>
            <a:t>Deployment</a:t>
          </a:r>
          <a:endParaRPr lang="en-US" b="1" dirty="0"/>
        </a:p>
      </dgm:t>
    </dgm:pt>
    <dgm:pt modelId="{4535C45A-3CEA-4CB4-B3E6-16676EA87BBD}" type="parTrans" cxnId="{8ED4BDCC-B7C2-4EA5-A092-02132D27747C}">
      <dgm:prSet/>
      <dgm:spPr/>
      <dgm:t>
        <a:bodyPr/>
        <a:lstStyle/>
        <a:p>
          <a:endParaRPr lang="en-US"/>
        </a:p>
      </dgm:t>
    </dgm:pt>
    <dgm:pt modelId="{086B078F-3B78-4192-AF23-F95BA2F08542}" type="sibTrans" cxnId="{8ED4BDCC-B7C2-4EA5-A092-02132D27747C}">
      <dgm:prSet/>
      <dgm:spPr/>
      <dgm:t>
        <a:bodyPr/>
        <a:lstStyle/>
        <a:p>
          <a:endParaRPr lang="en-US"/>
        </a:p>
      </dgm:t>
    </dgm:pt>
    <dgm:pt modelId="{A8B7631A-A477-4DC8-837C-5D33807431BF}">
      <dgm:prSet phldrT="[Text]"/>
      <dgm:spPr>
        <a:solidFill>
          <a:schemeClr val="tx1">
            <a:lumMod val="75000"/>
          </a:schemeClr>
        </a:solidFill>
      </dgm:spPr>
      <dgm:t>
        <a:bodyPr/>
        <a:lstStyle/>
        <a:p>
          <a:r>
            <a:rPr lang="en-US" b="1" dirty="0" smtClean="0"/>
            <a:t>Operations</a:t>
          </a:r>
          <a:endParaRPr lang="en-US" b="1" dirty="0"/>
        </a:p>
      </dgm:t>
    </dgm:pt>
    <dgm:pt modelId="{7DB7B557-7BAF-4A0B-9BFA-DA76F83EF37B}" type="parTrans" cxnId="{9191AD61-3B22-4FA2-9979-1124116E63E5}">
      <dgm:prSet/>
      <dgm:spPr/>
      <dgm:t>
        <a:bodyPr/>
        <a:lstStyle/>
        <a:p>
          <a:endParaRPr lang="en-US"/>
        </a:p>
      </dgm:t>
    </dgm:pt>
    <dgm:pt modelId="{751204B6-7F4D-4164-A730-58521223F52C}" type="sibTrans" cxnId="{9191AD61-3B22-4FA2-9979-1124116E63E5}">
      <dgm:prSet/>
      <dgm:spPr/>
      <dgm:t>
        <a:bodyPr/>
        <a:lstStyle/>
        <a:p>
          <a:endParaRPr lang="en-US"/>
        </a:p>
      </dgm:t>
    </dgm:pt>
    <dgm:pt modelId="{BDAD4C89-03A4-43D8-BDF2-CFC26155ECF6}">
      <dgm:prSet phldrT="[Text]"/>
      <dgm:spPr>
        <a:solidFill>
          <a:schemeClr val="tx1">
            <a:lumMod val="75000"/>
          </a:schemeClr>
        </a:solidFill>
      </dgm:spPr>
      <dgm:t>
        <a:bodyPr/>
        <a:lstStyle/>
        <a:p>
          <a:r>
            <a:rPr lang="en-US" b="1" dirty="0" smtClean="0"/>
            <a:t>New in DNS</a:t>
          </a:r>
          <a:endParaRPr lang="en-US" b="1" dirty="0"/>
        </a:p>
      </dgm:t>
    </dgm:pt>
    <dgm:pt modelId="{9C3BB93C-D72A-46EE-AF36-21C8D5527761}" type="parTrans" cxnId="{66571C9A-CEB3-4907-A1A2-A8858AABB5CC}">
      <dgm:prSet/>
      <dgm:spPr/>
      <dgm:t>
        <a:bodyPr/>
        <a:lstStyle/>
        <a:p>
          <a:endParaRPr lang="en-US"/>
        </a:p>
      </dgm:t>
    </dgm:pt>
    <dgm:pt modelId="{CFAF00CD-3DB5-482E-A6A9-E0779005F362}" type="sibTrans" cxnId="{66571C9A-CEB3-4907-A1A2-A8858AABB5CC}">
      <dgm:prSet/>
      <dgm:spPr/>
      <dgm:t>
        <a:bodyPr/>
        <a:lstStyle/>
        <a:p>
          <a:endParaRPr lang="en-US"/>
        </a:p>
      </dgm:t>
    </dgm:pt>
    <dgm:pt modelId="{4339EAE7-75C1-421E-9CD1-5F99B6E71B8A}" type="pres">
      <dgm:prSet presAssocID="{F54136BD-8541-445C-B335-E6FADB562E01}" presName="diagram" presStyleCnt="0">
        <dgm:presLayoutVars>
          <dgm:dir/>
          <dgm:resizeHandles val="exact"/>
        </dgm:presLayoutVars>
      </dgm:prSet>
      <dgm:spPr/>
      <dgm:t>
        <a:bodyPr/>
        <a:lstStyle/>
        <a:p>
          <a:endParaRPr lang="en-US"/>
        </a:p>
      </dgm:t>
    </dgm:pt>
    <dgm:pt modelId="{32B84C4A-55C5-49EE-B4D3-60EA2D354A83}" type="pres">
      <dgm:prSet presAssocID="{E3B29FF8-5667-4612-B6CC-AC1EE7EBB9D5}" presName="node" presStyleLbl="node1" presStyleIdx="0" presStyleCnt="4">
        <dgm:presLayoutVars>
          <dgm:bulletEnabled val="1"/>
        </dgm:presLayoutVars>
      </dgm:prSet>
      <dgm:spPr/>
      <dgm:t>
        <a:bodyPr/>
        <a:lstStyle/>
        <a:p>
          <a:endParaRPr lang="en-US"/>
        </a:p>
      </dgm:t>
    </dgm:pt>
    <dgm:pt modelId="{5B20FD87-5AB4-4C13-8808-8EEABA85733A}" type="pres">
      <dgm:prSet presAssocID="{0CE50DEB-1C02-4463-A05F-212A9D8D0D36}" presName="sibTrans" presStyleCnt="0"/>
      <dgm:spPr/>
      <dgm:t>
        <a:bodyPr/>
        <a:lstStyle/>
        <a:p>
          <a:endParaRPr lang="en-US"/>
        </a:p>
      </dgm:t>
    </dgm:pt>
    <dgm:pt modelId="{99BC0C79-9007-4A67-9D03-B8AD831C0DE8}" type="pres">
      <dgm:prSet presAssocID="{634577FA-53EC-456F-A7BC-0059B7373F0E}" presName="node" presStyleLbl="node1" presStyleIdx="1" presStyleCnt="4">
        <dgm:presLayoutVars>
          <dgm:bulletEnabled val="1"/>
        </dgm:presLayoutVars>
      </dgm:prSet>
      <dgm:spPr/>
      <dgm:t>
        <a:bodyPr/>
        <a:lstStyle/>
        <a:p>
          <a:endParaRPr lang="en-US"/>
        </a:p>
      </dgm:t>
    </dgm:pt>
    <dgm:pt modelId="{5F93674D-8E31-4E66-A730-5A4048DDC184}" type="pres">
      <dgm:prSet presAssocID="{086B078F-3B78-4192-AF23-F95BA2F08542}" presName="sibTrans" presStyleCnt="0"/>
      <dgm:spPr/>
      <dgm:t>
        <a:bodyPr/>
        <a:lstStyle/>
        <a:p>
          <a:endParaRPr lang="en-US"/>
        </a:p>
      </dgm:t>
    </dgm:pt>
    <dgm:pt modelId="{8E02955C-FCF3-4673-A670-C27C9632BA31}" type="pres">
      <dgm:prSet presAssocID="{A8B7631A-A477-4DC8-837C-5D33807431BF}" presName="node" presStyleLbl="node1" presStyleIdx="2" presStyleCnt="4">
        <dgm:presLayoutVars>
          <dgm:bulletEnabled val="1"/>
        </dgm:presLayoutVars>
      </dgm:prSet>
      <dgm:spPr/>
      <dgm:t>
        <a:bodyPr/>
        <a:lstStyle/>
        <a:p>
          <a:endParaRPr lang="en-US"/>
        </a:p>
      </dgm:t>
    </dgm:pt>
    <dgm:pt modelId="{545F168D-A662-4631-948D-26525F421320}" type="pres">
      <dgm:prSet presAssocID="{751204B6-7F4D-4164-A730-58521223F52C}" presName="sibTrans" presStyleCnt="0"/>
      <dgm:spPr/>
      <dgm:t>
        <a:bodyPr/>
        <a:lstStyle/>
        <a:p>
          <a:endParaRPr lang="en-US"/>
        </a:p>
      </dgm:t>
    </dgm:pt>
    <dgm:pt modelId="{3BC92E7A-0815-4DAB-8962-8C9D2C9E1AA0}" type="pres">
      <dgm:prSet presAssocID="{BDAD4C89-03A4-43D8-BDF2-CFC26155ECF6}" presName="node" presStyleLbl="node1" presStyleIdx="3" presStyleCnt="4">
        <dgm:presLayoutVars>
          <dgm:bulletEnabled val="1"/>
        </dgm:presLayoutVars>
      </dgm:prSet>
      <dgm:spPr/>
      <dgm:t>
        <a:bodyPr/>
        <a:lstStyle/>
        <a:p>
          <a:endParaRPr lang="en-US"/>
        </a:p>
      </dgm:t>
    </dgm:pt>
  </dgm:ptLst>
  <dgm:cxnLst>
    <dgm:cxn modelId="{05CAAED9-5D87-4814-896E-29A10A7FE186}" srcId="{F54136BD-8541-445C-B335-E6FADB562E01}" destId="{E3B29FF8-5667-4612-B6CC-AC1EE7EBB9D5}" srcOrd="0" destOrd="0" parTransId="{0AC8B561-E551-4B09-9914-7942EC3B6A1A}" sibTransId="{0CE50DEB-1C02-4463-A05F-212A9D8D0D36}"/>
    <dgm:cxn modelId="{8ED4BDCC-B7C2-4EA5-A092-02132D27747C}" srcId="{F54136BD-8541-445C-B335-E6FADB562E01}" destId="{634577FA-53EC-456F-A7BC-0059B7373F0E}" srcOrd="1" destOrd="0" parTransId="{4535C45A-3CEA-4CB4-B3E6-16676EA87BBD}" sibTransId="{086B078F-3B78-4192-AF23-F95BA2F08542}"/>
    <dgm:cxn modelId="{C2E5FF93-EF86-4AD8-8C8F-E686A62A0CA6}" type="presOf" srcId="{A8B7631A-A477-4DC8-837C-5D33807431BF}" destId="{8E02955C-FCF3-4673-A670-C27C9632BA31}" srcOrd="0" destOrd="0" presId="urn:microsoft.com/office/officeart/2005/8/layout/default"/>
    <dgm:cxn modelId="{12DEF4C1-52C3-42D6-BC50-BF5D9B36B5BD}" type="presOf" srcId="{F54136BD-8541-445C-B335-E6FADB562E01}" destId="{4339EAE7-75C1-421E-9CD1-5F99B6E71B8A}" srcOrd="0" destOrd="0" presId="urn:microsoft.com/office/officeart/2005/8/layout/default"/>
    <dgm:cxn modelId="{4B054BF2-74C9-4BF5-A7D9-DEFF25A5C935}" type="presOf" srcId="{E3B29FF8-5667-4612-B6CC-AC1EE7EBB9D5}" destId="{32B84C4A-55C5-49EE-B4D3-60EA2D354A83}" srcOrd="0" destOrd="0" presId="urn:microsoft.com/office/officeart/2005/8/layout/default"/>
    <dgm:cxn modelId="{9191AD61-3B22-4FA2-9979-1124116E63E5}" srcId="{F54136BD-8541-445C-B335-E6FADB562E01}" destId="{A8B7631A-A477-4DC8-837C-5D33807431BF}" srcOrd="2" destOrd="0" parTransId="{7DB7B557-7BAF-4A0B-9BFA-DA76F83EF37B}" sibTransId="{751204B6-7F4D-4164-A730-58521223F52C}"/>
    <dgm:cxn modelId="{63E242AE-5A97-4A6A-84C6-B1242F03A11F}" type="presOf" srcId="{BDAD4C89-03A4-43D8-BDF2-CFC26155ECF6}" destId="{3BC92E7A-0815-4DAB-8962-8C9D2C9E1AA0}" srcOrd="0" destOrd="0" presId="urn:microsoft.com/office/officeart/2005/8/layout/default"/>
    <dgm:cxn modelId="{6AAD7701-ABC9-4BBB-A98B-CA1BD76816C4}" type="presOf" srcId="{634577FA-53EC-456F-A7BC-0059B7373F0E}" destId="{99BC0C79-9007-4A67-9D03-B8AD831C0DE8}" srcOrd="0" destOrd="0" presId="urn:microsoft.com/office/officeart/2005/8/layout/default"/>
    <dgm:cxn modelId="{66571C9A-CEB3-4907-A1A2-A8858AABB5CC}" srcId="{F54136BD-8541-445C-B335-E6FADB562E01}" destId="{BDAD4C89-03A4-43D8-BDF2-CFC26155ECF6}" srcOrd="3" destOrd="0" parTransId="{9C3BB93C-D72A-46EE-AF36-21C8D5527761}" sibTransId="{CFAF00CD-3DB5-482E-A6A9-E0779005F362}"/>
    <dgm:cxn modelId="{FFA4A489-5F2A-40A7-ABC1-663E79B3EC3A}" type="presParOf" srcId="{4339EAE7-75C1-421E-9CD1-5F99B6E71B8A}" destId="{32B84C4A-55C5-49EE-B4D3-60EA2D354A83}" srcOrd="0" destOrd="0" presId="urn:microsoft.com/office/officeart/2005/8/layout/default"/>
    <dgm:cxn modelId="{AECAB351-845B-49AC-9EA3-FAAE4D63ACB0}" type="presParOf" srcId="{4339EAE7-75C1-421E-9CD1-5F99B6E71B8A}" destId="{5B20FD87-5AB4-4C13-8808-8EEABA85733A}" srcOrd="1" destOrd="0" presId="urn:microsoft.com/office/officeart/2005/8/layout/default"/>
    <dgm:cxn modelId="{4D67B9F2-528A-452F-8B9C-32CDDE61B88D}" type="presParOf" srcId="{4339EAE7-75C1-421E-9CD1-5F99B6E71B8A}" destId="{99BC0C79-9007-4A67-9D03-B8AD831C0DE8}" srcOrd="2" destOrd="0" presId="urn:microsoft.com/office/officeart/2005/8/layout/default"/>
    <dgm:cxn modelId="{8432E0DF-7863-4E4B-B1EC-AE3C24BBC9E9}" type="presParOf" srcId="{4339EAE7-75C1-421E-9CD1-5F99B6E71B8A}" destId="{5F93674D-8E31-4E66-A730-5A4048DDC184}" srcOrd="3" destOrd="0" presId="urn:microsoft.com/office/officeart/2005/8/layout/default"/>
    <dgm:cxn modelId="{3222DD1C-CAC8-4D16-B7DB-4375E0E730A9}" type="presParOf" srcId="{4339EAE7-75C1-421E-9CD1-5F99B6E71B8A}" destId="{8E02955C-FCF3-4673-A670-C27C9632BA31}" srcOrd="4" destOrd="0" presId="urn:microsoft.com/office/officeart/2005/8/layout/default"/>
    <dgm:cxn modelId="{3A661F47-F8B9-40EE-A227-2754B2B323F7}" type="presParOf" srcId="{4339EAE7-75C1-421E-9CD1-5F99B6E71B8A}" destId="{545F168D-A662-4631-948D-26525F421320}" srcOrd="5" destOrd="0" presId="urn:microsoft.com/office/officeart/2005/8/layout/default"/>
    <dgm:cxn modelId="{CA6CE0BF-DC01-4B7D-99DA-253824E5B87C}" type="presParOf" srcId="{4339EAE7-75C1-421E-9CD1-5F99B6E71B8A}" destId="{3BC92E7A-0815-4DAB-8962-8C9D2C9E1AA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54136BD-8541-445C-B335-E6FADB562E0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3B29FF8-5667-4612-B6CC-AC1EE7EBB9D5}">
      <dgm:prSet phldrT="[Text]"/>
      <dgm:spPr/>
      <dgm:t>
        <a:bodyPr/>
        <a:lstStyle/>
        <a:p>
          <a:r>
            <a:rPr lang="en-US" b="1" dirty="0" smtClean="0"/>
            <a:t>Overview</a:t>
          </a:r>
          <a:endParaRPr lang="en-US" b="1" dirty="0"/>
        </a:p>
      </dgm:t>
    </dgm:pt>
    <dgm:pt modelId="{0AC8B561-E551-4B09-9914-7942EC3B6A1A}" type="parTrans" cxnId="{05CAAED9-5D87-4814-896E-29A10A7FE186}">
      <dgm:prSet/>
      <dgm:spPr/>
      <dgm:t>
        <a:bodyPr/>
        <a:lstStyle/>
        <a:p>
          <a:endParaRPr lang="en-US"/>
        </a:p>
      </dgm:t>
    </dgm:pt>
    <dgm:pt modelId="{0CE50DEB-1C02-4463-A05F-212A9D8D0D36}" type="sibTrans" cxnId="{05CAAED9-5D87-4814-896E-29A10A7FE186}">
      <dgm:prSet/>
      <dgm:spPr/>
      <dgm:t>
        <a:bodyPr/>
        <a:lstStyle/>
        <a:p>
          <a:endParaRPr lang="en-US"/>
        </a:p>
      </dgm:t>
    </dgm:pt>
    <dgm:pt modelId="{634577FA-53EC-456F-A7BC-0059B7373F0E}">
      <dgm:prSet phldrT="[Text]"/>
      <dgm:spPr/>
      <dgm:t>
        <a:bodyPr/>
        <a:lstStyle/>
        <a:p>
          <a:r>
            <a:rPr lang="en-US" b="1" dirty="0" smtClean="0"/>
            <a:t>Deployment</a:t>
          </a:r>
          <a:endParaRPr lang="en-US" b="1" dirty="0"/>
        </a:p>
      </dgm:t>
    </dgm:pt>
    <dgm:pt modelId="{4535C45A-3CEA-4CB4-B3E6-16676EA87BBD}" type="parTrans" cxnId="{8ED4BDCC-B7C2-4EA5-A092-02132D27747C}">
      <dgm:prSet/>
      <dgm:spPr/>
      <dgm:t>
        <a:bodyPr/>
        <a:lstStyle/>
        <a:p>
          <a:endParaRPr lang="en-US"/>
        </a:p>
      </dgm:t>
    </dgm:pt>
    <dgm:pt modelId="{086B078F-3B78-4192-AF23-F95BA2F08542}" type="sibTrans" cxnId="{8ED4BDCC-B7C2-4EA5-A092-02132D27747C}">
      <dgm:prSet/>
      <dgm:spPr/>
      <dgm:t>
        <a:bodyPr/>
        <a:lstStyle/>
        <a:p>
          <a:endParaRPr lang="en-US"/>
        </a:p>
      </dgm:t>
    </dgm:pt>
    <dgm:pt modelId="{A8B7631A-A477-4DC8-837C-5D33807431BF}">
      <dgm:prSet phldrT="[Text]"/>
      <dgm:spPr/>
      <dgm:t>
        <a:bodyPr/>
        <a:lstStyle/>
        <a:p>
          <a:r>
            <a:rPr lang="en-US" b="1" dirty="0" smtClean="0"/>
            <a:t>Operations</a:t>
          </a:r>
          <a:endParaRPr lang="en-US" b="1" dirty="0"/>
        </a:p>
      </dgm:t>
    </dgm:pt>
    <dgm:pt modelId="{7DB7B557-7BAF-4A0B-9BFA-DA76F83EF37B}" type="parTrans" cxnId="{9191AD61-3B22-4FA2-9979-1124116E63E5}">
      <dgm:prSet/>
      <dgm:spPr/>
      <dgm:t>
        <a:bodyPr/>
        <a:lstStyle/>
        <a:p>
          <a:endParaRPr lang="en-US"/>
        </a:p>
      </dgm:t>
    </dgm:pt>
    <dgm:pt modelId="{751204B6-7F4D-4164-A730-58521223F52C}" type="sibTrans" cxnId="{9191AD61-3B22-4FA2-9979-1124116E63E5}">
      <dgm:prSet/>
      <dgm:spPr/>
      <dgm:t>
        <a:bodyPr/>
        <a:lstStyle/>
        <a:p>
          <a:endParaRPr lang="en-US"/>
        </a:p>
      </dgm:t>
    </dgm:pt>
    <dgm:pt modelId="{BDAD4C89-03A4-43D8-BDF2-CFC26155ECF6}">
      <dgm:prSet phldrT="[Text]"/>
      <dgm:spPr/>
      <dgm:t>
        <a:bodyPr/>
        <a:lstStyle/>
        <a:p>
          <a:r>
            <a:rPr lang="en-US" b="1" dirty="0" smtClean="0"/>
            <a:t>New in DNS</a:t>
          </a:r>
          <a:endParaRPr lang="en-US" b="1" dirty="0"/>
        </a:p>
      </dgm:t>
    </dgm:pt>
    <dgm:pt modelId="{9C3BB93C-D72A-46EE-AF36-21C8D5527761}" type="parTrans" cxnId="{66571C9A-CEB3-4907-A1A2-A8858AABB5CC}">
      <dgm:prSet/>
      <dgm:spPr/>
      <dgm:t>
        <a:bodyPr/>
        <a:lstStyle/>
        <a:p>
          <a:endParaRPr lang="en-US"/>
        </a:p>
      </dgm:t>
    </dgm:pt>
    <dgm:pt modelId="{CFAF00CD-3DB5-482E-A6A9-E0779005F362}" type="sibTrans" cxnId="{66571C9A-CEB3-4907-A1A2-A8858AABB5CC}">
      <dgm:prSet/>
      <dgm:spPr/>
      <dgm:t>
        <a:bodyPr/>
        <a:lstStyle/>
        <a:p>
          <a:endParaRPr lang="en-US"/>
        </a:p>
      </dgm:t>
    </dgm:pt>
    <dgm:pt modelId="{4339EAE7-75C1-421E-9CD1-5F99B6E71B8A}" type="pres">
      <dgm:prSet presAssocID="{F54136BD-8541-445C-B335-E6FADB562E01}" presName="diagram" presStyleCnt="0">
        <dgm:presLayoutVars>
          <dgm:dir/>
          <dgm:resizeHandles val="exact"/>
        </dgm:presLayoutVars>
      </dgm:prSet>
      <dgm:spPr/>
      <dgm:t>
        <a:bodyPr/>
        <a:lstStyle/>
        <a:p>
          <a:endParaRPr lang="en-US"/>
        </a:p>
      </dgm:t>
    </dgm:pt>
    <dgm:pt modelId="{32B84C4A-55C5-49EE-B4D3-60EA2D354A83}" type="pres">
      <dgm:prSet presAssocID="{E3B29FF8-5667-4612-B6CC-AC1EE7EBB9D5}" presName="node" presStyleLbl="node1" presStyleIdx="0" presStyleCnt="4">
        <dgm:presLayoutVars>
          <dgm:bulletEnabled val="1"/>
        </dgm:presLayoutVars>
      </dgm:prSet>
      <dgm:spPr/>
      <dgm:t>
        <a:bodyPr/>
        <a:lstStyle/>
        <a:p>
          <a:endParaRPr lang="en-US"/>
        </a:p>
      </dgm:t>
    </dgm:pt>
    <dgm:pt modelId="{5B20FD87-5AB4-4C13-8808-8EEABA85733A}" type="pres">
      <dgm:prSet presAssocID="{0CE50DEB-1C02-4463-A05F-212A9D8D0D36}" presName="sibTrans" presStyleCnt="0"/>
      <dgm:spPr/>
      <dgm:t>
        <a:bodyPr/>
        <a:lstStyle/>
        <a:p>
          <a:endParaRPr lang="en-US"/>
        </a:p>
      </dgm:t>
    </dgm:pt>
    <dgm:pt modelId="{99BC0C79-9007-4A67-9D03-B8AD831C0DE8}" type="pres">
      <dgm:prSet presAssocID="{634577FA-53EC-456F-A7BC-0059B7373F0E}" presName="node" presStyleLbl="node1" presStyleIdx="1" presStyleCnt="4">
        <dgm:presLayoutVars>
          <dgm:bulletEnabled val="1"/>
        </dgm:presLayoutVars>
      </dgm:prSet>
      <dgm:spPr/>
      <dgm:t>
        <a:bodyPr/>
        <a:lstStyle/>
        <a:p>
          <a:endParaRPr lang="en-US"/>
        </a:p>
      </dgm:t>
    </dgm:pt>
    <dgm:pt modelId="{5F93674D-8E31-4E66-A730-5A4048DDC184}" type="pres">
      <dgm:prSet presAssocID="{086B078F-3B78-4192-AF23-F95BA2F08542}" presName="sibTrans" presStyleCnt="0"/>
      <dgm:spPr/>
      <dgm:t>
        <a:bodyPr/>
        <a:lstStyle/>
        <a:p>
          <a:endParaRPr lang="en-US"/>
        </a:p>
      </dgm:t>
    </dgm:pt>
    <dgm:pt modelId="{8E02955C-FCF3-4673-A670-C27C9632BA31}" type="pres">
      <dgm:prSet presAssocID="{A8B7631A-A477-4DC8-837C-5D33807431BF}" presName="node" presStyleLbl="node1" presStyleIdx="2" presStyleCnt="4">
        <dgm:presLayoutVars>
          <dgm:bulletEnabled val="1"/>
        </dgm:presLayoutVars>
      </dgm:prSet>
      <dgm:spPr/>
      <dgm:t>
        <a:bodyPr/>
        <a:lstStyle/>
        <a:p>
          <a:endParaRPr lang="en-US"/>
        </a:p>
      </dgm:t>
    </dgm:pt>
    <dgm:pt modelId="{545F168D-A662-4631-948D-26525F421320}" type="pres">
      <dgm:prSet presAssocID="{751204B6-7F4D-4164-A730-58521223F52C}" presName="sibTrans" presStyleCnt="0"/>
      <dgm:spPr/>
      <dgm:t>
        <a:bodyPr/>
        <a:lstStyle/>
        <a:p>
          <a:endParaRPr lang="en-US"/>
        </a:p>
      </dgm:t>
    </dgm:pt>
    <dgm:pt modelId="{3BC92E7A-0815-4DAB-8962-8C9D2C9E1AA0}" type="pres">
      <dgm:prSet presAssocID="{BDAD4C89-03A4-43D8-BDF2-CFC26155ECF6}" presName="node" presStyleLbl="node1" presStyleIdx="3" presStyleCnt="4">
        <dgm:presLayoutVars>
          <dgm:bulletEnabled val="1"/>
        </dgm:presLayoutVars>
      </dgm:prSet>
      <dgm:spPr/>
      <dgm:t>
        <a:bodyPr/>
        <a:lstStyle/>
        <a:p>
          <a:endParaRPr lang="en-US"/>
        </a:p>
      </dgm:t>
    </dgm:pt>
  </dgm:ptLst>
  <dgm:cxnLst>
    <dgm:cxn modelId="{7E053039-E590-424B-AF0E-479CD0232847}" type="presOf" srcId="{F54136BD-8541-445C-B335-E6FADB562E01}" destId="{4339EAE7-75C1-421E-9CD1-5F99B6E71B8A}" srcOrd="0" destOrd="0" presId="urn:microsoft.com/office/officeart/2005/8/layout/default"/>
    <dgm:cxn modelId="{68C6E5F6-E116-4B6B-B4AE-5F5F55A6C926}" type="presOf" srcId="{E3B29FF8-5667-4612-B6CC-AC1EE7EBB9D5}" destId="{32B84C4A-55C5-49EE-B4D3-60EA2D354A83}" srcOrd="0" destOrd="0" presId="urn:microsoft.com/office/officeart/2005/8/layout/default"/>
    <dgm:cxn modelId="{8ED4BDCC-B7C2-4EA5-A092-02132D27747C}" srcId="{F54136BD-8541-445C-B335-E6FADB562E01}" destId="{634577FA-53EC-456F-A7BC-0059B7373F0E}" srcOrd="1" destOrd="0" parTransId="{4535C45A-3CEA-4CB4-B3E6-16676EA87BBD}" sibTransId="{086B078F-3B78-4192-AF23-F95BA2F08542}"/>
    <dgm:cxn modelId="{66571C9A-CEB3-4907-A1A2-A8858AABB5CC}" srcId="{F54136BD-8541-445C-B335-E6FADB562E01}" destId="{BDAD4C89-03A4-43D8-BDF2-CFC26155ECF6}" srcOrd="3" destOrd="0" parTransId="{9C3BB93C-D72A-46EE-AF36-21C8D5527761}" sibTransId="{CFAF00CD-3DB5-482E-A6A9-E0779005F362}"/>
    <dgm:cxn modelId="{45F4CFE0-F7F5-4DD1-8F3B-0F2FC84F7EB1}" type="presOf" srcId="{634577FA-53EC-456F-A7BC-0059B7373F0E}" destId="{99BC0C79-9007-4A67-9D03-B8AD831C0DE8}" srcOrd="0" destOrd="0" presId="urn:microsoft.com/office/officeart/2005/8/layout/default"/>
    <dgm:cxn modelId="{5580334B-B833-41BB-8C41-7A17120F5FDD}" type="presOf" srcId="{A8B7631A-A477-4DC8-837C-5D33807431BF}" destId="{8E02955C-FCF3-4673-A670-C27C9632BA31}" srcOrd="0" destOrd="0" presId="urn:microsoft.com/office/officeart/2005/8/layout/default"/>
    <dgm:cxn modelId="{3FA475ED-0BB8-4475-894D-050318B43933}" type="presOf" srcId="{BDAD4C89-03A4-43D8-BDF2-CFC26155ECF6}" destId="{3BC92E7A-0815-4DAB-8962-8C9D2C9E1AA0}" srcOrd="0" destOrd="0" presId="urn:microsoft.com/office/officeart/2005/8/layout/default"/>
    <dgm:cxn modelId="{9191AD61-3B22-4FA2-9979-1124116E63E5}" srcId="{F54136BD-8541-445C-B335-E6FADB562E01}" destId="{A8B7631A-A477-4DC8-837C-5D33807431BF}" srcOrd="2" destOrd="0" parTransId="{7DB7B557-7BAF-4A0B-9BFA-DA76F83EF37B}" sibTransId="{751204B6-7F4D-4164-A730-58521223F52C}"/>
    <dgm:cxn modelId="{05CAAED9-5D87-4814-896E-29A10A7FE186}" srcId="{F54136BD-8541-445C-B335-E6FADB562E01}" destId="{E3B29FF8-5667-4612-B6CC-AC1EE7EBB9D5}" srcOrd="0" destOrd="0" parTransId="{0AC8B561-E551-4B09-9914-7942EC3B6A1A}" sibTransId="{0CE50DEB-1C02-4463-A05F-212A9D8D0D36}"/>
    <dgm:cxn modelId="{82F15DCA-1C34-4DCA-9A60-58832C019D61}" type="presParOf" srcId="{4339EAE7-75C1-421E-9CD1-5F99B6E71B8A}" destId="{32B84C4A-55C5-49EE-B4D3-60EA2D354A83}" srcOrd="0" destOrd="0" presId="urn:microsoft.com/office/officeart/2005/8/layout/default"/>
    <dgm:cxn modelId="{355D079E-E118-448B-840B-596CA969E4C1}" type="presParOf" srcId="{4339EAE7-75C1-421E-9CD1-5F99B6E71B8A}" destId="{5B20FD87-5AB4-4C13-8808-8EEABA85733A}" srcOrd="1" destOrd="0" presId="urn:microsoft.com/office/officeart/2005/8/layout/default"/>
    <dgm:cxn modelId="{905AFBBE-BA6C-4C63-9425-C1CCAA5C746C}" type="presParOf" srcId="{4339EAE7-75C1-421E-9CD1-5F99B6E71B8A}" destId="{99BC0C79-9007-4A67-9D03-B8AD831C0DE8}" srcOrd="2" destOrd="0" presId="urn:microsoft.com/office/officeart/2005/8/layout/default"/>
    <dgm:cxn modelId="{042C454E-639B-4C3A-9843-3784125FC4E4}" type="presParOf" srcId="{4339EAE7-75C1-421E-9CD1-5F99B6E71B8A}" destId="{5F93674D-8E31-4E66-A730-5A4048DDC184}" srcOrd="3" destOrd="0" presId="urn:microsoft.com/office/officeart/2005/8/layout/default"/>
    <dgm:cxn modelId="{CEDD77BF-0FF9-401B-9AEF-BEFFAD67285F}" type="presParOf" srcId="{4339EAE7-75C1-421E-9CD1-5F99B6E71B8A}" destId="{8E02955C-FCF3-4673-A670-C27C9632BA31}" srcOrd="4" destOrd="0" presId="urn:microsoft.com/office/officeart/2005/8/layout/default"/>
    <dgm:cxn modelId="{C8422F8B-75D8-4A2E-A48C-7B9E6559D17C}" type="presParOf" srcId="{4339EAE7-75C1-421E-9CD1-5F99B6E71B8A}" destId="{545F168D-A662-4631-948D-26525F421320}" srcOrd="5" destOrd="0" presId="urn:microsoft.com/office/officeart/2005/8/layout/default"/>
    <dgm:cxn modelId="{5685FCEC-4916-46A7-9E6D-D61893246476}" type="presParOf" srcId="{4339EAE7-75C1-421E-9CD1-5F99B6E71B8A}" destId="{3BC92E7A-0815-4DAB-8962-8C9D2C9E1AA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54136BD-8541-445C-B335-E6FADB562E0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3B29FF8-5667-4612-B6CC-AC1EE7EBB9D5}">
      <dgm:prSet phldrT="[Text]"/>
      <dgm:spPr/>
      <dgm:t>
        <a:bodyPr/>
        <a:lstStyle/>
        <a:p>
          <a:r>
            <a:rPr lang="en-US" b="1" dirty="0" smtClean="0"/>
            <a:t>Overview</a:t>
          </a:r>
          <a:endParaRPr lang="en-US" b="1" dirty="0"/>
        </a:p>
      </dgm:t>
    </dgm:pt>
    <dgm:pt modelId="{0AC8B561-E551-4B09-9914-7942EC3B6A1A}" type="parTrans" cxnId="{05CAAED9-5D87-4814-896E-29A10A7FE186}">
      <dgm:prSet/>
      <dgm:spPr/>
      <dgm:t>
        <a:bodyPr/>
        <a:lstStyle/>
        <a:p>
          <a:endParaRPr lang="en-US"/>
        </a:p>
      </dgm:t>
    </dgm:pt>
    <dgm:pt modelId="{0CE50DEB-1C02-4463-A05F-212A9D8D0D36}" type="sibTrans" cxnId="{05CAAED9-5D87-4814-896E-29A10A7FE186}">
      <dgm:prSet/>
      <dgm:spPr/>
      <dgm:t>
        <a:bodyPr/>
        <a:lstStyle/>
        <a:p>
          <a:endParaRPr lang="en-US"/>
        </a:p>
      </dgm:t>
    </dgm:pt>
    <dgm:pt modelId="{634577FA-53EC-456F-A7BC-0059B7373F0E}">
      <dgm:prSet phldrT="[Text]"/>
      <dgm:spPr/>
      <dgm:t>
        <a:bodyPr/>
        <a:lstStyle/>
        <a:p>
          <a:r>
            <a:rPr lang="en-US" b="1" dirty="0" smtClean="0"/>
            <a:t>Deployment</a:t>
          </a:r>
          <a:endParaRPr lang="en-US" b="1" dirty="0"/>
        </a:p>
      </dgm:t>
    </dgm:pt>
    <dgm:pt modelId="{4535C45A-3CEA-4CB4-B3E6-16676EA87BBD}" type="parTrans" cxnId="{8ED4BDCC-B7C2-4EA5-A092-02132D27747C}">
      <dgm:prSet/>
      <dgm:spPr/>
      <dgm:t>
        <a:bodyPr/>
        <a:lstStyle/>
        <a:p>
          <a:endParaRPr lang="en-US"/>
        </a:p>
      </dgm:t>
    </dgm:pt>
    <dgm:pt modelId="{086B078F-3B78-4192-AF23-F95BA2F08542}" type="sibTrans" cxnId="{8ED4BDCC-B7C2-4EA5-A092-02132D27747C}">
      <dgm:prSet/>
      <dgm:spPr/>
      <dgm:t>
        <a:bodyPr/>
        <a:lstStyle/>
        <a:p>
          <a:endParaRPr lang="en-US"/>
        </a:p>
      </dgm:t>
    </dgm:pt>
    <dgm:pt modelId="{A8B7631A-A477-4DC8-837C-5D33807431BF}">
      <dgm:prSet phldrT="[Text]"/>
      <dgm:spPr/>
      <dgm:t>
        <a:bodyPr/>
        <a:lstStyle/>
        <a:p>
          <a:r>
            <a:rPr lang="en-US" b="1" dirty="0" smtClean="0"/>
            <a:t>Operations</a:t>
          </a:r>
          <a:endParaRPr lang="en-US" b="1" dirty="0"/>
        </a:p>
      </dgm:t>
    </dgm:pt>
    <dgm:pt modelId="{7DB7B557-7BAF-4A0B-9BFA-DA76F83EF37B}" type="parTrans" cxnId="{9191AD61-3B22-4FA2-9979-1124116E63E5}">
      <dgm:prSet/>
      <dgm:spPr/>
      <dgm:t>
        <a:bodyPr/>
        <a:lstStyle/>
        <a:p>
          <a:endParaRPr lang="en-US"/>
        </a:p>
      </dgm:t>
    </dgm:pt>
    <dgm:pt modelId="{751204B6-7F4D-4164-A730-58521223F52C}" type="sibTrans" cxnId="{9191AD61-3B22-4FA2-9979-1124116E63E5}">
      <dgm:prSet/>
      <dgm:spPr/>
      <dgm:t>
        <a:bodyPr/>
        <a:lstStyle/>
        <a:p>
          <a:endParaRPr lang="en-US"/>
        </a:p>
      </dgm:t>
    </dgm:pt>
    <dgm:pt modelId="{BDAD4C89-03A4-43D8-BDF2-CFC26155ECF6}">
      <dgm:prSet phldrT="[Text]"/>
      <dgm:spPr/>
      <dgm:t>
        <a:bodyPr/>
        <a:lstStyle/>
        <a:p>
          <a:r>
            <a:rPr lang="en-US" b="1" dirty="0" smtClean="0"/>
            <a:t>New in DNS</a:t>
          </a:r>
          <a:endParaRPr lang="en-US" b="1" dirty="0"/>
        </a:p>
      </dgm:t>
    </dgm:pt>
    <dgm:pt modelId="{9C3BB93C-D72A-46EE-AF36-21C8D5527761}" type="parTrans" cxnId="{66571C9A-CEB3-4907-A1A2-A8858AABB5CC}">
      <dgm:prSet/>
      <dgm:spPr/>
      <dgm:t>
        <a:bodyPr/>
        <a:lstStyle/>
        <a:p>
          <a:endParaRPr lang="en-US"/>
        </a:p>
      </dgm:t>
    </dgm:pt>
    <dgm:pt modelId="{CFAF00CD-3DB5-482E-A6A9-E0779005F362}" type="sibTrans" cxnId="{66571C9A-CEB3-4907-A1A2-A8858AABB5CC}">
      <dgm:prSet/>
      <dgm:spPr/>
      <dgm:t>
        <a:bodyPr/>
        <a:lstStyle/>
        <a:p>
          <a:endParaRPr lang="en-US"/>
        </a:p>
      </dgm:t>
    </dgm:pt>
    <dgm:pt modelId="{4339EAE7-75C1-421E-9CD1-5F99B6E71B8A}" type="pres">
      <dgm:prSet presAssocID="{F54136BD-8541-445C-B335-E6FADB562E01}" presName="diagram" presStyleCnt="0">
        <dgm:presLayoutVars>
          <dgm:dir/>
          <dgm:resizeHandles val="exact"/>
        </dgm:presLayoutVars>
      </dgm:prSet>
      <dgm:spPr/>
      <dgm:t>
        <a:bodyPr/>
        <a:lstStyle/>
        <a:p>
          <a:endParaRPr lang="en-US"/>
        </a:p>
      </dgm:t>
    </dgm:pt>
    <dgm:pt modelId="{32B84C4A-55C5-49EE-B4D3-60EA2D354A83}" type="pres">
      <dgm:prSet presAssocID="{E3B29FF8-5667-4612-B6CC-AC1EE7EBB9D5}" presName="node" presStyleLbl="node1" presStyleIdx="0" presStyleCnt="4">
        <dgm:presLayoutVars>
          <dgm:bulletEnabled val="1"/>
        </dgm:presLayoutVars>
      </dgm:prSet>
      <dgm:spPr/>
      <dgm:t>
        <a:bodyPr/>
        <a:lstStyle/>
        <a:p>
          <a:endParaRPr lang="en-US"/>
        </a:p>
      </dgm:t>
    </dgm:pt>
    <dgm:pt modelId="{5B20FD87-5AB4-4C13-8808-8EEABA85733A}" type="pres">
      <dgm:prSet presAssocID="{0CE50DEB-1C02-4463-A05F-212A9D8D0D36}" presName="sibTrans" presStyleCnt="0"/>
      <dgm:spPr/>
      <dgm:t>
        <a:bodyPr/>
        <a:lstStyle/>
        <a:p>
          <a:endParaRPr lang="en-US"/>
        </a:p>
      </dgm:t>
    </dgm:pt>
    <dgm:pt modelId="{99BC0C79-9007-4A67-9D03-B8AD831C0DE8}" type="pres">
      <dgm:prSet presAssocID="{634577FA-53EC-456F-A7BC-0059B7373F0E}" presName="node" presStyleLbl="node1" presStyleIdx="1" presStyleCnt="4">
        <dgm:presLayoutVars>
          <dgm:bulletEnabled val="1"/>
        </dgm:presLayoutVars>
      </dgm:prSet>
      <dgm:spPr/>
      <dgm:t>
        <a:bodyPr/>
        <a:lstStyle/>
        <a:p>
          <a:endParaRPr lang="en-US"/>
        </a:p>
      </dgm:t>
    </dgm:pt>
    <dgm:pt modelId="{5F93674D-8E31-4E66-A730-5A4048DDC184}" type="pres">
      <dgm:prSet presAssocID="{086B078F-3B78-4192-AF23-F95BA2F08542}" presName="sibTrans" presStyleCnt="0"/>
      <dgm:spPr/>
      <dgm:t>
        <a:bodyPr/>
        <a:lstStyle/>
        <a:p>
          <a:endParaRPr lang="en-US"/>
        </a:p>
      </dgm:t>
    </dgm:pt>
    <dgm:pt modelId="{8E02955C-FCF3-4673-A670-C27C9632BA31}" type="pres">
      <dgm:prSet presAssocID="{A8B7631A-A477-4DC8-837C-5D33807431BF}" presName="node" presStyleLbl="node1" presStyleIdx="2" presStyleCnt="4">
        <dgm:presLayoutVars>
          <dgm:bulletEnabled val="1"/>
        </dgm:presLayoutVars>
      </dgm:prSet>
      <dgm:spPr/>
      <dgm:t>
        <a:bodyPr/>
        <a:lstStyle/>
        <a:p>
          <a:endParaRPr lang="en-US"/>
        </a:p>
      </dgm:t>
    </dgm:pt>
    <dgm:pt modelId="{545F168D-A662-4631-948D-26525F421320}" type="pres">
      <dgm:prSet presAssocID="{751204B6-7F4D-4164-A730-58521223F52C}" presName="sibTrans" presStyleCnt="0"/>
      <dgm:spPr/>
      <dgm:t>
        <a:bodyPr/>
        <a:lstStyle/>
        <a:p>
          <a:endParaRPr lang="en-US"/>
        </a:p>
      </dgm:t>
    </dgm:pt>
    <dgm:pt modelId="{3BC92E7A-0815-4DAB-8962-8C9D2C9E1AA0}" type="pres">
      <dgm:prSet presAssocID="{BDAD4C89-03A4-43D8-BDF2-CFC26155ECF6}" presName="node" presStyleLbl="node1" presStyleIdx="3" presStyleCnt="4">
        <dgm:presLayoutVars>
          <dgm:bulletEnabled val="1"/>
        </dgm:presLayoutVars>
      </dgm:prSet>
      <dgm:spPr/>
      <dgm:t>
        <a:bodyPr/>
        <a:lstStyle/>
        <a:p>
          <a:endParaRPr lang="en-US"/>
        </a:p>
      </dgm:t>
    </dgm:pt>
  </dgm:ptLst>
  <dgm:cxnLst>
    <dgm:cxn modelId="{95879307-84B6-4F51-8614-5C48EE01EFC2}" type="presOf" srcId="{634577FA-53EC-456F-A7BC-0059B7373F0E}" destId="{99BC0C79-9007-4A67-9D03-B8AD831C0DE8}" srcOrd="0" destOrd="0" presId="urn:microsoft.com/office/officeart/2005/8/layout/default"/>
    <dgm:cxn modelId="{8ED4BDCC-B7C2-4EA5-A092-02132D27747C}" srcId="{F54136BD-8541-445C-B335-E6FADB562E01}" destId="{634577FA-53EC-456F-A7BC-0059B7373F0E}" srcOrd="1" destOrd="0" parTransId="{4535C45A-3CEA-4CB4-B3E6-16676EA87BBD}" sibTransId="{086B078F-3B78-4192-AF23-F95BA2F08542}"/>
    <dgm:cxn modelId="{E4F00499-00D5-410C-9024-446CB8733AC8}" type="presOf" srcId="{BDAD4C89-03A4-43D8-BDF2-CFC26155ECF6}" destId="{3BC92E7A-0815-4DAB-8962-8C9D2C9E1AA0}" srcOrd="0" destOrd="0" presId="urn:microsoft.com/office/officeart/2005/8/layout/default"/>
    <dgm:cxn modelId="{16EA0E65-1BDE-43BE-BD98-E222B9732FD8}" type="presOf" srcId="{F54136BD-8541-445C-B335-E6FADB562E01}" destId="{4339EAE7-75C1-421E-9CD1-5F99B6E71B8A}" srcOrd="0" destOrd="0" presId="urn:microsoft.com/office/officeart/2005/8/layout/default"/>
    <dgm:cxn modelId="{66571C9A-CEB3-4907-A1A2-A8858AABB5CC}" srcId="{F54136BD-8541-445C-B335-E6FADB562E01}" destId="{BDAD4C89-03A4-43D8-BDF2-CFC26155ECF6}" srcOrd="3" destOrd="0" parTransId="{9C3BB93C-D72A-46EE-AF36-21C8D5527761}" sibTransId="{CFAF00CD-3DB5-482E-A6A9-E0779005F362}"/>
    <dgm:cxn modelId="{A6DB2983-54D1-4524-9A32-AB25E4143362}" type="presOf" srcId="{A8B7631A-A477-4DC8-837C-5D33807431BF}" destId="{8E02955C-FCF3-4673-A670-C27C9632BA31}" srcOrd="0" destOrd="0" presId="urn:microsoft.com/office/officeart/2005/8/layout/default"/>
    <dgm:cxn modelId="{9191AD61-3B22-4FA2-9979-1124116E63E5}" srcId="{F54136BD-8541-445C-B335-E6FADB562E01}" destId="{A8B7631A-A477-4DC8-837C-5D33807431BF}" srcOrd="2" destOrd="0" parTransId="{7DB7B557-7BAF-4A0B-9BFA-DA76F83EF37B}" sibTransId="{751204B6-7F4D-4164-A730-58521223F52C}"/>
    <dgm:cxn modelId="{05CAAED9-5D87-4814-896E-29A10A7FE186}" srcId="{F54136BD-8541-445C-B335-E6FADB562E01}" destId="{E3B29FF8-5667-4612-B6CC-AC1EE7EBB9D5}" srcOrd="0" destOrd="0" parTransId="{0AC8B561-E551-4B09-9914-7942EC3B6A1A}" sibTransId="{0CE50DEB-1C02-4463-A05F-212A9D8D0D36}"/>
    <dgm:cxn modelId="{806A192C-DCC2-45FA-8093-28A3ADE1E225}" type="presOf" srcId="{E3B29FF8-5667-4612-B6CC-AC1EE7EBB9D5}" destId="{32B84C4A-55C5-49EE-B4D3-60EA2D354A83}" srcOrd="0" destOrd="0" presId="urn:microsoft.com/office/officeart/2005/8/layout/default"/>
    <dgm:cxn modelId="{2D7E7728-01C8-4AC7-9119-119ABC381EF3}" type="presParOf" srcId="{4339EAE7-75C1-421E-9CD1-5F99B6E71B8A}" destId="{32B84C4A-55C5-49EE-B4D3-60EA2D354A83}" srcOrd="0" destOrd="0" presId="urn:microsoft.com/office/officeart/2005/8/layout/default"/>
    <dgm:cxn modelId="{12357843-643B-4506-B88A-052CE2B1DFAB}" type="presParOf" srcId="{4339EAE7-75C1-421E-9CD1-5F99B6E71B8A}" destId="{5B20FD87-5AB4-4C13-8808-8EEABA85733A}" srcOrd="1" destOrd="0" presId="urn:microsoft.com/office/officeart/2005/8/layout/default"/>
    <dgm:cxn modelId="{B1C3CDAC-A1F7-4CBA-AC88-66A8626AE186}" type="presParOf" srcId="{4339EAE7-75C1-421E-9CD1-5F99B6E71B8A}" destId="{99BC0C79-9007-4A67-9D03-B8AD831C0DE8}" srcOrd="2" destOrd="0" presId="urn:microsoft.com/office/officeart/2005/8/layout/default"/>
    <dgm:cxn modelId="{725FB076-2B8A-4425-A206-58C62E70601D}" type="presParOf" srcId="{4339EAE7-75C1-421E-9CD1-5F99B6E71B8A}" destId="{5F93674D-8E31-4E66-A730-5A4048DDC184}" srcOrd="3" destOrd="0" presId="urn:microsoft.com/office/officeart/2005/8/layout/default"/>
    <dgm:cxn modelId="{1A6095B5-4087-4FEF-9EF4-8AD19A5180C3}" type="presParOf" srcId="{4339EAE7-75C1-421E-9CD1-5F99B6E71B8A}" destId="{8E02955C-FCF3-4673-A670-C27C9632BA31}" srcOrd="4" destOrd="0" presId="urn:microsoft.com/office/officeart/2005/8/layout/default"/>
    <dgm:cxn modelId="{84B03DF8-5CD2-42E2-A289-23F52311F5C1}" type="presParOf" srcId="{4339EAE7-75C1-421E-9CD1-5F99B6E71B8A}" destId="{545F168D-A662-4631-948D-26525F421320}" srcOrd="5" destOrd="0" presId="urn:microsoft.com/office/officeart/2005/8/layout/default"/>
    <dgm:cxn modelId="{370CC785-71F7-401C-81D8-2ADC90F80E51}" type="presParOf" srcId="{4339EAE7-75C1-421E-9CD1-5F99B6E71B8A}" destId="{3BC92E7A-0815-4DAB-8962-8C9D2C9E1AA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54136BD-8541-445C-B335-E6FADB562E0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3B29FF8-5667-4612-B6CC-AC1EE7EBB9D5}">
      <dgm:prSet phldrT="[Text]"/>
      <dgm:spPr/>
      <dgm:t>
        <a:bodyPr/>
        <a:lstStyle/>
        <a:p>
          <a:r>
            <a:rPr lang="en-US" b="1" dirty="0" smtClean="0"/>
            <a:t>Overview</a:t>
          </a:r>
          <a:endParaRPr lang="en-US" b="1" dirty="0"/>
        </a:p>
      </dgm:t>
    </dgm:pt>
    <dgm:pt modelId="{0AC8B561-E551-4B09-9914-7942EC3B6A1A}" type="parTrans" cxnId="{05CAAED9-5D87-4814-896E-29A10A7FE186}">
      <dgm:prSet/>
      <dgm:spPr/>
      <dgm:t>
        <a:bodyPr/>
        <a:lstStyle/>
        <a:p>
          <a:endParaRPr lang="en-US"/>
        </a:p>
      </dgm:t>
    </dgm:pt>
    <dgm:pt modelId="{0CE50DEB-1C02-4463-A05F-212A9D8D0D36}" type="sibTrans" cxnId="{05CAAED9-5D87-4814-896E-29A10A7FE186}">
      <dgm:prSet/>
      <dgm:spPr/>
      <dgm:t>
        <a:bodyPr/>
        <a:lstStyle/>
        <a:p>
          <a:endParaRPr lang="en-US"/>
        </a:p>
      </dgm:t>
    </dgm:pt>
    <dgm:pt modelId="{634577FA-53EC-456F-A7BC-0059B7373F0E}">
      <dgm:prSet phldrT="[Text]"/>
      <dgm:spPr/>
      <dgm:t>
        <a:bodyPr/>
        <a:lstStyle/>
        <a:p>
          <a:r>
            <a:rPr lang="en-US" b="1" dirty="0" smtClean="0"/>
            <a:t>Deployment</a:t>
          </a:r>
          <a:endParaRPr lang="en-US" b="1" dirty="0"/>
        </a:p>
      </dgm:t>
    </dgm:pt>
    <dgm:pt modelId="{4535C45A-3CEA-4CB4-B3E6-16676EA87BBD}" type="parTrans" cxnId="{8ED4BDCC-B7C2-4EA5-A092-02132D27747C}">
      <dgm:prSet/>
      <dgm:spPr/>
      <dgm:t>
        <a:bodyPr/>
        <a:lstStyle/>
        <a:p>
          <a:endParaRPr lang="en-US"/>
        </a:p>
      </dgm:t>
    </dgm:pt>
    <dgm:pt modelId="{086B078F-3B78-4192-AF23-F95BA2F08542}" type="sibTrans" cxnId="{8ED4BDCC-B7C2-4EA5-A092-02132D27747C}">
      <dgm:prSet/>
      <dgm:spPr/>
      <dgm:t>
        <a:bodyPr/>
        <a:lstStyle/>
        <a:p>
          <a:endParaRPr lang="en-US"/>
        </a:p>
      </dgm:t>
    </dgm:pt>
    <dgm:pt modelId="{A8B7631A-A477-4DC8-837C-5D33807431BF}">
      <dgm:prSet phldrT="[Text]"/>
      <dgm:spPr/>
      <dgm:t>
        <a:bodyPr/>
        <a:lstStyle/>
        <a:p>
          <a:r>
            <a:rPr lang="en-US" b="1" dirty="0" smtClean="0"/>
            <a:t>Operations</a:t>
          </a:r>
          <a:endParaRPr lang="en-US" b="1" dirty="0"/>
        </a:p>
      </dgm:t>
    </dgm:pt>
    <dgm:pt modelId="{7DB7B557-7BAF-4A0B-9BFA-DA76F83EF37B}" type="parTrans" cxnId="{9191AD61-3B22-4FA2-9979-1124116E63E5}">
      <dgm:prSet/>
      <dgm:spPr/>
      <dgm:t>
        <a:bodyPr/>
        <a:lstStyle/>
        <a:p>
          <a:endParaRPr lang="en-US"/>
        </a:p>
      </dgm:t>
    </dgm:pt>
    <dgm:pt modelId="{751204B6-7F4D-4164-A730-58521223F52C}" type="sibTrans" cxnId="{9191AD61-3B22-4FA2-9979-1124116E63E5}">
      <dgm:prSet/>
      <dgm:spPr/>
      <dgm:t>
        <a:bodyPr/>
        <a:lstStyle/>
        <a:p>
          <a:endParaRPr lang="en-US"/>
        </a:p>
      </dgm:t>
    </dgm:pt>
    <dgm:pt modelId="{BDAD4C89-03A4-43D8-BDF2-CFC26155ECF6}">
      <dgm:prSet phldrT="[Text]"/>
      <dgm:spPr/>
      <dgm:t>
        <a:bodyPr/>
        <a:lstStyle/>
        <a:p>
          <a:r>
            <a:rPr lang="en-US" b="1" dirty="0" smtClean="0"/>
            <a:t>New in DNS</a:t>
          </a:r>
          <a:endParaRPr lang="en-US" b="1" dirty="0"/>
        </a:p>
      </dgm:t>
    </dgm:pt>
    <dgm:pt modelId="{9C3BB93C-D72A-46EE-AF36-21C8D5527761}" type="parTrans" cxnId="{66571C9A-CEB3-4907-A1A2-A8858AABB5CC}">
      <dgm:prSet/>
      <dgm:spPr/>
      <dgm:t>
        <a:bodyPr/>
        <a:lstStyle/>
        <a:p>
          <a:endParaRPr lang="en-US"/>
        </a:p>
      </dgm:t>
    </dgm:pt>
    <dgm:pt modelId="{CFAF00CD-3DB5-482E-A6A9-E0779005F362}" type="sibTrans" cxnId="{66571C9A-CEB3-4907-A1A2-A8858AABB5CC}">
      <dgm:prSet/>
      <dgm:spPr/>
      <dgm:t>
        <a:bodyPr/>
        <a:lstStyle/>
        <a:p>
          <a:endParaRPr lang="en-US"/>
        </a:p>
      </dgm:t>
    </dgm:pt>
    <dgm:pt modelId="{4339EAE7-75C1-421E-9CD1-5F99B6E71B8A}" type="pres">
      <dgm:prSet presAssocID="{F54136BD-8541-445C-B335-E6FADB562E01}" presName="diagram" presStyleCnt="0">
        <dgm:presLayoutVars>
          <dgm:dir/>
          <dgm:resizeHandles val="exact"/>
        </dgm:presLayoutVars>
      </dgm:prSet>
      <dgm:spPr/>
      <dgm:t>
        <a:bodyPr/>
        <a:lstStyle/>
        <a:p>
          <a:endParaRPr lang="en-US"/>
        </a:p>
      </dgm:t>
    </dgm:pt>
    <dgm:pt modelId="{32B84C4A-55C5-49EE-B4D3-60EA2D354A83}" type="pres">
      <dgm:prSet presAssocID="{E3B29FF8-5667-4612-B6CC-AC1EE7EBB9D5}" presName="node" presStyleLbl="node1" presStyleIdx="0" presStyleCnt="4">
        <dgm:presLayoutVars>
          <dgm:bulletEnabled val="1"/>
        </dgm:presLayoutVars>
      </dgm:prSet>
      <dgm:spPr/>
      <dgm:t>
        <a:bodyPr/>
        <a:lstStyle/>
        <a:p>
          <a:endParaRPr lang="en-US"/>
        </a:p>
      </dgm:t>
    </dgm:pt>
    <dgm:pt modelId="{5B20FD87-5AB4-4C13-8808-8EEABA85733A}" type="pres">
      <dgm:prSet presAssocID="{0CE50DEB-1C02-4463-A05F-212A9D8D0D36}" presName="sibTrans" presStyleCnt="0"/>
      <dgm:spPr/>
      <dgm:t>
        <a:bodyPr/>
        <a:lstStyle/>
        <a:p>
          <a:endParaRPr lang="en-US"/>
        </a:p>
      </dgm:t>
    </dgm:pt>
    <dgm:pt modelId="{99BC0C79-9007-4A67-9D03-B8AD831C0DE8}" type="pres">
      <dgm:prSet presAssocID="{634577FA-53EC-456F-A7BC-0059B7373F0E}" presName="node" presStyleLbl="node1" presStyleIdx="1" presStyleCnt="4">
        <dgm:presLayoutVars>
          <dgm:bulletEnabled val="1"/>
        </dgm:presLayoutVars>
      </dgm:prSet>
      <dgm:spPr/>
      <dgm:t>
        <a:bodyPr/>
        <a:lstStyle/>
        <a:p>
          <a:endParaRPr lang="en-US"/>
        </a:p>
      </dgm:t>
    </dgm:pt>
    <dgm:pt modelId="{5F93674D-8E31-4E66-A730-5A4048DDC184}" type="pres">
      <dgm:prSet presAssocID="{086B078F-3B78-4192-AF23-F95BA2F08542}" presName="sibTrans" presStyleCnt="0"/>
      <dgm:spPr/>
      <dgm:t>
        <a:bodyPr/>
        <a:lstStyle/>
        <a:p>
          <a:endParaRPr lang="en-US"/>
        </a:p>
      </dgm:t>
    </dgm:pt>
    <dgm:pt modelId="{8E02955C-FCF3-4673-A670-C27C9632BA31}" type="pres">
      <dgm:prSet presAssocID="{A8B7631A-A477-4DC8-837C-5D33807431BF}" presName="node" presStyleLbl="node1" presStyleIdx="2" presStyleCnt="4">
        <dgm:presLayoutVars>
          <dgm:bulletEnabled val="1"/>
        </dgm:presLayoutVars>
      </dgm:prSet>
      <dgm:spPr/>
      <dgm:t>
        <a:bodyPr/>
        <a:lstStyle/>
        <a:p>
          <a:endParaRPr lang="en-US"/>
        </a:p>
      </dgm:t>
    </dgm:pt>
    <dgm:pt modelId="{545F168D-A662-4631-948D-26525F421320}" type="pres">
      <dgm:prSet presAssocID="{751204B6-7F4D-4164-A730-58521223F52C}" presName="sibTrans" presStyleCnt="0"/>
      <dgm:spPr/>
      <dgm:t>
        <a:bodyPr/>
        <a:lstStyle/>
        <a:p>
          <a:endParaRPr lang="en-US"/>
        </a:p>
      </dgm:t>
    </dgm:pt>
    <dgm:pt modelId="{3BC92E7A-0815-4DAB-8962-8C9D2C9E1AA0}" type="pres">
      <dgm:prSet presAssocID="{BDAD4C89-03A4-43D8-BDF2-CFC26155ECF6}" presName="node" presStyleLbl="node1" presStyleIdx="3" presStyleCnt="4">
        <dgm:presLayoutVars>
          <dgm:bulletEnabled val="1"/>
        </dgm:presLayoutVars>
      </dgm:prSet>
      <dgm:spPr/>
      <dgm:t>
        <a:bodyPr/>
        <a:lstStyle/>
        <a:p>
          <a:endParaRPr lang="en-US"/>
        </a:p>
      </dgm:t>
    </dgm:pt>
  </dgm:ptLst>
  <dgm:cxnLst>
    <dgm:cxn modelId="{8ED4BDCC-B7C2-4EA5-A092-02132D27747C}" srcId="{F54136BD-8541-445C-B335-E6FADB562E01}" destId="{634577FA-53EC-456F-A7BC-0059B7373F0E}" srcOrd="1" destOrd="0" parTransId="{4535C45A-3CEA-4CB4-B3E6-16676EA87BBD}" sibTransId="{086B078F-3B78-4192-AF23-F95BA2F08542}"/>
    <dgm:cxn modelId="{66571C9A-CEB3-4907-A1A2-A8858AABB5CC}" srcId="{F54136BD-8541-445C-B335-E6FADB562E01}" destId="{BDAD4C89-03A4-43D8-BDF2-CFC26155ECF6}" srcOrd="3" destOrd="0" parTransId="{9C3BB93C-D72A-46EE-AF36-21C8D5527761}" sibTransId="{CFAF00CD-3DB5-482E-A6A9-E0779005F362}"/>
    <dgm:cxn modelId="{1B5AC232-11C7-4B60-A618-7644E45CB99F}" type="presOf" srcId="{F54136BD-8541-445C-B335-E6FADB562E01}" destId="{4339EAE7-75C1-421E-9CD1-5F99B6E71B8A}" srcOrd="0" destOrd="0" presId="urn:microsoft.com/office/officeart/2005/8/layout/default"/>
    <dgm:cxn modelId="{F7275A35-0DC9-499D-BA21-54D3C11044B1}" type="presOf" srcId="{A8B7631A-A477-4DC8-837C-5D33807431BF}" destId="{8E02955C-FCF3-4673-A670-C27C9632BA31}" srcOrd="0" destOrd="0" presId="urn:microsoft.com/office/officeart/2005/8/layout/default"/>
    <dgm:cxn modelId="{9191AD61-3B22-4FA2-9979-1124116E63E5}" srcId="{F54136BD-8541-445C-B335-E6FADB562E01}" destId="{A8B7631A-A477-4DC8-837C-5D33807431BF}" srcOrd="2" destOrd="0" parTransId="{7DB7B557-7BAF-4A0B-9BFA-DA76F83EF37B}" sibTransId="{751204B6-7F4D-4164-A730-58521223F52C}"/>
    <dgm:cxn modelId="{9BA5E450-9A88-4FB9-A95B-249FD80687AD}" type="presOf" srcId="{BDAD4C89-03A4-43D8-BDF2-CFC26155ECF6}" destId="{3BC92E7A-0815-4DAB-8962-8C9D2C9E1AA0}" srcOrd="0" destOrd="0" presId="urn:microsoft.com/office/officeart/2005/8/layout/default"/>
    <dgm:cxn modelId="{05CAAED9-5D87-4814-896E-29A10A7FE186}" srcId="{F54136BD-8541-445C-B335-E6FADB562E01}" destId="{E3B29FF8-5667-4612-B6CC-AC1EE7EBB9D5}" srcOrd="0" destOrd="0" parTransId="{0AC8B561-E551-4B09-9914-7942EC3B6A1A}" sibTransId="{0CE50DEB-1C02-4463-A05F-212A9D8D0D36}"/>
    <dgm:cxn modelId="{5A6C8BAE-73FD-4D45-9BFD-0570F7B69EE1}" type="presOf" srcId="{E3B29FF8-5667-4612-B6CC-AC1EE7EBB9D5}" destId="{32B84C4A-55C5-49EE-B4D3-60EA2D354A83}" srcOrd="0" destOrd="0" presId="urn:microsoft.com/office/officeart/2005/8/layout/default"/>
    <dgm:cxn modelId="{47C2D885-3B07-472D-B210-8E2A7608E9FB}" type="presOf" srcId="{634577FA-53EC-456F-A7BC-0059B7373F0E}" destId="{99BC0C79-9007-4A67-9D03-B8AD831C0DE8}" srcOrd="0" destOrd="0" presId="urn:microsoft.com/office/officeart/2005/8/layout/default"/>
    <dgm:cxn modelId="{00A4D0B0-1F9E-4E6D-B5D2-0A67AF0522CD}" type="presParOf" srcId="{4339EAE7-75C1-421E-9CD1-5F99B6E71B8A}" destId="{32B84C4A-55C5-49EE-B4D3-60EA2D354A83}" srcOrd="0" destOrd="0" presId="urn:microsoft.com/office/officeart/2005/8/layout/default"/>
    <dgm:cxn modelId="{CD45272A-3227-42E4-94E4-1E45F1BBB78D}" type="presParOf" srcId="{4339EAE7-75C1-421E-9CD1-5F99B6E71B8A}" destId="{5B20FD87-5AB4-4C13-8808-8EEABA85733A}" srcOrd="1" destOrd="0" presId="urn:microsoft.com/office/officeart/2005/8/layout/default"/>
    <dgm:cxn modelId="{B59E69D6-0E52-4960-AB9A-9915613BD592}" type="presParOf" srcId="{4339EAE7-75C1-421E-9CD1-5F99B6E71B8A}" destId="{99BC0C79-9007-4A67-9D03-B8AD831C0DE8}" srcOrd="2" destOrd="0" presId="urn:microsoft.com/office/officeart/2005/8/layout/default"/>
    <dgm:cxn modelId="{6D9216FF-C66D-4F8F-8335-77E859E7CFE5}" type="presParOf" srcId="{4339EAE7-75C1-421E-9CD1-5F99B6E71B8A}" destId="{5F93674D-8E31-4E66-A730-5A4048DDC184}" srcOrd="3" destOrd="0" presId="urn:microsoft.com/office/officeart/2005/8/layout/default"/>
    <dgm:cxn modelId="{74937AC8-D04D-490A-9C7D-86725CEBA4CC}" type="presParOf" srcId="{4339EAE7-75C1-421E-9CD1-5F99B6E71B8A}" destId="{8E02955C-FCF3-4673-A670-C27C9632BA31}" srcOrd="4" destOrd="0" presId="urn:microsoft.com/office/officeart/2005/8/layout/default"/>
    <dgm:cxn modelId="{76F2918D-F33A-40D4-9C67-2108588CAA75}" type="presParOf" srcId="{4339EAE7-75C1-421E-9CD1-5F99B6E71B8A}" destId="{545F168D-A662-4631-948D-26525F421320}" srcOrd="5" destOrd="0" presId="urn:microsoft.com/office/officeart/2005/8/layout/default"/>
    <dgm:cxn modelId="{6155C69E-A27F-4F58-82E0-0C3C50A11183}" type="presParOf" srcId="{4339EAE7-75C1-421E-9CD1-5F99B6E71B8A}" destId="{3BC92E7A-0815-4DAB-8962-8C9D2C9E1AA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4136BD-8541-445C-B335-E6FADB562E0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3B29FF8-5667-4612-B6CC-AC1EE7EBB9D5}">
      <dgm:prSet phldrT="[Text]"/>
      <dgm:spPr/>
      <dgm:t>
        <a:bodyPr/>
        <a:lstStyle/>
        <a:p>
          <a:r>
            <a:rPr lang="en-US" b="1" dirty="0" smtClean="0"/>
            <a:t>Overview</a:t>
          </a:r>
          <a:endParaRPr lang="en-US" b="1" dirty="0"/>
        </a:p>
      </dgm:t>
    </dgm:pt>
    <dgm:pt modelId="{0AC8B561-E551-4B09-9914-7942EC3B6A1A}" type="parTrans" cxnId="{05CAAED9-5D87-4814-896E-29A10A7FE186}">
      <dgm:prSet/>
      <dgm:spPr/>
      <dgm:t>
        <a:bodyPr/>
        <a:lstStyle/>
        <a:p>
          <a:endParaRPr lang="en-US"/>
        </a:p>
      </dgm:t>
    </dgm:pt>
    <dgm:pt modelId="{0CE50DEB-1C02-4463-A05F-212A9D8D0D36}" type="sibTrans" cxnId="{05CAAED9-5D87-4814-896E-29A10A7FE186}">
      <dgm:prSet/>
      <dgm:spPr/>
      <dgm:t>
        <a:bodyPr/>
        <a:lstStyle/>
        <a:p>
          <a:endParaRPr lang="en-US"/>
        </a:p>
      </dgm:t>
    </dgm:pt>
    <dgm:pt modelId="{634577FA-53EC-456F-A7BC-0059B7373F0E}">
      <dgm:prSet phldrT="[Text]"/>
      <dgm:spPr>
        <a:solidFill>
          <a:schemeClr val="tx1">
            <a:lumMod val="75000"/>
          </a:schemeClr>
        </a:solidFill>
      </dgm:spPr>
      <dgm:t>
        <a:bodyPr/>
        <a:lstStyle/>
        <a:p>
          <a:r>
            <a:rPr lang="en-US" b="1" dirty="0" smtClean="0"/>
            <a:t>Deployment</a:t>
          </a:r>
          <a:endParaRPr lang="en-US" b="1" dirty="0"/>
        </a:p>
      </dgm:t>
    </dgm:pt>
    <dgm:pt modelId="{4535C45A-3CEA-4CB4-B3E6-16676EA87BBD}" type="parTrans" cxnId="{8ED4BDCC-B7C2-4EA5-A092-02132D27747C}">
      <dgm:prSet/>
      <dgm:spPr/>
      <dgm:t>
        <a:bodyPr/>
        <a:lstStyle/>
        <a:p>
          <a:endParaRPr lang="en-US"/>
        </a:p>
      </dgm:t>
    </dgm:pt>
    <dgm:pt modelId="{086B078F-3B78-4192-AF23-F95BA2F08542}" type="sibTrans" cxnId="{8ED4BDCC-B7C2-4EA5-A092-02132D27747C}">
      <dgm:prSet/>
      <dgm:spPr/>
      <dgm:t>
        <a:bodyPr/>
        <a:lstStyle/>
        <a:p>
          <a:endParaRPr lang="en-US"/>
        </a:p>
      </dgm:t>
    </dgm:pt>
    <dgm:pt modelId="{A8B7631A-A477-4DC8-837C-5D33807431BF}">
      <dgm:prSet phldrT="[Text]"/>
      <dgm:spPr>
        <a:solidFill>
          <a:schemeClr val="tx1">
            <a:lumMod val="75000"/>
          </a:schemeClr>
        </a:solidFill>
      </dgm:spPr>
      <dgm:t>
        <a:bodyPr/>
        <a:lstStyle/>
        <a:p>
          <a:r>
            <a:rPr lang="en-US" b="1" dirty="0" smtClean="0"/>
            <a:t>Operations</a:t>
          </a:r>
          <a:endParaRPr lang="en-US" b="1" dirty="0"/>
        </a:p>
      </dgm:t>
    </dgm:pt>
    <dgm:pt modelId="{7DB7B557-7BAF-4A0B-9BFA-DA76F83EF37B}" type="parTrans" cxnId="{9191AD61-3B22-4FA2-9979-1124116E63E5}">
      <dgm:prSet/>
      <dgm:spPr/>
      <dgm:t>
        <a:bodyPr/>
        <a:lstStyle/>
        <a:p>
          <a:endParaRPr lang="en-US"/>
        </a:p>
      </dgm:t>
    </dgm:pt>
    <dgm:pt modelId="{751204B6-7F4D-4164-A730-58521223F52C}" type="sibTrans" cxnId="{9191AD61-3B22-4FA2-9979-1124116E63E5}">
      <dgm:prSet/>
      <dgm:spPr/>
      <dgm:t>
        <a:bodyPr/>
        <a:lstStyle/>
        <a:p>
          <a:endParaRPr lang="en-US"/>
        </a:p>
      </dgm:t>
    </dgm:pt>
    <dgm:pt modelId="{BDAD4C89-03A4-43D8-BDF2-CFC26155ECF6}">
      <dgm:prSet phldrT="[Text]"/>
      <dgm:spPr>
        <a:solidFill>
          <a:schemeClr val="tx1">
            <a:lumMod val="75000"/>
          </a:schemeClr>
        </a:solidFill>
      </dgm:spPr>
      <dgm:t>
        <a:bodyPr/>
        <a:lstStyle/>
        <a:p>
          <a:r>
            <a:rPr lang="en-US" b="1" dirty="0" smtClean="0"/>
            <a:t>New in DNS</a:t>
          </a:r>
          <a:endParaRPr lang="en-US" b="1" dirty="0"/>
        </a:p>
      </dgm:t>
    </dgm:pt>
    <dgm:pt modelId="{9C3BB93C-D72A-46EE-AF36-21C8D5527761}" type="parTrans" cxnId="{66571C9A-CEB3-4907-A1A2-A8858AABB5CC}">
      <dgm:prSet/>
      <dgm:spPr/>
      <dgm:t>
        <a:bodyPr/>
        <a:lstStyle/>
        <a:p>
          <a:endParaRPr lang="en-US"/>
        </a:p>
      </dgm:t>
    </dgm:pt>
    <dgm:pt modelId="{CFAF00CD-3DB5-482E-A6A9-E0779005F362}" type="sibTrans" cxnId="{66571C9A-CEB3-4907-A1A2-A8858AABB5CC}">
      <dgm:prSet/>
      <dgm:spPr/>
      <dgm:t>
        <a:bodyPr/>
        <a:lstStyle/>
        <a:p>
          <a:endParaRPr lang="en-US"/>
        </a:p>
      </dgm:t>
    </dgm:pt>
    <dgm:pt modelId="{4339EAE7-75C1-421E-9CD1-5F99B6E71B8A}" type="pres">
      <dgm:prSet presAssocID="{F54136BD-8541-445C-B335-E6FADB562E01}" presName="diagram" presStyleCnt="0">
        <dgm:presLayoutVars>
          <dgm:dir/>
          <dgm:resizeHandles val="exact"/>
        </dgm:presLayoutVars>
      </dgm:prSet>
      <dgm:spPr/>
      <dgm:t>
        <a:bodyPr/>
        <a:lstStyle/>
        <a:p>
          <a:endParaRPr lang="en-US"/>
        </a:p>
      </dgm:t>
    </dgm:pt>
    <dgm:pt modelId="{32B84C4A-55C5-49EE-B4D3-60EA2D354A83}" type="pres">
      <dgm:prSet presAssocID="{E3B29FF8-5667-4612-B6CC-AC1EE7EBB9D5}" presName="node" presStyleLbl="node1" presStyleIdx="0" presStyleCnt="4">
        <dgm:presLayoutVars>
          <dgm:bulletEnabled val="1"/>
        </dgm:presLayoutVars>
      </dgm:prSet>
      <dgm:spPr/>
      <dgm:t>
        <a:bodyPr/>
        <a:lstStyle/>
        <a:p>
          <a:endParaRPr lang="en-US"/>
        </a:p>
      </dgm:t>
    </dgm:pt>
    <dgm:pt modelId="{5B20FD87-5AB4-4C13-8808-8EEABA85733A}" type="pres">
      <dgm:prSet presAssocID="{0CE50DEB-1C02-4463-A05F-212A9D8D0D36}" presName="sibTrans" presStyleCnt="0"/>
      <dgm:spPr/>
      <dgm:t>
        <a:bodyPr/>
        <a:lstStyle/>
        <a:p>
          <a:endParaRPr lang="en-US"/>
        </a:p>
      </dgm:t>
    </dgm:pt>
    <dgm:pt modelId="{99BC0C79-9007-4A67-9D03-B8AD831C0DE8}" type="pres">
      <dgm:prSet presAssocID="{634577FA-53EC-456F-A7BC-0059B7373F0E}" presName="node" presStyleLbl="node1" presStyleIdx="1" presStyleCnt="4">
        <dgm:presLayoutVars>
          <dgm:bulletEnabled val="1"/>
        </dgm:presLayoutVars>
      </dgm:prSet>
      <dgm:spPr/>
      <dgm:t>
        <a:bodyPr/>
        <a:lstStyle/>
        <a:p>
          <a:endParaRPr lang="en-US"/>
        </a:p>
      </dgm:t>
    </dgm:pt>
    <dgm:pt modelId="{5F93674D-8E31-4E66-A730-5A4048DDC184}" type="pres">
      <dgm:prSet presAssocID="{086B078F-3B78-4192-AF23-F95BA2F08542}" presName="sibTrans" presStyleCnt="0"/>
      <dgm:spPr/>
      <dgm:t>
        <a:bodyPr/>
        <a:lstStyle/>
        <a:p>
          <a:endParaRPr lang="en-US"/>
        </a:p>
      </dgm:t>
    </dgm:pt>
    <dgm:pt modelId="{8E02955C-FCF3-4673-A670-C27C9632BA31}" type="pres">
      <dgm:prSet presAssocID="{A8B7631A-A477-4DC8-837C-5D33807431BF}" presName="node" presStyleLbl="node1" presStyleIdx="2" presStyleCnt="4">
        <dgm:presLayoutVars>
          <dgm:bulletEnabled val="1"/>
        </dgm:presLayoutVars>
      </dgm:prSet>
      <dgm:spPr/>
      <dgm:t>
        <a:bodyPr/>
        <a:lstStyle/>
        <a:p>
          <a:endParaRPr lang="en-US"/>
        </a:p>
      </dgm:t>
    </dgm:pt>
    <dgm:pt modelId="{545F168D-A662-4631-948D-26525F421320}" type="pres">
      <dgm:prSet presAssocID="{751204B6-7F4D-4164-A730-58521223F52C}" presName="sibTrans" presStyleCnt="0"/>
      <dgm:spPr/>
      <dgm:t>
        <a:bodyPr/>
        <a:lstStyle/>
        <a:p>
          <a:endParaRPr lang="en-US"/>
        </a:p>
      </dgm:t>
    </dgm:pt>
    <dgm:pt modelId="{3BC92E7A-0815-4DAB-8962-8C9D2C9E1AA0}" type="pres">
      <dgm:prSet presAssocID="{BDAD4C89-03A4-43D8-BDF2-CFC26155ECF6}" presName="node" presStyleLbl="node1" presStyleIdx="3" presStyleCnt="4">
        <dgm:presLayoutVars>
          <dgm:bulletEnabled val="1"/>
        </dgm:presLayoutVars>
      </dgm:prSet>
      <dgm:spPr/>
      <dgm:t>
        <a:bodyPr/>
        <a:lstStyle/>
        <a:p>
          <a:endParaRPr lang="en-US"/>
        </a:p>
      </dgm:t>
    </dgm:pt>
  </dgm:ptLst>
  <dgm:cxnLst>
    <dgm:cxn modelId="{8ED4BDCC-B7C2-4EA5-A092-02132D27747C}" srcId="{F54136BD-8541-445C-B335-E6FADB562E01}" destId="{634577FA-53EC-456F-A7BC-0059B7373F0E}" srcOrd="1" destOrd="0" parTransId="{4535C45A-3CEA-4CB4-B3E6-16676EA87BBD}" sibTransId="{086B078F-3B78-4192-AF23-F95BA2F08542}"/>
    <dgm:cxn modelId="{143BAD99-7681-4D13-8D5B-D0537E14B7D7}" type="presOf" srcId="{BDAD4C89-03A4-43D8-BDF2-CFC26155ECF6}" destId="{3BC92E7A-0815-4DAB-8962-8C9D2C9E1AA0}" srcOrd="0" destOrd="0" presId="urn:microsoft.com/office/officeart/2005/8/layout/default"/>
    <dgm:cxn modelId="{66571C9A-CEB3-4907-A1A2-A8858AABB5CC}" srcId="{F54136BD-8541-445C-B335-E6FADB562E01}" destId="{BDAD4C89-03A4-43D8-BDF2-CFC26155ECF6}" srcOrd="3" destOrd="0" parTransId="{9C3BB93C-D72A-46EE-AF36-21C8D5527761}" sibTransId="{CFAF00CD-3DB5-482E-A6A9-E0779005F362}"/>
    <dgm:cxn modelId="{13F0B8E3-886C-49B4-A646-CF91CF4284C7}" type="presOf" srcId="{A8B7631A-A477-4DC8-837C-5D33807431BF}" destId="{8E02955C-FCF3-4673-A670-C27C9632BA31}" srcOrd="0" destOrd="0" presId="urn:microsoft.com/office/officeart/2005/8/layout/default"/>
    <dgm:cxn modelId="{9191AD61-3B22-4FA2-9979-1124116E63E5}" srcId="{F54136BD-8541-445C-B335-E6FADB562E01}" destId="{A8B7631A-A477-4DC8-837C-5D33807431BF}" srcOrd="2" destOrd="0" parTransId="{7DB7B557-7BAF-4A0B-9BFA-DA76F83EF37B}" sibTransId="{751204B6-7F4D-4164-A730-58521223F52C}"/>
    <dgm:cxn modelId="{240BBB85-B1C2-4353-B230-F37EED659EEB}" type="presOf" srcId="{634577FA-53EC-456F-A7BC-0059B7373F0E}" destId="{99BC0C79-9007-4A67-9D03-B8AD831C0DE8}" srcOrd="0" destOrd="0" presId="urn:microsoft.com/office/officeart/2005/8/layout/default"/>
    <dgm:cxn modelId="{EECF85D5-EFFA-4655-B142-E5DC9296E272}" type="presOf" srcId="{E3B29FF8-5667-4612-B6CC-AC1EE7EBB9D5}" destId="{32B84C4A-55C5-49EE-B4D3-60EA2D354A83}" srcOrd="0" destOrd="0" presId="urn:microsoft.com/office/officeart/2005/8/layout/default"/>
    <dgm:cxn modelId="{96650974-3E53-486D-AF5A-4807A6262B37}" type="presOf" srcId="{F54136BD-8541-445C-B335-E6FADB562E01}" destId="{4339EAE7-75C1-421E-9CD1-5F99B6E71B8A}" srcOrd="0" destOrd="0" presId="urn:microsoft.com/office/officeart/2005/8/layout/default"/>
    <dgm:cxn modelId="{05CAAED9-5D87-4814-896E-29A10A7FE186}" srcId="{F54136BD-8541-445C-B335-E6FADB562E01}" destId="{E3B29FF8-5667-4612-B6CC-AC1EE7EBB9D5}" srcOrd="0" destOrd="0" parTransId="{0AC8B561-E551-4B09-9914-7942EC3B6A1A}" sibTransId="{0CE50DEB-1C02-4463-A05F-212A9D8D0D36}"/>
    <dgm:cxn modelId="{41039D79-D8AB-4777-82D4-792DDC4EDD17}" type="presParOf" srcId="{4339EAE7-75C1-421E-9CD1-5F99B6E71B8A}" destId="{32B84C4A-55C5-49EE-B4D3-60EA2D354A83}" srcOrd="0" destOrd="0" presId="urn:microsoft.com/office/officeart/2005/8/layout/default"/>
    <dgm:cxn modelId="{358630B5-E9D3-4BD2-B6DE-0A9482BA1E67}" type="presParOf" srcId="{4339EAE7-75C1-421E-9CD1-5F99B6E71B8A}" destId="{5B20FD87-5AB4-4C13-8808-8EEABA85733A}" srcOrd="1" destOrd="0" presId="urn:microsoft.com/office/officeart/2005/8/layout/default"/>
    <dgm:cxn modelId="{B849175F-9DE9-431F-8485-006A03680275}" type="presParOf" srcId="{4339EAE7-75C1-421E-9CD1-5F99B6E71B8A}" destId="{99BC0C79-9007-4A67-9D03-B8AD831C0DE8}" srcOrd="2" destOrd="0" presId="urn:microsoft.com/office/officeart/2005/8/layout/default"/>
    <dgm:cxn modelId="{7A25D2A3-0B3A-4180-A229-C7C8F6CF509B}" type="presParOf" srcId="{4339EAE7-75C1-421E-9CD1-5F99B6E71B8A}" destId="{5F93674D-8E31-4E66-A730-5A4048DDC184}" srcOrd="3" destOrd="0" presId="urn:microsoft.com/office/officeart/2005/8/layout/default"/>
    <dgm:cxn modelId="{15F2C3C5-02F5-49FB-8A87-A3634021E5F0}" type="presParOf" srcId="{4339EAE7-75C1-421E-9CD1-5F99B6E71B8A}" destId="{8E02955C-FCF3-4673-A670-C27C9632BA31}" srcOrd="4" destOrd="0" presId="urn:microsoft.com/office/officeart/2005/8/layout/default"/>
    <dgm:cxn modelId="{C0BD1674-2908-4DAC-88D9-0FD0FBDA47FF}" type="presParOf" srcId="{4339EAE7-75C1-421E-9CD1-5F99B6E71B8A}" destId="{545F168D-A662-4631-948D-26525F421320}" srcOrd="5" destOrd="0" presId="urn:microsoft.com/office/officeart/2005/8/layout/default"/>
    <dgm:cxn modelId="{CEB1E4FA-E8D6-4E11-848C-7648A9BC0DED}" type="presParOf" srcId="{4339EAE7-75C1-421E-9CD1-5F99B6E71B8A}" destId="{3BC92E7A-0815-4DAB-8962-8C9D2C9E1AA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4136BD-8541-445C-B335-E6FADB562E0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3B29FF8-5667-4612-B6CC-AC1EE7EBB9D5}">
      <dgm:prSet phldrT="[Text]"/>
      <dgm:spPr/>
      <dgm:t>
        <a:bodyPr/>
        <a:lstStyle/>
        <a:p>
          <a:r>
            <a:rPr lang="en-US" b="1" dirty="0" smtClean="0"/>
            <a:t>Overview</a:t>
          </a:r>
          <a:endParaRPr lang="en-US" b="1" dirty="0"/>
        </a:p>
      </dgm:t>
    </dgm:pt>
    <dgm:pt modelId="{0AC8B561-E551-4B09-9914-7942EC3B6A1A}" type="parTrans" cxnId="{05CAAED9-5D87-4814-896E-29A10A7FE186}">
      <dgm:prSet/>
      <dgm:spPr/>
      <dgm:t>
        <a:bodyPr/>
        <a:lstStyle/>
        <a:p>
          <a:endParaRPr lang="en-US"/>
        </a:p>
      </dgm:t>
    </dgm:pt>
    <dgm:pt modelId="{0CE50DEB-1C02-4463-A05F-212A9D8D0D36}" type="sibTrans" cxnId="{05CAAED9-5D87-4814-896E-29A10A7FE186}">
      <dgm:prSet/>
      <dgm:spPr/>
      <dgm:t>
        <a:bodyPr/>
        <a:lstStyle/>
        <a:p>
          <a:endParaRPr lang="en-US"/>
        </a:p>
      </dgm:t>
    </dgm:pt>
    <dgm:pt modelId="{634577FA-53EC-456F-A7BC-0059B7373F0E}">
      <dgm:prSet phldrT="[Text]"/>
      <dgm:spPr/>
      <dgm:t>
        <a:bodyPr/>
        <a:lstStyle/>
        <a:p>
          <a:r>
            <a:rPr lang="en-US" b="1" dirty="0" smtClean="0"/>
            <a:t>Deployment</a:t>
          </a:r>
          <a:endParaRPr lang="en-US" b="1" dirty="0"/>
        </a:p>
      </dgm:t>
    </dgm:pt>
    <dgm:pt modelId="{4535C45A-3CEA-4CB4-B3E6-16676EA87BBD}" type="parTrans" cxnId="{8ED4BDCC-B7C2-4EA5-A092-02132D27747C}">
      <dgm:prSet/>
      <dgm:spPr/>
      <dgm:t>
        <a:bodyPr/>
        <a:lstStyle/>
        <a:p>
          <a:endParaRPr lang="en-US"/>
        </a:p>
      </dgm:t>
    </dgm:pt>
    <dgm:pt modelId="{086B078F-3B78-4192-AF23-F95BA2F08542}" type="sibTrans" cxnId="{8ED4BDCC-B7C2-4EA5-A092-02132D27747C}">
      <dgm:prSet/>
      <dgm:spPr/>
      <dgm:t>
        <a:bodyPr/>
        <a:lstStyle/>
        <a:p>
          <a:endParaRPr lang="en-US"/>
        </a:p>
      </dgm:t>
    </dgm:pt>
    <dgm:pt modelId="{A8B7631A-A477-4DC8-837C-5D33807431BF}">
      <dgm:prSet phldrT="[Text]"/>
      <dgm:spPr>
        <a:solidFill>
          <a:schemeClr val="tx1">
            <a:lumMod val="75000"/>
          </a:schemeClr>
        </a:solidFill>
      </dgm:spPr>
      <dgm:t>
        <a:bodyPr/>
        <a:lstStyle/>
        <a:p>
          <a:r>
            <a:rPr lang="en-US" b="1" dirty="0" smtClean="0"/>
            <a:t>Operations</a:t>
          </a:r>
          <a:endParaRPr lang="en-US" b="1" dirty="0"/>
        </a:p>
      </dgm:t>
    </dgm:pt>
    <dgm:pt modelId="{7DB7B557-7BAF-4A0B-9BFA-DA76F83EF37B}" type="parTrans" cxnId="{9191AD61-3B22-4FA2-9979-1124116E63E5}">
      <dgm:prSet/>
      <dgm:spPr/>
      <dgm:t>
        <a:bodyPr/>
        <a:lstStyle/>
        <a:p>
          <a:endParaRPr lang="en-US"/>
        </a:p>
      </dgm:t>
    </dgm:pt>
    <dgm:pt modelId="{751204B6-7F4D-4164-A730-58521223F52C}" type="sibTrans" cxnId="{9191AD61-3B22-4FA2-9979-1124116E63E5}">
      <dgm:prSet/>
      <dgm:spPr/>
      <dgm:t>
        <a:bodyPr/>
        <a:lstStyle/>
        <a:p>
          <a:endParaRPr lang="en-US"/>
        </a:p>
      </dgm:t>
    </dgm:pt>
    <dgm:pt modelId="{BDAD4C89-03A4-43D8-BDF2-CFC26155ECF6}">
      <dgm:prSet phldrT="[Text]"/>
      <dgm:spPr>
        <a:solidFill>
          <a:schemeClr val="tx1">
            <a:lumMod val="75000"/>
          </a:schemeClr>
        </a:solidFill>
      </dgm:spPr>
      <dgm:t>
        <a:bodyPr/>
        <a:lstStyle/>
        <a:p>
          <a:r>
            <a:rPr lang="en-US" b="1" dirty="0" smtClean="0"/>
            <a:t>New in DNS</a:t>
          </a:r>
          <a:endParaRPr lang="en-US" b="1" dirty="0"/>
        </a:p>
      </dgm:t>
    </dgm:pt>
    <dgm:pt modelId="{9C3BB93C-D72A-46EE-AF36-21C8D5527761}" type="parTrans" cxnId="{66571C9A-CEB3-4907-A1A2-A8858AABB5CC}">
      <dgm:prSet/>
      <dgm:spPr/>
      <dgm:t>
        <a:bodyPr/>
        <a:lstStyle/>
        <a:p>
          <a:endParaRPr lang="en-US"/>
        </a:p>
      </dgm:t>
    </dgm:pt>
    <dgm:pt modelId="{CFAF00CD-3DB5-482E-A6A9-E0779005F362}" type="sibTrans" cxnId="{66571C9A-CEB3-4907-A1A2-A8858AABB5CC}">
      <dgm:prSet/>
      <dgm:spPr/>
      <dgm:t>
        <a:bodyPr/>
        <a:lstStyle/>
        <a:p>
          <a:endParaRPr lang="en-US"/>
        </a:p>
      </dgm:t>
    </dgm:pt>
    <dgm:pt modelId="{4339EAE7-75C1-421E-9CD1-5F99B6E71B8A}" type="pres">
      <dgm:prSet presAssocID="{F54136BD-8541-445C-B335-E6FADB562E01}" presName="diagram" presStyleCnt="0">
        <dgm:presLayoutVars>
          <dgm:dir/>
          <dgm:resizeHandles val="exact"/>
        </dgm:presLayoutVars>
      </dgm:prSet>
      <dgm:spPr/>
      <dgm:t>
        <a:bodyPr/>
        <a:lstStyle/>
        <a:p>
          <a:endParaRPr lang="en-US"/>
        </a:p>
      </dgm:t>
    </dgm:pt>
    <dgm:pt modelId="{32B84C4A-55C5-49EE-B4D3-60EA2D354A83}" type="pres">
      <dgm:prSet presAssocID="{E3B29FF8-5667-4612-B6CC-AC1EE7EBB9D5}" presName="node" presStyleLbl="node1" presStyleIdx="0" presStyleCnt="4">
        <dgm:presLayoutVars>
          <dgm:bulletEnabled val="1"/>
        </dgm:presLayoutVars>
      </dgm:prSet>
      <dgm:spPr/>
      <dgm:t>
        <a:bodyPr/>
        <a:lstStyle/>
        <a:p>
          <a:endParaRPr lang="en-US"/>
        </a:p>
      </dgm:t>
    </dgm:pt>
    <dgm:pt modelId="{5B20FD87-5AB4-4C13-8808-8EEABA85733A}" type="pres">
      <dgm:prSet presAssocID="{0CE50DEB-1C02-4463-A05F-212A9D8D0D36}" presName="sibTrans" presStyleCnt="0"/>
      <dgm:spPr/>
      <dgm:t>
        <a:bodyPr/>
        <a:lstStyle/>
        <a:p>
          <a:endParaRPr lang="en-US"/>
        </a:p>
      </dgm:t>
    </dgm:pt>
    <dgm:pt modelId="{99BC0C79-9007-4A67-9D03-B8AD831C0DE8}" type="pres">
      <dgm:prSet presAssocID="{634577FA-53EC-456F-A7BC-0059B7373F0E}" presName="node" presStyleLbl="node1" presStyleIdx="1" presStyleCnt="4">
        <dgm:presLayoutVars>
          <dgm:bulletEnabled val="1"/>
        </dgm:presLayoutVars>
      </dgm:prSet>
      <dgm:spPr/>
      <dgm:t>
        <a:bodyPr/>
        <a:lstStyle/>
        <a:p>
          <a:endParaRPr lang="en-US"/>
        </a:p>
      </dgm:t>
    </dgm:pt>
    <dgm:pt modelId="{5F93674D-8E31-4E66-A730-5A4048DDC184}" type="pres">
      <dgm:prSet presAssocID="{086B078F-3B78-4192-AF23-F95BA2F08542}" presName="sibTrans" presStyleCnt="0"/>
      <dgm:spPr/>
      <dgm:t>
        <a:bodyPr/>
        <a:lstStyle/>
        <a:p>
          <a:endParaRPr lang="en-US"/>
        </a:p>
      </dgm:t>
    </dgm:pt>
    <dgm:pt modelId="{8E02955C-FCF3-4673-A670-C27C9632BA31}" type="pres">
      <dgm:prSet presAssocID="{A8B7631A-A477-4DC8-837C-5D33807431BF}" presName="node" presStyleLbl="node1" presStyleIdx="2" presStyleCnt="4">
        <dgm:presLayoutVars>
          <dgm:bulletEnabled val="1"/>
        </dgm:presLayoutVars>
      </dgm:prSet>
      <dgm:spPr/>
      <dgm:t>
        <a:bodyPr/>
        <a:lstStyle/>
        <a:p>
          <a:endParaRPr lang="en-US"/>
        </a:p>
      </dgm:t>
    </dgm:pt>
    <dgm:pt modelId="{545F168D-A662-4631-948D-26525F421320}" type="pres">
      <dgm:prSet presAssocID="{751204B6-7F4D-4164-A730-58521223F52C}" presName="sibTrans" presStyleCnt="0"/>
      <dgm:spPr/>
      <dgm:t>
        <a:bodyPr/>
        <a:lstStyle/>
        <a:p>
          <a:endParaRPr lang="en-US"/>
        </a:p>
      </dgm:t>
    </dgm:pt>
    <dgm:pt modelId="{3BC92E7A-0815-4DAB-8962-8C9D2C9E1AA0}" type="pres">
      <dgm:prSet presAssocID="{BDAD4C89-03A4-43D8-BDF2-CFC26155ECF6}" presName="node" presStyleLbl="node1" presStyleIdx="3" presStyleCnt="4">
        <dgm:presLayoutVars>
          <dgm:bulletEnabled val="1"/>
        </dgm:presLayoutVars>
      </dgm:prSet>
      <dgm:spPr/>
      <dgm:t>
        <a:bodyPr/>
        <a:lstStyle/>
        <a:p>
          <a:endParaRPr lang="en-US"/>
        </a:p>
      </dgm:t>
    </dgm:pt>
  </dgm:ptLst>
  <dgm:cxnLst>
    <dgm:cxn modelId="{E1B9B088-9B65-45B0-9AC0-C9D40B851C28}" type="presOf" srcId="{F54136BD-8541-445C-B335-E6FADB562E01}" destId="{4339EAE7-75C1-421E-9CD1-5F99B6E71B8A}" srcOrd="0" destOrd="0" presId="urn:microsoft.com/office/officeart/2005/8/layout/default"/>
    <dgm:cxn modelId="{05CAAED9-5D87-4814-896E-29A10A7FE186}" srcId="{F54136BD-8541-445C-B335-E6FADB562E01}" destId="{E3B29FF8-5667-4612-B6CC-AC1EE7EBB9D5}" srcOrd="0" destOrd="0" parTransId="{0AC8B561-E551-4B09-9914-7942EC3B6A1A}" sibTransId="{0CE50DEB-1C02-4463-A05F-212A9D8D0D36}"/>
    <dgm:cxn modelId="{8ED4BDCC-B7C2-4EA5-A092-02132D27747C}" srcId="{F54136BD-8541-445C-B335-E6FADB562E01}" destId="{634577FA-53EC-456F-A7BC-0059B7373F0E}" srcOrd="1" destOrd="0" parTransId="{4535C45A-3CEA-4CB4-B3E6-16676EA87BBD}" sibTransId="{086B078F-3B78-4192-AF23-F95BA2F08542}"/>
    <dgm:cxn modelId="{21D73784-343A-4090-9141-505811406972}" type="presOf" srcId="{E3B29FF8-5667-4612-B6CC-AC1EE7EBB9D5}" destId="{32B84C4A-55C5-49EE-B4D3-60EA2D354A83}" srcOrd="0" destOrd="0" presId="urn:microsoft.com/office/officeart/2005/8/layout/default"/>
    <dgm:cxn modelId="{5105AB83-C64D-4423-9E96-BDC7E4AEF350}" type="presOf" srcId="{634577FA-53EC-456F-A7BC-0059B7373F0E}" destId="{99BC0C79-9007-4A67-9D03-B8AD831C0DE8}" srcOrd="0" destOrd="0" presId="urn:microsoft.com/office/officeart/2005/8/layout/default"/>
    <dgm:cxn modelId="{0034696A-F6C6-41AD-84EA-A93DEC06E7AC}" type="presOf" srcId="{BDAD4C89-03A4-43D8-BDF2-CFC26155ECF6}" destId="{3BC92E7A-0815-4DAB-8962-8C9D2C9E1AA0}" srcOrd="0" destOrd="0" presId="urn:microsoft.com/office/officeart/2005/8/layout/default"/>
    <dgm:cxn modelId="{9191AD61-3B22-4FA2-9979-1124116E63E5}" srcId="{F54136BD-8541-445C-B335-E6FADB562E01}" destId="{A8B7631A-A477-4DC8-837C-5D33807431BF}" srcOrd="2" destOrd="0" parTransId="{7DB7B557-7BAF-4A0B-9BFA-DA76F83EF37B}" sibTransId="{751204B6-7F4D-4164-A730-58521223F52C}"/>
    <dgm:cxn modelId="{DE7DFEC3-9A72-4F41-AFD0-576E024EF140}" type="presOf" srcId="{A8B7631A-A477-4DC8-837C-5D33807431BF}" destId="{8E02955C-FCF3-4673-A670-C27C9632BA31}" srcOrd="0" destOrd="0" presId="urn:microsoft.com/office/officeart/2005/8/layout/default"/>
    <dgm:cxn modelId="{66571C9A-CEB3-4907-A1A2-A8858AABB5CC}" srcId="{F54136BD-8541-445C-B335-E6FADB562E01}" destId="{BDAD4C89-03A4-43D8-BDF2-CFC26155ECF6}" srcOrd="3" destOrd="0" parTransId="{9C3BB93C-D72A-46EE-AF36-21C8D5527761}" sibTransId="{CFAF00CD-3DB5-482E-A6A9-E0779005F362}"/>
    <dgm:cxn modelId="{5C85A9BC-442D-41A4-866F-2141BC9BAD21}" type="presParOf" srcId="{4339EAE7-75C1-421E-9CD1-5F99B6E71B8A}" destId="{32B84C4A-55C5-49EE-B4D3-60EA2D354A83}" srcOrd="0" destOrd="0" presId="urn:microsoft.com/office/officeart/2005/8/layout/default"/>
    <dgm:cxn modelId="{49C0A908-5C63-4C87-98B4-8DD2FBEFFF42}" type="presParOf" srcId="{4339EAE7-75C1-421E-9CD1-5F99B6E71B8A}" destId="{5B20FD87-5AB4-4C13-8808-8EEABA85733A}" srcOrd="1" destOrd="0" presId="urn:microsoft.com/office/officeart/2005/8/layout/default"/>
    <dgm:cxn modelId="{8987C8C8-DDFC-470A-BC23-593FB2BD96BA}" type="presParOf" srcId="{4339EAE7-75C1-421E-9CD1-5F99B6E71B8A}" destId="{99BC0C79-9007-4A67-9D03-B8AD831C0DE8}" srcOrd="2" destOrd="0" presId="urn:microsoft.com/office/officeart/2005/8/layout/default"/>
    <dgm:cxn modelId="{FADCCA6B-7BDF-40B9-864E-E71AEF8CA9C4}" type="presParOf" srcId="{4339EAE7-75C1-421E-9CD1-5F99B6E71B8A}" destId="{5F93674D-8E31-4E66-A730-5A4048DDC184}" srcOrd="3" destOrd="0" presId="urn:microsoft.com/office/officeart/2005/8/layout/default"/>
    <dgm:cxn modelId="{108D2A77-9AD1-4266-B33C-4D3FFC9BBDC3}" type="presParOf" srcId="{4339EAE7-75C1-421E-9CD1-5F99B6E71B8A}" destId="{8E02955C-FCF3-4673-A670-C27C9632BA31}" srcOrd="4" destOrd="0" presId="urn:microsoft.com/office/officeart/2005/8/layout/default"/>
    <dgm:cxn modelId="{D06FC3C1-475B-4E26-A87C-0656E5504BE0}" type="presParOf" srcId="{4339EAE7-75C1-421E-9CD1-5F99B6E71B8A}" destId="{545F168D-A662-4631-948D-26525F421320}" srcOrd="5" destOrd="0" presId="urn:microsoft.com/office/officeart/2005/8/layout/default"/>
    <dgm:cxn modelId="{5518203F-6C0D-4DCD-B873-C90077997DD4}" type="presParOf" srcId="{4339EAE7-75C1-421E-9CD1-5F99B6E71B8A}" destId="{3BC92E7A-0815-4DAB-8962-8C9D2C9E1AA0}"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4136BD-8541-445C-B335-E6FADB562E0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3B29FF8-5667-4612-B6CC-AC1EE7EBB9D5}">
      <dgm:prSet phldrT="[Text]"/>
      <dgm:spPr/>
      <dgm:t>
        <a:bodyPr/>
        <a:lstStyle/>
        <a:p>
          <a:r>
            <a:rPr lang="en-US" b="1" dirty="0" smtClean="0"/>
            <a:t>Overview</a:t>
          </a:r>
          <a:endParaRPr lang="en-US" b="1" dirty="0"/>
        </a:p>
      </dgm:t>
    </dgm:pt>
    <dgm:pt modelId="{0AC8B561-E551-4B09-9914-7942EC3B6A1A}" type="parTrans" cxnId="{05CAAED9-5D87-4814-896E-29A10A7FE186}">
      <dgm:prSet/>
      <dgm:spPr/>
      <dgm:t>
        <a:bodyPr/>
        <a:lstStyle/>
        <a:p>
          <a:endParaRPr lang="en-US"/>
        </a:p>
      </dgm:t>
    </dgm:pt>
    <dgm:pt modelId="{0CE50DEB-1C02-4463-A05F-212A9D8D0D36}" type="sibTrans" cxnId="{05CAAED9-5D87-4814-896E-29A10A7FE186}">
      <dgm:prSet/>
      <dgm:spPr/>
      <dgm:t>
        <a:bodyPr/>
        <a:lstStyle/>
        <a:p>
          <a:endParaRPr lang="en-US"/>
        </a:p>
      </dgm:t>
    </dgm:pt>
    <dgm:pt modelId="{634577FA-53EC-456F-A7BC-0059B7373F0E}">
      <dgm:prSet phldrT="[Text]"/>
      <dgm:spPr/>
      <dgm:t>
        <a:bodyPr/>
        <a:lstStyle/>
        <a:p>
          <a:r>
            <a:rPr lang="en-US" b="1" dirty="0" smtClean="0"/>
            <a:t>Deployment</a:t>
          </a:r>
          <a:endParaRPr lang="en-US" b="1" dirty="0"/>
        </a:p>
      </dgm:t>
    </dgm:pt>
    <dgm:pt modelId="{4535C45A-3CEA-4CB4-B3E6-16676EA87BBD}" type="parTrans" cxnId="{8ED4BDCC-B7C2-4EA5-A092-02132D27747C}">
      <dgm:prSet/>
      <dgm:spPr/>
      <dgm:t>
        <a:bodyPr/>
        <a:lstStyle/>
        <a:p>
          <a:endParaRPr lang="en-US"/>
        </a:p>
      </dgm:t>
    </dgm:pt>
    <dgm:pt modelId="{086B078F-3B78-4192-AF23-F95BA2F08542}" type="sibTrans" cxnId="{8ED4BDCC-B7C2-4EA5-A092-02132D27747C}">
      <dgm:prSet/>
      <dgm:spPr/>
      <dgm:t>
        <a:bodyPr/>
        <a:lstStyle/>
        <a:p>
          <a:endParaRPr lang="en-US"/>
        </a:p>
      </dgm:t>
    </dgm:pt>
    <dgm:pt modelId="{A8B7631A-A477-4DC8-837C-5D33807431BF}">
      <dgm:prSet phldrT="[Text]"/>
      <dgm:spPr>
        <a:solidFill>
          <a:schemeClr val="tx1">
            <a:lumMod val="75000"/>
          </a:schemeClr>
        </a:solidFill>
      </dgm:spPr>
      <dgm:t>
        <a:bodyPr/>
        <a:lstStyle/>
        <a:p>
          <a:r>
            <a:rPr lang="en-US" b="1" dirty="0" smtClean="0"/>
            <a:t>Operations</a:t>
          </a:r>
          <a:endParaRPr lang="en-US" b="1" dirty="0"/>
        </a:p>
      </dgm:t>
    </dgm:pt>
    <dgm:pt modelId="{7DB7B557-7BAF-4A0B-9BFA-DA76F83EF37B}" type="parTrans" cxnId="{9191AD61-3B22-4FA2-9979-1124116E63E5}">
      <dgm:prSet/>
      <dgm:spPr/>
      <dgm:t>
        <a:bodyPr/>
        <a:lstStyle/>
        <a:p>
          <a:endParaRPr lang="en-US"/>
        </a:p>
      </dgm:t>
    </dgm:pt>
    <dgm:pt modelId="{751204B6-7F4D-4164-A730-58521223F52C}" type="sibTrans" cxnId="{9191AD61-3B22-4FA2-9979-1124116E63E5}">
      <dgm:prSet/>
      <dgm:spPr/>
      <dgm:t>
        <a:bodyPr/>
        <a:lstStyle/>
        <a:p>
          <a:endParaRPr lang="en-US"/>
        </a:p>
      </dgm:t>
    </dgm:pt>
    <dgm:pt modelId="{BDAD4C89-03A4-43D8-BDF2-CFC26155ECF6}">
      <dgm:prSet phldrT="[Text]"/>
      <dgm:spPr>
        <a:solidFill>
          <a:schemeClr val="tx1">
            <a:lumMod val="75000"/>
          </a:schemeClr>
        </a:solidFill>
      </dgm:spPr>
      <dgm:t>
        <a:bodyPr/>
        <a:lstStyle/>
        <a:p>
          <a:r>
            <a:rPr lang="en-US" b="1" dirty="0" smtClean="0"/>
            <a:t>New in DNS</a:t>
          </a:r>
          <a:endParaRPr lang="en-US" b="1" dirty="0"/>
        </a:p>
      </dgm:t>
    </dgm:pt>
    <dgm:pt modelId="{9C3BB93C-D72A-46EE-AF36-21C8D5527761}" type="parTrans" cxnId="{66571C9A-CEB3-4907-A1A2-A8858AABB5CC}">
      <dgm:prSet/>
      <dgm:spPr/>
      <dgm:t>
        <a:bodyPr/>
        <a:lstStyle/>
        <a:p>
          <a:endParaRPr lang="en-US"/>
        </a:p>
      </dgm:t>
    </dgm:pt>
    <dgm:pt modelId="{CFAF00CD-3DB5-482E-A6A9-E0779005F362}" type="sibTrans" cxnId="{66571C9A-CEB3-4907-A1A2-A8858AABB5CC}">
      <dgm:prSet/>
      <dgm:spPr/>
      <dgm:t>
        <a:bodyPr/>
        <a:lstStyle/>
        <a:p>
          <a:endParaRPr lang="en-US"/>
        </a:p>
      </dgm:t>
    </dgm:pt>
    <dgm:pt modelId="{4339EAE7-75C1-421E-9CD1-5F99B6E71B8A}" type="pres">
      <dgm:prSet presAssocID="{F54136BD-8541-445C-B335-E6FADB562E01}" presName="diagram" presStyleCnt="0">
        <dgm:presLayoutVars>
          <dgm:dir/>
          <dgm:resizeHandles val="exact"/>
        </dgm:presLayoutVars>
      </dgm:prSet>
      <dgm:spPr/>
      <dgm:t>
        <a:bodyPr/>
        <a:lstStyle/>
        <a:p>
          <a:endParaRPr lang="en-US"/>
        </a:p>
      </dgm:t>
    </dgm:pt>
    <dgm:pt modelId="{32B84C4A-55C5-49EE-B4D3-60EA2D354A83}" type="pres">
      <dgm:prSet presAssocID="{E3B29FF8-5667-4612-B6CC-AC1EE7EBB9D5}" presName="node" presStyleLbl="node1" presStyleIdx="0" presStyleCnt="4">
        <dgm:presLayoutVars>
          <dgm:bulletEnabled val="1"/>
        </dgm:presLayoutVars>
      </dgm:prSet>
      <dgm:spPr/>
      <dgm:t>
        <a:bodyPr/>
        <a:lstStyle/>
        <a:p>
          <a:endParaRPr lang="en-US"/>
        </a:p>
      </dgm:t>
    </dgm:pt>
    <dgm:pt modelId="{5B20FD87-5AB4-4C13-8808-8EEABA85733A}" type="pres">
      <dgm:prSet presAssocID="{0CE50DEB-1C02-4463-A05F-212A9D8D0D36}" presName="sibTrans" presStyleCnt="0"/>
      <dgm:spPr/>
      <dgm:t>
        <a:bodyPr/>
        <a:lstStyle/>
        <a:p>
          <a:endParaRPr lang="en-US"/>
        </a:p>
      </dgm:t>
    </dgm:pt>
    <dgm:pt modelId="{99BC0C79-9007-4A67-9D03-B8AD831C0DE8}" type="pres">
      <dgm:prSet presAssocID="{634577FA-53EC-456F-A7BC-0059B7373F0E}" presName="node" presStyleLbl="node1" presStyleIdx="1" presStyleCnt="4">
        <dgm:presLayoutVars>
          <dgm:bulletEnabled val="1"/>
        </dgm:presLayoutVars>
      </dgm:prSet>
      <dgm:spPr/>
      <dgm:t>
        <a:bodyPr/>
        <a:lstStyle/>
        <a:p>
          <a:endParaRPr lang="en-US"/>
        </a:p>
      </dgm:t>
    </dgm:pt>
    <dgm:pt modelId="{5F93674D-8E31-4E66-A730-5A4048DDC184}" type="pres">
      <dgm:prSet presAssocID="{086B078F-3B78-4192-AF23-F95BA2F08542}" presName="sibTrans" presStyleCnt="0"/>
      <dgm:spPr/>
      <dgm:t>
        <a:bodyPr/>
        <a:lstStyle/>
        <a:p>
          <a:endParaRPr lang="en-US"/>
        </a:p>
      </dgm:t>
    </dgm:pt>
    <dgm:pt modelId="{8E02955C-FCF3-4673-A670-C27C9632BA31}" type="pres">
      <dgm:prSet presAssocID="{A8B7631A-A477-4DC8-837C-5D33807431BF}" presName="node" presStyleLbl="node1" presStyleIdx="2" presStyleCnt="4">
        <dgm:presLayoutVars>
          <dgm:bulletEnabled val="1"/>
        </dgm:presLayoutVars>
      </dgm:prSet>
      <dgm:spPr/>
      <dgm:t>
        <a:bodyPr/>
        <a:lstStyle/>
        <a:p>
          <a:endParaRPr lang="en-US"/>
        </a:p>
      </dgm:t>
    </dgm:pt>
    <dgm:pt modelId="{545F168D-A662-4631-948D-26525F421320}" type="pres">
      <dgm:prSet presAssocID="{751204B6-7F4D-4164-A730-58521223F52C}" presName="sibTrans" presStyleCnt="0"/>
      <dgm:spPr/>
      <dgm:t>
        <a:bodyPr/>
        <a:lstStyle/>
        <a:p>
          <a:endParaRPr lang="en-US"/>
        </a:p>
      </dgm:t>
    </dgm:pt>
    <dgm:pt modelId="{3BC92E7A-0815-4DAB-8962-8C9D2C9E1AA0}" type="pres">
      <dgm:prSet presAssocID="{BDAD4C89-03A4-43D8-BDF2-CFC26155ECF6}" presName="node" presStyleLbl="node1" presStyleIdx="3" presStyleCnt="4">
        <dgm:presLayoutVars>
          <dgm:bulletEnabled val="1"/>
        </dgm:presLayoutVars>
      </dgm:prSet>
      <dgm:spPr/>
      <dgm:t>
        <a:bodyPr/>
        <a:lstStyle/>
        <a:p>
          <a:endParaRPr lang="en-US"/>
        </a:p>
      </dgm:t>
    </dgm:pt>
  </dgm:ptLst>
  <dgm:cxnLst>
    <dgm:cxn modelId="{05CAAED9-5D87-4814-896E-29A10A7FE186}" srcId="{F54136BD-8541-445C-B335-E6FADB562E01}" destId="{E3B29FF8-5667-4612-B6CC-AC1EE7EBB9D5}" srcOrd="0" destOrd="0" parTransId="{0AC8B561-E551-4B09-9914-7942EC3B6A1A}" sibTransId="{0CE50DEB-1C02-4463-A05F-212A9D8D0D36}"/>
    <dgm:cxn modelId="{8ED4BDCC-B7C2-4EA5-A092-02132D27747C}" srcId="{F54136BD-8541-445C-B335-E6FADB562E01}" destId="{634577FA-53EC-456F-A7BC-0059B7373F0E}" srcOrd="1" destOrd="0" parTransId="{4535C45A-3CEA-4CB4-B3E6-16676EA87BBD}" sibTransId="{086B078F-3B78-4192-AF23-F95BA2F08542}"/>
    <dgm:cxn modelId="{7DB64B21-FB9E-4E8B-8E7B-49C0B8888567}" type="presOf" srcId="{E3B29FF8-5667-4612-B6CC-AC1EE7EBB9D5}" destId="{32B84C4A-55C5-49EE-B4D3-60EA2D354A83}" srcOrd="0" destOrd="0" presId="urn:microsoft.com/office/officeart/2005/8/layout/default"/>
    <dgm:cxn modelId="{4185AB29-2FEA-48D6-A5AC-0CE7DB19241C}" type="presOf" srcId="{BDAD4C89-03A4-43D8-BDF2-CFC26155ECF6}" destId="{3BC92E7A-0815-4DAB-8962-8C9D2C9E1AA0}" srcOrd="0" destOrd="0" presId="urn:microsoft.com/office/officeart/2005/8/layout/default"/>
    <dgm:cxn modelId="{D64CC7FC-858D-4F1E-A556-319C1256FD8B}" type="presOf" srcId="{F54136BD-8541-445C-B335-E6FADB562E01}" destId="{4339EAE7-75C1-421E-9CD1-5F99B6E71B8A}" srcOrd="0" destOrd="0" presId="urn:microsoft.com/office/officeart/2005/8/layout/default"/>
    <dgm:cxn modelId="{9191AD61-3B22-4FA2-9979-1124116E63E5}" srcId="{F54136BD-8541-445C-B335-E6FADB562E01}" destId="{A8B7631A-A477-4DC8-837C-5D33807431BF}" srcOrd="2" destOrd="0" parTransId="{7DB7B557-7BAF-4A0B-9BFA-DA76F83EF37B}" sibTransId="{751204B6-7F4D-4164-A730-58521223F52C}"/>
    <dgm:cxn modelId="{66571C9A-CEB3-4907-A1A2-A8858AABB5CC}" srcId="{F54136BD-8541-445C-B335-E6FADB562E01}" destId="{BDAD4C89-03A4-43D8-BDF2-CFC26155ECF6}" srcOrd="3" destOrd="0" parTransId="{9C3BB93C-D72A-46EE-AF36-21C8D5527761}" sibTransId="{CFAF00CD-3DB5-482E-A6A9-E0779005F362}"/>
    <dgm:cxn modelId="{85F11E4A-7C26-4B37-B970-F501096A5490}" type="presOf" srcId="{634577FA-53EC-456F-A7BC-0059B7373F0E}" destId="{99BC0C79-9007-4A67-9D03-B8AD831C0DE8}" srcOrd="0" destOrd="0" presId="urn:microsoft.com/office/officeart/2005/8/layout/default"/>
    <dgm:cxn modelId="{5712E7EF-11DE-4809-BD8E-BA4A0C979121}" type="presOf" srcId="{A8B7631A-A477-4DC8-837C-5D33807431BF}" destId="{8E02955C-FCF3-4673-A670-C27C9632BA31}" srcOrd="0" destOrd="0" presId="urn:microsoft.com/office/officeart/2005/8/layout/default"/>
    <dgm:cxn modelId="{1FC20D3C-B1A1-42A5-8324-5727EF9B6C1E}" type="presParOf" srcId="{4339EAE7-75C1-421E-9CD1-5F99B6E71B8A}" destId="{32B84C4A-55C5-49EE-B4D3-60EA2D354A83}" srcOrd="0" destOrd="0" presId="urn:microsoft.com/office/officeart/2005/8/layout/default"/>
    <dgm:cxn modelId="{8E0CFCDD-D3A7-4A75-BFC0-9FC77FFC62F7}" type="presParOf" srcId="{4339EAE7-75C1-421E-9CD1-5F99B6E71B8A}" destId="{5B20FD87-5AB4-4C13-8808-8EEABA85733A}" srcOrd="1" destOrd="0" presId="urn:microsoft.com/office/officeart/2005/8/layout/default"/>
    <dgm:cxn modelId="{B1BB630B-D5BD-4E61-A371-40F29F9D1EF8}" type="presParOf" srcId="{4339EAE7-75C1-421E-9CD1-5F99B6E71B8A}" destId="{99BC0C79-9007-4A67-9D03-B8AD831C0DE8}" srcOrd="2" destOrd="0" presId="urn:microsoft.com/office/officeart/2005/8/layout/default"/>
    <dgm:cxn modelId="{96BB0E18-81E6-42CA-9F16-9CF0AA24D3A8}" type="presParOf" srcId="{4339EAE7-75C1-421E-9CD1-5F99B6E71B8A}" destId="{5F93674D-8E31-4E66-A730-5A4048DDC184}" srcOrd="3" destOrd="0" presId="urn:microsoft.com/office/officeart/2005/8/layout/default"/>
    <dgm:cxn modelId="{CB562C57-3138-458B-B0C5-582047B6431F}" type="presParOf" srcId="{4339EAE7-75C1-421E-9CD1-5F99B6E71B8A}" destId="{8E02955C-FCF3-4673-A670-C27C9632BA31}" srcOrd="4" destOrd="0" presId="urn:microsoft.com/office/officeart/2005/8/layout/default"/>
    <dgm:cxn modelId="{EEFCE0CC-966A-412E-884A-319FD83BB2EB}" type="presParOf" srcId="{4339EAE7-75C1-421E-9CD1-5F99B6E71B8A}" destId="{545F168D-A662-4631-948D-26525F421320}" srcOrd="5" destOrd="0" presId="urn:microsoft.com/office/officeart/2005/8/layout/default"/>
    <dgm:cxn modelId="{1721B924-21E4-46AC-B040-3E18D2AC22CD}" type="presParOf" srcId="{4339EAE7-75C1-421E-9CD1-5F99B6E71B8A}" destId="{3BC92E7A-0815-4DAB-8962-8C9D2C9E1AA0}"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4136BD-8541-445C-B335-E6FADB562E0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3B29FF8-5667-4612-B6CC-AC1EE7EBB9D5}">
      <dgm:prSet phldrT="[Text]"/>
      <dgm:spPr/>
      <dgm:t>
        <a:bodyPr/>
        <a:lstStyle/>
        <a:p>
          <a:r>
            <a:rPr lang="en-US" b="1" dirty="0" smtClean="0"/>
            <a:t>Overview</a:t>
          </a:r>
          <a:endParaRPr lang="en-US" b="1" dirty="0"/>
        </a:p>
      </dgm:t>
    </dgm:pt>
    <dgm:pt modelId="{0AC8B561-E551-4B09-9914-7942EC3B6A1A}" type="parTrans" cxnId="{05CAAED9-5D87-4814-896E-29A10A7FE186}">
      <dgm:prSet/>
      <dgm:spPr/>
      <dgm:t>
        <a:bodyPr/>
        <a:lstStyle/>
        <a:p>
          <a:endParaRPr lang="en-US"/>
        </a:p>
      </dgm:t>
    </dgm:pt>
    <dgm:pt modelId="{0CE50DEB-1C02-4463-A05F-212A9D8D0D36}" type="sibTrans" cxnId="{05CAAED9-5D87-4814-896E-29A10A7FE186}">
      <dgm:prSet/>
      <dgm:spPr/>
      <dgm:t>
        <a:bodyPr/>
        <a:lstStyle/>
        <a:p>
          <a:endParaRPr lang="en-US"/>
        </a:p>
      </dgm:t>
    </dgm:pt>
    <dgm:pt modelId="{634577FA-53EC-456F-A7BC-0059B7373F0E}">
      <dgm:prSet phldrT="[Text]"/>
      <dgm:spPr/>
      <dgm:t>
        <a:bodyPr/>
        <a:lstStyle/>
        <a:p>
          <a:r>
            <a:rPr lang="en-US" b="1" dirty="0" smtClean="0"/>
            <a:t>Deployment</a:t>
          </a:r>
          <a:endParaRPr lang="en-US" b="1" dirty="0"/>
        </a:p>
      </dgm:t>
    </dgm:pt>
    <dgm:pt modelId="{4535C45A-3CEA-4CB4-B3E6-16676EA87BBD}" type="parTrans" cxnId="{8ED4BDCC-B7C2-4EA5-A092-02132D27747C}">
      <dgm:prSet/>
      <dgm:spPr/>
      <dgm:t>
        <a:bodyPr/>
        <a:lstStyle/>
        <a:p>
          <a:endParaRPr lang="en-US"/>
        </a:p>
      </dgm:t>
    </dgm:pt>
    <dgm:pt modelId="{086B078F-3B78-4192-AF23-F95BA2F08542}" type="sibTrans" cxnId="{8ED4BDCC-B7C2-4EA5-A092-02132D27747C}">
      <dgm:prSet/>
      <dgm:spPr/>
      <dgm:t>
        <a:bodyPr/>
        <a:lstStyle/>
        <a:p>
          <a:endParaRPr lang="en-US"/>
        </a:p>
      </dgm:t>
    </dgm:pt>
    <dgm:pt modelId="{A8B7631A-A477-4DC8-837C-5D33807431BF}">
      <dgm:prSet phldrT="[Text]"/>
      <dgm:spPr>
        <a:solidFill>
          <a:schemeClr val="tx1">
            <a:lumMod val="75000"/>
          </a:schemeClr>
        </a:solidFill>
      </dgm:spPr>
      <dgm:t>
        <a:bodyPr/>
        <a:lstStyle/>
        <a:p>
          <a:r>
            <a:rPr lang="en-US" b="1" dirty="0" smtClean="0"/>
            <a:t>Operations</a:t>
          </a:r>
          <a:endParaRPr lang="en-US" b="1" dirty="0"/>
        </a:p>
      </dgm:t>
    </dgm:pt>
    <dgm:pt modelId="{7DB7B557-7BAF-4A0B-9BFA-DA76F83EF37B}" type="parTrans" cxnId="{9191AD61-3B22-4FA2-9979-1124116E63E5}">
      <dgm:prSet/>
      <dgm:spPr/>
      <dgm:t>
        <a:bodyPr/>
        <a:lstStyle/>
        <a:p>
          <a:endParaRPr lang="en-US"/>
        </a:p>
      </dgm:t>
    </dgm:pt>
    <dgm:pt modelId="{751204B6-7F4D-4164-A730-58521223F52C}" type="sibTrans" cxnId="{9191AD61-3B22-4FA2-9979-1124116E63E5}">
      <dgm:prSet/>
      <dgm:spPr/>
      <dgm:t>
        <a:bodyPr/>
        <a:lstStyle/>
        <a:p>
          <a:endParaRPr lang="en-US"/>
        </a:p>
      </dgm:t>
    </dgm:pt>
    <dgm:pt modelId="{BDAD4C89-03A4-43D8-BDF2-CFC26155ECF6}">
      <dgm:prSet phldrT="[Text]"/>
      <dgm:spPr>
        <a:solidFill>
          <a:schemeClr val="tx1">
            <a:lumMod val="75000"/>
          </a:schemeClr>
        </a:solidFill>
      </dgm:spPr>
      <dgm:t>
        <a:bodyPr/>
        <a:lstStyle/>
        <a:p>
          <a:r>
            <a:rPr lang="en-US" b="1" dirty="0" smtClean="0"/>
            <a:t>New in DNS</a:t>
          </a:r>
          <a:endParaRPr lang="en-US" b="1" dirty="0"/>
        </a:p>
      </dgm:t>
    </dgm:pt>
    <dgm:pt modelId="{9C3BB93C-D72A-46EE-AF36-21C8D5527761}" type="parTrans" cxnId="{66571C9A-CEB3-4907-A1A2-A8858AABB5CC}">
      <dgm:prSet/>
      <dgm:spPr/>
      <dgm:t>
        <a:bodyPr/>
        <a:lstStyle/>
        <a:p>
          <a:endParaRPr lang="en-US"/>
        </a:p>
      </dgm:t>
    </dgm:pt>
    <dgm:pt modelId="{CFAF00CD-3DB5-482E-A6A9-E0779005F362}" type="sibTrans" cxnId="{66571C9A-CEB3-4907-A1A2-A8858AABB5CC}">
      <dgm:prSet/>
      <dgm:spPr/>
      <dgm:t>
        <a:bodyPr/>
        <a:lstStyle/>
        <a:p>
          <a:endParaRPr lang="en-US"/>
        </a:p>
      </dgm:t>
    </dgm:pt>
    <dgm:pt modelId="{4339EAE7-75C1-421E-9CD1-5F99B6E71B8A}" type="pres">
      <dgm:prSet presAssocID="{F54136BD-8541-445C-B335-E6FADB562E01}" presName="diagram" presStyleCnt="0">
        <dgm:presLayoutVars>
          <dgm:dir/>
          <dgm:resizeHandles val="exact"/>
        </dgm:presLayoutVars>
      </dgm:prSet>
      <dgm:spPr/>
      <dgm:t>
        <a:bodyPr/>
        <a:lstStyle/>
        <a:p>
          <a:endParaRPr lang="en-US"/>
        </a:p>
      </dgm:t>
    </dgm:pt>
    <dgm:pt modelId="{32B84C4A-55C5-49EE-B4D3-60EA2D354A83}" type="pres">
      <dgm:prSet presAssocID="{E3B29FF8-5667-4612-B6CC-AC1EE7EBB9D5}" presName="node" presStyleLbl="node1" presStyleIdx="0" presStyleCnt="4">
        <dgm:presLayoutVars>
          <dgm:bulletEnabled val="1"/>
        </dgm:presLayoutVars>
      </dgm:prSet>
      <dgm:spPr/>
      <dgm:t>
        <a:bodyPr/>
        <a:lstStyle/>
        <a:p>
          <a:endParaRPr lang="en-US"/>
        </a:p>
      </dgm:t>
    </dgm:pt>
    <dgm:pt modelId="{5B20FD87-5AB4-4C13-8808-8EEABA85733A}" type="pres">
      <dgm:prSet presAssocID="{0CE50DEB-1C02-4463-A05F-212A9D8D0D36}" presName="sibTrans" presStyleCnt="0"/>
      <dgm:spPr/>
      <dgm:t>
        <a:bodyPr/>
        <a:lstStyle/>
        <a:p>
          <a:endParaRPr lang="en-US"/>
        </a:p>
      </dgm:t>
    </dgm:pt>
    <dgm:pt modelId="{99BC0C79-9007-4A67-9D03-B8AD831C0DE8}" type="pres">
      <dgm:prSet presAssocID="{634577FA-53EC-456F-A7BC-0059B7373F0E}" presName="node" presStyleLbl="node1" presStyleIdx="1" presStyleCnt="4">
        <dgm:presLayoutVars>
          <dgm:bulletEnabled val="1"/>
        </dgm:presLayoutVars>
      </dgm:prSet>
      <dgm:spPr/>
      <dgm:t>
        <a:bodyPr/>
        <a:lstStyle/>
        <a:p>
          <a:endParaRPr lang="en-US"/>
        </a:p>
      </dgm:t>
    </dgm:pt>
    <dgm:pt modelId="{5F93674D-8E31-4E66-A730-5A4048DDC184}" type="pres">
      <dgm:prSet presAssocID="{086B078F-3B78-4192-AF23-F95BA2F08542}" presName="sibTrans" presStyleCnt="0"/>
      <dgm:spPr/>
      <dgm:t>
        <a:bodyPr/>
        <a:lstStyle/>
        <a:p>
          <a:endParaRPr lang="en-US"/>
        </a:p>
      </dgm:t>
    </dgm:pt>
    <dgm:pt modelId="{8E02955C-FCF3-4673-A670-C27C9632BA31}" type="pres">
      <dgm:prSet presAssocID="{A8B7631A-A477-4DC8-837C-5D33807431BF}" presName="node" presStyleLbl="node1" presStyleIdx="2" presStyleCnt="4">
        <dgm:presLayoutVars>
          <dgm:bulletEnabled val="1"/>
        </dgm:presLayoutVars>
      </dgm:prSet>
      <dgm:spPr/>
      <dgm:t>
        <a:bodyPr/>
        <a:lstStyle/>
        <a:p>
          <a:endParaRPr lang="en-US"/>
        </a:p>
      </dgm:t>
    </dgm:pt>
    <dgm:pt modelId="{545F168D-A662-4631-948D-26525F421320}" type="pres">
      <dgm:prSet presAssocID="{751204B6-7F4D-4164-A730-58521223F52C}" presName="sibTrans" presStyleCnt="0"/>
      <dgm:spPr/>
      <dgm:t>
        <a:bodyPr/>
        <a:lstStyle/>
        <a:p>
          <a:endParaRPr lang="en-US"/>
        </a:p>
      </dgm:t>
    </dgm:pt>
    <dgm:pt modelId="{3BC92E7A-0815-4DAB-8962-8C9D2C9E1AA0}" type="pres">
      <dgm:prSet presAssocID="{BDAD4C89-03A4-43D8-BDF2-CFC26155ECF6}" presName="node" presStyleLbl="node1" presStyleIdx="3" presStyleCnt="4">
        <dgm:presLayoutVars>
          <dgm:bulletEnabled val="1"/>
        </dgm:presLayoutVars>
      </dgm:prSet>
      <dgm:spPr/>
      <dgm:t>
        <a:bodyPr/>
        <a:lstStyle/>
        <a:p>
          <a:endParaRPr lang="en-US"/>
        </a:p>
      </dgm:t>
    </dgm:pt>
  </dgm:ptLst>
  <dgm:cxnLst>
    <dgm:cxn modelId="{05CAAED9-5D87-4814-896E-29A10A7FE186}" srcId="{F54136BD-8541-445C-B335-E6FADB562E01}" destId="{E3B29FF8-5667-4612-B6CC-AC1EE7EBB9D5}" srcOrd="0" destOrd="0" parTransId="{0AC8B561-E551-4B09-9914-7942EC3B6A1A}" sibTransId="{0CE50DEB-1C02-4463-A05F-212A9D8D0D36}"/>
    <dgm:cxn modelId="{8ED4BDCC-B7C2-4EA5-A092-02132D27747C}" srcId="{F54136BD-8541-445C-B335-E6FADB562E01}" destId="{634577FA-53EC-456F-A7BC-0059B7373F0E}" srcOrd="1" destOrd="0" parTransId="{4535C45A-3CEA-4CB4-B3E6-16676EA87BBD}" sibTransId="{086B078F-3B78-4192-AF23-F95BA2F08542}"/>
    <dgm:cxn modelId="{93761221-0D9B-490E-8AAE-6D023AD7C3DE}" type="presOf" srcId="{BDAD4C89-03A4-43D8-BDF2-CFC26155ECF6}" destId="{3BC92E7A-0815-4DAB-8962-8C9D2C9E1AA0}" srcOrd="0" destOrd="0" presId="urn:microsoft.com/office/officeart/2005/8/layout/default"/>
    <dgm:cxn modelId="{DCE6D417-626E-4DAB-9528-3BD5A51FB2E0}" type="presOf" srcId="{634577FA-53EC-456F-A7BC-0059B7373F0E}" destId="{99BC0C79-9007-4A67-9D03-B8AD831C0DE8}" srcOrd="0" destOrd="0" presId="urn:microsoft.com/office/officeart/2005/8/layout/default"/>
    <dgm:cxn modelId="{0E9EDC9A-959A-4D8D-BFEE-D6D3ED0F6103}" type="presOf" srcId="{A8B7631A-A477-4DC8-837C-5D33807431BF}" destId="{8E02955C-FCF3-4673-A670-C27C9632BA31}" srcOrd="0" destOrd="0" presId="urn:microsoft.com/office/officeart/2005/8/layout/default"/>
    <dgm:cxn modelId="{9191AD61-3B22-4FA2-9979-1124116E63E5}" srcId="{F54136BD-8541-445C-B335-E6FADB562E01}" destId="{A8B7631A-A477-4DC8-837C-5D33807431BF}" srcOrd="2" destOrd="0" parTransId="{7DB7B557-7BAF-4A0B-9BFA-DA76F83EF37B}" sibTransId="{751204B6-7F4D-4164-A730-58521223F52C}"/>
    <dgm:cxn modelId="{E8866DE3-8899-48F8-920C-0BC3E5B0BED6}" type="presOf" srcId="{F54136BD-8541-445C-B335-E6FADB562E01}" destId="{4339EAE7-75C1-421E-9CD1-5F99B6E71B8A}" srcOrd="0" destOrd="0" presId="urn:microsoft.com/office/officeart/2005/8/layout/default"/>
    <dgm:cxn modelId="{66571C9A-CEB3-4907-A1A2-A8858AABB5CC}" srcId="{F54136BD-8541-445C-B335-E6FADB562E01}" destId="{BDAD4C89-03A4-43D8-BDF2-CFC26155ECF6}" srcOrd="3" destOrd="0" parTransId="{9C3BB93C-D72A-46EE-AF36-21C8D5527761}" sibTransId="{CFAF00CD-3DB5-482E-A6A9-E0779005F362}"/>
    <dgm:cxn modelId="{FBA76F73-4037-4DB1-95D7-66EC2C5DCA7A}" type="presOf" srcId="{E3B29FF8-5667-4612-B6CC-AC1EE7EBB9D5}" destId="{32B84C4A-55C5-49EE-B4D3-60EA2D354A83}" srcOrd="0" destOrd="0" presId="urn:microsoft.com/office/officeart/2005/8/layout/default"/>
    <dgm:cxn modelId="{65C0BF3E-B944-4DD3-9A54-4AB2693CA736}" type="presParOf" srcId="{4339EAE7-75C1-421E-9CD1-5F99B6E71B8A}" destId="{32B84C4A-55C5-49EE-B4D3-60EA2D354A83}" srcOrd="0" destOrd="0" presId="urn:microsoft.com/office/officeart/2005/8/layout/default"/>
    <dgm:cxn modelId="{CCDB1ED1-C6D5-45E1-BC5E-B01664B9DE56}" type="presParOf" srcId="{4339EAE7-75C1-421E-9CD1-5F99B6E71B8A}" destId="{5B20FD87-5AB4-4C13-8808-8EEABA85733A}" srcOrd="1" destOrd="0" presId="urn:microsoft.com/office/officeart/2005/8/layout/default"/>
    <dgm:cxn modelId="{EBCFC9A3-E1F7-4D02-B286-DB608438C886}" type="presParOf" srcId="{4339EAE7-75C1-421E-9CD1-5F99B6E71B8A}" destId="{99BC0C79-9007-4A67-9D03-B8AD831C0DE8}" srcOrd="2" destOrd="0" presId="urn:microsoft.com/office/officeart/2005/8/layout/default"/>
    <dgm:cxn modelId="{0D81DFF0-BBE8-4AFC-8527-DC5D21478A59}" type="presParOf" srcId="{4339EAE7-75C1-421E-9CD1-5F99B6E71B8A}" destId="{5F93674D-8E31-4E66-A730-5A4048DDC184}" srcOrd="3" destOrd="0" presId="urn:microsoft.com/office/officeart/2005/8/layout/default"/>
    <dgm:cxn modelId="{E4774537-E450-41AE-83DB-679623015D12}" type="presParOf" srcId="{4339EAE7-75C1-421E-9CD1-5F99B6E71B8A}" destId="{8E02955C-FCF3-4673-A670-C27C9632BA31}" srcOrd="4" destOrd="0" presId="urn:microsoft.com/office/officeart/2005/8/layout/default"/>
    <dgm:cxn modelId="{6A4B5C0B-EAD0-4846-A54C-4EA4028BED61}" type="presParOf" srcId="{4339EAE7-75C1-421E-9CD1-5F99B6E71B8A}" destId="{545F168D-A662-4631-948D-26525F421320}" srcOrd="5" destOrd="0" presId="urn:microsoft.com/office/officeart/2005/8/layout/default"/>
    <dgm:cxn modelId="{82864AF2-ED58-486B-9F63-97D98D9B3DE4}" type="presParOf" srcId="{4339EAE7-75C1-421E-9CD1-5F99B6E71B8A}" destId="{3BC92E7A-0815-4DAB-8962-8C9D2C9E1AA0}"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4136BD-8541-445C-B335-E6FADB562E0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3B29FF8-5667-4612-B6CC-AC1EE7EBB9D5}">
      <dgm:prSet phldrT="[Text]"/>
      <dgm:spPr/>
      <dgm:t>
        <a:bodyPr/>
        <a:lstStyle/>
        <a:p>
          <a:r>
            <a:rPr lang="en-US" b="1" dirty="0" smtClean="0"/>
            <a:t>Overview</a:t>
          </a:r>
          <a:endParaRPr lang="en-US" b="1" dirty="0"/>
        </a:p>
      </dgm:t>
    </dgm:pt>
    <dgm:pt modelId="{0AC8B561-E551-4B09-9914-7942EC3B6A1A}" type="parTrans" cxnId="{05CAAED9-5D87-4814-896E-29A10A7FE186}">
      <dgm:prSet/>
      <dgm:spPr/>
      <dgm:t>
        <a:bodyPr/>
        <a:lstStyle/>
        <a:p>
          <a:endParaRPr lang="en-US"/>
        </a:p>
      </dgm:t>
    </dgm:pt>
    <dgm:pt modelId="{0CE50DEB-1C02-4463-A05F-212A9D8D0D36}" type="sibTrans" cxnId="{05CAAED9-5D87-4814-896E-29A10A7FE186}">
      <dgm:prSet/>
      <dgm:spPr/>
      <dgm:t>
        <a:bodyPr/>
        <a:lstStyle/>
        <a:p>
          <a:endParaRPr lang="en-US"/>
        </a:p>
      </dgm:t>
    </dgm:pt>
    <dgm:pt modelId="{634577FA-53EC-456F-A7BC-0059B7373F0E}">
      <dgm:prSet phldrT="[Text]"/>
      <dgm:spPr/>
      <dgm:t>
        <a:bodyPr/>
        <a:lstStyle/>
        <a:p>
          <a:r>
            <a:rPr lang="en-US" b="1" dirty="0" smtClean="0"/>
            <a:t>Deployment</a:t>
          </a:r>
          <a:endParaRPr lang="en-US" b="1" dirty="0"/>
        </a:p>
      </dgm:t>
    </dgm:pt>
    <dgm:pt modelId="{4535C45A-3CEA-4CB4-B3E6-16676EA87BBD}" type="parTrans" cxnId="{8ED4BDCC-B7C2-4EA5-A092-02132D27747C}">
      <dgm:prSet/>
      <dgm:spPr/>
      <dgm:t>
        <a:bodyPr/>
        <a:lstStyle/>
        <a:p>
          <a:endParaRPr lang="en-US"/>
        </a:p>
      </dgm:t>
    </dgm:pt>
    <dgm:pt modelId="{086B078F-3B78-4192-AF23-F95BA2F08542}" type="sibTrans" cxnId="{8ED4BDCC-B7C2-4EA5-A092-02132D27747C}">
      <dgm:prSet/>
      <dgm:spPr/>
      <dgm:t>
        <a:bodyPr/>
        <a:lstStyle/>
        <a:p>
          <a:endParaRPr lang="en-US"/>
        </a:p>
      </dgm:t>
    </dgm:pt>
    <dgm:pt modelId="{A8B7631A-A477-4DC8-837C-5D33807431BF}">
      <dgm:prSet phldrT="[Text]"/>
      <dgm:spPr>
        <a:solidFill>
          <a:schemeClr val="tx1">
            <a:lumMod val="75000"/>
          </a:schemeClr>
        </a:solidFill>
      </dgm:spPr>
      <dgm:t>
        <a:bodyPr/>
        <a:lstStyle/>
        <a:p>
          <a:r>
            <a:rPr lang="en-US" b="1" dirty="0" smtClean="0"/>
            <a:t>Operations</a:t>
          </a:r>
          <a:endParaRPr lang="en-US" b="1" dirty="0"/>
        </a:p>
      </dgm:t>
    </dgm:pt>
    <dgm:pt modelId="{7DB7B557-7BAF-4A0B-9BFA-DA76F83EF37B}" type="parTrans" cxnId="{9191AD61-3B22-4FA2-9979-1124116E63E5}">
      <dgm:prSet/>
      <dgm:spPr/>
      <dgm:t>
        <a:bodyPr/>
        <a:lstStyle/>
        <a:p>
          <a:endParaRPr lang="en-US"/>
        </a:p>
      </dgm:t>
    </dgm:pt>
    <dgm:pt modelId="{751204B6-7F4D-4164-A730-58521223F52C}" type="sibTrans" cxnId="{9191AD61-3B22-4FA2-9979-1124116E63E5}">
      <dgm:prSet/>
      <dgm:spPr/>
      <dgm:t>
        <a:bodyPr/>
        <a:lstStyle/>
        <a:p>
          <a:endParaRPr lang="en-US"/>
        </a:p>
      </dgm:t>
    </dgm:pt>
    <dgm:pt modelId="{BDAD4C89-03A4-43D8-BDF2-CFC26155ECF6}">
      <dgm:prSet phldrT="[Text]"/>
      <dgm:spPr>
        <a:solidFill>
          <a:schemeClr val="tx1">
            <a:lumMod val="75000"/>
          </a:schemeClr>
        </a:solidFill>
      </dgm:spPr>
      <dgm:t>
        <a:bodyPr/>
        <a:lstStyle/>
        <a:p>
          <a:r>
            <a:rPr lang="en-US" b="1" dirty="0" smtClean="0"/>
            <a:t>New in DNS</a:t>
          </a:r>
          <a:endParaRPr lang="en-US" b="1" dirty="0"/>
        </a:p>
      </dgm:t>
    </dgm:pt>
    <dgm:pt modelId="{9C3BB93C-D72A-46EE-AF36-21C8D5527761}" type="parTrans" cxnId="{66571C9A-CEB3-4907-A1A2-A8858AABB5CC}">
      <dgm:prSet/>
      <dgm:spPr/>
      <dgm:t>
        <a:bodyPr/>
        <a:lstStyle/>
        <a:p>
          <a:endParaRPr lang="en-US"/>
        </a:p>
      </dgm:t>
    </dgm:pt>
    <dgm:pt modelId="{CFAF00CD-3DB5-482E-A6A9-E0779005F362}" type="sibTrans" cxnId="{66571C9A-CEB3-4907-A1A2-A8858AABB5CC}">
      <dgm:prSet/>
      <dgm:spPr/>
      <dgm:t>
        <a:bodyPr/>
        <a:lstStyle/>
        <a:p>
          <a:endParaRPr lang="en-US"/>
        </a:p>
      </dgm:t>
    </dgm:pt>
    <dgm:pt modelId="{4339EAE7-75C1-421E-9CD1-5F99B6E71B8A}" type="pres">
      <dgm:prSet presAssocID="{F54136BD-8541-445C-B335-E6FADB562E01}" presName="diagram" presStyleCnt="0">
        <dgm:presLayoutVars>
          <dgm:dir/>
          <dgm:resizeHandles val="exact"/>
        </dgm:presLayoutVars>
      </dgm:prSet>
      <dgm:spPr/>
      <dgm:t>
        <a:bodyPr/>
        <a:lstStyle/>
        <a:p>
          <a:endParaRPr lang="en-US"/>
        </a:p>
      </dgm:t>
    </dgm:pt>
    <dgm:pt modelId="{32B84C4A-55C5-49EE-B4D3-60EA2D354A83}" type="pres">
      <dgm:prSet presAssocID="{E3B29FF8-5667-4612-B6CC-AC1EE7EBB9D5}" presName="node" presStyleLbl="node1" presStyleIdx="0" presStyleCnt="4">
        <dgm:presLayoutVars>
          <dgm:bulletEnabled val="1"/>
        </dgm:presLayoutVars>
      </dgm:prSet>
      <dgm:spPr/>
      <dgm:t>
        <a:bodyPr/>
        <a:lstStyle/>
        <a:p>
          <a:endParaRPr lang="en-US"/>
        </a:p>
      </dgm:t>
    </dgm:pt>
    <dgm:pt modelId="{5B20FD87-5AB4-4C13-8808-8EEABA85733A}" type="pres">
      <dgm:prSet presAssocID="{0CE50DEB-1C02-4463-A05F-212A9D8D0D36}" presName="sibTrans" presStyleCnt="0"/>
      <dgm:spPr/>
      <dgm:t>
        <a:bodyPr/>
        <a:lstStyle/>
        <a:p>
          <a:endParaRPr lang="en-US"/>
        </a:p>
      </dgm:t>
    </dgm:pt>
    <dgm:pt modelId="{99BC0C79-9007-4A67-9D03-B8AD831C0DE8}" type="pres">
      <dgm:prSet presAssocID="{634577FA-53EC-456F-A7BC-0059B7373F0E}" presName="node" presStyleLbl="node1" presStyleIdx="1" presStyleCnt="4">
        <dgm:presLayoutVars>
          <dgm:bulletEnabled val="1"/>
        </dgm:presLayoutVars>
      </dgm:prSet>
      <dgm:spPr/>
      <dgm:t>
        <a:bodyPr/>
        <a:lstStyle/>
        <a:p>
          <a:endParaRPr lang="en-US"/>
        </a:p>
      </dgm:t>
    </dgm:pt>
    <dgm:pt modelId="{5F93674D-8E31-4E66-A730-5A4048DDC184}" type="pres">
      <dgm:prSet presAssocID="{086B078F-3B78-4192-AF23-F95BA2F08542}" presName="sibTrans" presStyleCnt="0"/>
      <dgm:spPr/>
      <dgm:t>
        <a:bodyPr/>
        <a:lstStyle/>
        <a:p>
          <a:endParaRPr lang="en-US"/>
        </a:p>
      </dgm:t>
    </dgm:pt>
    <dgm:pt modelId="{8E02955C-FCF3-4673-A670-C27C9632BA31}" type="pres">
      <dgm:prSet presAssocID="{A8B7631A-A477-4DC8-837C-5D33807431BF}" presName="node" presStyleLbl="node1" presStyleIdx="2" presStyleCnt="4">
        <dgm:presLayoutVars>
          <dgm:bulletEnabled val="1"/>
        </dgm:presLayoutVars>
      </dgm:prSet>
      <dgm:spPr/>
      <dgm:t>
        <a:bodyPr/>
        <a:lstStyle/>
        <a:p>
          <a:endParaRPr lang="en-US"/>
        </a:p>
      </dgm:t>
    </dgm:pt>
    <dgm:pt modelId="{545F168D-A662-4631-948D-26525F421320}" type="pres">
      <dgm:prSet presAssocID="{751204B6-7F4D-4164-A730-58521223F52C}" presName="sibTrans" presStyleCnt="0"/>
      <dgm:spPr/>
      <dgm:t>
        <a:bodyPr/>
        <a:lstStyle/>
        <a:p>
          <a:endParaRPr lang="en-US"/>
        </a:p>
      </dgm:t>
    </dgm:pt>
    <dgm:pt modelId="{3BC92E7A-0815-4DAB-8962-8C9D2C9E1AA0}" type="pres">
      <dgm:prSet presAssocID="{BDAD4C89-03A4-43D8-BDF2-CFC26155ECF6}" presName="node" presStyleLbl="node1" presStyleIdx="3" presStyleCnt="4">
        <dgm:presLayoutVars>
          <dgm:bulletEnabled val="1"/>
        </dgm:presLayoutVars>
      </dgm:prSet>
      <dgm:spPr/>
      <dgm:t>
        <a:bodyPr/>
        <a:lstStyle/>
        <a:p>
          <a:endParaRPr lang="en-US"/>
        </a:p>
      </dgm:t>
    </dgm:pt>
  </dgm:ptLst>
  <dgm:cxnLst>
    <dgm:cxn modelId="{58097206-34E6-4615-81E4-BFB4CD524FD0}" type="presOf" srcId="{F54136BD-8541-445C-B335-E6FADB562E01}" destId="{4339EAE7-75C1-421E-9CD1-5F99B6E71B8A}" srcOrd="0" destOrd="0" presId="urn:microsoft.com/office/officeart/2005/8/layout/default"/>
    <dgm:cxn modelId="{2FF2BE16-2173-4D94-85A2-29C5B099473D}" type="presOf" srcId="{BDAD4C89-03A4-43D8-BDF2-CFC26155ECF6}" destId="{3BC92E7A-0815-4DAB-8962-8C9D2C9E1AA0}" srcOrd="0" destOrd="0" presId="urn:microsoft.com/office/officeart/2005/8/layout/default"/>
    <dgm:cxn modelId="{05CAAED9-5D87-4814-896E-29A10A7FE186}" srcId="{F54136BD-8541-445C-B335-E6FADB562E01}" destId="{E3B29FF8-5667-4612-B6CC-AC1EE7EBB9D5}" srcOrd="0" destOrd="0" parTransId="{0AC8B561-E551-4B09-9914-7942EC3B6A1A}" sibTransId="{0CE50DEB-1C02-4463-A05F-212A9D8D0D36}"/>
    <dgm:cxn modelId="{8ED4BDCC-B7C2-4EA5-A092-02132D27747C}" srcId="{F54136BD-8541-445C-B335-E6FADB562E01}" destId="{634577FA-53EC-456F-A7BC-0059B7373F0E}" srcOrd="1" destOrd="0" parTransId="{4535C45A-3CEA-4CB4-B3E6-16676EA87BBD}" sibTransId="{086B078F-3B78-4192-AF23-F95BA2F08542}"/>
    <dgm:cxn modelId="{D1C6E89D-5F2B-4C9D-B116-D4B42008FA63}" type="presOf" srcId="{A8B7631A-A477-4DC8-837C-5D33807431BF}" destId="{8E02955C-FCF3-4673-A670-C27C9632BA31}" srcOrd="0" destOrd="0" presId="urn:microsoft.com/office/officeart/2005/8/layout/default"/>
    <dgm:cxn modelId="{01005714-1E41-4ECD-A509-0F43A1FE8FEA}" type="presOf" srcId="{634577FA-53EC-456F-A7BC-0059B7373F0E}" destId="{99BC0C79-9007-4A67-9D03-B8AD831C0DE8}" srcOrd="0" destOrd="0" presId="urn:microsoft.com/office/officeart/2005/8/layout/default"/>
    <dgm:cxn modelId="{9191AD61-3B22-4FA2-9979-1124116E63E5}" srcId="{F54136BD-8541-445C-B335-E6FADB562E01}" destId="{A8B7631A-A477-4DC8-837C-5D33807431BF}" srcOrd="2" destOrd="0" parTransId="{7DB7B557-7BAF-4A0B-9BFA-DA76F83EF37B}" sibTransId="{751204B6-7F4D-4164-A730-58521223F52C}"/>
    <dgm:cxn modelId="{F27A4030-E64E-472E-8C13-35A8B2A3D907}" type="presOf" srcId="{E3B29FF8-5667-4612-B6CC-AC1EE7EBB9D5}" destId="{32B84C4A-55C5-49EE-B4D3-60EA2D354A83}" srcOrd="0" destOrd="0" presId="urn:microsoft.com/office/officeart/2005/8/layout/default"/>
    <dgm:cxn modelId="{66571C9A-CEB3-4907-A1A2-A8858AABB5CC}" srcId="{F54136BD-8541-445C-B335-E6FADB562E01}" destId="{BDAD4C89-03A4-43D8-BDF2-CFC26155ECF6}" srcOrd="3" destOrd="0" parTransId="{9C3BB93C-D72A-46EE-AF36-21C8D5527761}" sibTransId="{CFAF00CD-3DB5-482E-A6A9-E0779005F362}"/>
    <dgm:cxn modelId="{1361D169-E37F-4FCD-A1CC-2BA8182D1739}" type="presParOf" srcId="{4339EAE7-75C1-421E-9CD1-5F99B6E71B8A}" destId="{32B84C4A-55C5-49EE-B4D3-60EA2D354A83}" srcOrd="0" destOrd="0" presId="urn:microsoft.com/office/officeart/2005/8/layout/default"/>
    <dgm:cxn modelId="{B3956E21-07C6-4181-99BF-970299E029DC}" type="presParOf" srcId="{4339EAE7-75C1-421E-9CD1-5F99B6E71B8A}" destId="{5B20FD87-5AB4-4C13-8808-8EEABA85733A}" srcOrd="1" destOrd="0" presId="urn:microsoft.com/office/officeart/2005/8/layout/default"/>
    <dgm:cxn modelId="{2CC87937-04E1-482D-B042-627267B4426C}" type="presParOf" srcId="{4339EAE7-75C1-421E-9CD1-5F99B6E71B8A}" destId="{99BC0C79-9007-4A67-9D03-B8AD831C0DE8}" srcOrd="2" destOrd="0" presId="urn:microsoft.com/office/officeart/2005/8/layout/default"/>
    <dgm:cxn modelId="{BC5BECA0-94D7-4CF8-926B-7982581FE535}" type="presParOf" srcId="{4339EAE7-75C1-421E-9CD1-5F99B6E71B8A}" destId="{5F93674D-8E31-4E66-A730-5A4048DDC184}" srcOrd="3" destOrd="0" presId="urn:microsoft.com/office/officeart/2005/8/layout/default"/>
    <dgm:cxn modelId="{3CEBF053-6524-4168-91FE-5927D97E5DFE}" type="presParOf" srcId="{4339EAE7-75C1-421E-9CD1-5F99B6E71B8A}" destId="{8E02955C-FCF3-4673-A670-C27C9632BA31}" srcOrd="4" destOrd="0" presId="urn:microsoft.com/office/officeart/2005/8/layout/default"/>
    <dgm:cxn modelId="{E8325B2A-ECAF-44C5-B08C-F509ACE0D737}" type="presParOf" srcId="{4339EAE7-75C1-421E-9CD1-5F99B6E71B8A}" destId="{545F168D-A662-4631-948D-26525F421320}" srcOrd="5" destOrd="0" presId="urn:microsoft.com/office/officeart/2005/8/layout/default"/>
    <dgm:cxn modelId="{4016CC63-DD2A-4102-9422-732D9A815C88}" type="presParOf" srcId="{4339EAE7-75C1-421E-9CD1-5F99B6E71B8A}" destId="{3BC92E7A-0815-4DAB-8962-8C9D2C9E1AA0}"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4136BD-8541-445C-B335-E6FADB562E0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3B29FF8-5667-4612-B6CC-AC1EE7EBB9D5}">
      <dgm:prSet phldrT="[Text]"/>
      <dgm:spPr/>
      <dgm:t>
        <a:bodyPr/>
        <a:lstStyle/>
        <a:p>
          <a:r>
            <a:rPr lang="en-US" b="1" dirty="0" smtClean="0"/>
            <a:t>Overview</a:t>
          </a:r>
          <a:endParaRPr lang="en-US" b="1" dirty="0"/>
        </a:p>
      </dgm:t>
    </dgm:pt>
    <dgm:pt modelId="{0AC8B561-E551-4B09-9914-7942EC3B6A1A}" type="parTrans" cxnId="{05CAAED9-5D87-4814-896E-29A10A7FE186}">
      <dgm:prSet/>
      <dgm:spPr/>
      <dgm:t>
        <a:bodyPr/>
        <a:lstStyle/>
        <a:p>
          <a:endParaRPr lang="en-US"/>
        </a:p>
      </dgm:t>
    </dgm:pt>
    <dgm:pt modelId="{0CE50DEB-1C02-4463-A05F-212A9D8D0D36}" type="sibTrans" cxnId="{05CAAED9-5D87-4814-896E-29A10A7FE186}">
      <dgm:prSet/>
      <dgm:spPr/>
      <dgm:t>
        <a:bodyPr/>
        <a:lstStyle/>
        <a:p>
          <a:endParaRPr lang="en-US"/>
        </a:p>
      </dgm:t>
    </dgm:pt>
    <dgm:pt modelId="{634577FA-53EC-456F-A7BC-0059B7373F0E}">
      <dgm:prSet phldrT="[Text]"/>
      <dgm:spPr/>
      <dgm:t>
        <a:bodyPr/>
        <a:lstStyle/>
        <a:p>
          <a:r>
            <a:rPr lang="en-US" b="1" dirty="0" smtClean="0"/>
            <a:t>Deployment</a:t>
          </a:r>
          <a:endParaRPr lang="en-US" b="1" dirty="0"/>
        </a:p>
      </dgm:t>
    </dgm:pt>
    <dgm:pt modelId="{4535C45A-3CEA-4CB4-B3E6-16676EA87BBD}" type="parTrans" cxnId="{8ED4BDCC-B7C2-4EA5-A092-02132D27747C}">
      <dgm:prSet/>
      <dgm:spPr/>
      <dgm:t>
        <a:bodyPr/>
        <a:lstStyle/>
        <a:p>
          <a:endParaRPr lang="en-US"/>
        </a:p>
      </dgm:t>
    </dgm:pt>
    <dgm:pt modelId="{086B078F-3B78-4192-AF23-F95BA2F08542}" type="sibTrans" cxnId="{8ED4BDCC-B7C2-4EA5-A092-02132D27747C}">
      <dgm:prSet/>
      <dgm:spPr/>
      <dgm:t>
        <a:bodyPr/>
        <a:lstStyle/>
        <a:p>
          <a:endParaRPr lang="en-US"/>
        </a:p>
      </dgm:t>
    </dgm:pt>
    <dgm:pt modelId="{A8B7631A-A477-4DC8-837C-5D33807431BF}">
      <dgm:prSet phldrT="[Text]"/>
      <dgm:spPr>
        <a:solidFill>
          <a:schemeClr val="tx1">
            <a:lumMod val="75000"/>
          </a:schemeClr>
        </a:solidFill>
      </dgm:spPr>
      <dgm:t>
        <a:bodyPr/>
        <a:lstStyle/>
        <a:p>
          <a:r>
            <a:rPr lang="en-US" b="1" dirty="0" smtClean="0"/>
            <a:t>Operations</a:t>
          </a:r>
          <a:endParaRPr lang="en-US" b="1" dirty="0"/>
        </a:p>
      </dgm:t>
    </dgm:pt>
    <dgm:pt modelId="{7DB7B557-7BAF-4A0B-9BFA-DA76F83EF37B}" type="parTrans" cxnId="{9191AD61-3B22-4FA2-9979-1124116E63E5}">
      <dgm:prSet/>
      <dgm:spPr/>
      <dgm:t>
        <a:bodyPr/>
        <a:lstStyle/>
        <a:p>
          <a:endParaRPr lang="en-US"/>
        </a:p>
      </dgm:t>
    </dgm:pt>
    <dgm:pt modelId="{751204B6-7F4D-4164-A730-58521223F52C}" type="sibTrans" cxnId="{9191AD61-3B22-4FA2-9979-1124116E63E5}">
      <dgm:prSet/>
      <dgm:spPr/>
      <dgm:t>
        <a:bodyPr/>
        <a:lstStyle/>
        <a:p>
          <a:endParaRPr lang="en-US"/>
        </a:p>
      </dgm:t>
    </dgm:pt>
    <dgm:pt modelId="{BDAD4C89-03A4-43D8-BDF2-CFC26155ECF6}">
      <dgm:prSet phldrT="[Text]"/>
      <dgm:spPr>
        <a:solidFill>
          <a:schemeClr val="tx1">
            <a:lumMod val="75000"/>
          </a:schemeClr>
        </a:solidFill>
      </dgm:spPr>
      <dgm:t>
        <a:bodyPr/>
        <a:lstStyle/>
        <a:p>
          <a:r>
            <a:rPr lang="en-US" b="1" dirty="0" smtClean="0"/>
            <a:t>New in DNS</a:t>
          </a:r>
          <a:endParaRPr lang="en-US" b="1" dirty="0"/>
        </a:p>
      </dgm:t>
    </dgm:pt>
    <dgm:pt modelId="{9C3BB93C-D72A-46EE-AF36-21C8D5527761}" type="parTrans" cxnId="{66571C9A-CEB3-4907-A1A2-A8858AABB5CC}">
      <dgm:prSet/>
      <dgm:spPr/>
      <dgm:t>
        <a:bodyPr/>
        <a:lstStyle/>
        <a:p>
          <a:endParaRPr lang="en-US"/>
        </a:p>
      </dgm:t>
    </dgm:pt>
    <dgm:pt modelId="{CFAF00CD-3DB5-482E-A6A9-E0779005F362}" type="sibTrans" cxnId="{66571C9A-CEB3-4907-A1A2-A8858AABB5CC}">
      <dgm:prSet/>
      <dgm:spPr/>
      <dgm:t>
        <a:bodyPr/>
        <a:lstStyle/>
        <a:p>
          <a:endParaRPr lang="en-US"/>
        </a:p>
      </dgm:t>
    </dgm:pt>
    <dgm:pt modelId="{4339EAE7-75C1-421E-9CD1-5F99B6E71B8A}" type="pres">
      <dgm:prSet presAssocID="{F54136BD-8541-445C-B335-E6FADB562E01}" presName="diagram" presStyleCnt="0">
        <dgm:presLayoutVars>
          <dgm:dir/>
          <dgm:resizeHandles val="exact"/>
        </dgm:presLayoutVars>
      </dgm:prSet>
      <dgm:spPr/>
      <dgm:t>
        <a:bodyPr/>
        <a:lstStyle/>
        <a:p>
          <a:endParaRPr lang="en-US"/>
        </a:p>
      </dgm:t>
    </dgm:pt>
    <dgm:pt modelId="{32B84C4A-55C5-49EE-B4D3-60EA2D354A83}" type="pres">
      <dgm:prSet presAssocID="{E3B29FF8-5667-4612-B6CC-AC1EE7EBB9D5}" presName="node" presStyleLbl="node1" presStyleIdx="0" presStyleCnt="4">
        <dgm:presLayoutVars>
          <dgm:bulletEnabled val="1"/>
        </dgm:presLayoutVars>
      </dgm:prSet>
      <dgm:spPr/>
      <dgm:t>
        <a:bodyPr/>
        <a:lstStyle/>
        <a:p>
          <a:endParaRPr lang="en-US"/>
        </a:p>
      </dgm:t>
    </dgm:pt>
    <dgm:pt modelId="{5B20FD87-5AB4-4C13-8808-8EEABA85733A}" type="pres">
      <dgm:prSet presAssocID="{0CE50DEB-1C02-4463-A05F-212A9D8D0D36}" presName="sibTrans" presStyleCnt="0"/>
      <dgm:spPr/>
      <dgm:t>
        <a:bodyPr/>
        <a:lstStyle/>
        <a:p>
          <a:endParaRPr lang="en-US"/>
        </a:p>
      </dgm:t>
    </dgm:pt>
    <dgm:pt modelId="{99BC0C79-9007-4A67-9D03-B8AD831C0DE8}" type="pres">
      <dgm:prSet presAssocID="{634577FA-53EC-456F-A7BC-0059B7373F0E}" presName="node" presStyleLbl="node1" presStyleIdx="1" presStyleCnt="4">
        <dgm:presLayoutVars>
          <dgm:bulletEnabled val="1"/>
        </dgm:presLayoutVars>
      </dgm:prSet>
      <dgm:spPr/>
      <dgm:t>
        <a:bodyPr/>
        <a:lstStyle/>
        <a:p>
          <a:endParaRPr lang="en-US"/>
        </a:p>
      </dgm:t>
    </dgm:pt>
    <dgm:pt modelId="{5F93674D-8E31-4E66-A730-5A4048DDC184}" type="pres">
      <dgm:prSet presAssocID="{086B078F-3B78-4192-AF23-F95BA2F08542}" presName="sibTrans" presStyleCnt="0"/>
      <dgm:spPr/>
      <dgm:t>
        <a:bodyPr/>
        <a:lstStyle/>
        <a:p>
          <a:endParaRPr lang="en-US"/>
        </a:p>
      </dgm:t>
    </dgm:pt>
    <dgm:pt modelId="{8E02955C-FCF3-4673-A670-C27C9632BA31}" type="pres">
      <dgm:prSet presAssocID="{A8B7631A-A477-4DC8-837C-5D33807431BF}" presName="node" presStyleLbl="node1" presStyleIdx="2" presStyleCnt="4">
        <dgm:presLayoutVars>
          <dgm:bulletEnabled val="1"/>
        </dgm:presLayoutVars>
      </dgm:prSet>
      <dgm:spPr/>
      <dgm:t>
        <a:bodyPr/>
        <a:lstStyle/>
        <a:p>
          <a:endParaRPr lang="en-US"/>
        </a:p>
      </dgm:t>
    </dgm:pt>
    <dgm:pt modelId="{545F168D-A662-4631-948D-26525F421320}" type="pres">
      <dgm:prSet presAssocID="{751204B6-7F4D-4164-A730-58521223F52C}" presName="sibTrans" presStyleCnt="0"/>
      <dgm:spPr/>
      <dgm:t>
        <a:bodyPr/>
        <a:lstStyle/>
        <a:p>
          <a:endParaRPr lang="en-US"/>
        </a:p>
      </dgm:t>
    </dgm:pt>
    <dgm:pt modelId="{3BC92E7A-0815-4DAB-8962-8C9D2C9E1AA0}" type="pres">
      <dgm:prSet presAssocID="{BDAD4C89-03A4-43D8-BDF2-CFC26155ECF6}" presName="node" presStyleLbl="node1" presStyleIdx="3" presStyleCnt="4">
        <dgm:presLayoutVars>
          <dgm:bulletEnabled val="1"/>
        </dgm:presLayoutVars>
      </dgm:prSet>
      <dgm:spPr/>
      <dgm:t>
        <a:bodyPr/>
        <a:lstStyle/>
        <a:p>
          <a:endParaRPr lang="en-US"/>
        </a:p>
      </dgm:t>
    </dgm:pt>
  </dgm:ptLst>
  <dgm:cxnLst>
    <dgm:cxn modelId="{B75A4A90-0B13-4E13-ABD9-233931C29A8C}" type="presOf" srcId="{A8B7631A-A477-4DC8-837C-5D33807431BF}" destId="{8E02955C-FCF3-4673-A670-C27C9632BA31}" srcOrd="0" destOrd="0" presId="urn:microsoft.com/office/officeart/2005/8/layout/default"/>
    <dgm:cxn modelId="{05CAAED9-5D87-4814-896E-29A10A7FE186}" srcId="{F54136BD-8541-445C-B335-E6FADB562E01}" destId="{E3B29FF8-5667-4612-B6CC-AC1EE7EBB9D5}" srcOrd="0" destOrd="0" parTransId="{0AC8B561-E551-4B09-9914-7942EC3B6A1A}" sibTransId="{0CE50DEB-1C02-4463-A05F-212A9D8D0D36}"/>
    <dgm:cxn modelId="{8ED4BDCC-B7C2-4EA5-A092-02132D27747C}" srcId="{F54136BD-8541-445C-B335-E6FADB562E01}" destId="{634577FA-53EC-456F-A7BC-0059B7373F0E}" srcOrd="1" destOrd="0" parTransId="{4535C45A-3CEA-4CB4-B3E6-16676EA87BBD}" sibTransId="{086B078F-3B78-4192-AF23-F95BA2F08542}"/>
    <dgm:cxn modelId="{D21D56B4-9507-4C23-81D6-50F463E7CA10}" type="presOf" srcId="{634577FA-53EC-456F-A7BC-0059B7373F0E}" destId="{99BC0C79-9007-4A67-9D03-B8AD831C0DE8}" srcOrd="0" destOrd="0" presId="urn:microsoft.com/office/officeart/2005/8/layout/default"/>
    <dgm:cxn modelId="{50C05630-88FD-4417-9E77-14D52728B26D}" type="presOf" srcId="{F54136BD-8541-445C-B335-E6FADB562E01}" destId="{4339EAE7-75C1-421E-9CD1-5F99B6E71B8A}" srcOrd="0" destOrd="0" presId="urn:microsoft.com/office/officeart/2005/8/layout/default"/>
    <dgm:cxn modelId="{9191AD61-3B22-4FA2-9979-1124116E63E5}" srcId="{F54136BD-8541-445C-B335-E6FADB562E01}" destId="{A8B7631A-A477-4DC8-837C-5D33807431BF}" srcOrd="2" destOrd="0" parTransId="{7DB7B557-7BAF-4A0B-9BFA-DA76F83EF37B}" sibTransId="{751204B6-7F4D-4164-A730-58521223F52C}"/>
    <dgm:cxn modelId="{5EBE3867-31B7-402C-808A-F8478549EC94}" type="presOf" srcId="{E3B29FF8-5667-4612-B6CC-AC1EE7EBB9D5}" destId="{32B84C4A-55C5-49EE-B4D3-60EA2D354A83}" srcOrd="0" destOrd="0" presId="urn:microsoft.com/office/officeart/2005/8/layout/default"/>
    <dgm:cxn modelId="{66571C9A-CEB3-4907-A1A2-A8858AABB5CC}" srcId="{F54136BD-8541-445C-B335-E6FADB562E01}" destId="{BDAD4C89-03A4-43D8-BDF2-CFC26155ECF6}" srcOrd="3" destOrd="0" parTransId="{9C3BB93C-D72A-46EE-AF36-21C8D5527761}" sibTransId="{CFAF00CD-3DB5-482E-A6A9-E0779005F362}"/>
    <dgm:cxn modelId="{A284FE07-7428-47CB-8913-F7D374654831}" type="presOf" srcId="{BDAD4C89-03A4-43D8-BDF2-CFC26155ECF6}" destId="{3BC92E7A-0815-4DAB-8962-8C9D2C9E1AA0}" srcOrd="0" destOrd="0" presId="urn:microsoft.com/office/officeart/2005/8/layout/default"/>
    <dgm:cxn modelId="{5EB0A7A3-5513-492F-BFCE-556987553587}" type="presParOf" srcId="{4339EAE7-75C1-421E-9CD1-5F99B6E71B8A}" destId="{32B84C4A-55C5-49EE-B4D3-60EA2D354A83}" srcOrd="0" destOrd="0" presId="urn:microsoft.com/office/officeart/2005/8/layout/default"/>
    <dgm:cxn modelId="{DBFED594-D57B-4702-B616-051C4F68DF11}" type="presParOf" srcId="{4339EAE7-75C1-421E-9CD1-5F99B6E71B8A}" destId="{5B20FD87-5AB4-4C13-8808-8EEABA85733A}" srcOrd="1" destOrd="0" presId="urn:microsoft.com/office/officeart/2005/8/layout/default"/>
    <dgm:cxn modelId="{7D0D22F0-2705-44E4-A025-4F38D149B84F}" type="presParOf" srcId="{4339EAE7-75C1-421E-9CD1-5F99B6E71B8A}" destId="{99BC0C79-9007-4A67-9D03-B8AD831C0DE8}" srcOrd="2" destOrd="0" presId="urn:microsoft.com/office/officeart/2005/8/layout/default"/>
    <dgm:cxn modelId="{304069D9-490F-4358-9AC1-3311338D88D0}" type="presParOf" srcId="{4339EAE7-75C1-421E-9CD1-5F99B6E71B8A}" destId="{5F93674D-8E31-4E66-A730-5A4048DDC184}" srcOrd="3" destOrd="0" presId="urn:microsoft.com/office/officeart/2005/8/layout/default"/>
    <dgm:cxn modelId="{3EC1481C-7C30-427C-B611-862E6CB782C6}" type="presParOf" srcId="{4339EAE7-75C1-421E-9CD1-5F99B6E71B8A}" destId="{8E02955C-FCF3-4673-A670-C27C9632BA31}" srcOrd="4" destOrd="0" presId="urn:microsoft.com/office/officeart/2005/8/layout/default"/>
    <dgm:cxn modelId="{75BB7F75-2F80-4A5C-A88E-23233C6A2AD4}" type="presParOf" srcId="{4339EAE7-75C1-421E-9CD1-5F99B6E71B8A}" destId="{545F168D-A662-4631-948D-26525F421320}" srcOrd="5" destOrd="0" presId="urn:microsoft.com/office/officeart/2005/8/layout/default"/>
    <dgm:cxn modelId="{62EB974F-FD30-4119-ADF6-C6384C2DCAD9}" type="presParOf" srcId="{4339EAE7-75C1-421E-9CD1-5F99B6E71B8A}" destId="{3BC92E7A-0815-4DAB-8962-8C9D2C9E1AA0}" srcOrd="6"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4136BD-8541-445C-B335-E6FADB562E0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3B29FF8-5667-4612-B6CC-AC1EE7EBB9D5}">
      <dgm:prSet phldrT="[Text]"/>
      <dgm:spPr/>
      <dgm:t>
        <a:bodyPr/>
        <a:lstStyle/>
        <a:p>
          <a:r>
            <a:rPr lang="en-US" b="1" dirty="0" smtClean="0"/>
            <a:t>Overview</a:t>
          </a:r>
          <a:endParaRPr lang="en-US" b="1" dirty="0"/>
        </a:p>
      </dgm:t>
    </dgm:pt>
    <dgm:pt modelId="{0AC8B561-E551-4B09-9914-7942EC3B6A1A}" type="parTrans" cxnId="{05CAAED9-5D87-4814-896E-29A10A7FE186}">
      <dgm:prSet/>
      <dgm:spPr/>
      <dgm:t>
        <a:bodyPr/>
        <a:lstStyle/>
        <a:p>
          <a:endParaRPr lang="en-US"/>
        </a:p>
      </dgm:t>
    </dgm:pt>
    <dgm:pt modelId="{0CE50DEB-1C02-4463-A05F-212A9D8D0D36}" type="sibTrans" cxnId="{05CAAED9-5D87-4814-896E-29A10A7FE186}">
      <dgm:prSet/>
      <dgm:spPr/>
      <dgm:t>
        <a:bodyPr/>
        <a:lstStyle/>
        <a:p>
          <a:endParaRPr lang="en-US"/>
        </a:p>
      </dgm:t>
    </dgm:pt>
    <dgm:pt modelId="{634577FA-53EC-456F-A7BC-0059B7373F0E}">
      <dgm:prSet phldrT="[Text]"/>
      <dgm:spPr/>
      <dgm:t>
        <a:bodyPr/>
        <a:lstStyle/>
        <a:p>
          <a:r>
            <a:rPr lang="en-US" b="1" dirty="0" smtClean="0"/>
            <a:t>Deployment</a:t>
          </a:r>
          <a:endParaRPr lang="en-US" b="1" dirty="0"/>
        </a:p>
      </dgm:t>
    </dgm:pt>
    <dgm:pt modelId="{4535C45A-3CEA-4CB4-B3E6-16676EA87BBD}" type="parTrans" cxnId="{8ED4BDCC-B7C2-4EA5-A092-02132D27747C}">
      <dgm:prSet/>
      <dgm:spPr/>
      <dgm:t>
        <a:bodyPr/>
        <a:lstStyle/>
        <a:p>
          <a:endParaRPr lang="en-US"/>
        </a:p>
      </dgm:t>
    </dgm:pt>
    <dgm:pt modelId="{086B078F-3B78-4192-AF23-F95BA2F08542}" type="sibTrans" cxnId="{8ED4BDCC-B7C2-4EA5-A092-02132D27747C}">
      <dgm:prSet/>
      <dgm:spPr/>
      <dgm:t>
        <a:bodyPr/>
        <a:lstStyle/>
        <a:p>
          <a:endParaRPr lang="en-US"/>
        </a:p>
      </dgm:t>
    </dgm:pt>
    <dgm:pt modelId="{A8B7631A-A477-4DC8-837C-5D33807431BF}">
      <dgm:prSet phldrT="[Text]"/>
      <dgm:spPr>
        <a:solidFill>
          <a:schemeClr val="tx1">
            <a:lumMod val="75000"/>
          </a:schemeClr>
        </a:solidFill>
      </dgm:spPr>
      <dgm:t>
        <a:bodyPr/>
        <a:lstStyle/>
        <a:p>
          <a:r>
            <a:rPr lang="en-US" b="1" dirty="0" smtClean="0"/>
            <a:t>Operations</a:t>
          </a:r>
          <a:endParaRPr lang="en-US" b="1" dirty="0"/>
        </a:p>
      </dgm:t>
    </dgm:pt>
    <dgm:pt modelId="{7DB7B557-7BAF-4A0B-9BFA-DA76F83EF37B}" type="parTrans" cxnId="{9191AD61-3B22-4FA2-9979-1124116E63E5}">
      <dgm:prSet/>
      <dgm:spPr/>
      <dgm:t>
        <a:bodyPr/>
        <a:lstStyle/>
        <a:p>
          <a:endParaRPr lang="en-US"/>
        </a:p>
      </dgm:t>
    </dgm:pt>
    <dgm:pt modelId="{751204B6-7F4D-4164-A730-58521223F52C}" type="sibTrans" cxnId="{9191AD61-3B22-4FA2-9979-1124116E63E5}">
      <dgm:prSet/>
      <dgm:spPr/>
      <dgm:t>
        <a:bodyPr/>
        <a:lstStyle/>
        <a:p>
          <a:endParaRPr lang="en-US"/>
        </a:p>
      </dgm:t>
    </dgm:pt>
    <dgm:pt modelId="{BDAD4C89-03A4-43D8-BDF2-CFC26155ECF6}">
      <dgm:prSet phldrT="[Text]"/>
      <dgm:spPr>
        <a:solidFill>
          <a:schemeClr val="tx1">
            <a:lumMod val="75000"/>
          </a:schemeClr>
        </a:solidFill>
      </dgm:spPr>
      <dgm:t>
        <a:bodyPr/>
        <a:lstStyle/>
        <a:p>
          <a:r>
            <a:rPr lang="en-US" b="1" dirty="0" smtClean="0"/>
            <a:t>New in DNS</a:t>
          </a:r>
          <a:endParaRPr lang="en-US" b="1" dirty="0"/>
        </a:p>
      </dgm:t>
    </dgm:pt>
    <dgm:pt modelId="{9C3BB93C-D72A-46EE-AF36-21C8D5527761}" type="parTrans" cxnId="{66571C9A-CEB3-4907-A1A2-A8858AABB5CC}">
      <dgm:prSet/>
      <dgm:spPr/>
      <dgm:t>
        <a:bodyPr/>
        <a:lstStyle/>
        <a:p>
          <a:endParaRPr lang="en-US"/>
        </a:p>
      </dgm:t>
    </dgm:pt>
    <dgm:pt modelId="{CFAF00CD-3DB5-482E-A6A9-E0779005F362}" type="sibTrans" cxnId="{66571C9A-CEB3-4907-A1A2-A8858AABB5CC}">
      <dgm:prSet/>
      <dgm:spPr/>
      <dgm:t>
        <a:bodyPr/>
        <a:lstStyle/>
        <a:p>
          <a:endParaRPr lang="en-US"/>
        </a:p>
      </dgm:t>
    </dgm:pt>
    <dgm:pt modelId="{4339EAE7-75C1-421E-9CD1-5F99B6E71B8A}" type="pres">
      <dgm:prSet presAssocID="{F54136BD-8541-445C-B335-E6FADB562E01}" presName="diagram" presStyleCnt="0">
        <dgm:presLayoutVars>
          <dgm:dir/>
          <dgm:resizeHandles val="exact"/>
        </dgm:presLayoutVars>
      </dgm:prSet>
      <dgm:spPr/>
      <dgm:t>
        <a:bodyPr/>
        <a:lstStyle/>
        <a:p>
          <a:endParaRPr lang="en-US"/>
        </a:p>
      </dgm:t>
    </dgm:pt>
    <dgm:pt modelId="{32B84C4A-55C5-49EE-B4D3-60EA2D354A83}" type="pres">
      <dgm:prSet presAssocID="{E3B29FF8-5667-4612-B6CC-AC1EE7EBB9D5}" presName="node" presStyleLbl="node1" presStyleIdx="0" presStyleCnt="4">
        <dgm:presLayoutVars>
          <dgm:bulletEnabled val="1"/>
        </dgm:presLayoutVars>
      </dgm:prSet>
      <dgm:spPr/>
      <dgm:t>
        <a:bodyPr/>
        <a:lstStyle/>
        <a:p>
          <a:endParaRPr lang="en-US"/>
        </a:p>
      </dgm:t>
    </dgm:pt>
    <dgm:pt modelId="{5B20FD87-5AB4-4C13-8808-8EEABA85733A}" type="pres">
      <dgm:prSet presAssocID="{0CE50DEB-1C02-4463-A05F-212A9D8D0D36}" presName="sibTrans" presStyleCnt="0"/>
      <dgm:spPr/>
      <dgm:t>
        <a:bodyPr/>
        <a:lstStyle/>
        <a:p>
          <a:endParaRPr lang="en-US"/>
        </a:p>
      </dgm:t>
    </dgm:pt>
    <dgm:pt modelId="{99BC0C79-9007-4A67-9D03-B8AD831C0DE8}" type="pres">
      <dgm:prSet presAssocID="{634577FA-53EC-456F-A7BC-0059B7373F0E}" presName="node" presStyleLbl="node1" presStyleIdx="1" presStyleCnt="4">
        <dgm:presLayoutVars>
          <dgm:bulletEnabled val="1"/>
        </dgm:presLayoutVars>
      </dgm:prSet>
      <dgm:spPr/>
      <dgm:t>
        <a:bodyPr/>
        <a:lstStyle/>
        <a:p>
          <a:endParaRPr lang="en-US"/>
        </a:p>
      </dgm:t>
    </dgm:pt>
    <dgm:pt modelId="{5F93674D-8E31-4E66-A730-5A4048DDC184}" type="pres">
      <dgm:prSet presAssocID="{086B078F-3B78-4192-AF23-F95BA2F08542}" presName="sibTrans" presStyleCnt="0"/>
      <dgm:spPr/>
      <dgm:t>
        <a:bodyPr/>
        <a:lstStyle/>
        <a:p>
          <a:endParaRPr lang="en-US"/>
        </a:p>
      </dgm:t>
    </dgm:pt>
    <dgm:pt modelId="{8E02955C-FCF3-4673-A670-C27C9632BA31}" type="pres">
      <dgm:prSet presAssocID="{A8B7631A-A477-4DC8-837C-5D33807431BF}" presName="node" presStyleLbl="node1" presStyleIdx="2" presStyleCnt="4">
        <dgm:presLayoutVars>
          <dgm:bulletEnabled val="1"/>
        </dgm:presLayoutVars>
      </dgm:prSet>
      <dgm:spPr/>
      <dgm:t>
        <a:bodyPr/>
        <a:lstStyle/>
        <a:p>
          <a:endParaRPr lang="en-US"/>
        </a:p>
      </dgm:t>
    </dgm:pt>
    <dgm:pt modelId="{545F168D-A662-4631-948D-26525F421320}" type="pres">
      <dgm:prSet presAssocID="{751204B6-7F4D-4164-A730-58521223F52C}" presName="sibTrans" presStyleCnt="0"/>
      <dgm:spPr/>
      <dgm:t>
        <a:bodyPr/>
        <a:lstStyle/>
        <a:p>
          <a:endParaRPr lang="en-US"/>
        </a:p>
      </dgm:t>
    </dgm:pt>
    <dgm:pt modelId="{3BC92E7A-0815-4DAB-8962-8C9D2C9E1AA0}" type="pres">
      <dgm:prSet presAssocID="{BDAD4C89-03A4-43D8-BDF2-CFC26155ECF6}" presName="node" presStyleLbl="node1" presStyleIdx="3" presStyleCnt="4">
        <dgm:presLayoutVars>
          <dgm:bulletEnabled val="1"/>
        </dgm:presLayoutVars>
      </dgm:prSet>
      <dgm:spPr/>
      <dgm:t>
        <a:bodyPr/>
        <a:lstStyle/>
        <a:p>
          <a:endParaRPr lang="en-US"/>
        </a:p>
      </dgm:t>
    </dgm:pt>
  </dgm:ptLst>
  <dgm:cxnLst>
    <dgm:cxn modelId="{CE32FF53-CBDD-45B7-8928-CD23B20AC2A1}" type="presOf" srcId="{A8B7631A-A477-4DC8-837C-5D33807431BF}" destId="{8E02955C-FCF3-4673-A670-C27C9632BA31}" srcOrd="0" destOrd="0" presId="urn:microsoft.com/office/officeart/2005/8/layout/default"/>
    <dgm:cxn modelId="{05CAAED9-5D87-4814-896E-29A10A7FE186}" srcId="{F54136BD-8541-445C-B335-E6FADB562E01}" destId="{E3B29FF8-5667-4612-B6CC-AC1EE7EBB9D5}" srcOrd="0" destOrd="0" parTransId="{0AC8B561-E551-4B09-9914-7942EC3B6A1A}" sibTransId="{0CE50DEB-1C02-4463-A05F-212A9D8D0D36}"/>
    <dgm:cxn modelId="{8ED4BDCC-B7C2-4EA5-A092-02132D27747C}" srcId="{F54136BD-8541-445C-B335-E6FADB562E01}" destId="{634577FA-53EC-456F-A7BC-0059B7373F0E}" srcOrd="1" destOrd="0" parTransId="{4535C45A-3CEA-4CB4-B3E6-16676EA87BBD}" sibTransId="{086B078F-3B78-4192-AF23-F95BA2F08542}"/>
    <dgm:cxn modelId="{3BF72B95-9C35-49F3-B439-F04AC996A1BE}" type="presOf" srcId="{E3B29FF8-5667-4612-B6CC-AC1EE7EBB9D5}" destId="{32B84C4A-55C5-49EE-B4D3-60EA2D354A83}" srcOrd="0" destOrd="0" presId="urn:microsoft.com/office/officeart/2005/8/layout/default"/>
    <dgm:cxn modelId="{8E653D3B-EE96-415E-AE3E-01951E6FBE1A}" type="presOf" srcId="{F54136BD-8541-445C-B335-E6FADB562E01}" destId="{4339EAE7-75C1-421E-9CD1-5F99B6E71B8A}" srcOrd="0" destOrd="0" presId="urn:microsoft.com/office/officeart/2005/8/layout/default"/>
    <dgm:cxn modelId="{9191AD61-3B22-4FA2-9979-1124116E63E5}" srcId="{F54136BD-8541-445C-B335-E6FADB562E01}" destId="{A8B7631A-A477-4DC8-837C-5D33807431BF}" srcOrd="2" destOrd="0" parTransId="{7DB7B557-7BAF-4A0B-9BFA-DA76F83EF37B}" sibTransId="{751204B6-7F4D-4164-A730-58521223F52C}"/>
    <dgm:cxn modelId="{07C39A06-C04A-41C0-ACB5-8A75111B5BEF}" type="presOf" srcId="{634577FA-53EC-456F-A7BC-0059B7373F0E}" destId="{99BC0C79-9007-4A67-9D03-B8AD831C0DE8}" srcOrd="0" destOrd="0" presId="urn:microsoft.com/office/officeart/2005/8/layout/default"/>
    <dgm:cxn modelId="{A3D9DF68-1AFE-4D7B-B2D9-99FA0753B3AA}" type="presOf" srcId="{BDAD4C89-03A4-43D8-BDF2-CFC26155ECF6}" destId="{3BC92E7A-0815-4DAB-8962-8C9D2C9E1AA0}" srcOrd="0" destOrd="0" presId="urn:microsoft.com/office/officeart/2005/8/layout/default"/>
    <dgm:cxn modelId="{66571C9A-CEB3-4907-A1A2-A8858AABB5CC}" srcId="{F54136BD-8541-445C-B335-E6FADB562E01}" destId="{BDAD4C89-03A4-43D8-BDF2-CFC26155ECF6}" srcOrd="3" destOrd="0" parTransId="{9C3BB93C-D72A-46EE-AF36-21C8D5527761}" sibTransId="{CFAF00CD-3DB5-482E-A6A9-E0779005F362}"/>
    <dgm:cxn modelId="{EA2AA055-113A-485A-A26B-F92AF173A528}" type="presParOf" srcId="{4339EAE7-75C1-421E-9CD1-5F99B6E71B8A}" destId="{32B84C4A-55C5-49EE-B4D3-60EA2D354A83}" srcOrd="0" destOrd="0" presId="urn:microsoft.com/office/officeart/2005/8/layout/default"/>
    <dgm:cxn modelId="{9699425C-4900-4BBD-80A1-EA965104E1C7}" type="presParOf" srcId="{4339EAE7-75C1-421E-9CD1-5F99B6E71B8A}" destId="{5B20FD87-5AB4-4C13-8808-8EEABA85733A}" srcOrd="1" destOrd="0" presId="urn:microsoft.com/office/officeart/2005/8/layout/default"/>
    <dgm:cxn modelId="{71797410-EB6C-43C0-B511-983CBF66086B}" type="presParOf" srcId="{4339EAE7-75C1-421E-9CD1-5F99B6E71B8A}" destId="{99BC0C79-9007-4A67-9D03-B8AD831C0DE8}" srcOrd="2" destOrd="0" presId="urn:microsoft.com/office/officeart/2005/8/layout/default"/>
    <dgm:cxn modelId="{E73832AE-D1A6-4174-A614-320ED96AE2F0}" type="presParOf" srcId="{4339EAE7-75C1-421E-9CD1-5F99B6E71B8A}" destId="{5F93674D-8E31-4E66-A730-5A4048DDC184}" srcOrd="3" destOrd="0" presId="urn:microsoft.com/office/officeart/2005/8/layout/default"/>
    <dgm:cxn modelId="{2E80629F-3111-4E35-8B76-0C823590A8D5}" type="presParOf" srcId="{4339EAE7-75C1-421E-9CD1-5F99B6E71B8A}" destId="{8E02955C-FCF3-4673-A670-C27C9632BA31}" srcOrd="4" destOrd="0" presId="urn:microsoft.com/office/officeart/2005/8/layout/default"/>
    <dgm:cxn modelId="{B0C01C48-B623-46C7-89C9-C94A3F1A10CE}" type="presParOf" srcId="{4339EAE7-75C1-421E-9CD1-5F99B6E71B8A}" destId="{545F168D-A662-4631-948D-26525F421320}" srcOrd="5" destOrd="0" presId="urn:microsoft.com/office/officeart/2005/8/layout/default"/>
    <dgm:cxn modelId="{B55C9CD8-F4BA-4623-8C4F-0E9AE2FE9167}" type="presParOf" srcId="{4339EAE7-75C1-421E-9CD1-5F99B6E71B8A}" destId="{3BC92E7A-0815-4DAB-8962-8C9D2C9E1AA0}" srcOrd="6"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55F57-122C-4849-B84D-DEFA5A48263E}">
      <dsp:nvSpPr>
        <dsp:cNvPr id="0" name=""/>
        <dsp:cNvSpPr/>
      </dsp:nvSpPr>
      <dsp:spPr>
        <a:xfrm>
          <a:off x="1051" y="40564"/>
          <a:ext cx="4099284" cy="245957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b="1" kern="1200" dirty="0" smtClean="0"/>
            <a:t>Overview</a:t>
          </a:r>
          <a:endParaRPr lang="en-US" sz="5000" b="1" kern="1200" dirty="0"/>
        </a:p>
      </dsp:txBody>
      <dsp:txXfrm>
        <a:off x="1051" y="40564"/>
        <a:ext cx="4099284" cy="2459570"/>
      </dsp:txXfrm>
    </dsp:sp>
    <dsp:sp modelId="{5DE8FC5F-3FCD-4DDC-9181-BE983159620C}">
      <dsp:nvSpPr>
        <dsp:cNvPr id="0" name=""/>
        <dsp:cNvSpPr/>
      </dsp:nvSpPr>
      <dsp:spPr>
        <a:xfrm>
          <a:off x="4510264" y="40564"/>
          <a:ext cx="4099284" cy="245957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b="1" kern="1200" dirty="0" smtClean="0"/>
            <a:t>Deployment</a:t>
          </a:r>
          <a:endParaRPr lang="en-US" sz="5000" b="1" kern="1200" dirty="0"/>
        </a:p>
      </dsp:txBody>
      <dsp:txXfrm>
        <a:off x="4510264" y="40564"/>
        <a:ext cx="4099284" cy="2459570"/>
      </dsp:txXfrm>
    </dsp:sp>
    <dsp:sp modelId="{FC2E6A7F-D110-419F-AE4B-22ADC74A2650}">
      <dsp:nvSpPr>
        <dsp:cNvPr id="0" name=""/>
        <dsp:cNvSpPr/>
      </dsp:nvSpPr>
      <dsp:spPr>
        <a:xfrm>
          <a:off x="1051" y="2910064"/>
          <a:ext cx="4099284" cy="245957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b="1" kern="1200" dirty="0" smtClean="0"/>
            <a:t>Operations</a:t>
          </a:r>
          <a:endParaRPr lang="en-US" sz="5000" b="1" kern="1200" dirty="0"/>
        </a:p>
      </dsp:txBody>
      <dsp:txXfrm>
        <a:off x="1051" y="2910064"/>
        <a:ext cx="4099284" cy="2459570"/>
      </dsp:txXfrm>
    </dsp:sp>
    <dsp:sp modelId="{7FCEA5F6-86E0-4BED-BB73-2A35B1F828C5}">
      <dsp:nvSpPr>
        <dsp:cNvPr id="0" name=""/>
        <dsp:cNvSpPr/>
      </dsp:nvSpPr>
      <dsp:spPr>
        <a:xfrm>
          <a:off x="4511315" y="2895601"/>
          <a:ext cx="4099284" cy="245957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b="1" kern="1200" dirty="0" smtClean="0"/>
            <a:t>New in DNS</a:t>
          </a:r>
          <a:endParaRPr lang="en-US" sz="5000" b="1" kern="1200" dirty="0"/>
        </a:p>
      </dsp:txBody>
      <dsp:txXfrm>
        <a:off x="4511315" y="2895601"/>
        <a:ext cx="4099284" cy="24595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84C4A-55C5-49EE-B4D3-60EA2D354A83}">
      <dsp:nvSpPr>
        <dsp:cNvPr id="0" name=""/>
        <dsp:cNvSpPr/>
      </dsp:nvSpPr>
      <dsp:spPr>
        <a:xfrm>
          <a:off x="288" y="221521"/>
          <a:ext cx="1124582" cy="6747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Overview</a:t>
          </a:r>
          <a:endParaRPr lang="en-US" sz="1300" b="1" kern="1200" dirty="0"/>
        </a:p>
      </dsp:txBody>
      <dsp:txXfrm>
        <a:off x="288" y="221521"/>
        <a:ext cx="1124582" cy="674749"/>
      </dsp:txXfrm>
    </dsp:sp>
    <dsp:sp modelId="{99BC0C79-9007-4A67-9D03-B8AD831C0DE8}">
      <dsp:nvSpPr>
        <dsp:cNvPr id="0" name=""/>
        <dsp:cNvSpPr/>
      </dsp:nvSpPr>
      <dsp:spPr>
        <a:xfrm>
          <a:off x="1237329" y="221521"/>
          <a:ext cx="1124582" cy="6747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Deployment</a:t>
          </a:r>
          <a:endParaRPr lang="en-US" sz="1300" b="1" kern="1200" dirty="0"/>
        </a:p>
      </dsp:txBody>
      <dsp:txXfrm>
        <a:off x="1237329" y="221521"/>
        <a:ext cx="1124582" cy="674749"/>
      </dsp:txXfrm>
    </dsp:sp>
    <dsp:sp modelId="{8E02955C-FCF3-4673-A670-C27C9632BA31}">
      <dsp:nvSpPr>
        <dsp:cNvPr id="0" name=""/>
        <dsp:cNvSpPr/>
      </dsp:nvSpPr>
      <dsp:spPr>
        <a:xfrm>
          <a:off x="288"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Operations</a:t>
          </a:r>
          <a:endParaRPr lang="en-US" sz="1300" b="1" kern="1200" dirty="0"/>
        </a:p>
      </dsp:txBody>
      <dsp:txXfrm>
        <a:off x="288" y="1008729"/>
        <a:ext cx="1124582" cy="674749"/>
      </dsp:txXfrm>
    </dsp:sp>
    <dsp:sp modelId="{3BC92E7A-0815-4DAB-8962-8C9D2C9E1AA0}">
      <dsp:nvSpPr>
        <dsp:cNvPr id="0" name=""/>
        <dsp:cNvSpPr/>
      </dsp:nvSpPr>
      <dsp:spPr>
        <a:xfrm>
          <a:off x="1237329"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New in DNS</a:t>
          </a:r>
          <a:endParaRPr lang="en-US" sz="1300" b="1" kern="1200" dirty="0"/>
        </a:p>
      </dsp:txBody>
      <dsp:txXfrm>
        <a:off x="1237329" y="1008729"/>
        <a:ext cx="1124582" cy="6747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84C4A-55C5-49EE-B4D3-60EA2D354A83}">
      <dsp:nvSpPr>
        <dsp:cNvPr id="0" name=""/>
        <dsp:cNvSpPr/>
      </dsp:nvSpPr>
      <dsp:spPr>
        <a:xfrm>
          <a:off x="288" y="221521"/>
          <a:ext cx="1124582" cy="6747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Overview</a:t>
          </a:r>
          <a:endParaRPr lang="en-US" sz="1300" b="1" kern="1200" dirty="0"/>
        </a:p>
      </dsp:txBody>
      <dsp:txXfrm>
        <a:off x="288" y="221521"/>
        <a:ext cx="1124582" cy="674749"/>
      </dsp:txXfrm>
    </dsp:sp>
    <dsp:sp modelId="{99BC0C79-9007-4A67-9D03-B8AD831C0DE8}">
      <dsp:nvSpPr>
        <dsp:cNvPr id="0" name=""/>
        <dsp:cNvSpPr/>
      </dsp:nvSpPr>
      <dsp:spPr>
        <a:xfrm>
          <a:off x="1237329" y="221521"/>
          <a:ext cx="1124582" cy="6747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Deployment</a:t>
          </a:r>
          <a:endParaRPr lang="en-US" sz="1300" b="1" kern="1200" dirty="0"/>
        </a:p>
      </dsp:txBody>
      <dsp:txXfrm>
        <a:off x="1237329" y="221521"/>
        <a:ext cx="1124582" cy="674749"/>
      </dsp:txXfrm>
    </dsp:sp>
    <dsp:sp modelId="{8E02955C-FCF3-4673-A670-C27C9632BA31}">
      <dsp:nvSpPr>
        <dsp:cNvPr id="0" name=""/>
        <dsp:cNvSpPr/>
      </dsp:nvSpPr>
      <dsp:spPr>
        <a:xfrm>
          <a:off x="288"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Operations</a:t>
          </a:r>
          <a:endParaRPr lang="en-US" sz="1300" b="1" kern="1200" dirty="0"/>
        </a:p>
      </dsp:txBody>
      <dsp:txXfrm>
        <a:off x="288" y="1008729"/>
        <a:ext cx="1124582" cy="674749"/>
      </dsp:txXfrm>
    </dsp:sp>
    <dsp:sp modelId="{3BC92E7A-0815-4DAB-8962-8C9D2C9E1AA0}">
      <dsp:nvSpPr>
        <dsp:cNvPr id="0" name=""/>
        <dsp:cNvSpPr/>
      </dsp:nvSpPr>
      <dsp:spPr>
        <a:xfrm>
          <a:off x="1237329"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New in DNS</a:t>
          </a:r>
          <a:endParaRPr lang="en-US" sz="1300" b="1" kern="1200" dirty="0"/>
        </a:p>
      </dsp:txBody>
      <dsp:txXfrm>
        <a:off x="1237329" y="1008729"/>
        <a:ext cx="1124582" cy="6747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84C4A-55C5-49EE-B4D3-60EA2D354A83}">
      <dsp:nvSpPr>
        <dsp:cNvPr id="0" name=""/>
        <dsp:cNvSpPr/>
      </dsp:nvSpPr>
      <dsp:spPr>
        <a:xfrm>
          <a:off x="288" y="221521"/>
          <a:ext cx="1124582" cy="6747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Overview</a:t>
          </a:r>
          <a:endParaRPr lang="en-US" sz="1300" b="1" kern="1200" dirty="0"/>
        </a:p>
      </dsp:txBody>
      <dsp:txXfrm>
        <a:off x="288" y="221521"/>
        <a:ext cx="1124582" cy="674749"/>
      </dsp:txXfrm>
    </dsp:sp>
    <dsp:sp modelId="{99BC0C79-9007-4A67-9D03-B8AD831C0DE8}">
      <dsp:nvSpPr>
        <dsp:cNvPr id="0" name=""/>
        <dsp:cNvSpPr/>
      </dsp:nvSpPr>
      <dsp:spPr>
        <a:xfrm>
          <a:off x="1237329" y="221521"/>
          <a:ext cx="1124582" cy="6747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Deployment</a:t>
          </a:r>
          <a:endParaRPr lang="en-US" sz="1300" b="1" kern="1200" dirty="0"/>
        </a:p>
      </dsp:txBody>
      <dsp:txXfrm>
        <a:off x="1237329" y="221521"/>
        <a:ext cx="1124582" cy="674749"/>
      </dsp:txXfrm>
    </dsp:sp>
    <dsp:sp modelId="{8E02955C-FCF3-4673-A670-C27C9632BA31}">
      <dsp:nvSpPr>
        <dsp:cNvPr id="0" name=""/>
        <dsp:cNvSpPr/>
      </dsp:nvSpPr>
      <dsp:spPr>
        <a:xfrm>
          <a:off x="288"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Operations</a:t>
          </a:r>
          <a:endParaRPr lang="en-US" sz="1300" b="1" kern="1200" dirty="0"/>
        </a:p>
      </dsp:txBody>
      <dsp:txXfrm>
        <a:off x="288" y="1008729"/>
        <a:ext cx="1124582" cy="674749"/>
      </dsp:txXfrm>
    </dsp:sp>
    <dsp:sp modelId="{3BC92E7A-0815-4DAB-8962-8C9D2C9E1AA0}">
      <dsp:nvSpPr>
        <dsp:cNvPr id="0" name=""/>
        <dsp:cNvSpPr/>
      </dsp:nvSpPr>
      <dsp:spPr>
        <a:xfrm>
          <a:off x="1237329"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New in DNS</a:t>
          </a:r>
          <a:endParaRPr lang="en-US" sz="1300" b="1" kern="1200" dirty="0"/>
        </a:p>
      </dsp:txBody>
      <dsp:txXfrm>
        <a:off x="1237329" y="1008729"/>
        <a:ext cx="1124582" cy="6747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84C4A-55C5-49EE-B4D3-60EA2D354A83}">
      <dsp:nvSpPr>
        <dsp:cNvPr id="0" name=""/>
        <dsp:cNvSpPr/>
      </dsp:nvSpPr>
      <dsp:spPr>
        <a:xfrm>
          <a:off x="288" y="221521"/>
          <a:ext cx="1124582" cy="6747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Overview</a:t>
          </a:r>
          <a:endParaRPr lang="en-US" sz="1300" b="1" kern="1200" dirty="0"/>
        </a:p>
      </dsp:txBody>
      <dsp:txXfrm>
        <a:off x="288" y="221521"/>
        <a:ext cx="1124582" cy="674749"/>
      </dsp:txXfrm>
    </dsp:sp>
    <dsp:sp modelId="{99BC0C79-9007-4A67-9D03-B8AD831C0DE8}">
      <dsp:nvSpPr>
        <dsp:cNvPr id="0" name=""/>
        <dsp:cNvSpPr/>
      </dsp:nvSpPr>
      <dsp:spPr>
        <a:xfrm>
          <a:off x="1237329" y="221521"/>
          <a:ext cx="1124582" cy="6747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Deployment</a:t>
          </a:r>
          <a:endParaRPr lang="en-US" sz="1300" b="1" kern="1200" dirty="0"/>
        </a:p>
      </dsp:txBody>
      <dsp:txXfrm>
        <a:off x="1237329" y="221521"/>
        <a:ext cx="1124582" cy="674749"/>
      </dsp:txXfrm>
    </dsp:sp>
    <dsp:sp modelId="{8E02955C-FCF3-4673-A670-C27C9632BA31}">
      <dsp:nvSpPr>
        <dsp:cNvPr id="0" name=""/>
        <dsp:cNvSpPr/>
      </dsp:nvSpPr>
      <dsp:spPr>
        <a:xfrm>
          <a:off x="288"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Operations</a:t>
          </a:r>
          <a:endParaRPr lang="en-US" sz="1300" b="1" kern="1200" dirty="0"/>
        </a:p>
      </dsp:txBody>
      <dsp:txXfrm>
        <a:off x="288" y="1008729"/>
        <a:ext cx="1124582" cy="674749"/>
      </dsp:txXfrm>
    </dsp:sp>
    <dsp:sp modelId="{3BC92E7A-0815-4DAB-8962-8C9D2C9E1AA0}">
      <dsp:nvSpPr>
        <dsp:cNvPr id="0" name=""/>
        <dsp:cNvSpPr/>
      </dsp:nvSpPr>
      <dsp:spPr>
        <a:xfrm>
          <a:off x="1237329"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New in DNS</a:t>
          </a:r>
          <a:endParaRPr lang="en-US" sz="1300" b="1" kern="1200" dirty="0"/>
        </a:p>
      </dsp:txBody>
      <dsp:txXfrm>
        <a:off x="1237329" y="1008729"/>
        <a:ext cx="1124582" cy="6747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84C4A-55C5-49EE-B4D3-60EA2D354A83}">
      <dsp:nvSpPr>
        <dsp:cNvPr id="0" name=""/>
        <dsp:cNvSpPr/>
      </dsp:nvSpPr>
      <dsp:spPr>
        <a:xfrm>
          <a:off x="288" y="221521"/>
          <a:ext cx="1124582" cy="6747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Overview</a:t>
          </a:r>
          <a:endParaRPr lang="en-US" sz="1300" b="1" kern="1200" dirty="0"/>
        </a:p>
      </dsp:txBody>
      <dsp:txXfrm>
        <a:off x="288" y="221521"/>
        <a:ext cx="1124582" cy="674749"/>
      </dsp:txXfrm>
    </dsp:sp>
    <dsp:sp modelId="{99BC0C79-9007-4A67-9D03-B8AD831C0DE8}">
      <dsp:nvSpPr>
        <dsp:cNvPr id="0" name=""/>
        <dsp:cNvSpPr/>
      </dsp:nvSpPr>
      <dsp:spPr>
        <a:xfrm>
          <a:off x="1237329" y="221521"/>
          <a:ext cx="1124582" cy="6747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Deployment</a:t>
          </a:r>
          <a:endParaRPr lang="en-US" sz="1300" b="1" kern="1200" dirty="0"/>
        </a:p>
      </dsp:txBody>
      <dsp:txXfrm>
        <a:off x="1237329" y="221521"/>
        <a:ext cx="1124582" cy="674749"/>
      </dsp:txXfrm>
    </dsp:sp>
    <dsp:sp modelId="{8E02955C-FCF3-4673-A670-C27C9632BA31}">
      <dsp:nvSpPr>
        <dsp:cNvPr id="0" name=""/>
        <dsp:cNvSpPr/>
      </dsp:nvSpPr>
      <dsp:spPr>
        <a:xfrm>
          <a:off x="288" y="1008729"/>
          <a:ext cx="1124582" cy="6747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Operations</a:t>
          </a:r>
          <a:endParaRPr lang="en-US" sz="1300" b="1" kern="1200" dirty="0"/>
        </a:p>
      </dsp:txBody>
      <dsp:txXfrm>
        <a:off x="288" y="1008729"/>
        <a:ext cx="1124582" cy="674749"/>
      </dsp:txXfrm>
    </dsp:sp>
    <dsp:sp modelId="{3BC92E7A-0815-4DAB-8962-8C9D2C9E1AA0}">
      <dsp:nvSpPr>
        <dsp:cNvPr id="0" name=""/>
        <dsp:cNvSpPr/>
      </dsp:nvSpPr>
      <dsp:spPr>
        <a:xfrm>
          <a:off x="1237329"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New in DNS</a:t>
          </a:r>
          <a:endParaRPr lang="en-US" sz="1300" b="1" kern="1200" dirty="0"/>
        </a:p>
      </dsp:txBody>
      <dsp:txXfrm>
        <a:off x="1237329" y="1008729"/>
        <a:ext cx="1124582" cy="6747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988A1-1FB3-4C36-B0F0-5291855ED62F}">
      <dsp:nvSpPr>
        <dsp:cNvPr id="0" name=""/>
        <dsp:cNvSpPr/>
      </dsp:nvSpPr>
      <dsp:spPr>
        <a:xfrm>
          <a:off x="2182833" y="22605"/>
          <a:ext cx="795798" cy="79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Initial</a:t>
          </a:r>
          <a:endParaRPr lang="en-US" sz="1400" kern="1200" dirty="0"/>
        </a:p>
      </dsp:txBody>
      <dsp:txXfrm>
        <a:off x="2182833" y="22605"/>
        <a:ext cx="795798" cy="795798"/>
      </dsp:txXfrm>
    </dsp:sp>
    <dsp:sp modelId="{B5497BA9-7E31-4B64-8B32-E4BCEF4EE399}">
      <dsp:nvSpPr>
        <dsp:cNvPr id="0" name=""/>
        <dsp:cNvSpPr/>
      </dsp:nvSpPr>
      <dsp:spPr>
        <a:xfrm>
          <a:off x="311380" y="-350"/>
          <a:ext cx="2982979" cy="2982979"/>
        </a:xfrm>
        <a:prstGeom prst="circularArrow">
          <a:avLst>
            <a:gd name="adj1" fmla="val 5202"/>
            <a:gd name="adj2" fmla="val 336062"/>
            <a:gd name="adj3" fmla="val 21292635"/>
            <a:gd name="adj4" fmla="val 19766771"/>
            <a:gd name="adj5" fmla="val 606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B37BBA-A6BB-4235-ACC3-3360E030DA62}">
      <dsp:nvSpPr>
        <dsp:cNvPr id="0" name=""/>
        <dsp:cNvSpPr/>
      </dsp:nvSpPr>
      <dsp:spPr>
        <a:xfrm>
          <a:off x="2663577" y="1502186"/>
          <a:ext cx="795798" cy="79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Insert new Key</a:t>
          </a:r>
          <a:endParaRPr lang="en-US" sz="1400" kern="1200" dirty="0"/>
        </a:p>
      </dsp:txBody>
      <dsp:txXfrm>
        <a:off x="2663577" y="1502186"/>
        <a:ext cx="795798" cy="795798"/>
      </dsp:txXfrm>
    </dsp:sp>
    <dsp:sp modelId="{CC01B517-54EE-4C86-A679-27BA8006AE53}">
      <dsp:nvSpPr>
        <dsp:cNvPr id="0" name=""/>
        <dsp:cNvSpPr/>
      </dsp:nvSpPr>
      <dsp:spPr>
        <a:xfrm>
          <a:off x="311380" y="-350"/>
          <a:ext cx="2982979" cy="2982979"/>
        </a:xfrm>
        <a:prstGeom prst="circularArrow">
          <a:avLst>
            <a:gd name="adj1" fmla="val 5202"/>
            <a:gd name="adj2" fmla="val 336062"/>
            <a:gd name="adj3" fmla="val 4014069"/>
            <a:gd name="adj4" fmla="val 2254010"/>
            <a:gd name="adj5" fmla="val 606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4DA240-5506-443C-A714-C571976D1389}">
      <dsp:nvSpPr>
        <dsp:cNvPr id="0" name=""/>
        <dsp:cNvSpPr/>
      </dsp:nvSpPr>
      <dsp:spPr>
        <a:xfrm>
          <a:off x="1404971" y="2416617"/>
          <a:ext cx="795798" cy="79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Replicate</a:t>
          </a:r>
          <a:endParaRPr lang="en-US" sz="1400" kern="1200" dirty="0"/>
        </a:p>
      </dsp:txBody>
      <dsp:txXfrm>
        <a:off x="1404971" y="2416617"/>
        <a:ext cx="795798" cy="795798"/>
      </dsp:txXfrm>
    </dsp:sp>
    <dsp:sp modelId="{1E6CD79E-3658-4C90-9E66-CCBB683372BA}">
      <dsp:nvSpPr>
        <dsp:cNvPr id="0" name=""/>
        <dsp:cNvSpPr/>
      </dsp:nvSpPr>
      <dsp:spPr>
        <a:xfrm>
          <a:off x="311380" y="-350"/>
          <a:ext cx="2982979" cy="2982979"/>
        </a:xfrm>
        <a:prstGeom prst="circularArrow">
          <a:avLst>
            <a:gd name="adj1" fmla="val 5202"/>
            <a:gd name="adj2" fmla="val 336062"/>
            <a:gd name="adj3" fmla="val 8209928"/>
            <a:gd name="adj4" fmla="val 6449869"/>
            <a:gd name="adj5" fmla="val 606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A1685D-1C82-4EF3-A45A-33B76CE94E9E}">
      <dsp:nvSpPr>
        <dsp:cNvPr id="0" name=""/>
        <dsp:cNvSpPr/>
      </dsp:nvSpPr>
      <dsp:spPr>
        <a:xfrm>
          <a:off x="146364" y="1502186"/>
          <a:ext cx="795798" cy="79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Resign w/ new Key</a:t>
          </a:r>
          <a:endParaRPr lang="en-US" sz="1400" kern="1200" dirty="0"/>
        </a:p>
      </dsp:txBody>
      <dsp:txXfrm>
        <a:off x="146364" y="1502186"/>
        <a:ext cx="795798" cy="795798"/>
      </dsp:txXfrm>
    </dsp:sp>
    <dsp:sp modelId="{2307E410-E268-4072-BAA2-2D735223D0B6}">
      <dsp:nvSpPr>
        <dsp:cNvPr id="0" name=""/>
        <dsp:cNvSpPr/>
      </dsp:nvSpPr>
      <dsp:spPr>
        <a:xfrm>
          <a:off x="311380" y="-350"/>
          <a:ext cx="2982979" cy="2982979"/>
        </a:xfrm>
        <a:prstGeom prst="circularArrow">
          <a:avLst>
            <a:gd name="adj1" fmla="val 5202"/>
            <a:gd name="adj2" fmla="val 336062"/>
            <a:gd name="adj3" fmla="val 12297167"/>
            <a:gd name="adj4" fmla="val 10771303"/>
            <a:gd name="adj5" fmla="val 606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F98756-5046-4B33-B60B-40E6D97C545E}">
      <dsp:nvSpPr>
        <dsp:cNvPr id="0" name=""/>
        <dsp:cNvSpPr/>
      </dsp:nvSpPr>
      <dsp:spPr>
        <a:xfrm>
          <a:off x="627109" y="22605"/>
          <a:ext cx="795798" cy="79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Remove old Key</a:t>
          </a:r>
          <a:endParaRPr lang="en-US" sz="1400" kern="1200" dirty="0"/>
        </a:p>
      </dsp:txBody>
      <dsp:txXfrm>
        <a:off x="627109" y="22605"/>
        <a:ext cx="795798" cy="795798"/>
      </dsp:txXfrm>
    </dsp:sp>
    <dsp:sp modelId="{F7100E3F-EB1A-49B3-8927-BDD8E17EBF63}">
      <dsp:nvSpPr>
        <dsp:cNvPr id="0" name=""/>
        <dsp:cNvSpPr/>
      </dsp:nvSpPr>
      <dsp:spPr>
        <a:xfrm>
          <a:off x="311380" y="-350"/>
          <a:ext cx="2982979" cy="2982979"/>
        </a:xfrm>
        <a:prstGeom prst="circularArrow">
          <a:avLst>
            <a:gd name="adj1" fmla="val 5202"/>
            <a:gd name="adj2" fmla="val 336062"/>
            <a:gd name="adj3" fmla="val 16865060"/>
            <a:gd name="adj4" fmla="val 15198878"/>
            <a:gd name="adj5" fmla="val 6069"/>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84C4A-55C5-49EE-B4D3-60EA2D354A83}">
      <dsp:nvSpPr>
        <dsp:cNvPr id="0" name=""/>
        <dsp:cNvSpPr/>
      </dsp:nvSpPr>
      <dsp:spPr>
        <a:xfrm>
          <a:off x="288" y="221521"/>
          <a:ext cx="1124582" cy="6747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Overview</a:t>
          </a:r>
          <a:endParaRPr lang="en-US" sz="1300" b="1" kern="1200" dirty="0"/>
        </a:p>
      </dsp:txBody>
      <dsp:txXfrm>
        <a:off x="288" y="221521"/>
        <a:ext cx="1124582" cy="674749"/>
      </dsp:txXfrm>
    </dsp:sp>
    <dsp:sp modelId="{99BC0C79-9007-4A67-9D03-B8AD831C0DE8}">
      <dsp:nvSpPr>
        <dsp:cNvPr id="0" name=""/>
        <dsp:cNvSpPr/>
      </dsp:nvSpPr>
      <dsp:spPr>
        <a:xfrm>
          <a:off x="1237329" y="221521"/>
          <a:ext cx="1124582" cy="6747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Deployment</a:t>
          </a:r>
          <a:endParaRPr lang="en-US" sz="1300" b="1" kern="1200" dirty="0"/>
        </a:p>
      </dsp:txBody>
      <dsp:txXfrm>
        <a:off x="1237329" y="221521"/>
        <a:ext cx="1124582" cy="674749"/>
      </dsp:txXfrm>
    </dsp:sp>
    <dsp:sp modelId="{8E02955C-FCF3-4673-A670-C27C9632BA31}">
      <dsp:nvSpPr>
        <dsp:cNvPr id="0" name=""/>
        <dsp:cNvSpPr/>
      </dsp:nvSpPr>
      <dsp:spPr>
        <a:xfrm>
          <a:off x="288" y="1008729"/>
          <a:ext cx="1124582" cy="6747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Operations</a:t>
          </a:r>
          <a:endParaRPr lang="en-US" sz="1300" b="1" kern="1200" dirty="0"/>
        </a:p>
      </dsp:txBody>
      <dsp:txXfrm>
        <a:off x="288" y="1008729"/>
        <a:ext cx="1124582" cy="674749"/>
      </dsp:txXfrm>
    </dsp:sp>
    <dsp:sp modelId="{3BC92E7A-0815-4DAB-8962-8C9D2C9E1AA0}">
      <dsp:nvSpPr>
        <dsp:cNvPr id="0" name=""/>
        <dsp:cNvSpPr/>
      </dsp:nvSpPr>
      <dsp:spPr>
        <a:xfrm>
          <a:off x="1237329"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New in DNS</a:t>
          </a:r>
          <a:endParaRPr lang="en-US" sz="1300" b="1" kern="1200" dirty="0"/>
        </a:p>
      </dsp:txBody>
      <dsp:txXfrm>
        <a:off x="1237329" y="1008729"/>
        <a:ext cx="1124582" cy="67474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988A1-1FB3-4C36-B0F0-5291855ED62F}">
      <dsp:nvSpPr>
        <dsp:cNvPr id="0" name=""/>
        <dsp:cNvSpPr/>
      </dsp:nvSpPr>
      <dsp:spPr>
        <a:xfrm>
          <a:off x="2182833" y="22605"/>
          <a:ext cx="795798" cy="79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Initial</a:t>
          </a:r>
          <a:endParaRPr lang="en-US" sz="1400" kern="1200" dirty="0"/>
        </a:p>
      </dsp:txBody>
      <dsp:txXfrm>
        <a:off x="2182833" y="22605"/>
        <a:ext cx="795798" cy="795798"/>
      </dsp:txXfrm>
    </dsp:sp>
    <dsp:sp modelId="{B5497BA9-7E31-4B64-8B32-E4BCEF4EE399}">
      <dsp:nvSpPr>
        <dsp:cNvPr id="0" name=""/>
        <dsp:cNvSpPr/>
      </dsp:nvSpPr>
      <dsp:spPr>
        <a:xfrm>
          <a:off x="311380" y="-350"/>
          <a:ext cx="2982979" cy="2982979"/>
        </a:xfrm>
        <a:prstGeom prst="circularArrow">
          <a:avLst>
            <a:gd name="adj1" fmla="val 5202"/>
            <a:gd name="adj2" fmla="val 336062"/>
            <a:gd name="adj3" fmla="val 21292635"/>
            <a:gd name="adj4" fmla="val 19766771"/>
            <a:gd name="adj5" fmla="val 606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B37BBA-A6BB-4235-ACC3-3360E030DA62}">
      <dsp:nvSpPr>
        <dsp:cNvPr id="0" name=""/>
        <dsp:cNvSpPr/>
      </dsp:nvSpPr>
      <dsp:spPr>
        <a:xfrm>
          <a:off x="2663577" y="1502186"/>
          <a:ext cx="795798" cy="79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Insert new Key</a:t>
          </a:r>
          <a:endParaRPr lang="en-US" sz="1400" kern="1200" dirty="0"/>
        </a:p>
      </dsp:txBody>
      <dsp:txXfrm>
        <a:off x="2663577" y="1502186"/>
        <a:ext cx="795798" cy="795798"/>
      </dsp:txXfrm>
    </dsp:sp>
    <dsp:sp modelId="{CC01B517-54EE-4C86-A679-27BA8006AE53}">
      <dsp:nvSpPr>
        <dsp:cNvPr id="0" name=""/>
        <dsp:cNvSpPr/>
      </dsp:nvSpPr>
      <dsp:spPr>
        <a:xfrm>
          <a:off x="311380" y="-350"/>
          <a:ext cx="2982979" cy="2982979"/>
        </a:xfrm>
        <a:prstGeom prst="circularArrow">
          <a:avLst>
            <a:gd name="adj1" fmla="val 5202"/>
            <a:gd name="adj2" fmla="val 336062"/>
            <a:gd name="adj3" fmla="val 4014069"/>
            <a:gd name="adj4" fmla="val 2254010"/>
            <a:gd name="adj5" fmla="val 606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4DA240-5506-443C-A714-C571976D1389}">
      <dsp:nvSpPr>
        <dsp:cNvPr id="0" name=""/>
        <dsp:cNvSpPr/>
      </dsp:nvSpPr>
      <dsp:spPr>
        <a:xfrm>
          <a:off x="1404971" y="2416617"/>
          <a:ext cx="795798" cy="79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Replicate</a:t>
          </a:r>
          <a:endParaRPr lang="en-US" sz="1400" kern="1200" dirty="0"/>
        </a:p>
      </dsp:txBody>
      <dsp:txXfrm>
        <a:off x="1404971" y="2416617"/>
        <a:ext cx="795798" cy="795798"/>
      </dsp:txXfrm>
    </dsp:sp>
    <dsp:sp modelId="{1E6CD79E-3658-4C90-9E66-CCBB683372BA}">
      <dsp:nvSpPr>
        <dsp:cNvPr id="0" name=""/>
        <dsp:cNvSpPr/>
      </dsp:nvSpPr>
      <dsp:spPr>
        <a:xfrm>
          <a:off x="311380" y="-350"/>
          <a:ext cx="2982979" cy="2982979"/>
        </a:xfrm>
        <a:prstGeom prst="circularArrow">
          <a:avLst>
            <a:gd name="adj1" fmla="val 5202"/>
            <a:gd name="adj2" fmla="val 336062"/>
            <a:gd name="adj3" fmla="val 8209928"/>
            <a:gd name="adj4" fmla="val 6449869"/>
            <a:gd name="adj5" fmla="val 606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A1685D-1C82-4EF3-A45A-33B76CE94E9E}">
      <dsp:nvSpPr>
        <dsp:cNvPr id="0" name=""/>
        <dsp:cNvSpPr/>
      </dsp:nvSpPr>
      <dsp:spPr>
        <a:xfrm>
          <a:off x="146364" y="1502186"/>
          <a:ext cx="795798" cy="79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Resign w/ new Key</a:t>
          </a:r>
          <a:endParaRPr lang="en-US" sz="1400" kern="1200" dirty="0"/>
        </a:p>
      </dsp:txBody>
      <dsp:txXfrm>
        <a:off x="146364" y="1502186"/>
        <a:ext cx="795798" cy="795798"/>
      </dsp:txXfrm>
    </dsp:sp>
    <dsp:sp modelId="{2307E410-E268-4072-BAA2-2D735223D0B6}">
      <dsp:nvSpPr>
        <dsp:cNvPr id="0" name=""/>
        <dsp:cNvSpPr/>
      </dsp:nvSpPr>
      <dsp:spPr>
        <a:xfrm>
          <a:off x="311380" y="-350"/>
          <a:ext cx="2982979" cy="2982979"/>
        </a:xfrm>
        <a:prstGeom prst="circularArrow">
          <a:avLst>
            <a:gd name="adj1" fmla="val 5202"/>
            <a:gd name="adj2" fmla="val 336062"/>
            <a:gd name="adj3" fmla="val 12297167"/>
            <a:gd name="adj4" fmla="val 10771303"/>
            <a:gd name="adj5" fmla="val 606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F98756-5046-4B33-B60B-40E6D97C545E}">
      <dsp:nvSpPr>
        <dsp:cNvPr id="0" name=""/>
        <dsp:cNvSpPr/>
      </dsp:nvSpPr>
      <dsp:spPr>
        <a:xfrm>
          <a:off x="627109" y="22605"/>
          <a:ext cx="795798" cy="79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Remove old Key</a:t>
          </a:r>
          <a:endParaRPr lang="en-US" sz="1400" kern="1200" dirty="0"/>
        </a:p>
      </dsp:txBody>
      <dsp:txXfrm>
        <a:off x="627109" y="22605"/>
        <a:ext cx="795798" cy="795798"/>
      </dsp:txXfrm>
    </dsp:sp>
    <dsp:sp modelId="{F7100E3F-EB1A-49B3-8927-BDD8E17EBF63}">
      <dsp:nvSpPr>
        <dsp:cNvPr id="0" name=""/>
        <dsp:cNvSpPr/>
      </dsp:nvSpPr>
      <dsp:spPr>
        <a:xfrm>
          <a:off x="311380" y="-350"/>
          <a:ext cx="2982979" cy="2982979"/>
        </a:xfrm>
        <a:prstGeom prst="circularArrow">
          <a:avLst>
            <a:gd name="adj1" fmla="val 5202"/>
            <a:gd name="adj2" fmla="val 336062"/>
            <a:gd name="adj3" fmla="val 16865060"/>
            <a:gd name="adj4" fmla="val 15198878"/>
            <a:gd name="adj5" fmla="val 6069"/>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84C4A-55C5-49EE-B4D3-60EA2D354A83}">
      <dsp:nvSpPr>
        <dsp:cNvPr id="0" name=""/>
        <dsp:cNvSpPr/>
      </dsp:nvSpPr>
      <dsp:spPr>
        <a:xfrm>
          <a:off x="288" y="221521"/>
          <a:ext cx="1124582" cy="6747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Overview</a:t>
          </a:r>
          <a:endParaRPr lang="en-US" sz="1300" b="1" kern="1200" dirty="0"/>
        </a:p>
      </dsp:txBody>
      <dsp:txXfrm>
        <a:off x="288" y="221521"/>
        <a:ext cx="1124582" cy="674749"/>
      </dsp:txXfrm>
    </dsp:sp>
    <dsp:sp modelId="{99BC0C79-9007-4A67-9D03-B8AD831C0DE8}">
      <dsp:nvSpPr>
        <dsp:cNvPr id="0" name=""/>
        <dsp:cNvSpPr/>
      </dsp:nvSpPr>
      <dsp:spPr>
        <a:xfrm>
          <a:off x="1237329" y="221521"/>
          <a:ext cx="1124582" cy="6747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Deployment</a:t>
          </a:r>
          <a:endParaRPr lang="en-US" sz="1300" b="1" kern="1200" dirty="0"/>
        </a:p>
      </dsp:txBody>
      <dsp:txXfrm>
        <a:off x="1237329" y="221521"/>
        <a:ext cx="1124582" cy="674749"/>
      </dsp:txXfrm>
    </dsp:sp>
    <dsp:sp modelId="{8E02955C-FCF3-4673-A670-C27C9632BA31}">
      <dsp:nvSpPr>
        <dsp:cNvPr id="0" name=""/>
        <dsp:cNvSpPr/>
      </dsp:nvSpPr>
      <dsp:spPr>
        <a:xfrm>
          <a:off x="288" y="1008729"/>
          <a:ext cx="1124582" cy="6747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Operations</a:t>
          </a:r>
          <a:endParaRPr lang="en-US" sz="1300" b="1" kern="1200" dirty="0"/>
        </a:p>
      </dsp:txBody>
      <dsp:txXfrm>
        <a:off x="288" y="1008729"/>
        <a:ext cx="1124582" cy="674749"/>
      </dsp:txXfrm>
    </dsp:sp>
    <dsp:sp modelId="{3BC92E7A-0815-4DAB-8962-8C9D2C9E1AA0}">
      <dsp:nvSpPr>
        <dsp:cNvPr id="0" name=""/>
        <dsp:cNvSpPr/>
      </dsp:nvSpPr>
      <dsp:spPr>
        <a:xfrm>
          <a:off x="1237329"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New in DNS</a:t>
          </a:r>
          <a:endParaRPr lang="en-US" sz="1300" b="1" kern="1200" dirty="0"/>
        </a:p>
      </dsp:txBody>
      <dsp:txXfrm>
        <a:off x="1237329" y="1008729"/>
        <a:ext cx="1124582" cy="67474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84C4A-55C5-49EE-B4D3-60EA2D354A83}">
      <dsp:nvSpPr>
        <dsp:cNvPr id="0" name=""/>
        <dsp:cNvSpPr/>
      </dsp:nvSpPr>
      <dsp:spPr>
        <a:xfrm>
          <a:off x="288" y="221521"/>
          <a:ext cx="1124582" cy="6747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Overview</a:t>
          </a:r>
          <a:endParaRPr lang="en-US" sz="1300" b="1" kern="1200" dirty="0"/>
        </a:p>
      </dsp:txBody>
      <dsp:txXfrm>
        <a:off x="288" y="221521"/>
        <a:ext cx="1124582" cy="674749"/>
      </dsp:txXfrm>
    </dsp:sp>
    <dsp:sp modelId="{99BC0C79-9007-4A67-9D03-B8AD831C0DE8}">
      <dsp:nvSpPr>
        <dsp:cNvPr id="0" name=""/>
        <dsp:cNvSpPr/>
      </dsp:nvSpPr>
      <dsp:spPr>
        <a:xfrm>
          <a:off x="1237329" y="221521"/>
          <a:ext cx="1124582" cy="6747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Deployment</a:t>
          </a:r>
          <a:endParaRPr lang="en-US" sz="1300" b="1" kern="1200" dirty="0"/>
        </a:p>
      </dsp:txBody>
      <dsp:txXfrm>
        <a:off x="1237329" y="221521"/>
        <a:ext cx="1124582" cy="674749"/>
      </dsp:txXfrm>
    </dsp:sp>
    <dsp:sp modelId="{8E02955C-FCF3-4673-A670-C27C9632BA31}">
      <dsp:nvSpPr>
        <dsp:cNvPr id="0" name=""/>
        <dsp:cNvSpPr/>
      </dsp:nvSpPr>
      <dsp:spPr>
        <a:xfrm>
          <a:off x="288" y="1008729"/>
          <a:ext cx="1124582" cy="6747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Operations</a:t>
          </a:r>
          <a:endParaRPr lang="en-US" sz="1300" b="1" kern="1200" dirty="0"/>
        </a:p>
      </dsp:txBody>
      <dsp:txXfrm>
        <a:off x="288" y="1008729"/>
        <a:ext cx="1124582" cy="674749"/>
      </dsp:txXfrm>
    </dsp:sp>
    <dsp:sp modelId="{3BC92E7A-0815-4DAB-8962-8C9D2C9E1AA0}">
      <dsp:nvSpPr>
        <dsp:cNvPr id="0" name=""/>
        <dsp:cNvSpPr/>
      </dsp:nvSpPr>
      <dsp:spPr>
        <a:xfrm>
          <a:off x="1237329" y="1008729"/>
          <a:ext cx="1124582" cy="67474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New in DNS</a:t>
          </a:r>
          <a:endParaRPr lang="en-US" sz="1300" b="1" kern="1200" dirty="0"/>
        </a:p>
      </dsp:txBody>
      <dsp:txXfrm>
        <a:off x="1237329" y="1008729"/>
        <a:ext cx="1124582" cy="674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84C4A-55C5-49EE-B4D3-60EA2D354A83}">
      <dsp:nvSpPr>
        <dsp:cNvPr id="0" name=""/>
        <dsp:cNvSpPr/>
      </dsp:nvSpPr>
      <dsp:spPr>
        <a:xfrm>
          <a:off x="288" y="221521"/>
          <a:ext cx="1124582" cy="6747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Overview</a:t>
          </a:r>
          <a:endParaRPr lang="en-US" sz="1300" b="1" kern="1200" dirty="0"/>
        </a:p>
      </dsp:txBody>
      <dsp:txXfrm>
        <a:off x="288" y="221521"/>
        <a:ext cx="1124582" cy="674749"/>
      </dsp:txXfrm>
    </dsp:sp>
    <dsp:sp modelId="{99BC0C79-9007-4A67-9D03-B8AD831C0DE8}">
      <dsp:nvSpPr>
        <dsp:cNvPr id="0" name=""/>
        <dsp:cNvSpPr/>
      </dsp:nvSpPr>
      <dsp:spPr>
        <a:xfrm>
          <a:off x="1237329" y="221521"/>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Deployment</a:t>
          </a:r>
          <a:endParaRPr lang="en-US" sz="1300" b="1" kern="1200" dirty="0"/>
        </a:p>
      </dsp:txBody>
      <dsp:txXfrm>
        <a:off x="1237329" y="221521"/>
        <a:ext cx="1124582" cy="674749"/>
      </dsp:txXfrm>
    </dsp:sp>
    <dsp:sp modelId="{8E02955C-FCF3-4673-A670-C27C9632BA31}">
      <dsp:nvSpPr>
        <dsp:cNvPr id="0" name=""/>
        <dsp:cNvSpPr/>
      </dsp:nvSpPr>
      <dsp:spPr>
        <a:xfrm>
          <a:off x="288"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Operations</a:t>
          </a:r>
          <a:endParaRPr lang="en-US" sz="1300" b="1" kern="1200" dirty="0"/>
        </a:p>
      </dsp:txBody>
      <dsp:txXfrm>
        <a:off x="288" y="1008729"/>
        <a:ext cx="1124582" cy="674749"/>
      </dsp:txXfrm>
    </dsp:sp>
    <dsp:sp modelId="{3BC92E7A-0815-4DAB-8962-8C9D2C9E1AA0}">
      <dsp:nvSpPr>
        <dsp:cNvPr id="0" name=""/>
        <dsp:cNvSpPr/>
      </dsp:nvSpPr>
      <dsp:spPr>
        <a:xfrm>
          <a:off x="1237329"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New in DNS</a:t>
          </a:r>
          <a:endParaRPr lang="en-US" sz="1300" b="1" kern="1200" dirty="0"/>
        </a:p>
      </dsp:txBody>
      <dsp:txXfrm>
        <a:off x="1237329" y="1008729"/>
        <a:ext cx="1124582" cy="67474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84C4A-55C5-49EE-B4D3-60EA2D354A83}">
      <dsp:nvSpPr>
        <dsp:cNvPr id="0" name=""/>
        <dsp:cNvSpPr/>
      </dsp:nvSpPr>
      <dsp:spPr>
        <a:xfrm>
          <a:off x="288" y="221521"/>
          <a:ext cx="1124582" cy="6747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Overview</a:t>
          </a:r>
          <a:endParaRPr lang="en-US" sz="1300" b="1" kern="1200" dirty="0"/>
        </a:p>
      </dsp:txBody>
      <dsp:txXfrm>
        <a:off x="288" y="221521"/>
        <a:ext cx="1124582" cy="674749"/>
      </dsp:txXfrm>
    </dsp:sp>
    <dsp:sp modelId="{99BC0C79-9007-4A67-9D03-B8AD831C0DE8}">
      <dsp:nvSpPr>
        <dsp:cNvPr id="0" name=""/>
        <dsp:cNvSpPr/>
      </dsp:nvSpPr>
      <dsp:spPr>
        <a:xfrm>
          <a:off x="1237329" y="221521"/>
          <a:ext cx="1124582" cy="6747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Deployment</a:t>
          </a:r>
          <a:endParaRPr lang="en-US" sz="1300" b="1" kern="1200" dirty="0"/>
        </a:p>
      </dsp:txBody>
      <dsp:txXfrm>
        <a:off x="1237329" y="221521"/>
        <a:ext cx="1124582" cy="674749"/>
      </dsp:txXfrm>
    </dsp:sp>
    <dsp:sp modelId="{8E02955C-FCF3-4673-A670-C27C9632BA31}">
      <dsp:nvSpPr>
        <dsp:cNvPr id="0" name=""/>
        <dsp:cNvSpPr/>
      </dsp:nvSpPr>
      <dsp:spPr>
        <a:xfrm>
          <a:off x="288" y="1008729"/>
          <a:ext cx="1124582" cy="6747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Operations</a:t>
          </a:r>
          <a:endParaRPr lang="en-US" sz="1300" b="1" kern="1200" dirty="0"/>
        </a:p>
      </dsp:txBody>
      <dsp:txXfrm>
        <a:off x="288" y="1008729"/>
        <a:ext cx="1124582" cy="674749"/>
      </dsp:txXfrm>
    </dsp:sp>
    <dsp:sp modelId="{3BC92E7A-0815-4DAB-8962-8C9D2C9E1AA0}">
      <dsp:nvSpPr>
        <dsp:cNvPr id="0" name=""/>
        <dsp:cNvSpPr/>
      </dsp:nvSpPr>
      <dsp:spPr>
        <a:xfrm>
          <a:off x="1237329" y="1008729"/>
          <a:ext cx="1124582" cy="67474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New in DNS</a:t>
          </a:r>
          <a:endParaRPr lang="en-US" sz="1300" b="1" kern="1200" dirty="0"/>
        </a:p>
      </dsp:txBody>
      <dsp:txXfrm>
        <a:off x="1237329" y="1008729"/>
        <a:ext cx="1124582" cy="67474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84C4A-55C5-49EE-B4D3-60EA2D354A83}">
      <dsp:nvSpPr>
        <dsp:cNvPr id="0" name=""/>
        <dsp:cNvSpPr/>
      </dsp:nvSpPr>
      <dsp:spPr>
        <a:xfrm>
          <a:off x="288" y="221521"/>
          <a:ext cx="1124582" cy="6747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Overview</a:t>
          </a:r>
          <a:endParaRPr lang="en-US" sz="1300" b="1" kern="1200" dirty="0"/>
        </a:p>
      </dsp:txBody>
      <dsp:txXfrm>
        <a:off x="288" y="221521"/>
        <a:ext cx="1124582" cy="674749"/>
      </dsp:txXfrm>
    </dsp:sp>
    <dsp:sp modelId="{99BC0C79-9007-4A67-9D03-B8AD831C0DE8}">
      <dsp:nvSpPr>
        <dsp:cNvPr id="0" name=""/>
        <dsp:cNvSpPr/>
      </dsp:nvSpPr>
      <dsp:spPr>
        <a:xfrm>
          <a:off x="1237329" y="221521"/>
          <a:ext cx="1124582" cy="6747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Deployment</a:t>
          </a:r>
          <a:endParaRPr lang="en-US" sz="1300" b="1" kern="1200" dirty="0"/>
        </a:p>
      </dsp:txBody>
      <dsp:txXfrm>
        <a:off x="1237329" y="221521"/>
        <a:ext cx="1124582" cy="674749"/>
      </dsp:txXfrm>
    </dsp:sp>
    <dsp:sp modelId="{8E02955C-FCF3-4673-A670-C27C9632BA31}">
      <dsp:nvSpPr>
        <dsp:cNvPr id="0" name=""/>
        <dsp:cNvSpPr/>
      </dsp:nvSpPr>
      <dsp:spPr>
        <a:xfrm>
          <a:off x="288" y="1008729"/>
          <a:ext cx="1124582" cy="6747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Operations</a:t>
          </a:r>
          <a:endParaRPr lang="en-US" sz="1300" b="1" kern="1200" dirty="0"/>
        </a:p>
      </dsp:txBody>
      <dsp:txXfrm>
        <a:off x="288" y="1008729"/>
        <a:ext cx="1124582" cy="674749"/>
      </dsp:txXfrm>
    </dsp:sp>
    <dsp:sp modelId="{3BC92E7A-0815-4DAB-8962-8C9D2C9E1AA0}">
      <dsp:nvSpPr>
        <dsp:cNvPr id="0" name=""/>
        <dsp:cNvSpPr/>
      </dsp:nvSpPr>
      <dsp:spPr>
        <a:xfrm>
          <a:off x="1237329" y="1008729"/>
          <a:ext cx="1124582" cy="67474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New in DNS</a:t>
          </a:r>
          <a:endParaRPr lang="en-US" sz="1300" b="1" kern="1200" dirty="0"/>
        </a:p>
      </dsp:txBody>
      <dsp:txXfrm>
        <a:off x="1237329" y="1008729"/>
        <a:ext cx="1124582" cy="67474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84C4A-55C5-49EE-B4D3-60EA2D354A83}">
      <dsp:nvSpPr>
        <dsp:cNvPr id="0" name=""/>
        <dsp:cNvSpPr/>
      </dsp:nvSpPr>
      <dsp:spPr>
        <a:xfrm>
          <a:off x="288" y="221521"/>
          <a:ext cx="1124582" cy="6747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Overview</a:t>
          </a:r>
          <a:endParaRPr lang="en-US" sz="1300" b="1" kern="1200" dirty="0"/>
        </a:p>
      </dsp:txBody>
      <dsp:txXfrm>
        <a:off x="288" y="221521"/>
        <a:ext cx="1124582" cy="674749"/>
      </dsp:txXfrm>
    </dsp:sp>
    <dsp:sp modelId="{99BC0C79-9007-4A67-9D03-B8AD831C0DE8}">
      <dsp:nvSpPr>
        <dsp:cNvPr id="0" name=""/>
        <dsp:cNvSpPr/>
      </dsp:nvSpPr>
      <dsp:spPr>
        <a:xfrm>
          <a:off x="1237329" y="221521"/>
          <a:ext cx="1124582" cy="6747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Deployment</a:t>
          </a:r>
          <a:endParaRPr lang="en-US" sz="1300" b="1" kern="1200" dirty="0"/>
        </a:p>
      </dsp:txBody>
      <dsp:txXfrm>
        <a:off x="1237329" y="221521"/>
        <a:ext cx="1124582" cy="674749"/>
      </dsp:txXfrm>
    </dsp:sp>
    <dsp:sp modelId="{8E02955C-FCF3-4673-A670-C27C9632BA31}">
      <dsp:nvSpPr>
        <dsp:cNvPr id="0" name=""/>
        <dsp:cNvSpPr/>
      </dsp:nvSpPr>
      <dsp:spPr>
        <a:xfrm>
          <a:off x="288" y="1008729"/>
          <a:ext cx="1124582" cy="6747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Operations</a:t>
          </a:r>
          <a:endParaRPr lang="en-US" sz="1300" b="1" kern="1200" dirty="0"/>
        </a:p>
      </dsp:txBody>
      <dsp:txXfrm>
        <a:off x="288" y="1008729"/>
        <a:ext cx="1124582" cy="674749"/>
      </dsp:txXfrm>
    </dsp:sp>
    <dsp:sp modelId="{3BC92E7A-0815-4DAB-8962-8C9D2C9E1AA0}">
      <dsp:nvSpPr>
        <dsp:cNvPr id="0" name=""/>
        <dsp:cNvSpPr/>
      </dsp:nvSpPr>
      <dsp:spPr>
        <a:xfrm>
          <a:off x="1237329" y="1008729"/>
          <a:ext cx="1124582" cy="67474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New in DNS</a:t>
          </a:r>
          <a:endParaRPr lang="en-US" sz="1300" b="1" kern="1200" dirty="0"/>
        </a:p>
      </dsp:txBody>
      <dsp:txXfrm>
        <a:off x="1237329" y="1008729"/>
        <a:ext cx="1124582" cy="6747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84C4A-55C5-49EE-B4D3-60EA2D354A83}">
      <dsp:nvSpPr>
        <dsp:cNvPr id="0" name=""/>
        <dsp:cNvSpPr/>
      </dsp:nvSpPr>
      <dsp:spPr>
        <a:xfrm>
          <a:off x="288" y="221521"/>
          <a:ext cx="1124582" cy="6747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Overview</a:t>
          </a:r>
          <a:endParaRPr lang="en-US" sz="1300" b="1" kern="1200" dirty="0"/>
        </a:p>
      </dsp:txBody>
      <dsp:txXfrm>
        <a:off x="288" y="221521"/>
        <a:ext cx="1124582" cy="674749"/>
      </dsp:txXfrm>
    </dsp:sp>
    <dsp:sp modelId="{99BC0C79-9007-4A67-9D03-B8AD831C0DE8}">
      <dsp:nvSpPr>
        <dsp:cNvPr id="0" name=""/>
        <dsp:cNvSpPr/>
      </dsp:nvSpPr>
      <dsp:spPr>
        <a:xfrm>
          <a:off x="1237329" y="221521"/>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Deployment</a:t>
          </a:r>
          <a:endParaRPr lang="en-US" sz="1300" b="1" kern="1200" dirty="0"/>
        </a:p>
      </dsp:txBody>
      <dsp:txXfrm>
        <a:off x="1237329" y="221521"/>
        <a:ext cx="1124582" cy="674749"/>
      </dsp:txXfrm>
    </dsp:sp>
    <dsp:sp modelId="{8E02955C-FCF3-4673-A670-C27C9632BA31}">
      <dsp:nvSpPr>
        <dsp:cNvPr id="0" name=""/>
        <dsp:cNvSpPr/>
      </dsp:nvSpPr>
      <dsp:spPr>
        <a:xfrm>
          <a:off x="288"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Operations</a:t>
          </a:r>
          <a:endParaRPr lang="en-US" sz="1300" b="1" kern="1200" dirty="0"/>
        </a:p>
      </dsp:txBody>
      <dsp:txXfrm>
        <a:off x="288" y="1008729"/>
        <a:ext cx="1124582" cy="674749"/>
      </dsp:txXfrm>
    </dsp:sp>
    <dsp:sp modelId="{3BC92E7A-0815-4DAB-8962-8C9D2C9E1AA0}">
      <dsp:nvSpPr>
        <dsp:cNvPr id="0" name=""/>
        <dsp:cNvSpPr/>
      </dsp:nvSpPr>
      <dsp:spPr>
        <a:xfrm>
          <a:off x="1237329"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New in DNS</a:t>
          </a:r>
          <a:endParaRPr lang="en-US" sz="1300" b="1" kern="1200" dirty="0"/>
        </a:p>
      </dsp:txBody>
      <dsp:txXfrm>
        <a:off x="1237329" y="1008729"/>
        <a:ext cx="1124582" cy="6747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84C4A-55C5-49EE-B4D3-60EA2D354A83}">
      <dsp:nvSpPr>
        <dsp:cNvPr id="0" name=""/>
        <dsp:cNvSpPr/>
      </dsp:nvSpPr>
      <dsp:spPr>
        <a:xfrm>
          <a:off x="288" y="221521"/>
          <a:ext cx="1124582" cy="6747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Overview</a:t>
          </a:r>
          <a:endParaRPr lang="en-US" sz="1300" b="1" kern="1200" dirty="0"/>
        </a:p>
      </dsp:txBody>
      <dsp:txXfrm>
        <a:off x="288" y="221521"/>
        <a:ext cx="1124582" cy="674749"/>
      </dsp:txXfrm>
    </dsp:sp>
    <dsp:sp modelId="{99BC0C79-9007-4A67-9D03-B8AD831C0DE8}">
      <dsp:nvSpPr>
        <dsp:cNvPr id="0" name=""/>
        <dsp:cNvSpPr/>
      </dsp:nvSpPr>
      <dsp:spPr>
        <a:xfrm>
          <a:off x="1237329" y="221521"/>
          <a:ext cx="1124582" cy="6747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Deployment</a:t>
          </a:r>
          <a:endParaRPr lang="en-US" sz="1300" b="1" kern="1200" dirty="0"/>
        </a:p>
      </dsp:txBody>
      <dsp:txXfrm>
        <a:off x="1237329" y="221521"/>
        <a:ext cx="1124582" cy="674749"/>
      </dsp:txXfrm>
    </dsp:sp>
    <dsp:sp modelId="{8E02955C-FCF3-4673-A670-C27C9632BA31}">
      <dsp:nvSpPr>
        <dsp:cNvPr id="0" name=""/>
        <dsp:cNvSpPr/>
      </dsp:nvSpPr>
      <dsp:spPr>
        <a:xfrm>
          <a:off x="288"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Operations</a:t>
          </a:r>
          <a:endParaRPr lang="en-US" sz="1300" b="1" kern="1200" dirty="0"/>
        </a:p>
      </dsp:txBody>
      <dsp:txXfrm>
        <a:off x="288" y="1008729"/>
        <a:ext cx="1124582" cy="674749"/>
      </dsp:txXfrm>
    </dsp:sp>
    <dsp:sp modelId="{3BC92E7A-0815-4DAB-8962-8C9D2C9E1AA0}">
      <dsp:nvSpPr>
        <dsp:cNvPr id="0" name=""/>
        <dsp:cNvSpPr/>
      </dsp:nvSpPr>
      <dsp:spPr>
        <a:xfrm>
          <a:off x="1237329"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New in DNS</a:t>
          </a:r>
          <a:endParaRPr lang="en-US" sz="1300" b="1" kern="1200" dirty="0"/>
        </a:p>
      </dsp:txBody>
      <dsp:txXfrm>
        <a:off x="1237329" y="1008729"/>
        <a:ext cx="1124582" cy="6747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84C4A-55C5-49EE-B4D3-60EA2D354A83}">
      <dsp:nvSpPr>
        <dsp:cNvPr id="0" name=""/>
        <dsp:cNvSpPr/>
      </dsp:nvSpPr>
      <dsp:spPr>
        <a:xfrm>
          <a:off x="288" y="221521"/>
          <a:ext cx="1124582" cy="6747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Overview</a:t>
          </a:r>
          <a:endParaRPr lang="en-US" sz="1300" b="1" kern="1200" dirty="0"/>
        </a:p>
      </dsp:txBody>
      <dsp:txXfrm>
        <a:off x="288" y="221521"/>
        <a:ext cx="1124582" cy="674749"/>
      </dsp:txXfrm>
    </dsp:sp>
    <dsp:sp modelId="{99BC0C79-9007-4A67-9D03-B8AD831C0DE8}">
      <dsp:nvSpPr>
        <dsp:cNvPr id="0" name=""/>
        <dsp:cNvSpPr/>
      </dsp:nvSpPr>
      <dsp:spPr>
        <a:xfrm>
          <a:off x="1237329" y="221521"/>
          <a:ext cx="1124582" cy="6747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Deployment</a:t>
          </a:r>
          <a:endParaRPr lang="en-US" sz="1300" b="1" kern="1200" dirty="0"/>
        </a:p>
      </dsp:txBody>
      <dsp:txXfrm>
        <a:off x="1237329" y="221521"/>
        <a:ext cx="1124582" cy="674749"/>
      </dsp:txXfrm>
    </dsp:sp>
    <dsp:sp modelId="{8E02955C-FCF3-4673-A670-C27C9632BA31}">
      <dsp:nvSpPr>
        <dsp:cNvPr id="0" name=""/>
        <dsp:cNvSpPr/>
      </dsp:nvSpPr>
      <dsp:spPr>
        <a:xfrm>
          <a:off x="288"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Operations</a:t>
          </a:r>
          <a:endParaRPr lang="en-US" sz="1300" b="1" kern="1200" dirty="0"/>
        </a:p>
      </dsp:txBody>
      <dsp:txXfrm>
        <a:off x="288" y="1008729"/>
        <a:ext cx="1124582" cy="674749"/>
      </dsp:txXfrm>
    </dsp:sp>
    <dsp:sp modelId="{3BC92E7A-0815-4DAB-8962-8C9D2C9E1AA0}">
      <dsp:nvSpPr>
        <dsp:cNvPr id="0" name=""/>
        <dsp:cNvSpPr/>
      </dsp:nvSpPr>
      <dsp:spPr>
        <a:xfrm>
          <a:off x="1237329"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New in DNS</a:t>
          </a:r>
          <a:endParaRPr lang="en-US" sz="1300" b="1" kern="1200" dirty="0"/>
        </a:p>
      </dsp:txBody>
      <dsp:txXfrm>
        <a:off x="1237329" y="1008729"/>
        <a:ext cx="1124582" cy="6747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84C4A-55C5-49EE-B4D3-60EA2D354A83}">
      <dsp:nvSpPr>
        <dsp:cNvPr id="0" name=""/>
        <dsp:cNvSpPr/>
      </dsp:nvSpPr>
      <dsp:spPr>
        <a:xfrm>
          <a:off x="288" y="221521"/>
          <a:ext cx="1124582" cy="6747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Overview</a:t>
          </a:r>
          <a:endParaRPr lang="en-US" sz="1300" b="1" kern="1200" dirty="0"/>
        </a:p>
      </dsp:txBody>
      <dsp:txXfrm>
        <a:off x="288" y="221521"/>
        <a:ext cx="1124582" cy="674749"/>
      </dsp:txXfrm>
    </dsp:sp>
    <dsp:sp modelId="{99BC0C79-9007-4A67-9D03-B8AD831C0DE8}">
      <dsp:nvSpPr>
        <dsp:cNvPr id="0" name=""/>
        <dsp:cNvSpPr/>
      </dsp:nvSpPr>
      <dsp:spPr>
        <a:xfrm>
          <a:off x="1237329" y="221521"/>
          <a:ext cx="1124582" cy="6747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Deployment</a:t>
          </a:r>
          <a:endParaRPr lang="en-US" sz="1300" b="1" kern="1200" dirty="0"/>
        </a:p>
      </dsp:txBody>
      <dsp:txXfrm>
        <a:off x="1237329" y="221521"/>
        <a:ext cx="1124582" cy="674749"/>
      </dsp:txXfrm>
    </dsp:sp>
    <dsp:sp modelId="{8E02955C-FCF3-4673-A670-C27C9632BA31}">
      <dsp:nvSpPr>
        <dsp:cNvPr id="0" name=""/>
        <dsp:cNvSpPr/>
      </dsp:nvSpPr>
      <dsp:spPr>
        <a:xfrm>
          <a:off x="288"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Operations</a:t>
          </a:r>
          <a:endParaRPr lang="en-US" sz="1300" b="1" kern="1200" dirty="0"/>
        </a:p>
      </dsp:txBody>
      <dsp:txXfrm>
        <a:off x="288" y="1008729"/>
        <a:ext cx="1124582" cy="674749"/>
      </dsp:txXfrm>
    </dsp:sp>
    <dsp:sp modelId="{3BC92E7A-0815-4DAB-8962-8C9D2C9E1AA0}">
      <dsp:nvSpPr>
        <dsp:cNvPr id="0" name=""/>
        <dsp:cNvSpPr/>
      </dsp:nvSpPr>
      <dsp:spPr>
        <a:xfrm>
          <a:off x="1237329"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New in DNS</a:t>
          </a:r>
          <a:endParaRPr lang="en-US" sz="1300" b="1" kern="1200" dirty="0"/>
        </a:p>
      </dsp:txBody>
      <dsp:txXfrm>
        <a:off x="1237329" y="1008729"/>
        <a:ext cx="1124582" cy="6747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84C4A-55C5-49EE-B4D3-60EA2D354A83}">
      <dsp:nvSpPr>
        <dsp:cNvPr id="0" name=""/>
        <dsp:cNvSpPr/>
      </dsp:nvSpPr>
      <dsp:spPr>
        <a:xfrm>
          <a:off x="288" y="221521"/>
          <a:ext cx="1124582" cy="6747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Overview</a:t>
          </a:r>
          <a:endParaRPr lang="en-US" sz="1300" b="1" kern="1200" dirty="0"/>
        </a:p>
      </dsp:txBody>
      <dsp:txXfrm>
        <a:off x="288" y="221521"/>
        <a:ext cx="1124582" cy="674749"/>
      </dsp:txXfrm>
    </dsp:sp>
    <dsp:sp modelId="{99BC0C79-9007-4A67-9D03-B8AD831C0DE8}">
      <dsp:nvSpPr>
        <dsp:cNvPr id="0" name=""/>
        <dsp:cNvSpPr/>
      </dsp:nvSpPr>
      <dsp:spPr>
        <a:xfrm>
          <a:off x="1237329" y="221521"/>
          <a:ext cx="1124582" cy="6747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Deployment</a:t>
          </a:r>
          <a:endParaRPr lang="en-US" sz="1300" b="1" kern="1200" dirty="0"/>
        </a:p>
      </dsp:txBody>
      <dsp:txXfrm>
        <a:off x="1237329" y="221521"/>
        <a:ext cx="1124582" cy="674749"/>
      </dsp:txXfrm>
    </dsp:sp>
    <dsp:sp modelId="{8E02955C-FCF3-4673-A670-C27C9632BA31}">
      <dsp:nvSpPr>
        <dsp:cNvPr id="0" name=""/>
        <dsp:cNvSpPr/>
      </dsp:nvSpPr>
      <dsp:spPr>
        <a:xfrm>
          <a:off x="288"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Operations</a:t>
          </a:r>
          <a:endParaRPr lang="en-US" sz="1300" b="1" kern="1200" dirty="0"/>
        </a:p>
      </dsp:txBody>
      <dsp:txXfrm>
        <a:off x="288" y="1008729"/>
        <a:ext cx="1124582" cy="674749"/>
      </dsp:txXfrm>
    </dsp:sp>
    <dsp:sp modelId="{3BC92E7A-0815-4DAB-8962-8C9D2C9E1AA0}">
      <dsp:nvSpPr>
        <dsp:cNvPr id="0" name=""/>
        <dsp:cNvSpPr/>
      </dsp:nvSpPr>
      <dsp:spPr>
        <a:xfrm>
          <a:off x="1237329"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New in DNS</a:t>
          </a:r>
          <a:endParaRPr lang="en-US" sz="1300" b="1" kern="1200" dirty="0"/>
        </a:p>
      </dsp:txBody>
      <dsp:txXfrm>
        <a:off x="1237329" y="1008729"/>
        <a:ext cx="1124582" cy="6747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84C4A-55C5-49EE-B4D3-60EA2D354A83}">
      <dsp:nvSpPr>
        <dsp:cNvPr id="0" name=""/>
        <dsp:cNvSpPr/>
      </dsp:nvSpPr>
      <dsp:spPr>
        <a:xfrm>
          <a:off x="288" y="221521"/>
          <a:ext cx="1124582" cy="6747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Overview</a:t>
          </a:r>
          <a:endParaRPr lang="en-US" sz="1300" b="1" kern="1200" dirty="0"/>
        </a:p>
      </dsp:txBody>
      <dsp:txXfrm>
        <a:off x="288" y="221521"/>
        <a:ext cx="1124582" cy="674749"/>
      </dsp:txXfrm>
    </dsp:sp>
    <dsp:sp modelId="{99BC0C79-9007-4A67-9D03-B8AD831C0DE8}">
      <dsp:nvSpPr>
        <dsp:cNvPr id="0" name=""/>
        <dsp:cNvSpPr/>
      </dsp:nvSpPr>
      <dsp:spPr>
        <a:xfrm>
          <a:off x="1237329" y="221521"/>
          <a:ext cx="1124582" cy="6747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Deployment</a:t>
          </a:r>
          <a:endParaRPr lang="en-US" sz="1300" b="1" kern="1200" dirty="0"/>
        </a:p>
      </dsp:txBody>
      <dsp:txXfrm>
        <a:off x="1237329" y="221521"/>
        <a:ext cx="1124582" cy="674749"/>
      </dsp:txXfrm>
    </dsp:sp>
    <dsp:sp modelId="{8E02955C-FCF3-4673-A670-C27C9632BA31}">
      <dsp:nvSpPr>
        <dsp:cNvPr id="0" name=""/>
        <dsp:cNvSpPr/>
      </dsp:nvSpPr>
      <dsp:spPr>
        <a:xfrm>
          <a:off x="288"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Operations</a:t>
          </a:r>
          <a:endParaRPr lang="en-US" sz="1300" b="1" kern="1200" dirty="0"/>
        </a:p>
      </dsp:txBody>
      <dsp:txXfrm>
        <a:off x="288" y="1008729"/>
        <a:ext cx="1124582" cy="674749"/>
      </dsp:txXfrm>
    </dsp:sp>
    <dsp:sp modelId="{3BC92E7A-0815-4DAB-8962-8C9D2C9E1AA0}">
      <dsp:nvSpPr>
        <dsp:cNvPr id="0" name=""/>
        <dsp:cNvSpPr/>
      </dsp:nvSpPr>
      <dsp:spPr>
        <a:xfrm>
          <a:off x="1237329"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New in DNS</a:t>
          </a:r>
          <a:endParaRPr lang="en-US" sz="1300" b="1" kern="1200" dirty="0"/>
        </a:p>
      </dsp:txBody>
      <dsp:txXfrm>
        <a:off x="1237329" y="1008729"/>
        <a:ext cx="1124582" cy="6747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84C4A-55C5-49EE-B4D3-60EA2D354A83}">
      <dsp:nvSpPr>
        <dsp:cNvPr id="0" name=""/>
        <dsp:cNvSpPr/>
      </dsp:nvSpPr>
      <dsp:spPr>
        <a:xfrm>
          <a:off x="288" y="221521"/>
          <a:ext cx="1124582" cy="6747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Overview</a:t>
          </a:r>
          <a:endParaRPr lang="en-US" sz="1300" b="1" kern="1200" dirty="0"/>
        </a:p>
      </dsp:txBody>
      <dsp:txXfrm>
        <a:off x="288" y="221521"/>
        <a:ext cx="1124582" cy="674749"/>
      </dsp:txXfrm>
    </dsp:sp>
    <dsp:sp modelId="{99BC0C79-9007-4A67-9D03-B8AD831C0DE8}">
      <dsp:nvSpPr>
        <dsp:cNvPr id="0" name=""/>
        <dsp:cNvSpPr/>
      </dsp:nvSpPr>
      <dsp:spPr>
        <a:xfrm>
          <a:off x="1237329" y="221521"/>
          <a:ext cx="1124582" cy="6747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Deployment</a:t>
          </a:r>
          <a:endParaRPr lang="en-US" sz="1300" b="1" kern="1200" dirty="0"/>
        </a:p>
      </dsp:txBody>
      <dsp:txXfrm>
        <a:off x="1237329" y="221521"/>
        <a:ext cx="1124582" cy="674749"/>
      </dsp:txXfrm>
    </dsp:sp>
    <dsp:sp modelId="{8E02955C-FCF3-4673-A670-C27C9632BA31}">
      <dsp:nvSpPr>
        <dsp:cNvPr id="0" name=""/>
        <dsp:cNvSpPr/>
      </dsp:nvSpPr>
      <dsp:spPr>
        <a:xfrm>
          <a:off x="288"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Operations</a:t>
          </a:r>
          <a:endParaRPr lang="en-US" sz="1300" b="1" kern="1200" dirty="0"/>
        </a:p>
      </dsp:txBody>
      <dsp:txXfrm>
        <a:off x="288" y="1008729"/>
        <a:ext cx="1124582" cy="674749"/>
      </dsp:txXfrm>
    </dsp:sp>
    <dsp:sp modelId="{3BC92E7A-0815-4DAB-8962-8C9D2C9E1AA0}">
      <dsp:nvSpPr>
        <dsp:cNvPr id="0" name=""/>
        <dsp:cNvSpPr/>
      </dsp:nvSpPr>
      <dsp:spPr>
        <a:xfrm>
          <a:off x="1237329" y="1008729"/>
          <a:ext cx="1124582" cy="67474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New in DNS</a:t>
          </a:r>
          <a:endParaRPr lang="en-US" sz="1300" b="1" kern="1200" dirty="0"/>
        </a:p>
      </dsp:txBody>
      <dsp:txXfrm>
        <a:off x="1237329" y="1008729"/>
        <a:ext cx="1124582" cy="6747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5/10/2014</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5/10/2014</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5/10/2014 4:24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355070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800550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4033586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331710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2076378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5/10/2014 4:24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extLst>
      <p:ext uri="{BB962C8B-B14F-4D97-AF65-F5344CB8AC3E}">
        <p14:creationId xmlns:p14="http://schemas.microsoft.com/office/powerpoint/2010/main" val="79937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A5AD22-7F7E-4B57-A8F4-9F1939638E2A}" type="slidenum">
              <a:rPr lang="en-US" smtClean="0"/>
              <a:t>4</a:t>
            </a:fld>
            <a:endParaRPr lang="en-US" dirty="0"/>
          </a:p>
        </p:txBody>
      </p:sp>
    </p:spTree>
    <p:extLst>
      <p:ext uri="{BB962C8B-B14F-4D97-AF65-F5344CB8AC3E}">
        <p14:creationId xmlns:p14="http://schemas.microsoft.com/office/powerpoint/2010/main" val="801784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5/10/2014 4:24 AM</a:t>
            </a:fld>
            <a:endParaRPr lang="en-US" dirty="0"/>
          </a:p>
        </p:txBody>
      </p:sp>
      <p:sp>
        <p:nvSpPr>
          <p:cNvPr id="5" name="Footer Placeholder 4"/>
          <p:cNvSpPr>
            <a:spLocks noGrp="1"/>
          </p:cNvSpPr>
          <p:nvPr>
            <p:ph type="ftr" sz="quarter" idx="11"/>
          </p:nvPr>
        </p:nvSpPr>
        <p:spPr/>
        <p:txBody>
          <a:bodyPr/>
          <a:lstStyle/>
          <a:p>
            <a:pPr>
              <a:defRPr/>
            </a:pPr>
            <a:r>
              <a:rPr lang="en-US" dirty="0" smtClean="0"/>
              <a:t>©2005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5</a:t>
            </a:fld>
            <a:endParaRPr lang="en-US" dirty="0"/>
          </a:p>
        </p:txBody>
      </p:sp>
    </p:spTree>
    <p:extLst>
      <p:ext uri="{BB962C8B-B14F-4D97-AF65-F5344CB8AC3E}">
        <p14:creationId xmlns:p14="http://schemas.microsoft.com/office/powerpoint/2010/main" val="309046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5/10/2014 4:24 AM</a:t>
            </a:fld>
            <a:endParaRPr lang="en-US" dirty="0"/>
          </a:p>
        </p:txBody>
      </p:sp>
      <p:sp>
        <p:nvSpPr>
          <p:cNvPr id="5" name="Footer Placeholder 4"/>
          <p:cNvSpPr>
            <a:spLocks noGrp="1"/>
          </p:cNvSpPr>
          <p:nvPr>
            <p:ph type="ftr" sz="quarter" idx="11"/>
          </p:nvPr>
        </p:nvSpPr>
        <p:spPr/>
        <p:txBody>
          <a:bodyPr/>
          <a:lstStyle/>
          <a:p>
            <a:pPr>
              <a:defRPr/>
            </a:pPr>
            <a:r>
              <a:rPr lang="en-US" dirty="0" smtClean="0"/>
              <a:t>©2005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6</a:t>
            </a:fld>
            <a:endParaRPr lang="en-US" dirty="0"/>
          </a:p>
        </p:txBody>
      </p:sp>
    </p:spTree>
    <p:extLst>
      <p:ext uri="{BB962C8B-B14F-4D97-AF65-F5344CB8AC3E}">
        <p14:creationId xmlns:p14="http://schemas.microsoft.com/office/powerpoint/2010/main" val="2904847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5/10/2014 4:24 AM</a:t>
            </a:fld>
            <a:endParaRPr lang="en-US" dirty="0"/>
          </a:p>
        </p:txBody>
      </p:sp>
      <p:sp>
        <p:nvSpPr>
          <p:cNvPr id="5" name="Footer Placeholder 4"/>
          <p:cNvSpPr>
            <a:spLocks noGrp="1"/>
          </p:cNvSpPr>
          <p:nvPr>
            <p:ph type="ftr" sz="quarter" idx="11"/>
          </p:nvPr>
        </p:nvSpPr>
        <p:spPr/>
        <p:txBody>
          <a:bodyPr/>
          <a:lstStyle/>
          <a:p>
            <a:pPr>
              <a:defRPr/>
            </a:pPr>
            <a:r>
              <a:rPr lang="en-US" dirty="0" smtClean="0"/>
              <a:t>©2005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7</a:t>
            </a:fld>
            <a:endParaRPr lang="en-US" dirty="0"/>
          </a:p>
        </p:txBody>
      </p:sp>
    </p:spTree>
    <p:extLst>
      <p:ext uri="{BB962C8B-B14F-4D97-AF65-F5344CB8AC3E}">
        <p14:creationId xmlns:p14="http://schemas.microsoft.com/office/powerpoint/2010/main" val="1132632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5/10/2014 4:24 AM</a:t>
            </a:fld>
            <a:endParaRPr lang="en-US" dirty="0"/>
          </a:p>
        </p:txBody>
      </p:sp>
      <p:sp>
        <p:nvSpPr>
          <p:cNvPr id="5" name="Footer Placeholder 4"/>
          <p:cNvSpPr>
            <a:spLocks noGrp="1"/>
          </p:cNvSpPr>
          <p:nvPr>
            <p:ph type="ftr" sz="quarter" idx="11"/>
          </p:nvPr>
        </p:nvSpPr>
        <p:spPr/>
        <p:txBody>
          <a:bodyPr/>
          <a:lstStyle/>
          <a:p>
            <a:pPr>
              <a:defRPr/>
            </a:pPr>
            <a:r>
              <a:rPr lang="en-US" dirty="0" smtClean="0"/>
              <a:t>©2005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8</a:t>
            </a:fld>
            <a:endParaRPr lang="en-US" dirty="0"/>
          </a:p>
        </p:txBody>
      </p:sp>
    </p:spTree>
    <p:extLst>
      <p:ext uri="{BB962C8B-B14F-4D97-AF65-F5344CB8AC3E}">
        <p14:creationId xmlns:p14="http://schemas.microsoft.com/office/powerpoint/2010/main" val="2880226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372599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48A5088-D3EA-43AF-9F21-6C4EE6D214AB}" type="slidenum">
              <a:rPr lang="en-US" smtClean="0"/>
              <a:t>14</a:t>
            </a:fld>
            <a:endParaRPr lang="en-US" dirty="0"/>
          </a:p>
        </p:txBody>
      </p:sp>
    </p:spTree>
    <p:extLst>
      <p:ext uri="{BB962C8B-B14F-4D97-AF65-F5344CB8AC3E}">
        <p14:creationId xmlns:p14="http://schemas.microsoft.com/office/powerpoint/2010/main" val="3470146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1800550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dirty="0"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5" y="1364776"/>
            <a:ext cx="5188326" cy="1585049"/>
          </a:xfrm>
        </p:spPr>
        <p:txBody>
          <a:bodyPr lIns="0"/>
          <a:lstStyle>
            <a:lvl1pPr marL="347472" indent="-347472">
              <a:buFont typeface="Wingdings" pitchFamily="2" charset="2"/>
              <a:buChar char="§"/>
              <a:defRPr sz="2400">
                <a:solidFill>
                  <a:srgbClr val="666666"/>
                </a:solidFill>
              </a:defRPr>
            </a:lvl1pPr>
            <a:lvl2pPr marL="742950" indent="-285750">
              <a:buFont typeface="Wingdings" pitchFamily="2" charset="2"/>
              <a:buChar char="§"/>
              <a:defRPr sz="2000">
                <a:solidFill>
                  <a:srgbClr val="666666"/>
                </a:solidFill>
              </a:defRPr>
            </a:lvl2pPr>
            <a:lvl3pPr marL="1143000" indent="-228600">
              <a:buFont typeface="Wingdings" pitchFamily="2" charset="2"/>
              <a:buChar char="§"/>
              <a:defRPr sz="1800">
                <a:solidFill>
                  <a:srgbClr val="666666"/>
                </a:solidFill>
              </a:defRPr>
            </a:lvl3pPr>
            <a:lvl4pPr marL="1600200" indent="-228600">
              <a:buFont typeface="Wingdings" pitchFamily="2" charset="2"/>
              <a:buChar char="§"/>
              <a:defRPr sz="1800">
                <a:solidFill>
                  <a:srgbClr val="666666"/>
                </a:solidFill>
              </a:defRPr>
            </a:lvl4pPr>
            <a:lvl5pPr marL="2057400" indent="-228600">
              <a:buFont typeface="Wingdings" pitchFamily="2" charset="2"/>
              <a:buChar char="§"/>
              <a:defRPr sz="1800">
                <a:solidFill>
                  <a:srgbClr val="66666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37371"/>
          </a:xfrm>
        </p:spPr>
        <p:txBody>
          <a:bodyPr lIns="0"/>
          <a:lstStyle>
            <a:lvl1pPr marL="347472" indent="-347472">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2950" indent="-285750">
              <a:buFont typeface="Wingdings" pitchFamily="2" charset="2"/>
              <a:buChar char="§"/>
              <a:defRPr sz="2000">
                <a:solidFill>
                  <a:srgbClr val="666666"/>
                </a:solidFill>
              </a:defRPr>
            </a:lvl2pPr>
            <a:lvl3pPr marL="1143000" indent="-228600">
              <a:buFont typeface="Wingdings" pitchFamily="2" charset="2"/>
              <a:buChar char="§"/>
              <a:defRPr sz="1800">
                <a:solidFill>
                  <a:srgbClr val="666666"/>
                </a:solidFill>
              </a:defRPr>
            </a:lvl3pPr>
            <a:lvl4pPr marL="1600200" indent="-228600">
              <a:buFont typeface="Wingdings" pitchFamily="2" charset="2"/>
              <a:buChar char="§"/>
              <a:defRPr sz="1800">
                <a:solidFill>
                  <a:srgbClr val="666666"/>
                </a:solidFill>
              </a:defRPr>
            </a:lvl4pPr>
            <a:lvl5pPr marL="2057400" indent="-228600">
              <a:buFont typeface="Wingdings" pitchFamily="2" charset="2"/>
              <a:buChar char="§"/>
              <a:defRPr sz="1800">
                <a:solidFill>
                  <a:srgbClr val="666666"/>
                </a:solidFill>
              </a:defRPr>
            </a:lvl5pPr>
            <a:lvl6pPr>
              <a:defRPr sz="1800"/>
            </a:lvl6pPr>
            <a:lvl7pPr>
              <a:defRPr sz="1800"/>
            </a:lvl7pPr>
            <a:lvl8pPr>
              <a:defRPr sz="1800"/>
            </a:lvl8pPr>
            <a:lvl9pPr>
              <a:defRPr sz="1800"/>
            </a:lvl9pPr>
          </a:lstStyle>
          <a:p>
            <a:pPr marL="320040" lvl="0" indent="-320040" algn="l" defTabSz="914400" rtl="0" eaLnBrk="1" latinLnBrk="0" hangingPunct="1">
              <a:lnSpc>
                <a:spcPts val="2400"/>
              </a:lnSpc>
              <a:spcBef>
                <a:spcPts val="1800"/>
              </a:spcBef>
              <a:spcAft>
                <a:spcPts val="600"/>
              </a:spcAft>
              <a:buClr>
                <a:srgbClr val="00B0F0"/>
              </a:buClr>
              <a:buSzPct val="100000"/>
              <a:buFontTx/>
              <a:buBlip>
                <a:blip r:embed="rId2"/>
              </a:buBlip>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8"/>
          <p:cNvSpPr>
            <a:spLocks noGrp="1"/>
          </p:cNvSpPr>
          <p:nvPr>
            <p:ph type="dt" sz="half" idx="14"/>
          </p:nvPr>
        </p:nvSpPr>
        <p:spPr>
          <a:xfrm>
            <a:off x="1206797" y="6324600"/>
            <a:ext cx="1221110" cy="152400"/>
          </a:xfrm>
          <a:prstGeom prst="rect">
            <a:avLst/>
          </a:prstGeom>
        </p:spPr>
        <p:txBody>
          <a:bodyPr/>
          <a:lstStyle/>
          <a:p>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a:lstStyle/>
          <a:p>
            <a:pPr algn="l"/>
            <a:r>
              <a:rPr lang="en-US" dirty="0" smtClean="0"/>
              <a:t>PAGE </a:t>
            </a:r>
            <a:fld id="{711B4CA8-52BE-46B1-A536-58CE1A3FAF74}" type="slidenum">
              <a:rPr lang="en-US" smtClean="0"/>
              <a:pPr algn="l"/>
              <a:t>‹#›</a:t>
            </a:fld>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71" y="249241"/>
            <a:ext cx="11031626" cy="609398"/>
          </a:xfrm>
        </p:spPr>
        <p:txBody>
          <a:bodyPr lIns="0" anchor="t" anchorCtr="0"/>
          <a:lstStyle>
            <a:lvl1pPr algn="l">
              <a:defRPr b="1"/>
            </a:lvl1pPr>
          </a:lstStyle>
          <a:p>
            <a:r>
              <a:rPr lang="en-US" dirty="0" smtClean="0"/>
              <a:t>Click to edit Master title style</a:t>
            </a:r>
            <a:endParaRPr lang="en-US" dirty="0"/>
          </a:p>
        </p:txBody>
      </p:sp>
      <p:sp>
        <p:nvSpPr>
          <p:cNvPr id="13" name="Footer Placeholder 14"/>
          <p:cNvSpPr>
            <a:spLocks noGrp="1"/>
          </p:cNvSpPr>
          <p:nvPr>
            <p:ph type="ftr" sz="quarter" idx="3"/>
          </p:nvPr>
        </p:nvSpPr>
        <p:spPr>
          <a:xfrm>
            <a:off x="614134" y="6461652"/>
            <a:ext cx="4898120" cy="396351"/>
          </a:xfrm>
          <a:prstGeom prst="rect">
            <a:avLst/>
          </a:prstGeom>
        </p:spPr>
        <p:txBody>
          <a:bodyPr vert="horz" lIns="0" tIns="45720" rIns="91440" bIns="45720" rtlCol="0" anchor="ctr" anchorCtr="0"/>
          <a:lstStyle>
            <a:lvl1pPr algn="ctr">
              <a:defRPr sz="800" baseline="0">
                <a:solidFill>
                  <a:srgbClr val="808285"/>
                </a:solidFill>
                <a:latin typeface="Segoe UI" pitchFamily="34" charset="0"/>
                <a:ea typeface="Segoe UI" pitchFamily="34" charset="0"/>
                <a:cs typeface="Segoe UI" pitchFamily="34" charset="0"/>
              </a:defRPr>
            </a:lvl1pPr>
          </a:lstStyle>
          <a:p>
            <a:pPr algn="l"/>
            <a:r>
              <a:rPr lang="en-US" dirty="0" smtClean="0"/>
              <a:t>Microsoft Confidential</a:t>
            </a:r>
            <a:endParaRPr lang="en-US" dirty="0"/>
          </a:p>
        </p:txBody>
      </p:sp>
    </p:spTree>
    <p:extLst>
      <p:ext uri="{BB962C8B-B14F-4D97-AF65-F5344CB8AC3E}">
        <p14:creationId xmlns:p14="http://schemas.microsoft.com/office/powerpoint/2010/main" val="22297421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5" y="1364776"/>
            <a:ext cx="5188326" cy="1585049"/>
          </a:xfrm>
        </p:spPr>
        <p:txBody>
          <a:bodyPr lIns="0"/>
          <a:lstStyle>
            <a:lvl1pPr marL="347472" indent="-347472">
              <a:buFont typeface="Wingdings" pitchFamily="2" charset="2"/>
              <a:buChar char="§"/>
              <a:defRPr sz="2400">
                <a:solidFill>
                  <a:srgbClr val="666666"/>
                </a:solidFill>
              </a:defRPr>
            </a:lvl1pPr>
            <a:lvl2pPr marL="742950" indent="-285750">
              <a:buFont typeface="Wingdings" pitchFamily="2" charset="2"/>
              <a:buChar char="§"/>
              <a:defRPr sz="2000">
                <a:solidFill>
                  <a:srgbClr val="666666"/>
                </a:solidFill>
              </a:defRPr>
            </a:lvl2pPr>
            <a:lvl3pPr marL="1143000" indent="-228600">
              <a:buFont typeface="Wingdings" pitchFamily="2" charset="2"/>
              <a:buChar char="§"/>
              <a:defRPr sz="1800">
                <a:solidFill>
                  <a:srgbClr val="666666"/>
                </a:solidFill>
              </a:defRPr>
            </a:lvl3pPr>
            <a:lvl4pPr marL="1600200" indent="-228600">
              <a:buFont typeface="Wingdings" pitchFamily="2" charset="2"/>
              <a:buChar char="§"/>
              <a:defRPr sz="1800">
                <a:solidFill>
                  <a:srgbClr val="666666"/>
                </a:solidFill>
              </a:defRPr>
            </a:lvl4pPr>
            <a:lvl5pPr marL="2057400" indent="-228600">
              <a:buFont typeface="Wingdings" pitchFamily="2" charset="2"/>
              <a:buChar char="§"/>
              <a:defRPr sz="1800">
                <a:solidFill>
                  <a:srgbClr val="66666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37371"/>
          </a:xfrm>
        </p:spPr>
        <p:txBody>
          <a:bodyPr lIns="0"/>
          <a:lstStyle>
            <a:lvl1pPr marL="347472" indent="-347472">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2950" indent="-285750">
              <a:buFont typeface="Wingdings" pitchFamily="2" charset="2"/>
              <a:buChar char="§"/>
              <a:defRPr sz="2000">
                <a:solidFill>
                  <a:srgbClr val="666666"/>
                </a:solidFill>
              </a:defRPr>
            </a:lvl2pPr>
            <a:lvl3pPr marL="1143000" indent="-228600">
              <a:buFont typeface="Wingdings" pitchFamily="2" charset="2"/>
              <a:buChar char="§"/>
              <a:defRPr sz="1800">
                <a:solidFill>
                  <a:srgbClr val="666666"/>
                </a:solidFill>
              </a:defRPr>
            </a:lvl3pPr>
            <a:lvl4pPr marL="1600200" indent="-228600">
              <a:buFont typeface="Wingdings" pitchFamily="2" charset="2"/>
              <a:buChar char="§"/>
              <a:defRPr sz="1800">
                <a:solidFill>
                  <a:srgbClr val="666666"/>
                </a:solidFill>
              </a:defRPr>
            </a:lvl4pPr>
            <a:lvl5pPr marL="2057400" indent="-228600">
              <a:buFont typeface="Wingdings" pitchFamily="2" charset="2"/>
              <a:buChar char="§"/>
              <a:defRPr sz="1800">
                <a:solidFill>
                  <a:srgbClr val="666666"/>
                </a:solidFill>
              </a:defRPr>
            </a:lvl5pPr>
            <a:lvl6pPr>
              <a:defRPr sz="1800"/>
            </a:lvl6pPr>
            <a:lvl7pPr>
              <a:defRPr sz="1800"/>
            </a:lvl7pPr>
            <a:lvl8pPr>
              <a:defRPr sz="1800"/>
            </a:lvl8pPr>
            <a:lvl9pPr>
              <a:defRPr sz="1800"/>
            </a:lvl9pPr>
          </a:lstStyle>
          <a:p>
            <a:pPr marL="320040" lvl="0" indent="-320040" algn="l" defTabSz="914400" rtl="0" eaLnBrk="1" latinLnBrk="0" hangingPunct="1">
              <a:lnSpc>
                <a:spcPts val="2400"/>
              </a:lnSpc>
              <a:spcBef>
                <a:spcPts val="1800"/>
              </a:spcBef>
              <a:spcAft>
                <a:spcPts val="600"/>
              </a:spcAft>
              <a:buClr>
                <a:srgbClr val="00B0F0"/>
              </a:buClr>
              <a:buSzPct val="100000"/>
              <a:buFontTx/>
              <a:buBlip>
                <a:blip r:embed="rId2"/>
              </a:buBlip>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8"/>
          <p:cNvSpPr>
            <a:spLocks noGrp="1"/>
          </p:cNvSpPr>
          <p:nvPr>
            <p:ph type="dt" sz="half" idx="14"/>
          </p:nvPr>
        </p:nvSpPr>
        <p:spPr>
          <a:xfrm>
            <a:off x="1206797" y="6324600"/>
            <a:ext cx="1221110" cy="152400"/>
          </a:xfrm>
          <a:prstGeom prst="rect">
            <a:avLst/>
          </a:prstGeom>
        </p:spPr>
        <p:txBody>
          <a:bodyPr/>
          <a:lstStyle/>
          <a:p>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a:lstStyle/>
          <a:p>
            <a:pPr algn="l"/>
            <a:r>
              <a:rPr lang="en-US" dirty="0" smtClean="0"/>
              <a:t>PAGE </a:t>
            </a:r>
            <a:fld id="{711B4CA8-52BE-46B1-A536-58CE1A3FAF74}" type="slidenum">
              <a:rPr lang="en-US" smtClean="0"/>
              <a:pPr algn="l"/>
              <a:t>‹#›</a:t>
            </a:fld>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71" y="249241"/>
            <a:ext cx="11031626" cy="609398"/>
          </a:xfrm>
        </p:spPr>
        <p:txBody>
          <a:bodyPr lIns="0" anchor="t" anchorCtr="0"/>
          <a:lstStyle>
            <a:lvl1pPr algn="l">
              <a:defRPr b="1"/>
            </a:lvl1pPr>
          </a:lstStyle>
          <a:p>
            <a:r>
              <a:rPr lang="en-US" dirty="0" smtClean="0"/>
              <a:t>Click to edit Master title style</a:t>
            </a:r>
            <a:endParaRPr lang="en-US" dirty="0"/>
          </a:p>
        </p:txBody>
      </p:sp>
      <p:sp>
        <p:nvSpPr>
          <p:cNvPr id="13" name="Footer Placeholder 14"/>
          <p:cNvSpPr>
            <a:spLocks noGrp="1"/>
          </p:cNvSpPr>
          <p:nvPr>
            <p:ph type="ftr" sz="quarter" idx="3"/>
          </p:nvPr>
        </p:nvSpPr>
        <p:spPr>
          <a:xfrm>
            <a:off x="614134" y="6461652"/>
            <a:ext cx="4898120" cy="396351"/>
          </a:xfrm>
          <a:prstGeom prst="rect">
            <a:avLst/>
          </a:prstGeom>
        </p:spPr>
        <p:txBody>
          <a:bodyPr vert="horz" lIns="0" tIns="45720" rIns="91440" bIns="45720" rtlCol="0" anchor="ctr" anchorCtr="0"/>
          <a:lstStyle>
            <a:lvl1pPr algn="ctr">
              <a:defRPr sz="800" baseline="0">
                <a:solidFill>
                  <a:srgbClr val="808285"/>
                </a:solidFill>
                <a:latin typeface="Segoe UI" pitchFamily="34" charset="0"/>
                <a:ea typeface="Segoe UI" pitchFamily="34" charset="0"/>
                <a:cs typeface="Segoe UI" pitchFamily="34" charset="0"/>
              </a:defRPr>
            </a:lvl1pPr>
          </a:lstStyle>
          <a:p>
            <a:pPr algn="l"/>
            <a:r>
              <a:rPr lang="en-US" dirty="0" smtClean="0"/>
              <a:t>Microsoft Confidential</a:t>
            </a:r>
            <a:endParaRPr lang="en-US" dirty="0"/>
          </a:p>
        </p:txBody>
      </p:sp>
    </p:spTree>
    <p:extLst>
      <p:ext uri="{BB962C8B-B14F-4D97-AF65-F5344CB8AC3E}">
        <p14:creationId xmlns:p14="http://schemas.microsoft.com/office/powerpoint/2010/main" val="418942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5" y="1364776"/>
            <a:ext cx="5188326" cy="1585049"/>
          </a:xfrm>
        </p:spPr>
        <p:txBody>
          <a:bodyPr lIns="0"/>
          <a:lstStyle>
            <a:lvl1pPr marL="347472" indent="-347472">
              <a:buFont typeface="Wingdings" pitchFamily="2" charset="2"/>
              <a:buChar char="§"/>
              <a:defRPr sz="2400">
                <a:solidFill>
                  <a:srgbClr val="666666"/>
                </a:solidFill>
              </a:defRPr>
            </a:lvl1pPr>
            <a:lvl2pPr marL="742950" indent="-285750">
              <a:buFont typeface="Wingdings" pitchFamily="2" charset="2"/>
              <a:buChar char="§"/>
              <a:defRPr sz="2000">
                <a:solidFill>
                  <a:srgbClr val="666666"/>
                </a:solidFill>
              </a:defRPr>
            </a:lvl2pPr>
            <a:lvl3pPr marL="1143000" indent="-228600">
              <a:buFont typeface="Wingdings" pitchFamily="2" charset="2"/>
              <a:buChar char="§"/>
              <a:defRPr sz="1800">
                <a:solidFill>
                  <a:srgbClr val="666666"/>
                </a:solidFill>
              </a:defRPr>
            </a:lvl3pPr>
            <a:lvl4pPr marL="1600200" indent="-228600">
              <a:buFont typeface="Wingdings" pitchFamily="2" charset="2"/>
              <a:buChar char="§"/>
              <a:defRPr sz="1800">
                <a:solidFill>
                  <a:srgbClr val="666666"/>
                </a:solidFill>
              </a:defRPr>
            </a:lvl4pPr>
            <a:lvl5pPr marL="2057400" indent="-228600">
              <a:buFont typeface="Wingdings" pitchFamily="2" charset="2"/>
              <a:buChar char="§"/>
              <a:defRPr sz="1800">
                <a:solidFill>
                  <a:srgbClr val="66666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37371"/>
          </a:xfrm>
        </p:spPr>
        <p:txBody>
          <a:bodyPr lIns="0"/>
          <a:lstStyle>
            <a:lvl1pPr marL="347472" indent="-347472">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2950" indent="-285750">
              <a:buFont typeface="Wingdings" pitchFamily="2" charset="2"/>
              <a:buChar char="§"/>
              <a:defRPr sz="2000">
                <a:solidFill>
                  <a:srgbClr val="666666"/>
                </a:solidFill>
              </a:defRPr>
            </a:lvl2pPr>
            <a:lvl3pPr marL="1143000" indent="-228600">
              <a:buFont typeface="Wingdings" pitchFamily="2" charset="2"/>
              <a:buChar char="§"/>
              <a:defRPr sz="1800">
                <a:solidFill>
                  <a:srgbClr val="666666"/>
                </a:solidFill>
              </a:defRPr>
            </a:lvl3pPr>
            <a:lvl4pPr marL="1600200" indent="-228600">
              <a:buFont typeface="Wingdings" pitchFamily="2" charset="2"/>
              <a:buChar char="§"/>
              <a:defRPr sz="1800">
                <a:solidFill>
                  <a:srgbClr val="666666"/>
                </a:solidFill>
              </a:defRPr>
            </a:lvl4pPr>
            <a:lvl5pPr marL="2057400" indent="-228600">
              <a:buFont typeface="Wingdings" pitchFamily="2" charset="2"/>
              <a:buChar char="§"/>
              <a:defRPr sz="1800">
                <a:solidFill>
                  <a:srgbClr val="666666"/>
                </a:solidFill>
              </a:defRPr>
            </a:lvl5pPr>
            <a:lvl6pPr>
              <a:defRPr sz="1800"/>
            </a:lvl6pPr>
            <a:lvl7pPr>
              <a:defRPr sz="1800"/>
            </a:lvl7pPr>
            <a:lvl8pPr>
              <a:defRPr sz="1800"/>
            </a:lvl8pPr>
            <a:lvl9pPr>
              <a:defRPr sz="1800"/>
            </a:lvl9pPr>
          </a:lstStyle>
          <a:p>
            <a:pPr marL="320040" lvl="0" indent="-320040" algn="l" defTabSz="914400" rtl="0" eaLnBrk="1" latinLnBrk="0" hangingPunct="1">
              <a:lnSpc>
                <a:spcPts val="2400"/>
              </a:lnSpc>
              <a:spcBef>
                <a:spcPts val="1800"/>
              </a:spcBef>
              <a:spcAft>
                <a:spcPts val="600"/>
              </a:spcAft>
              <a:buClr>
                <a:srgbClr val="00B0F0"/>
              </a:buClr>
              <a:buSzPct val="100000"/>
              <a:buFontTx/>
              <a:buBlip>
                <a:blip r:embed="rId2"/>
              </a:buBlip>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8"/>
          <p:cNvSpPr>
            <a:spLocks noGrp="1"/>
          </p:cNvSpPr>
          <p:nvPr>
            <p:ph type="dt" sz="half" idx="14"/>
          </p:nvPr>
        </p:nvSpPr>
        <p:spPr>
          <a:xfrm>
            <a:off x="1206797" y="6324600"/>
            <a:ext cx="1221110" cy="152400"/>
          </a:xfrm>
          <a:prstGeom prst="rect">
            <a:avLst/>
          </a:prstGeom>
        </p:spPr>
        <p:txBody>
          <a:bodyPr/>
          <a:lstStyle/>
          <a:p>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a:lstStyle/>
          <a:p>
            <a:pPr algn="l"/>
            <a:r>
              <a:rPr lang="en-US" dirty="0" smtClean="0"/>
              <a:t>PAGE </a:t>
            </a:r>
            <a:fld id="{711B4CA8-52BE-46B1-A536-58CE1A3FAF74}" type="slidenum">
              <a:rPr lang="en-US" smtClean="0"/>
              <a:pPr algn="l"/>
              <a:t>‹#›</a:t>
            </a:fld>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71" y="249241"/>
            <a:ext cx="11031626" cy="609398"/>
          </a:xfrm>
        </p:spPr>
        <p:txBody>
          <a:bodyPr lIns="0" anchor="t" anchorCtr="0"/>
          <a:lstStyle>
            <a:lvl1pPr algn="l">
              <a:defRPr b="1"/>
            </a:lvl1pPr>
          </a:lstStyle>
          <a:p>
            <a:r>
              <a:rPr lang="en-US" dirty="0" smtClean="0"/>
              <a:t>Click to edit Master title style</a:t>
            </a:r>
            <a:endParaRPr lang="en-US" dirty="0"/>
          </a:p>
        </p:txBody>
      </p:sp>
      <p:sp>
        <p:nvSpPr>
          <p:cNvPr id="13" name="Footer Placeholder 14"/>
          <p:cNvSpPr>
            <a:spLocks noGrp="1"/>
          </p:cNvSpPr>
          <p:nvPr>
            <p:ph type="ftr" sz="quarter" idx="3"/>
          </p:nvPr>
        </p:nvSpPr>
        <p:spPr>
          <a:xfrm>
            <a:off x="614134" y="6461652"/>
            <a:ext cx="4898120" cy="396351"/>
          </a:xfrm>
          <a:prstGeom prst="rect">
            <a:avLst/>
          </a:prstGeom>
        </p:spPr>
        <p:txBody>
          <a:bodyPr vert="horz" lIns="0" tIns="45720" rIns="91440" bIns="45720" rtlCol="0" anchor="ctr" anchorCtr="0"/>
          <a:lstStyle>
            <a:lvl1pPr algn="ctr">
              <a:defRPr sz="800" baseline="0">
                <a:solidFill>
                  <a:srgbClr val="808285"/>
                </a:solidFill>
                <a:latin typeface="Segoe UI" pitchFamily="34" charset="0"/>
                <a:ea typeface="Segoe UI" pitchFamily="34" charset="0"/>
                <a:cs typeface="Segoe UI" pitchFamily="34" charset="0"/>
              </a:defRPr>
            </a:lvl1pPr>
          </a:lstStyle>
          <a:p>
            <a:pPr algn="l"/>
            <a:r>
              <a:rPr lang="en-US" dirty="0" smtClean="0"/>
              <a:t>Microsoft Confidential</a:t>
            </a:r>
            <a:endParaRPr lang="en-US" dirty="0"/>
          </a:p>
        </p:txBody>
      </p:sp>
    </p:spTree>
    <p:extLst>
      <p:ext uri="{BB962C8B-B14F-4D97-AF65-F5344CB8AC3E}">
        <p14:creationId xmlns:p14="http://schemas.microsoft.com/office/powerpoint/2010/main" val="41376411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5" y="1364776"/>
            <a:ext cx="5188326" cy="1585049"/>
          </a:xfrm>
        </p:spPr>
        <p:txBody>
          <a:bodyPr lIns="0"/>
          <a:lstStyle>
            <a:lvl1pPr marL="347472" indent="-347472">
              <a:buFont typeface="Wingdings" pitchFamily="2" charset="2"/>
              <a:buChar char="§"/>
              <a:defRPr sz="2400">
                <a:solidFill>
                  <a:srgbClr val="666666"/>
                </a:solidFill>
              </a:defRPr>
            </a:lvl1pPr>
            <a:lvl2pPr marL="742950" indent="-285750">
              <a:buFont typeface="Wingdings" pitchFamily="2" charset="2"/>
              <a:buChar char="§"/>
              <a:defRPr sz="2000">
                <a:solidFill>
                  <a:srgbClr val="666666"/>
                </a:solidFill>
              </a:defRPr>
            </a:lvl2pPr>
            <a:lvl3pPr marL="1143000" indent="-228600">
              <a:buFont typeface="Wingdings" pitchFamily="2" charset="2"/>
              <a:buChar char="§"/>
              <a:defRPr sz="1800">
                <a:solidFill>
                  <a:srgbClr val="666666"/>
                </a:solidFill>
              </a:defRPr>
            </a:lvl3pPr>
            <a:lvl4pPr marL="1600200" indent="-228600">
              <a:buFont typeface="Wingdings" pitchFamily="2" charset="2"/>
              <a:buChar char="§"/>
              <a:defRPr sz="1800">
                <a:solidFill>
                  <a:srgbClr val="666666"/>
                </a:solidFill>
              </a:defRPr>
            </a:lvl4pPr>
            <a:lvl5pPr marL="2057400" indent="-228600">
              <a:buFont typeface="Wingdings" pitchFamily="2" charset="2"/>
              <a:buChar char="§"/>
              <a:defRPr sz="1800">
                <a:solidFill>
                  <a:srgbClr val="66666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37371"/>
          </a:xfrm>
        </p:spPr>
        <p:txBody>
          <a:bodyPr lIns="0"/>
          <a:lstStyle>
            <a:lvl1pPr marL="347472" indent="-347472">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2950" indent="-285750">
              <a:buFont typeface="Wingdings" pitchFamily="2" charset="2"/>
              <a:buChar char="§"/>
              <a:defRPr sz="2000">
                <a:solidFill>
                  <a:srgbClr val="666666"/>
                </a:solidFill>
              </a:defRPr>
            </a:lvl2pPr>
            <a:lvl3pPr marL="1143000" indent="-228600">
              <a:buFont typeface="Wingdings" pitchFamily="2" charset="2"/>
              <a:buChar char="§"/>
              <a:defRPr sz="1800">
                <a:solidFill>
                  <a:srgbClr val="666666"/>
                </a:solidFill>
              </a:defRPr>
            </a:lvl3pPr>
            <a:lvl4pPr marL="1600200" indent="-228600">
              <a:buFont typeface="Wingdings" pitchFamily="2" charset="2"/>
              <a:buChar char="§"/>
              <a:defRPr sz="1800">
                <a:solidFill>
                  <a:srgbClr val="666666"/>
                </a:solidFill>
              </a:defRPr>
            </a:lvl4pPr>
            <a:lvl5pPr marL="2057400" indent="-228600">
              <a:buFont typeface="Wingdings" pitchFamily="2" charset="2"/>
              <a:buChar char="§"/>
              <a:defRPr sz="1800">
                <a:solidFill>
                  <a:srgbClr val="666666"/>
                </a:solidFill>
              </a:defRPr>
            </a:lvl5pPr>
            <a:lvl6pPr>
              <a:defRPr sz="1800"/>
            </a:lvl6pPr>
            <a:lvl7pPr>
              <a:defRPr sz="1800"/>
            </a:lvl7pPr>
            <a:lvl8pPr>
              <a:defRPr sz="1800"/>
            </a:lvl8pPr>
            <a:lvl9pPr>
              <a:defRPr sz="1800"/>
            </a:lvl9pPr>
          </a:lstStyle>
          <a:p>
            <a:pPr marL="320040" lvl="0" indent="-320040" algn="l" defTabSz="914400" rtl="0" eaLnBrk="1" latinLnBrk="0" hangingPunct="1">
              <a:lnSpc>
                <a:spcPts val="2400"/>
              </a:lnSpc>
              <a:spcBef>
                <a:spcPts val="1800"/>
              </a:spcBef>
              <a:spcAft>
                <a:spcPts val="600"/>
              </a:spcAft>
              <a:buClr>
                <a:srgbClr val="00B0F0"/>
              </a:buClr>
              <a:buSzPct val="100000"/>
              <a:buFontTx/>
              <a:buBlip>
                <a:blip r:embed="rId2"/>
              </a:buBlip>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8"/>
          <p:cNvSpPr>
            <a:spLocks noGrp="1"/>
          </p:cNvSpPr>
          <p:nvPr>
            <p:ph type="dt" sz="half" idx="14"/>
          </p:nvPr>
        </p:nvSpPr>
        <p:spPr>
          <a:xfrm>
            <a:off x="1206797" y="6324600"/>
            <a:ext cx="1221110" cy="152400"/>
          </a:xfrm>
          <a:prstGeom prst="rect">
            <a:avLst/>
          </a:prstGeom>
        </p:spPr>
        <p:txBody>
          <a:bodyPr/>
          <a:lstStyle/>
          <a:p>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a:lstStyle/>
          <a:p>
            <a:pPr algn="l"/>
            <a:r>
              <a:rPr lang="en-US" dirty="0" smtClean="0"/>
              <a:t>PAGE </a:t>
            </a:r>
            <a:fld id="{711B4CA8-52BE-46B1-A536-58CE1A3FAF74}" type="slidenum">
              <a:rPr lang="en-US" smtClean="0"/>
              <a:pPr algn="l"/>
              <a:t>‹#›</a:t>
            </a:fld>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71" y="249241"/>
            <a:ext cx="11031626" cy="609398"/>
          </a:xfrm>
        </p:spPr>
        <p:txBody>
          <a:bodyPr lIns="0" anchor="t" anchorCtr="0"/>
          <a:lstStyle>
            <a:lvl1pPr algn="l">
              <a:defRPr b="1"/>
            </a:lvl1pPr>
          </a:lstStyle>
          <a:p>
            <a:r>
              <a:rPr lang="en-US" dirty="0" smtClean="0"/>
              <a:t>Click to edit Master title style</a:t>
            </a:r>
            <a:endParaRPr lang="en-US" dirty="0"/>
          </a:p>
        </p:txBody>
      </p:sp>
      <p:sp>
        <p:nvSpPr>
          <p:cNvPr id="13" name="Footer Placeholder 14"/>
          <p:cNvSpPr>
            <a:spLocks noGrp="1"/>
          </p:cNvSpPr>
          <p:nvPr>
            <p:ph type="ftr" sz="quarter" idx="3"/>
          </p:nvPr>
        </p:nvSpPr>
        <p:spPr>
          <a:xfrm>
            <a:off x="614134" y="6461652"/>
            <a:ext cx="4898120" cy="396351"/>
          </a:xfrm>
          <a:prstGeom prst="rect">
            <a:avLst/>
          </a:prstGeom>
        </p:spPr>
        <p:txBody>
          <a:bodyPr vert="horz" lIns="0" tIns="45720" rIns="91440" bIns="45720" rtlCol="0" anchor="ctr" anchorCtr="0"/>
          <a:lstStyle>
            <a:lvl1pPr algn="ctr">
              <a:defRPr sz="800" baseline="0">
                <a:solidFill>
                  <a:srgbClr val="808285"/>
                </a:solidFill>
                <a:latin typeface="Segoe UI" pitchFamily="34" charset="0"/>
                <a:ea typeface="Segoe UI" pitchFamily="34" charset="0"/>
                <a:cs typeface="Segoe UI" pitchFamily="34" charset="0"/>
              </a:defRPr>
            </a:lvl1pPr>
          </a:lstStyle>
          <a:p>
            <a:pPr algn="l"/>
            <a:r>
              <a:rPr lang="en-US" dirty="0" smtClean="0"/>
              <a:t>Microsoft Confidential</a:t>
            </a:r>
            <a:endParaRPr lang="en-US" dirty="0"/>
          </a:p>
        </p:txBody>
      </p:sp>
    </p:spTree>
    <p:extLst>
      <p:ext uri="{BB962C8B-B14F-4D97-AF65-F5344CB8AC3E}">
        <p14:creationId xmlns:p14="http://schemas.microsoft.com/office/powerpoint/2010/main" val="351182326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5" y="1364776"/>
            <a:ext cx="5188326" cy="1585049"/>
          </a:xfrm>
        </p:spPr>
        <p:txBody>
          <a:bodyPr lIns="0"/>
          <a:lstStyle>
            <a:lvl1pPr marL="347472" indent="-347472">
              <a:buFont typeface="Wingdings" pitchFamily="2" charset="2"/>
              <a:buChar char="§"/>
              <a:defRPr sz="2400">
                <a:solidFill>
                  <a:srgbClr val="666666"/>
                </a:solidFill>
              </a:defRPr>
            </a:lvl1pPr>
            <a:lvl2pPr marL="742950" indent="-285750">
              <a:buFont typeface="Wingdings" pitchFamily="2" charset="2"/>
              <a:buChar char="§"/>
              <a:defRPr sz="2000">
                <a:solidFill>
                  <a:srgbClr val="666666"/>
                </a:solidFill>
              </a:defRPr>
            </a:lvl2pPr>
            <a:lvl3pPr marL="1143000" indent="-228600">
              <a:buFont typeface="Wingdings" pitchFamily="2" charset="2"/>
              <a:buChar char="§"/>
              <a:defRPr sz="1800">
                <a:solidFill>
                  <a:srgbClr val="666666"/>
                </a:solidFill>
              </a:defRPr>
            </a:lvl3pPr>
            <a:lvl4pPr marL="1600200" indent="-228600">
              <a:buFont typeface="Wingdings" pitchFamily="2" charset="2"/>
              <a:buChar char="§"/>
              <a:defRPr sz="1800">
                <a:solidFill>
                  <a:srgbClr val="666666"/>
                </a:solidFill>
              </a:defRPr>
            </a:lvl4pPr>
            <a:lvl5pPr marL="2057400" indent="-228600">
              <a:buFont typeface="Wingdings" pitchFamily="2" charset="2"/>
              <a:buChar char="§"/>
              <a:defRPr sz="1800">
                <a:solidFill>
                  <a:srgbClr val="66666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37371"/>
          </a:xfrm>
        </p:spPr>
        <p:txBody>
          <a:bodyPr lIns="0"/>
          <a:lstStyle>
            <a:lvl1pPr marL="347472" indent="-347472">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2950" indent="-285750">
              <a:buFont typeface="Wingdings" pitchFamily="2" charset="2"/>
              <a:buChar char="§"/>
              <a:defRPr sz="2000">
                <a:solidFill>
                  <a:srgbClr val="666666"/>
                </a:solidFill>
              </a:defRPr>
            </a:lvl2pPr>
            <a:lvl3pPr marL="1143000" indent="-228600">
              <a:buFont typeface="Wingdings" pitchFamily="2" charset="2"/>
              <a:buChar char="§"/>
              <a:defRPr sz="1800">
                <a:solidFill>
                  <a:srgbClr val="666666"/>
                </a:solidFill>
              </a:defRPr>
            </a:lvl3pPr>
            <a:lvl4pPr marL="1600200" indent="-228600">
              <a:buFont typeface="Wingdings" pitchFamily="2" charset="2"/>
              <a:buChar char="§"/>
              <a:defRPr sz="1800">
                <a:solidFill>
                  <a:srgbClr val="666666"/>
                </a:solidFill>
              </a:defRPr>
            </a:lvl4pPr>
            <a:lvl5pPr marL="2057400" indent="-228600">
              <a:buFont typeface="Wingdings" pitchFamily="2" charset="2"/>
              <a:buChar char="§"/>
              <a:defRPr sz="1800">
                <a:solidFill>
                  <a:srgbClr val="666666"/>
                </a:solidFill>
              </a:defRPr>
            </a:lvl5pPr>
            <a:lvl6pPr>
              <a:defRPr sz="1800"/>
            </a:lvl6pPr>
            <a:lvl7pPr>
              <a:defRPr sz="1800"/>
            </a:lvl7pPr>
            <a:lvl8pPr>
              <a:defRPr sz="1800"/>
            </a:lvl8pPr>
            <a:lvl9pPr>
              <a:defRPr sz="1800"/>
            </a:lvl9pPr>
          </a:lstStyle>
          <a:p>
            <a:pPr marL="320040" lvl="0" indent="-320040" algn="l" defTabSz="914400" rtl="0" eaLnBrk="1" latinLnBrk="0" hangingPunct="1">
              <a:lnSpc>
                <a:spcPts val="2400"/>
              </a:lnSpc>
              <a:spcBef>
                <a:spcPts val="1800"/>
              </a:spcBef>
              <a:spcAft>
                <a:spcPts val="600"/>
              </a:spcAft>
              <a:buClr>
                <a:srgbClr val="00B0F0"/>
              </a:buClr>
              <a:buSzPct val="100000"/>
              <a:buFontTx/>
              <a:buBlip>
                <a:blip r:embed="rId2"/>
              </a:buBlip>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8"/>
          <p:cNvSpPr>
            <a:spLocks noGrp="1"/>
          </p:cNvSpPr>
          <p:nvPr>
            <p:ph type="dt" sz="half" idx="14"/>
          </p:nvPr>
        </p:nvSpPr>
        <p:spPr>
          <a:xfrm>
            <a:off x="1206797" y="6324600"/>
            <a:ext cx="1221110" cy="152400"/>
          </a:xfrm>
          <a:prstGeom prst="rect">
            <a:avLst/>
          </a:prstGeom>
        </p:spPr>
        <p:txBody>
          <a:bodyPr/>
          <a:lstStyle/>
          <a:p>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a:lstStyle/>
          <a:p>
            <a:pPr algn="l"/>
            <a:r>
              <a:rPr lang="en-US" dirty="0" smtClean="0"/>
              <a:t>PAGE </a:t>
            </a:r>
            <a:fld id="{711B4CA8-52BE-46B1-A536-58CE1A3FAF74}" type="slidenum">
              <a:rPr lang="en-US" smtClean="0"/>
              <a:pPr algn="l"/>
              <a:t>‹#›</a:t>
            </a:fld>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71" y="249241"/>
            <a:ext cx="11031626" cy="609398"/>
          </a:xfrm>
        </p:spPr>
        <p:txBody>
          <a:bodyPr lIns="0" anchor="t" anchorCtr="0"/>
          <a:lstStyle>
            <a:lvl1pPr algn="l">
              <a:defRPr b="1"/>
            </a:lvl1pPr>
          </a:lstStyle>
          <a:p>
            <a:r>
              <a:rPr lang="en-US" dirty="0" smtClean="0"/>
              <a:t>Click to edit Master title style</a:t>
            </a:r>
            <a:endParaRPr lang="en-US" dirty="0"/>
          </a:p>
        </p:txBody>
      </p:sp>
      <p:sp>
        <p:nvSpPr>
          <p:cNvPr id="13" name="Footer Placeholder 14"/>
          <p:cNvSpPr>
            <a:spLocks noGrp="1"/>
          </p:cNvSpPr>
          <p:nvPr>
            <p:ph type="ftr" sz="quarter" idx="3"/>
          </p:nvPr>
        </p:nvSpPr>
        <p:spPr>
          <a:xfrm>
            <a:off x="614134" y="6461652"/>
            <a:ext cx="4898120" cy="396351"/>
          </a:xfrm>
          <a:prstGeom prst="rect">
            <a:avLst/>
          </a:prstGeom>
        </p:spPr>
        <p:txBody>
          <a:bodyPr vert="horz" lIns="0" tIns="45720" rIns="91440" bIns="45720" rtlCol="0" anchor="ctr" anchorCtr="0"/>
          <a:lstStyle>
            <a:lvl1pPr algn="ctr">
              <a:defRPr sz="800" baseline="0">
                <a:solidFill>
                  <a:srgbClr val="808285"/>
                </a:solidFill>
                <a:latin typeface="Segoe UI" pitchFamily="34" charset="0"/>
                <a:ea typeface="Segoe UI" pitchFamily="34" charset="0"/>
                <a:cs typeface="Segoe UI" pitchFamily="34" charset="0"/>
              </a:defRPr>
            </a:lvl1pPr>
          </a:lstStyle>
          <a:p>
            <a:pPr algn="l"/>
            <a:r>
              <a:rPr lang="en-US" dirty="0" smtClean="0"/>
              <a:t>Microsoft Confidential</a:t>
            </a:r>
            <a:endParaRPr lang="en-US" dirty="0"/>
          </a:p>
        </p:txBody>
      </p:sp>
    </p:spTree>
    <p:extLst>
      <p:ext uri="{BB962C8B-B14F-4D97-AF65-F5344CB8AC3E}">
        <p14:creationId xmlns:p14="http://schemas.microsoft.com/office/powerpoint/2010/main" val="70892729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wo columns with heade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4135" y="1368253"/>
            <a:ext cx="5180251" cy="639763"/>
          </a:xfrm>
        </p:spPr>
        <p:txBody>
          <a:bodyPr lIns="0" anchor="t">
            <a:noAutofit/>
          </a:bodyPr>
          <a:lstStyle>
            <a:lvl1pPr marL="0" indent="0">
              <a:buNone/>
              <a:defRPr sz="2000" b="1" cap="all" spc="50" baseline="0">
                <a:solidFill>
                  <a:srgbClr val="666666"/>
                </a:solidFill>
                <a:latin typeface="Segoe UI" pitchFamily="34" charset="0"/>
                <a:ea typeface="Segoe UI" pitchFamily="34" charset="0"/>
                <a:cs typeface="Segoe U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14135" y="2074461"/>
            <a:ext cx="5180251" cy="3869140"/>
          </a:xfrm>
        </p:spPr>
        <p:txBody>
          <a:bodyPr lIns="0">
            <a:noAutofit/>
          </a:bodyPr>
          <a:lstStyle>
            <a:lvl1pPr marL="320040" indent="-320040">
              <a:buFont typeface="Wingdings" pitchFamily="2" charset="2"/>
              <a:buChar char="§"/>
              <a:defRPr sz="2400">
                <a:solidFill>
                  <a:srgbClr val="666666"/>
                </a:solidFill>
              </a:defRPr>
            </a:lvl1pPr>
            <a:lvl2pPr marL="742950" indent="-285750">
              <a:buFont typeface="Wingdings" pitchFamily="2" charset="2"/>
              <a:buChar char="§"/>
              <a:defRPr sz="2000">
                <a:solidFill>
                  <a:srgbClr val="666666"/>
                </a:solidFill>
              </a:defRPr>
            </a:lvl2pPr>
            <a:lvl3pPr marL="1143000" indent="-228600">
              <a:buFont typeface="Wingdings" pitchFamily="2" charset="2"/>
              <a:buChar char="§"/>
              <a:defRPr sz="1800">
                <a:solidFill>
                  <a:srgbClr val="666666"/>
                </a:solidFill>
              </a:defRPr>
            </a:lvl3pPr>
            <a:lvl4pPr marL="1600200" indent="-228600">
              <a:buFont typeface="Wingdings" pitchFamily="2" charset="2"/>
              <a:buChar char="§"/>
              <a:defRPr sz="1600">
                <a:solidFill>
                  <a:srgbClr val="666666"/>
                </a:solidFill>
              </a:defRPr>
            </a:lvl4pPr>
            <a:lvl5pPr marL="2057400" indent="-228600">
              <a:buFont typeface="Wingdings" pitchFamily="2" charset="2"/>
              <a:buChar char="§"/>
              <a:defRPr sz="1600">
                <a:solidFill>
                  <a:srgbClr val="666666"/>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84777" y="1368253"/>
            <a:ext cx="5184483" cy="639763"/>
          </a:xfrm>
        </p:spPr>
        <p:txBody>
          <a:bodyPr lIns="0" anchor="t">
            <a:noAutofit/>
          </a:bodyPr>
          <a:lstStyle>
            <a:lvl1pPr marL="0" indent="0">
              <a:buNone/>
              <a:defRPr lang="en-US" sz="2000" b="1" kern="1200" cap="all" spc="50" baseline="0" dirty="0" smtClean="0">
                <a:solidFill>
                  <a:srgbClr val="666666"/>
                </a:solidFill>
                <a:latin typeface="Segoe UI" pitchFamily="34" charset="0"/>
                <a:ea typeface="Segoe UI" pitchFamily="34" charset="0"/>
                <a:cs typeface="Segoe U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384777" y="2074461"/>
            <a:ext cx="5184483" cy="3869140"/>
          </a:xfrm>
        </p:spPr>
        <p:txBody>
          <a:bodyPr lIns="0">
            <a:noAutofit/>
          </a:bodyPr>
          <a:lstStyle>
            <a:lvl1pPr marL="320040" indent="-320040">
              <a:buFont typeface="Wingdings" pitchFamily="2" charset="2"/>
              <a:buChar char="§"/>
              <a:defRPr sz="2400">
                <a:solidFill>
                  <a:srgbClr val="666666"/>
                </a:solidFill>
              </a:defRPr>
            </a:lvl1pPr>
            <a:lvl2pPr marL="742950" indent="-285750">
              <a:buFont typeface="Wingdings" pitchFamily="2" charset="2"/>
              <a:buChar char="§"/>
              <a:defRPr sz="2000">
                <a:solidFill>
                  <a:srgbClr val="666666"/>
                </a:solidFill>
              </a:defRPr>
            </a:lvl2pPr>
            <a:lvl3pPr marL="1143000" indent="-228600">
              <a:buFont typeface="Wingdings" pitchFamily="2" charset="2"/>
              <a:buChar char="§"/>
              <a:defRPr sz="1800">
                <a:solidFill>
                  <a:srgbClr val="666666"/>
                </a:solidFill>
              </a:defRPr>
            </a:lvl3pPr>
            <a:lvl4pPr marL="1600200" indent="-228600">
              <a:buFont typeface="Wingdings" pitchFamily="2" charset="2"/>
              <a:buChar char="§"/>
              <a:defRPr sz="1600">
                <a:solidFill>
                  <a:srgbClr val="666666"/>
                </a:solidFill>
              </a:defRPr>
            </a:lvl4pPr>
            <a:lvl5pPr marL="2057400" indent="-228600">
              <a:buFont typeface="Wingdings" pitchFamily="2" charset="2"/>
              <a:buChar char="§"/>
              <a:defRPr sz="1600">
                <a:solidFill>
                  <a:srgbClr val="666666"/>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11"/>
          <p:cNvSpPr>
            <a:spLocks noGrp="1"/>
          </p:cNvSpPr>
          <p:nvPr>
            <p:ph type="dt" sz="half" idx="15"/>
          </p:nvPr>
        </p:nvSpPr>
        <p:spPr>
          <a:xfrm>
            <a:off x="1206794" y="6324600"/>
            <a:ext cx="1221110" cy="152400"/>
          </a:xfrm>
          <a:prstGeom prst="rect">
            <a:avLst/>
          </a:prstGeom>
        </p:spPr>
        <p:txBody>
          <a:bodyPr/>
          <a:lstStyle/>
          <a:p>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a:lstStyle/>
          <a:p>
            <a:pPr algn="l"/>
            <a:r>
              <a:rPr lang="en-US" dirty="0" smtClean="0"/>
              <a:t>PAGE </a:t>
            </a:r>
            <a:fld id="{711B4CA8-52BE-46B1-A536-58CE1A3FAF74}" type="slidenum">
              <a:rPr lang="en-US" smtClean="0"/>
              <a:pPr algn="l"/>
              <a:t>‹#›</a:t>
            </a:fld>
            <a:endParaRPr lang="en-US" dirty="0"/>
          </a:p>
        </p:txBody>
      </p:sp>
      <p:sp>
        <p:nvSpPr>
          <p:cNvPr id="16" name="Text Placeholder 12"/>
          <p:cNvSpPr>
            <a:spLocks noGrp="1"/>
          </p:cNvSpPr>
          <p:nvPr>
            <p:ph type="body" sz="quarter" idx="13" hasCustomPrompt="1"/>
          </p:nvPr>
        </p:nvSpPr>
        <p:spPr>
          <a:xfrm>
            <a:off x="609441" y="948515"/>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7" name="Title 1"/>
          <p:cNvSpPr>
            <a:spLocks noGrp="1"/>
          </p:cNvSpPr>
          <p:nvPr>
            <p:ph type="title"/>
          </p:nvPr>
        </p:nvSpPr>
        <p:spPr>
          <a:xfrm>
            <a:off x="560568" y="249240"/>
            <a:ext cx="11031626" cy="609398"/>
          </a:xfrm>
        </p:spPr>
        <p:txBody>
          <a:bodyPr lIns="0" anchor="t" anchorCtr="0"/>
          <a:lstStyle>
            <a:lvl1pPr algn="l">
              <a:defRPr b="1"/>
            </a:lvl1pPr>
          </a:lstStyle>
          <a:p>
            <a:r>
              <a:rPr lang="en-US" dirty="0" smtClean="0"/>
              <a:t>Click to edit Master title style</a:t>
            </a:r>
            <a:endParaRPr lang="en-US" dirty="0"/>
          </a:p>
        </p:txBody>
      </p:sp>
      <p:sp>
        <p:nvSpPr>
          <p:cNvPr id="11" name="Footer Placeholder 14"/>
          <p:cNvSpPr>
            <a:spLocks noGrp="1"/>
          </p:cNvSpPr>
          <p:nvPr>
            <p:ph type="ftr" sz="quarter" idx="17"/>
          </p:nvPr>
        </p:nvSpPr>
        <p:spPr>
          <a:xfrm>
            <a:off x="614137" y="6461651"/>
            <a:ext cx="5335817" cy="396351"/>
          </a:xfrm>
          <a:prstGeom prst="rect">
            <a:avLst/>
          </a:prstGeom>
        </p:spPr>
        <p:txBody>
          <a:bodyPr vert="horz" lIns="0" tIns="45720" rIns="91440" bIns="45720" rtlCol="0" anchor="ctr" anchorCtr="0"/>
          <a:lstStyle>
            <a:lvl1pPr algn="ctr">
              <a:defRPr sz="800" baseline="0">
                <a:solidFill>
                  <a:srgbClr val="808285"/>
                </a:solidFill>
                <a:latin typeface="Segoe UI" pitchFamily="34" charset="0"/>
                <a:ea typeface="Segoe UI" pitchFamily="34" charset="0"/>
                <a:cs typeface="Segoe UI" pitchFamily="34" charset="0"/>
              </a:defRPr>
            </a:lvl1pPr>
          </a:lstStyle>
          <a:p>
            <a:pPr algn="l"/>
            <a:r>
              <a:rPr lang="en-US" dirty="0" smtClean="0"/>
              <a:t>MICROSOFT CONFIDENTIAL                        TRADE SECRET INFORMATION</a:t>
            </a:r>
            <a:endParaRPr lang="en-US" dirty="0"/>
          </a:p>
        </p:txBody>
      </p:sp>
    </p:spTree>
    <p:extLst>
      <p:ext uri="{BB962C8B-B14F-4D97-AF65-F5344CB8AC3E}">
        <p14:creationId xmlns:p14="http://schemas.microsoft.com/office/powerpoint/2010/main" val="7092011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614135" y="1419367"/>
            <a:ext cx="10765998"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1" y="948515"/>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8" y="249240"/>
            <a:ext cx="11031626" cy="609398"/>
          </a:xfrm>
        </p:spPr>
        <p:txBody>
          <a:bodyPr lIns="0" anchor="t" anchorCtr="0"/>
          <a:lstStyle>
            <a:lvl1pPr algn="l">
              <a:defRPr b="1"/>
            </a:lvl1pPr>
          </a:lstStyle>
          <a:p>
            <a:r>
              <a:rPr lang="en-US" dirty="0" smtClean="0"/>
              <a:t>Click to edit Master title style</a:t>
            </a:r>
            <a:endParaRPr lang="en-US" dirty="0"/>
          </a:p>
        </p:txBody>
      </p:sp>
      <p:sp>
        <p:nvSpPr>
          <p:cNvPr id="11" name="Date Placeholder 10"/>
          <p:cNvSpPr>
            <a:spLocks noGrp="1"/>
          </p:cNvSpPr>
          <p:nvPr>
            <p:ph type="dt" sz="half" idx="19"/>
          </p:nvPr>
        </p:nvSpPr>
        <p:spPr>
          <a:xfrm>
            <a:off x="609441" y="6356352"/>
            <a:ext cx="2844059" cy="365125"/>
          </a:xfrm>
          <a:prstGeom prst="rect">
            <a:avLst/>
          </a:prstGeom>
        </p:spPr>
        <p:txBody>
          <a:bodyPr/>
          <a:lstStyle/>
          <a:p>
            <a:endParaRPr lang="en-US" dirty="0"/>
          </a:p>
        </p:txBody>
      </p:sp>
      <p:sp>
        <p:nvSpPr>
          <p:cNvPr id="13" name="Slide Number Placeholder 12"/>
          <p:cNvSpPr>
            <a:spLocks noGrp="1"/>
          </p:cNvSpPr>
          <p:nvPr>
            <p:ph type="sldNum" sz="quarter" idx="20"/>
          </p:nvPr>
        </p:nvSpPr>
        <p:spPr>
          <a:xfrm>
            <a:off x="8735325" y="6356352"/>
            <a:ext cx="2844059" cy="365125"/>
          </a:xfrm>
          <a:prstGeom prst="rect">
            <a:avLst/>
          </a:prstGeom>
        </p:spPr>
        <p:txBody>
          <a:bodyPr/>
          <a:lstStyle/>
          <a:p>
            <a:pPr algn="l"/>
            <a:r>
              <a:rPr lang="en-US" dirty="0" smtClean="0"/>
              <a:t>PAGE </a:t>
            </a:r>
            <a:fld id="{711B4CA8-52BE-46B1-A536-58CE1A3FAF74}" type="slidenum">
              <a:rPr lang="en-US" smtClean="0"/>
              <a:pPr algn="l"/>
              <a:t>‹#›</a:t>
            </a:fld>
            <a:endParaRPr lang="en-US" dirty="0"/>
          </a:p>
        </p:txBody>
      </p:sp>
      <p:sp>
        <p:nvSpPr>
          <p:cNvPr id="16" name="Footer Placeholder 15"/>
          <p:cNvSpPr>
            <a:spLocks noGrp="1"/>
          </p:cNvSpPr>
          <p:nvPr>
            <p:ph type="ftr" sz="quarter" idx="21"/>
          </p:nvPr>
        </p:nvSpPr>
        <p:spPr>
          <a:xfrm>
            <a:off x="4164515" y="6356352"/>
            <a:ext cx="3859795" cy="365125"/>
          </a:xfrm>
          <a:prstGeom prst="rect">
            <a:avLst/>
          </a:prstGeom>
        </p:spPr>
        <p:txBody>
          <a:bodyPr/>
          <a:lstStyle/>
          <a:p>
            <a:pPr algn="l"/>
            <a:r>
              <a:rPr lang="en-US" dirty="0" smtClean="0"/>
              <a:t>MICROSOFT CONFIDENTIAL                        TRADE SECRET INFORMATION</a:t>
            </a:r>
            <a:endParaRPr lang="en-US" dirty="0"/>
          </a:p>
        </p:txBody>
      </p:sp>
    </p:spTree>
    <p:extLst>
      <p:ext uri="{BB962C8B-B14F-4D97-AF65-F5344CB8AC3E}">
        <p14:creationId xmlns:p14="http://schemas.microsoft.com/office/powerpoint/2010/main" val="318521954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5" y="1804989"/>
            <a:ext cx="5188326" cy="1214179"/>
          </a:xfrm>
        </p:spPr>
        <p:txBody>
          <a:bodyPr lIns="0"/>
          <a:lstStyle>
            <a:lvl1pPr marL="260986" indent="-260986">
              <a:buFont typeface="Wingdings" pitchFamily="2" charset="2"/>
              <a:buChar char="§"/>
              <a:defRPr sz="1800">
                <a:solidFill>
                  <a:srgbClr val="666666"/>
                </a:solidFill>
              </a:defRPr>
            </a:lvl1pPr>
            <a:lvl2pPr marL="558030" indent="-214627">
              <a:buFont typeface="Wingdings" pitchFamily="2" charset="2"/>
              <a:buChar char="§"/>
              <a:defRPr sz="1500">
                <a:solidFill>
                  <a:srgbClr val="666666"/>
                </a:solidFill>
              </a:defRPr>
            </a:lvl2pPr>
            <a:lvl3pPr marL="858507" indent="-171701">
              <a:buFont typeface="Wingdings" pitchFamily="2" charset="2"/>
              <a:buChar char="§"/>
              <a:defRPr sz="1400">
                <a:solidFill>
                  <a:srgbClr val="666666"/>
                </a:solidFill>
              </a:defRPr>
            </a:lvl3pPr>
            <a:lvl4pPr marL="1201910" indent="-171701">
              <a:buFont typeface="Wingdings" pitchFamily="2" charset="2"/>
              <a:buChar char="§"/>
              <a:defRPr sz="1400">
                <a:solidFill>
                  <a:srgbClr val="666666"/>
                </a:solidFill>
              </a:defRPr>
            </a:lvl4pPr>
            <a:lvl5pPr marL="1545313" indent="-171701">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804989"/>
            <a:ext cx="5180251" cy="2128788"/>
          </a:xfrm>
        </p:spPr>
        <p:txBody>
          <a:bodyPr lIns="0"/>
          <a:lstStyle>
            <a:lvl1pPr marL="260986" indent="-260986">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8030" indent="-214627">
              <a:buFont typeface="Wingdings" pitchFamily="2" charset="2"/>
              <a:buChar char="§"/>
              <a:defRPr sz="1500">
                <a:solidFill>
                  <a:srgbClr val="666666"/>
                </a:solidFill>
              </a:defRPr>
            </a:lvl2pPr>
            <a:lvl3pPr marL="858507" indent="-171701">
              <a:buFont typeface="Wingdings" pitchFamily="2" charset="2"/>
              <a:buChar char="§"/>
              <a:defRPr sz="1400">
                <a:solidFill>
                  <a:srgbClr val="666666"/>
                </a:solidFill>
              </a:defRPr>
            </a:lvl3pPr>
            <a:lvl4pPr marL="1201910" indent="-171701">
              <a:buFont typeface="Wingdings" pitchFamily="2" charset="2"/>
              <a:buChar char="§"/>
              <a:defRPr sz="1400">
                <a:solidFill>
                  <a:srgbClr val="666666"/>
                </a:solidFill>
              </a:defRPr>
            </a:lvl4pPr>
            <a:lvl5pPr marL="1545313" indent="-171701">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82" lvl="0" indent="-240382" algn="l" defTabSz="686806" rtl="0" eaLnBrk="1" latinLnBrk="0" hangingPunct="1">
              <a:lnSpc>
                <a:spcPts val="1803"/>
              </a:lnSpc>
              <a:spcBef>
                <a:spcPts val="1352"/>
              </a:spcBef>
              <a:spcAft>
                <a:spcPts val="451"/>
              </a:spcAft>
              <a:buClr>
                <a:srgbClr val="00B0F0"/>
              </a:buClr>
              <a:buSzPct val="100000"/>
              <a:buFontTx/>
              <a:buBlip>
                <a:blip r:embed="rId2"/>
              </a:buBlip>
            </a:pPr>
            <a:r>
              <a:rPr lang="en-US" smtClean="0"/>
              <a:t>Click to edit Master text styles</a:t>
            </a:r>
          </a:p>
          <a:p>
            <a:pPr marL="240382" lvl="1" indent="-240382" algn="l" defTabSz="686806" rtl="0" eaLnBrk="1" latinLnBrk="0" hangingPunct="1">
              <a:lnSpc>
                <a:spcPts val="1803"/>
              </a:lnSpc>
              <a:spcBef>
                <a:spcPts val="1352"/>
              </a:spcBef>
              <a:spcAft>
                <a:spcPts val="451"/>
              </a:spcAft>
              <a:buClr>
                <a:srgbClr val="00B0F0"/>
              </a:buClr>
              <a:buSzPct val="100000"/>
              <a:buFontTx/>
              <a:buBlip>
                <a:blip r:embed="rId2"/>
              </a:buBlip>
            </a:pPr>
            <a:r>
              <a:rPr lang="en-US" smtClean="0"/>
              <a:t>Second level</a:t>
            </a:r>
          </a:p>
          <a:p>
            <a:pPr marL="240382" lvl="2" indent="-240382" algn="l" defTabSz="686806" rtl="0" eaLnBrk="1" latinLnBrk="0" hangingPunct="1">
              <a:lnSpc>
                <a:spcPts val="1803"/>
              </a:lnSpc>
              <a:spcBef>
                <a:spcPts val="1352"/>
              </a:spcBef>
              <a:spcAft>
                <a:spcPts val="451"/>
              </a:spcAft>
              <a:buClr>
                <a:srgbClr val="00B0F0"/>
              </a:buClr>
              <a:buSzPct val="100000"/>
              <a:buFontTx/>
              <a:buBlip>
                <a:blip r:embed="rId2"/>
              </a:buBlip>
            </a:pPr>
            <a:r>
              <a:rPr lang="en-US" smtClean="0"/>
              <a:t>Third level</a:t>
            </a:r>
          </a:p>
          <a:p>
            <a:pPr marL="240382" lvl="3" indent="-240382" algn="l" defTabSz="686806" rtl="0" eaLnBrk="1" latinLnBrk="0" hangingPunct="1">
              <a:lnSpc>
                <a:spcPts val="1803"/>
              </a:lnSpc>
              <a:spcBef>
                <a:spcPts val="1352"/>
              </a:spcBef>
              <a:spcAft>
                <a:spcPts val="451"/>
              </a:spcAft>
              <a:buClr>
                <a:srgbClr val="00B0F0"/>
              </a:buClr>
              <a:buSzPct val="100000"/>
              <a:buFontTx/>
              <a:buBlip>
                <a:blip r:embed="rId2"/>
              </a:buBlip>
            </a:pPr>
            <a:r>
              <a:rPr lang="en-US" smtClean="0"/>
              <a:t>Fourth level</a:t>
            </a:r>
          </a:p>
          <a:p>
            <a:pPr marL="240382" lvl="4" indent="-240382" algn="l" defTabSz="686806" rtl="0" eaLnBrk="1" latinLnBrk="0" hangingPunct="1">
              <a:lnSpc>
                <a:spcPts val="1803"/>
              </a:lnSpc>
              <a:spcBef>
                <a:spcPts val="1352"/>
              </a:spcBef>
              <a:spcAft>
                <a:spcPts val="451"/>
              </a:spcAft>
              <a:buClr>
                <a:srgbClr val="00B0F0"/>
              </a:buClr>
              <a:buSzPct val="100000"/>
              <a:buFontTx/>
              <a:buBlip>
                <a:blip r:embed="rId2"/>
              </a:buBlip>
            </a:pPr>
            <a:r>
              <a:rPr lang="en-US" smtClean="0"/>
              <a:t>Fifth level</a:t>
            </a:r>
            <a:endParaRPr lang="en-US" dirty="0"/>
          </a:p>
        </p:txBody>
      </p:sp>
      <p:sp>
        <p:nvSpPr>
          <p:cNvPr id="13" name="Text Placeholder 12"/>
          <p:cNvSpPr>
            <a:spLocks noGrp="1"/>
          </p:cNvSpPr>
          <p:nvPr>
            <p:ph type="body" sz="quarter" idx="13" hasCustomPrompt="1"/>
          </p:nvPr>
        </p:nvSpPr>
        <p:spPr>
          <a:xfrm>
            <a:off x="609441" y="1371602"/>
            <a:ext cx="10982750" cy="3048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7" name="Title 1"/>
          <p:cNvSpPr>
            <a:spLocks noGrp="1"/>
          </p:cNvSpPr>
          <p:nvPr>
            <p:ph type="title"/>
          </p:nvPr>
        </p:nvSpPr>
        <p:spPr>
          <a:xfrm>
            <a:off x="560567" y="249237"/>
            <a:ext cx="11031626" cy="609398"/>
          </a:xfrm>
        </p:spPr>
        <p:txBody>
          <a:bodyPr lIns="0"/>
          <a:lstStyle>
            <a:lvl1pPr algn="l">
              <a:defRPr/>
            </a:lvl1pPr>
          </a:lstStyle>
          <a:p>
            <a:r>
              <a:rPr lang="en-US" smtClean="0"/>
              <a:t>Click to edit Master title style</a:t>
            </a:r>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4" name="Text Placeholder 3"/>
          <p:cNvSpPr>
            <a:spLocks noGrp="1"/>
          </p:cNvSpPr>
          <p:nvPr>
            <p:ph type="body" sz="half" idx="17"/>
          </p:nvPr>
        </p:nvSpPr>
        <p:spPr>
          <a:xfrm>
            <a:off x="609441" y="5943600"/>
            <a:ext cx="9547913" cy="304800"/>
          </a:xfrm>
        </p:spPr>
        <p:txBody>
          <a:bodyPr>
            <a:noAutofit/>
          </a:bodyPr>
          <a:lstStyle>
            <a:lvl1pPr marL="0" indent="0">
              <a:lnSpc>
                <a:spcPts val="1352"/>
              </a:lnSpc>
              <a:spcBef>
                <a:spcPts val="0"/>
              </a:spcBef>
              <a:spcAft>
                <a:spcPts val="0"/>
              </a:spcAft>
              <a:buNone/>
              <a:defRPr sz="1100" spc="-30" baseline="0"/>
            </a:lvl1pPr>
            <a:lvl2pPr marL="343403" indent="0">
              <a:buNone/>
              <a:defRPr sz="900"/>
            </a:lvl2pPr>
            <a:lvl3pPr marL="686806" indent="0">
              <a:buNone/>
              <a:defRPr sz="800"/>
            </a:lvl3pPr>
            <a:lvl4pPr marL="1030209" indent="0">
              <a:buNone/>
              <a:defRPr sz="700"/>
            </a:lvl4pPr>
            <a:lvl5pPr marL="1373612" indent="0">
              <a:buNone/>
              <a:defRPr sz="700"/>
            </a:lvl5pPr>
            <a:lvl6pPr marL="1717015" indent="0">
              <a:buNone/>
              <a:defRPr sz="700"/>
            </a:lvl6pPr>
            <a:lvl7pPr marL="2060418" indent="0">
              <a:buNone/>
              <a:defRPr sz="700"/>
            </a:lvl7pPr>
            <a:lvl8pPr marL="2403820" indent="0">
              <a:buNone/>
              <a:defRPr sz="700"/>
            </a:lvl8pPr>
            <a:lvl9pPr marL="2747223" indent="0">
              <a:buNone/>
              <a:defRPr sz="700"/>
            </a:lvl9pPr>
          </a:lstStyle>
          <a:p>
            <a:pPr lvl="0"/>
            <a:r>
              <a:rPr lang="en-US" smtClean="0"/>
              <a:t>Click to edit Master text styles</a:t>
            </a:r>
          </a:p>
        </p:txBody>
      </p:sp>
    </p:spTree>
    <p:extLst>
      <p:ext uri="{BB962C8B-B14F-4D97-AF65-F5344CB8AC3E}">
        <p14:creationId xmlns:p14="http://schemas.microsoft.com/office/powerpoint/2010/main" val="118251534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2.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33" r:id="rId18"/>
    <p:sldLayoutId id="2147483734" r:id="rId19"/>
    <p:sldLayoutId id="2147483735" r:id="rId20"/>
    <p:sldLayoutId id="2147483736" r:id="rId21"/>
    <p:sldLayoutId id="2147483737" r:id="rId22"/>
    <p:sldLayoutId id="2147483739" r:id="rId23"/>
    <p:sldLayoutId id="2147483742" r:id="rId24"/>
    <p:sldLayoutId id="2147483743" r:id="rId2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7"/>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7"/>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7"/>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7"/>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diagramLayout" Target="../diagrams/layout9.xml"/><Relationship Id="rId3" Type="http://schemas.openxmlformats.org/officeDocument/2006/relationships/notesSlide" Target="../notesSlides/notesSlide7.xml"/><Relationship Id="rId7" Type="http://schemas.openxmlformats.org/officeDocument/2006/relationships/oleObject" Target="../embeddings/oleObject7.bin"/><Relationship Id="rId12" Type="http://schemas.openxmlformats.org/officeDocument/2006/relationships/diagramData" Target="../diagrams/data9.xml"/><Relationship Id="rId17" Type="http://schemas.openxmlformats.org/officeDocument/2006/relationships/image" Target="../media/image11.wmf"/><Relationship Id="rId2" Type="http://schemas.openxmlformats.org/officeDocument/2006/relationships/slideLayout" Target="../slideLayouts/slideLayout8.xml"/><Relationship Id="rId16" Type="http://schemas.microsoft.com/office/2007/relationships/diagramDrawing" Target="../diagrams/drawing9.xml"/><Relationship Id="rId1" Type="http://schemas.openxmlformats.org/officeDocument/2006/relationships/vmlDrawing" Target="../drawings/vmlDrawing2.vml"/><Relationship Id="rId6" Type="http://schemas.openxmlformats.org/officeDocument/2006/relationships/image" Target="../media/image15.png"/><Relationship Id="rId11" Type="http://schemas.openxmlformats.org/officeDocument/2006/relationships/image" Target="../media/image16.png"/><Relationship Id="rId5" Type="http://schemas.openxmlformats.org/officeDocument/2006/relationships/image" Target="../media/image14.emf"/><Relationship Id="rId15" Type="http://schemas.openxmlformats.org/officeDocument/2006/relationships/diagramColors" Target="../diagrams/colors9.xml"/><Relationship Id="rId10" Type="http://schemas.openxmlformats.org/officeDocument/2006/relationships/oleObject" Target="../embeddings/oleObject10.bin"/><Relationship Id="rId4" Type="http://schemas.openxmlformats.org/officeDocument/2006/relationships/oleObject" Target="../embeddings/oleObject6.bin"/><Relationship Id="rId9" Type="http://schemas.openxmlformats.org/officeDocument/2006/relationships/oleObject" Target="../embeddings/oleObject9.bin"/><Relationship Id="rId1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11.wmf"/><Relationship Id="rId3" Type="http://schemas.openxmlformats.org/officeDocument/2006/relationships/image" Target="../media/image17.png"/><Relationship Id="rId7" Type="http://schemas.openxmlformats.org/officeDocument/2006/relationships/image" Target="../media/image16.png"/><Relationship Id="rId12" Type="http://schemas.microsoft.com/office/2007/relationships/diagramDrawing" Target="../diagrams/drawing10.xml"/><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image" Target="../media/image15.png"/><Relationship Id="rId11" Type="http://schemas.openxmlformats.org/officeDocument/2006/relationships/diagramColors" Target="../diagrams/colors10.xml"/><Relationship Id="rId5" Type="http://schemas.openxmlformats.org/officeDocument/2006/relationships/image" Target="../media/image14.emf"/><Relationship Id="rId10" Type="http://schemas.openxmlformats.org/officeDocument/2006/relationships/diagramQuickStyle" Target="../diagrams/quickStyle10.xml"/><Relationship Id="rId4" Type="http://schemas.openxmlformats.org/officeDocument/2006/relationships/oleObject" Target="../embeddings/oleObject11.bin"/><Relationship Id="rId9"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diagramQuickStyle" Target="../diagrams/quickStyle11.xml"/><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diagramLayout" Target="../diagrams/layout11.xml"/><Relationship Id="rId2" Type="http://schemas.openxmlformats.org/officeDocument/2006/relationships/slideLayout" Target="../slideLayouts/slideLayout8.xml"/><Relationship Id="rId16" Type="http://schemas.openxmlformats.org/officeDocument/2006/relationships/image" Target="../media/image11.wmf"/><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diagramData" Target="../diagrams/data11.xml"/><Relationship Id="rId5" Type="http://schemas.openxmlformats.org/officeDocument/2006/relationships/image" Target="../media/image15.png"/><Relationship Id="rId15" Type="http://schemas.microsoft.com/office/2007/relationships/diagramDrawing" Target="../diagrams/drawing11.xml"/><Relationship Id="rId10" Type="http://schemas.openxmlformats.org/officeDocument/2006/relationships/image" Target="../media/image16.png"/><Relationship Id="rId4" Type="http://schemas.openxmlformats.org/officeDocument/2006/relationships/image" Target="../media/image14.emf"/><Relationship Id="rId9" Type="http://schemas.openxmlformats.org/officeDocument/2006/relationships/oleObject" Target="../embeddings/oleObject16.bin"/><Relationship Id="rId14" Type="http://schemas.openxmlformats.org/officeDocument/2006/relationships/diagramColors" Target="../diagrams/colors11.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diagramLayout" Target="../diagrams/layout12.xml"/><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diagramData" Target="../diagrams/data12.xml"/><Relationship Id="rId17" Type="http://schemas.openxmlformats.org/officeDocument/2006/relationships/image" Target="../media/image11.wmf"/><Relationship Id="rId2" Type="http://schemas.openxmlformats.org/officeDocument/2006/relationships/slideLayout" Target="../slideLayouts/slideLayout8.xml"/><Relationship Id="rId16" Type="http://schemas.microsoft.com/office/2007/relationships/diagramDrawing" Target="../diagrams/drawing12.xml"/><Relationship Id="rId1" Type="http://schemas.openxmlformats.org/officeDocument/2006/relationships/vmlDrawing" Target="../drawings/vmlDrawing5.vml"/><Relationship Id="rId6" Type="http://schemas.openxmlformats.org/officeDocument/2006/relationships/oleObject" Target="../embeddings/oleObject18.bin"/><Relationship Id="rId11" Type="http://schemas.openxmlformats.org/officeDocument/2006/relationships/image" Target="../media/image18.jpeg"/><Relationship Id="rId5" Type="http://schemas.openxmlformats.org/officeDocument/2006/relationships/image" Target="../media/image15.png"/><Relationship Id="rId15" Type="http://schemas.openxmlformats.org/officeDocument/2006/relationships/diagramColors" Target="../diagrams/colors12.xml"/><Relationship Id="rId10" Type="http://schemas.openxmlformats.org/officeDocument/2006/relationships/image" Target="../media/image16.png"/><Relationship Id="rId4" Type="http://schemas.openxmlformats.org/officeDocument/2006/relationships/image" Target="../media/image14.emf"/><Relationship Id="rId9" Type="http://schemas.openxmlformats.org/officeDocument/2006/relationships/oleObject" Target="../embeddings/oleObject21.bin"/><Relationship Id="rId1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1.wmf"/><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4.xml"/><Relationship Id="rId13" Type="http://schemas.openxmlformats.org/officeDocument/2006/relationships/diagramQuickStyle" Target="../diagrams/quickStyle15.xml"/><Relationship Id="rId3" Type="http://schemas.openxmlformats.org/officeDocument/2006/relationships/image" Target="../media/image19.png"/><Relationship Id="rId7" Type="http://schemas.openxmlformats.org/officeDocument/2006/relationships/diagramQuickStyle" Target="../diagrams/quickStyle14.xml"/><Relationship Id="rId12" Type="http://schemas.openxmlformats.org/officeDocument/2006/relationships/diagramLayout" Target="../diagrams/layout15.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Layout" Target="../diagrams/layout14.xml"/><Relationship Id="rId11" Type="http://schemas.openxmlformats.org/officeDocument/2006/relationships/diagramData" Target="../diagrams/data15.xml"/><Relationship Id="rId5" Type="http://schemas.openxmlformats.org/officeDocument/2006/relationships/diagramData" Target="../diagrams/data14.xml"/><Relationship Id="rId15" Type="http://schemas.microsoft.com/office/2007/relationships/diagramDrawing" Target="../diagrams/drawing15.xml"/><Relationship Id="rId10" Type="http://schemas.openxmlformats.org/officeDocument/2006/relationships/image" Target="../media/image11.wmf"/><Relationship Id="rId4" Type="http://schemas.openxmlformats.org/officeDocument/2006/relationships/image" Target="../media/image20.png"/><Relationship Id="rId9" Type="http://schemas.microsoft.com/office/2007/relationships/diagramDrawing" Target="../diagrams/drawing14.xml"/><Relationship Id="rId14" Type="http://schemas.openxmlformats.org/officeDocument/2006/relationships/diagramColors" Target="../diagrams/colors15.xml"/></Relationships>
</file>

<file path=ppt/slides/_rels/slide17.xml.rels><?xml version="1.0" encoding="UTF-8" standalone="yes"?>
<Relationships xmlns="http://schemas.openxmlformats.org/package/2006/relationships"><Relationship Id="rId8" Type="http://schemas.microsoft.com/office/2007/relationships/diagramDrawing" Target="../diagrams/drawing16.xml"/><Relationship Id="rId13" Type="http://schemas.openxmlformats.org/officeDocument/2006/relationships/diagramQuickStyle" Target="../diagrams/quickStyle17.xml"/><Relationship Id="rId3" Type="http://schemas.openxmlformats.org/officeDocument/2006/relationships/image" Target="../media/image19.png"/><Relationship Id="rId7" Type="http://schemas.openxmlformats.org/officeDocument/2006/relationships/diagramColors" Target="../diagrams/colors16.xml"/><Relationship Id="rId12" Type="http://schemas.openxmlformats.org/officeDocument/2006/relationships/diagramLayout" Target="../diagrams/layout17.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QuickStyle" Target="../diagrams/quickStyle16.xml"/><Relationship Id="rId11" Type="http://schemas.openxmlformats.org/officeDocument/2006/relationships/diagramData" Target="../diagrams/data17.xml"/><Relationship Id="rId5" Type="http://schemas.openxmlformats.org/officeDocument/2006/relationships/diagramLayout" Target="../diagrams/layout16.xml"/><Relationship Id="rId15" Type="http://schemas.microsoft.com/office/2007/relationships/diagramDrawing" Target="../diagrams/drawing17.xml"/><Relationship Id="rId10" Type="http://schemas.openxmlformats.org/officeDocument/2006/relationships/image" Target="../media/image20.png"/><Relationship Id="rId4" Type="http://schemas.openxmlformats.org/officeDocument/2006/relationships/diagramData" Target="../diagrams/data16.xml"/><Relationship Id="rId9" Type="http://schemas.openxmlformats.org/officeDocument/2006/relationships/image" Target="../media/image11.wmf"/><Relationship Id="rId14" Type="http://schemas.openxmlformats.org/officeDocument/2006/relationships/diagramColors" Target="../diagrams/colors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1.wmf"/><Relationship Id="rId2" Type="http://schemas.openxmlformats.org/officeDocument/2006/relationships/diagramData" Target="../diagrams/data18.xml"/><Relationship Id="rId1" Type="http://schemas.openxmlformats.org/officeDocument/2006/relationships/slideLayout" Target="../slideLayouts/slideLayout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chart" Target="../charts/chart1.xml"/><Relationship Id="rId7" Type="http://schemas.openxmlformats.org/officeDocument/2006/relationships/diagramColors" Target="../diagrams/colors19.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 Id="rId9" Type="http://schemas.openxmlformats.org/officeDocument/2006/relationships/image" Target="../media/image11.w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openxmlformats.org/officeDocument/2006/relationships/chart" Target="../charts/chart2.xml"/></Relationships>
</file>

<file path=ppt/slides/_rels/slide21.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11.wmf"/><Relationship Id="rId2" Type="http://schemas.openxmlformats.org/officeDocument/2006/relationships/diagramData" Target="../diagrams/data22.xml"/><Relationship Id="rId1" Type="http://schemas.openxmlformats.org/officeDocument/2006/relationships/slideLayout" Target="../slideLayouts/slideLayout8.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9.png"/><Relationship Id="rId7" Type="http://schemas.openxmlformats.org/officeDocument/2006/relationships/diagramQuickStyle" Target="../diagrams/quickStyle4.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11.wmf"/><Relationship Id="rId4" Type="http://schemas.openxmlformats.org/officeDocument/2006/relationships/image" Target="../media/image10.pn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0.png"/><Relationship Id="rId7" Type="http://schemas.openxmlformats.org/officeDocument/2006/relationships/diagramQuickStyle" Target="../diagrams/quickStyle5.xml"/><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11.wmf"/><Relationship Id="rId4" Type="http://schemas.openxmlformats.org/officeDocument/2006/relationships/image" Target="../media/image9.png"/><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10.png"/><Relationship Id="rId7" Type="http://schemas.openxmlformats.org/officeDocument/2006/relationships/diagramData" Target="../diagrams/data6.xml"/><Relationship Id="rId12"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3.png"/><Relationship Id="rId11" Type="http://schemas.microsoft.com/office/2007/relationships/diagramDrawing" Target="../diagrams/drawing6.xml"/><Relationship Id="rId5" Type="http://schemas.openxmlformats.org/officeDocument/2006/relationships/image" Target="../media/image12.png"/><Relationship Id="rId10" Type="http://schemas.openxmlformats.org/officeDocument/2006/relationships/diagramColors" Target="../diagrams/colors6.xml"/><Relationship Id="rId4" Type="http://schemas.openxmlformats.org/officeDocument/2006/relationships/image" Target="../media/image9.png"/><Relationship Id="rId9"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0.png"/><Relationship Id="rId7" Type="http://schemas.openxmlformats.org/officeDocument/2006/relationships/diagramColors" Target="../diagrams/colors7.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diagramColors" Target="../diagrams/colors8.xml"/><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diagramQuickStyle" Target="../diagrams/quickStyle8.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diagramLayout" Target="../diagrams/layout8.xml"/><Relationship Id="rId5" Type="http://schemas.openxmlformats.org/officeDocument/2006/relationships/image" Target="../media/image15.png"/><Relationship Id="rId15" Type="http://schemas.openxmlformats.org/officeDocument/2006/relationships/image" Target="../media/image11.wmf"/><Relationship Id="rId10" Type="http://schemas.openxmlformats.org/officeDocument/2006/relationships/diagramData" Target="../diagrams/data8.xml"/><Relationship Id="rId4" Type="http://schemas.openxmlformats.org/officeDocument/2006/relationships/image" Target="../media/image14.emf"/><Relationship Id="rId9" Type="http://schemas.openxmlformats.org/officeDocument/2006/relationships/oleObject" Target="../embeddings/oleObject5.bin"/><Relationship Id="rId14" Type="http://schemas.microsoft.com/office/2007/relationships/diagramDrawing" Target="../diagrams/drawin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Deploying DNSSEC in Windows Server 2012</a:t>
            </a:r>
            <a:endParaRPr lang="en-US" dirty="0"/>
          </a:p>
        </p:txBody>
      </p:sp>
      <p:sp>
        <p:nvSpPr>
          <p:cNvPr id="3" name="Subtitle 2"/>
          <p:cNvSpPr>
            <a:spLocks noGrp="1"/>
          </p:cNvSpPr>
          <p:nvPr>
            <p:ph type="subTitle" idx="1"/>
          </p:nvPr>
        </p:nvSpPr>
        <p:spPr/>
        <p:txBody>
          <a:bodyPr/>
          <a:lstStyle/>
          <a:p>
            <a:r>
              <a:rPr lang="en-US" dirty="0" smtClean="0"/>
              <a:t>David Cates</a:t>
            </a:r>
          </a:p>
          <a:p>
            <a:r>
              <a:rPr lang="en-US" dirty="0" smtClean="0"/>
              <a:t>Platform Services Group</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bwMode="auto">
          <a:xfrm>
            <a:off x="1065212" y="1676400"/>
            <a:ext cx="2667000" cy="12192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074" y="1676400"/>
            <a:ext cx="2612650" cy="1118162"/>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Signing a zone </a:t>
            </a:r>
            <a:endParaRPr lang="en-US" dirty="0"/>
          </a:p>
        </p:txBody>
      </p:sp>
      <p:sp>
        <p:nvSpPr>
          <p:cNvPr id="2" name="Content Placeholder 1"/>
          <p:cNvSpPr>
            <a:spLocks noGrp="1"/>
          </p:cNvSpPr>
          <p:nvPr>
            <p:ph sz="half" idx="4294967295"/>
          </p:nvPr>
        </p:nvSpPr>
        <p:spPr>
          <a:xfrm>
            <a:off x="5865812" y="2017635"/>
            <a:ext cx="6096000" cy="3587166"/>
          </a:xfrm>
        </p:spPr>
        <p:txBody>
          <a:bodyPr/>
          <a:lstStyle/>
          <a:p>
            <a:pPr marL="0" indent="0">
              <a:buNone/>
            </a:pPr>
            <a:r>
              <a:rPr lang="en-US" dirty="0"/>
              <a:t>AD integrated </a:t>
            </a:r>
            <a:r>
              <a:rPr lang="en-US" dirty="0" smtClean="0"/>
              <a:t>zone</a:t>
            </a:r>
            <a:endParaRPr lang="en-US" dirty="0" smtClean="0">
              <a:solidFill>
                <a:schemeClr val="tx1"/>
              </a:solidFill>
            </a:endParaRPr>
          </a:p>
          <a:p>
            <a:r>
              <a:rPr lang="en-US" dirty="0" smtClean="0">
                <a:solidFill>
                  <a:schemeClr val="tx1"/>
                </a:solidFill>
              </a:rPr>
              <a:t>DNS </a:t>
            </a:r>
            <a:r>
              <a:rPr lang="en-US" dirty="0">
                <a:solidFill>
                  <a:schemeClr val="tx1"/>
                </a:solidFill>
              </a:rPr>
              <a:t>Manager </a:t>
            </a:r>
            <a:r>
              <a:rPr lang="en-US" dirty="0" smtClean="0">
                <a:solidFill>
                  <a:schemeClr val="tx1"/>
                </a:solidFill>
              </a:rPr>
              <a:t>wizard walks </a:t>
            </a:r>
            <a:r>
              <a:rPr lang="en-US" dirty="0">
                <a:solidFill>
                  <a:schemeClr val="tx1"/>
                </a:solidFill>
              </a:rPr>
              <a:t>admin through signing process</a:t>
            </a:r>
          </a:p>
          <a:p>
            <a:r>
              <a:rPr lang="en-US" dirty="0" smtClean="0">
                <a:solidFill>
                  <a:schemeClr val="tx1"/>
                </a:solidFill>
              </a:rPr>
              <a:t>Generates Keys for signing zone on the first DC.</a:t>
            </a:r>
          </a:p>
          <a:p>
            <a:r>
              <a:rPr lang="en-US" dirty="0" smtClean="0">
                <a:solidFill>
                  <a:schemeClr val="tx1"/>
                </a:solidFill>
              </a:rPr>
              <a:t>Signs it’s own copy of the zone</a:t>
            </a:r>
            <a:endParaRPr lang="en-US" dirty="0">
              <a:solidFill>
                <a:schemeClr val="tx1"/>
              </a:solidFill>
            </a:endParaRPr>
          </a:p>
        </p:txBody>
      </p:sp>
      <p:grpSp>
        <p:nvGrpSpPr>
          <p:cNvPr id="19" name="Group 18"/>
          <p:cNvGrpSpPr/>
          <p:nvPr/>
        </p:nvGrpSpPr>
        <p:grpSpPr>
          <a:xfrm>
            <a:off x="699296" y="3310588"/>
            <a:ext cx="1137097" cy="1973580"/>
            <a:chOff x="4927045" y="2488015"/>
            <a:chExt cx="853045" cy="1057275"/>
          </a:xfrm>
        </p:grpSpPr>
        <p:graphicFrame>
          <p:nvGraphicFramePr>
            <p:cNvPr id="20" name="Object 19"/>
            <p:cNvGraphicFramePr>
              <a:graphicFrameLocks noChangeAspect="1"/>
            </p:cNvGraphicFramePr>
            <p:nvPr>
              <p:extLst>
                <p:ext uri="{D42A27DB-BD31-4B8C-83A1-F6EECF244321}">
                  <p14:modId xmlns:p14="http://schemas.microsoft.com/office/powerpoint/2010/main" val="2151155667"/>
                </p:ext>
              </p:extLst>
            </p:nvPr>
          </p:nvGraphicFramePr>
          <p:xfrm>
            <a:off x="4927045" y="2488015"/>
            <a:ext cx="657225" cy="1057275"/>
          </p:xfrm>
          <a:graphic>
            <a:graphicData uri="http://schemas.openxmlformats.org/presentationml/2006/ole">
              <mc:AlternateContent xmlns:mc="http://schemas.openxmlformats.org/markup-compatibility/2006">
                <mc:Choice xmlns:v="urn:schemas-microsoft-com:vml" Requires="v">
                  <p:oleObj spid="_x0000_s2430" name="Visio" r:id="rId4" imgW="1326232" imgH="2140446" progId="Visio.Drawing.11">
                    <p:embed/>
                  </p:oleObj>
                </mc:Choice>
                <mc:Fallback>
                  <p:oleObj name="Visio" r:id="rId4" imgW="1326232" imgH="2140446"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045" y="2488015"/>
                          <a:ext cx="6572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1" name="Picture 4" descr="C:\Users\robt\Desktop\Icon_Library_final_png\Folder.png"/>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5295940" y="3016813"/>
              <a:ext cx="484150" cy="395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2561625" y="4732020"/>
            <a:ext cx="1198754" cy="1973580"/>
            <a:chOff x="6600732" y="3447214"/>
            <a:chExt cx="899300" cy="1057275"/>
          </a:xfrm>
        </p:grpSpPr>
        <p:graphicFrame>
          <p:nvGraphicFramePr>
            <p:cNvPr id="23" name="Object 22"/>
            <p:cNvGraphicFramePr>
              <a:graphicFrameLocks noChangeAspect="1"/>
            </p:cNvGraphicFramePr>
            <p:nvPr>
              <p:extLst>
                <p:ext uri="{D42A27DB-BD31-4B8C-83A1-F6EECF244321}">
                  <p14:modId xmlns:p14="http://schemas.microsoft.com/office/powerpoint/2010/main" val="3696878327"/>
                </p:ext>
              </p:extLst>
            </p:nvPr>
          </p:nvGraphicFramePr>
          <p:xfrm>
            <a:off x="6600732" y="3447214"/>
            <a:ext cx="657225" cy="1057275"/>
          </p:xfrm>
          <a:graphic>
            <a:graphicData uri="http://schemas.openxmlformats.org/presentationml/2006/ole">
              <mc:AlternateContent xmlns:mc="http://schemas.openxmlformats.org/markup-compatibility/2006">
                <mc:Choice xmlns:v="urn:schemas-microsoft-com:vml" Requires="v">
                  <p:oleObj spid="_x0000_s2431" name="Visio" r:id="rId7" imgW="1326232" imgH="2140446" progId="Visio.Drawing.11">
                    <p:embed/>
                  </p:oleObj>
                </mc:Choice>
                <mc:Fallback>
                  <p:oleObj name="Visio" r:id="rId7" imgW="1326232" imgH="2140446"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0732" y="3447214"/>
                          <a:ext cx="6572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4" name="Picture 4" descr="C:\Users\robt\Desktop\Icon_Library_final_png\Folder.png"/>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7015882" y="3975852"/>
              <a:ext cx="484150" cy="395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4188050" y="3305772"/>
            <a:ext cx="1220562" cy="1973580"/>
            <a:chOff x="7544294" y="2484403"/>
            <a:chExt cx="915660" cy="1057275"/>
          </a:xfrm>
        </p:grpSpPr>
        <p:graphicFrame>
          <p:nvGraphicFramePr>
            <p:cNvPr id="26" name="Object 25"/>
            <p:cNvGraphicFramePr>
              <a:graphicFrameLocks noChangeAspect="1"/>
            </p:cNvGraphicFramePr>
            <p:nvPr>
              <p:extLst>
                <p:ext uri="{D42A27DB-BD31-4B8C-83A1-F6EECF244321}">
                  <p14:modId xmlns:p14="http://schemas.microsoft.com/office/powerpoint/2010/main" val="2520720235"/>
                </p:ext>
              </p:extLst>
            </p:nvPr>
          </p:nvGraphicFramePr>
          <p:xfrm>
            <a:off x="7544294" y="2484403"/>
            <a:ext cx="657225" cy="1057275"/>
          </p:xfrm>
          <a:graphic>
            <a:graphicData uri="http://schemas.openxmlformats.org/presentationml/2006/ole">
              <mc:AlternateContent xmlns:mc="http://schemas.openxmlformats.org/markup-compatibility/2006">
                <mc:Choice xmlns:v="urn:schemas-microsoft-com:vml" Requires="v">
                  <p:oleObj spid="_x0000_s2432" name="Visio" r:id="rId8" imgW="1326232" imgH="2140446" progId="Visio.Drawing.11">
                    <p:embed/>
                  </p:oleObj>
                </mc:Choice>
                <mc:Fallback>
                  <p:oleObj name="Visio" r:id="rId8" imgW="1326232" imgH="2140446"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4294" y="2484403"/>
                          <a:ext cx="6572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7" name="Picture 4" descr="C:\Users\robt\Desktop\Icon_Library_final_png\Folder.png"/>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7975804" y="3023846"/>
              <a:ext cx="484150" cy="395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3367550" y="981823"/>
            <a:ext cx="1215285" cy="1973580"/>
            <a:chOff x="6928757" y="1014566"/>
            <a:chExt cx="911701" cy="1057275"/>
          </a:xfrm>
        </p:grpSpPr>
        <p:graphicFrame>
          <p:nvGraphicFramePr>
            <p:cNvPr id="29" name="Object 28"/>
            <p:cNvGraphicFramePr>
              <a:graphicFrameLocks noChangeAspect="1"/>
            </p:cNvGraphicFramePr>
            <p:nvPr>
              <p:extLst>
                <p:ext uri="{D42A27DB-BD31-4B8C-83A1-F6EECF244321}">
                  <p14:modId xmlns:p14="http://schemas.microsoft.com/office/powerpoint/2010/main" val="1590504923"/>
                </p:ext>
              </p:extLst>
            </p:nvPr>
          </p:nvGraphicFramePr>
          <p:xfrm>
            <a:off x="6928757" y="1014566"/>
            <a:ext cx="657225" cy="1057275"/>
          </p:xfrm>
          <a:graphic>
            <a:graphicData uri="http://schemas.openxmlformats.org/presentationml/2006/ole">
              <mc:AlternateContent xmlns:mc="http://schemas.openxmlformats.org/markup-compatibility/2006">
                <mc:Choice xmlns:v="urn:schemas-microsoft-com:vml" Requires="v">
                  <p:oleObj spid="_x0000_s2433" name="Visio" r:id="rId9" imgW="1326232" imgH="2140446" progId="Visio.Drawing.11">
                    <p:embed/>
                  </p:oleObj>
                </mc:Choice>
                <mc:Fallback>
                  <p:oleObj name="Visio" r:id="rId9" imgW="1326232" imgH="2140446"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8757" y="1014566"/>
                          <a:ext cx="6572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 name="Picture 4" descr="C:\Users\robt\Desktop\Icon_Library_final_png\Folder.png"/>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7356308" y="1569465"/>
              <a:ext cx="484150" cy="395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p:cNvGrpSpPr/>
          <p:nvPr/>
        </p:nvGrpSpPr>
        <p:grpSpPr>
          <a:xfrm>
            <a:off x="1145370" y="1102292"/>
            <a:ext cx="1215026" cy="1973580"/>
            <a:chOff x="5261688" y="1104918"/>
            <a:chExt cx="911507" cy="1057275"/>
          </a:xfrm>
        </p:grpSpPr>
        <p:graphicFrame>
          <p:nvGraphicFramePr>
            <p:cNvPr id="32" name="Object 31"/>
            <p:cNvGraphicFramePr>
              <a:graphicFrameLocks noChangeAspect="1"/>
            </p:cNvGraphicFramePr>
            <p:nvPr>
              <p:extLst>
                <p:ext uri="{D42A27DB-BD31-4B8C-83A1-F6EECF244321}">
                  <p14:modId xmlns:p14="http://schemas.microsoft.com/office/powerpoint/2010/main" val="4017824560"/>
                </p:ext>
              </p:extLst>
            </p:nvPr>
          </p:nvGraphicFramePr>
          <p:xfrm>
            <a:off x="5261688" y="1104918"/>
            <a:ext cx="657225" cy="1057275"/>
          </p:xfrm>
          <a:graphic>
            <a:graphicData uri="http://schemas.openxmlformats.org/presentationml/2006/ole">
              <mc:AlternateContent xmlns:mc="http://schemas.openxmlformats.org/markup-compatibility/2006">
                <mc:Choice xmlns:v="urn:schemas-microsoft-com:vml" Requires="v">
                  <p:oleObj spid="_x0000_s2434" name="Visio" r:id="rId10" imgW="1326232" imgH="2140446" progId="Visio.Drawing.11">
                    <p:embed/>
                  </p:oleObj>
                </mc:Choice>
                <mc:Fallback>
                  <p:oleObj name="Visio" r:id="rId10" imgW="1326232" imgH="2140446"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1688" y="1104918"/>
                          <a:ext cx="6572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3" name="Picture 4" descr="C:\Users\robt\Desktop\Icon_Library_final_png\Folder.png"/>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5689045" y="1616217"/>
              <a:ext cx="484150" cy="395152"/>
            </a:xfrm>
            <a:prstGeom prst="rect">
              <a:avLst/>
            </a:prstGeom>
            <a:noFill/>
            <a:extLst>
              <a:ext uri="{909E8E84-426E-40DD-AFC4-6F175D3DCCD1}">
                <a14:hiddenFill xmlns:a14="http://schemas.microsoft.com/office/drawing/2010/main">
                  <a:solidFill>
                    <a:srgbClr val="FFFFFF"/>
                  </a:solidFill>
                </a14:hiddenFill>
              </a:ext>
            </a:extLst>
          </p:spPr>
        </p:pic>
      </p:grpSp>
      <p:pic>
        <p:nvPicPr>
          <p:cNvPr id="3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29772" y="1006248"/>
            <a:ext cx="1789297" cy="145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Circular Arrow 44"/>
          <p:cNvSpPr/>
          <p:nvPr/>
        </p:nvSpPr>
        <p:spPr>
          <a:xfrm rot="5400000">
            <a:off x="1932595" y="2033036"/>
            <a:ext cx="381000" cy="853218"/>
          </a:xfrm>
          <a:prstGeom prst="circular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37" name="Diagram 36"/>
          <p:cNvGraphicFramePr/>
          <p:nvPr>
            <p:extLst>
              <p:ext uri="{D42A27DB-BD31-4B8C-83A1-F6EECF244321}">
                <p14:modId xmlns:p14="http://schemas.microsoft.com/office/powerpoint/2010/main" val="4128005102"/>
              </p:ext>
            </p:extLst>
          </p:nvPr>
        </p:nvGraphicFramePr>
        <p:xfrm>
          <a:off x="9752012" y="76200"/>
          <a:ext cx="2362200" cy="1905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38" name="Picture 2" descr="C:\Users\rkuehfus\AppData\Local\Microsoft\Windows\Temporary Internet Files\Content.IE5\P5SYQBUO\MC900434663[1].wm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245724" y="405289"/>
            <a:ext cx="429214"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07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up)">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Key Master Role</a:t>
            </a:r>
            <a:endParaRPr lang="en-US" dirty="0"/>
          </a:p>
        </p:txBody>
      </p:sp>
      <p:sp>
        <p:nvSpPr>
          <p:cNvPr id="2" name="Content Placeholder 1"/>
          <p:cNvSpPr>
            <a:spLocks noGrp="1"/>
          </p:cNvSpPr>
          <p:nvPr>
            <p:ph sz="half" idx="4294967295"/>
          </p:nvPr>
        </p:nvSpPr>
        <p:spPr>
          <a:xfrm>
            <a:off x="2894012" y="1905000"/>
            <a:ext cx="9143999" cy="2089727"/>
          </a:xfrm>
        </p:spPr>
        <p:txBody>
          <a:bodyPr/>
          <a:lstStyle/>
          <a:p>
            <a:r>
              <a:rPr lang="en-US" sz="2800" dirty="0" smtClean="0">
                <a:solidFill>
                  <a:schemeClr val="tx1"/>
                </a:solidFill>
              </a:rPr>
              <a:t>Single location for all key generation and management</a:t>
            </a:r>
          </a:p>
          <a:p>
            <a:pPr lvl="1"/>
            <a:r>
              <a:rPr lang="en-US" sz="2400" dirty="0" smtClean="0">
                <a:solidFill>
                  <a:schemeClr val="tx1"/>
                </a:solidFill>
              </a:rPr>
              <a:t>Responsible for automated key rollover</a:t>
            </a:r>
          </a:p>
          <a:p>
            <a:r>
              <a:rPr lang="en-US" sz="2800" dirty="0" smtClean="0">
                <a:solidFill>
                  <a:schemeClr val="tx1"/>
                </a:solidFill>
              </a:rPr>
              <a:t>Administrator designates </a:t>
            </a:r>
            <a:r>
              <a:rPr lang="en-US" sz="2800" dirty="0">
                <a:solidFill>
                  <a:schemeClr val="tx1"/>
                </a:solidFill>
              </a:rPr>
              <a:t>one server to be the key </a:t>
            </a:r>
            <a:r>
              <a:rPr lang="en-US" sz="2800" dirty="0" smtClean="0">
                <a:solidFill>
                  <a:schemeClr val="tx1"/>
                </a:solidFill>
              </a:rPr>
              <a:t>master</a:t>
            </a:r>
          </a:p>
          <a:p>
            <a:pPr lvl="1"/>
            <a:r>
              <a:rPr lang="en-US" sz="2400" dirty="0" smtClean="0">
                <a:solidFill>
                  <a:schemeClr val="tx1"/>
                </a:solidFill>
              </a:rPr>
              <a:t>First DNSSEC server becomes </a:t>
            </a:r>
            <a:r>
              <a:rPr lang="en-US" sz="2400" dirty="0" smtClean="0">
                <a:solidFill>
                  <a:srgbClr val="FFFFFF"/>
                </a:solidFill>
              </a:rPr>
              <a:t>KM</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443" y="4494733"/>
            <a:ext cx="1118572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0" name="Group 49"/>
          <p:cNvGrpSpPr/>
          <p:nvPr/>
        </p:nvGrpSpPr>
        <p:grpSpPr>
          <a:xfrm>
            <a:off x="1172713" y="1086644"/>
            <a:ext cx="1215026" cy="1973580"/>
            <a:chOff x="5261688" y="1104918"/>
            <a:chExt cx="911507" cy="1057275"/>
          </a:xfrm>
        </p:grpSpPr>
        <p:graphicFrame>
          <p:nvGraphicFramePr>
            <p:cNvPr id="51" name="Object 50"/>
            <p:cNvGraphicFramePr>
              <a:graphicFrameLocks noChangeAspect="1"/>
            </p:cNvGraphicFramePr>
            <p:nvPr>
              <p:extLst>
                <p:ext uri="{D42A27DB-BD31-4B8C-83A1-F6EECF244321}">
                  <p14:modId xmlns:p14="http://schemas.microsoft.com/office/powerpoint/2010/main" val="2913242242"/>
                </p:ext>
              </p:extLst>
            </p:nvPr>
          </p:nvGraphicFramePr>
          <p:xfrm>
            <a:off x="5261688" y="1104918"/>
            <a:ext cx="657225" cy="1057275"/>
          </p:xfrm>
          <a:graphic>
            <a:graphicData uri="http://schemas.openxmlformats.org/presentationml/2006/ole">
              <mc:AlternateContent xmlns:mc="http://schemas.openxmlformats.org/markup-compatibility/2006">
                <mc:Choice xmlns:v="urn:schemas-microsoft-com:vml" Requires="v">
                  <p:oleObj spid="_x0000_s3149" name="Visio" r:id="rId4" imgW="1326232" imgH="2140446" progId="Visio.Drawing.11">
                    <p:embed/>
                  </p:oleObj>
                </mc:Choice>
                <mc:Fallback>
                  <p:oleObj name="Visio" r:id="rId4" imgW="1326232" imgH="2140446"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1688" y="1104918"/>
                          <a:ext cx="6572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2" name="Picture 4" descr="C:\Users\robt\Desktop\Icon_Library_final_png\Folder.png"/>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5689045" y="1616217"/>
              <a:ext cx="484150" cy="395152"/>
            </a:xfrm>
            <a:prstGeom prst="rect">
              <a:avLst/>
            </a:prstGeom>
            <a:noFill/>
            <a:extLst>
              <a:ext uri="{909E8E84-426E-40DD-AFC4-6F175D3DCCD1}">
                <a14:hiddenFill xmlns:a14="http://schemas.microsoft.com/office/drawing/2010/main">
                  <a:solidFill>
                    <a:srgbClr val="FFFFFF"/>
                  </a:solidFill>
                </a14:hiddenFill>
              </a:ext>
            </a:extLst>
          </p:spPr>
        </p:pic>
      </p:grpSp>
      <p:pic>
        <p:nvPicPr>
          <p:cNvPr id="5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7115" y="990600"/>
            <a:ext cx="1789297" cy="145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Diagram 10"/>
          <p:cNvGraphicFramePr/>
          <p:nvPr>
            <p:extLst>
              <p:ext uri="{D42A27DB-BD31-4B8C-83A1-F6EECF244321}">
                <p14:modId xmlns:p14="http://schemas.microsoft.com/office/powerpoint/2010/main" val="851538170"/>
              </p:ext>
            </p:extLst>
          </p:nvPr>
        </p:nvGraphicFramePr>
        <p:xfrm>
          <a:off x="9752012" y="76200"/>
          <a:ext cx="2362200" cy="1905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Picture 2" descr="C:\Users\rkuehfus\AppData\Local\Microsoft\Windows\Temporary Internet Files\Content.IE5\P5SYQBUO\MC900434663[1].wm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45724" y="405289"/>
            <a:ext cx="429214"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19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Signing entire zone </a:t>
            </a:r>
            <a:endParaRPr lang="en-US" dirty="0"/>
          </a:p>
        </p:txBody>
      </p:sp>
      <p:sp>
        <p:nvSpPr>
          <p:cNvPr id="2" name="Content Placeholder 1"/>
          <p:cNvSpPr>
            <a:spLocks noGrp="1"/>
          </p:cNvSpPr>
          <p:nvPr>
            <p:ph sz="half" idx="4294967295"/>
          </p:nvPr>
        </p:nvSpPr>
        <p:spPr>
          <a:xfrm>
            <a:off x="6399212" y="2131197"/>
            <a:ext cx="5189538" cy="5146024"/>
          </a:xfrm>
        </p:spPr>
        <p:txBody>
          <a:bodyPr/>
          <a:lstStyle/>
          <a:p>
            <a:r>
              <a:rPr lang="en-US" dirty="0" smtClean="0">
                <a:solidFill>
                  <a:schemeClr val="tx1"/>
                </a:solidFill>
              </a:rPr>
              <a:t>Private </a:t>
            </a:r>
            <a:r>
              <a:rPr lang="en-US" dirty="0">
                <a:solidFill>
                  <a:schemeClr val="tx1"/>
                </a:solidFill>
              </a:rPr>
              <a:t>zone signing keys replicate automatically to all </a:t>
            </a:r>
            <a:r>
              <a:rPr lang="en-US" dirty="0" smtClean="0">
                <a:solidFill>
                  <a:schemeClr val="tx1"/>
                </a:solidFill>
              </a:rPr>
              <a:t>DCs hosting the zone </a:t>
            </a:r>
            <a:r>
              <a:rPr lang="en-US" dirty="0">
                <a:solidFill>
                  <a:schemeClr val="tx1"/>
                </a:solidFill>
              </a:rPr>
              <a:t>through AD </a:t>
            </a:r>
            <a:r>
              <a:rPr lang="en-US" dirty="0" smtClean="0">
                <a:solidFill>
                  <a:schemeClr val="tx1"/>
                </a:solidFill>
              </a:rPr>
              <a:t>replication</a:t>
            </a:r>
          </a:p>
          <a:p>
            <a:r>
              <a:rPr lang="en-US" dirty="0">
                <a:solidFill>
                  <a:schemeClr val="tx1"/>
                </a:solidFill>
              </a:rPr>
              <a:t>Each zone owner signs its own copy of the zone when it receives the key</a:t>
            </a:r>
          </a:p>
          <a:p>
            <a:pPr lvl="1"/>
            <a:r>
              <a:rPr lang="en-US" dirty="0">
                <a:solidFill>
                  <a:schemeClr val="tx1"/>
                </a:solidFill>
              </a:rPr>
              <a:t>Only </a:t>
            </a:r>
            <a:r>
              <a:rPr lang="en-US" dirty="0" smtClean="0">
                <a:solidFill>
                  <a:schemeClr val="tx1"/>
                </a:solidFill>
              </a:rPr>
              <a:t>Server 2012 </a:t>
            </a:r>
            <a:r>
              <a:rPr lang="en-US" dirty="0">
                <a:solidFill>
                  <a:schemeClr val="tx1"/>
                </a:solidFill>
              </a:rPr>
              <a:t>DCs will sign their copy of the zone</a:t>
            </a:r>
          </a:p>
          <a:p>
            <a:endParaRPr lang="en-US" dirty="0">
              <a:solidFill>
                <a:srgbClr val="FFFFFF"/>
              </a:solidFill>
            </a:endParaRPr>
          </a:p>
          <a:p>
            <a:endParaRPr lang="en-US" dirty="0">
              <a:solidFill>
                <a:srgbClr val="FFFFFF"/>
              </a:solidFill>
            </a:endParaRPr>
          </a:p>
        </p:txBody>
      </p:sp>
      <p:grpSp>
        <p:nvGrpSpPr>
          <p:cNvPr id="7" name="Group 6"/>
          <p:cNvGrpSpPr/>
          <p:nvPr/>
        </p:nvGrpSpPr>
        <p:grpSpPr>
          <a:xfrm>
            <a:off x="610936" y="3382610"/>
            <a:ext cx="1137097" cy="1973580"/>
            <a:chOff x="4927045" y="2488015"/>
            <a:chExt cx="853045" cy="1057275"/>
          </a:xfrm>
        </p:grpSpPr>
        <p:graphicFrame>
          <p:nvGraphicFramePr>
            <p:cNvPr id="8" name="Object 7"/>
            <p:cNvGraphicFramePr>
              <a:graphicFrameLocks noChangeAspect="1"/>
            </p:cNvGraphicFramePr>
            <p:nvPr>
              <p:extLst>
                <p:ext uri="{D42A27DB-BD31-4B8C-83A1-F6EECF244321}">
                  <p14:modId xmlns:p14="http://schemas.microsoft.com/office/powerpoint/2010/main" val="2739580010"/>
                </p:ext>
              </p:extLst>
            </p:nvPr>
          </p:nvGraphicFramePr>
          <p:xfrm>
            <a:off x="4927045" y="2488015"/>
            <a:ext cx="657225" cy="1057275"/>
          </p:xfrm>
          <a:graphic>
            <a:graphicData uri="http://schemas.openxmlformats.org/presentationml/2006/ole">
              <mc:AlternateContent xmlns:mc="http://schemas.openxmlformats.org/markup-compatibility/2006">
                <mc:Choice xmlns:v="urn:schemas-microsoft-com:vml" Requires="v">
                  <p:oleObj spid="_x0000_s4473" name="Visio" r:id="rId3" imgW="1326232" imgH="2140446" progId="Visio.Drawing.11">
                    <p:embed/>
                  </p:oleObj>
                </mc:Choice>
                <mc:Fallback>
                  <p:oleObj name="Visio" r:id="rId3" imgW="1326232" imgH="214044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045" y="2488015"/>
                          <a:ext cx="6572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Picture 4" descr="C:\Users\robt\Desktop\Icon_Library_final_png\Folder.pn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5295940" y="3016813"/>
              <a:ext cx="484150" cy="395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2473265" y="4804042"/>
            <a:ext cx="1198754" cy="1973580"/>
            <a:chOff x="6600732" y="3447214"/>
            <a:chExt cx="899300" cy="1057275"/>
          </a:xfrm>
        </p:grpSpPr>
        <p:graphicFrame>
          <p:nvGraphicFramePr>
            <p:cNvPr id="13" name="Object 12"/>
            <p:cNvGraphicFramePr>
              <a:graphicFrameLocks noChangeAspect="1"/>
            </p:cNvGraphicFramePr>
            <p:nvPr>
              <p:extLst>
                <p:ext uri="{D42A27DB-BD31-4B8C-83A1-F6EECF244321}">
                  <p14:modId xmlns:p14="http://schemas.microsoft.com/office/powerpoint/2010/main" val="3127196456"/>
                </p:ext>
              </p:extLst>
            </p:nvPr>
          </p:nvGraphicFramePr>
          <p:xfrm>
            <a:off x="6600732" y="3447214"/>
            <a:ext cx="657225" cy="1057275"/>
          </p:xfrm>
          <a:graphic>
            <a:graphicData uri="http://schemas.openxmlformats.org/presentationml/2006/ole">
              <mc:AlternateContent xmlns:mc="http://schemas.openxmlformats.org/markup-compatibility/2006">
                <mc:Choice xmlns:v="urn:schemas-microsoft-com:vml" Requires="v">
                  <p:oleObj spid="_x0000_s4474" name="Visio" r:id="rId6" imgW="1326232" imgH="2140446" progId="Visio.Drawing.11">
                    <p:embed/>
                  </p:oleObj>
                </mc:Choice>
                <mc:Fallback>
                  <p:oleObj name="Visio" r:id="rId6" imgW="1326232" imgH="214044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732" y="3447214"/>
                          <a:ext cx="6572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Picture 4" descr="C:\Users\robt\Desktop\Icon_Library_final_png\Folder.pn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015882" y="3975852"/>
              <a:ext cx="484150" cy="395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4099690" y="3377794"/>
            <a:ext cx="1220562" cy="1973580"/>
            <a:chOff x="7544294" y="2484403"/>
            <a:chExt cx="915660" cy="1057275"/>
          </a:xfrm>
        </p:grpSpPr>
        <p:graphicFrame>
          <p:nvGraphicFramePr>
            <p:cNvPr id="16" name="Object 15"/>
            <p:cNvGraphicFramePr>
              <a:graphicFrameLocks noChangeAspect="1"/>
            </p:cNvGraphicFramePr>
            <p:nvPr>
              <p:extLst>
                <p:ext uri="{D42A27DB-BD31-4B8C-83A1-F6EECF244321}">
                  <p14:modId xmlns:p14="http://schemas.microsoft.com/office/powerpoint/2010/main" val="2004688774"/>
                </p:ext>
              </p:extLst>
            </p:nvPr>
          </p:nvGraphicFramePr>
          <p:xfrm>
            <a:off x="7544294" y="2484403"/>
            <a:ext cx="657225" cy="1057275"/>
          </p:xfrm>
          <a:graphic>
            <a:graphicData uri="http://schemas.openxmlformats.org/presentationml/2006/ole">
              <mc:AlternateContent xmlns:mc="http://schemas.openxmlformats.org/markup-compatibility/2006">
                <mc:Choice xmlns:v="urn:schemas-microsoft-com:vml" Requires="v">
                  <p:oleObj spid="_x0000_s4475" name="Visio" r:id="rId7" imgW="1326232" imgH="2140446" progId="Visio.Drawing.11">
                    <p:embed/>
                  </p:oleObj>
                </mc:Choice>
                <mc:Fallback>
                  <p:oleObj name="Visio" r:id="rId7" imgW="1326232" imgH="214044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4294" y="2484403"/>
                          <a:ext cx="6572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Picture 4" descr="C:\Users\robt\Desktop\Icon_Library_final_png\Folder.pn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975804" y="3023846"/>
              <a:ext cx="484150" cy="395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3279190" y="1053845"/>
            <a:ext cx="1215285" cy="1973580"/>
            <a:chOff x="6928757" y="1014566"/>
            <a:chExt cx="911701" cy="1057275"/>
          </a:xfrm>
        </p:grpSpPr>
        <p:graphicFrame>
          <p:nvGraphicFramePr>
            <p:cNvPr id="19" name="Object 18"/>
            <p:cNvGraphicFramePr>
              <a:graphicFrameLocks noChangeAspect="1"/>
            </p:cNvGraphicFramePr>
            <p:nvPr>
              <p:extLst>
                <p:ext uri="{D42A27DB-BD31-4B8C-83A1-F6EECF244321}">
                  <p14:modId xmlns:p14="http://schemas.microsoft.com/office/powerpoint/2010/main" val="1612547638"/>
                </p:ext>
              </p:extLst>
            </p:nvPr>
          </p:nvGraphicFramePr>
          <p:xfrm>
            <a:off x="6928757" y="1014566"/>
            <a:ext cx="657225" cy="1057275"/>
          </p:xfrm>
          <a:graphic>
            <a:graphicData uri="http://schemas.openxmlformats.org/presentationml/2006/ole">
              <mc:AlternateContent xmlns:mc="http://schemas.openxmlformats.org/markup-compatibility/2006">
                <mc:Choice xmlns:v="urn:schemas-microsoft-com:vml" Requires="v">
                  <p:oleObj spid="_x0000_s4476" name="Visio" r:id="rId8" imgW="1326232" imgH="2140446" progId="Visio.Drawing.11">
                    <p:embed/>
                  </p:oleObj>
                </mc:Choice>
                <mc:Fallback>
                  <p:oleObj name="Visio" r:id="rId8" imgW="1326232" imgH="214044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8757" y="1014566"/>
                          <a:ext cx="6572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 name="Picture 4" descr="C:\Users\robt\Desktop\Icon_Library_final_png\Folder.pn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356308" y="1569465"/>
              <a:ext cx="484150" cy="395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1057010" y="1174314"/>
            <a:ext cx="1215026" cy="1973580"/>
            <a:chOff x="5261688" y="1104918"/>
            <a:chExt cx="911507" cy="1057275"/>
          </a:xfrm>
        </p:grpSpPr>
        <p:graphicFrame>
          <p:nvGraphicFramePr>
            <p:cNvPr id="22" name="Object 21"/>
            <p:cNvGraphicFramePr>
              <a:graphicFrameLocks noChangeAspect="1"/>
            </p:cNvGraphicFramePr>
            <p:nvPr>
              <p:extLst>
                <p:ext uri="{D42A27DB-BD31-4B8C-83A1-F6EECF244321}">
                  <p14:modId xmlns:p14="http://schemas.microsoft.com/office/powerpoint/2010/main" val="402438081"/>
                </p:ext>
              </p:extLst>
            </p:nvPr>
          </p:nvGraphicFramePr>
          <p:xfrm>
            <a:off x="5261688" y="1104918"/>
            <a:ext cx="657225" cy="1057275"/>
          </p:xfrm>
          <a:graphic>
            <a:graphicData uri="http://schemas.openxmlformats.org/presentationml/2006/ole">
              <mc:AlternateContent xmlns:mc="http://schemas.openxmlformats.org/markup-compatibility/2006">
                <mc:Choice xmlns:v="urn:schemas-microsoft-com:vml" Requires="v">
                  <p:oleObj spid="_x0000_s4477" name="Visio" r:id="rId9" imgW="1326232" imgH="2140446" progId="Visio.Drawing.11">
                    <p:embed/>
                  </p:oleObj>
                </mc:Choice>
                <mc:Fallback>
                  <p:oleObj name="Visio" r:id="rId9" imgW="1326232" imgH="214044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1688" y="1104918"/>
                          <a:ext cx="6572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3" name="Picture 4" descr="C:\Users\robt\Desktop\Icon_Library_final_png\Folder.pn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5689045" y="1616217"/>
              <a:ext cx="484150" cy="395152"/>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1412" y="1078270"/>
            <a:ext cx="1789297" cy="145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125" y="3346507"/>
            <a:ext cx="1789297" cy="145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9863" y="4739411"/>
            <a:ext cx="1789297" cy="145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9336" y="964067"/>
            <a:ext cx="1789297" cy="145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1790" y="3296441"/>
            <a:ext cx="1789297" cy="145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Circular Arrow 28"/>
          <p:cNvSpPr/>
          <p:nvPr/>
        </p:nvSpPr>
        <p:spPr>
          <a:xfrm rot="5400000">
            <a:off x="4855165" y="4323228"/>
            <a:ext cx="381000" cy="853218"/>
          </a:xfrm>
          <a:prstGeom prst="circular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ircular Arrow 29"/>
          <p:cNvSpPr/>
          <p:nvPr/>
        </p:nvSpPr>
        <p:spPr>
          <a:xfrm rot="5400000">
            <a:off x="3247748" y="5812240"/>
            <a:ext cx="381000" cy="853218"/>
          </a:xfrm>
          <a:prstGeom prst="circular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ular Arrow 30"/>
          <p:cNvSpPr/>
          <p:nvPr/>
        </p:nvSpPr>
        <p:spPr>
          <a:xfrm rot="5400000">
            <a:off x="1314281" y="4387860"/>
            <a:ext cx="381000" cy="853218"/>
          </a:xfrm>
          <a:prstGeom prst="circular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ircular Arrow 31"/>
          <p:cNvSpPr/>
          <p:nvPr/>
        </p:nvSpPr>
        <p:spPr>
          <a:xfrm rot="5400000">
            <a:off x="4051721" y="2063779"/>
            <a:ext cx="381000" cy="853218"/>
          </a:xfrm>
          <a:prstGeom prst="circular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ircular Arrow 32"/>
          <p:cNvSpPr/>
          <p:nvPr/>
        </p:nvSpPr>
        <p:spPr>
          <a:xfrm rot="5400000">
            <a:off x="1844235" y="2105058"/>
            <a:ext cx="381000" cy="853218"/>
          </a:xfrm>
          <a:prstGeom prst="circular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36" name="Diagram 35"/>
          <p:cNvGraphicFramePr/>
          <p:nvPr>
            <p:extLst>
              <p:ext uri="{D42A27DB-BD31-4B8C-83A1-F6EECF244321}">
                <p14:modId xmlns:p14="http://schemas.microsoft.com/office/powerpoint/2010/main" val="1438648306"/>
              </p:ext>
            </p:extLst>
          </p:nvPr>
        </p:nvGraphicFramePr>
        <p:xfrm>
          <a:off x="9752012" y="76200"/>
          <a:ext cx="2362200" cy="1905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37" name="Picture 2" descr="C:\Users\rkuehfus\AppData\Local\Microsoft\Windows\Temporary Internet Files\Content.IE5\P5SYQBUO\MC900434663[1].wm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245724" y="405289"/>
            <a:ext cx="429214"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26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Updating zone data</a:t>
            </a:r>
            <a:endParaRPr lang="en-US" dirty="0"/>
          </a:p>
        </p:txBody>
      </p:sp>
      <p:sp>
        <p:nvSpPr>
          <p:cNvPr id="2" name="Content Placeholder 1"/>
          <p:cNvSpPr>
            <a:spLocks noGrp="1"/>
          </p:cNvSpPr>
          <p:nvPr>
            <p:ph type="body" sz="quarter" idx="10"/>
          </p:nvPr>
        </p:nvSpPr>
        <p:spPr>
          <a:xfrm>
            <a:off x="5484812" y="2001055"/>
            <a:ext cx="5865712" cy="2883994"/>
          </a:xfrm>
        </p:spPr>
        <p:txBody>
          <a:bodyPr/>
          <a:lstStyle/>
          <a:p>
            <a:pPr marL="514350" indent="-514350">
              <a:buAutoNum type="arabicPeriod"/>
            </a:pPr>
            <a:r>
              <a:rPr lang="en-US" sz="2000" dirty="0">
                <a:solidFill>
                  <a:schemeClr val="tx1"/>
                </a:solidFill>
              </a:rPr>
              <a:t>Client sends dynamic update to any </a:t>
            </a:r>
            <a:r>
              <a:rPr lang="en-US" sz="2000" dirty="0" smtClean="0">
                <a:solidFill>
                  <a:schemeClr val="tx1"/>
                </a:solidFill>
              </a:rPr>
              <a:t>authoritative DNS server</a:t>
            </a:r>
            <a:endParaRPr lang="en-US" sz="2000" dirty="0">
              <a:solidFill>
                <a:schemeClr val="tx1"/>
              </a:solidFill>
            </a:endParaRPr>
          </a:p>
          <a:p>
            <a:pPr marL="514350" indent="-514350">
              <a:buAutoNum type="arabicPeriod"/>
            </a:pPr>
            <a:r>
              <a:rPr lang="en-US" sz="2000" dirty="0">
                <a:solidFill>
                  <a:schemeClr val="tx1"/>
                </a:solidFill>
              </a:rPr>
              <a:t>That </a:t>
            </a:r>
            <a:r>
              <a:rPr lang="en-US" sz="2000" dirty="0" smtClean="0">
                <a:solidFill>
                  <a:schemeClr val="tx1"/>
                </a:solidFill>
              </a:rPr>
              <a:t>DNS server </a:t>
            </a:r>
            <a:r>
              <a:rPr lang="en-US" sz="2000" dirty="0">
                <a:solidFill>
                  <a:schemeClr val="tx1"/>
                </a:solidFill>
              </a:rPr>
              <a:t>updates its own copy of the zone and generates signatures </a:t>
            </a:r>
          </a:p>
          <a:p>
            <a:pPr marL="514350" indent="-514350">
              <a:buAutoNum type="arabicPeriod"/>
            </a:pPr>
            <a:r>
              <a:rPr lang="en-US" sz="2000" dirty="0">
                <a:solidFill>
                  <a:schemeClr val="tx1"/>
                </a:solidFill>
              </a:rPr>
              <a:t>The </a:t>
            </a:r>
            <a:r>
              <a:rPr lang="en-US" sz="2000" i="1" dirty="0">
                <a:solidFill>
                  <a:schemeClr val="tx1"/>
                </a:solidFill>
              </a:rPr>
              <a:t>unsigned </a:t>
            </a:r>
            <a:r>
              <a:rPr lang="en-US" sz="2000" dirty="0">
                <a:solidFill>
                  <a:schemeClr val="tx1"/>
                </a:solidFill>
              </a:rPr>
              <a:t>update is replicated to all other </a:t>
            </a:r>
            <a:r>
              <a:rPr lang="en-US" sz="2000" dirty="0" smtClean="0">
                <a:solidFill>
                  <a:schemeClr val="tx1"/>
                </a:solidFill>
              </a:rPr>
              <a:t>authoritative servers</a:t>
            </a:r>
            <a:endParaRPr lang="en-US" sz="2000" dirty="0">
              <a:solidFill>
                <a:schemeClr val="tx1"/>
              </a:solidFill>
            </a:endParaRPr>
          </a:p>
          <a:p>
            <a:pPr marL="514350" indent="-514350">
              <a:buAutoNum type="arabicPeriod"/>
            </a:pPr>
            <a:r>
              <a:rPr lang="en-US" sz="2000" dirty="0">
                <a:solidFill>
                  <a:schemeClr val="tx1"/>
                </a:solidFill>
              </a:rPr>
              <a:t>Each </a:t>
            </a:r>
            <a:r>
              <a:rPr lang="en-US" sz="2000" dirty="0" smtClean="0">
                <a:solidFill>
                  <a:schemeClr val="tx1"/>
                </a:solidFill>
              </a:rPr>
              <a:t>DNS server adds </a:t>
            </a:r>
            <a:r>
              <a:rPr lang="en-US" sz="2000" dirty="0">
                <a:solidFill>
                  <a:schemeClr val="tx1"/>
                </a:solidFill>
              </a:rPr>
              <a:t>the update to its copy of the zone and generates signatures </a:t>
            </a:r>
          </a:p>
          <a:p>
            <a:endParaRPr lang="en-US" sz="2000" dirty="0">
              <a:solidFill>
                <a:schemeClr val="tx1"/>
              </a:solidFill>
            </a:endParaRPr>
          </a:p>
        </p:txBody>
      </p:sp>
      <p:grpSp>
        <p:nvGrpSpPr>
          <p:cNvPr id="15" name="Group 14"/>
          <p:cNvGrpSpPr/>
          <p:nvPr/>
        </p:nvGrpSpPr>
        <p:grpSpPr>
          <a:xfrm>
            <a:off x="373023" y="3327322"/>
            <a:ext cx="1137097" cy="1973580"/>
            <a:chOff x="4927045" y="2488015"/>
            <a:chExt cx="853045" cy="1057275"/>
          </a:xfrm>
        </p:grpSpPr>
        <p:graphicFrame>
          <p:nvGraphicFramePr>
            <p:cNvPr id="16" name="Object 15"/>
            <p:cNvGraphicFramePr>
              <a:graphicFrameLocks noChangeAspect="1"/>
            </p:cNvGraphicFramePr>
            <p:nvPr>
              <p:extLst>
                <p:ext uri="{D42A27DB-BD31-4B8C-83A1-F6EECF244321}">
                  <p14:modId xmlns:p14="http://schemas.microsoft.com/office/powerpoint/2010/main" val="2415971751"/>
                </p:ext>
              </p:extLst>
            </p:nvPr>
          </p:nvGraphicFramePr>
          <p:xfrm>
            <a:off x="4927045" y="2488015"/>
            <a:ext cx="657225" cy="1057275"/>
          </p:xfrm>
          <a:graphic>
            <a:graphicData uri="http://schemas.openxmlformats.org/presentationml/2006/ole">
              <mc:AlternateContent xmlns:mc="http://schemas.openxmlformats.org/markup-compatibility/2006">
                <mc:Choice xmlns:v="urn:schemas-microsoft-com:vml" Requires="v">
                  <p:oleObj spid="_x0000_s5504" name="Visio" r:id="rId3" imgW="1326232" imgH="2140446" progId="Visio.Drawing.11">
                    <p:embed/>
                  </p:oleObj>
                </mc:Choice>
                <mc:Fallback>
                  <p:oleObj name="Visio" r:id="rId3" imgW="1326232" imgH="214044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045" y="2488015"/>
                          <a:ext cx="6572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Picture 4" descr="C:\Users\robt\Desktop\Icon_Library_final_png\Folder.pn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5295940" y="3016813"/>
              <a:ext cx="484150" cy="395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2235352" y="4748754"/>
            <a:ext cx="1198754" cy="1973580"/>
            <a:chOff x="6600732" y="3447214"/>
            <a:chExt cx="899300" cy="1057275"/>
          </a:xfrm>
        </p:grpSpPr>
        <p:graphicFrame>
          <p:nvGraphicFramePr>
            <p:cNvPr id="19" name="Object 18"/>
            <p:cNvGraphicFramePr>
              <a:graphicFrameLocks noChangeAspect="1"/>
            </p:cNvGraphicFramePr>
            <p:nvPr>
              <p:extLst>
                <p:ext uri="{D42A27DB-BD31-4B8C-83A1-F6EECF244321}">
                  <p14:modId xmlns:p14="http://schemas.microsoft.com/office/powerpoint/2010/main" val="629437246"/>
                </p:ext>
              </p:extLst>
            </p:nvPr>
          </p:nvGraphicFramePr>
          <p:xfrm>
            <a:off x="6600732" y="3447214"/>
            <a:ext cx="657225" cy="1057275"/>
          </p:xfrm>
          <a:graphic>
            <a:graphicData uri="http://schemas.openxmlformats.org/presentationml/2006/ole">
              <mc:AlternateContent xmlns:mc="http://schemas.openxmlformats.org/markup-compatibility/2006">
                <mc:Choice xmlns:v="urn:schemas-microsoft-com:vml" Requires="v">
                  <p:oleObj spid="_x0000_s5505" name="Visio" r:id="rId6" imgW="1326232" imgH="2140446" progId="Visio.Drawing.11">
                    <p:embed/>
                  </p:oleObj>
                </mc:Choice>
                <mc:Fallback>
                  <p:oleObj name="Visio" r:id="rId6" imgW="1326232" imgH="214044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732" y="3447214"/>
                          <a:ext cx="6572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 name="Picture 4" descr="C:\Users\robt\Desktop\Icon_Library_final_png\Folder.pn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015882" y="3975852"/>
              <a:ext cx="484150" cy="395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3861778" y="3322506"/>
            <a:ext cx="1220562" cy="1973580"/>
            <a:chOff x="7544294" y="2484403"/>
            <a:chExt cx="915660" cy="1057275"/>
          </a:xfrm>
        </p:grpSpPr>
        <p:graphicFrame>
          <p:nvGraphicFramePr>
            <p:cNvPr id="22" name="Object 21"/>
            <p:cNvGraphicFramePr>
              <a:graphicFrameLocks noChangeAspect="1"/>
            </p:cNvGraphicFramePr>
            <p:nvPr>
              <p:extLst>
                <p:ext uri="{D42A27DB-BD31-4B8C-83A1-F6EECF244321}">
                  <p14:modId xmlns:p14="http://schemas.microsoft.com/office/powerpoint/2010/main" val="1692936393"/>
                </p:ext>
              </p:extLst>
            </p:nvPr>
          </p:nvGraphicFramePr>
          <p:xfrm>
            <a:off x="7544294" y="2484403"/>
            <a:ext cx="657225" cy="1057275"/>
          </p:xfrm>
          <a:graphic>
            <a:graphicData uri="http://schemas.openxmlformats.org/presentationml/2006/ole">
              <mc:AlternateContent xmlns:mc="http://schemas.openxmlformats.org/markup-compatibility/2006">
                <mc:Choice xmlns:v="urn:schemas-microsoft-com:vml" Requires="v">
                  <p:oleObj spid="_x0000_s5506" name="Visio" r:id="rId7" imgW="1326232" imgH="2140446" progId="Visio.Drawing.11">
                    <p:embed/>
                  </p:oleObj>
                </mc:Choice>
                <mc:Fallback>
                  <p:oleObj name="Visio" r:id="rId7" imgW="1326232" imgH="214044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4294" y="2484403"/>
                          <a:ext cx="6572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3" name="Picture 4" descr="C:\Users\robt\Desktop\Icon_Library_final_png\Folder.pn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975804" y="3023846"/>
              <a:ext cx="484150" cy="395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3041277" y="998557"/>
            <a:ext cx="1215285" cy="1973580"/>
            <a:chOff x="6928757" y="1014566"/>
            <a:chExt cx="911701" cy="1057275"/>
          </a:xfrm>
        </p:grpSpPr>
        <p:graphicFrame>
          <p:nvGraphicFramePr>
            <p:cNvPr id="25" name="Object 24"/>
            <p:cNvGraphicFramePr>
              <a:graphicFrameLocks noChangeAspect="1"/>
            </p:cNvGraphicFramePr>
            <p:nvPr>
              <p:extLst>
                <p:ext uri="{D42A27DB-BD31-4B8C-83A1-F6EECF244321}">
                  <p14:modId xmlns:p14="http://schemas.microsoft.com/office/powerpoint/2010/main" val="4229593649"/>
                </p:ext>
              </p:extLst>
            </p:nvPr>
          </p:nvGraphicFramePr>
          <p:xfrm>
            <a:off x="6928757" y="1014566"/>
            <a:ext cx="657225" cy="1057275"/>
          </p:xfrm>
          <a:graphic>
            <a:graphicData uri="http://schemas.openxmlformats.org/presentationml/2006/ole">
              <mc:AlternateContent xmlns:mc="http://schemas.openxmlformats.org/markup-compatibility/2006">
                <mc:Choice xmlns:v="urn:schemas-microsoft-com:vml" Requires="v">
                  <p:oleObj spid="_x0000_s5507" name="Visio" r:id="rId8" imgW="1326232" imgH="2140446" progId="Visio.Drawing.11">
                    <p:embed/>
                  </p:oleObj>
                </mc:Choice>
                <mc:Fallback>
                  <p:oleObj name="Visio" r:id="rId8" imgW="1326232" imgH="214044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8757" y="1014566"/>
                          <a:ext cx="6572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6" name="Picture 4" descr="C:\Users\robt\Desktop\Icon_Library_final_png\Folder.pn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356308" y="1569465"/>
              <a:ext cx="484150" cy="395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819098" y="1119026"/>
            <a:ext cx="1215026" cy="1973580"/>
            <a:chOff x="5261688" y="1104918"/>
            <a:chExt cx="911507" cy="1057275"/>
          </a:xfrm>
        </p:grpSpPr>
        <p:graphicFrame>
          <p:nvGraphicFramePr>
            <p:cNvPr id="28" name="Object 27"/>
            <p:cNvGraphicFramePr>
              <a:graphicFrameLocks noChangeAspect="1"/>
            </p:cNvGraphicFramePr>
            <p:nvPr>
              <p:extLst>
                <p:ext uri="{D42A27DB-BD31-4B8C-83A1-F6EECF244321}">
                  <p14:modId xmlns:p14="http://schemas.microsoft.com/office/powerpoint/2010/main" val="3165240344"/>
                </p:ext>
              </p:extLst>
            </p:nvPr>
          </p:nvGraphicFramePr>
          <p:xfrm>
            <a:off x="5261688" y="1104918"/>
            <a:ext cx="657225" cy="1057275"/>
          </p:xfrm>
          <a:graphic>
            <a:graphicData uri="http://schemas.openxmlformats.org/presentationml/2006/ole">
              <mc:AlternateContent xmlns:mc="http://schemas.openxmlformats.org/markup-compatibility/2006">
                <mc:Choice xmlns:v="urn:schemas-microsoft-com:vml" Requires="v">
                  <p:oleObj spid="_x0000_s5508" name="Visio" r:id="rId9" imgW="1326232" imgH="2140446" progId="Visio.Drawing.11">
                    <p:embed/>
                  </p:oleObj>
                </mc:Choice>
                <mc:Fallback>
                  <p:oleObj name="Visio" r:id="rId9" imgW="1326232" imgH="214044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1688" y="1104918"/>
                          <a:ext cx="6572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 name="Picture 4" descr="C:\Users\robt\Desktop\Icon_Library_final_png\Folder.pn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5689045" y="1616217"/>
              <a:ext cx="484150" cy="395152"/>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3500" y="1022982"/>
            <a:ext cx="1789297" cy="145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3212" y="3291219"/>
            <a:ext cx="1789297" cy="145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1950" y="4684123"/>
            <a:ext cx="1789297" cy="145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1424" y="908779"/>
            <a:ext cx="1789297" cy="145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3877" y="3241153"/>
            <a:ext cx="1789297" cy="145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Circular Arrow 34"/>
          <p:cNvSpPr/>
          <p:nvPr/>
        </p:nvSpPr>
        <p:spPr>
          <a:xfrm rot="5400000">
            <a:off x="4617253" y="4267940"/>
            <a:ext cx="381000" cy="853218"/>
          </a:xfrm>
          <a:prstGeom prst="circular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ircular Arrow 35"/>
          <p:cNvSpPr/>
          <p:nvPr/>
        </p:nvSpPr>
        <p:spPr>
          <a:xfrm rot="5400000">
            <a:off x="3009835" y="5756952"/>
            <a:ext cx="381000" cy="853218"/>
          </a:xfrm>
          <a:prstGeom prst="circular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ircular Arrow 36"/>
          <p:cNvSpPr/>
          <p:nvPr/>
        </p:nvSpPr>
        <p:spPr>
          <a:xfrm rot="5400000">
            <a:off x="1076368" y="4332572"/>
            <a:ext cx="381000" cy="853218"/>
          </a:xfrm>
          <a:prstGeom prst="circular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ircular Arrow 37"/>
          <p:cNvSpPr/>
          <p:nvPr/>
        </p:nvSpPr>
        <p:spPr>
          <a:xfrm rot="5400000">
            <a:off x="3813809" y="2008491"/>
            <a:ext cx="381000" cy="853218"/>
          </a:xfrm>
          <a:prstGeom prst="circular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ircular Arrow 38"/>
          <p:cNvSpPr/>
          <p:nvPr/>
        </p:nvSpPr>
        <p:spPr>
          <a:xfrm rot="5400000">
            <a:off x="1606322" y="2049770"/>
            <a:ext cx="381000" cy="853218"/>
          </a:xfrm>
          <a:prstGeom prst="circular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0" name="Straight Arrow Connector 39"/>
          <p:cNvCxnSpPr/>
          <p:nvPr/>
        </p:nvCxnSpPr>
        <p:spPr>
          <a:xfrm flipH="1" flipV="1">
            <a:off x="4381144" y="4949684"/>
            <a:ext cx="1256068" cy="689116"/>
          </a:xfrm>
          <a:prstGeom prst="straightConnector1">
            <a:avLst/>
          </a:prstGeom>
          <a:ln w="635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1" name="Curved Left Arrow 40"/>
          <p:cNvSpPr/>
          <p:nvPr/>
        </p:nvSpPr>
        <p:spPr bwMode="auto">
          <a:xfrm rot="9505716">
            <a:off x="1741060" y="2575962"/>
            <a:ext cx="1711569" cy="2619923"/>
          </a:xfrm>
          <a:prstGeom prst="curvedLeftArrow">
            <a:avLst>
              <a:gd name="adj1" fmla="val 25000"/>
              <a:gd name="adj2" fmla="val 50000"/>
              <a:gd name="adj3" fmla="val 27516"/>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5242" name="Picture 122" descr="C:\Users\rkuehfus\AppData\Local\Microsoft\Windows\Temporary Internet Files\Content.IE5\CVZLNC80\MP900438691[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23174" y="5067083"/>
            <a:ext cx="966220" cy="14534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4" name="Diagram 43"/>
          <p:cNvGraphicFramePr/>
          <p:nvPr>
            <p:extLst>
              <p:ext uri="{D42A27DB-BD31-4B8C-83A1-F6EECF244321}">
                <p14:modId xmlns:p14="http://schemas.microsoft.com/office/powerpoint/2010/main" val="2219126380"/>
              </p:ext>
            </p:extLst>
          </p:nvPr>
        </p:nvGraphicFramePr>
        <p:xfrm>
          <a:off x="9752012" y="76200"/>
          <a:ext cx="2362200" cy="1905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45" name="Picture 2" descr="C:\Users\rkuehfus\AppData\Local\Microsoft\Windows\Temporary Internet Files\Content.IE5\P5SYQBUO\MC900434663[1].wm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245724" y="405289"/>
            <a:ext cx="429214"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51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up)">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up)">
                                      <p:cBhvr>
                                        <p:cTn id="28" dur="500"/>
                                        <p:tgtEl>
                                          <p:spTgt spid="39"/>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Signing a zone</a:t>
            </a:r>
            <a:endParaRPr lang="en-US" dirty="0"/>
          </a:p>
        </p:txBody>
      </p:sp>
      <p:sp>
        <p:nvSpPr>
          <p:cNvPr id="2" name="Title 1"/>
          <p:cNvSpPr>
            <a:spLocks noGrp="1"/>
          </p:cNvSpPr>
          <p:nvPr>
            <p:ph type="ctrTitle"/>
          </p:nvPr>
        </p:nvSpPr>
        <p:spPr/>
        <p:txBody>
          <a:bodyPr/>
          <a:lstStyle/>
          <a:p>
            <a:r>
              <a:rPr lang="en-US" dirty="0" smtClean="0"/>
              <a:t>Demo</a:t>
            </a:r>
            <a:endParaRPr lang="en-US" dirty="0"/>
          </a:p>
        </p:txBody>
      </p:sp>
      <p:sp>
        <p:nvSpPr>
          <p:cNvPr id="5" name="Rectangle 4"/>
          <p:cNvSpPr/>
          <p:nvPr/>
        </p:nvSpPr>
        <p:spPr bwMode="auto">
          <a:xfrm>
            <a:off x="2665412" y="2514600"/>
            <a:ext cx="914400" cy="3048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074" y="1676400"/>
            <a:ext cx="2612650" cy="1118162"/>
          </a:xfrm>
          <a:prstGeom prst="rect">
            <a:avLst/>
          </a:prstGeom>
        </p:spPr>
      </p:pic>
    </p:spTree>
    <p:extLst>
      <p:ext uri="{BB962C8B-B14F-4D97-AF65-F5344CB8AC3E}">
        <p14:creationId xmlns:p14="http://schemas.microsoft.com/office/powerpoint/2010/main" val="429174891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Trust Anchor Distribution &amp; Mgmt.</a:t>
            </a:r>
            <a:endParaRPr lang="en-US" dirty="0"/>
          </a:p>
        </p:txBody>
      </p:sp>
      <p:sp>
        <p:nvSpPr>
          <p:cNvPr id="3" name="Content Placeholder 2"/>
          <p:cNvSpPr>
            <a:spLocks noGrp="1"/>
          </p:cNvSpPr>
          <p:nvPr>
            <p:ph sz="half" idx="4294967295"/>
          </p:nvPr>
        </p:nvSpPr>
        <p:spPr>
          <a:xfrm>
            <a:off x="0" y="2074863"/>
            <a:ext cx="5180013" cy="3717941"/>
          </a:xfrm>
        </p:spPr>
        <p:txBody>
          <a:bodyPr/>
          <a:lstStyle/>
          <a:p>
            <a:r>
              <a:rPr lang="en-US" dirty="0">
                <a:solidFill>
                  <a:schemeClr val="tx1"/>
                </a:solidFill>
              </a:rPr>
              <a:t>Trust Anchor </a:t>
            </a:r>
            <a:r>
              <a:rPr lang="en-US" dirty="0" smtClean="0">
                <a:solidFill>
                  <a:schemeClr val="tx1"/>
                </a:solidFill>
              </a:rPr>
              <a:t>Distribution</a:t>
            </a:r>
          </a:p>
          <a:p>
            <a:pPr lvl="1"/>
            <a:r>
              <a:rPr lang="en-US" dirty="0" smtClean="0">
                <a:solidFill>
                  <a:schemeClr val="tx1"/>
                </a:solidFill>
              </a:rPr>
              <a:t>Trust </a:t>
            </a:r>
            <a:r>
              <a:rPr lang="en-US" dirty="0">
                <a:solidFill>
                  <a:schemeClr val="tx1"/>
                </a:solidFill>
              </a:rPr>
              <a:t>Anchors replicate to all DNS servers </a:t>
            </a:r>
            <a:r>
              <a:rPr lang="en-US" dirty="0" smtClean="0">
                <a:solidFill>
                  <a:schemeClr val="tx1"/>
                </a:solidFill>
              </a:rPr>
              <a:t>that are DCs in </a:t>
            </a:r>
            <a:r>
              <a:rPr lang="en-US" dirty="0">
                <a:solidFill>
                  <a:schemeClr val="tx1"/>
                </a:solidFill>
              </a:rPr>
              <a:t>the forest via AD</a:t>
            </a:r>
          </a:p>
          <a:p>
            <a:pPr lvl="1"/>
            <a:r>
              <a:rPr lang="en-US" dirty="0">
                <a:solidFill>
                  <a:schemeClr val="tx1"/>
                </a:solidFill>
              </a:rPr>
              <a:t>Distribution of TAs to servers not </a:t>
            </a:r>
            <a:r>
              <a:rPr lang="en-US" dirty="0" smtClean="0">
                <a:solidFill>
                  <a:schemeClr val="tx1"/>
                </a:solidFill>
              </a:rPr>
              <a:t>a domain controller in </a:t>
            </a:r>
            <a:r>
              <a:rPr lang="en-US" dirty="0">
                <a:solidFill>
                  <a:schemeClr val="tx1"/>
                </a:solidFill>
              </a:rPr>
              <a:t>the forest is </a:t>
            </a:r>
            <a:r>
              <a:rPr lang="en-US" dirty="0" smtClean="0">
                <a:solidFill>
                  <a:schemeClr val="tx1"/>
                </a:solidFill>
              </a:rPr>
              <a:t>manual via PowerShell or DNS Manager</a:t>
            </a:r>
            <a:endParaRPr lang="en-US" dirty="0">
              <a:solidFill>
                <a:schemeClr val="tx1"/>
              </a:solidFill>
            </a:endParaRPr>
          </a:p>
        </p:txBody>
      </p:sp>
      <p:sp>
        <p:nvSpPr>
          <p:cNvPr id="5" name="Content Placeholder 4"/>
          <p:cNvSpPr>
            <a:spLocks noGrp="1"/>
          </p:cNvSpPr>
          <p:nvPr>
            <p:ph sz="quarter" idx="4294967295"/>
          </p:nvPr>
        </p:nvSpPr>
        <p:spPr>
          <a:xfrm>
            <a:off x="5942012" y="2074863"/>
            <a:ext cx="5184775" cy="3330142"/>
          </a:xfrm>
        </p:spPr>
        <p:txBody>
          <a:bodyPr/>
          <a:lstStyle/>
          <a:p>
            <a:r>
              <a:rPr lang="en-US" dirty="0">
                <a:solidFill>
                  <a:schemeClr val="tx1"/>
                </a:solidFill>
              </a:rPr>
              <a:t>Trust Anchor maintenance </a:t>
            </a:r>
            <a:endParaRPr lang="en-US" dirty="0" smtClean="0">
              <a:solidFill>
                <a:schemeClr val="tx1"/>
              </a:solidFill>
            </a:endParaRPr>
          </a:p>
          <a:p>
            <a:pPr lvl="1"/>
            <a:r>
              <a:rPr lang="en-US" dirty="0" smtClean="0">
                <a:solidFill>
                  <a:schemeClr val="tx1"/>
                </a:solidFill>
              </a:rPr>
              <a:t>Trust </a:t>
            </a:r>
            <a:r>
              <a:rPr lang="en-US" dirty="0">
                <a:solidFill>
                  <a:schemeClr val="tx1"/>
                </a:solidFill>
              </a:rPr>
              <a:t>Anchor updates are automatically replicated via AD to all servers in the forest</a:t>
            </a:r>
          </a:p>
          <a:p>
            <a:pPr lvl="1"/>
            <a:r>
              <a:rPr lang="en-US" dirty="0">
                <a:solidFill>
                  <a:schemeClr val="tx1"/>
                </a:solidFill>
              </a:rPr>
              <a:t>Automated Trust Anchor </a:t>
            </a:r>
            <a:r>
              <a:rPr lang="en-US" dirty="0" smtClean="0">
                <a:solidFill>
                  <a:schemeClr val="tx1"/>
                </a:solidFill>
              </a:rPr>
              <a:t>rollover is </a:t>
            </a:r>
            <a:r>
              <a:rPr lang="en-US" dirty="0">
                <a:solidFill>
                  <a:schemeClr val="tx1"/>
                </a:solidFill>
              </a:rPr>
              <a:t>used to keep TAs up to </a:t>
            </a:r>
            <a:r>
              <a:rPr lang="en-US" dirty="0" smtClean="0">
                <a:solidFill>
                  <a:schemeClr val="tx1"/>
                </a:solidFill>
              </a:rPr>
              <a:t>date</a:t>
            </a:r>
            <a:endParaRPr lang="en-US" dirty="0">
              <a:solidFill>
                <a:schemeClr val="tx1"/>
              </a:solidFill>
            </a:endParaRPr>
          </a:p>
        </p:txBody>
      </p:sp>
      <p:graphicFrame>
        <p:nvGraphicFramePr>
          <p:cNvPr id="8" name="Diagram 7"/>
          <p:cNvGraphicFramePr/>
          <p:nvPr>
            <p:extLst>
              <p:ext uri="{D42A27DB-BD31-4B8C-83A1-F6EECF244321}">
                <p14:modId xmlns:p14="http://schemas.microsoft.com/office/powerpoint/2010/main" val="4213793976"/>
              </p:ext>
            </p:extLst>
          </p:nvPr>
        </p:nvGraphicFramePr>
        <p:xfrm>
          <a:off x="9752012" y="76200"/>
          <a:ext cx="23622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C:\Users\rkuehfus\AppData\Local\Microsoft\Windows\Temporary Internet Files\Content.IE5\P5SYQBUO\MC900434663[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5724" y="405289"/>
            <a:ext cx="429214"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18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rved Right Arrow 9"/>
          <p:cNvSpPr/>
          <p:nvPr/>
        </p:nvSpPr>
        <p:spPr bwMode="auto">
          <a:xfrm>
            <a:off x="3275012" y="2594912"/>
            <a:ext cx="4114800" cy="4263088"/>
          </a:xfrm>
          <a:prstGeom prst="curved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Key Rollover Process</a:t>
            </a:r>
            <a:endParaRPr lang="en-US" dirty="0"/>
          </a:p>
        </p:txBody>
      </p:sp>
      <p:pic>
        <p:nvPicPr>
          <p:cNvPr id="14" name="Picture 5" descr="C:\Users\rkuehfus\AppData\Local\Microsoft\Windows\Temporary Internet Files\Content.IE5\XHYFT8OG\MC90043390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212" y="2058486"/>
            <a:ext cx="1294800" cy="12948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817586" y="3209303"/>
            <a:ext cx="1982051" cy="6278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3200" dirty="0" smtClean="0">
                <a:solidFill>
                  <a:schemeClr val="tx1">
                    <a:alpha val="99000"/>
                  </a:schemeClr>
                </a:solidFill>
              </a:rPr>
              <a:t>KSK</a:t>
            </a:r>
          </a:p>
        </p:txBody>
      </p:sp>
      <p:sp>
        <p:nvSpPr>
          <p:cNvPr id="8" name="Curved Right Arrow 7"/>
          <p:cNvSpPr/>
          <p:nvPr/>
        </p:nvSpPr>
        <p:spPr bwMode="auto">
          <a:xfrm>
            <a:off x="303212" y="3028164"/>
            <a:ext cx="3397801" cy="2819787"/>
          </a:xfrm>
          <a:prstGeom prst="curved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9218" name="Picture 2" descr="C:\Users\rkuehfus\AppData\Local\Microsoft\Windows\Temporary Internet Files\Content.IE5\BOY539TU\MC90043157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2" y="3523235"/>
            <a:ext cx="1438667" cy="14482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0248" y="4724582"/>
            <a:ext cx="2728594" cy="627864"/>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dirty="0">
                <a:solidFill>
                  <a:schemeClr val="tx1">
                    <a:alpha val="99000"/>
                  </a:schemeClr>
                </a:solidFill>
              </a:rPr>
              <a:t>c</a:t>
            </a:r>
            <a:r>
              <a:rPr lang="en-US" sz="3200" dirty="0" smtClean="0">
                <a:solidFill>
                  <a:schemeClr val="tx1">
                    <a:alpha val="99000"/>
                  </a:schemeClr>
                </a:solidFill>
              </a:rPr>
              <a:t>ontoso.com</a:t>
            </a:r>
          </a:p>
        </p:txBody>
      </p:sp>
      <p:sp>
        <p:nvSpPr>
          <p:cNvPr id="9" name="Curved Right Arrow 8"/>
          <p:cNvSpPr/>
          <p:nvPr/>
        </p:nvSpPr>
        <p:spPr bwMode="auto">
          <a:xfrm>
            <a:off x="3427412" y="2594912"/>
            <a:ext cx="3596006" cy="1998194"/>
          </a:xfrm>
          <a:prstGeom prst="curved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9221" name="Picture 5" descr="C:\Users\rkuehfus\AppData\Local\Microsoft\Windows\Temporary Internet Files\Content.IE5\XHYFT8OG\MC90043390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818" y="2686836"/>
            <a:ext cx="1294800" cy="1294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99247" y="3933432"/>
            <a:ext cx="2151941" cy="6278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3200" b="1" dirty="0" smtClean="0">
                <a:solidFill>
                  <a:srgbClr val="92D050">
                    <a:alpha val="99000"/>
                  </a:srgbClr>
                </a:solidFill>
              </a:rPr>
              <a:t>ZSK1</a:t>
            </a:r>
          </a:p>
        </p:txBody>
      </p:sp>
      <p:graphicFrame>
        <p:nvGraphicFramePr>
          <p:cNvPr id="22" name="Diagram 21"/>
          <p:cNvGraphicFramePr/>
          <p:nvPr>
            <p:extLst>
              <p:ext uri="{D42A27DB-BD31-4B8C-83A1-F6EECF244321}">
                <p14:modId xmlns:p14="http://schemas.microsoft.com/office/powerpoint/2010/main" val="3816983996"/>
              </p:ext>
            </p:extLst>
          </p:nvPr>
        </p:nvGraphicFramePr>
        <p:xfrm>
          <a:off x="9752012" y="76200"/>
          <a:ext cx="2362200" cy="1905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3" name="Picture 2" descr="C:\Users\rkuehfus\AppData\Local\Microsoft\Windows\Temporary Internet Files\Content.IE5\P5SYQBUO\MC900434663[1].wm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45724" y="405289"/>
            <a:ext cx="429214" cy="5667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rkuehfus\AppData\Local\Microsoft\Windows\Temporary Internet Files\Content.IE5\P5SYQBUO\MC900434663[1].wm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52212" y="400527"/>
            <a:ext cx="429214" cy="5667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C:\Users\rkuehfus\AppData\Local\Microsoft\Windows\Temporary Internet Files\Content.IE5\XHYFT8OG\MC90043390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2442" y="4495800"/>
            <a:ext cx="1294800" cy="12948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713871" y="5742396"/>
            <a:ext cx="2151941" cy="6278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3200" dirty="0" smtClean="0">
                <a:solidFill>
                  <a:schemeClr val="tx1">
                    <a:alpha val="99000"/>
                  </a:schemeClr>
                </a:solidFill>
              </a:rPr>
              <a:t>ZSK2</a:t>
            </a:r>
          </a:p>
        </p:txBody>
      </p:sp>
      <p:graphicFrame>
        <p:nvGraphicFramePr>
          <p:cNvPr id="11" name="Diagram 10"/>
          <p:cNvGraphicFramePr/>
          <p:nvPr>
            <p:extLst>
              <p:ext uri="{D42A27DB-BD31-4B8C-83A1-F6EECF244321}">
                <p14:modId xmlns:p14="http://schemas.microsoft.com/office/powerpoint/2010/main" val="141773905"/>
              </p:ext>
            </p:extLst>
          </p:nvPr>
        </p:nvGraphicFramePr>
        <p:xfrm>
          <a:off x="8304212" y="3325664"/>
          <a:ext cx="3605741" cy="321306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945827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8" grpId="0" animBg="1"/>
      <p:bldP spid="9" grpId="0" animBg="1"/>
      <p:bldP spid="9" grpId="1" animBg="1"/>
      <p:bldP spid="7"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rved Right Arrow 9"/>
          <p:cNvSpPr/>
          <p:nvPr/>
        </p:nvSpPr>
        <p:spPr bwMode="auto">
          <a:xfrm>
            <a:off x="3275012" y="2594912"/>
            <a:ext cx="4114800" cy="4263088"/>
          </a:xfrm>
          <a:prstGeom prst="curved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Key Rollover Process</a:t>
            </a:r>
            <a:endParaRPr lang="en-US" dirty="0"/>
          </a:p>
        </p:txBody>
      </p:sp>
      <p:pic>
        <p:nvPicPr>
          <p:cNvPr id="14" name="Picture 5" descr="C:\Users\rkuehfus\AppData\Local\Microsoft\Windows\Temporary Internet Files\Content.IE5\XHYFT8OG\MC90043390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212" y="2058486"/>
            <a:ext cx="1294800" cy="12948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817586" y="3209303"/>
            <a:ext cx="1982051" cy="6278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3200" dirty="0" smtClean="0">
                <a:solidFill>
                  <a:schemeClr val="tx1">
                    <a:alpha val="99000"/>
                  </a:schemeClr>
                </a:solidFill>
              </a:rPr>
              <a:t>KSK</a:t>
            </a:r>
          </a:p>
        </p:txBody>
      </p:sp>
      <p:pic>
        <p:nvPicPr>
          <p:cNvPr id="9221" name="Picture 5" descr="C:\Users\rkuehfus\AppData\Local\Microsoft\Windows\Temporary Internet Files\Content.IE5\XHYFT8OG\MC90043390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818" y="2686836"/>
            <a:ext cx="1294800" cy="1294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Diagram 21"/>
          <p:cNvGraphicFramePr/>
          <p:nvPr>
            <p:extLst>
              <p:ext uri="{D42A27DB-BD31-4B8C-83A1-F6EECF244321}">
                <p14:modId xmlns:p14="http://schemas.microsoft.com/office/powerpoint/2010/main" val="601939258"/>
              </p:ext>
            </p:extLst>
          </p:nvPr>
        </p:nvGraphicFramePr>
        <p:xfrm>
          <a:off x="9752012" y="76200"/>
          <a:ext cx="2362200" cy="190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3" name="Picture 2" descr="C:\Users\rkuehfus\AppData\Local\Microsoft\Windows\Temporary Internet Files\Content.IE5\P5SYQBUO\MC900434663[1].wm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45724" y="405289"/>
            <a:ext cx="429214" cy="5667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rkuehfus\AppData\Local\Microsoft\Windows\Temporary Internet Files\Content.IE5\P5SYQBUO\MC900434663[1].wm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52212" y="400527"/>
            <a:ext cx="429214" cy="5667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C:\Users\rkuehfus\AppData\Local\Microsoft\Windows\Temporary Internet Files\Content.IE5\XHYFT8OG\MC90043390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2442" y="4495800"/>
            <a:ext cx="1294800" cy="12948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713871" y="5742396"/>
            <a:ext cx="2151941" cy="6278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3200" b="1" dirty="0" smtClean="0">
                <a:solidFill>
                  <a:srgbClr val="92D050">
                    <a:alpha val="99000"/>
                  </a:srgbClr>
                </a:solidFill>
              </a:rPr>
              <a:t>ZSK2</a:t>
            </a:r>
          </a:p>
        </p:txBody>
      </p:sp>
      <p:sp>
        <p:nvSpPr>
          <p:cNvPr id="3" name="Curved Right Arrow 2"/>
          <p:cNvSpPr/>
          <p:nvPr/>
        </p:nvSpPr>
        <p:spPr bwMode="auto">
          <a:xfrm rot="1278187">
            <a:off x="364871" y="3559913"/>
            <a:ext cx="3889058" cy="2329337"/>
          </a:xfrm>
          <a:prstGeom prst="curved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9218" name="Picture 2" descr="C:\Users\rkuehfus\AppData\Local\Microsoft\Windows\Temporary Internet Files\Content.IE5\BOY539TU\MC900431578[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5212" y="3523235"/>
            <a:ext cx="1438667" cy="14482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0248" y="4724582"/>
            <a:ext cx="2728594" cy="627864"/>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dirty="0">
                <a:solidFill>
                  <a:schemeClr val="tx1">
                    <a:alpha val="99000"/>
                  </a:schemeClr>
                </a:solidFill>
              </a:rPr>
              <a:t>c</a:t>
            </a:r>
            <a:r>
              <a:rPr lang="en-US" sz="3200" dirty="0" smtClean="0">
                <a:solidFill>
                  <a:schemeClr val="tx1">
                    <a:alpha val="99000"/>
                  </a:schemeClr>
                </a:solidFill>
              </a:rPr>
              <a:t>ontoso.com</a:t>
            </a:r>
          </a:p>
        </p:txBody>
      </p:sp>
      <p:sp>
        <p:nvSpPr>
          <p:cNvPr id="7" name="TextBox 6"/>
          <p:cNvSpPr txBox="1"/>
          <p:nvPr/>
        </p:nvSpPr>
        <p:spPr>
          <a:xfrm>
            <a:off x="3699247" y="3933432"/>
            <a:ext cx="2151941" cy="6278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3200" dirty="0" smtClean="0">
                <a:solidFill>
                  <a:schemeClr val="tx1">
                    <a:alpha val="99000"/>
                  </a:schemeClr>
                </a:solidFill>
              </a:rPr>
              <a:t>ZSK1</a:t>
            </a:r>
          </a:p>
        </p:txBody>
      </p:sp>
      <p:graphicFrame>
        <p:nvGraphicFramePr>
          <p:cNvPr id="18" name="Diagram 17"/>
          <p:cNvGraphicFramePr/>
          <p:nvPr>
            <p:extLst>
              <p:ext uri="{D42A27DB-BD31-4B8C-83A1-F6EECF244321}">
                <p14:modId xmlns:p14="http://schemas.microsoft.com/office/powerpoint/2010/main" val="2801330750"/>
              </p:ext>
            </p:extLst>
          </p:nvPr>
        </p:nvGraphicFramePr>
        <p:xfrm>
          <a:off x="8304212" y="3325664"/>
          <a:ext cx="3605741" cy="321306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050043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childTnLst>
                                    <p:anim calcmode="lin" valueType="num">
                                      <p:cBhvr>
                                        <p:cTn id="11" dur="1000"/>
                                        <p:tgtEl>
                                          <p:spTgt spid="9221"/>
                                        </p:tgtEl>
                                        <p:attrNameLst>
                                          <p:attrName>ppt_w</p:attrName>
                                        </p:attrNameLst>
                                      </p:cBhvr>
                                      <p:tavLst>
                                        <p:tav tm="0">
                                          <p:val>
                                            <p:strVal val="ppt_w"/>
                                          </p:val>
                                        </p:tav>
                                        <p:tav tm="100000">
                                          <p:val>
                                            <p:fltVal val="0"/>
                                          </p:val>
                                        </p:tav>
                                      </p:tavLst>
                                    </p:anim>
                                    <p:anim calcmode="lin" valueType="num">
                                      <p:cBhvr>
                                        <p:cTn id="12" dur="1000"/>
                                        <p:tgtEl>
                                          <p:spTgt spid="9221"/>
                                        </p:tgtEl>
                                        <p:attrNameLst>
                                          <p:attrName>ppt_h</p:attrName>
                                        </p:attrNameLst>
                                      </p:cBhvr>
                                      <p:tavLst>
                                        <p:tav tm="0">
                                          <p:val>
                                            <p:strVal val="ppt_h"/>
                                          </p:val>
                                        </p:tav>
                                        <p:tav tm="100000">
                                          <p:val>
                                            <p:fltVal val="0"/>
                                          </p:val>
                                        </p:tav>
                                      </p:tavLst>
                                    </p:anim>
                                    <p:anim calcmode="lin" valueType="num">
                                      <p:cBhvr>
                                        <p:cTn id="13" dur="1000"/>
                                        <p:tgtEl>
                                          <p:spTgt spid="9221"/>
                                        </p:tgtEl>
                                        <p:attrNameLst>
                                          <p:attrName>style.rotation</p:attrName>
                                        </p:attrNameLst>
                                      </p:cBhvr>
                                      <p:tavLst>
                                        <p:tav tm="0">
                                          <p:val>
                                            <p:fltVal val="0"/>
                                          </p:val>
                                        </p:tav>
                                        <p:tav tm="100000">
                                          <p:val>
                                            <p:fltVal val="90"/>
                                          </p:val>
                                        </p:tav>
                                      </p:tavLst>
                                    </p:anim>
                                    <p:animEffect transition="out" filter="fade">
                                      <p:cBhvr>
                                        <p:cTn id="14" dur="1000"/>
                                        <p:tgtEl>
                                          <p:spTgt spid="9221"/>
                                        </p:tgtEl>
                                      </p:cBhvr>
                                    </p:animEffect>
                                    <p:set>
                                      <p:cBhvr>
                                        <p:cTn id="15" dur="1" fill="hold">
                                          <p:stCondLst>
                                            <p:cond delay="999"/>
                                          </p:stCondLst>
                                        </p:cTn>
                                        <p:tgtEl>
                                          <p:spTgt spid="9221"/>
                                        </p:tgtEl>
                                        <p:attrNameLst>
                                          <p:attrName>style.visibility</p:attrName>
                                        </p:attrNameLst>
                                      </p:cBhvr>
                                      <p:to>
                                        <p:strVal val="hidden"/>
                                      </p:to>
                                    </p:set>
                                  </p:childTnLst>
                                </p:cTn>
                              </p:par>
                              <p:par>
                                <p:cTn id="16" presetID="31" presetClass="exit" presetSubtype="0" fill="hold" grpId="0" nodeType="withEffect">
                                  <p:stCondLst>
                                    <p:cond delay="0"/>
                                  </p:stCondLst>
                                  <p:childTnLst>
                                    <p:anim calcmode="lin" valueType="num">
                                      <p:cBhvr>
                                        <p:cTn id="17" dur="1000"/>
                                        <p:tgtEl>
                                          <p:spTgt spid="7"/>
                                        </p:tgtEl>
                                        <p:attrNameLst>
                                          <p:attrName>ppt_w</p:attrName>
                                        </p:attrNameLst>
                                      </p:cBhvr>
                                      <p:tavLst>
                                        <p:tav tm="0">
                                          <p:val>
                                            <p:strVal val="ppt_w"/>
                                          </p:val>
                                        </p:tav>
                                        <p:tav tm="100000">
                                          <p:val>
                                            <p:fltVal val="0"/>
                                          </p:val>
                                        </p:tav>
                                      </p:tavLst>
                                    </p:anim>
                                    <p:anim calcmode="lin" valueType="num">
                                      <p:cBhvr>
                                        <p:cTn id="18" dur="1000"/>
                                        <p:tgtEl>
                                          <p:spTgt spid="7"/>
                                        </p:tgtEl>
                                        <p:attrNameLst>
                                          <p:attrName>ppt_h</p:attrName>
                                        </p:attrNameLst>
                                      </p:cBhvr>
                                      <p:tavLst>
                                        <p:tav tm="0">
                                          <p:val>
                                            <p:strVal val="ppt_h"/>
                                          </p:val>
                                        </p:tav>
                                        <p:tav tm="100000">
                                          <p:val>
                                            <p:fltVal val="0"/>
                                          </p:val>
                                        </p:tav>
                                      </p:tavLst>
                                    </p:anim>
                                    <p:anim calcmode="lin" valueType="num">
                                      <p:cBhvr>
                                        <p:cTn id="19" dur="1000"/>
                                        <p:tgtEl>
                                          <p:spTgt spid="7"/>
                                        </p:tgtEl>
                                        <p:attrNameLst>
                                          <p:attrName>style.rotation</p:attrName>
                                        </p:attrNameLst>
                                      </p:cBhvr>
                                      <p:tavLst>
                                        <p:tav tm="0">
                                          <p:val>
                                            <p:fltVal val="0"/>
                                          </p:val>
                                        </p:tav>
                                        <p:tav tm="100000">
                                          <p:val>
                                            <p:fltVal val="90"/>
                                          </p:val>
                                        </p:tav>
                                      </p:tavLst>
                                    </p:anim>
                                    <p:animEffect transition="out" filter="fade">
                                      <p:cBhvr>
                                        <p:cTn id="20" dur="1000"/>
                                        <p:tgtEl>
                                          <p:spTgt spid="7"/>
                                        </p:tgtEl>
                                      </p:cBhvr>
                                    </p:animEffect>
                                    <p:set>
                                      <p:cBhvr>
                                        <p:cTn id="21"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Key Management has low TCO</a:t>
            </a:r>
            <a:endParaRPr lang="en-US" dirty="0"/>
          </a:p>
        </p:txBody>
      </p:sp>
      <p:sp>
        <p:nvSpPr>
          <p:cNvPr id="3" name="Content Placeholder 2"/>
          <p:cNvSpPr>
            <a:spLocks noGrp="1"/>
          </p:cNvSpPr>
          <p:nvPr>
            <p:ph sz="half" idx="4294967295"/>
          </p:nvPr>
        </p:nvSpPr>
        <p:spPr>
          <a:xfrm>
            <a:off x="6018212" y="2131231"/>
            <a:ext cx="5180013" cy="2135969"/>
          </a:xfrm>
        </p:spPr>
        <p:txBody>
          <a:bodyPr/>
          <a:lstStyle/>
          <a:p>
            <a:r>
              <a:rPr lang="en-US" sz="2800" dirty="0" smtClean="0">
                <a:solidFill>
                  <a:srgbClr val="FFFFFF"/>
                </a:solidFill>
              </a:rPr>
              <a:t>Signatures </a:t>
            </a:r>
            <a:r>
              <a:rPr lang="en-US" sz="2800" dirty="0">
                <a:solidFill>
                  <a:srgbClr val="FFFFFF"/>
                </a:solidFill>
              </a:rPr>
              <a:t>stay up-to-date</a:t>
            </a:r>
          </a:p>
          <a:p>
            <a:pPr lvl="1"/>
            <a:r>
              <a:rPr lang="en-US" sz="2400" dirty="0" smtClean="0">
                <a:solidFill>
                  <a:schemeClr val="tx1"/>
                </a:solidFill>
              </a:rPr>
              <a:t>New records are signed </a:t>
            </a:r>
            <a:r>
              <a:rPr lang="en-US" sz="2400" dirty="0">
                <a:solidFill>
                  <a:schemeClr val="tx1"/>
                </a:solidFill>
              </a:rPr>
              <a:t>automatically when zone data changes </a:t>
            </a:r>
          </a:p>
          <a:p>
            <a:pPr lvl="2"/>
            <a:r>
              <a:rPr lang="en-US" sz="2000" dirty="0">
                <a:solidFill>
                  <a:schemeClr val="tx1"/>
                </a:solidFill>
              </a:rPr>
              <a:t>Static </a:t>
            </a:r>
            <a:r>
              <a:rPr lang="en-US" sz="2000" i="1" dirty="0">
                <a:solidFill>
                  <a:schemeClr val="tx1"/>
                </a:solidFill>
              </a:rPr>
              <a:t>and</a:t>
            </a:r>
            <a:r>
              <a:rPr lang="en-US" sz="2000" dirty="0">
                <a:solidFill>
                  <a:schemeClr val="tx1"/>
                </a:solidFill>
              </a:rPr>
              <a:t> dynamic </a:t>
            </a:r>
            <a:r>
              <a:rPr lang="en-US" sz="2000" dirty="0" smtClean="0">
                <a:solidFill>
                  <a:schemeClr val="tx1"/>
                </a:solidFill>
              </a:rPr>
              <a:t>updates</a:t>
            </a:r>
          </a:p>
          <a:p>
            <a:pPr lvl="2"/>
            <a:r>
              <a:rPr lang="en-US" sz="2000" dirty="0" smtClean="0">
                <a:solidFill>
                  <a:schemeClr val="tx1"/>
                </a:solidFill>
              </a:rPr>
              <a:t>NSEC records are kept up to date</a:t>
            </a:r>
            <a:endParaRPr lang="en-US" sz="2000" dirty="0">
              <a:solidFill>
                <a:schemeClr val="tx1"/>
              </a:solidFill>
            </a:endParaRPr>
          </a:p>
        </p:txBody>
      </p:sp>
      <p:sp>
        <p:nvSpPr>
          <p:cNvPr id="5" name="Content Placeholder 4"/>
          <p:cNvSpPr>
            <a:spLocks noGrp="1"/>
          </p:cNvSpPr>
          <p:nvPr>
            <p:ph sz="quarter" idx="4294967295"/>
          </p:nvPr>
        </p:nvSpPr>
        <p:spPr>
          <a:xfrm>
            <a:off x="379412" y="1219200"/>
            <a:ext cx="5184775" cy="5434691"/>
          </a:xfrm>
        </p:spPr>
        <p:txBody>
          <a:bodyPr/>
          <a:lstStyle/>
          <a:p>
            <a:r>
              <a:rPr lang="en-US" dirty="0">
                <a:solidFill>
                  <a:srgbClr val="FFFFFF"/>
                </a:solidFill>
              </a:rPr>
              <a:t>Automated key </a:t>
            </a:r>
            <a:r>
              <a:rPr lang="en-US" dirty="0" smtClean="0">
                <a:solidFill>
                  <a:srgbClr val="FFFFFF"/>
                </a:solidFill>
              </a:rPr>
              <a:t>rollovers</a:t>
            </a:r>
            <a:endParaRPr lang="en-US" dirty="0" smtClean="0">
              <a:solidFill>
                <a:schemeClr val="tx1"/>
              </a:solidFill>
            </a:endParaRPr>
          </a:p>
          <a:p>
            <a:pPr lvl="1"/>
            <a:r>
              <a:rPr lang="en-US" dirty="0" smtClean="0">
                <a:solidFill>
                  <a:schemeClr val="tx1"/>
                </a:solidFill>
              </a:rPr>
              <a:t>Key </a:t>
            </a:r>
            <a:r>
              <a:rPr lang="en-US" dirty="0">
                <a:solidFill>
                  <a:schemeClr val="tx1"/>
                </a:solidFill>
              </a:rPr>
              <a:t>rollover </a:t>
            </a:r>
            <a:r>
              <a:rPr lang="en-US" dirty="0" smtClean="0">
                <a:solidFill>
                  <a:schemeClr val="tx1"/>
                </a:solidFill>
              </a:rPr>
              <a:t>frequency is configured per zone</a:t>
            </a:r>
          </a:p>
          <a:p>
            <a:pPr lvl="1"/>
            <a:r>
              <a:rPr lang="en-US" dirty="0" smtClean="0">
                <a:solidFill>
                  <a:schemeClr val="tx1"/>
                </a:solidFill>
              </a:rPr>
              <a:t>Key master </a:t>
            </a:r>
            <a:r>
              <a:rPr lang="en-US" dirty="0">
                <a:solidFill>
                  <a:schemeClr val="tx1"/>
                </a:solidFill>
              </a:rPr>
              <a:t>automatically </a:t>
            </a:r>
            <a:r>
              <a:rPr lang="en-US" dirty="0" smtClean="0">
                <a:solidFill>
                  <a:schemeClr val="tx1"/>
                </a:solidFill>
              </a:rPr>
              <a:t>generates new keys and replicates via AD</a:t>
            </a:r>
          </a:p>
          <a:p>
            <a:pPr lvl="1"/>
            <a:r>
              <a:rPr lang="en-US" dirty="0" smtClean="0">
                <a:solidFill>
                  <a:schemeClr val="tx1"/>
                </a:solidFill>
              </a:rPr>
              <a:t>Zone owners rollover keys and </a:t>
            </a:r>
            <a:r>
              <a:rPr lang="en-US" dirty="0">
                <a:solidFill>
                  <a:schemeClr val="tx1"/>
                </a:solidFill>
              </a:rPr>
              <a:t>re-signs the </a:t>
            </a:r>
            <a:r>
              <a:rPr lang="en-US" dirty="0" smtClean="0">
                <a:solidFill>
                  <a:schemeClr val="tx1"/>
                </a:solidFill>
              </a:rPr>
              <a:t>zone</a:t>
            </a:r>
            <a:endParaRPr lang="en-US" sz="1600" dirty="0">
              <a:solidFill>
                <a:schemeClr val="tx1"/>
              </a:solidFill>
            </a:endParaRPr>
          </a:p>
          <a:p>
            <a:pPr lvl="1"/>
            <a:r>
              <a:rPr lang="en-US" dirty="0">
                <a:solidFill>
                  <a:schemeClr val="tx1"/>
                </a:solidFill>
              </a:rPr>
              <a:t>Secure delegations from the parent are also automatically updated (within the same forest</a:t>
            </a:r>
            <a:r>
              <a:rPr lang="en-US" dirty="0" smtClean="0">
                <a:solidFill>
                  <a:schemeClr val="tx1"/>
                </a:solidFill>
              </a:rPr>
              <a:t>)</a:t>
            </a:r>
            <a:endParaRPr lang="en-US" dirty="0">
              <a:solidFill>
                <a:schemeClr val="tx1"/>
              </a:solidFill>
            </a:endParaRPr>
          </a:p>
        </p:txBody>
      </p:sp>
      <p:graphicFrame>
        <p:nvGraphicFramePr>
          <p:cNvPr id="11" name="Diagram 10"/>
          <p:cNvGraphicFramePr/>
          <p:nvPr>
            <p:extLst>
              <p:ext uri="{D42A27DB-BD31-4B8C-83A1-F6EECF244321}">
                <p14:modId xmlns:p14="http://schemas.microsoft.com/office/powerpoint/2010/main" val="77555857"/>
              </p:ext>
            </p:extLst>
          </p:nvPr>
        </p:nvGraphicFramePr>
        <p:xfrm>
          <a:off x="9752012" y="76200"/>
          <a:ext cx="23622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2" descr="C:\Users\rkuehfus\AppData\Local\Microsoft\Windows\Temporary Internet Files\Content.IE5\P5SYQBUO\MC900434663[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5724" y="405289"/>
            <a:ext cx="429214" cy="5667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rkuehfus\AppData\Local\Microsoft\Windows\Temporary Internet Files\Content.IE5\P5SYQBUO\MC900434663[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52212" y="400527"/>
            <a:ext cx="429214"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2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signing performance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13231761"/>
              </p:ext>
            </p:extLst>
          </p:nvPr>
        </p:nvGraphicFramePr>
        <p:xfrm>
          <a:off x="150812" y="1295400"/>
          <a:ext cx="117348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bwMode="auto">
          <a:xfrm rot="18936034">
            <a:off x="1641872" y="5797461"/>
            <a:ext cx="1698129" cy="381000"/>
          </a:xfrm>
          <a:prstGeom prst="rect">
            <a:avLst/>
          </a:prstGeom>
          <a:noFill/>
          <a:ln w="44450">
            <a:solidFill>
              <a:srgbClr val="92D05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aphicFrame>
        <p:nvGraphicFramePr>
          <p:cNvPr id="11" name="Diagram 10"/>
          <p:cNvGraphicFramePr/>
          <p:nvPr>
            <p:extLst>
              <p:ext uri="{D42A27DB-BD31-4B8C-83A1-F6EECF244321}">
                <p14:modId xmlns:p14="http://schemas.microsoft.com/office/powerpoint/2010/main" val="961534982"/>
              </p:ext>
            </p:extLst>
          </p:nvPr>
        </p:nvGraphicFramePr>
        <p:xfrm>
          <a:off x="9752012" y="76200"/>
          <a:ext cx="2362200" cy="190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2" descr="C:\Users\rkuehfus\AppData\Local\Microsoft\Windows\Temporary Internet Files\Content.IE5\P5SYQBUO\MC900434663[1].wm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45724" y="405289"/>
            <a:ext cx="429214" cy="5667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rkuehfus\AppData\Local\Microsoft\Windows\Temporary Internet Files\Content.IE5\P5SYQBUO\MC900434663[1].wm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52212" y="400527"/>
            <a:ext cx="429214" cy="5667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rkuehfus\AppData\Local\Microsoft\Windows\Temporary Internet Files\Content.IE5\P5SYQBUO\MC900434663[1].wm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45724" y="1119665"/>
            <a:ext cx="429214"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67626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612" y="228600"/>
            <a:ext cx="11149013" cy="609398"/>
          </a:xfrm>
        </p:spPr>
        <p:txBody>
          <a:bodyPr>
            <a:normAutofit/>
          </a:bodyPr>
          <a:lstStyle/>
          <a:p>
            <a:r>
              <a:rPr lang="en-US" dirty="0" smtClean="0"/>
              <a:t>Agenda</a:t>
            </a:r>
            <a:endParaRPr lang="en-US" dirty="0"/>
          </a:p>
        </p:txBody>
      </p:sp>
      <p:graphicFrame>
        <p:nvGraphicFramePr>
          <p:cNvPr id="6" name="Diagram 5"/>
          <p:cNvGraphicFramePr/>
          <p:nvPr>
            <p:extLst>
              <p:ext uri="{D42A27DB-BD31-4B8C-83A1-F6EECF244321}">
                <p14:modId xmlns:p14="http://schemas.microsoft.com/office/powerpoint/2010/main" val="3661345950"/>
              </p:ext>
            </p:extLst>
          </p:nvPr>
        </p:nvGraphicFramePr>
        <p:xfrm>
          <a:off x="2055812" y="914400"/>
          <a:ext cx="8610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961483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Windows Server 2012 R2 </a:t>
            </a:r>
            <a:br>
              <a:rPr lang="en-US" dirty="0" smtClean="0"/>
            </a:br>
            <a:r>
              <a:rPr lang="en-US" dirty="0" smtClean="0"/>
              <a:t>                       DNS performance</a:t>
            </a:r>
            <a:endParaRPr lang="en-US" dirty="0"/>
          </a:p>
        </p:txBody>
      </p:sp>
      <p:graphicFrame>
        <p:nvGraphicFramePr>
          <p:cNvPr id="11" name="Diagram 10"/>
          <p:cNvGraphicFramePr/>
          <p:nvPr>
            <p:extLst/>
          </p:nvPr>
        </p:nvGraphicFramePr>
        <p:xfrm>
          <a:off x="9752012" y="76200"/>
          <a:ext cx="23622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2" descr="C:\Users\rkuehfus\AppData\Local\Microsoft\Windows\Temporary Internet Files\Content.IE5\P5SYQBUO\MC900434663[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45724" y="405289"/>
            <a:ext cx="429214" cy="5667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rkuehfus\AppData\Local\Microsoft\Windows\Temporary Internet Files\Content.IE5\P5SYQBUO\MC900434663[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52212" y="400527"/>
            <a:ext cx="429214" cy="5667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rkuehfus\AppData\Local\Microsoft\Windows\Temporary Internet Files\Content.IE5\P5SYQBUO\MC900434663[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45724" y="1119665"/>
            <a:ext cx="429214" cy="5667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ontent Placeholder 3"/>
          <p:cNvGraphicFramePr>
            <a:graphicFrameLocks noChangeAspect="1"/>
          </p:cNvGraphicFramePr>
          <p:nvPr>
            <p:extLst>
              <p:ext uri="{D42A27DB-BD31-4B8C-83A1-F6EECF244321}">
                <p14:modId xmlns:p14="http://schemas.microsoft.com/office/powerpoint/2010/main" val="1624799502"/>
              </p:ext>
            </p:extLst>
          </p:nvPr>
        </p:nvGraphicFramePr>
        <p:xfrm>
          <a:off x="-822960" y="1005840"/>
          <a:ext cx="12519660" cy="5734811"/>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50306267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New in DNS </a:t>
            </a:r>
            <a:r>
              <a:rPr lang="en-US" dirty="0" smtClean="0"/>
              <a:t>for</a:t>
            </a:r>
            <a:r>
              <a:rPr lang="en-US" sz="3600" dirty="0" smtClean="0"/>
              <a:t> Windows Server 2012</a:t>
            </a:r>
            <a:endParaRPr lang="en-US" sz="3600" dirty="0"/>
          </a:p>
        </p:txBody>
      </p:sp>
      <p:sp>
        <p:nvSpPr>
          <p:cNvPr id="3" name="Content Placeholder 2"/>
          <p:cNvSpPr>
            <a:spLocks noGrp="1"/>
          </p:cNvSpPr>
          <p:nvPr>
            <p:ph type="body" sz="quarter" idx="10"/>
          </p:nvPr>
        </p:nvSpPr>
        <p:spPr>
          <a:xfrm>
            <a:off x="519115" y="1447801"/>
            <a:ext cx="11149012" cy="4807470"/>
          </a:xfrm>
        </p:spPr>
        <p:txBody>
          <a:bodyPr/>
          <a:lstStyle/>
          <a:p>
            <a:pPr lvl="0"/>
            <a:r>
              <a:rPr lang="en-US" dirty="0" smtClean="0"/>
              <a:t>IPAM</a:t>
            </a:r>
          </a:p>
          <a:p>
            <a:pPr lvl="0"/>
            <a:r>
              <a:rPr lang="en-US" dirty="0" smtClean="0"/>
              <a:t>PowerShell cmdlets</a:t>
            </a:r>
          </a:p>
          <a:p>
            <a:pPr lvl="1"/>
            <a:r>
              <a:rPr lang="en-US" dirty="0" smtClean="0"/>
              <a:t>Near parity with dnscmd.exe</a:t>
            </a:r>
            <a:endParaRPr lang="en-US" dirty="0"/>
          </a:p>
          <a:p>
            <a:pPr lvl="0"/>
            <a:r>
              <a:rPr lang="en-US" dirty="0"/>
              <a:t>Dynamic re-ordering of forwarders </a:t>
            </a:r>
            <a:endParaRPr lang="en-US" dirty="0" smtClean="0"/>
          </a:p>
          <a:p>
            <a:pPr lvl="1"/>
            <a:r>
              <a:rPr lang="en-US" dirty="0" smtClean="0"/>
              <a:t>Server now picks the forwarder that is responsive over the ones that are not responsive</a:t>
            </a:r>
          </a:p>
          <a:p>
            <a:pPr lvl="1"/>
            <a:r>
              <a:rPr lang="en-US" dirty="0" smtClean="0"/>
              <a:t>Basically, </a:t>
            </a:r>
            <a:r>
              <a:rPr lang="en-US" dirty="0"/>
              <a:t>unresponsive forwarders are dropped to the bottom of the list for successive </a:t>
            </a:r>
            <a:r>
              <a:rPr lang="en-US" dirty="0" smtClean="0"/>
              <a:t>queries</a:t>
            </a:r>
          </a:p>
          <a:p>
            <a:r>
              <a:rPr lang="en-US" dirty="0" smtClean="0"/>
              <a:t>WINS Support for DNSSEC</a:t>
            </a:r>
            <a:endParaRPr lang="en-US" dirty="0"/>
          </a:p>
          <a:p>
            <a:endParaRPr lang="en-US" dirty="0"/>
          </a:p>
        </p:txBody>
      </p:sp>
      <p:graphicFrame>
        <p:nvGraphicFramePr>
          <p:cNvPr id="8" name="Diagram 7"/>
          <p:cNvGraphicFramePr/>
          <p:nvPr>
            <p:extLst>
              <p:ext uri="{D42A27DB-BD31-4B8C-83A1-F6EECF244321}">
                <p14:modId xmlns:p14="http://schemas.microsoft.com/office/powerpoint/2010/main" val="162754419"/>
              </p:ext>
            </p:extLst>
          </p:nvPr>
        </p:nvGraphicFramePr>
        <p:xfrm>
          <a:off x="9752012" y="76200"/>
          <a:ext cx="23622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descr="C:\Users\rkuehfus\AppData\Local\Microsoft\Windows\Temporary Internet Files\Content.IE5\P5SYQBUO\MC900434663[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45724" y="405289"/>
            <a:ext cx="429214" cy="5667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rkuehfus\AppData\Local\Microsoft\Windows\Temporary Internet Files\Content.IE5\P5SYQBUO\MC900434663[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52212" y="400527"/>
            <a:ext cx="429214" cy="5667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rkuehfus\AppData\Local\Microsoft\Windows\Temporary Internet Files\Content.IE5\P5SYQBUO\MC900434663[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45724" y="1119665"/>
            <a:ext cx="429214"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92205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0"/>
          </p:nvPr>
        </p:nvSpPr>
        <p:spPr>
          <a:xfrm>
            <a:off x="519112" y="1447798"/>
            <a:ext cx="10452099" cy="3151632"/>
          </a:xfrm>
        </p:spPr>
        <p:txBody>
          <a:bodyPr/>
          <a:lstStyle/>
          <a:p>
            <a:r>
              <a:rPr lang="en-US" dirty="0" smtClean="0"/>
              <a:t>Easy to deploy</a:t>
            </a:r>
          </a:p>
          <a:p>
            <a:r>
              <a:rPr lang="en-US" dirty="0" smtClean="0"/>
              <a:t>Smart defaults</a:t>
            </a:r>
          </a:p>
          <a:p>
            <a:r>
              <a:rPr lang="en-US" dirty="0" smtClean="0"/>
              <a:t>Automated management for day to day operations</a:t>
            </a:r>
          </a:p>
          <a:p>
            <a:r>
              <a:rPr lang="en-US" dirty="0" smtClean="0"/>
              <a:t>Standards compliant</a:t>
            </a:r>
          </a:p>
          <a:p>
            <a:r>
              <a:rPr lang="en-US" dirty="0" smtClean="0"/>
              <a:t>High Performance</a:t>
            </a:r>
          </a:p>
          <a:p>
            <a:endParaRPr lang="en-US" dirty="0" smtClean="0"/>
          </a:p>
        </p:txBody>
      </p:sp>
      <p:graphicFrame>
        <p:nvGraphicFramePr>
          <p:cNvPr id="4" name="Diagram 3"/>
          <p:cNvGraphicFramePr/>
          <p:nvPr>
            <p:extLst>
              <p:ext uri="{D42A27DB-BD31-4B8C-83A1-F6EECF244321}">
                <p14:modId xmlns:p14="http://schemas.microsoft.com/office/powerpoint/2010/main" val="35218226"/>
              </p:ext>
            </p:extLst>
          </p:nvPr>
        </p:nvGraphicFramePr>
        <p:xfrm>
          <a:off x="9752012" y="76200"/>
          <a:ext cx="23622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rkuehfus\AppData\Local\Microsoft\Windows\Temporary Internet Files\Content.IE5\P5SYQBUO\MC900434663[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5724" y="405289"/>
            <a:ext cx="429214" cy="5667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rkuehfus\AppData\Local\Microsoft\Windows\Temporary Internet Files\Content.IE5\P5SYQBUO\MC900434663[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52212" y="400527"/>
            <a:ext cx="429214" cy="5667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rkuehfus\AppData\Local\Microsoft\Windows\Temporary Internet Files\Content.IE5\P5SYQBUO\MC900434663[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5724" y="1119665"/>
            <a:ext cx="429214" cy="5667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rkuehfus\AppData\Local\Microsoft\Windows\Temporary Internet Files\Content.IE5\P5SYQBUO\MC900434663[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52212" y="1106708"/>
            <a:ext cx="429214"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89241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7789" y="2667000"/>
            <a:ext cx="3713247" cy="1516406"/>
          </a:xfrm>
          <a:prstGeom prst="rect">
            <a:avLst/>
          </a:prstGeom>
        </p:spPr>
      </p:pic>
    </p:spTree>
    <p:extLst>
      <p:ext uri="{BB962C8B-B14F-4D97-AF65-F5344CB8AC3E}">
        <p14:creationId xmlns:p14="http://schemas.microsoft.com/office/powerpoint/2010/main" val="288657356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dirty="0" smtClean="0"/>
              <a:t>The </a:t>
            </a:r>
            <a:r>
              <a:rPr lang="en-US" dirty="0" smtClean="0"/>
              <a:t>B</a:t>
            </a:r>
            <a:r>
              <a:rPr dirty="0" smtClean="0"/>
              <a:t>asic </a:t>
            </a:r>
            <a:r>
              <a:rPr lang="en-US" dirty="0" smtClean="0"/>
              <a:t>I</a:t>
            </a:r>
            <a:r>
              <a:rPr dirty="0" smtClean="0"/>
              <a:t>dea</a:t>
            </a:r>
            <a:endParaRPr lang="en-US" dirty="0"/>
          </a:p>
        </p:txBody>
      </p:sp>
      <p:sp>
        <p:nvSpPr>
          <p:cNvPr id="3" name="Content Placeholder 2"/>
          <p:cNvSpPr>
            <a:spLocks noGrp="1"/>
          </p:cNvSpPr>
          <p:nvPr>
            <p:ph sz="quarter" idx="4294967295"/>
          </p:nvPr>
        </p:nvSpPr>
        <p:spPr>
          <a:xfrm>
            <a:off x="455612" y="1600200"/>
            <a:ext cx="11049000" cy="4745915"/>
          </a:xfrm>
        </p:spPr>
        <p:txBody>
          <a:bodyPr/>
          <a:lstStyle/>
          <a:p>
            <a:r>
              <a:rPr lang="en-US" dirty="0" smtClean="0"/>
              <a:t>DNSSEC introduces 5 new record types:</a:t>
            </a:r>
          </a:p>
          <a:p>
            <a:pPr lvl="1"/>
            <a:r>
              <a:rPr lang="en-US" sz="2400" dirty="0" smtClean="0"/>
              <a:t>Resource Record Signature (RRSIG) </a:t>
            </a:r>
          </a:p>
          <a:p>
            <a:pPr lvl="1"/>
            <a:r>
              <a:rPr lang="en-US" sz="2400" dirty="0" smtClean="0"/>
              <a:t>DNS Public Key (DNSKEY)</a:t>
            </a:r>
          </a:p>
          <a:p>
            <a:pPr lvl="1"/>
            <a:r>
              <a:rPr lang="en-US" sz="2400" dirty="0" smtClean="0"/>
              <a:t>Delegation Signer (DS)</a:t>
            </a:r>
          </a:p>
          <a:p>
            <a:pPr lvl="1"/>
            <a:r>
              <a:rPr lang="en-US" sz="2400" dirty="0" smtClean="0"/>
              <a:t>Next Secure (NSEC) </a:t>
            </a:r>
          </a:p>
          <a:p>
            <a:pPr lvl="1"/>
            <a:r>
              <a:rPr lang="en-US" sz="2400" dirty="0" smtClean="0"/>
              <a:t>Next Secure 3 (NSEC3)</a:t>
            </a:r>
          </a:p>
          <a:p>
            <a:r>
              <a:rPr lang="en-US" dirty="0" smtClean="0"/>
              <a:t>Using the new records resolvers build a chain of trust for any signed zone</a:t>
            </a:r>
            <a:endParaRPr lang="en-US" sz="2400" dirty="0" smtClean="0"/>
          </a:p>
          <a:p>
            <a:r>
              <a:rPr lang="en-US" dirty="0" smtClean="0"/>
              <a:t>DNS Responses include signatures and can be validated</a:t>
            </a:r>
          </a:p>
          <a:p>
            <a:pPr>
              <a:buNone/>
            </a:pPr>
            <a:endParaRPr lang="en-US" sz="4400" dirty="0"/>
          </a:p>
        </p:txBody>
      </p:sp>
      <p:graphicFrame>
        <p:nvGraphicFramePr>
          <p:cNvPr id="13" name="Diagram 12"/>
          <p:cNvGraphicFramePr/>
          <p:nvPr>
            <p:extLst>
              <p:ext uri="{D42A27DB-BD31-4B8C-83A1-F6EECF244321}">
                <p14:modId xmlns:p14="http://schemas.microsoft.com/office/powerpoint/2010/main" val="2586729347"/>
              </p:ext>
            </p:extLst>
          </p:nvPr>
        </p:nvGraphicFramePr>
        <p:xfrm>
          <a:off x="9752012" y="76200"/>
          <a:ext cx="23622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369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DNSSEC in Windows 2008 R2</a:t>
            </a:r>
            <a:endParaRPr lang="en-US" dirty="0"/>
          </a:p>
        </p:txBody>
      </p:sp>
      <p:sp>
        <p:nvSpPr>
          <p:cNvPr id="2" name="Content Placeholder 1"/>
          <p:cNvSpPr>
            <a:spLocks noGrp="1"/>
          </p:cNvSpPr>
          <p:nvPr>
            <p:ph sz="quarter" idx="4294967295"/>
          </p:nvPr>
        </p:nvSpPr>
        <p:spPr>
          <a:xfrm>
            <a:off x="150812" y="1981200"/>
            <a:ext cx="11195050" cy="3453253"/>
          </a:xfrm>
        </p:spPr>
        <p:txBody>
          <a:bodyPr/>
          <a:lstStyle/>
          <a:p>
            <a:r>
              <a:rPr lang="en-US" sz="4400" dirty="0"/>
              <a:t>Microsoft introduced support for DNSSEC in Windows 2008 </a:t>
            </a:r>
            <a:r>
              <a:rPr lang="en-US" sz="4400" dirty="0" smtClean="0"/>
              <a:t>R2…</a:t>
            </a:r>
            <a:endParaRPr lang="en-US" sz="4400" dirty="0"/>
          </a:p>
          <a:p>
            <a:pPr lvl="1"/>
            <a:r>
              <a:rPr lang="en-US" sz="3600" dirty="0"/>
              <a:t>Ability to sign zones offline and host signed zones</a:t>
            </a:r>
          </a:p>
          <a:p>
            <a:pPr lvl="1"/>
            <a:r>
              <a:rPr lang="en-US" sz="3600" dirty="0"/>
              <a:t>Validation of signed </a:t>
            </a:r>
            <a:r>
              <a:rPr lang="en-US" sz="3600" dirty="0" smtClean="0"/>
              <a:t>responses</a:t>
            </a:r>
          </a:p>
          <a:p>
            <a:pPr lvl="1"/>
            <a:r>
              <a:rPr lang="en-US" sz="3600" dirty="0" smtClean="0"/>
              <a:t>Support for NSEC</a:t>
            </a:r>
            <a:endParaRPr lang="en-US" sz="2400" dirty="0" smtClean="0"/>
          </a:p>
          <a:p>
            <a:pPr marL="0" indent="0">
              <a:buNone/>
            </a:pPr>
            <a:endParaRPr lang="en-US" sz="2400" dirty="0"/>
          </a:p>
        </p:txBody>
      </p:sp>
      <p:graphicFrame>
        <p:nvGraphicFramePr>
          <p:cNvPr id="6" name="Diagram 5"/>
          <p:cNvGraphicFramePr/>
          <p:nvPr>
            <p:extLst>
              <p:ext uri="{D42A27DB-BD31-4B8C-83A1-F6EECF244321}">
                <p14:modId xmlns:p14="http://schemas.microsoft.com/office/powerpoint/2010/main" val="2298140537"/>
              </p:ext>
            </p:extLst>
          </p:nvPr>
        </p:nvGraphicFramePr>
        <p:xfrm>
          <a:off x="9752012" y="76200"/>
          <a:ext cx="23622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425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obt\Documents\PPT artwork\DVD_ART35\Artwork_Imagery\Shapes\Arrows\Straight - Vivid\Vivid yellow box arrow 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11" y="2815079"/>
            <a:ext cx="5951944" cy="1270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robt\Documents\PPT artwork\DVD_ART35\Artwork_Imagery\Shapes\Arrows\Straight - Vivid\Vivid green box arrow sho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08" y="1675079"/>
            <a:ext cx="5951946" cy="1270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half" idx="2"/>
          </p:nvPr>
        </p:nvSpPr>
        <p:spPr>
          <a:xfrm>
            <a:off x="6384774" y="2071807"/>
            <a:ext cx="5180251" cy="2119042"/>
          </a:xfrm>
        </p:spPr>
        <p:txBody>
          <a:bodyPr/>
          <a:lstStyle/>
          <a:p>
            <a:r>
              <a:rPr lang="en-US" sz="3200" dirty="0" smtClean="0">
                <a:solidFill>
                  <a:schemeClr val="tx1"/>
                </a:solidFill>
              </a:rPr>
              <a:t>Latest RFCs</a:t>
            </a:r>
          </a:p>
          <a:p>
            <a:pPr lvl="1"/>
            <a:r>
              <a:rPr lang="en-US" sz="2400" dirty="0" smtClean="0">
                <a:solidFill>
                  <a:schemeClr val="tx1"/>
                </a:solidFill>
              </a:rPr>
              <a:t>NSEC3 Support</a:t>
            </a:r>
          </a:p>
          <a:p>
            <a:pPr lvl="1"/>
            <a:r>
              <a:rPr lang="en-US" sz="2400" dirty="0" smtClean="0">
                <a:solidFill>
                  <a:schemeClr val="tx1"/>
                </a:solidFill>
              </a:rPr>
              <a:t>RSA/SHA-2, ECDSA Signing</a:t>
            </a:r>
          </a:p>
          <a:p>
            <a:pPr lvl="1"/>
            <a:r>
              <a:rPr lang="en-US" sz="2400" dirty="0" smtClean="0">
                <a:solidFill>
                  <a:schemeClr val="tx1"/>
                </a:solidFill>
              </a:rPr>
              <a:t>Automated Trust Anchor rollover</a:t>
            </a:r>
          </a:p>
          <a:p>
            <a:r>
              <a:rPr lang="en-US" sz="2700" dirty="0" smtClean="0">
                <a:solidFill>
                  <a:schemeClr val="tx1"/>
                </a:solidFill>
              </a:rPr>
              <a:t>Support for 3</a:t>
            </a:r>
            <a:r>
              <a:rPr lang="en-US" sz="2700" baseline="30000" dirty="0" smtClean="0">
                <a:solidFill>
                  <a:schemeClr val="tx1"/>
                </a:solidFill>
              </a:rPr>
              <a:t>rd</a:t>
            </a:r>
            <a:r>
              <a:rPr lang="en-US" sz="2700" dirty="0" smtClean="0">
                <a:solidFill>
                  <a:schemeClr val="tx1"/>
                </a:solidFill>
              </a:rPr>
              <a:t> Party Key </a:t>
            </a:r>
            <a:r>
              <a:rPr lang="en-US" sz="2700" dirty="0" err="1" smtClean="0">
                <a:solidFill>
                  <a:schemeClr val="tx1"/>
                </a:solidFill>
              </a:rPr>
              <a:t>Mgmt</a:t>
            </a:r>
            <a:endParaRPr lang="en-US" sz="2700" dirty="0" smtClean="0">
              <a:solidFill>
                <a:schemeClr val="tx1"/>
              </a:solidFill>
            </a:endParaRPr>
          </a:p>
        </p:txBody>
      </p:sp>
      <p:sp>
        <p:nvSpPr>
          <p:cNvPr id="3" name="Text Placeholder 2"/>
          <p:cNvSpPr>
            <a:spLocks noGrp="1"/>
          </p:cNvSpPr>
          <p:nvPr>
            <p:ph type="body" sz="quarter" idx="13"/>
          </p:nvPr>
        </p:nvSpPr>
        <p:spPr/>
        <p:txBody>
          <a:bodyPr/>
          <a:lstStyle/>
          <a:p>
            <a:r>
              <a:rPr lang="en-US" dirty="0" smtClean="0"/>
              <a:t>Enabling enterprise DNSSEC rollout</a:t>
            </a:r>
            <a:endParaRPr lang="en-US" dirty="0"/>
          </a:p>
        </p:txBody>
      </p:sp>
      <p:sp>
        <p:nvSpPr>
          <p:cNvPr id="4" name="Title 3"/>
          <p:cNvSpPr>
            <a:spLocks noGrp="1"/>
          </p:cNvSpPr>
          <p:nvPr>
            <p:ph type="title"/>
          </p:nvPr>
        </p:nvSpPr>
        <p:spPr/>
        <p:txBody>
          <a:bodyPr>
            <a:normAutofit/>
          </a:bodyPr>
          <a:lstStyle/>
          <a:p>
            <a:r>
              <a:rPr lang="en-US" dirty="0" smtClean="0"/>
              <a:t>DNSSEC in Windows Server 2012 R2</a:t>
            </a:r>
            <a:endParaRPr lang="en-US" dirty="0"/>
          </a:p>
        </p:txBody>
      </p:sp>
      <p:pic>
        <p:nvPicPr>
          <p:cNvPr id="10" name="Picture 2" descr="C:\Users\robt\Documents\PPT artwork\DVD_ART35\Artwork_Imagery\Shapes\Arrows\Straight - Vivid\Vivid yellow box arrow 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78" y="3952445"/>
            <a:ext cx="5951944"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robt\Documents\PPT artwork\DVD_ART35\Artwork_Imagery\Shapes\Arrows\Straight - Vivid\Vivid yellow box arrow 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 y="5121479"/>
            <a:ext cx="5951944" cy="127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45521" y="2058389"/>
            <a:ext cx="4131536" cy="369332"/>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Interoperability</a:t>
            </a:r>
          </a:p>
        </p:txBody>
      </p:sp>
      <p:sp>
        <p:nvSpPr>
          <p:cNvPr id="12" name="TextBox 11"/>
          <p:cNvSpPr txBox="1"/>
          <p:nvPr/>
        </p:nvSpPr>
        <p:spPr>
          <a:xfrm>
            <a:off x="1342888" y="4098256"/>
            <a:ext cx="4131536" cy="369332"/>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Manageability</a:t>
            </a:r>
          </a:p>
        </p:txBody>
      </p:sp>
      <p:sp>
        <p:nvSpPr>
          <p:cNvPr id="13" name="TextBox 12"/>
          <p:cNvSpPr txBox="1"/>
          <p:nvPr/>
        </p:nvSpPr>
        <p:spPr>
          <a:xfrm>
            <a:off x="1356085" y="2955623"/>
            <a:ext cx="4131536" cy="369332"/>
          </a:xfrm>
          <a:prstGeom prst="rect">
            <a:avLst/>
          </a:prstGeom>
          <a:noFill/>
        </p:spPr>
        <p:txBody>
          <a:bodyPr wrap="square" lIns="0" tIns="0" rIns="0" bIns="0" rtlCol="0">
            <a:spAutoFit/>
          </a:bodyPr>
          <a:lstStyle/>
          <a:p>
            <a:r>
              <a:rPr lang="en-US" sz="2400" dirty="0">
                <a:gradFill>
                  <a:gsLst>
                    <a:gs pos="0">
                      <a:schemeClr val="tx1"/>
                    </a:gs>
                    <a:gs pos="86000">
                      <a:schemeClr val="tx1"/>
                    </a:gs>
                  </a:gsLst>
                  <a:lin ang="5400000" scaled="0"/>
                </a:gradFill>
              </a:rPr>
              <a:t>Dynamic</a:t>
            </a:r>
          </a:p>
        </p:txBody>
      </p:sp>
      <p:sp>
        <p:nvSpPr>
          <p:cNvPr id="14" name="TextBox 13"/>
          <p:cNvSpPr txBox="1"/>
          <p:nvPr/>
        </p:nvSpPr>
        <p:spPr>
          <a:xfrm>
            <a:off x="1305942" y="5256924"/>
            <a:ext cx="4131536" cy="369332"/>
          </a:xfrm>
          <a:prstGeom prst="rect">
            <a:avLst/>
          </a:prstGeom>
          <a:noFill/>
        </p:spPr>
        <p:txBody>
          <a:bodyPr wrap="square" lIns="0" tIns="0" rIns="0" bIns="0" rtlCol="0">
            <a:spAutoFit/>
          </a:bodyPr>
          <a:lstStyle/>
          <a:p>
            <a:r>
              <a:rPr lang="en-US" sz="2400" dirty="0">
                <a:gradFill>
                  <a:gsLst>
                    <a:gs pos="0">
                      <a:schemeClr val="tx1"/>
                    </a:gs>
                    <a:gs pos="86000">
                      <a:schemeClr val="tx1"/>
                    </a:gs>
                  </a:gsLst>
                  <a:lin ang="5400000" scaled="0"/>
                </a:gradFill>
              </a:rPr>
              <a:t>Automation</a:t>
            </a:r>
          </a:p>
        </p:txBody>
      </p:sp>
      <p:graphicFrame>
        <p:nvGraphicFramePr>
          <p:cNvPr id="15" name="Diagram 14"/>
          <p:cNvGraphicFramePr/>
          <p:nvPr>
            <p:extLst/>
          </p:nvPr>
        </p:nvGraphicFramePr>
        <p:xfrm>
          <a:off x="9752012" y="76200"/>
          <a:ext cx="2362200" cy="1905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 name="Picture 2" descr="C:\Users\rkuehfus\AppData\Local\Microsoft\Windows\Temporary Internet Files\Content.IE5\P5SYQBUO\MC900434663[1].wm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45724" y="405289"/>
            <a:ext cx="429214"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43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robt\Documents\PPT artwork\DVD_ART35\Artwork_Imagery\Shapes\Arrows\Straight - Vivid\Vivid green box arrow 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05" y="2812445"/>
            <a:ext cx="5951946" cy="1270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half" idx="2"/>
          </p:nvPr>
        </p:nvSpPr>
        <p:spPr>
          <a:xfrm>
            <a:off x="6384774" y="2031456"/>
            <a:ext cx="5180251" cy="3490186"/>
          </a:xfrm>
        </p:spPr>
        <p:txBody>
          <a:bodyPr/>
          <a:lstStyle/>
          <a:p>
            <a:pPr marL="257552" lvl="0" indent="-257552"/>
            <a:r>
              <a:rPr lang="en-US" sz="3200" dirty="0" smtClean="0">
                <a:solidFill>
                  <a:schemeClr val="tx1"/>
                </a:solidFill>
              </a:rPr>
              <a:t>Active Directory Integrated</a:t>
            </a:r>
          </a:p>
          <a:p>
            <a:pPr marL="554596" lvl="1" indent="-257552"/>
            <a:r>
              <a:rPr lang="en-US" sz="2400" dirty="0" smtClean="0">
                <a:solidFill>
                  <a:schemeClr val="tx1"/>
                </a:solidFill>
              </a:rPr>
              <a:t>Support </a:t>
            </a:r>
            <a:r>
              <a:rPr lang="en-US" sz="2400" dirty="0">
                <a:solidFill>
                  <a:schemeClr val="tx1"/>
                </a:solidFill>
              </a:rPr>
              <a:t>for dynamic updates </a:t>
            </a:r>
          </a:p>
          <a:p>
            <a:pPr marL="554596" lvl="1" indent="-257552"/>
            <a:r>
              <a:rPr lang="en-US" sz="2400" dirty="0">
                <a:solidFill>
                  <a:schemeClr val="tx1"/>
                </a:solidFill>
              </a:rPr>
              <a:t>Preserving the multi-master DNS </a:t>
            </a:r>
            <a:r>
              <a:rPr lang="en-US" sz="2400" dirty="0" smtClean="0">
                <a:solidFill>
                  <a:schemeClr val="tx1"/>
                </a:solidFill>
              </a:rPr>
              <a:t>model</a:t>
            </a:r>
            <a:endParaRPr lang="en-US" sz="2000" dirty="0">
              <a:solidFill>
                <a:schemeClr val="tx1"/>
              </a:solidFill>
            </a:endParaRPr>
          </a:p>
          <a:p>
            <a:pPr marL="554596" lvl="1" indent="-257552"/>
            <a:r>
              <a:rPr lang="en-US" sz="2400" dirty="0">
                <a:solidFill>
                  <a:schemeClr val="tx1"/>
                </a:solidFill>
              </a:rPr>
              <a:t>Leverage AD for secure key distribution and Trust Anchor </a:t>
            </a:r>
            <a:r>
              <a:rPr lang="en-US" sz="2400" dirty="0" smtClean="0">
                <a:solidFill>
                  <a:srgbClr val="FFFFFF"/>
                </a:solidFill>
              </a:rPr>
              <a:t>distribution</a:t>
            </a:r>
          </a:p>
          <a:p>
            <a:pPr marL="257552" indent="-257552"/>
            <a:r>
              <a:rPr lang="en-US" sz="2700" dirty="0">
                <a:solidFill>
                  <a:srgbClr val="FFFFFF"/>
                </a:solidFill>
              </a:rPr>
              <a:t>I</a:t>
            </a:r>
            <a:r>
              <a:rPr lang="en-US" sz="2700" dirty="0" smtClean="0">
                <a:solidFill>
                  <a:srgbClr val="FFFFFF"/>
                </a:solidFill>
              </a:rPr>
              <a:t>mprove DNS/DNSSEC server performance</a:t>
            </a:r>
            <a:endParaRPr lang="en-US" sz="2700" dirty="0">
              <a:solidFill>
                <a:srgbClr val="FFFFFF"/>
              </a:solidFill>
            </a:endParaRPr>
          </a:p>
        </p:txBody>
      </p:sp>
      <p:sp>
        <p:nvSpPr>
          <p:cNvPr id="3" name="Text Placeholder 2"/>
          <p:cNvSpPr>
            <a:spLocks noGrp="1"/>
          </p:cNvSpPr>
          <p:nvPr>
            <p:ph type="body" sz="quarter" idx="13"/>
          </p:nvPr>
        </p:nvSpPr>
        <p:spPr/>
        <p:txBody>
          <a:bodyPr/>
          <a:lstStyle/>
          <a:p>
            <a:r>
              <a:rPr lang="en-US" dirty="0" smtClean="0"/>
              <a:t>Enabling enterprise DNSSEC rollout</a:t>
            </a:r>
            <a:endParaRPr lang="en-US" dirty="0"/>
          </a:p>
        </p:txBody>
      </p:sp>
      <p:sp>
        <p:nvSpPr>
          <p:cNvPr id="4" name="Title 3"/>
          <p:cNvSpPr>
            <a:spLocks noGrp="1"/>
          </p:cNvSpPr>
          <p:nvPr>
            <p:ph type="title"/>
          </p:nvPr>
        </p:nvSpPr>
        <p:spPr/>
        <p:txBody>
          <a:bodyPr>
            <a:normAutofit/>
          </a:bodyPr>
          <a:lstStyle/>
          <a:p>
            <a:r>
              <a:rPr lang="en-US" dirty="0" smtClean="0"/>
              <a:t>DNSSEC in Windows Server 2012 R2</a:t>
            </a:r>
            <a:endParaRPr lang="en-US" dirty="0"/>
          </a:p>
        </p:txBody>
      </p:sp>
      <p:pic>
        <p:nvPicPr>
          <p:cNvPr id="11" name="Picture 3" descr="C:\Users\robt\Documents\PPT artwork\DVD_ART35\Artwork_Imagery\Shapes\Arrows\Straight - Vivid\Vivid green box arrow 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8" y="1675079"/>
            <a:ext cx="5951946"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robt\Documents\PPT artwork\DVD_ART35\Artwork_Imagery\Shapes\Arrows\Straight - Vivid\Vivid yellow box arrow sho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78" y="3952445"/>
            <a:ext cx="5951944"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robt\Documents\PPT artwork\DVD_ART35\Artwork_Imagery\Shapes\Arrows\Straight - Vivid\Vivid yellow box arrow sho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07" y="5121479"/>
            <a:ext cx="5951944" cy="127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345521" y="2058389"/>
            <a:ext cx="4131536" cy="369332"/>
          </a:xfrm>
          <a:prstGeom prst="rect">
            <a:avLst/>
          </a:prstGeom>
          <a:noFill/>
        </p:spPr>
        <p:txBody>
          <a:bodyPr wrap="square" lIns="0" tIns="0" rIns="0" bIns="0" rtlCol="0">
            <a:spAutoFit/>
          </a:bodyPr>
          <a:lstStyle/>
          <a:p>
            <a:r>
              <a:rPr lang="en-US" sz="2400" dirty="0">
                <a:gradFill>
                  <a:gsLst>
                    <a:gs pos="0">
                      <a:schemeClr val="tx1"/>
                    </a:gs>
                    <a:gs pos="86000">
                      <a:schemeClr val="tx1"/>
                    </a:gs>
                  </a:gsLst>
                  <a:lin ang="5400000" scaled="0"/>
                </a:gradFill>
              </a:rPr>
              <a:t>Interoperability</a:t>
            </a:r>
          </a:p>
        </p:txBody>
      </p:sp>
      <p:sp>
        <p:nvSpPr>
          <p:cNvPr id="15" name="TextBox 14"/>
          <p:cNvSpPr txBox="1"/>
          <p:nvPr/>
        </p:nvSpPr>
        <p:spPr>
          <a:xfrm>
            <a:off x="1342888" y="4098256"/>
            <a:ext cx="4131536" cy="369332"/>
          </a:xfrm>
          <a:prstGeom prst="rect">
            <a:avLst/>
          </a:prstGeom>
          <a:noFill/>
        </p:spPr>
        <p:txBody>
          <a:bodyPr wrap="square" lIns="0" tIns="0" rIns="0" bIns="0" rtlCol="0">
            <a:spAutoFit/>
          </a:bodyPr>
          <a:lstStyle/>
          <a:p>
            <a:r>
              <a:rPr lang="en-US" sz="2400" dirty="0">
                <a:gradFill>
                  <a:gsLst>
                    <a:gs pos="0">
                      <a:schemeClr val="tx1"/>
                    </a:gs>
                    <a:gs pos="86000">
                      <a:schemeClr val="tx1"/>
                    </a:gs>
                  </a:gsLst>
                  <a:lin ang="5400000" scaled="0"/>
                </a:gradFill>
              </a:rPr>
              <a:t>Manageability</a:t>
            </a:r>
            <a:endParaRPr lang="en-US" sz="2400" dirty="0" smtClean="0">
              <a:gradFill>
                <a:gsLst>
                  <a:gs pos="0">
                    <a:schemeClr val="tx1"/>
                  </a:gs>
                  <a:gs pos="86000">
                    <a:schemeClr val="tx1"/>
                  </a:gs>
                </a:gsLst>
                <a:lin ang="5400000" scaled="0"/>
              </a:gradFill>
            </a:endParaRPr>
          </a:p>
        </p:txBody>
      </p:sp>
      <p:sp>
        <p:nvSpPr>
          <p:cNvPr id="16" name="TextBox 15"/>
          <p:cNvSpPr txBox="1"/>
          <p:nvPr/>
        </p:nvSpPr>
        <p:spPr>
          <a:xfrm>
            <a:off x="1356085" y="2955623"/>
            <a:ext cx="4131536" cy="369332"/>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Dynamic</a:t>
            </a:r>
          </a:p>
        </p:txBody>
      </p:sp>
      <p:sp>
        <p:nvSpPr>
          <p:cNvPr id="17" name="TextBox 16"/>
          <p:cNvSpPr txBox="1"/>
          <p:nvPr/>
        </p:nvSpPr>
        <p:spPr>
          <a:xfrm>
            <a:off x="1305942" y="5256924"/>
            <a:ext cx="4131536" cy="369332"/>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Automation</a:t>
            </a:r>
          </a:p>
        </p:txBody>
      </p:sp>
      <p:graphicFrame>
        <p:nvGraphicFramePr>
          <p:cNvPr id="19" name="Diagram 18"/>
          <p:cNvGraphicFramePr/>
          <p:nvPr>
            <p:extLst/>
          </p:nvPr>
        </p:nvGraphicFramePr>
        <p:xfrm>
          <a:off x="9752012" y="76200"/>
          <a:ext cx="2362200" cy="1905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1" name="Picture 2" descr="C:\Users\rkuehfus\AppData\Local\Microsoft\Windows\Temporary Internet Files\Content.IE5\P5SYQBUO\MC900434663[1].wm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45724" y="405289"/>
            <a:ext cx="429214"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197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robt\Documents\PPT artwork\DVD_ART35\Artwork_Imagery\Shapes\Arrows\Straight - Vivid\Vivid green box arrow 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46" y="2812445"/>
            <a:ext cx="5951946"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robt\Documents\PPT artwork\DVD_ART35\Artwork_Imagery\Shapes\Arrows\Straight - Vivid\Vivid green box arrow 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3" y="3965645"/>
            <a:ext cx="5951946" cy="127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3"/>
          </p:nvPr>
        </p:nvSpPr>
        <p:spPr/>
        <p:txBody>
          <a:bodyPr/>
          <a:lstStyle/>
          <a:p>
            <a:r>
              <a:rPr lang="en-US" dirty="0" smtClean="0"/>
              <a:t>Enabling enterprise DNSSEC rollout</a:t>
            </a:r>
            <a:endParaRPr lang="en-US" dirty="0"/>
          </a:p>
        </p:txBody>
      </p:sp>
      <p:sp>
        <p:nvSpPr>
          <p:cNvPr id="4" name="Title 3"/>
          <p:cNvSpPr>
            <a:spLocks noGrp="1"/>
          </p:cNvSpPr>
          <p:nvPr>
            <p:ph type="title"/>
          </p:nvPr>
        </p:nvSpPr>
        <p:spPr/>
        <p:txBody>
          <a:bodyPr>
            <a:normAutofit/>
          </a:bodyPr>
          <a:lstStyle/>
          <a:p>
            <a:r>
              <a:rPr lang="en-US" dirty="0" smtClean="0"/>
              <a:t>DNSSEC in Windows Server 2012 R2</a:t>
            </a:r>
            <a:endParaRPr lang="en-US" dirty="0"/>
          </a:p>
        </p:txBody>
      </p:sp>
      <p:pic>
        <p:nvPicPr>
          <p:cNvPr id="11" name="Picture 3" descr="C:\Users\robt\Documents\PPT artwork\DVD_ART35\Artwork_Imagery\Shapes\Arrows\Straight - Vivid\Vivid green box arrow 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8" y="1675079"/>
            <a:ext cx="5951946"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robt\Documents\PPT artwork\DVD_ART35\Artwork_Imagery\Shapes\Arrows\Straight - Vivid\Vivid yellow box arrow sho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07" y="5121479"/>
            <a:ext cx="5951944" cy="127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345521" y="2058389"/>
            <a:ext cx="4131536" cy="369332"/>
          </a:xfrm>
          <a:prstGeom prst="rect">
            <a:avLst/>
          </a:prstGeom>
          <a:noFill/>
        </p:spPr>
        <p:txBody>
          <a:bodyPr wrap="square" lIns="0" tIns="0" rIns="0" bIns="0" rtlCol="0">
            <a:spAutoFit/>
          </a:bodyPr>
          <a:lstStyle/>
          <a:p>
            <a:r>
              <a:rPr lang="en-US" sz="2400" dirty="0">
                <a:gradFill>
                  <a:gsLst>
                    <a:gs pos="0">
                      <a:schemeClr val="tx1"/>
                    </a:gs>
                    <a:gs pos="86000">
                      <a:schemeClr val="tx1"/>
                    </a:gs>
                  </a:gsLst>
                  <a:lin ang="5400000" scaled="0"/>
                </a:gradFill>
              </a:rPr>
              <a:t>Interoperability</a:t>
            </a:r>
          </a:p>
        </p:txBody>
      </p:sp>
      <p:sp>
        <p:nvSpPr>
          <p:cNvPr id="15" name="TextBox 14"/>
          <p:cNvSpPr txBox="1"/>
          <p:nvPr/>
        </p:nvSpPr>
        <p:spPr>
          <a:xfrm>
            <a:off x="1342888" y="4098256"/>
            <a:ext cx="4131536" cy="369332"/>
          </a:xfrm>
          <a:prstGeom prst="rect">
            <a:avLst/>
          </a:prstGeom>
          <a:noFill/>
        </p:spPr>
        <p:txBody>
          <a:bodyPr wrap="square" lIns="0" tIns="0" rIns="0" bIns="0" rtlCol="0">
            <a:spAutoFit/>
          </a:bodyPr>
          <a:lstStyle/>
          <a:p>
            <a:r>
              <a:rPr lang="en-US" sz="2400" dirty="0">
                <a:gradFill>
                  <a:gsLst>
                    <a:gs pos="0">
                      <a:schemeClr val="tx1"/>
                    </a:gs>
                    <a:gs pos="86000">
                      <a:schemeClr val="tx1"/>
                    </a:gs>
                  </a:gsLst>
                  <a:lin ang="5400000" scaled="0"/>
                </a:gradFill>
              </a:rPr>
              <a:t>Manageability</a:t>
            </a:r>
            <a:endParaRPr lang="en-US" sz="2400" dirty="0" smtClean="0">
              <a:gradFill>
                <a:gsLst>
                  <a:gs pos="0">
                    <a:schemeClr val="tx1"/>
                  </a:gs>
                  <a:gs pos="86000">
                    <a:schemeClr val="tx1"/>
                  </a:gs>
                </a:gsLst>
                <a:lin ang="5400000" scaled="0"/>
              </a:gradFill>
            </a:endParaRPr>
          </a:p>
        </p:txBody>
      </p:sp>
      <p:sp>
        <p:nvSpPr>
          <p:cNvPr id="16" name="TextBox 15"/>
          <p:cNvSpPr txBox="1"/>
          <p:nvPr/>
        </p:nvSpPr>
        <p:spPr>
          <a:xfrm>
            <a:off x="1356085" y="2955623"/>
            <a:ext cx="4131536" cy="369332"/>
          </a:xfrm>
          <a:prstGeom prst="rect">
            <a:avLst/>
          </a:prstGeom>
          <a:noFill/>
        </p:spPr>
        <p:txBody>
          <a:bodyPr wrap="square" lIns="0" tIns="0" rIns="0" bIns="0" rtlCol="0">
            <a:spAutoFit/>
          </a:bodyPr>
          <a:lstStyle/>
          <a:p>
            <a:r>
              <a:rPr lang="en-US" sz="2400" dirty="0">
                <a:gradFill>
                  <a:gsLst>
                    <a:gs pos="0">
                      <a:schemeClr val="tx1"/>
                    </a:gs>
                    <a:gs pos="86000">
                      <a:schemeClr val="tx1"/>
                    </a:gs>
                  </a:gsLst>
                  <a:lin ang="5400000" scaled="0"/>
                </a:gradFill>
              </a:rPr>
              <a:t>Dynamic</a:t>
            </a:r>
          </a:p>
        </p:txBody>
      </p:sp>
      <p:sp>
        <p:nvSpPr>
          <p:cNvPr id="17" name="TextBox 16"/>
          <p:cNvSpPr txBox="1"/>
          <p:nvPr/>
        </p:nvSpPr>
        <p:spPr>
          <a:xfrm>
            <a:off x="1305942" y="5256924"/>
            <a:ext cx="4131536" cy="369332"/>
          </a:xfrm>
          <a:prstGeom prst="rect">
            <a:avLst/>
          </a:prstGeom>
          <a:noFill/>
        </p:spPr>
        <p:txBody>
          <a:bodyPr wrap="square" lIns="0" tIns="0" rIns="0" bIns="0" rtlCol="0">
            <a:spAutoFit/>
          </a:bodyPr>
          <a:lstStyle/>
          <a:p>
            <a:r>
              <a:rPr lang="en-US" sz="2400" dirty="0">
                <a:gradFill>
                  <a:gsLst>
                    <a:gs pos="0">
                      <a:schemeClr val="tx1"/>
                    </a:gs>
                    <a:gs pos="86000">
                      <a:schemeClr val="tx1"/>
                    </a:gs>
                  </a:gsLst>
                  <a:lin ang="5400000" scaled="0"/>
                </a:gradFill>
              </a:rPr>
              <a:t>Automation</a:t>
            </a:r>
          </a:p>
        </p:txBody>
      </p:sp>
      <p:pic>
        <p:nvPicPr>
          <p:cNvPr id="20" name="Picture 19"/>
          <p:cNvPicPr/>
          <p:nvPr/>
        </p:nvPicPr>
        <p:blipFill>
          <a:blip r:embed="rId5"/>
          <a:stretch>
            <a:fillRect/>
          </a:stretch>
        </p:blipFill>
        <p:spPr>
          <a:xfrm>
            <a:off x="6303615" y="1981200"/>
            <a:ext cx="3645626" cy="2441646"/>
          </a:xfrm>
          <a:prstGeom prst="rect">
            <a:avLst/>
          </a:prstGeom>
          <a:effectLst>
            <a:outerShdw blurRad="50800" dist="38100" dir="2700000" algn="tl" rotWithShape="0">
              <a:prstClr val="black">
                <a:alpha val="40000"/>
              </a:prstClr>
            </a:outerShdw>
          </a:effectLst>
        </p:spPr>
      </p:pic>
      <p:pic>
        <p:nvPicPr>
          <p:cNvPr id="21" name="Picture 20"/>
          <p:cNvPicPr/>
          <p:nvPr/>
        </p:nvPicPr>
        <p:blipFill>
          <a:blip r:embed="rId6" cstate="print"/>
          <a:stretch>
            <a:fillRect/>
          </a:stretch>
        </p:blipFill>
        <p:spPr>
          <a:xfrm>
            <a:off x="7572935" y="3723568"/>
            <a:ext cx="3779277" cy="2554840"/>
          </a:xfrm>
          <a:prstGeom prst="rect">
            <a:avLst/>
          </a:prstGeom>
          <a:effectLst>
            <a:outerShdw blurRad="50800" dist="38100" dir="2700000" algn="tl" rotWithShape="0">
              <a:prstClr val="black">
                <a:alpha val="40000"/>
              </a:prstClr>
            </a:outerShdw>
          </a:effectLst>
        </p:spPr>
      </p:pic>
      <p:graphicFrame>
        <p:nvGraphicFramePr>
          <p:cNvPr id="22" name="Diagram 21"/>
          <p:cNvGraphicFramePr/>
          <p:nvPr>
            <p:extLst/>
          </p:nvPr>
        </p:nvGraphicFramePr>
        <p:xfrm>
          <a:off x="9752012" y="76200"/>
          <a:ext cx="2362200" cy="1905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4" name="Picture 2" descr="C:\Users\rkuehfus\AppData\Local\Microsoft\Windows\Temporary Internet Files\Content.IE5\P5SYQBUO\MC900434663[1].wm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45724" y="405289"/>
            <a:ext cx="429214"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961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3" descr="C:\Users\robt\Documents\PPT artwork\DVD_ART35\Artwork_Imagery\Shapes\Arrows\Straight - Vivid\Vivid green box arrow 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0" y="5134679"/>
            <a:ext cx="5951946" cy="1270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half" idx="2"/>
          </p:nvPr>
        </p:nvSpPr>
        <p:spPr>
          <a:xfrm>
            <a:off x="6384774" y="2296144"/>
            <a:ext cx="5180251" cy="2733056"/>
          </a:xfrm>
        </p:spPr>
        <p:txBody>
          <a:bodyPr/>
          <a:lstStyle/>
          <a:p>
            <a:r>
              <a:rPr lang="en-US" sz="2000" dirty="0" smtClean="0">
                <a:solidFill>
                  <a:schemeClr val="tx1"/>
                </a:solidFill>
              </a:rPr>
              <a:t>Automated</a:t>
            </a:r>
            <a:r>
              <a:rPr lang="en-US" sz="2000" dirty="0" smtClean="0"/>
              <a:t> </a:t>
            </a:r>
            <a:r>
              <a:rPr lang="en-US" sz="2000" b="1" dirty="0" smtClean="0">
                <a:solidFill>
                  <a:schemeClr val="accent1"/>
                </a:solidFill>
              </a:rPr>
              <a:t>re-signing</a:t>
            </a:r>
            <a:r>
              <a:rPr lang="en-US" sz="2000" dirty="0" smtClean="0"/>
              <a:t> </a:t>
            </a:r>
            <a:r>
              <a:rPr lang="en-US" sz="2000" dirty="0" smtClean="0">
                <a:solidFill>
                  <a:schemeClr val="tx1"/>
                </a:solidFill>
              </a:rPr>
              <a:t>on static and dynamic updates</a:t>
            </a:r>
          </a:p>
          <a:p>
            <a:r>
              <a:rPr lang="en-US" sz="2000" dirty="0" smtClean="0">
                <a:solidFill>
                  <a:schemeClr val="tx1"/>
                </a:solidFill>
              </a:rPr>
              <a:t>Automated</a:t>
            </a:r>
            <a:r>
              <a:rPr lang="en-US" sz="2000" dirty="0" smtClean="0">
                <a:solidFill>
                  <a:srgbClr val="FFFFFF"/>
                </a:solidFill>
              </a:rPr>
              <a:t> </a:t>
            </a:r>
            <a:r>
              <a:rPr lang="en-US" sz="2000" b="1" dirty="0" smtClean="0">
                <a:solidFill>
                  <a:schemeClr val="accent1"/>
                </a:solidFill>
              </a:rPr>
              <a:t>key rollovers </a:t>
            </a:r>
            <a:endParaRPr lang="en-US" sz="2000" b="1" dirty="0" smtClean="0">
              <a:solidFill>
                <a:schemeClr val="tx1"/>
              </a:solidFill>
            </a:endParaRPr>
          </a:p>
          <a:p>
            <a:r>
              <a:rPr lang="en-US" sz="2000" dirty="0" smtClean="0">
                <a:solidFill>
                  <a:schemeClr val="tx1"/>
                </a:solidFill>
              </a:rPr>
              <a:t>Automated</a:t>
            </a:r>
            <a:r>
              <a:rPr lang="en-US" sz="2000" dirty="0" smtClean="0">
                <a:solidFill>
                  <a:srgbClr val="FFFFFF"/>
                </a:solidFill>
              </a:rPr>
              <a:t> </a:t>
            </a:r>
            <a:r>
              <a:rPr lang="en-US" sz="2000" b="1" dirty="0" smtClean="0">
                <a:solidFill>
                  <a:schemeClr val="accent1"/>
                </a:solidFill>
              </a:rPr>
              <a:t>signature refresh</a:t>
            </a:r>
          </a:p>
          <a:p>
            <a:r>
              <a:rPr lang="en-US" sz="2000" dirty="0" smtClean="0">
                <a:solidFill>
                  <a:schemeClr val="tx1"/>
                </a:solidFill>
              </a:rPr>
              <a:t>Automated</a:t>
            </a:r>
            <a:r>
              <a:rPr lang="en-US" sz="2000" dirty="0" smtClean="0">
                <a:solidFill>
                  <a:srgbClr val="FFFFFF"/>
                </a:solidFill>
              </a:rPr>
              <a:t> </a:t>
            </a:r>
            <a:r>
              <a:rPr lang="en-US" sz="2000" b="1" dirty="0">
                <a:solidFill>
                  <a:schemeClr val="accent1"/>
                </a:solidFill>
              </a:rPr>
              <a:t>updating of secure delegations</a:t>
            </a:r>
          </a:p>
          <a:p>
            <a:r>
              <a:rPr lang="en-US" sz="2000" dirty="0">
                <a:solidFill>
                  <a:schemeClr val="tx1"/>
                </a:solidFill>
              </a:rPr>
              <a:t>Automated</a:t>
            </a:r>
            <a:r>
              <a:rPr lang="en-US" sz="2000" dirty="0"/>
              <a:t> </a:t>
            </a:r>
            <a:r>
              <a:rPr lang="en-US" sz="2000" b="1" dirty="0">
                <a:solidFill>
                  <a:schemeClr val="accent1"/>
                </a:solidFill>
              </a:rPr>
              <a:t>distribution and updating of Trust Anchors </a:t>
            </a:r>
          </a:p>
          <a:p>
            <a:pPr marL="457200" lvl="1" indent="0">
              <a:buNone/>
            </a:pPr>
            <a:endParaRPr lang="en-US" sz="1600" dirty="0"/>
          </a:p>
        </p:txBody>
      </p:sp>
      <p:sp>
        <p:nvSpPr>
          <p:cNvPr id="3" name="Text Placeholder 2"/>
          <p:cNvSpPr>
            <a:spLocks noGrp="1"/>
          </p:cNvSpPr>
          <p:nvPr>
            <p:ph type="body" sz="quarter" idx="13"/>
          </p:nvPr>
        </p:nvSpPr>
        <p:spPr/>
        <p:txBody>
          <a:bodyPr/>
          <a:lstStyle/>
          <a:p>
            <a:r>
              <a:rPr lang="en-US" dirty="0" smtClean="0"/>
              <a:t>Enabling enterprise DNSSEC rollout</a:t>
            </a:r>
            <a:endParaRPr lang="en-US" dirty="0"/>
          </a:p>
        </p:txBody>
      </p:sp>
      <p:sp>
        <p:nvSpPr>
          <p:cNvPr id="4" name="Title 3"/>
          <p:cNvSpPr>
            <a:spLocks noGrp="1"/>
          </p:cNvSpPr>
          <p:nvPr>
            <p:ph type="title"/>
          </p:nvPr>
        </p:nvSpPr>
        <p:spPr/>
        <p:txBody>
          <a:bodyPr>
            <a:normAutofit/>
          </a:bodyPr>
          <a:lstStyle/>
          <a:p>
            <a:r>
              <a:rPr lang="en-US" dirty="0" smtClean="0"/>
              <a:t>DNSSEC in Windows Server 2012 R2</a:t>
            </a:r>
            <a:endParaRPr lang="en-US" dirty="0"/>
          </a:p>
        </p:txBody>
      </p:sp>
      <p:pic>
        <p:nvPicPr>
          <p:cNvPr id="18" name="Picture 3" descr="C:\Users\robt\Documents\PPT artwork\DVD_ART35\Artwork_Imagery\Shapes\Arrows\Straight - Vivid\Vivid green box arrow 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46" y="2812445"/>
            <a:ext cx="5951946"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robt\Documents\PPT artwork\DVD_ART35\Artwork_Imagery\Shapes\Arrows\Straight - Vivid\Vivid green box arrow 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3" y="3965645"/>
            <a:ext cx="5951946" cy="127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robt\Documents\PPT artwork\DVD_ART35\Artwork_Imagery\Shapes\Arrows\Straight - Vivid\Vivid green box arrow 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8" y="1675079"/>
            <a:ext cx="5951946" cy="1270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345521" y="2058389"/>
            <a:ext cx="4131536" cy="369332"/>
          </a:xfrm>
          <a:prstGeom prst="rect">
            <a:avLst/>
          </a:prstGeom>
          <a:noFill/>
        </p:spPr>
        <p:txBody>
          <a:bodyPr wrap="square" lIns="0" tIns="0" rIns="0" bIns="0" rtlCol="0">
            <a:spAutoFit/>
          </a:bodyPr>
          <a:lstStyle/>
          <a:p>
            <a:r>
              <a:rPr lang="en-US" sz="2400" dirty="0">
                <a:gradFill>
                  <a:gsLst>
                    <a:gs pos="0">
                      <a:schemeClr val="tx1"/>
                    </a:gs>
                    <a:gs pos="86000">
                      <a:schemeClr val="tx1"/>
                    </a:gs>
                  </a:gsLst>
                  <a:lin ang="5400000" scaled="0"/>
                </a:gradFill>
              </a:rPr>
              <a:t>Interoperability</a:t>
            </a:r>
          </a:p>
        </p:txBody>
      </p:sp>
      <p:sp>
        <p:nvSpPr>
          <p:cNvPr id="23" name="TextBox 22"/>
          <p:cNvSpPr txBox="1"/>
          <p:nvPr/>
        </p:nvSpPr>
        <p:spPr>
          <a:xfrm>
            <a:off x="1342888" y="4098256"/>
            <a:ext cx="4131536" cy="369332"/>
          </a:xfrm>
          <a:prstGeom prst="rect">
            <a:avLst/>
          </a:prstGeom>
          <a:noFill/>
        </p:spPr>
        <p:txBody>
          <a:bodyPr wrap="square" lIns="0" tIns="0" rIns="0" bIns="0" rtlCol="0">
            <a:spAutoFit/>
          </a:bodyPr>
          <a:lstStyle/>
          <a:p>
            <a:r>
              <a:rPr lang="en-US" sz="2400" dirty="0">
                <a:gradFill>
                  <a:gsLst>
                    <a:gs pos="0">
                      <a:schemeClr val="tx1"/>
                    </a:gs>
                    <a:gs pos="86000">
                      <a:schemeClr val="tx1"/>
                    </a:gs>
                  </a:gsLst>
                  <a:lin ang="5400000" scaled="0"/>
                </a:gradFill>
              </a:rPr>
              <a:t>Manageability</a:t>
            </a:r>
            <a:endParaRPr lang="en-US" sz="2400" dirty="0" smtClean="0">
              <a:gradFill>
                <a:gsLst>
                  <a:gs pos="0">
                    <a:schemeClr val="tx1"/>
                  </a:gs>
                  <a:gs pos="86000">
                    <a:schemeClr val="tx1"/>
                  </a:gs>
                </a:gsLst>
                <a:lin ang="5400000" scaled="0"/>
              </a:gradFill>
            </a:endParaRPr>
          </a:p>
        </p:txBody>
      </p:sp>
      <p:sp>
        <p:nvSpPr>
          <p:cNvPr id="24" name="TextBox 23"/>
          <p:cNvSpPr txBox="1"/>
          <p:nvPr/>
        </p:nvSpPr>
        <p:spPr>
          <a:xfrm>
            <a:off x="1356085" y="2955623"/>
            <a:ext cx="4131536" cy="369332"/>
          </a:xfrm>
          <a:prstGeom prst="rect">
            <a:avLst/>
          </a:prstGeom>
          <a:noFill/>
        </p:spPr>
        <p:txBody>
          <a:bodyPr wrap="square" lIns="0" tIns="0" rIns="0" bIns="0" rtlCol="0">
            <a:spAutoFit/>
          </a:bodyPr>
          <a:lstStyle/>
          <a:p>
            <a:r>
              <a:rPr lang="en-US" sz="2400" dirty="0">
                <a:gradFill>
                  <a:gsLst>
                    <a:gs pos="0">
                      <a:schemeClr val="tx1"/>
                    </a:gs>
                    <a:gs pos="86000">
                      <a:schemeClr val="tx1"/>
                    </a:gs>
                  </a:gsLst>
                  <a:lin ang="5400000" scaled="0"/>
                </a:gradFill>
              </a:rPr>
              <a:t>Dynamic</a:t>
            </a:r>
          </a:p>
        </p:txBody>
      </p:sp>
      <p:sp>
        <p:nvSpPr>
          <p:cNvPr id="25" name="TextBox 24"/>
          <p:cNvSpPr txBox="1"/>
          <p:nvPr/>
        </p:nvSpPr>
        <p:spPr>
          <a:xfrm>
            <a:off x="1305942" y="5256924"/>
            <a:ext cx="4131536" cy="369332"/>
          </a:xfrm>
          <a:prstGeom prst="rect">
            <a:avLst/>
          </a:prstGeom>
          <a:noFill/>
        </p:spPr>
        <p:txBody>
          <a:bodyPr wrap="square" lIns="0" tIns="0" rIns="0" bIns="0" rtlCol="0">
            <a:spAutoFit/>
          </a:bodyPr>
          <a:lstStyle/>
          <a:p>
            <a:r>
              <a:rPr lang="en-US" sz="2400" dirty="0">
                <a:gradFill>
                  <a:gsLst>
                    <a:gs pos="0">
                      <a:schemeClr val="tx1"/>
                    </a:gs>
                    <a:gs pos="86000">
                      <a:schemeClr val="tx1"/>
                    </a:gs>
                  </a:gsLst>
                  <a:lin ang="5400000" scaled="0"/>
                </a:gradFill>
              </a:rPr>
              <a:t>Automation</a:t>
            </a:r>
          </a:p>
        </p:txBody>
      </p:sp>
      <p:graphicFrame>
        <p:nvGraphicFramePr>
          <p:cNvPr id="16" name="Diagram 15"/>
          <p:cNvGraphicFramePr/>
          <p:nvPr>
            <p:extLst/>
          </p:nvPr>
        </p:nvGraphicFramePr>
        <p:xfrm>
          <a:off x="9752012" y="76200"/>
          <a:ext cx="2362200" cy="190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Picture 2" descr="C:\Users\rkuehfus\AppData\Local\Microsoft\Windows\Temporary Internet Files\Content.IE5\P5SYQBUO\MC900434663[1].wm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45724" y="405289"/>
            <a:ext cx="429214"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030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9080500" cy="673540"/>
          </a:xfrm>
        </p:spPr>
        <p:txBody>
          <a:bodyPr>
            <a:normAutofit/>
          </a:bodyPr>
          <a:lstStyle/>
          <a:p>
            <a:r>
              <a:rPr lang="en-US" dirty="0" smtClean="0"/>
              <a:t>Introduce Windows Server 2012 </a:t>
            </a:r>
            <a:endParaRPr lang="en-US" dirty="0"/>
          </a:p>
        </p:txBody>
      </p:sp>
      <p:sp>
        <p:nvSpPr>
          <p:cNvPr id="2" name="Content Placeholder 1"/>
          <p:cNvSpPr>
            <a:spLocks noGrp="1"/>
          </p:cNvSpPr>
          <p:nvPr>
            <p:ph type="body" sz="quarter" idx="10"/>
          </p:nvPr>
        </p:nvSpPr>
        <p:spPr>
          <a:xfrm>
            <a:off x="5942012" y="2056717"/>
            <a:ext cx="5346700" cy="4146337"/>
          </a:xfrm>
        </p:spPr>
        <p:txBody>
          <a:bodyPr/>
          <a:lstStyle/>
          <a:p>
            <a:r>
              <a:rPr lang="en-US" dirty="0">
                <a:solidFill>
                  <a:schemeClr val="tx1"/>
                </a:solidFill>
              </a:rPr>
              <a:t>Active Directory integrated zone </a:t>
            </a:r>
          </a:p>
          <a:p>
            <a:r>
              <a:rPr lang="en-US" dirty="0">
                <a:solidFill>
                  <a:schemeClr val="tx1"/>
                </a:solidFill>
              </a:rPr>
              <a:t>Classic multi-master deployment</a:t>
            </a:r>
          </a:p>
          <a:p>
            <a:pPr lvl="1"/>
            <a:r>
              <a:rPr lang="en-US" dirty="0" smtClean="0">
                <a:solidFill>
                  <a:schemeClr val="tx1"/>
                </a:solidFill>
              </a:rPr>
              <a:t>Hosted </a:t>
            </a:r>
            <a:r>
              <a:rPr lang="en-US" dirty="0">
                <a:solidFill>
                  <a:schemeClr val="tx1"/>
                </a:solidFill>
              </a:rPr>
              <a:t>on five DNS servers that are also domain controllers</a:t>
            </a:r>
          </a:p>
          <a:p>
            <a:pPr marL="0" indent="0">
              <a:buNone/>
            </a:pPr>
            <a:endParaRPr lang="en-US" dirty="0">
              <a:solidFill>
                <a:schemeClr val="tx1"/>
              </a:solidFill>
            </a:endParaRPr>
          </a:p>
        </p:txBody>
      </p:sp>
      <p:grpSp>
        <p:nvGrpSpPr>
          <p:cNvPr id="49" name="Group 48"/>
          <p:cNvGrpSpPr/>
          <p:nvPr/>
        </p:nvGrpSpPr>
        <p:grpSpPr>
          <a:xfrm>
            <a:off x="684212" y="3310588"/>
            <a:ext cx="1137097" cy="1973580"/>
            <a:chOff x="4927045" y="2488015"/>
            <a:chExt cx="853045" cy="1057275"/>
          </a:xfrm>
        </p:grpSpPr>
        <p:graphicFrame>
          <p:nvGraphicFramePr>
            <p:cNvPr id="50" name="Object 49"/>
            <p:cNvGraphicFramePr>
              <a:graphicFrameLocks noChangeAspect="1"/>
            </p:cNvGraphicFramePr>
            <p:nvPr>
              <p:extLst>
                <p:ext uri="{D42A27DB-BD31-4B8C-83A1-F6EECF244321}">
                  <p14:modId xmlns:p14="http://schemas.microsoft.com/office/powerpoint/2010/main" val="3285976529"/>
                </p:ext>
              </p:extLst>
            </p:nvPr>
          </p:nvGraphicFramePr>
          <p:xfrm>
            <a:off x="4927045" y="2488015"/>
            <a:ext cx="657225" cy="1057275"/>
          </p:xfrm>
          <a:graphic>
            <a:graphicData uri="http://schemas.openxmlformats.org/presentationml/2006/ole">
              <mc:AlternateContent xmlns:mc="http://schemas.openxmlformats.org/markup-compatibility/2006">
                <mc:Choice xmlns:v="urn:schemas-microsoft-com:vml" Requires="v">
                  <p:oleObj spid="_x0000_s1426" name="Visio" r:id="rId3" imgW="1326232" imgH="2140446" progId="Visio.Drawing.11">
                    <p:embed/>
                  </p:oleObj>
                </mc:Choice>
                <mc:Fallback>
                  <p:oleObj name="Visio" r:id="rId3" imgW="1326232" imgH="214044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045" y="2488015"/>
                          <a:ext cx="6572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1" name="Picture 4" descr="C:\Users\robt\Desktop\Icon_Library_final_png\Folder.pn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5295940" y="3016813"/>
              <a:ext cx="484150" cy="395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Group 51"/>
          <p:cNvGrpSpPr/>
          <p:nvPr/>
        </p:nvGrpSpPr>
        <p:grpSpPr>
          <a:xfrm>
            <a:off x="2546541" y="4732020"/>
            <a:ext cx="1198754" cy="1973580"/>
            <a:chOff x="6600732" y="3447214"/>
            <a:chExt cx="899300" cy="1057275"/>
          </a:xfrm>
        </p:grpSpPr>
        <p:graphicFrame>
          <p:nvGraphicFramePr>
            <p:cNvPr id="53" name="Object 52"/>
            <p:cNvGraphicFramePr>
              <a:graphicFrameLocks noChangeAspect="1"/>
            </p:cNvGraphicFramePr>
            <p:nvPr>
              <p:extLst>
                <p:ext uri="{D42A27DB-BD31-4B8C-83A1-F6EECF244321}">
                  <p14:modId xmlns:p14="http://schemas.microsoft.com/office/powerpoint/2010/main" val="37000633"/>
                </p:ext>
              </p:extLst>
            </p:nvPr>
          </p:nvGraphicFramePr>
          <p:xfrm>
            <a:off x="6600732" y="3447214"/>
            <a:ext cx="657225" cy="1057275"/>
          </p:xfrm>
          <a:graphic>
            <a:graphicData uri="http://schemas.openxmlformats.org/presentationml/2006/ole">
              <mc:AlternateContent xmlns:mc="http://schemas.openxmlformats.org/markup-compatibility/2006">
                <mc:Choice xmlns:v="urn:schemas-microsoft-com:vml" Requires="v">
                  <p:oleObj spid="_x0000_s1427" name="Visio" r:id="rId6" imgW="1326232" imgH="2140446" progId="Visio.Drawing.11">
                    <p:embed/>
                  </p:oleObj>
                </mc:Choice>
                <mc:Fallback>
                  <p:oleObj name="Visio" r:id="rId6" imgW="1326232" imgH="214044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732" y="3447214"/>
                          <a:ext cx="6572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4" name="Picture 4" descr="C:\Users\robt\Desktop\Icon_Library_final_png\Folder.pn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015882" y="3975852"/>
              <a:ext cx="484150" cy="395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5" name="Group 54"/>
          <p:cNvGrpSpPr/>
          <p:nvPr/>
        </p:nvGrpSpPr>
        <p:grpSpPr>
          <a:xfrm>
            <a:off x="4172966" y="3305772"/>
            <a:ext cx="1220562" cy="1973580"/>
            <a:chOff x="7544294" y="2484403"/>
            <a:chExt cx="915660" cy="1057275"/>
          </a:xfrm>
        </p:grpSpPr>
        <p:graphicFrame>
          <p:nvGraphicFramePr>
            <p:cNvPr id="56" name="Object 55"/>
            <p:cNvGraphicFramePr>
              <a:graphicFrameLocks noChangeAspect="1"/>
            </p:cNvGraphicFramePr>
            <p:nvPr>
              <p:extLst>
                <p:ext uri="{D42A27DB-BD31-4B8C-83A1-F6EECF244321}">
                  <p14:modId xmlns:p14="http://schemas.microsoft.com/office/powerpoint/2010/main" val="1006211997"/>
                </p:ext>
              </p:extLst>
            </p:nvPr>
          </p:nvGraphicFramePr>
          <p:xfrm>
            <a:off x="7544294" y="2484403"/>
            <a:ext cx="657225" cy="1057275"/>
          </p:xfrm>
          <a:graphic>
            <a:graphicData uri="http://schemas.openxmlformats.org/presentationml/2006/ole">
              <mc:AlternateContent xmlns:mc="http://schemas.openxmlformats.org/markup-compatibility/2006">
                <mc:Choice xmlns:v="urn:schemas-microsoft-com:vml" Requires="v">
                  <p:oleObj spid="_x0000_s1428" name="Visio" r:id="rId7" imgW="1326232" imgH="2140446" progId="Visio.Drawing.11">
                    <p:embed/>
                  </p:oleObj>
                </mc:Choice>
                <mc:Fallback>
                  <p:oleObj name="Visio" r:id="rId7" imgW="1326232" imgH="214044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4294" y="2484403"/>
                          <a:ext cx="6572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7" name="Picture 4" descr="C:\Users\robt\Desktop\Icon_Library_final_png\Folder.pn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975804" y="3023846"/>
              <a:ext cx="484150" cy="395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p:cNvGrpSpPr/>
          <p:nvPr/>
        </p:nvGrpSpPr>
        <p:grpSpPr>
          <a:xfrm>
            <a:off x="3352466" y="981823"/>
            <a:ext cx="1215285" cy="1973580"/>
            <a:chOff x="6928757" y="1014566"/>
            <a:chExt cx="911701" cy="1057275"/>
          </a:xfrm>
        </p:grpSpPr>
        <p:graphicFrame>
          <p:nvGraphicFramePr>
            <p:cNvPr id="59" name="Object 58"/>
            <p:cNvGraphicFramePr>
              <a:graphicFrameLocks noChangeAspect="1"/>
            </p:cNvGraphicFramePr>
            <p:nvPr>
              <p:extLst>
                <p:ext uri="{D42A27DB-BD31-4B8C-83A1-F6EECF244321}">
                  <p14:modId xmlns:p14="http://schemas.microsoft.com/office/powerpoint/2010/main" val="3156438012"/>
                </p:ext>
              </p:extLst>
            </p:nvPr>
          </p:nvGraphicFramePr>
          <p:xfrm>
            <a:off x="6928757" y="1014566"/>
            <a:ext cx="657225" cy="1057275"/>
          </p:xfrm>
          <a:graphic>
            <a:graphicData uri="http://schemas.openxmlformats.org/presentationml/2006/ole">
              <mc:AlternateContent xmlns:mc="http://schemas.openxmlformats.org/markup-compatibility/2006">
                <mc:Choice xmlns:v="urn:schemas-microsoft-com:vml" Requires="v">
                  <p:oleObj spid="_x0000_s1429" name="Visio" r:id="rId8" imgW="1326232" imgH="2140446" progId="Visio.Drawing.11">
                    <p:embed/>
                  </p:oleObj>
                </mc:Choice>
                <mc:Fallback>
                  <p:oleObj name="Visio" r:id="rId8" imgW="1326232" imgH="214044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8757" y="1014566"/>
                          <a:ext cx="6572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0" name="Picture 4" descr="C:\Users\robt\Desktop\Icon_Library_final_png\Folder.pn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356308" y="1569465"/>
              <a:ext cx="484150" cy="395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Group 60"/>
          <p:cNvGrpSpPr/>
          <p:nvPr/>
        </p:nvGrpSpPr>
        <p:grpSpPr>
          <a:xfrm>
            <a:off x="1130283" y="1102292"/>
            <a:ext cx="1215027" cy="1973580"/>
            <a:chOff x="5261687" y="1104918"/>
            <a:chExt cx="911508" cy="1057275"/>
          </a:xfrm>
        </p:grpSpPr>
        <p:graphicFrame>
          <p:nvGraphicFramePr>
            <p:cNvPr id="62" name="Object 61"/>
            <p:cNvGraphicFramePr>
              <a:graphicFrameLocks noChangeAspect="1"/>
            </p:cNvGraphicFramePr>
            <p:nvPr>
              <p:extLst>
                <p:ext uri="{D42A27DB-BD31-4B8C-83A1-F6EECF244321}">
                  <p14:modId xmlns:p14="http://schemas.microsoft.com/office/powerpoint/2010/main" val="1877207450"/>
                </p:ext>
              </p:extLst>
            </p:nvPr>
          </p:nvGraphicFramePr>
          <p:xfrm>
            <a:off x="5261687" y="1104918"/>
            <a:ext cx="657225" cy="1057275"/>
          </p:xfrm>
          <a:graphic>
            <a:graphicData uri="http://schemas.openxmlformats.org/presentationml/2006/ole">
              <mc:AlternateContent xmlns:mc="http://schemas.openxmlformats.org/markup-compatibility/2006">
                <mc:Choice xmlns:v="urn:schemas-microsoft-com:vml" Requires="v">
                  <p:oleObj spid="_x0000_s1430" name="Visio" r:id="rId9" imgW="1326232" imgH="2140446" progId="Visio.Drawing.11">
                    <p:embed/>
                  </p:oleObj>
                </mc:Choice>
                <mc:Fallback>
                  <p:oleObj name="Visio" r:id="rId9" imgW="1326232" imgH="214044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1687" y="1104918"/>
                          <a:ext cx="6572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3" name="Picture 4" descr="C:\Users\robt\Desktop\Icon_Library_final_png\Folder.pn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5689045" y="1616217"/>
              <a:ext cx="484150" cy="39515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3" name="Diagram 22"/>
          <p:cNvGraphicFramePr/>
          <p:nvPr>
            <p:extLst>
              <p:ext uri="{D42A27DB-BD31-4B8C-83A1-F6EECF244321}">
                <p14:modId xmlns:p14="http://schemas.microsoft.com/office/powerpoint/2010/main" val="1282689353"/>
              </p:ext>
            </p:extLst>
          </p:nvPr>
        </p:nvGraphicFramePr>
        <p:xfrm>
          <a:off x="9752012" y="76200"/>
          <a:ext cx="2362200" cy="1905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24" name="Picture 2" descr="C:\Users\rkuehfus\AppData\Local\Microsoft\Windows\Temporary Internet Files\Content.IE5\P5SYQBUO\MC900434663[1].wm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245724" y="405289"/>
            <a:ext cx="429214"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28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Ed 2012 16-9 template">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1219</Words>
  <Application>Microsoft Office PowerPoint</Application>
  <PresentationFormat>Custom</PresentationFormat>
  <Paragraphs>256</Paragraphs>
  <Slides>23</Slides>
  <Notes>14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1" baseType="lpstr">
      <vt:lpstr>Arial</vt:lpstr>
      <vt:lpstr>Consolas</vt:lpstr>
      <vt:lpstr>Segoe</vt:lpstr>
      <vt:lpstr>Segoe UI</vt:lpstr>
      <vt:lpstr>Wingdings</vt:lpstr>
      <vt:lpstr>TechEd 2012 16-9 template</vt:lpstr>
      <vt:lpstr>White with Consolas font for code slides</vt:lpstr>
      <vt:lpstr>Visio</vt:lpstr>
      <vt:lpstr>Deploying DNSSEC in Windows Server 2012</vt:lpstr>
      <vt:lpstr>Agenda</vt:lpstr>
      <vt:lpstr>The Basic Idea</vt:lpstr>
      <vt:lpstr>DNSSEC in Windows 2008 R2</vt:lpstr>
      <vt:lpstr>DNSSEC in Windows Server 2012 R2</vt:lpstr>
      <vt:lpstr>DNSSEC in Windows Server 2012 R2</vt:lpstr>
      <vt:lpstr>DNSSEC in Windows Server 2012 R2</vt:lpstr>
      <vt:lpstr>DNSSEC in Windows Server 2012 R2</vt:lpstr>
      <vt:lpstr>Introduce Windows Server 2012 </vt:lpstr>
      <vt:lpstr>Signing a zone </vt:lpstr>
      <vt:lpstr>Key Master Role</vt:lpstr>
      <vt:lpstr>Signing entire zone </vt:lpstr>
      <vt:lpstr>Updating zone data</vt:lpstr>
      <vt:lpstr>Demo</vt:lpstr>
      <vt:lpstr>Trust Anchor Distribution &amp; Mgmt.</vt:lpstr>
      <vt:lpstr>Key Rollover Process</vt:lpstr>
      <vt:lpstr>Key Rollover Process</vt:lpstr>
      <vt:lpstr>Key Management has low TCO</vt:lpstr>
      <vt:lpstr>DNSSEC signing performance</vt:lpstr>
      <vt:lpstr>Windows Server 2012 R2                         DNS performance</vt:lpstr>
      <vt:lpstr>New in DNS for Windows Server 2012</vt:lpstr>
      <vt:lpstr>Summary</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2014-05-10T02:27:46Z</dcterms:created>
  <dcterms:modified xsi:type="dcterms:W3CDTF">2014-05-10T02:28:23Z</dcterms:modified>
</cp:coreProperties>
</file>