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305" r:id="rId5"/>
    <p:sldId id="261" r:id="rId6"/>
    <p:sldId id="285" r:id="rId7"/>
    <p:sldId id="274" r:id="rId8"/>
    <p:sldId id="289" r:id="rId9"/>
    <p:sldId id="295" r:id="rId10"/>
    <p:sldId id="297" r:id="rId11"/>
    <p:sldId id="299" r:id="rId12"/>
    <p:sldId id="301" r:id="rId13"/>
    <p:sldId id="286" r:id="rId14"/>
    <p:sldId id="288" r:id="rId15"/>
    <p:sldId id="294" r:id="rId16"/>
    <p:sldId id="277" r:id="rId17"/>
    <p:sldId id="270" r:id="rId18"/>
    <p:sldId id="278" r:id="rId19"/>
    <p:sldId id="276" r:id="rId20"/>
    <p:sldId id="304" r:id="rId21"/>
    <p:sldId id="280" r:id="rId22"/>
    <p:sldId id="284" r:id="rId23"/>
    <p:sldId id="279" r:id="rId24"/>
    <p:sldId id="269" r:id="rId25"/>
    <p:sldId id="281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70" autoAdjust="0"/>
    <p:restoredTop sz="98243" autoAdjust="0"/>
  </p:normalViewPr>
  <p:slideViewPr>
    <p:cSldViewPr snapToGrid="0" snapToObjects="1">
      <p:cViewPr varScale="1">
        <p:scale>
          <a:sx n="59" d="100"/>
          <a:sy n="59" d="100"/>
        </p:scale>
        <p:origin x="22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vannice\AppData\Local\Microsoft\Windows\Temporary%20Internet%20Files\Content.Outlook\0HNI650Q\dns-oarc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vannice\AppData\Local\Microsoft\Windows\Temporary%20Internet%20Files\Content.Outlook\0HNI650Q\OARC-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vannice\AppData\Local\Microsoft\Windows\Temporary%20Internet%20Files\Content.Outlook\0HNI650Q\OARC-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mtClean="0"/>
              <a:t>Unique Name Count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'Raw Data'!$H$1</c:f>
              <c:strCache>
                <c:ptCount val="1"/>
                <c:pt idx="0">
                  <c:v>Unique Name Count</c:v>
                </c:pt>
              </c:strCache>
            </c:strRef>
          </c:tx>
          <c:marker>
            <c:symbol val="none"/>
          </c:marker>
          <c:cat>
            <c:numRef>
              <c:f>'Raw Data'!$F$2:$F$1048576</c:f>
              <c:numCache>
                <c:formatCode>m/d/yyyy</c:formatCode>
                <c:ptCount val="1048575"/>
                <c:pt idx="0">
                  <c:v>41579</c:v>
                </c:pt>
                <c:pt idx="1">
                  <c:v>41580</c:v>
                </c:pt>
                <c:pt idx="2">
                  <c:v>41581</c:v>
                </c:pt>
                <c:pt idx="3">
                  <c:v>41582</c:v>
                </c:pt>
                <c:pt idx="4">
                  <c:v>41583</c:v>
                </c:pt>
                <c:pt idx="5">
                  <c:v>41584</c:v>
                </c:pt>
                <c:pt idx="6">
                  <c:v>41585</c:v>
                </c:pt>
                <c:pt idx="7">
                  <c:v>41586</c:v>
                </c:pt>
                <c:pt idx="8">
                  <c:v>41587</c:v>
                </c:pt>
                <c:pt idx="9">
                  <c:v>41588</c:v>
                </c:pt>
                <c:pt idx="10">
                  <c:v>41589</c:v>
                </c:pt>
                <c:pt idx="11">
                  <c:v>41590</c:v>
                </c:pt>
                <c:pt idx="12">
                  <c:v>41591</c:v>
                </c:pt>
                <c:pt idx="13">
                  <c:v>41592</c:v>
                </c:pt>
                <c:pt idx="14">
                  <c:v>41593</c:v>
                </c:pt>
                <c:pt idx="15">
                  <c:v>41594</c:v>
                </c:pt>
                <c:pt idx="16">
                  <c:v>41595</c:v>
                </c:pt>
                <c:pt idx="17">
                  <c:v>41596</c:v>
                </c:pt>
                <c:pt idx="18">
                  <c:v>41597</c:v>
                </c:pt>
                <c:pt idx="19">
                  <c:v>41598</c:v>
                </c:pt>
                <c:pt idx="20">
                  <c:v>41599</c:v>
                </c:pt>
                <c:pt idx="21">
                  <c:v>41600</c:v>
                </c:pt>
                <c:pt idx="22">
                  <c:v>41601</c:v>
                </c:pt>
                <c:pt idx="23">
                  <c:v>41602</c:v>
                </c:pt>
                <c:pt idx="24">
                  <c:v>41603</c:v>
                </c:pt>
                <c:pt idx="25">
                  <c:v>41604</c:v>
                </c:pt>
                <c:pt idx="26">
                  <c:v>41605</c:v>
                </c:pt>
                <c:pt idx="27">
                  <c:v>41606</c:v>
                </c:pt>
                <c:pt idx="28">
                  <c:v>41607</c:v>
                </c:pt>
                <c:pt idx="29">
                  <c:v>41608</c:v>
                </c:pt>
                <c:pt idx="30">
                  <c:v>41609</c:v>
                </c:pt>
                <c:pt idx="31">
                  <c:v>41610</c:v>
                </c:pt>
                <c:pt idx="32">
                  <c:v>41611</c:v>
                </c:pt>
                <c:pt idx="33">
                  <c:v>41612</c:v>
                </c:pt>
                <c:pt idx="34">
                  <c:v>41613</c:v>
                </c:pt>
                <c:pt idx="35">
                  <c:v>41614</c:v>
                </c:pt>
                <c:pt idx="36">
                  <c:v>41615</c:v>
                </c:pt>
                <c:pt idx="37">
                  <c:v>41616</c:v>
                </c:pt>
                <c:pt idx="38">
                  <c:v>41617</c:v>
                </c:pt>
                <c:pt idx="39">
                  <c:v>41618</c:v>
                </c:pt>
                <c:pt idx="40">
                  <c:v>41619</c:v>
                </c:pt>
                <c:pt idx="41">
                  <c:v>41620</c:v>
                </c:pt>
                <c:pt idx="42">
                  <c:v>41621</c:v>
                </c:pt>
                <c:pt idx="43">
                  <c:v>41622</c:v>
                </c:pt>
                <c:pt idx="44">
                  <c:v>41623</c:v>
                </c:pt>
                <c:pt idx="45">
                  <c:v>41624</c:v>
                </c:pt>
                <c:pt idx="46">
                  <c:v>41625</c:v>
                </c:pt>
                <c:pt idx="47">
                  <c:v>41626</c:v>
                </c:pt>
                <c:pt idx="48">
                  <c:v>41627</c:v>
                </c:pt>
                <c:pt idx="49">
                  <c:v>41628</c:v>
                </c:pt>
                <c:pt idx="50">
                  <c:v>41629</c:v>
                </c:pt>
                <c:pt idx="51">
                  <c:v>41630</c:v>
                </c:pt>
                <c:pt idx="52">
                  <c:v>41631</c:v>
                </c:pt>
                <c:pt idx="53">
                  <c:v>41632</c:v>
                </c:pt>
                <c:pt idx="54">
                  <c:v>41633</c:v>
                </c:pt>
                <c:pt idx="55">
                  <c:v>41634</c:v>
                </c:pt>
                <c:pt idx="56">
                  <c:v>41635</c:v>
                </c:pt>
                <c:pt idx="57">
                  <c:v>41636</c:v>
                </c:pt>
                <c:pt idx="58">
                  <c:v>41637</c:v>
                </c:pt>
                <c:pt idx="59">
                  <c:v>41638</c:v>
                </c:pt>
                <c:pt idx="60">
                  <c:v>41639</c:v>
                </c:pt>
                <c:pt idx="61">
                  <c:v>41640</c:v>
                </c:pt>
                <c:pt idx="62">
                  <c:v>41641</c:v>
                </c:pt>
                <c:pt idx="63">
                  <c:v>41642</c:v>
                </c:pt>
                <c:pt idx="64">
                  <c:v>41643</c:v>
                </c:pt>
                <c:pt idx="65">
                  <c:v>41644</c:v>
                </c:pt>
                <c:pt idx="66">
                  <c:v>41645</c:v>
                </c:pt>
                <c:pt idx="67">
                  <c:v>41646</c:v>
                </c:pt>
                <c:pt idx="68">
                  <c:v>41647</c:v>
                </c:pt>
                <c:pt idx="69">
                  <c:v>41648</c:v>
                </c:pt>
                <c:pt idx="70">
                  <c:v>41649</c:v>
                </c:pt>
                <c:pt idx="71">
                  <c:v>41650</c:v>
                </c:pt>
                <c:pt idx="72">
                  <c:v>41651</c:v>
                </c:pt>
                <c:pt idx="73">
                  <c:v>41652</c:v>
                </c:pt>
                <c:pt idx="74">
                  <c:v>41653</c:v>
                </c:pt>
                <c:pt idx="75">
                  <c:v>41654</c:v>
                </c:pt>
                <c:pt idx="76">
                  <c:v>41655</c:v>
                </c:pt>
                <c:pt idx="77">
                  <c:v>41656</c:v>
                </c:pt>
                <c:pt idx="78">
                  <c:v>41657</c:v>
                </c:pt>
                <c:pt idx="79">
                  <c:v>41658</c:v>
                </c:pt>
                <c:pt idx="80">
                  <c:v>41659</c:v>
                </c:pt>
                <c:pt idx="81">
                  <c:v>41660</c:v>
                </c:pt>
                <c:pt idx="82">
                  <c:v>41661</c:v>
                </c:pt>
                <c:pt idx="83">
                  <c:v>41662</c:v>
                </c:pt>
                <c:pt idx="84">
                  <c:v>41663</c:v>
                </c:pt>
                <c:pt idx="85">
                  <c:v>41664</c:v>
                </c:pt>
                <c:pt idx="86">
                  <c:v>41665</c:v>
                </c:pt>
                <c:pt idx="87">
                  <c:v>41666</c:v>
                </c:pt>
                <c:pt idx="88">
                  <c:v>41667</c:v>
                </c:pt>
                <c:pt idx="89">
                  <c:v>41668</c:v>
                </c:pt>
                <c:pt idx="90">
                  <c:v>41669</c:v>
                </c:pt>
                <c:pt idx="91">
                  <c:v>41670</c:v>
                </c:pt>
                <c:pt idx="92">
                  <c:v>41671</c:v>
                </c:pt>
                <c:pt idx="93">
                  <c:v>41672</c:v>
                </c:pt>
                <c:pt idx="94">
                  <c:v>41673</c:v>
                </c:pt>
                <c:pt idx="95">
                  <c:v>41674</c:v>
                </c:pt>
                <c:pt idx="96">
                  <c:v>41675</c:v>
                </c:pt>
                <c:pt idx="97">
                  <c:v>41676</c:v>
                </c:pt>
                <c:pt idx="98">
                  <c:v>41677</c:v>
                </c:pt>
                <c:pt idx="99">
                  <c:v>41678</c:v>
                </c:pt>
                <c:pt idx="100">
                  <c:v>41679</c:v>
                </c:pt>
                <c:pt idx="101">
                  <c:v>41680</c:v>
                </c:pt>
                <c:pt idx="102">
                  <c:v>41681</c:v>
                </c:pt>
                <c:pt idx="103">
                  <c:v>41682</c:v>
                </c:pt>
                <c:pt idx="104">
                  <c:v>41683</c:v>
                </c:pt>
                <c:pt idx="105">
                  <c:v>41684</c:v>
                </c:pt>
                <c:pt idx="106">
                  <c:v>41685</c:v>
                </c:pt>
                <c:pt idx="107">
                  <c:v>41686</c:v>
                </c:pt>
                <c:pt idx="108">
                  <c:v>41687</c:v>
                </c:pt>
                <c:pt idx="109">
                  <c:v>41688</c:v>
                </c:pt>
                <c:pt idx="110">
                  <c:v>41689</c:v>
                </c:pt>
                <c:pt idx="111">
                  <c:v>41690</c:v>
                </c:pt>
                <c:pt idx="112">
                  <c:v>41691</c:v>
                </c:pt>
                <c:pt idx="113">
                  <c:v>41692</c:v>
                </c:pt>
                <c:pt idx="114">
                  <c:v>41693</c:v>
                </c:pt>
                <c:pt idx="115">
                  <c:v>41694</c:v>
                </c:pt>
                <c:pt idx="116">
                  <c:v>41695</c:v>
                </c:pt>
                <c:pt idx="117">
                  <c:v>41696</c:v>
                </c:pt>
                <c:pt idx="118">
                  <c:v>41697</c:v>
                </c:pt>
                <c:pt idx="119">
                  <c:v>41698</c:v>
                </c:pt>
                <c:pt idx="120">
                  <c:v>41699</c:v>
                </c:pt>
                <c:pt idx="121">
                  <c:v>41700</c:v>
                </c:pt>
                <c:pt idx="122">
                  <c:v>41701</c:v>
                </c:pt>
                <c:pt idx="123">
                  <c:v>41702</c:v>
                </c:pt>
                <c:pt idx="124">
                  <c:v>41703</c:v>
                </c:pt>
                <c:pt idx="125">
                  <c:v>41704</c:v>
                </c:pt>
                <c:pt idx="126">
                  <c:v>41705</c:v>
                </c:pt>
                <c:pt idx="127">
                  <c:v>41706</c:v>
                </c:pt>
                <c:pt idx="128">
                  <c:v>41707</c:v>
                </c:pt>
                <c:pt idx="129">
                  <c:v>41708</c:v>
                </c:pt>
                <c:pt idx="130">
                  <c:v>41709</c:v>
                </c:pt>
                <c:pt idx="131">
                  <c:v>41710</c:v>
                </c:pt>
                <c:pt idx="132">
                  <c:v>41711</c:v>
                </c:pt>
                <c:pt idx="133">
                  <c:v>41712</c:v>
                </c:pt>
                <c:pt idx="134">
                  <c:v>41713</c:v>
                </c:pt>
                <c:pt idx="135">
                  <c:v>41714</c:v>
                </c:pt>
                <c:pt idx="136">
                  <c:v>41715</c:v>
                </c:pt>
                <c:pt idx="137">
                  <c:v>41716</c:v>
                </c:pt>
                <c:pt idx="138">
                  <c:v>41717</c:v>
                </c:pt>
                <c:pt idx="139">
                  <c:v>41718</c:v>
                </c:pt>
                <c:pt idx="140">
                  <c:v>41719</c:v>
                </c:pt>
                <c:pt idx="141">
                  <c:v>41720</c:v>
                </c:pt>
                <c:pt idx="142">
                  <c:v>41721</c:v>
                </c:pt>
                <c:pt idx="143">
                  <c:v>41722</c:v>
                </c:pt>
                <c:pt idx="144">
                  <c:v>41723</c:v>
                </c:pt>
                <c:pt idx="145">
                  <c:v>41724</c:v>
                </c:pt>
                <c:pt idx="146">
                  <c:v>41725</c:v>
                </c:pt>
                <c:pt idx="147">
                  <c:v>41726</c:v>
                </c:pt>
                <c:pt idx="148">
                  <c:v>41727</c:v>
                </c:pt>
                <c:pt idx="149">
                  <c:v>41728</c:v>
                </c:pt>
                <c:pt idx="150">
                  <c:v>41729</c:v>
                </c:pt>
                <c:pt idx="151">
                  <c:v>41730</c:v>
                </c:pt>
                <c:pt idx="152">
                  <c:v>41731</c:v>
                </c:pt>
                <c:pt idx="153">
                  <c:v>41732</c:v>
                </c:pt>
                <c:pt idx="154">
                  <c:v>41733</c:v>
                </c:pt>
                <c:pt idx="155">
                  <c:v>41734</c:v>
                </c:pt>
                <c:pt idx="156">
                  <c:v>41735</c:v>
                </c:pt>
                <c:pt idx="157">
                  <c:v>41736</c:v>
                </c:pt>
                <c:pt idx="158">
                  <c:v>41737</c:v>
                </c:pt>
                <c:pt idx="159">
                  <c:v>41738</c:v>
                </c:pt>
                <c:pt idx="160">
                  <c:v>41739</c:v>
                </c:pt>
                <c:pt idx="161">
                  <c:v>41740</c:v>
                </c:pt>
                <c:pt idx="162">
                  <c:v>41741</c:v>
                </c:pt>
                <c:pt idx="163">
                  <c:v>41742</c:v>
                </c:pt>
                <c:pt idx="164">
                  <c:v>41743</c:v>
                </c:pt>
                <c:pt idx="165">
                  <c:v>41744</c:v>
                </c:pt>
                <c:pt idx="166">
                  <c:v>41745</c:v>
                </c:pt>
                <c:pt idx="167">
                  <c:v>41746</c:v>
                </c:pt>
                <c:pt idx="168">
                  <c:v>41747</c:v>
                </c:pt>
                <c:pt idx="169">
                  <c:v>41748</c:v>
                </c:pt>
                <c:pt idx="170">
                  <c:v>41749</c:v>
                </c:pt>
                <c:pt idx="171">
                  <c:v>41750</c:v>
                </c:pt>
                <c:pt idx="172">
                  <c:v>41751</c:v>
                </c:pt>
                <c:pt idx="173">
                  <c:v>41752</c:v>
                </c:pt>
                <c:pt idx="174">
                  <c:v>41753</c:v>
                </c:pt>
                <c:pt idx="175">
                  <c:v>41754</c:v>
                </c:pt>
                <c:pt idx="176">
                  <c:v>41755</c:v>
                </c:pt>
                <c:pt idx="177">
                  <c:v>41756</c:v>
                </c:pt>
                <c:pt idx="178">
                  <c:v>41757</c:v>
                </c:pt>
                <c:pt idx="179">
                  <c:v>41758</c:v>
                </c:pt>
                <c:pt idx="180">
                  <c:v>41759</c:v>
                </c:pt>
              </c:numCache>
            </c:numRef>
          </c:cat>
          <c:val>
            <c:numRef>
              <c:f>'Raw Data'!$H$2:$H$1048576</c:f>
              <c:numCache>
                <c:formatCode>0.00</c:formatCode>
                <c:ptCount val="1048575"/>
                <c:pt idx="0">
                  <c:v>88741594</c:v>
                </c:pt>
                <c:pt idx="1">
                  <c:v>79586863</c:v>
                </c:pt>
                <c:pt idx="2">
                  <c:v>69990705</c:v>
                </c:pt>
                <c:pt idx="3">
                  <c:v>70535994</c:v>
                </c:pt>
                <c:pt idx="4">
                  <c:v>90786499</c:v>
                </c:pt>
                <c:pt idx="5">
                  <c:v>62858905</c:v>
                </c:pt>
                <c:pt idx="6">
                  <c:v>120612726</c:v>
                </c:pt>
                <c:pt idx="7">
                  <c:v>95593528</c:v>
                </c:pt>
                <c:pt idx="8">
                  <c:v>103300777</c:v>
                </c:pt>
                <c:pt idx="9">
                  <c:v>92951616</c:v>
                </c:pt>
                <c:pt idx="10">
                  <c:v>94436946</c:v>
                </c:pt>
                <c:pt idx="11">
                  <c:v>99122067</c:v>
                </c:pt>
                <c:pt idx="12">
                  <c:v>100401464</c:v>
                </c:pt>
                <c:pt idx="13">
                  <c:v>80678590</c:v>
                </c:pt>
                <c:pt idx="14">
                  <c:v>90249926</c:v>
                </c:pt>
                <c:pt idx="15">
                  <c:v>84086039</c:v>
                </c:pt>
                <c:pt idx="16">
                  <c:v>80078340</c:v>
                </c:pt>
                <c:pt idx="17">
                  <c:v>87955591</c:v>
                </c:pt>
                <c:pt idx="18">
                  <c:v>55059758</c:v>
                </c:pt>
                <c:pt idx="19">
                  <c:v>64136209</c:v>
                </c:pt>
                <c:pt idx="20">
                  <c:v>88741594</c:v>
                </c:pt>
                <c:pt idx="21">
                  <c:v>99625348</c:v>
                </c:pt>
                <c:pt idx="22">
                  <c:v>99122067</c:v>
                </c:pt>
                <c:pt idx="23">
                  <c:v>80678590</c:v>
                </c:pt>
                <c:pt idx="24">
                  <c:v>70535994</c:v>
                </c:pt>
                <c:pt idx="25">
                  <c:v>95593528</c:v>
                </c:pt>
                <c:pt idx="26">
                  <c:v>82560169</c:v>
                </c:pt>
                <c:pt idx="27">
                  <c:v>75385738</c:v>
                </c:pt>
                <c:pt idx="28">
                  <c:v>77748704</c:v>
                </c:pt>
                <c:pt idx="29">
                  <c:v>86284793</c:v>
                </c:pt>
                <c:pt idx="30">
                  <c:v>83668225</c:v>
                </c:pt>
                <c:pt idx="31">
                  <c:v>99625348</c:v>
                </c:pt>
                <c:pt idx="32">
                  <c:v>82791613</c:v>
                </c:pt>
                <c:pt idx="33">
                  <c:v>85923387</c:v>
                </c:pt>
                <c:pt idx="34">
                  <c:v>88675821</c:v>
                </c:pt>
                <c:pt idx="35">
                  <c:v>86961812</c:v>
                </c:pt>
                <c:pt idx="36">
                  <c:v>84086039</c:v>
                </c:pt>
                <c:pt idx="37">
                  <c:v>90786499</c:v>
                </c:pt>
                <c:pt idx="38">
                  <c:v>88098665</c:v>
                </c:pt>
                <c:pt idx="39">
                  <c:v>88311074</c:v>
                </c:pt>
                <c:pt idx="40">
                  <c:v>86813992</c:v>
                </c:pt>
                <c:pt idx="41">
                  <c:v>94063659</c:v>
                </c:pt>
                <c:pt idx="42">
                  <c:v>84930428</c:v>
                </c:pt>
                <c:pt idx="43">
                  <c:v>85963310</c:v>
                </c:pt>
                <c:pt idx="44">
                  <c:v>72627070</c:v>
                </c:pt>
                <c:pt idx="45">
                  <c:v>99433353</c:v>
                </c:pt>
                <c:pt idx="46">
                  <c:v>88869888</c:v>
                </c:pt>
                <c:pt idx="47">
                  <c:v>85311276</c:v>
                </c:pt>
                <c:pt idx="48">
                  <c:v>80780343</c:v>
                </c:pt>
                <c:pt idx="49">
                  <c:v>72383790</c:v>
                </c:pt>
                <c:pt idx="50">
                  <c:v>63831802</c:v>
                </c:pt>
                <c:pt idx="51">
                  <c:v>52862386</c:v>
                </c:pt>
                <c:pt idx="52">
                  <c:v>63095278</c:v>
                </c:pt>
                <c:pt idx="53">
                  <c:v>70539074</c:v>
                </c:pt>
                <c:pt idx="54">
                  <c:v>64630631</c:v>
                </c:pt>
                <c:pt idx="55">
                  <c:v>72042181</c:v>
                </c:pt>
                <c:pt idx="56">
                  <c:v>68701139</c:v>
                </c:pt>
                <c:pt idx="57">
                  <c:v>66093843</c:v>
                </c:pt>
                <c:pt idx="58">
                  <c:v>63911876</c:v>
                </c:pt>
                <c:pt idx="59">
                  <c:v>61702170</c:v>
                </c:pt>
                <c:pt idx="60">
                  <c:v>59713328</c:v>
                </c:pt>
                <c:pt idx="61">
                  <c:v>96353232</c:v>
                </c:pt>
                <c:pt idx="62">
                  <c:v>96013630</c:v>
                </c:pt>
                <c:pt idx="63">
                  <c:v>86178578</c:v>
                </c:pt>
                <c:pt idx="64">
                  <c:v>82750659</c:v>
                </c:pt>
                <c:pt idx="65">
                  <c:v>90691987</c:v>
                </c:pt>
                <c:pt idx="66">
                  <c:v>81467197</c:v>
                </c:pt>
                <c:pt idx="67">
                  <c:v>82883356</c:v>
                </c:pt>
                <c:pt idx="68">
                  <c:v>84517324</c:v>
                </c:pt>
                <c:pt idx="69">
                  <c:v>82376772</c:v>
                </c:pt>
                <c:pt idx="70">
                  <c:v>85003983</c:v>
                </c:pt>
                <c:pt idx="71">
                  <c:v>76610796</c:v>
                </c:pt>
                <c:pt idx="72">
                  <c:v>78670906</c:v>
                </c:pt>
                <c:pt idx="73">
                  <c:v>79589973</c:v>
                </c:pt>
                <c:pt idx="74">
                  <c:v>80594193</c:v>
                </c:pt>
                <c:pt idx="75">
                  <c:v>78682829</c:v>
                </c:pt>
                <c:pt idx="76">
                  <c:v>86763426</c:v>
                </c:pt>
                <c:pt idx="77">
                  <c:v>53603783</c:v>
                </c:pt>
                <c:pt idx="78">
                  <c:v>78670906</c:v>
                </c:pt>
                <c:pt idx="79">
                  <c:v>64310969</c:v>
                </c:pt>
                <c:pt idx="80">
                  <c:v>72420334</c:v>
                </c:pt>
                <c:pt idx="81">
                  <c:v>85374776</c:v>
                </c:pt>
                <c:pt idx="82">
                  <c:v>95596086</c:v>
                </c:pt>
                <c:pt idx="83">
                  <c:v>100988829</c:v>
                </c:pt>
                <c:pt idx="84">
                  <c:v>102066263</c:v>
                </c:pt>
                <c:pt idx="85">
                  <c:v>96568164</c:v>
                </c:pt>
                <c:pt idx="86">
                  <c:v>98720897</c:v>
                </c:pt>
                <c:pt idx="87">
                  <c:v>119402116</c:v>
                </c:pt>
                <c:pt idx="88">
                  <c:v>138894616</c:v>
                </c:pt>
                <c:pt idx="89">
                  <c:v>96013630</c:v>
                </c:pt>
                <c:pt idx="90">
                  <c:v>86611682</c:v>
                </c:pt>
                <c:pt idx="91">
                  <c:v>79089725</c:v>
                </c:pt>
                <c:pt idx="92">
                  <c:v>94077598</c:v>
                </c:pt>
                <c:pt idx="93">
                  <c:v>88894860</c:v>
                </c:pt>
                <c:pt idx="94">
                  <c:v>97521196</c:v>
                </c:pt>
                <c:pt idx="95">
                  <c:v>127240146</c:v>
                </c:pt>
                <c:pt idx="96">
                  <c:v>182791646</c:v>
                </c:pt>
                <c:pt idx="97">
                  <c:v>97494542</c:v>
                </c:pt>
                <c:pt idx="98">
                  <c:v>100241684</c:v>
                </c:pt>
                <c:pt idx="99">
                  <c:v>110943263</c:v>
                </c:pt>
                <c:pt idx="100">
                  <c:v>123739932</c:v>
                </c:pt>
                <c:pt idx="101">
                  <c:v>122775632</c:v>
                </c:pt>
                <c:pt idx="102">
                  <c:v>142453026</c:v>
                </c:pt>
                <c:pt idx="103">
                  <c:v>90786499</c:v>
                </c:pt>
                <c:pt idx="104">
                  <c:v>147640401</c:v>
                </c:pt>
                <c:pt idx="105">
                  <c:v>224712698</c:v>
                </c:pt>
                <c:pt idx="106">
                  <c:v>209184628</c:v>
                </c:pt>
                <c:pt idx="107">
                  <c:v>127884792</c:v>
                </c:pt>
                <c:pt idx="108">
                  <c:v>94077598</c:v>
                </c:pt>
                <c:pt idx="109">
                  <c:v>321206195</c:v>
                </c:pt>
                <c:pt idx="110">
                  <c:v>228050523</c:v>
                </c:pt>
                <c:pt idx="111">
                  <c:v>162771848</c:v>
                </c:pt>
                <c:pt idx="112">
                  <c:v>105840717</c:v>
                </c:pt>
                <c:pt idx="113">
                  <c:v>109137280</c:v>
                </c:pt>
                <c:pt idx="114">
                  <c:v>141936891</c:v>
                </c:pt>
                <c:pt idx="115">
                  <c:v>187537819</c:v>
                </c:pt>
                <c:pt idx="116">
                  <c:v>203772117</c:v>
                </c:pt>
                <c:pt idx="117">
                  <c:v>207032704</c:v>
                </c:pt>
                <c:pt idx="118">
                  <c:v>118069626</c:v>
                </c:pt>
                <c:pt idx="119">
                  <c:v>258028725</c:v>
                </c:pt>
                <c:pt idx="120">
                  <c:v>97494542</c:v>
                </c:pt>
                <c:pt idx="121">
                  <c:v>299163160</c:v>
                </c:pt>
                <c:pt idx="122">
                  <c:v>88894860</c:v>
                </c:pt>
                <c:pt idx="123">
                  <c:v>226710680</c:v>
                </c:pt>
                <c:pt idx="124">
                  <c:v>81467197</c:v>
                </c:pt>
                <c:pt idx="125">
                  <c:v>82883356</c:v>
                </c:pt>
                <c:pt idx="126">
                  <c:v>84517324</c:v>
                </c:pt>
                <c:pt idx="127">
                  <c:v>82376772</c:v>
                </c:pt>
                <c:pt idx="128">
                  <c:v>85003983</c:v>
                </c:pt>
                <c:pt idx="129">
                  <c:v>92919161</c:v>
                </c:pt>
                <c:pt idx="130">
                  <c:v>84517324</c:v>
                </c:pt>
                <c:pt idx="131">
                  <c:v>97494542</c:v>
                </c:pt>
                <c:pt idx="132">
                  <c:v>81467197</c:v>
                </c:pt>
                <c:pt idx="133">
                  <c:v>82883356</c:v>
                </c:pt>
                <c:pt idx="134">
                  <c:v>84517324</c:v>
                </c:pt>
                <c:pt idx="135">
                  <c:v>82376772</c:v>
                </c:pt>
                <c:pt idx="136">
                  <c:v>85003983</c:v>
                </c:pt>
                <c:pt idx="137">
                  <c:v>243924747</c:v>
                </c:pt>
                <c:pt idx="138">
                  <c:v>320643290</c:v>
                </c:pt>
                <c:pt idx="139">
                  <c:v>75164618</c:v>
                </c:pt>
                <c:pt idx="140">
                  <c:v>176664244</c:v>
                </c:pt>
                <c:pt idx="141">
                  <c:v>97494542</c:v>
                </c:pt>
                <c:pt idx="142">
                  <c:v>320802793</c:v>
                </c:pt>
                <c:pt idx="143">
                  <c:v>259168472</c:v>
                </c:pt>
                <c:pt idx="144">
                  <c:v>257459684</c:v>
                </c:pt>
                <c:pt idx="145">
                  <c:v>75228793</c:v>
                </c:pt>
                <c:pt idx="146">
                  <c:v>93263656</c:v>
                </c:pt>
                <c:pt idx="147">
                  <c:v>78933509</c:v>
                </c:pt>
                <c:pt idx="148">
                  <c:v>500528376</c:v>
                </c:pt>
                <c:pt idx="149">
                  <c:v>250295099</c:v>
                </c:pt>
                <c:pt idx="150">
                  <c:v>394440889</c:v>
                </c:pt>
                <c:pt idx="151">
                  <c:v>300135000</c:v>
                </c:pt>
                <c:pt idx="152">
                  <c:v>243891430</c:v>
                </c:pt>
                <c:pt idx="153">
                  <c:v>496547930</c:v>
                </c:pt>
                <c:pt idx="154">
                  <c:v>90066287</c:v>
                </c:pt>
                <c:pt idx="155">
                  <c:v>272573016</c:v>
                </c:pt>
                <c:pt idx="156">
                  <c:v>270605014</c:v>
                </c:pt>
                <c:pt idx="157">
                  <c:v>377391997</c:v>
                </c:pt>
                <c:pt idx="158">
                  <c:v>90066287</c:v>
                </c:pt>
                <c:pt idx="159">
                  <c:v>169215908</c:v>
                </c:pt>
                <c:pt idx="160">
                  <c:v>194682257</c:v>
                </c:pt>
                <c:pt idx="161">
                  <c:v>152864023</c:v>
                </c:pt>
                <c:pt idx="162">
                  <c:v>116601494</c:v>
                </c:pt>
                <c:pt idx="163">
                  <c:v>78933509</c:v>
                </c:pt>
                <c:pt idx="164">
                  <c:v>90066287</c:v>
                </c:pt>
                <c:pt idx="165">
                  <c:v>453403159</c:v>
                </c:pt>
                <c:pt idx="166">
                  <c:v>337687297</c:v>
                </c:pt>
                <c:pt idx="167">
                  <c:v>309119095</c:v>
                </c:pt>
                <c:pt idx="168">
                  <c:v>178357946</c:v>
                </c:pt>
                <c:pt idx="169">
                  <c:v>209875680</c:v>
                </c:pt>
                <c:pt idx="170">
                  <c:v>104429120</c:v>
                </c:pt>
                <c:pt idx="171">
                  <c:v>183858321</c:v>
                </c:pt>
                <c:pt idx="172">
                  <c:v>75228793</c:v>
                </c:pt>
                <c:pt idx="173">
                  <c:v>93263656</c:v>
                </c:pt>
                <c:pt idx="174">
                  <c:v>78933509</c:v>
                </c:pt>
                <c:pt idx="175">
                  <c:v>90066287</c:v>
                </c:pt>
                <c:pt idx="176">
                  <c:v>40464912</c:v>
                </c:pt>
                <c:pt idx="177">
                  <c:v>250946416</c:v>
                </c:pt>
                <c:pt idx="178">
                  <c:v>205970979</c:v>
                </c:pt>
                <c:pt idx="179">
                  <c:v>135058468</c:v>
                </c:pt>
                <c:pt idx="180">
                  <c:v>90066287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449760"/>
        <c:axId val="73450320"/>
      </c:lineChart>
      <c:dateAx>
        <c:axId val="734497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73450320"/>
        <c:crosses val="autoZero"/>
        <c:auto val="1"/>
        <c:lblOffset val="100"/>
        <c:baseTimeUnit val="days"/>
      </c:dateAx>
      <c:valAx>
        <c:axId val="734503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73449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one minute averages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'one minute'!$D$1</c:f>
              <c:strCache>
                <c:ptCount val="1"/>
                <c:pt idx="0">
                  <c:v>qps</c:v>
                </c:pt>
              </c:strCache>
            </c:strRef>
          </c:tx>
          <c:marker>
            <c:symbol val="none"/>
          </c:marker>
          <c:val>
            <c:numRef>
              <c:f>'one minute'!$D$2:$D$7201</c:f>
              <c:numCache>
                <c:formatCode>General</c:formatCode>
                <c:ptCount val="7200"/>
                <c:pt idx="0">
                  <c:v>2694.7333333333331</c:v>
                </c:pt>
                <c:pt idx="1">
                  <c:v>2534.3833333333332</c:v>
                </c:pt>
                <c:pt idx="2">
                  <c:v>2658.9</c:v>
                </c:pt>
                <c:pt idx="3">
                  <c:v>2685.15</c:v>
                </c:pt>
                <c:pt idx="4">
                  <c:v>2465.7166666666667</c:v>
                </c:pt>
                <c:pt idx="5">
                  <c:v>2665.3</c:v>
                </c:pt>
                <c:pt idx="6">
                  <c:v>2480.3666666666668</c:v>
                </c:pt>
                <c:pt idx="7">
                  <c:v>2481.8166666666666</c:v>
                </c:pt>
                <c:pt idx="8">
                  <c:v>2447.0500000000002</c:v>
                </c:pt>
                <c:pt idx="9">
                  <c:v>2366.3666666666668</c:v>
                </c:pt>
                <c:pt idx="10">
                  <c:v>2321.4499999999998</c:v>
                </c:pt>
                <c:pt idx="11">
                  <c:v>2308.2666666666669</c:v>
                </c:pt>
                <c:pt idx="12">
                  <c:v>2527.5500000000002</c:v>
                </c:pt>
                <c:pt idx="13">
                  <c:v>2244.7333333333331</c:v>
                </c:pt>
                <c:pt idx="14">
                  <c:v>2521.5166666666669</c:v>
                </c:pt>
                <c:pt idx="15">
                  <c:v>2408.8166666666666</c:v>
                </c:pt>
                <c:pt idx="16">
                  <c:v>2522.6166666666668</c:v>
                </c:pt>
                <c:pt idx="17">
                  <c:v>2528.3000000000002</c:v>
                </c:pt>
                <c:pt idx="18">
                  <c:v>2283.5833333333335</c:v>
                </c:pt>
                <c:pt idx="19">
                  <c:v>2461.7333333333331</c:v>
                </c:pt>
                <c:pt idx="20">
                  <c:v>2483.2833333333333</c:v>
                </c:pt>
                <c:pt idx="21">
                  <c:v>2301.9499999999998</c:v>
                </c:pt>
                <c:pt idx="22">
                  <c:v>2259.7666666666669</c:v>
                </c:pt>
                <c:pt idx="23">
                  <c:v>2379</c:v>
                </c:pt>
                <c:pt idx="24">
                  <c:v>2516.15</c:v>
                </c:pt>
                <c:pt idx="25">
                  <c:v>2408.8166666666666</c:v>
                </c:pt>
                <c:pt idx="26">
                  <c:v>2504.6166666666668</c:v>
                </c:pt>
                <c:pt idx="27">
                  <c:v>2384.1999999999998</c:v>
                </c:pt>
                <c:pt idx="28">
                  <c:v>2421.5166666666669</c:v>
                </c:pt>
                <c:pt idx="29">
                  <c:v>2276.1666666666665</c:v>
                </c:pt>
                <c:pt idx="30">
                  <c:v>2500.8333333333335</c:v>
                </c:pt>
                <c:pt idx="31">
                  <c:v>2430.4333333333334</c:v>
                </c:pt>
                <c:pt idx="32">
                  <c:v>2306.75</c:v>
                </c:pt>
                <c:pt idx="33">
                  <c:v>2591.2333333333331</c:v>
                </c:pt>
                <c:pt idx="34">
                  <c:v>2375.7666666666669</c:v>
                </c:pt>
                <c:pt idx="35">
                  <c:v>2403.3333333333335</c:v>
                </c:pt>
                <c:pt idx="36">
                  <c:v>2414.5500000000002</c:v>
                </c:pt>
                <c:pt idx="37">
                  <c:v>2316.5833333333335</c:v>
                </c:pt>
                <c:pt idx="38">
                  <c:v>2537.35</c:v>
                </c:pt>
                <c:pt idx="39">
                  <c:v>2699.75</c:v>
                </c:pt>
                <c:pt idx="40">
                  <c:v>2293.3666666666668</c:v>
                </c:pt>
                <c:pt idx="41">
                  <c:v>2575.6999999999998</c:v>
                </c:pt>
                <c:pt idx="42">
                  <c:v>2513.4833333333331</c:v>
                </c:pt>
                <c:pt idx="43">
                  <c:v>2355.85</c:v>
                </c:pt>
                <c:pt idx="44">
                  <c:v>2613.6666666666665</c:v>
                </c:pt>
                <c:pt idx="45">
                  <c:v>2535.4499999999998</c:v>
                </c:pt>
                <c:pt idx="46">
                  <c:v>1861.15</c:v>
                </c:pt>
                <c:pt idx="47">
                  <c:v>2388.3666666666668</c:v>
                </c:pt>
                <c:pt idx="48">
                  <c:v>2483.2666666666669</c:v>
                </c:pt>
                <c:pt idx="49">
                  <c:v>2662.7833333333333</c:v>
                </c:pt>
                <c:pt idx="50">
                  <c:v>2666.9</c:v>
                </c:pt>
                <c:pt idx="51">
                  <c:v>2527.0666666666666</c:v>
                </c:pt>
                <c:pt idx="52">
                  <c:v>2383.9</c:v>
                </c:pt>
                <c:pt idx="53">
                  <c:v>2425.9333333333334</c:v>
                </c:pt>
                <c:pt idx="54">
                  <c:v>2160.0166666666669</c:v>
                </c:pt>
                <c:pt idx="55">
                  <c:v>1724.5833333333333</c:v>
                </c:pt>
                <c:pt idx="56">
                  <c:v>2603.5</c:v>
                </c:pt>
                <c:pt idx="57">
                  <c:v>2532.2166666666667</c:v>
                </c:pt>
                <c:pt idx="58">
                  <c:v>2023.4666666666667</c:v>
                </c:pt>
                <c:pt idx="59">
                  <c:v>2545.6999999999998</c:v>
                </c:pt>
                <c:pt idx="60">
                  <c:v>2211.4</c:v>
                </c:pt>
                <c:pt idx="61">
                  <c:v>2234.8000000000002</c:v>
                </c:pt>
                <c:pt idx="62">
                  <c:v>2530.1666666666665</c:v>
                </c:pt>
                <c:pt idx="63">
                  <c:v>2524.8833333333332</c:v>
                </c:pt>
                <c:pt idx="64">
                  <c:v>2612.5500000000002</c:v>
                </c:pt>
                <c:pt idx="65">
                  <c:v>2337.5500000000002</c:v>
                </c:pt>
                <c:pt idx="66">
                  <c:v>2321.1999999999998</c:v>
                </c:pt>
                <c:pt idx="67">
                  <c:v>2414.7833333333333</c:v>
                </c:pt>
                <c:pt idx="68">
                  <c:v>2613.0500000000002</c:v>
                </c:pt>
                <c:pt idx="69">
                  <c:v>2480.3833333333332</c:v>
                </c:pt>
                <c:pt idx="70">
                  <c:v>2584.65</c:v>
                </c:pt>
                <c:pt idx="71">
                  <c:v>2657.4333333333334</c:v>
                </c:pt>
                <c:pt idx="72">
                  <c:v>2464.9666666666667</c:v>
                </c:pt>
                <c:pt idx="73">
                  <c:v>2600.0166666666669</c:v>
                </c:pt>
                <c:pt idx="74">
                  <c:v>2437.4499999999998</c:v>
                </c:pt>
                <c:pt idx="75">
                  <c:v>2497.5666666666666</c:v>
                </c:pt>
                <c:pt idx="76">
                  <c:v>2546.8333333333335</c:v>
                </c:pt>
                <c:pt idx="77">
                  <c:v>2492.6333333333332</c:v>
                </c:pt>
                <c:pt idx="78">
                  <c:v>2359.85</c:v>
                </c:pt>
                <c:pt idx="79">
                  <c:v>2542.0666666666666</c:v>
                </c:pt>
                <c:pt idx="80">
                  <c:v>2314.7333333333331</c:v>
                </c:pt>
                <c:pt idx="81">
                  <c:v>2781.7333333333331</c:v>
                </c:pt>
                <c:pt idx="82">
                  <c:v>3265.3333333333335</c:v>
                </c:pt>
                <c:pt idx="83">
                  <c:v>4174.833333333333</c:v>
                </c:pt>
                <c:pt idx="84">
                  <c:v>4356.083333333333</c:v>
                </c:pt>
                <c:pt idx="85">
                  <c:v>3546.2666666666669</c:v>
                </c:pt>
                <c:pt idx="86">
                  <c:v>3579.0166666666669</c:v>
                </c:pt>
                <c:pt idx="87">
                  <c:v>4409.0333333333338</c:v>
                </c:pt>
                <c:pt idx="88">
                  <c:v>4347.7333333333336</c:v>
                </c:pt>
                <c:pt idx="89">
                  <c:v>4486.8166666666666</c:v>
                </c:pt>
                <c:pt idx="90">
                  <c:v>4392.7</c:v>
                </c:pt>
                <c:pt idx="91">
                  <c:v>4116.6166666666668</c:v>
                </c:pt>
                <c:pt idx="92">
                  <c:v>3100.4833333333331</c:v>
                </c:pt>
                <c:pt idx="93">
                  <c:v>3417.9666666666667</c:v>
                </c:pt>
                <c:pt idx="94">
                  <c:v>3682.15</c:v>
                </c:pt>
                <c:pt idx="95">
                  <c:v>3751.0333333333333</c:v>
                </c:pt>
                <c:pt idx="96">
                  <c:v>3964.7</c:v>
                </c:pt>
                <c:pt idx="97">
                  <c:v>3944.8833333333332</c:v>
                </c:pt>
                <c:pt idx="98">
                  <c:v>2985.95</c:v>
                </c:pt>
                <c:pt idx="99">
                  <c:v>4008</c:v>
                </c:pt>
                <c:pt idx="100">
                  <c:v>3980.0333333333333</c:v>
                </c:pt>
                <c:pt idx="101">
                  <c:v>3475.45</c:v>
                </c:pt>
                <c:pt idx="102">
                  <c:v>3081.5333333333333</c:v>
                </c:pt>
                <c:pt idx="103">
                  <c:v>2832.7833333333333</c:v>
                </c:pt>
                <c:pt idx="104">
                  <c:v>2950.4833333333331</c:v>
                </c:pt>
                <c:pt idx="105">
                  <c:v>2727.9166666666665</c:v>
                </c:pt>
                <c:pt idx="106">
                  <c:v>3173.0166666666669</c:v>
                </c:pt>
                <c:pt idx="107">
                  <c:v>2187.6</c:v>
                </c:pt>
                <c:pt idx="108">
                  <c:v>3444</c:v>
                </c:pt>
                <c:pt idx="109">
                  <c:v>3535.0666666666666</c:v>
                </c:pt>
                <c:pt idx="110">
                  <c:v>2555.7666666666669</c:v>
                </c:pt>
                <c:pt idx="111">
                  <c:v>3512.1833333333334</c:v>
                </c:pt>
                <c:pt idx="112">
                  <c:v>3615.6666666666665</c:v>
                </c:pt>
                <c:pt idx="113">
                  <c:v>2800.3</c:v>
                </c:pt>
                <c:pt idx="114">
                  <c:v>3282.8166666666666</c:v>
                </c:pt>
                <c:pt idx="115">
                  <c:v>3000.6666666666665</c:v>
                </c:pt>
                <c:pt idx="116">
                  <c:v>3063.05</c:v>
                </c:pt>
                <c:pt idx="117">
                  <c:v>2876.55</c:v>
                </c:pt>
                <c:pt idx="118">
                  <c:v>3168.8166666666666</c:v>
                </c:pt>
                <c:pt idx="119">
                  <c:v>2463.15</c:v>
                </c:pt>
                <c:pt idx="120">
                  <c:v>3624.5166666666669</c:v>
                </c:pt>
                <c:pt idx="121">
                  <c:v>3815.05</c:v>
                </c:pt>
                <c:pt idx="122">
                  <c:v>3279.1833333333334</c:v>
                </c:pt>
                <c:pt idx="123">
                  <c:v>4061.2166666666667</c:v>
                </c:pt>
                <c:pt idx="124">
                  <c:v>4342.5166666666664</c:v>
                </c:pt>
                <c:pt idx="125">
                  <c:v>3960.5166666666669</c:v>
                </c:pt>
                <c:pt idx="126">
                  <c:v>4248.55</c:v>
                </c:pt>
                <c:pt idx="127">
                  <c:v>4627.2</c:v>
                </c:pt>
                <c:pt idx="128">
                  <c:v>4252.8999999999996</c:v>
                </c:pt>
                <c:pt idx="129">
                  <c:v>4448.6166666666668</c:v>
                </c:pt>
                <c:pt idx="130">
                  <c:v>4396.8</c:v>
                </c:pt>
                <c:pt idx="131">
                  <c:v>3973.5</c:v>
                </c:pt>
                <c:pt idx="132">
                  <c:v>3684.0833333333335</c:v>
                </c:pt>
                <c:pt idx="133">
                  <c:v>3677.1666666666665</c:v>
                </c:pt>
                <c:pt idx="134">
                  <c:v>2449.0833333333335</c:v>
                </c:pt>
                <c:pt idx="135">
                  <c:v>4308.3833333333332</c:v>
                </c:pt>
                <c:pt idx="136">
                  <c:v>4165.0666666666666</c:v>
                </c:pt>
                <c:pt idx="137">
                  <c:v>3790.0833333333335</c:v>
                </c:pt>
                <c:pt idx="138">
                  <c:v>3814.7166666666667</c:v>
                </c:pt>
                <c:pt idx="139">
                  <c:v>4187.666666666667</c:v>
                </c:pt>
                <c:pt idx="140">
                  <c:v>3476.7666666666669</c:v>
                </c:pt>
                <c:pt idx="141">
                  <c:v>4347.8666666666668</c:v>
                </c:pt>
                <c:pt idx="142">
                  <c:v>4229.6333333333332</c:v>
                </c:pt>
                <c:pt idx="143">
                  <c:v>4173.7</c:v>
                </c:pt>
                <c:pt idx="144">
                  <c:v>4347.6000000000004</c:v>
                </c:pt>
                <c:pt idx="145">
                  <c:v>4050.5833333333335</c:v>
                </c:pt>
                <c:pt idx="146">
                  <c:v>3293.05</c:v>
                </c:pt>
                <c:pt idx="147">
                  <c:v>4327.5333333333338</c:v>
                </c:pt>
                <c:pt idx="148">
                  <c:v>4243.3500000000004</c:v>
                </c:pt>
                <c:pt idx="149">
                  <c:v>4283.1333333333332</c:v>
                </c:pt>
                <c:pt idx="150">
                  <c:v>4288.6833333333334</c:v>
                </c:pt>
                <c:pt idx="151">
                  <c:v>4261.1833333333334</c:v>
                </c:pt>
                <c:pt idx="152">
                  <c:v>4186.1833333333334</c:v>
                </c:pt>
                <c:pt idx="153">
                  <c:v>4210.666666666667</c:v>
                </c:pt>
                <c:pt idx="154">
                  <c:v>4425.2333333333336</c:v>
                </c:pt>
                <c:pt idx="155">
                  <c:v>3498.5833333333335</c:v>
                </c:pt>
                <c:pt idx="156">
                  <c:v>4461</c:v>
                </c:pt>
                <c:pt idx="157">
                  <c:v>4247.2</c:v>
                </c:pt>
                <c:pt idx="158">
                  <c:v>3031.6333333333332</c:v>
                </c:pt>
                <c:pt idx="159">
                  <c:v>4602.3</c:v>
                </c:pt>
                <c:pt idx="160">
                  <c:v>5030.4833333333336</c:v>
                </c:pt>
                <c:pt idx="161">
                  <c:v>4658.7</c:v>
                </c:pt>
                <c:pt idx="162">
                  <c:v>4967.3999999999996</c:v>
                </c:pt>
                <c:pt idx="163">
                  <c:v>5133.5333333333338</c:v>
                </c:pt>
                <c:pt idx="164">
                  <c:v>3750.1166666666668</c:v>
                </c:pt>
                <c:pt idx="165">
                  <c:v>4910.583333333333</c:v>
                </c:pt>
                <c:pt idx="166">
                  <c:v>4898.8166666666666</c:v>
                </c:pt>
                <c:pt idx="167">
                  <c:v>4244.0333333333338</c:v>
                </c:pt>
                <c:pt idx="168">
                  <c:v>4194.666666666667</c:v>
                </c:pt>
                <c:pt idx="169">
                  <c:v>4539.6333333333332</c:v>
                </c:pt>
                <c:pt idx="170">
                  <c:v>4301.75</c:v>
                </c:pt>
                <c:pt idx="171">
                  <c:v>3989.4833333333331</c:v>
                </c:pt>
                <c:pt idx="172">
                  <c:v>4336.1000000000004</c:v>
                </c:pt>
                <c:pt idx="173">
                  <c:v>4466.75</c:v>
                </c:pt>
                <c:pt idx="174">
                  <c:v>3803.8</c:v>
                </c:pt>
                <c:pt idx="175">
                  <c:v>4442.1000000000004</c:v>
                </c:pt>
                <c:pt idx="176">
                  <c:v>4389.333333333333</c:v>
                </c:pt>
                <c:pt idx="177">
                  <c:v>4026.5166666666669</c:v>
                </c:pt>
                <c:pt idx="178">
                  <c:v>4403.8833333333332</c:v>
                </c:pt>
                <c:pt idx="179">
                  <c:v>4207.9666666666662</c:v>
                </c:pt>
                <c:pt idx="180">
                  <c:v>4139.3666666666668</c:v>
                </c:pt>
                <c:pt idx="181">
                  <c:v>4390.8833333333332</c:v>
                </c:pt>
                <c:pt idx="182">
                  <c:v>3643.2333333333331</c:v>
                </c:pt>
                <c:pt idx="183">
                  <c:v>5414.9</c:v>
                </c:pt>
                <c:pt idx="184">
                  <c:v>6278.916666666667</c:v>
                </c:pt>
                <c:pt idx="185">
                  <c:v>6281.1333333333332</c:v>
                </c:pt>
                <c:pt idx="186">
                  <c:v>5374.3</c:v>
                </c:pt>
                <c:pt idx="187">
                  <c:v>6257.45</c:v>
                </c:pt>
                <c:pt idx="188">
                  <c:v>6254.7666666666664</c:v>
                </c:pt>
                <c:pt idx="189">
                  <c:v>5719.2666666666664</c:v>
                </c:pt>
                <c:pt idx="190">
                  <c:v>6225.4333333333334</c:v>
                </c:pt>
                <c:pt idx="191">
                  <c:v>6248.1166666666668</c:v>
                </c:pt>
                <c:pt idx="192">
                  <c:v>6267.9833333333336</c:v>
                </c:pt>
                <c:pt idx="193">
                  <c:v>6230.65</c:v>
                </c:pt>
                <c:pt idx="194">
                  <c:v>6236.4666666666662</c:v>
                </c:pt>
                <c:pt idx="195">
                  <c:v>5300.8166666666666</c:v>
                </c:pt>
                <c:pt idx="196">
                  <c:v>6166.8</c:v>
                </c:pt>
                <c:pt idx="197">
                  <c:v>5555.5333333333338</c:v>
                </c:pt>
                <c:pt idx="198">
                  <c:v>6231.833333333333</c:v>
                </c:pt>
                <c:pt idx="199">
                  <c:v>6218.1</c:v>
                </c:pt>
                <c:pt idx="200">
                  <c:v>6257.5666666666666</c:v>
                </c:pt>
                <c:pt idx="201">
                  <c:v>5768.083333333333</c:v>
                </c:pt>
                <c:pt idx="202">
                  <c:v>6261.7</c:v>
                </c:pt>
                <c:pt idx="203">
                  <c:v>6244.5166666666664</c:v>
                </c:pt>
                <c:pt idx="204">
                  <c:v>6251.2333333333336</c:v>
                </c:pt>
                <c:pt idx="205">
                  <c:v>6247.15</c:v>
                </c:pt>
                <c:pt idx="206">
                  <c:v>6227.25</c:v>
                </c:pt>
                <c:pt idx="207">
                  <c:v>6253.416666666667</c:v>
                </c:pt>
                <c:pt idx="208">
                  <c:v>6228.5</c:v>
                </c:pt>
                <c:pt idx="209">
                  <c:v>6263.666666666667</c:v>
                </c:pt>
                <c:pt idx="210">
                  <c:v>6225.3</c:v>
                </c:pt>
                <c:pt idx="211">
                  <c:v>6233</c:v>
                </c:pt>
                <c:pt idx="212">
                  <c:v>6260.75</c:v>
                </c:pt>
                <c:pt idx="213">
                  <c:v>6218.25</c:v>
                </c:pt>
                <c:pt idx="214">
                  <c:v>6251.2333333333336</c:v>
                </c:pt>
                <c:pt idx="215">
                  <c:v>6203.7666666666664</c:v>
                </c:pt>
                <c:pt idx="216">
                  <c:v>6228.2</c:v>
                </c:pt>
                <c:pt idx="217">
                  <c:v>6251.666666666667</c:v>
                </c:pt>
                <c:pt idx="218">
                  <c:v>6225.1833333333334</c:v>
                </c:pt>
                <c:pt idx="219">
                  <c:v>6096.7166666666662</c:v>
                </c:pt>
                <c:pt idx="220">
                  <c:v>6231.2166666666662</c:v>
                </c:pt>
                <c:pt idx="221">
                  <c:v>6219.8166666666666</c:v>
                </c:pt>
                <c:pt idx="222">
                  <c:v>6246.5333333333338</c:v>
                </c:pt>
                <c:pt idx="223">
                  <c:v>6253.65</c:v>
                </c:pt>
                <c:pt idx="224">
                  <c:v>6228.35</c:v>
                </c:pt>
                <c:pt idx="225">
                  <c:v>6230.05</c:v>
                </c:pt>
                <c:pt idx="226">
                  <c:v>6239.1166666666668</c:v>
                </c:pt>
                <c:pt idx="227">
                  <c:v>6218.0666666666666</c:v>
                </c:pt>
                <c:pt idx="228">
                  <c:v>6218.6166666666668</c:v>
                </c:pt>
                <c:pt idx="229">
                  <c:v>6226.4333333333334</c:v>
                </c:pt>
                <c:pt idx="230">
                  <c:v>6195.8666666666668</c:v>
                </c:pt>
                <c:pt idx="231">
                  <c:v>6221.2166666666662</c:v>
                </c:pt>
                <c:pt idx="232">
                  <c:v>6218.3</c:v>
                </c:pt>
                <c:pt idx="233">
                  <c:v>6229.3</c:v>
                </c:pt>
                <c:pt idx="234">
                  <c:v>6230.2333333333336</c:v>
                </c:pt>
                <c:pt idx="235">
                  <c:v>6231.916666666667</c:v>
                </c:pt>
                <c:pt idx="236">
                  <c:v>6197.4</c:v>
                </c:pt>
                <c:pt idx="237">
                  <c:v>6226.2333333333336</c:v>
                </c:pt>
                <c:pt idx="238">
                  <c:v>6228.1</c:v>
                </c:pt>
                <c:pt idx="239">
                  <c:v>6217.5333333333338</c:v>
                </c:pt>
                <c:pt idx="240">
                  <c:v>6217.416666666667</c:v>
                </c:pt>
                <c:pt idx="241">
                  <c:v>6224.2833333333338</c:v>
                </c:pt>
                <c:pt idx="242">
                  <c:v>6213.6333333333332</c:v>
                </c:pt>
                <c:pt idx="243">
                  <c:v>6216.0666666666666</c:v>
                </c:pt>
                <c:pt idx="244">
                  <c:v>6201.6</c:v>
                </c:pt>
                <c:pt idx="245">
                  <c:v>6200.3666666666668</c:v>
                </c:pt>
                <c:pt idx="246">
                  <c:v>6215.5666666666666</c:v>
                </c:pt>
                <c:pt idx="247">
                  <c:v>6216.7166666666662</c:v>
                </c:pt>
                <c:pt idx="248">
                  <c:v>6209.3</c:v>
                </c:pt>
                <c:pt idx="249">
                  <c:v>6226.45</c:v>
                </c:pt>
                <c:pt idx="250">
                  <c:v>6222.333333333333</c:v>
                </c:pt>
                <c:pt idx="251">
                  <c:v>6193.3833333333332</c:v>
                </c:pt>
                <c:pt idx="252">
                  <c:v>6211.2333333333336</c:v>
                </c:pt>
                <c:pt idx="253">
                  <c:v>6195.6833333333334</c:v>
                </c:pt>
                <c:pt idx="254">
                  <c:v>6142.8</c:v>
                </c:pt>
                <c:pt idx="255">
                  <c:v>6195.7</c:v>
                </c:pt>
                <c:pt idx="256">
                  <c:v>6192.9833333333336</c:v>
                </c:pt>
                <c:pt idx="257">
                  <c:v>6212.833333333333</c:v>
                </c:pt>
                <c:pt idx="258">
                  <c:v>6187.8666666666668</c:v>
                </c:pt>
                <c:pt idx="259">
                  <c:v>6189.083333333333</c:v>
                </c:pt>
                <c:pt idx="260">
                  <c:v>6210.75</c:v>
                </c:pt>
                <c:pt idx="261">
                  <c:v>6204.9833333333336</c:v>
                </c:pt>
                <c:pt idx="262">
                  <c:v>6198.9</c:v>
                </c:pt>
                <c:pt idx="263">
                  <c:v>6180.083333333333</c:v>
                </c:pt>
                <c:pt idx="264">
                  <c:v>6207.0166666666664</c:v>
                </c:pt>
                <c:pt idx="265">
                  <c:v>6189.45</c:v>
                </c:pt>
                <c:pt idx="266">
                  <c:v>6186.0333333333338</c:v>
                </c:pt>
                <c:pt idx="267">
                  <c:v>6220.2</c:v>
                </c:pt>
                <c:pt idx="268">
                  <c:v>6179.1166666666668</c:v>
                </c:pt>
                <c:pt idx="269">
                  <c:v>6205.45</c:v>
                </c:pt>
                <c:pt idx="270">
                  <c:v>6165.7666666666664</c:v>
                </c:pt>
                <c:pt idx="271">
                  <c:v>6182.8166666666666</c:v>
                </c:pt>
                <c:pt idx="272">
                  <c:v>6170.8166666666666</c:v>
                </c:pt>
                <c:pt idx="273">
                  <c:v>6174.5</c:v>
                </c:pt>
                <c:pt idx="274">
                  <c:v>6171.916666666667</c:v>
                </c:pt>
                <c:pt idx="275">
                  <c:v>6153.4666666666662</c:v>
                </c:pt>
                <c:pt idx="276">
                  <c:v>6154.4333333333334</c:v>
                </c:pt>
                <c:pt idx="277">
                  <c:v>6171.2166666666662</c:v>
                </c:pt>
                <c:pt idx="278">
                  <c:v>6179.25</c:v>
                </c:pt>
                <c:pt idx="279">
                  <c:v>6165.5166666666664</c:v>
                </c:pt>
                <c:pt idx="280">
                  <c:v>6151.3166666666666</c:v>
                </c:pt>
                <c:pt idx="281">
                  <c:v>6124.3</c:v>
                </c:pt>
                <c:pt idx="282">
                  <c:v>6158.5166666666664</c:v>
                </c:pt>
                <c:pt idx="283">
                  <c:v>6156.25</c:v>
                </c:pt>
                <c:pt idx="284">
                  <c:v>6131.6333333333332</c:v>
                </c:pt>
                <c:pt idx="285">
                  <c:v>6145.8166666666666</c:v>
                </c:pt>
                <c:pt idx="286">
                  <c:v>6148.6333333333332</c:v>
                </c:pt>
                <c:pt idx="287">
                  <c:v>6145.0166666666664</c:v>
                </c:pt>
                <c:pt idx="288">
                  <c:v>6146.4833333333336</c:v>
                </c:pt>
                <c:pt idx="289">
                  <c:v>6158.083333333333</c:v>
                </c:pt>
                <c:pt idx="290">
                  <c:v>6153.2</c:v>
                </c:pt>
                <c:pt idx="291">
                  <c:v>6170.5166666666664</c:v>
                </c:pt>
                <c:pt idx="292">
                  <c:v>6219.5333333333338</c:v>
                </c:pt>
                <c:pt idx="293">
                  <c:v>6196.4833333333336</c:v>
                </c:pt>
                <c:pt idx="294">
                  <c:v>6219.8166666666666</c:v>
                </c:pt>
                <c:pt idx="295">
                  <c:v>6214.9666666666662</c:v>
                </c:pt>
                <c:pt idx="296">
                  <c:v>6198.3166666666666</c:v>
                </c:pt>
                <c:pt idx="297">
                  <c:v>6224.25</c:v>
                </c:pt>
                <c:pt idx="298">
                  <c:v>6199.9833333333336</c:v>
                </c:pt>
                <c:pt idx="299">
                  <c:v>6173.7833333333338</c:v>
                </c:pt>
                <c:pt idx="300">
                  <c:v>6228.7666666666664</c:v>
                </c:pt>
                <c:pt idx="301">
                  <c:v>6196.2666666666664</c:v>
                </c:pt>
                <c:pt idx="302">
                  <c:v>6175.7833333333338</c:v>
                </c:pt>
                <c:pt idx="303">
                  <c:v>6184.0666666666666</c:v>
                </c:pt>
                <c:pt idx="304">
                  <c:v>6160.6833333333334</c:v>
                </c:pt>
                <c:pt idx="305">
                  <c:v>6203.3833333333332</c:v>
                </c:pt>
                <c:pt idx="306">
                  <c:v>6162.6</c:v>
                </c:pt>
                <c:pt idx="307">
                  <c:v>6182.3666666666668</c:v>
                </c:pt>
                <c:pt idx="308">
                  <c:v>6185.45</c:v>
                </c:pt>
                <c:pt idx="309">
                  <c:v>6154.4</c:v>
                </c:pt>
                <c:pt idx="310">
                  <c:v>6171.3</c:v>
                </c:pt>
                <c:pt idx="311">
                  <c:v>6171.8666666666668</c:v>
                </c:pt>
                <c:pt idx="312">
                  <c:v>6180</c:v>
                </c:pt>
                <c:pt idx="313">
                  <c:v>6155.4</c:v>
                </c:pt>
                <c:pt idx="314">
                  <c:v>6142.2333333333336</c:v>
                </c:pt>
                <c:pt idx="315">
                  <c:v>6174.1833333333334</c:v>
                </c:pt>
                <c:pt idx="316">
                  <c:v>6126.916666666667</c:v>
                </c:pt>
                <c:pt idx="317">
                  <c:v>6185.6833333333334</c:v>
                </c:pt>
                <c:pt idx="318">
                  <c:v>6167.85</c:v>
                </c:pt>
                <c:pt idx="319">
                  <c:v>6122.2666666666664</c:v>
                </c:pt>
                <c:pt idx="320">
                  <c:v>6156.166666666667</c:v>
                </c:pt>
                <c:pt idx="321">
                  <c:v>6157.0666666666666</c:v>
                </c:pt>
                <c:pt idx="322">
                  <c:v>6158.9333333333334</c:v>
                </c:pt>
                <c:pt idx="323">
                  <c:v>6147.6166666666668</c:v>
                </c:pt>
                <c:pt idx="324">
                  <c:v>6136.9333333333334</c:v>
                </c:pt>
                <c:pt idx="325">
                  <c:v>6167.8166666666666</c:v>
                </c:pt>
                <c:pt idx="326">
                  <c:v>6147.416666666667</c:v>
                </c:pt>
                <c:pt idx="327">
                  <c:v>6104.4666666666662</c:v>
                </c:pt>
                <c:pt idx="328">
                  <c:v>6010.3166666666666</c:v>
                </c:pt>
                <c:pt idx="329">
                  <c:v>5981.85</c:v>
                </c:pt>
                <c:pt idx="330">
                  <c:v>6083.9</c:v>
                </c:pt>
                <c:pt idx="331">
                  <c:v>6023.8</c:v>
                </c:pt>
                <c:pt idx="332">
                  <c:v>6059.083333333333</c:v>
                </c:pt>
                <c:pt idx="333">
                  <c:v>6077.7</c:v>
                </c:pt>
                <c:pt idx="334">
                  <c:v>6030.8166666666666</c:v>
                </c:pt>
                <c:pt idx="335">
                  <c:v>6093.1833333333334</c:v>
                </c:pt>
                <c:pt idx="336">
                  <c:v>6125.7333333333336</c:v>
                </c:pt>
                <c:pt idx="337">
                  <c:v>6100.45</c:v>
                </c:pt>
                <c:pt idx="338">
                  <c:v>5917.55</c:v>
                </c:pt>
                <c:pt idx="339">
                  <c:v>5658.7333333333336</c:v>
                </c:pt>
                <c:pt idx="340">
                  <c:v>5693.95</c:v>
                </c:pt>
                <c:pt idx="341">
                  <c:v>5819.3666666666668</c:v>
                </c:pt>
                <c:pt idx="342">
                  <c:v>6097.8666666666668</c:v>
                </c:pt>
                <c:pt idx="343">
                  <c:v>6104.8</c:v>
                </c:pt>
                <c:pt idx="344">
                  <c:v>6092.9</c:v>
                </c:pt>
                <c:pt idx="345">
                  <c:v>6078.9333333333334</c:v>
                </c:pt>
                <c:pt idx="346">
                  <c:v>6105.55</c:v>
                </c:pt>
                <c:pt idx="347">
                  <c:v>6097.4666666666662</c:v>
                </c:pt>
                <c:pt idx="348">
                  <c:v>6079.9666666666662</c:v>
                </c:pt>
                <c:pt idx="349">
                  <c:v>6089.7166666666662</c:v>
                </c:pt>
                <c:pt idx="350">
                  <c:v>6089.1166666666668</c:v>
                </c:pt>
                <c:pt idx="351">
                  <c:v>6089.35</c:v>
                </c:pt>
                <c:pt idx="352">
                  <c:v>6095.65</c:v>
                </c:pt>
                <c:pt idx="353">
                  <c:v>6109.0166666666664</c:v>
                </c:pt>
                <c:pt idx="354">
                  <c:v>6065.1333333333332</c:v>
                </c:pt>
                <c:pt idx="355">
                  <c:v>6092.2166666666662</c:v>
                </c:pt>
                <c:pt idx="356">
                  <c:v>6071.35</c:v>
                </c:pt>
                <c:pt idx="357">
                  <c:v>6092.166666666667</c:v>
                </c:pt>
                <c:pt idx="358">
                  <c:v>6080.85</c:v>
                </c:pt>
                <c:pt idx="359">
                  <c:v>6071.55</c:v>
                </c:pt>
                <c:pt idx="360">
                  <c:v>6100.083333333333</c:v>
                </c:pt>
                <c:pt idx="361">
                  <c:v>6079.7333333333336</c:v>
                </c:pt>
                <c:pt idx="362">
                  <c:v>6078.8</c:v>
                </c:pt>
                <c:pt idx="363">
                  <c:v>6090.5</c:v>
                </c:pt>
                <c:pt idx="364">
                  <c:v>6066.916666666667</c:v>
                </c:pt>
                <c:pt idx="365">
                  <c:v>6095.1833333333334</c:v>
                </c:pt>
                <c:pt idx="366">
                  <c:v>6080.9</c:v>
                </c:pt>
                <c:pt idx="367">
                  <c:v>6069.8166666666666</c:v>
                </c:pt>
                <c:pt idx="368">
                  <c:v>6069.65</c:v>
                </c:pt>
                <c:pt idx="369">
                  <c:v>6088.5333333333338</c:v>
                </c:pt>
                <c:pt idx="370">
                  <c:v>6080.7</c:v>
                </c:pt>
                <c:pt idx="371">
                  <c:v>6085.2</c:v>
                </c:pt>
                <c:pt idx="372">
                  <c:v>6087.6333333333332</c:v>
                </c:pt>
                <c:pt idx="373">
                  <c:v>6082.7</c:v>
                </c:pt>
                <c:pt idx="374">
                  <c:v>6094</c:v>
                </c:pt>
                <c:pt idx="375">
                  <c:v>6076.0333333333338</c:v>
                </c:pt>
                <c:pt idx="376">
                  <c:v>6088</c:v>
                </c:pt>
                <c:pt idx="377">
                  <c:v>6082.583333333333</c:v>
                </c:pt>
                <c:pt idx="378">
                  <c:v>6086.95</c:v>
                </c:pt>
                <c:pt idx="379">
                  <c:v>6065.916666666667</c:v>
                </c:pt>
                <c:pt idx="380">
                  <c:v>6117.7833333333338</c:v>
                </c:pt>
                <c:pt idx="381">
                  <c:v>6090.4</c:v>
                </c:pt>
                <c:pt idx="382">
                  <c:v>6077.7</c:v>
                </c:pt>
                <c:pt idx="383">
                  <c:v>6065.5666666666666</c:v>
                </c:pt>
                <c:pt idx="384">
                  <c:v>6075.5666666666666</c:v>
                </c:pt>
                <c:pt idx="385">
                  <c:v>6056.6333333333332</c:v>
                </c:pt>
                <c:pt idx="386">
                  <c:v>6078.4333333333334</c:v>
                </c:pt>
                <c:pt idx="387">
                  <c:v>6074.85</c:v>
                </c:pt>
                <c:pt idx="388">
                  <c:v>6112.4666666666662</c:v>
                </c:pt>
                <c:pt idx="389">
                  <c:v>6072.3833333333332</c:v>
                </c:pt>
                <c:pt idx="390">
                  <c:v>6055.85</c:v>
                </c:pt>
                <c:pt idx="391">
                  <c:v>6050.8833333333332</c:v>
                </c:pt>
                <c:pt idx="392">
                  <c:v>6067.1833333333334</c:v>
                </c:pt>
                <c:pt idx="393">
                  <c:v>6053.9666666666662</c:v>
                </c:pt>
                <c:pt idx="394">
                  <c:v>6049.666666666667</c:v>
                </c:pt>
                <c:pt idx="395">
                  <c:v>6059.3666666666668</c:v>
                </c:pt>
                <c:pt idx="396">
                  <c:v>6047.9833333333336</c:v>
                </c:pt>
                <c:pt idx="397">
                  <c:v>6063.3166666666666</c:v>
                </c:pt>
                <c:pt idx="398">
                  <c:v>6049.05</c:v>
                </c:pt>
                <c:pt idx="399">
                  <c:v>6017.8666666666668</c:v>
                </c:pt>
                <c:pt idx="400">
                  <c:v>6035.7666666666664</c:v>
                </c:pt>
                <c:pt idx="401">
                  <c:v>6018.6</c:v>
                </c:pt>
                <c:pt idx="402">
                  <c:v>6041.2833333333338</c:v>
                </c:pt>
                <c:pt idx="403">
                  <c:v>6023.833333333333</c:v>
                </c:pt>
                <c:pt idx="404">
                  <c:v>6031.25</c:v>
                </c:pt>
                <c:pt idx="405">
                  <c:v>6023.3166666666666</c:v>
                </c:pt>
                <c:pt idx="406">
                  <c:v>6017.9333333333334</c:v>
                </c:pt>
                <c:pt idx="407">
                  <c:v>6026.3666666666668</c:v>
                </c:pt>
                <c:pt idx="408">
                  <c:v>6013.7</c:v>
                </c:pt>
                <c:pt idx="409">
                  <c:v>6024.166666666667</c:v>
                </c:pt>
                <c:pt idx="410">
                  <c:v>6021.25</c:v>
                </c:pt>
                <c:pt idx="411">
                  <c:v>6026.0166666666664</c:v>
                </c:pt>
                <c:pt idx="412">
                  <c:v>6010.0333333333338</c:v>
                </c:pt>
                <c:pt idx="413">
                  <c:v>6010.3166666666666</c:v>
                </c:pt>
                <c:pt idx="414">
                  <c:v>6031.833333333333</c:v>
                </c:pt>
                <c:pt idx="415">
                  <c:v>6035.6833333333334</c:v>
                </c:pt>
                <c:pt idx="416">
                  <c:v>6018.166666666667</c:v>
                </c:pt>
                <c:pt idx="417">
                  <c:v>6013.5166666666664</c:v>
                </c:pt>
                <c:pt idx="418">
                  <c:v>5999.2833333333338</c:v>
                </c:pt>
                <c:pt idx="419">
                  <c:v>6021.8833333333332</c:v>
                </c:pt>
                <c:pt idx="420">
                  <c:v>6024.9333333333334</c:v>
                </c:pt>
                <c:pt idx="421">
                  <c:v>5993.7</c:v>
                </c:pt>
                <c:pt idx="422">
                  <c:v>6021.416666666667</c:v>
                </c:pt>
                <c:pt idx="423">
                  <c:v>6040.3833333333332</c:v>
                </c:pt>
                <c:pt idx="424">
                  <c:v>6031.333333333333</c:v>
                </c:pt>
                <c:pt idx="425">
                  <c:v>6005.3166666666666</c:v>
                </c:pt>
                <c:pt idx="426">
                  <c:v>6060.2833333333338</c:v>
                </c:pt>
                <c:pt idx="427">
                  <c:v>5974.1</c:v>
                </c:pt>
                <c:pt idx="428">
                  <c:v>6010.916666666667</c:v>
                </c:pt>
                <c:pt idx="429">
                  <c:v>6018.583333333333</c:v>
                </c:pt>
                <c:pt idx="430">
                  <c:v>5998.5166666666664</c:v>
                </c:pt>
                <c:pt idx="431">
                  <c:v>6032.9</c:v>
                </c:pt>
                <c:pt idx="432">
                  <c:v>6016.9833333333336</c:v>
                </c:pt>
                <c:pt idx="433">
                  <c:v>5990.6333333333332</c:v>
                </c:pt>
                <c:pt idx="434">
                  <c:v>6023.2166666666662</c:v>
                </c:pt>
                <c:pt idx="435">
                  <c:v>5997.833333333333</c:v>
                </c:pt>
                <c:pt idx="436">
                  <c:v>6011.4</c:v>
                </c:pt>
                <c:pt idx="437">
                  <c:v>6002.25</c:v>
                </c:pt>
                <c:pt idx="438">
                  <c:v>5994.7666666666664</c:v>
                </c:pt>
                <c:pt idx="439">
                  <c:v>5994.9</c:v>
                </c:pt>
                <c:pt idx="440">
                  <c:v>6027.3666666666668</c:v>
                </c:pt>
                <c:pt idx="441">
                  <c:v>5978.2333333333336</c:v>
                </c:pt>
                <c:pt idx="442">
                  <c:v>6003.8833333333332</c:v>
                </c:pt>
                <c:pt idx="443">
                  <c:v>6004.6166666666668</c:v>
                </c:pt>
                <c:pt idx="444">
                  <c:v>6010.2166666666662</c:v>
                </c:pt>
                <c:pt idx="445">
                  <c:v>6007.3833333333332</c:v>
                </c:pt>
                <c:pt idx="446">
                  <c:v>5981.2333333333336</c:v>
                </c:pt>
                <c:pt idx="447">
                  <c:v>6005.1833333333334</c:v>
                </c:pt>
                <c:pt idx="448">
                  <c:v>6000.583333333333</c:v>
                </c:pt>
                <c:pt idx="449">
                  <c:v>5753.1333333333332</c:v>
                </c:pt>
                <c:pt idx="450">
                  <c:v>4632.0666666666666</c:v>
                </c:pt>
                <c:pt idx="451">
                  <c:v>4448.4333333333334</c:v>
                </c:pt>
                <c:pt idx="452">
                  <c:v>4192.1333333333332</c:v>
                </c:pt>
                <c:pt idx="453">
                  <c:v>4195</c:v>
                </c:pt>
                <c:pt idx="454">
                  <c:v>4542.8999999999996</c:v>
                </c:pt>
                <c:pt idx="455">
                  <c:v>4315.166666666667</c:v>
                </c:pt>
                <c:pt idx="456">
                  <c:v>4202.2166666666662</c:v>
                </c:pt>
                <c:pt idx="457">
                  <c:v>4188.166666666667</c:v>
                </c:pt>
                <c:pt idx="458">
                  <c:v>3743.3666666666668</c:v>
                </c:pt>
                <c:pt idx="459">
                  <c:v>3605.05</c:v>
                </c:pt>
                <c:pt idx="460">
                  <c:v>3530.2333333333331</c:v>
                </c:pt>
                <c:pt idx="461">
                  <c:v>3584.3333333333335</c:v>
                </c:pt>
                <c:pt idx="462">
                  <c:v>3701.0333333333333</c:v>
                </c:pt>
                <c:pt idx="463">
                  <c:v>3983</c:v>
                </c:pt>
                <c:pt idx="464">
                  <c:v>4148.9666666666662</c:v>
                </c:pt>
                <c:pt idx="465">
                  <c:v>4203.4833333333336</c:v>
                </c:pt>
                <c:pt idx="466">
                  <c:v>3894.3666666666668</c:v>
                </c:pt>
                <c:pt idx="467">
                  <c:v>3943.1333333333332</c:v>
                </c:pt>
                <c:pt idx="468">
                  <c:v>3791.2833333333333</c:v>
                </c:pt>
                <c:pt idx="469">
                  <c:v>3699.6333333333332</c:v>
                </c:pt>
                <c:pt idx="470">
                  <c:v>3765.2333333333331</c:v>
                </c:pt>
                <c:pt idx="471">
                  <c:v>3513.8</c:v>
                </c:pt>
                <c:pt idx="472">
                  <c:v>3545.6666666666665</c:v>
                </c:pt>
                <c:pt idx="473">
                  <c:v>3672.8833333333332</c:v>
                </c:pt>
                <c:pt idx="474">
                  <c:v>4226.2166666666662</c:v>
                </c:pt>
                <c:pt idx="475">
                  <c:v>4564.6499999999996</c:v>
                </c:pt>
                <c:pt idx="476">
                  <c:v>4400.833333333333</c:v>
                </c:pt>
                <c:pt idx="477">
                  <c:v>4600.1499999999996</c:v>
                </c:pt>
                <c:pt idx="478">
                  <c:v>4643.25</c:v>
                </c:pt>
                <c:pt idx="479">
                  <c:v>4789.833333333333</c:v>
                </c:pt>
                <c:pt idx="480">
                  <c:v>4890</c:v>
                </c:pt>
                <c:pt idx="481">
                  <c:v>4722.1166666666668</c:v>
                </c:pt>
                <c:pt idx="482">
                  <c:v>4547.6499999999996</c:v>
                </c:pt>
                <c:pt idx="483">
                  <c:v>4648.4333333333334</c:v>
                </c:pt>
                <c:pt idx="484">
                  <c:v>4714.5666666666666</c:v>
                </c:pt>
                <c:pt idx="485">
                  <c:v>4709.0666666666666</c:v>
                </c:pt>
                <c:pt idx="486">
                  <c:v>4673.3</c:v>
                </c:pt>
                <c:pt idx="487">
                  <c:v>4428.8500000000004</c:v>
                </c:pt>
                <c:pt idx="488">
                  <c:v>4409.4833333333336</c:v>
                </c:pt>
                <c:pt idx="489">
                  <c:v>4560.8833333333332</c:v>
                </c:pt>
                <c:pt idx="490">
                  <c:v>4441.7333333333336</c:v>
                </c:pt>
                <c:pt idx="491">
                  <c:v>4110.05</c:v>
                </c:pt>
                <c:pt idx="492">
                  <c:v>4345.4666666666662</c:v>
                </c:pt>
                <c:pt idx="493">
                  <c:v>4267.583333333333</c:v>
                </c:pt>
                <c:pt idx="494">
                  <c:v>4337.0666666666666</c:v>
                </c:pt>
                <c:pt idx="495">
                  <c:v>4752.8666666666668</c:v>
                </c:pt>
                <c:pt idx="496">
                  <c:v>4531.2833333333338</c:v>
                </c:pt>
                <c:pt idx="497">
                  <c:v>4457.0666666666666</c:v>
                </c:pt>
                <c:pt idx="498">
                  <c:v>4369.1166666666668</c:v>
                </c:pt>
                <c:pt idx="499">
                  <c:v>4529.8166666666666</c:v>
                </c:pt>
                <c:pt idx="500">
                  <c:v>4803.75</c:v>
                </c:pt>
                <c:pt idx="501">
                  <c:v>4556.3833333333332</c:v>
                </c:pt>
                <c:pt idx="502">
                  <c:v>4368.8999999999996</c:v>
                </c:pt>
                <c:pt idx="503">
                  <c:v>4450.9833333333336</c:v>
                </c:pt>
                <c:pt idx="504">
                  <c:v>4496.6333333333332</c:v>
                </c:pt>
                <c:pt idx="505">
                  <c:v>4610.0333333333338</c:v>
                </c:pt>
                <c:pt idx="506">
                  <c:v>4219.45</c:v>
                </c:pt>
                <c:pt idx="507">
                  <c:v>4480.2333333333336</c:v>
                </c:pt>
                <c:pt idx="508">
                  <c:v>4459.416666666667</c:v>
                </c:pt>
                <c:pt idx="509">
                  <c:v>4402.8</c:v>
                </c:pt>
                <c:pt idx="510">
                  <c:v>4589.5333333333338</c:v>
                </c:pt>
                <c:pt idx="511">
                  <c:v>4535.1499999999996</c:v>
                </c:pt>
                <c:pt idx="512">
                  <c:v>4546.666666666667</c:v>
                </c:pt>
                <c:pt idx="513">
                  <c:v>4369.7</c:v>
                </c:pt>
                <c:pt idx="514">
                  <c:v>4306.6833333333334</c:v>
                </c:pt>
                <c:pt idx="515">
                  <c:v>4473.4666666666662</c:v>
                </c:pt>
                <c:pt idx="516">
                  <c:v>4322.7</c:v>
                </c:pt>
                <c:pt idx="517">
                  <c:v>4502.3666666666668</c:v>
                </c:pt>
                <c:pt idx="518">
                  <c:v>4662.9666666666662</c:v>
                </c:pt>
                <c:pt idx="519">
                  <c:v>4565.8166666666666</c:v>
                </c:pt>
                <c:pt idx="520">
                  <c:v>4436.5166666666664</c:v>
                </c:pt>
                <c:pt idx="521">
                  <c:v>4327.9666666666662</c:v>
                </c:pt>
                <c:pt idx="522">
                  <c:v>4390.1166666666668</c:v>
                </c:pt>
                <c:pt idx="523">
                  <c:v>4388.8166666666666</c:v>
                </c:pt>
                <c:pt idx="524">
                  <c:v>4392.1499999999996</c:v>
                </c:pt>
                <c:pt idx="525">
                  <c:v>4429.1333333333332</c:v>
                </c:pt>
                <c:pt idx="526">
                  <c:v>4421.6833333333334</c:v>
                </c:pt>
                <c:pt idx="527">
                  <c:v>4351.7</c:v>
                </c:pt>
                <c:pt idx="528">
                  <c:v>4354.8500000000004</c:v>
                </c:pt>
                <c:pt idx="529">
                  <c:v>4492.0166666666664</c:v>
                </c:pt>
                <c:pt idx="530">
                  <c:v>4579.2833333333338</c:v>
                </c:pt>
                <c:pt idx="531">
                  <c:v>4473.7166666666662</c:v>
                </c:pt>
                <c:pt idx="532">
                  <c:v>4333.7166666666662</c:v>
                </c:pt>
                <c:pt idx="533">
                  <c:v>4298.3500000000004</c:v>
                </c:pt>
                <c:pt idx="534">
                  <c:v>4269.666666666667</c:v>
                </c:pt>
                <c:pt idx="535">
                  <c:v>4539.8500000000004</c:v>
                </c:pt>
                <c:pt idx="536">
                  <c:v>4392.0333333333338</c:v>
                </c:pt>
                <c:pt idx="537">
                  <c:v>4341</c:v>
                </c:pt>
                <c:pt idx="538">
                  <c:v>4101.416666666667</c:v>
                </c:pt>
                <c:pt idx="539">
                  <c:v>4229.7833333333338</c:v>
                </c:pt>
                <c:pt idx="540">
                  <c:v>4508.583333333333</c:v>
                </c:pt>
                <c:pt idx="541">
                  <c:v>4533.6166666666668</c:v>
                </c:pt>
                <c:pt idx="542">
                  <c:v>4370.7833333333338</c:v>
                </c:pt>
                <c:pt idx="543">
                  <c:v>4565.5166666666664</c:v>
                </c:pt>
                <c:pt idx="544">
                  <c:v>4626.7333333333336</c:v>
                </c:pt>
                <c:pt idx="545">
                  <c:v>4542.45</c:v>
                </c:pt>
                <c:pt idx="546">
                  <c:v>4625.4333333333334</c:v>
                </c:pt>
                <c:pt idx="547">
                  <c:v>4384.8166666666666</c:v>
                </c:pt>
                <c:pt idx="548">
                  <c:v>4421.083333333333</c:v>
                </c:pt>
                <c:pt idx="549">
                  <c:v>4337.2</c:v>
                </c:pt>
                <c:pt idx="550">
                  <c:v>4352.5333333333338</c:v>
                </c:pt>
                <c:pt idx="551">
                  <c:v>4304.6333333333332</c:v>
                </c:pt>
                <c:pt idx="552">
                  <c:v>4315.3</c:v>
                </c:pt>
                <c:pt idx="553">
                  <c:v>4324.3166666666666</c:v>
                </c:pt>
                <c:pt idx="554">
                  <c:v>4229.3999999999996</c:v>
                </c:pt>
                <c:pt idx="555">
                  <c:v>4567.45</c:v>
                </c:pt>
                <c:pt idx="556">
                  <c:v>4570.75</c:v>
                </c:pt>
                <c:pt idx="557">
                  <c:v>4664.3166666666666</c:v>
                </c:pt>
                <c:pt idx="558">
                  <c:v>4496.2833333333338</c:v>
                </c:pt>
                <c:pt idx="559">
                  <c:v>4473.583333333333</c:v>
                </c:pt>
                <c:pt idx="560">
                  <c:v>4474.083333333333</c:v>
                </c:pt>
                <c:pt idx="561">
                  <c:v>4340.333333333333</c:v>
                </c:pt>
                <c:pt idx="562">
                  <c:v>4482.1000000000004</c:v>
                </c:pt>
                <c:pt idx="563">
                  <c:v>4618.6166666666668</c:v>
                </c:pt>
                <c:pt idx="564">
                  <c:v>4495.25</c:v>
                </c:pt>
                <c:pt idx="565">
                  <c:v>4271.8666666666668</c:v>
                </c:pt>
                <c:pt idx="566">
                  <c:v>4270.916666666667</c:v>
                </c:pt>
                <c:pt idx="567">
                  <c:v>4058.9333333333334</c:v>
                </c:pt>
                <c:pt idx="568">
                  <c:v>4259.166666666667</c:v>
                </c:pt>
                <c:pt idx="569">
                  <c:v>4318.8500000000004</c:v>
                </c:pt>
                <c:pt idx="570">
                  <c:v>4477.4666666666662</c:v>
                </c:pt>
                <c:pt idx="571">
                  <c:v>4458.2333333333336</c:v>
                </c:pt>
                <c:pt idx="572">
                  <c:v>4009.8333333333335</c:v>
                </c:pt>
                <c:pt idx="573">
                  <c:v>3927.5333333333333</c:v>
                </c:pt>
                <c:pt idx="574">
                  <c:v>4187.1833333333334</c:v>
                </c:pt>
                <c:pt idx="575">
                  <c:v>4251.833333333333</c:v>
                </c:pt>
                <c:pt idx="576">
                  <c:v>4197.55</c:v>
                </c:pt>
                <c:pt idx="577">
                  <c:v>4280.083333333333</c:v>
                </c:pt>
                <c:pt idx="578">
                  <c:v>4365.4333333333334</c:v>
                </c:pt>
                <c:pt idx="579">
                  <c:v>4278.8666666666668</c:v>
                </c:pt>
                <c:pt idx="580">
                  <c:v>4335.916666666667</c:v>
                </c:pt>
                <c:pt idx="581">
                  <c:v>4532.3</c:v>
                </c:pt>
                <c:pt idx="582">
                  <c:v>4311.05</c:v>
                </c:pt>
                <c:pt idx="583">
                  <c:v>4312.45</c:v>
                </c:pt>
                <c:pt idx="584">
                  <c:v>4191.583333333333</c:v>
                </c:pt>
                <c:pt idx="585">
                  <c:v>4461.5166666666664</c:v>
                </c:pt>
                <c:pt idx="586">
                  <c:v>4280.95</c:v>
                </c:pt>
                <c:pt idx="587">
                  <c:v>4327.0666666666666</c:v>
                </c:pt>
                <c:pt idx="588">
                  <c:v>4296.8166666666666</c:v>
                </c:pt>
                <c:pt idx="589">
                  <c:v>4203.8166666666666</c:v>
                </c:pt>
                <c:pt idx="590">
                  <c:v>4208</c:v>
                </c:pt>
                <c:pt idx="591">
                  <c:v>4211.333333333333</c:v>
                </c:pt>
                <c:pt idx="592">
                  <c:v>4134.75</c:v>
                </c:pt>
                <c:pt idx="593">
                  <c:v>4142.3</c:v>
                </c:pt>
                <c:pt idx="594">
                  <c:v>4282.833333333333</c:v>
                </c:pt>
                <c:pt idx="595">
                  <c:v>4264.833333333333</c:v>
                </c:pt>
                <c:pt idx="596">
                  <c:v>4391.9666666666662</c:v>
                </c:pt>
                <c:pt idx="597">
                  <c:v>4407.1833333333334</c:v>
                </c:pt>
                <c:pt idx="598">
                  <c:v>4378</c:v>
                </c:pt>
                <c:pt idx="599">
                  <c:v>4455.9833333333336</c:v>
                </c:pt>
                <c:pt idx="600">
                  <c:v>4459.2833333333338</c:v>
                </c:pt>
                <c:pt idx="601">
                  <c:v>4428</c:v>
                </c:pt>
                <c:pt idx="602">
                  <c:v>4295.7666666666664</c:v>
                </c:pt>
                <c:pt idx="603">
                  <c:v>4374.9666666666662</c:v>
                </c:pt>
                <c:pt idx="604">
                  <c:v>4319.9333333333334</c:v>
                </c:pt>
                <c:pt idx="605">
                  <c:v>4025.9833333333331</c:v>
                </c:pt>
                <c:pt idx="606">
                  <c:v>4362.2</c:v>
                </c:pt>
                <c:pt idx="607">
                  <c:v>4258.166666666667</c:v>
                </c:pt>
                <c:pt idx="608">
                  <c:v>4269</c:v>
                </c:pt>
                <c:pt idx="609">
                  <c:v>4582.6499999999996</c:v>
                </c:pt>
                <c:pt idx="610">
                  <c:v>4354.1000000000004</c:v>
                </c:pt>
                <c:pt idx="611">
                  <c:v>4489.4666666666662</c:v>
                </c:pt>
                <c:pt idx="612">
                  <c:v>4344.45</c:v>
                </c:pt>
                <c:pt idx="613">
                  <c:v>3885</c:v>
                </c:pt>
                <c:pt idx="614">
                  <c:v>4000.1833333333334</c:v>
                </c:pt>
                <c:pt idx="615">
                  <c:v>4255.8999999999996</c:v>
                </c:pt>
                <c:pt idx="616">
                  <c:v>4313.3999999999996</c:v>
                </c:pt>
                <c:pt idx="617">
                  <c:v>4021.5333333333333</c:v>
                </c:pt>
                <c:pt idx="618">
                  <c:v>3966.8666666666668</c:v>
                </c:pt>
                <c:pt idx="619">
                  <c:v>4046.3166666666666</c:v>
                </c:pt>
                <c:pt idx="620">
                  <c:v>4074.85</c:v>
                </c:pt>
                <c:pt idx="621">
                  <c:v>4062.2333333333331</c:v>
                </c:pt>
                <c:pt idx="622">
                  <c:v>3715.8833333333332</c:v>
                </c:pt>
                <c:pt idx="623">
                  <c:v>3805.4166666666665</c:v>
                </c:pt>
                <c:pt idx="624">
                  <c:v>3796.05</c:v>
                </c:pt>
                <c:pt idx="625">
                  <c:v>3971.8166666666666</c:v>
                </c:pt>
                <c:pt idx="626">
                  <c:v>4047.7833333333333</c:v>
                </c:pt>
                <c:pt idx="627">
                  <c:v>3922.9666666666667</c:v>
                </c:pt>
                <c:pt idx="628">
                  <c:v>3913.95</c:v>
                </c:pt>
                <c:pt idx="629">
                  <c:v>3934.2</c:v>
                </c:pt>
                <c:pt idx="630">
                  <c:v>4037.1833333333334</c:v>
                </c:pt>
                <c:pt idx="631">
                  <c:v>3884.3666666666668</c:v>
                </c:pt>
                <c:pt idx="632">
                  <c:v>3996.6666666666665</c:v>
                </c:pt>
                <c:pt idx="633">
                  <c:v>3752</c:v>
                </c:pt>
                <c:pt idx="634">
                  <c:v>3871.4666666666667</c:v>
                </c:pt>
                <c:pt idx="635">
                  <c:v>3891.4666666666667</c:v>
                </c:pt>
                <c:pt idx="636">
                  <c:v>3915.5666666666666</c:v>
                </c:pt>
                <c:pt idx="637">
                  <c:v>3905.5166666666669</c:v>
                </c:pt>
                <c:pt idx="638">
                  <c:v>3805.6166666666668</c:v>
                </c:pt>
                <c:pt idx="639">
                  <c:v>3737.0833333333335</c:v>
                </c:pt>
                <c:pt idx="640">
                  <c:v>3721.8833333333332</c:v>
                </c:pt>
                <c:pt idx="641">
                  <c:v>3913.9166666666665</c:v>
                </c:pt>
                <c:pt idx="642">
                  <c:v>3719.9</c:v>
                </c:pt>
                <c:pt idx="643">
                  <c:v>4006.1833333333334</c:v>
                </c:pt>
                <c:pt idx="644">
                  <c:v>4095.7666666666669</c:v>
                </c:pt>
                <c:pt idx="645">
                  <c:v>4191.9833333333336</c:v>
                </c:pt>
                <c:pt idx="646">
                  <c:v>4228.6166666666668</c:v>
                </c:pt>
                <c:pt idx="647">
                  <c:v>4265.8500000000004</c:v>
                </c:pt>
                <c:pt idx="648">
                  <c:v>4031.7833333333333</c:v>
                </c:pt>
                <c:pt idx="649">
                  <c:v>3967.7166666666667</c:v>
                </c:pt>
                <c:pt idx="650">
                  <c:v>4028.6</c:v>
                </c:pt>
                <c:pt idx="651">
                  <c:v>3865.9833333333331</c:v>
                </c:pt>
                <c:pt idx="652">
                  <c:v>3951.7833333333333</c:v>
                </c:pt>
                <c:pt idx="653">
                  <c:v>4019.65</c:v>
                </c:pt>
                <c:pt idx="654">
                  <c:v>4310.6499999999996</c:v>
                </c:pt>
                <c:pt idx="655">
                  <c:v>4606.4833333333336</c:v>
                </c:pt>
                <c:pt idx="656">
                  <c:v>4748.916666666667</c:v>
                </c:pt>
                <c:pt idx="657">
                  <c:v>4748.416666666667</c:v>
                </c:pt>
                <c:pt idx="658">
                  <c:v>4663.7666666666664</c:v>
                </c:pt>
                <c:pt idx="659">
                  <c:v>4640.2</c:v>
                </c:pt>
                <c:pt idx="660">
                  <c:v>4722.5</c:v>
                </c:pt>
                <c:pt idx="661">
                  <c:v>4748.5666666666666</c:v>
                </c:pt>
                <c:pt idx="662">
                  <c:v>4703.833333333333</c:v>
                </c:pt>
                <c:pt idx="663">
                  <c:v>4644.2833333333338</c:v>
                </c:pt>
                <c:pt idx="664">
                  <c:v>4563.55</c:v>
                </c:pt>
                <c:pt idx="665">
                  <c:v>4528.5166666666664</c:v>
                </c:pt>
                <c:pt idx="666">
                  <c:v>4582.1833333333334</c:v>
                </c:pt>
                <c:pt idx="667">
                  <c:v>4695.3999999999996</c:v>
                </c:pt>
                <c:pt idx="668">
                  <c:v>4758.0666666666666</c:v>
                </c:pt>
                <c:pt idx="669">
                  <c:v>4710.5333333333338</c:v>
                </c:pt>
                <c:pt idx="670">
                  <c:v>4477.55</c:v>
                </c:pt>
                <c:pt idx="671">
                  <c:v>4356.95</c:v>
                </c:pt>
                <c:pt idx="672">
                  <c:v>4378.8666666666668</c:v>
                </c:pt>
                <c:pt idx="673">
                  <c:v>3452.55</c:v>
                </c:pt>
                <c:pt idx="674">
                  <c:v>3417.5166666666669</c:v>
                </c:pt>
                <c:pt idx="675">
                  <c:v>3366.8</c:v>
                </c:pt>
                <c:pt idx="676">
                  <c:v>3418.65</c:v>
                </c:pt>
                <c:pt idx="677">
                  <c:v>3543.1666666666665</c:v>
                </c:pt>
                <c:pt idx="678">
                  <c:v>3768.2</c:v>
                </c:pt>
                <c:pt idx="679">
                  <c:v>3118.2666666666669</c:v>
                </c:pt>
                <c:pt idx="680">
                  <c:v>3138.4166666666665</c:v>
                </c:pt>
                <c:pt idx="681">
                  <c:v>3113.6166666666668</c:v>
                </c:pt>
                <c:pt idx="682">
                  <c:v>3106.7333333333331</c:v>
                </c:pt>
                <c:pt idx="683">
                  <c:v>2992.3833333333332</c:v>
                </c:pt>
                <c:pt idx="684">
                  <c:v>3061.9833333333331</c:v>
                </c:pt>
                <c:pt idx="685">
                  <c:v>2822.1666666666665</c:v>
                </c:pt>
                <c:pt idx="686">
                  <c:v>3032.5166666666669</c:v>
                </c:pt>
                <c:pt idx="687">
                  <c:v>3034.5166666666669</c:v>
                </c:pt>
                <c:pt idx="688">
                  <c:v>2852.0833333333335</c:v>
                </c:pt>
                <c:pt idx="689">
                  <c:v>2904.7333333333331</c:v>
                </c:pt>
                <c:pt idx="690">
                  <c:v>2909.7833333333333</c:v>
                </c:pt>
                <c:pt idx="691">
                  <c:v>2983.5833333333335</c:v>
                </c:pt>
                <c:pt idx="692">
                  <c:v>3027.3166666666666</c:v>
                </c:pt>
                <c:pt idx="693">
                  <c:v>3123.8666666666668</c:v>
                </c:pt>
                <c:pt idx="694">
                  <c:v>2887.7666666666669</c:v>
                </c:pt>
                <c:pt idx="695">
                  <c:v>2818.8166666666666</c:v>
                </c:pt>
                <c:pt idx="696">
                  <c:v>2741.9833333333331</c:v>
                </c:pt>
                <c:pt idx="697">
                  <c:v>2910.8333333333335</c:v>
                </c:pt>
                <c:pt idx="698">
                  <c:v>2973.0666666666666</c:v>
                </c:pt>
                <c:pt idx="699">
                  <c:v>3051.3833333333332</c:v>
                </c:pt>
                <c:pt idx="700">
                  <c:v>2980.2</c:v>
                </c:pt>
                <c:pt idx="701">
                  <c:v>3092.2833333333333</c:v>
                </c:pt>
                <c:pt idx="702">
                  <c:v>2967</c:v>
                </c:pt>
                <c:pt idx="703">
                  <c:v>3029.9166666666665</c:v>
                </c:pt>
                <c:pt idx="704">
                  <c:v>2801.8333333333335</c:v>
                </c:pt>
                <c:pt idx="705">
                  <c:v>3012.1333333333332</c:v>
                </c:pt>
                <c:pt idx="706">
                  <c:v>2851.3333333333335</c:v>
                </c:pt>
                <c:pt idx="707">
                  <c:v>3049.4166666666665</c:v>
                </c:pt>
                <c:pt idx="708">
                  <c:v>3043.35</c:v>
                </c:pt>
                <c:pt idx="709">
                  <c:v>2937.6833333333334</c:v>
                </c:pt>
                <c:pt idx="710">
                  <c:v>3161.9</c:v>
                </c:pt>
                <c:pt idx="711">
                  <c:v>2872.7666666666669</c:v>
                </c:pt>
                <c:pt idx="712">
                  <c:v>2869.75</c:v>
                </c:pt>
                <c:pt idx="713">
                  <c:v>3062.8166666666666</c:v>
                </c:pt>
                <c:pt idx="714">
                  <c:v>3101.5833333333335</c:v>
                </c:pt>
                <c:pt idx="715">
                  <c:v>3218.7</c:v>
                </c:pt>
                <c:pt idx="716">
                  <c:v>2928.9833333333331</c:v>
                </c:pt>
                <c:pt idx="717">
                  <c:v>2926.75</c:v>
                </c:pt>
                <c:pt idx="718">
                  <c:v>3050.45</c:v>
                </c:pt>
                <c:pt idx="719">
                  <c:v>2920.3333333333335</c:v>
                </c:pt>
                <c:pt idx="720">
                  <c:v>2935.2</c:v>
                </c:pt>
                <c:pt idx="721">
                  <c:v>2807.7</c:v>
                </c:pt>
                <c:pt idx="722">
                  <c:v>2866.2666666666669</c:v>
                </c:pt>
                <c:pt idx="723">
                  <c:v>2768.3666666666668</c:v>
                </c:pt>
                <c:pt idx="724">
                  <c:v>2818.0166666666669</c:v>
                </c:pt>
                <c:pt idx="725">
                  <c:v>2356.5</c:v>
                </c:pt>
                <c:pt idx="726">
                  <c:v>3135.45</c:v>
                </c:pt>
                <c:pt idx="727">
                  <c:v>2999.4666666666667</c:v>
                </c:pt>
                <c:pt idx="728">
                  <c:v>3053.8333333333335</c:v>
                </c:pt>
                <c:pt idx="729">
                  <c:v>3194.3833333333332</c:v>
                </c:pt>
                <c:pt idx="730">
                  <c:v>3392.15</c:v>
                </c:pt>
                <c:pt idx="731">
                  <c:v>3478.5833333333335</c:v>
                </c:pt>
                <c:pt idx="732">
                  <c:v>3398.0333333333333</c:v>
                </c:pt>
                <c:pt idx="733">
                  <c:v>3611.1833333333334</c:v>
                </c:pt>
                <c:pt idx="734">
                  <c:v>3668.45</c:v>
                </c:pt>
                <c:pt idx="735">
                  <c:v>3385.3833333333332</c:v>
                </c:pt>
                <c:pt idx="736">
                  <c:v>3552.5833333333335</c:v>
                </c:pt>
                <c:pt idx="737">
                  <c:v>3413.3166666666666</c:v>
                </c:pt>
                <c:pt idx="738">
                  <c:v>3529.9833333333331</c:v>
                </c:pt>
                <c:pt idx="739">
                  <c:v>3379.4666666666667</c:v>
                </c:pt>
                <c:pt idx="740">
                  <c:v>2499.35</c:v>
                </c:pt>
                <c:pt idx="741">
                  <c:v>3624.55</c:v>
                </c:pt>
                <c:pt idx="742">
                  <c:v>3346.0833333333335</c:v>
                </c:pt>
                <c:pt idx="743">
                  <c:v>3501.7666666666669</c:v>
                </c:pt>
                <c:pt idx="744">
                  <c:v>3378.8333333333335</c:v>
                </c:pt>
                <c:pt idx="745">
                  <c:v>3368.5333333333333</c:v>
                </c:pt>
                <c:pt idx="746">
                  <c:v>3356.1666666666665</c:v>
                </c:pt>
                <c:pt idx="747">
                  <c:v>3249.6</c:v>
                </c:pt>
                <c:pt idx="748">
                  <c:v>3365.3333333333335</c:v>
                </c:pt>
                <c:pt idx="749">
                  <c:v>3355.8166666666666</c:v>
                </c:pt>
                <c:pt idx="750">
                  <c:v>3547.6666666666665</c:v>
                </c:pt>
                <c:pt idx="751">
                  <c:v>3569.6166666666668</c:v>
                </c:pt>
                <c:pt idx="752">
                  <c:v>3664.6666666666665</c:v>
                </c:pt>
                <c:pt idx="753">
                  <c:v>3708.9333333333334</c:v>
                </c:pt>
                <c:pt idx="754">
                  <c:v>3396.35</c:v>
                </c:pt>
                <c:pt idx="755">
                  <c:v>3455.3833333333332</c:v>
                </c:pt>
                <c:pt idx="756">
                  <c:v>3477.5166666666669</c:v>
                </c:pt>
                <c:pt idx="757">
                  <c:v>3583.5333333333333</c:v>
                </c:pt>
                <c:pt idx="758">
                  <c:v>3596.2666666666669</c:v>
                </c:pt>
                <c:pt idx="759">
                  <c:v>3388.3666666666668</c:v>
                </c:pt>
                <c:pt idx="760">
                  <c:v>3315.2666666666669</c:v>
                </c:pt>
                <c:pt idx="761">
                  <c:v>3531.45</c:v>
                </c:pt>
                <c:pt idx="762">
                  <c:v>3249.0166666666669</c:v>
                </c:pt>
                <c:pt idx="763">
                  <c:v>3424.0833333333335</c:v>
                </c:pt>
                <c:pt idx="764">
                  <c:v>3527.7833333333333</c:v>
                </c:pt>
                <c:pt idx="765">
                  <c:v>3247.0333333333333</c:v>
                </c:pt>
                <c:pt idx="766">
                  <c:v>3296.3166666666666</c:v>
                </c:pt>
                <c:pt idx="767">
                  <c:v>3402.2</c:v>
                </c:pt>
                <c:pt idx="768">
                  <c:v>3327.8</c:v>
                </c:pt>
                <c:pt idx="769">
                  <c:v>3503.45</c:v>
                </c:pt>
                <c:pt idx="770">
                  <c:v>3562.6666666666665</c:v>
                </c:pt>
                <c:pt idx="771">
                  <c:v>3258.8166666666666</c:v>
                </c:pt>
                <c:pt idx="772">
                  <c:v>3432.5</c:v>
                </c:pt>
                <c:pt idx="773">
                  <c:v>3617.4833333333331</c:v>
                </c:pt>
                <c:pt idx="774">
                  <c:v>3555.05</c:v>
                </c:pt>
                <c:pt idx="775">
                  <c:v>3440.7333333333331</c:v>
                </c:pt>
                <c:pt idx="776">
                  <c:v>3488.2333333333331</c:v>
                </c:pt>
                <c:pt idx="777">
                  <c:v>3344.7666666666669</c:v>
                </c:pt>
                <c:pt idx="778">
                  <c:v>3575.7833333333333</c:v>
                </c:pt>
                <c:pt idx="779">
                  <c:v>3779.0666666666666</c:v>
                </c:pt>
                <c:pt idx="780">
                  <c:v>3408.6</c:v>
                </c:pt>
                <c:pt idx="781">
                  <c:v>3695.15</c:v>
                </c:pt>
                <c:pt idx="782">
                  <c:v>3518.6666666666665</c:v>
                </c:pt>
                <c:pt idx="783">
                  <c:v>3438.7333333333331</c:v>
                </c:pt>
                <c:pt idx="784">
                  <c:v>3178.1833333333334</c:v>
                </c:pt>
                <c:pt idx="785">
                  <c:v>3502.8333333333335</c:v>
                </c:pt>
                <c:pt idx="786">
                  <c:v>3349.5</c:v>
                </c:pt>
                <c:pt idx="787">
                  <c:v>3444.65</c:v>
                </c:pt>
                <c:pt idx="788">
                  <c:v>3600.4166666666665</c:v>
                </c:pt>
                <c:pt idx="789">
                  <c:v>3390.75</c:v>
                </c:pt>
                <c:pt idx="790">
                  <c:v>3656.0666666666666</c:v>
                </c:pt>
                <c:pt idx="791">
                  <c:v>3519.55</c:v>
                </c:pt>
                <c:pt idx="792">
                  <c:v>3512.5166666666669</c:v>
                </c:pt>
                <c:pt idx="793">
                  <c:v>3678.6666666666665</c:v>
                </c:pt>
                <c:pt idx="794">
                  <c:v>3529.4833333333331</c:v>
                </c:pt>
                <c:pt idx="795">
                  <c:v>3757.1666666666665</c:v>
                </c:pt>
                <c:pt idx="796">
                  <c:v>3740.4666666666667</c:v>
                </c:pt>
                <c:pt idx="797">
                  <c:v>3690.2166666666667</c:v>
                </c:pt>
                <c:pt idx="798">
                  <c:v>3720.6833333333334</c:v>
                </c:pt>
                <c:pt idx="799">
                  <c:v>3518.1833333333334</c:v>
                </c:pt>
                <c:pt idx="800">
                  <c:v>213.51666666666668</c:v>
                </c:pt>
                <c:pt idx="801">
                  <c:v>210.5</c:v>
                </c:pt>
                <c:pt idx="802">
                  <c:v>215.43333333333334</c:v>
                </c:pt>
                <c:pt idx="803">
                  <c:v>224.25</c:v>
                </c:pt>
                <c:pt idx="804">
                  <c:v>219.6</c:v>
                </c:pt>
                <c:pt idx="805">
                  <c:v>213.65</c:v>
                </c:pt>
                <c:pt idx="806">
                  <c:v>212.33333333333334</c:v>
                </c:pt>
                <c:pt idx="807">
                  <c:v>214.33333333333334</c:v>
                </c:pt>
                <c:pt idx="808">
                  <c:v>220.63333333333333</c:v>
                </c:pt>
                <c:pt idx="809">
                  <c:v>217.48333333333332</c:v>
                </c:pt>
                <c:pt idx="810">
                  <c:v>3775.6666666666665</c:v>
                </c:pt>
                <c:pt idx="811">
                  <c:v>3613.3166666666666</c:v>
                </c:pt>
                <c:pt idx="812">
                  <c:v>3789.0333333333333</c:v>
                </c:pt>
                <c:pt idx="813">
                  <c:v>3678.9666666666667</c:v>
                </c:pt>
                <c:pt idx="814">
                  <c:v>3735.3166666666666</c:v>
                </c:pt>
                <c:pt idx="815">
                  <c:v>3643.1833333333334</c:v>
                </c:pt>
                <c:pt idx="816">
                  <c:v>3520.7333333333331</c:v>
                </c:pt>
                <c:pt idx="817">
                  <c:v>3978.1666666666665</c:v>
                </c:pt>
                <c:pt idx="818">
                  <c:v>3755.7166666666667</c:v>
                </c:pt>
                <c:pt idx="819">
                  <c:v>3809.2166666666667</c:v>
                </c:pt>
                <c:pt idx="820">
                  <c:v>3784.9333333333334</c:v>
                </c:pt>
                <c:pt idx="821">
                  <c:v>3713.2833333333333</c:v>
                </c:pt>
                <c:pt idx="822">
                  <c:v>3864.8666666666668</c:v>
                </c:pt>
                <c:pt idx="823">
                  <c:v>3587.65</c:v>
                </c:pt>
                <c:pt idx="824">
                  <c:v>3951.85</c:v>
                </c:pt>
                <c:pt idx="825">
                  <c:v>3799.8</c:v>
                </c:pt>
                <c:pt idx="826">
                  <c:v>3663.4</c:v>
                </c:pt>
                <c:pt idx="827">
                  <c:v>3663.6166666666668</c:v>
                </c:pt>
                <c:pt idx="828">
                  <c:v>3480.8166666666666</c:v>
                </c:pt>
                <c:pt idx="829">
                  <c:v>3582.2333333333331</c:v>
                </c:pt>
                <c:pt idx="830">
                  <c:v>3576.05</c:v>
                </c:pt>
                <c:pt idx="831">
                  <c:v>3405.75</c:v>
                </c:pt>
                <c:pt idx="832">
                  <c:v>3551.7333333333331</c:v>
                </c:pt>
                <c:pt idx="833">
                  <c:v>3437.1333333333332</c:v>
                </c:pt>
                <c:pt idx="834">
                  <c:v>3656.4666666666667</c:v>
                </c:pt>
                <c:pt idx="835">
                  <c:v>3691.05</c:v>
                </c:pt>
                <c:pt idx="836">
                  <c:v>3779.8833333333332</c:v>
                </c:pt>
                <c:pt idx="837">
                  <c:v>3712.8833333333332</c:v>
                </c:pt>
                <c:pt idx="838">
                  <c:v>3583.3</c:v>
                </c:pt>
                <c:pt idx="839">
                  <c:v>3647.2166666666667</c:v>
                </c:pt>
                <c:pt idx="840">
                  <c:v>3356.3833333333332</c:v>
                </c:pt>
                <c:pt idx="841">
                  <c:v>3236.6</c:v>
                </c:pt>
                <c:pt idx="842">
                  <c:v>3544.55</c:v>
                </c:pt>
                <c:pt idx="843">
                  <c:v>3264.55</c:v>
                </c:pt>
                <c:pt idx="844">
                  <c:v>3707.3666666666668</c:v>
                </c:pt>
                <c:pt idx="845">
                  <c:v>3407.3</c:v>
                </c:pt>
                <c:pt idx="846">
                  <c:v>3426.2166666666667</c:v>
                </c:pt>
                <c:pt idx="847">
                  <c:v>3596.1833333333334</c:v>
                </c:pt>
                <c:pt idx="848">
                  <c:v>3732.85</c:v>
                </c:pt>
                <c:pt idx="849">
                  <c:v>3610.8666666666668</c:v>
                </c:pt>
                <c:pt idx="850">
                  <c:v>3458.2</c:v>
                </c:pt>
                <c:pt idx="851">
                  <c:v>3172.65</c:v>
                </c:pt>
                <c:pt idx="852">
                  <c:v>3535.35</c:v>
                </c:pt>
                <c:pt idx="853">
                  <c:v>3259.2833333333333</c:v>
                </c:pt>
                <c:pt idx="854">
                  <c:v>2948.95</c:v>
                </c:pt>
                <c:pt idx="855">
                  <c:v>3244.7333333333331</c:v>
                </c:pt>
                <c:pt idx="856">
                  <c:v>3089.7833333333333</c:v>
                </c:pt>
                <c:pt idx="857">
                  <c:v>3161.0666666666666</c:v>
                </c:pt>
                <c:pt idx="858">
                  <c:v>3185</c:v>
                </c:pt>
                <c:pt idx="859">
                  <c:v>3136.1</c:v>
                </c:pt>
                <c:pt idx="860">
                  <c:v>2991.2333333333331</c:v>
                </c:pt>
                <c:pt idx="861">
                  <c:v>3187.75</c:v>
                </c:pt>
                <c:pt idx="862">
                  <c:v>3033.4666666666667</c:v>
                </c:pt>
                <c:pt idx="863">
                  <c:v>3183.35</c:v>
                </c:pt>
                <c:pt idx="864">
                  <c:v>3204.35</c:v>
                </c:pt>
                <c:pt idx="865">
                  <c:v>3409.3</c:v>
                </c:pt>
                <c:pt idx="866">
                  <c:v>3170.6</c:v>
                </c:pt>
                <c:pt idx="867">
                  <c:v>3094.1333333333332</c:v>
                </c:pt>
                <c:pt idx="868">
                  <c:v>3333.5166666666669</c:v>
                </c:pt>
                <c:pt idx="869">
                  <c:v>3075.4333333333334</c:v>
                </c:pt>
                <c:pt idx="870">
                  <c:v>3045.6166666666668</c:v>
                </c:pt>
                <c:pt idx="871">
                  <c:v>3267.8833333333332</c:v>
                </c:pt>
                <c:pt idx="872">
                  <c:v>3105.2</c:v>
                </c:pt>
                <c:pt idx="873">
                  <c:v>3385.0333333333333</c:v>
                </c:pt>
                <c:pt idx="874">
                  <c:v>3518.7</c:v>
                </c:pt>
                <c:pt idx="875">
                  <c:v>3356.6666666666665</c:v>
                </c:pt>
                <c:pt idx="876">
                  <c:v>3260.9</c:v>
                </c:pt>
                <c:pt idx="877">
                  <c:v>3263.9833333333331</c:v>
                </c:pt>
                <c:pt idx="878">
                  <c:v>3322.8833333333332</c:v>
                </c:pt>
                <c:pt idx="879">
                  <c:v>3385.0166666666669</c:v>
                </c:pt>
                <c:pt idx="880">
                  <c:v>3586.15</c:v>
                </c:pt>
                <c:pt idx="881">
                  <c:v>3240.9166666666665</c:v>
                </c:pt>
                <c:pt idx="882">
                  <c:v>3216.95</c:v>
                </c:pt>
                <c:pt idx="883">
                  <c:v>3425.4166666666665</c:v>
                </c:pt>
                <c:pt idx="884">
                  <c:v>3288</c:v>
                </c:pt>
                <c:pt idx="885">
                  <c:v>3434.4833333333331</c:v>
                </c:pt>
                <c:pt idx="886">
                  <c:v>3404.5166666666669</c:v>
                </c:pt>
                <c:pt idx="887">
                  <c:v>3441.6166666666668</c:v>
                </c:pt>
                <c:pt idx="888">
                  <c:v>3422.5</c:v>
                </c:pt>
                <c:pt idx="889">
                  <c:v>3609.0333333333333</c:v>
                </c:pt>
                <c:pt idx="890">
                  <c:v>3405.8</c:v>
                </c:pt>
                <c:pt idx="891">
                  <c:v>3589.2</c:v>
                </c:pt>
                <c:pt idx="892">
                  <c:v>3562.8333333333335</c:v>
                </c:pt>
                <c:pt idx="893">
                  <c:v>3645.2333333333331</c:v>
                </c:pt>
                <c:pt idx="894">
                  <c:v>3805.65</c:v>
                </c:pt>
                <c:pt idx="895">
                  <c:v>3556.45</c:v>
                </c:pt>
                <c:pt idx="896">
                  <c:v>3629</c:v>
                </c:pt>
                <c:pt idx="897">
                  <c:v>3511.8166666666666</c:v>
                </c:pt>
                <c:pt idx="898">
                  <c:v>3613.1833333333334</c:v>
                </c:pt>
                <c:pt idx="899">
                  <c:v>3695.6</c:v>
                </c:pt>
                <c:pt idx="900">
                  <c:v>3780.0666666666666</c:v>
                </c:pt>
                <c:pt idx="901">
                  <c:v>3539.25</c:v>
                </c:pt>
                <c:pt idx="902">
                  <c:v>3348.9833333333331</c:v>
                </c:pt>
                <c:pt idx="903">
                  <c:v>3475.7833333333333</c:v>
                </c:pt>
                <c:pt idx="904">
                  <c:v>3417.4333333333334</c:v>
                </c:pt>
                <c:pt idx="905">
                  <c:v>3350.95</c:v>
                </c:pt>
                <c:pt idx="906">
                  <c:v>3650.6666666666665</c:v>
                </c:pt>
                <c:pt idx="907">
                  <c:v>3325.9666666666667</c:v>
                </c:pt>
                <c:pt idx="908">
                  <c:v>3572.4166666666665</c:v>
                </c:pt>
                <c:pt idx="909">
                  <c:v>3477.8</c:v>
                </c:pt>
                <c:pt idx="910">
                  <c:v>3718.3</c:v>
                </c:pt>
                <c:pt idx="911">
                  <c:v>3538.65</c:v>
                </c:pt>
                <c:pt idx="912">
                  <c:v>3573.35</c:v>
                </c:pt>
                <c:pt idx="913">
                  <c:v>3753.75</c:v>
                </c:pt>
                <c:pt idx="914">
                  <c:v>3620.6666666666665</c:v>
                </c:pt>
                <c:pt idx="915">
                  <c:v>3605.3</c:v>
                </c:pt>
                <c:pt idx="916">
                  <c:v>3710.9166666666665</c:v>
                </c:pt>
                <c:pt idx="917">
                  <c:v>3693.7666666666669</c:v>
                </c:pt>
                <c:pt idx="918">
                  <c:v>3609.2666666666669</c:v>
                </c:pt>
                <c:pt idx="919">
                  <c:v>3426.35</c:v>
                </c:pt>
                <c:pt idx="920">
                  <c:v>3690.9666666666667</c:v>
                </c:pt>
                <c:pt idx="921">
                  <c:v>3780.1166666666668</c:v>
                </c:pt>
                <c:pt idx="922">
                  <c:v>3627.5</c:v>
                </c:pt>
                <c:pt idx="923">
                  <c:v>3697.6666666666665</c:v>
                </c:pt>
                <c:pt idx="924">
                  <c:v>3713.2166666666667</c:v>
                </c:pt>
                <c:pt idx="925">
                  <c:v>3956.5</c:v>
                </c:pt>
                <c:pt idx="926">
                  <c:v>3873.8833333333332</c:v>
                </c:pt>
                <c:pt idx="927">
                  <c:v>3828.1</c:v>
                </c:pt>
                <c:pt idx="928">
                  <c:v>3821.9666666666667</c:v>
                </c:pt>
                <c:pt idx="929">
                  <c:v>3933.8666666666668</c:v>
                </c:pt>
                <c:pt idx="930">
                  <c:v>3609.7</c:v>
                </c:pt>
                <c:pt idx="931">
                  <c:v>3764.4333333333334</c:v>
                </c:pt>
                <c:pt idx="932">
                  <c:v>3611.4333333333334</c:v>
                </c:pt>
                <c:pt idx="933">
                  <c:v>3642.95</c:v>
                </c:pt>
                <c:pt idx="934">
                  <c:v>3673.9166666666665</c:v>
                </c:pt>
                <c:pt idx="935">
                  <c:v>3716.5166666666669</c:v>
                </c:pt>
                <c:pt idx="936">
                  <c:v>3621.05</c:v>
                </c:pt>
                <c:pt idx="937">
                  <c:v>3380.95</c:v>
                </c:pt>
                <c:pt idx="938">
                  <c:v>3539.7666666666669</c:v>
                </c:pt>
                <c:pt idx="939">
                  <c:v>3535.05</c:v>
                </c:pt>
                <c:pt idx="940">
                  <c:v>3680.7833333333333</c:v>
                </c:pt>
                <c:pt idx="941">
                  <c:v>3620.2666666666669</c:v>
                </c:pt>
                <c:pt idx="942">
                  <c:v>3550.8166666666666</c:v>
                </c:pt>
                <c:pt idx="943">
                  <c:v>3554.4666666666667</c:v>
                </c:pt>
                <c:pt idx="944">
                  <c:v>3541.35</c:v>
                </c:pt>
                <c:pt idx="945">
                  <c:v>3519.8833333333332</c:v>
                </c:pt>
                <c:pt idx="946">
                  <c:v>3438.3166666666666</c:v>
                </c:pt>
                <c:pt idx="947">
                  <c:v>3784.1</c:v>
                </c:pt>
                <c:pt idx="948">
                  <c:v>3696.4</c:v>
                </c:pt>
                <c:pt idx="949">
                  <c:v>3756.3166666666666</c:v>
                </c:pt>
                <c:pt idx="950">
                  <c:v>3586.9333333333334</c:v>
                </c:pt>
                <c:pt idx="951">
                  <c:v>3762.5666666666666</c:v>
                </c:pt>
                <c:pt idx="952">
                  <c:v>3708.45</c:v>
                </c:pt>
                <c:pt idx="953">
                  <c:v>3777.9166666666665</c:v>
                </c:pt>
                <c:pt idx="954">
                  <c:v>3861.8166666666666</c:v>
                </c:pt>
                <c:pt idx="955">
                  <c:v>3827.5166666666669</c:v>
                </c:pt>
                <c:pt idx="956">
                  <c:v>3754.4</c:v>
                </c:pt>
                <c:pt idx="957">
                  <c:v>3559.5166666666669</c:v>
                </c:pt>
                <c:pt idx="958">
                  <c:v>3750.2666666666669</c:v>
                </c:pt>
                <c:pt idx="959">
                  <c:v>3996.1</c:v>
                </c:pt>
                <c:pt idx="960">
                  <c:v>3813.5666666666666</c:v>
                </c:pt>
                <c:pt idx="961">
                  <c:v>3884.95</c:v>
                </c:pt>
                <c:pt idx="962">
                  <c:v>3518.3333333333335</c:v>
                </c:pt>
                <c:pt idx="963">
                  <c:v>3483.2166666666667</c:v>
                </c:pt>
                <c:pt idx="964">
                  <c:v>3585.9166666666665</c:v>
                </c:pt>
                <c:pt idx="965">
                  <c:v>3879.4333333333334</c:v>
                </c:pt>
                <c:pt idx="966">
                  <c:v>3746.5666666666666</c:v>
                </c:pt>
                <c:pt idx="967">
                  <c:v>3324.1666666666665</c:v>
                </c:pt>
                <c:pt idx="968">
                  <c:v>3666.0333333333333</c:v>
                </c:pt>
                <c:pt idx="969">
                  <c:v>3442.8666666666668</c:v>
                </c:pt>
                <c:pt idx="970">
                  <c:v>3310.85</c:v>
                </c:pt>
                <c:pt idx="971">
                  <c:v>2635.6333333333332</c:v>
                </c:pt>
                <c:pt idx="972">
                  <c:v>3592.1</c:v>
                </c:pt>
                <c:pt idx="973">
                  <c:v>4254.0333333333338</c:v>
                </c:pt>
                <c:pt idx="974">
                  <c:v>2724.5166666666669</c:v>
                </c:pt>
                <c:pt idx="975">
                  <c:v>2973.9333333333334</c:v>
                </c:pt>
                <c:pt idx="976">
                  <c:v>2630.1833333333334</c:v>
                </c:pt>
                <c:pt idx="977">
                  <c:v>2627.1833333333334</c:v>
                </c:pt>
                <c:pt idx="978">
                  <c:v>2538.7833333333333</c:v>
                </c:pt>
                <c:pt idx="979">
                  <c:v>2542.1833333333334</c:v>
                </c:pt>
                <c:pt idx="980">
                  <c:v>2665.55</c:v>
                </c:pt>
                <c:pt idx="981">
                  <c:v>2475.6666666666665</c:v>
                </c:pt>
                <c:pt idx="982">
                  <c:v>2504.3666666666668</c:v>
                </c:pt>
                <c:pt idx="983">
                  <c:v>2525.1</c:v>
                </c:pt>
                <c:pt idx="984">
                  <c:v>2775.15</c:v>
                </c:pt>
                <c:pt idx="985">
                  <c:v>2784.1166666666668</c:v>
                </c:pt>
                <c:pt idx="986">
                  <c:v>2665.3</c:v>
                </c:pt>
                <c:pt idx="987">
                  <c:v>2640.1</c:v>
                </c:pt>
                <c:pt idx="988">
                  <c:v>2616.2833333333333</c:v>
                </c:pt>
                <c:pt idx="989">
                  <c:v>2556.5</c:v>
                </c:pt>
                <c:pt idx="990">
                  <c:v>2448.5666666666666</c:v>
                </c:pt>
                <c:pt idx="991">
                  <c:v>2242.9333333333334</c:v>
                </c:pt>
                <c:pt idx="992">
                  <c:v>2263.7166666666667</c:v>
                </c:pt>
                <c:pt idx="993">
                  <c:v>2066.0166666666669</c:v>
                </c:pt>
                <c:pt idx="994">
                  <c:v>2342.8166666666666</c:v>
                </c:pt>
                <c:pt idx="995">
                  <c:v>1855.7</c:v>
                </c:pt>
                <c:pt idx="996">
                  <c:v>2547.2166666666667</c:v>
                </c:pt>
                <c:pt idx="997">
                  <c:v>2558.8333333333335</c:v>
                </c:pt>
                <c:pt idx="998">
                  <c:v>2269.9666666666667</c:v>
                </c:pt>
                <c:pt idx="999">
                  <c:v>2249.0500000000002</c:v>
                </c:pt>
                <c:pt idx="1000">
                  <c:v>2246.8000000000002</c:v>
                </c:pt>
                <c:pt idx="1001">
                  <c:v>2280.0500000000002</c:v>
                </c:pt>
                <c:pt idx="1002">
                  <c:v>2290.25</c:v>
                </c:pt>
                <c:pt idx="1003">
                  <c:v>2240.0666666666666</c:v>
                </c:pt>
                <c:pt idx="1004">
                  <c:v>2332.0500000000002</c:v>
                </c:pt>
                <c:pt idx="1005">
                  <c:v>2213.7833333333333</c:v>
                </c:pt>
                <c:pt idx="1006">
                  <c:v>2048.5500000000002</c:v>
                </c:pt>
                <c:pt idx="1007">
                  <c:v>2086.4</c:v>
                </c:pt>
                <c:pt idx="1008">
                  <c:v>2141.3833333333332</c:v>
                </c:pt>
                <c:pt idx="1009">
                  <c:v>2117.0333333333333</c:v>
                </c:pt>
                <c:pt idx="1010">
                  <c:v>2225.8666666666668</c:v>
                </c:pt>
                <c:pt idx="1011">
                  <c:v>2190.3000000000002</c:v>
                </c:pt>
                <c:pt idx="1012">
                  <c:v>2069.1333333333332</c:v>
                </c:pt>
                <c:pt idx="1013">
                  <c:v>1910.2333333333333</c:v>
                </c:pt>
                <c:pt idx="1014">
                  <c:v>2019.1</c:v>
                </c:pt>
                <c:pt idx="1015">
                  <c:v>2051.85</c:v>
                </c:pt>
                <c:pt idx="1016">
                  <c:v>1942.3333333333333</c:v>
                </c:pt>
                <c:pt idx="1017">
                  <c:v>2196.15</c:v>
                </c:pt>
                <c:pt idx="1018">
                  <c:v>2108.0166666666669</c:v>
                </c:pt>
                <c:pt idx="1019">
                  <c:v>1986.5666666666666</c:v>
                </c:pt>
                <c:pt idx="1020">
                  <c:v>2106.1333333333332</c:v>
                </c:pt>
                <c:pt idx="1021">
                  <c:v>2082.0333333333333</c:v>
                </c:pt>
                <c:pt idx="1022">
                  <c:v>1982.1</c:v>
                </c:pt>
                <c:pt idx="1023">
                  <c:v>2052.7833333333333</c:v>
                </c:pt>
                <c:pt idx="1024">
                  <c:v>2046.8833333333334</c:v>
                </c:pt>
                <c:pt idx="1025">
                  <c:v>2151.0833333333335</c:v>
                </c:pt>
                <c:pt idx="1026">
                  <c:v>2043.7333333333333</c:v>
                </c:pt>
                <c:pt idx="1027">
                  <c:v>2059.5666666666666</c:v>
                </c:pt>
                <c:pt idx="1028">
                  <c:v>2127.3166666666666</c:v>
                </c:pt>
                <c:pt idx="1029">
                  <c:v>2047.6333333333334</c:v>
                </c:pt>
                <c:pt idx="1030">
                  <c:v>2189.0833333333335</c:v>
                </c:pt>
                <c:pt idx="1031">
                  <c:v>2242.75</c:v>
                </c:pt>
                <c:pt idx="1032">
                  <c:v>2094.0166666666669</c:v>
                </c:pt>
                <c:pt idx="1033">
                  <c:v>2165.5</c:v>
                </c:pt>
                <c:pt idx="1034">
                  <c:v>2201.35</c:v>
                </c:pt>
                <c:pt idx="1035">
                  <c:v>2157.8166666666666</c:v>
                </c:pt>
                <c:pt idx="1036">
                  <c:v>2216.0166666666669</c:v>
                </c:pt>
                <c:pt idx="1037">
                  <c:v>2170.1833333333334</c:v>
                </c:pt>
                <c:pt idx="1038">
                  <c:v>2150.8000000000002</c:v>
                </c:pt>
                <c:pt idx="1039">
                  <c:v>2111.7833333333333</c:v>
                </c:pt>
                <c:pt idx="1040">
                  <c:v>2152.6333333333332</c:v>
                </c:pt>
                <c:pt idx="1041">
                  <c:v>2060.15</c:v>
                </c:pt>
                <c:pt idx="1042">
                  <c:v>1932.9</c:v>
                </c:pt>
                <c:pt idx="1043">
                  <c:v>1970.8333333333333</c:v>
                </c:pt>
                <c:pt idx="1044">
                  <c:v>1981.5333333333333</c:v>
                </c:pt>
                <c:pt idx="1045">
                  <c:v>2011.7</c:v>
                </c:pt>
                <c:pt idx="1046">
                  <c:v>2014.8833333333334</c:v>
                </c:pt>
                <c:pt idx="1047">
                  <c:v>1870.05</c:v>
                </c:pt>
                <c:pt idx="1048">
                  <c:v>1922.65</c:v>
                </c:pt>
                <c:pt idx="1049">
                  <c:v>1986.55</c:v>
                </c:pt>
                <c:pt idx="1050">
                  <c:v>1982.6666666666667</c:v>
                </c:pt>
                <c:pt idx="1051">
                  <c:v>2091.6333333333332</c:v>
                </c:pt>
                <c:pt idx="1052">
                  <c:v>2103.4499999999998</c:v>
                </c:pt>
                <c:pt idx="1053">
                  <c:v>2146.9333333333334</c:v>
                </c:pt>
                <c:pt idx="1054">
                  <c:v>2107.1999999999998</c:v>
                </c:pt>
                <c:pt idx="1055">
                  <c:v>2195.25</c:v>
                </c:pt>
                <c:pt idx="1056">
                  <c:v>2081.25</c:v>
                </c:pt>
                <c:pt idx="1057">
                  <c:v>2074.5500000000002</c:v>
                </c:pt>
                <c:pt idx="1058">
                  <c:v>2092.2333333333331</c:v>
                </c:pt>
                <c:pt idx="1059">
                  <c:v>2182.8000000000002</c:v>
                </c:pt>
                <c:pt idx="1060">
                  <c:v>2063.2666666666669</c:v>
                </c:pt>
                <c:pt idx="1061">
                  <c:v>2094.6833333333334</c:v>
                </c:pt>
                <c:pt idx="1062">
                  <c:v>2119.4499999999998</c:v>
                </c:pt>
                <c:pt idx="1063">
                  <c:v>2065.0833333333335</c:v>
                </c:pt>
                <c:pt idx="1064">
                  <c:v>2050.85</c:v>
                </c:pt>
                <c:pt idx="1065">
                  <c:v>2052.0666666666666</c:v>
                </c:pt>
                <c:pt idx="1066">
                  <c:v>2074.9333333333334</c:v>
                </c:pt>
                <c:pt idx="1067">
                  <c:v>2039.75</c:v>
                </c:pt>
                <c:pt idx="1068">
                  <c:v>2112.4</c:v>
                </c:pt>
                <c:pt idx="1069">
                  <c:v>2042.4833333333333</c:v>
                </c:pt>
                <c:pt idx="1070">
                  <c:v>2106.0166666666669</c:v>
                </c:pt>
                <c:pt idx="1071">
                  <c:v>2088.8666666666668</c:v>
                </c:pt>
                <c:pt idx="1072">
                  <c:v>2081.2333333333331</c:v>
                </c:pt>
                <c:pt idx="1073">
                  <c:v>2120.0833333333335</c:v>
                </c:pt>
                <c:pt idx="1074">
                  <c:v>2031.9833333333333</c:v>
                </c:pt>
                <c:pt idx="1075">
                  <c:v>2119.1999999999998</c:v>
                </c:pt>
                <c:pt idx="1076">
                  <c:v>2080.8166666666666</c:v>
                </c:pt>
                <c:pt idx="1077">
                  <c:v>2003.85</c:v>
                </c:pt>
                <c:pt idx="1078">
                  <c:v>2059.0333333333333</c:v>
                </c:pt>
                <c:pt idx="1079">
                  <c:v>2043.3333333333333</c:v>
                </c:pt>
                <c:pt idx="1080">
                  <c:v>2084.4666666666667</c:v>
                </c:pt>
                <c:pt idx="1081">
                  <c:v>2161.3166666666666</c:v>
                </c:pt>
                <c:pt idx="1082">
                  <c:v>2071.6</c:v>
                </c:pt>
                <c:pt idx="1083">
                  <c:v>1990.5333333333333</c:v>
                </c:pt>
                <c:pt idx="1084">
                  <c:v>2035.9</c:v>
                </c:pt>
                <c:pt idx="1085">
                  <c:v>2004.8333333333333</c:v>
                </c:pt>
                <c:pt idx="1086">
                  <c:v>2136.1833333333334</c:v>
                </c:pt>
                <c:pt idx="1087">
                  <c:v>2160.2666666666669</c:v>
                </c:pt>
                <c:pt idx="1088">
                  <c:v>2111</c:v>
                </c:pt>
                <c:pt idx="1089">
                  <c:v>2101.8833333333332</c:v>
                </c:pt>
                <c:pt idx="1090">
                  <c:v>2121.5500000000002</c:v>
                </c:pt>
                <c:pt idx="1091">
                  <c:v>2114.9499999999998</c:v>
                </c:pt>
                <c:pt idx="1092">
                  <c:v>2096.7666666666669</c:v>
                </c:pt>
                <c:pt idx="1093">
                  <c:v>2040.35</c:v>
                </c:pt>
                <c:pt idx="1094">
                  <c:v>2091.4333333333334</c:v>
                </c:pt>
                <c:pt idx="1095">
                  <c:v>2049.65</c:v>
                </c:pt>
                <c:pt idx="1096">
                  <c:v>2119.0833333333335</c:v>
                </c:pt>
                <c:pt idx="1097">
                  <c:v>2086.8333333333335</c:v>
                </c:pt>
                <c:pt idx="1098">
                  <c:v>2054.6</c:v>
                </c:pt>
                <c:pt idx="1099">
                  <c:v>2081.35</c:v>
                </c:pt>
                <c:pt idx="1100">
                  <c:v>2029.4166666666667</c:v>
                </c:pt>
                <c:pt idx="1101">
                  <c:v>2083.6833333333334</c:v>
                </c:pt>
                <c:pt idx="1102">
                  <c:v>2062.0500000000002</c:v>
                </c:pt>
                <c:pt idx="1103">
                  <c:v>2098.35</c:v>
                </c:pt>
                <c:pt idx="1104">
                  <c:v>1913.5666666666666</c:v>
                </c:pt>
                <c:pt idx="1105">
                  <c:v>1964.0833333333333</c:v>
                </c:pt>
                <c:pt idx="1106">
                  <c:v>2042.55</c:v>
                </c:pt>
                <c:pt idx="1107">
                  <c:v>2029.35</c:v>
                </c:pt>
                <c:pt idx="1108">
                  <c:v>2058.5500000000002</c:v>
                </c:pt>
                <c:pt idx="1109">
                  <c:v>2007.8833333333334</c:v>
                </c:pt>
                <c:pt idx="1110">
                  <c:v>2011.7833333333333</c:v>
                </c:pt>
                <c:pt idx="1111">
                  <c:v>2016.7333333333333</c:v>
                </c:pt>
                <c:pt idx="1112">
                  <c:v>2102.15</c:v>
                </c:pt>
                <c:pt idx="1113">
                  <c:v>2013.7</c:v>
                </c:pt>
                <c:pt idx="1114">
                  <c:v>2066.3166666666666</c:v>
                </c:pt>
                <c:pt idx="1115">
                  <c:v>2014.3333333333333</c:v>
                </c:pt>
                <c:pt idx="1116">
                  <c:v>1927.9333333333334</c:v>
                </c:pt>
                <c:pt idx="1117">
                  <c:v>2030.1</c:v>
                </c:pt>
                <c:pt idx="1118">
                  <c:v>1995.9833333333333</c:v>
                </c:pt>
                <c:pt idx="1119">
                  <c:v>1959.6666666666667</c:v>
                </c:pt>
                <c:pt idx="1120">
                  <c:v>2039.8833333333334</c:v>
                </c:pt>
                <c:pt idx="1121">
                  <c:v>2024.05</c:v>
                </c:pt>
                <c:pt idx="1122">
                  <c:v>1991.3333333333333</c:v>
                </c:pt>
                <c:pt idx="1123">
                  <c:v>2096.2166666666667</c:v>
                </c:pt>
                <c:pt idx="1124">
                  <c:v>2059.6833333333334</c:v>
                </c:pt>
                <c:pt idx="1125">
                  <c:v>2107.3166666666666</c:v>
                </c:pt>
                <c:pt idx="1126">
                  <c:v>2088</c:v>
                </c:pt>
                <c:pt idx="1127">
                  <c:v>1980.2</c:v>
                </c:pt>
                <c:pt idx="1128">
                  <c:v>2003.2333333333333</c:v>
                </c:pt>
                <c:pt idx="1129">
                  <c:v>2068.9166666666665</c:v>
                </c:pt>
                <c:pt idx="1130">
                  <c:v>2029.8</c:v>
                </c:pt>
                <c:pt idx="1131">
                  <c:v>2094.9666666666667</c:v>
                </c:pt>
                <c:pt idx="1132">
                  <c:v>2124.8666666666668</c:v>
                </c:pt>
                <c:pt idx="1133">
                  <c:v>2008.2833333333333</c:v>
                </c:pt>
                <c:pt idx="1134">
                  <c:v>1952.0666666666666</c:v>
                </c:pt>
                <c:pt idx="1135">
                  <c:v>1940.6</c:v>
                </c:pt>
                <c:pt idx="1136">
                  <c:v>1962.1833333333334</c:v>
                </c:pt>
                <c:pt idx="1137">
                  <c:v>1996.7</c:v>
                </c:pt>
                <c:pt idx="1138">
                  <c:v>1968.75</c:v>
                </c:pt>
                <c:pt idx="1139">
                  <c:v>1965.45</c:v>
                </c:pt>
                <c:pt idx="1140">
                  <c:v>1982.0833333333333</c:v>
                </c:pt>
                <c:pt idx="1141">
                  <c:v>1933.5166666666667</c:v>
                </c:pt>
                <c:pt idx="1142">
                  <c:v>2043.5</c:v>
                </c:pt>
                <c:pt idx="1143">
                  <c:v>1948.8166666666666</c:v>
                </c:pt>
                <c:pt idx="1144">
                  <c:v>1987.8166666666666</c:v>
                </c:pt>
                <c:pt idx="1145">
                  <c:v>1984.7333333333333</c:v>
                </c:pt>
                <c:pt idx="1146">
                  <c:v>1967.8333333333333</c:v>
                </c:pt>
                <c:pt idx="1147">
                  <c:v>2011</c:v>
                </c:pt>
                <c:pt idx="1148">
                  <c:v>2002.4166666666667</c:v>
                </c:pt>
                <c:pt idx="1149">
                  <c:v>1877.55</c:v>
                </c:pt>
                <c:pt idx="1150">
                  <c:v>1925.5666666666666</c:v>
                </c:pt>
                <c:pt idx="1151">
                  <c:v>2038.5</c:v>
                </c:pt>
                <c:pt idx="1152">
                  <c:v>1940.2833333333333</c:v>
                </c:pt>
                <c:pt idx="1153">
                  <c:v>1959.8333333333333</c:v>
                </c:pt>
                <c:pt idx="1154">
                  <c:v>2010.6</c:v>
                </c:pt>
                <c:pt idx="1155">
                  <c:v>1908.5333333333333</c:v>
                </c:pt>
                <c:pt idx="1156">
                  <c:v>1964.1333333333334</c:v>
                </c:pt>
                <c:pt idx="1157">
                  <c:v>1967.5666666666666</c:v>
                </c:pt>
                <c:pt idx="1158">
                  <c:v>1978.7333333333333</c:v>
                </c:pt>
                <c:pt idx="1159">
                  <c:v>1977.95</c:v>
                </c:pt>
                <c:pt idx="1160">
                  <c:v>2005.2666666666667</c:v>
                </c:pt>
                <c:pt idx="1161">
                  <c:v>2032.6666666666667</c:v>
                </c:pt>
                <c:pt idx="1162">
                  <c:v>2087.1999999999998</c:v>
                </c:pt>
                <c:pt idx="1163">
                  <c:v>1853.25</c:v>
                </c:pt>
                <c:pt idx="1164">
                  <c:v>1946.4333333333334</c:v>
                </c:pt>
                <c:pt idx="1165">
                  <c:v>2016.6833333333334</c:v>
                </c:pt>
                <c:pt idx="1166">
                  <c:v>1901.6333333333334</c:v>
                </c:pt>
                <c:pt idx="1167">
                  <c:v>1995.9833333333333</c:v>
                </c:pt>
                <c:pt idx="1168">
                  <c:v>1980.35</c:v>
                </c:pt>
                <c:pt idx="1169">
                  <c:v>1971.25</c:v>
                </c:pt>
                <c:pt idx="1170">
                  <c:v>1961.2333333333333</c:v>
                </c:pt>
                <c:pt idx="1171">
                  <c:v>1737.9</c:v>
                </c:pt>
                <c:pt idx="1172">
                  <c:v>1752.25</c:v>
                </c:pt>
                <c:pt idx="1173">
                  <c:v>1809.8666666666666</c:v>
                </c:pt>
                <c:pt idx="1174">
                  <c:v>1805.05</c:v>
                </c:pt>
                <c:pt idx="1175">
                  <c:v>1859.8833333333334</c:v>
                </c:pt>
                <c:pt idx="1176">
                  <c:v>1893.65</c:v>
                </c:pt>
                <c:pt idx="1177">
                  <c:v>1872.0333333333333</c:v>
                </c:pt>
                <c:pt idx="1178">
                  <c:v>1796.2166666666667</c:v>
                </c:pt>
                <c:pt idx="1179">
                  <c:v>1816.6666666666667</c:v>
                </c:pt>
                <c:pt idx="1180">
                  <c:v>1806.4</c:v>
                </c:pt>
                <c:pt idx="1181">
                  <c:v>1853.3666666666666</c:v>
                </c:pt>
                <c:pt idx="1182">
                  <c:v>1765.45</c:v>
                </c:pt>
                <c:pt idx="1183">
                  <c:v>1849.0333333333333</c:v>
                </c:pt>
                <c:pt idx="1184">
                  <c:v>1813.4833333333333</c:v>
                </c:pt>
                <c:pt idx="1185">
                  <c:v>1734.7833333333333</c:v>
                </c:pt>
                <c:pt idx="1186">
                  <c:v>1909.1</c:v>
                </c:pt>
                <c:pt idx="1187">
                  <c:v>1846.9</c:v>
                </c:pt>
                <c:pt idx="1188">
                  <c:v>1816.7333333333333</c:v>
                </c:pt>
                <c:pt idx="1189">
                  <c:v>1945.9333333333334</c:v>
                </c:pt>
                <c:pt idx="1190">
                  <c:v>1278.5166666666667</c:v>
                </c:pt>
                <c:pt idx="1191">
                  <c:v>1789.8333333333333</c:v>
                </c:pt>
                <c:pt idx="1192">
                  <c:v>1427.45</c:v>
                </c:pt>
                <c:pt idx="1193">
                  <c:v>1820.0333333333333</c:v>
                </c:pt>
                <c:pt idx="1194">
                  <c:v>1903.0166666666667</c:v>
                </c:pt>
                <c:pt idx="1195">
                  <c:v>1822.8666666666666</c:v>
                </c:pt>
                <c:pt idx="1196">
                  <c:v>1880.9833333333333</c:v>
                </c:pt>
                <c:pt idx="1197">
                  <c:v>1891.3</c:v>
                </c:pt>
                <c:pt idx="1198">
                  <c:v>1869.55</c:v>
                </c:pt>
                <c:pt idx="1199">
                  <c:v>1742.0166666666667</c:v>
                </c:pt>
                <c:pt idx="1200">
                  <c:v>1784.85</c:v>
                </c:pt>
                <c:pt idx="1201">
                  <c:v>1908.2833333333333</c:v>
                </c:pt>
                <c:pt idx="1202">
                  <c:v>1844.6</c:v>
                </c:pt>
                <c:pt idx="1203">
                  <c:v>1802.9833333333333</c:v>
                </c:pt>
                <c:pt idx="1204">
                  <c:v>1905.1666666666667</c:v>
                </c:pt>
                <c:pt idx="1205">
                  <c:v>1856.1</c:v>
                </c:pt>
                <c:pt idx="1206">
                  <c:v>1906.9666666666667</c:v>
                </c:pt>
                <c:pt idx="1207">
                  <c:v>1781.6</c:v>
                </c:pt>
                <c:pt idx="1208">
                  <c:v>1781.6833333333334</c:v>
                </c:pt>
                <c:pt idx="1209">
                  <c:v>1784.1333333333334</c:v>
                </c:pt>
                <c:pt idx="1210">
                  <c:v>1825.55</c:v>
                </c:pt>
                <c:pt idx="1211">
                  <c:v>1872.55</c:v>
                </c:pt>
                <c:pt idx="1212">
                  <c:v>1908.6166666666666</c:v>
                </c:pt>
                <c:pt idx="1213">
                  <c:v>1870.2333333333333</c:v>
                </c:pt>
                <c:pt idx="1214">
                  <c:v>1905.2166666666667</c:v>
                </c:pt>
                <c:pt idx="1215">
                  <c:v>1821.75</c:v>
                </c:pt>
                <c:pt idx="1216">
                  <c:v>1854.7833333333333</c:v>
                </c:pt>
                <c:pt idx="1217">
                  <c:v>1890.3666666666666</c:v>
                </c:pt>
                <c:pt idx="1218">
                  <c:v>1673.9166666666667</c:v>
                </c:pt>
                <c:pt idx="1219">
                  <c:v>1770.35</c:v>
                </c:pt>
                <c:pt idx="1220">
                  <c:v>1810.15</c:v>
                </c:pt>
                <c:pt idx="1221">
                  <c:v>1727.5833333333333</c:v>
                </c:pt>
                <c:pt idx="1222">
                  <c:v>1847.6</c:v>
                </c:pt>
                <c:pt idx="1223">
                  <c:v>1790.6166666666666</c:v>
                </c:pt>
                <c:pt idx="1224">
                  <c:v>1801.6833333333334</c:v>
                </c:pt>
                <c:pt idx="1225">
                  <c:v>1842.9</c:v>
                </c:pt>
                <c:pt idx="1226">
                  <c:v>1902.0666666666666</c:v>
                </c:pt>
                <c:pt idx="1227">
                  <c:v>1823.65</c:v>
                </c:pt>
                <c:pt idx="1228">
                  <c:v>1853.1833333333334</c:v>
                </c:pt>
                <c:pt idx="1229">
                  <c:v>1888.4</c:v>
                </c:pt>
                <c:pt idx="1230">
                  <c:v>1827.05</c:v>
                </c:pt>
                <c:pt idx="1231">
                  <c:v>1877.0166666666667</c:v>
                </c:pt>
                <c:pt idx="1232">
                  <c:v>1878.2166666666667</c:v>
                </c:pt>
                <c:pt idx="1233">
                  <c:v>1870.6333333333334</c:v>
                </c:pt>
                <c:pt idx="1234">
                  <c:v>1804.7166666666667</c:v>
                </c:pt>
                <c:pt idx="1235">
                  <c:v>1852.9166666666667</c:v>
                </c:pt>
                <c:pt idx="1236">
                  <c:v>1883.0666666666666</c:v>
                </c:pt>
                <c:pt idx="1237">
                  <c:v>1872.2166666666667</c:v>
                </c:pt>
                <c:pt idx="1238">
                  <c:v>1900.4</c:v>
                </c:pt>
                <c:pt idx="1239">
                  <c:v>1828.0166666666667</c:v>
                </c:pt>
                <c:pt idx="1240">
                  <c:v>1334.8666666666666</c:v>
                </c:pt>
                <c:pt idx="1241">
                  <c:v>1866.2166666666667</c:v>
                </c:pt>
                <c:pt idx="1242">
                  <c:v>1835.4833333333333</c:v>
                </c:pt>
                <c:pt idx="1243">
                  <c:v>1864.5833333333333</c:v>
                </c:pt>
                <c:pt idx="1244">
                  <c:v>1889.5333333333333</c:v>
                </c:pt>
                <c:pt idx="1245">
                  <c:v>1867.5666666666666</c:v>
                </c:pt>
                <c:pt idx="1246">
                  <c:v>1991.9333333333334</c:v>
                </c:pt>
                <c:pt idx="1247">
                  <c:v>1840.2</c:v>
                </c:pt>
                <c:pt idx="1248">
                  <c:v>1860.0833333333333</c:v>
                </c:pt>
                <c:pt idx="1249">
                  <c:v>1845.35</c:v>
                </c:pt>
                <c:pt idx="1250">
                  <c:v>1876.7666666666667</c:v>
                </c:pt>
                <c:pt idx="1251">
                  <c:v>1902.9333333333334</c:v>
                </c:pt>
                <c:pt idx="1252">
                  <c:v>1875.4</c:v>
                </c:pt>
                <c:pt idx="1253">
                  <c:v>1915.6666666666667</c:v>
                </c:pt>
                <c:pt idx="1254">
                  <c:v>1891.9333333333334</c:v>
                </c:pt>
                <c:pt idx="1255">
                  <c:v>1901.7166666666667</c:v>
                </c:pt>
                <c:pt idx="1256">
                  <c:v>1826.5666666666666</c:v>
                </c:pt>
                <c:pt idx="1257">
                  <c:v>1946.8333333333333</c:v>
                </c:pt>
                <c:pt idx="1258">
                  <c:v>1903.7833333333333</c:v>
                </c:pt>
                <c:pt idx="1259">
                  <c:v>1873.75</c:v>
                </c:pt>
                <c:pt idx="1260">
                  <c:v>1921.55</c:v>
                </c:pt>
                <c:pt idx="1261">
                  <c:v>1878.1833333333334</c:v>
                </c:pt>
                <c:pt idx="1262">
                  <c:v>1968.0166666666667</c:v>
                </c:pt>
                <c:pt idx="1263">
                  <c:v>1929.1333333333334</c:v>
                </c:pt>
                <c:pt idx="1264">
                  <c:v>1979.9333333333334</c:v>
                </c:pt>
                <c:pt idx="1265">
                  <c:v>2000.8333333333333</c:v>
                </c:pt>
                <c:pt idx="1266">
                  <c:v>1933.3166666666666</c:v>
                </c:pt>
                <c:pt idx="1267">
                  <c:v>1875.35</c:v>
                </c:pt>
                <c:pt idx="1268">
                  <c:v>1944.2833333333333</c:v>
                </c:pt>
                <c:pt idx="1269">
                  <c:v>1828.5166666666667</c:v>
                </c:pt>
                <c:pt idx="1270">
                  <c:v>1860.0833333333333</c:v>
                </c:pt>
                <c:pt idx="1271">
                  <c:v>1900.0166666666667</c:v>
                </c:pt>
                <c:pt idx="1272">
                  <c:v>1867.3166666666666</c:v>
                </c:pt>
                <c:pt idx="1273">
                  <c:v>1963.15</c:v>
                </c:pt>
                <c:pt idx="1274">
                  <c:v>1891.8333333333333</c:v>
                </c:pt>
                <c:pt idx="1275">
                  <c:v>1912.4666666666667</c:v>
                </c:pt>
                <c:pt idx="1276">
                  <c:v>1910.6</c:v>
                </c:pt>
                <c:pt idx="1277">
                  <c:v>1847.2333333333333</c:v>
                </c:pt>
                <c:pt idx="1278">
                  <c:v>1847.9666666666667</c:v>
                </c:pt>
                <c:pt idx="1279">
                  <c:v>1899.8666666666666</c:v>
                </c:pt>
                <c:pt idx="1280">
                  <c:v>1870.35</c:v>
                </c:pt>
                <c:pt idx="1281">
                  <c:v>1959.7</c:v>
                </c:pt>
                <c:pt idx="1282">
                  <c:v>1853.5333333333333</c:v>
                </c:pt>
                <c:pt idx="1283">
                  <c:v>1856.1333333333334</c:v>
                </c:pt>
                <c:pt idx="1284">
                  <c:v>1945.35</c:v>
                </c:pt>
                <c:pt idx="1285">
                  <c:v>1899.1666666666667</c:v>
                </c:pt>
                <c:pt idx="1286">
                  <c:v>1818.5833333333333</c:v>
                </c:pt>
                <c:pt idx="1287">
                  <c:v>1905.0666666666666</c:v>
                </c:pt>
                <c:pt idx="1288">
                  <c:v>1884.2333333333333</c:v>
                </c:pt>
                <c:pt idx="1289">
                  <c:v>1857.0166666666667</c:v>
                </c:pt>
                <c:pt idx="1290">
                  <c:v>1942.9666666666667</c:v>
                </c:pt>
                <c:pt idx="1291">
                  <c:v>1896.9333333333334</c:v>
                </c:pt>
                <c:pt idx="1292">
                  <c:v>1874.9166666666667</c:v>
                </c:pt>
                <c:pt idx="1293">
                  <c:v>1939.3166666666666</c:v>
                </c:pt>
                <c:pt idx="1294">
                  <c:v>1855.05</c:v>
                </c:pt>
                <c:pt idx="1295">
                  <c:v>1736.7333333333333</c:v>
                </c:pt>
                <c:pt idx="1296">
                  <c:v>1733.3833333333334</c:v>
                </c:pt>
                <c:pt idx="1297">
                  <c:v>1777.4166666666667</c:v>
                </c:pt>
                <c:pt idx="1298">
                  <c:v>1743.5</c:v>
                </c:pt>
                <c:pt idx="1299">
                  <c:v>1846.2</c:v>
                </c:pt>
                <c:pt idx="1300">
                  <c:v>1805.1</c:v>
                </c:pt>
                <c:pt idx="1301">
                  <c:v>1832.4</c:v>
                </c:pt>
                <c:pt idx="1302">
                  <c:v>1819.3833333333334</c:v>
                </c:pt>
                <c:pt idx="1303">
                  <c:v>1764.4333333333334</c:v>
                </c:pt>
                <c:pt idx="1304">
                  <c:v>1832.8166666666666</c:v>
                </c:pt>
                <c:pt idx="1305">
                  <c:v>1816.95</c:v>
                </c:pt>
                <c:pt idx="1306">
                  <c:v>1879.7833333333333</c:v>
                </c:pt>
                <c:pt idx="1307">
                  <c:v>1904.0166666666667</c:v>
                </c:pt>
                <c:pt idx="1308">
                  <c:v>1789.6333333333334</c:v>
                </c:pt>
                <c:pt idx="1309">
                  <c:v>1859.2166666666667</c:v>
                </c:pt>
                <c:pt idx="1310">
                  <c:v>1869.4</c:v>
                </c:pt>
                <c:pt idx="1311">
                  <c:v>1799.5166666666667</c:v>
                </c:pt>
                <c:pt idx="1312">
                  <c:v>1859.4</c:v>
                </c:pt>
                <c:pt idx="1313">
                  <c:v>1772.7166666666667</c:v>
                </c:pt>
                <c:pt idx="1314">
                  <c:v>1937.95</c:v>
                </c:pt>
                <c:pt idx="1315">
                  <c:v>1864.05</c:v>
                </c:pt>
                <c:pt idx="1316">
                  <c:v>1849.0166666666667</c:v>
                </c:pt>
                <c:pt idx="1317">
                  <c:v>1830.55</c:v>
                </c:pt>
                <c:pt idx="1318">
                  <c:v>1813.1</c:v>
                </c:pt>
                <c:pt idx="1319">
                  <c:v>1758.5666666666666</c:v>
                </c:pt>
                <c:pt idx="1320">
                  <c:v>1834.0166666666667</c:v>
                </c:pt>
                <c:pt idx="1321">
                  <c:v>1838.2666666666667</c:v>
                </c:pt>
                <c:pt idx="1322">
                  <c:v>1883.2666666666667</c:v>
                </c:pt>
                <c:pt idx="1323">
                  <c:v>1825.05</c:v>
                </c:pt>
                <c:pt idx="1324">
                  <c:v>1804.2666666666667</c:v>
                </c:pt>
                <c:pt idx="1325">
                  <c:v>1891.45</c:v>
                </c:pt>
                <c:pt idx="1326">
                  <c:v>1754.9666666666667</c:v>
                </c:pt>
                <c:pt idx="1327">
                  <c:v>1819.3333333333333</c:v>
                </c:pt>
                <c:pt idx="1328">
                  <c:v>1764.35</c:v>
                </c:pt>
                <c:pt idx="1329">
                  <c:v>1834.6333333333334</c:v>
                </c:pt>
                <c:pt idx="1330">
                  <c:v>1876.0833333333333</c:v>
                </c:pt>
                <c:pt idx="1331">
                  <c:v>1828.3</c:v>
                </c:pt>
                <c:pt idx="1332">
                  <c:v>1877.65</c:v>
                </c:pt>
                <c:pt idx="1333">
                  <c:v>1714.5166666666667</c:v>
                </c:pt>
                <c:pt idx="1334">
                  <c:v>1576.2166666666667</c:v>
                </c:pt>
                <c:pt idx="1335">
                  <c:v>1629.9833333333333</c:v>
                </c:pt>
                <c:pt idx="1336">
                  <c:v>1634.8666666666666</c:v>
                </c:pt>
                <c:pt idx="1337">
                  <c:v>1620.1833333333334</c:v>
                </c:pt>
                <c:pt idx="1338">
                  <c:v>1686.1833333333334</c:v>
                </c:pt>
                <c:pt idx="1339">
                  <c:v>1677.5</c:v>
                </c:pt>
                <c:pt idx="1340">
                  <c:v>1648.85</c:v>
                </c:pt>
                <c:pt idx="1341">
                  <c:v>1628.9666666666667</c:v>
                </c:pt>
                <c:pt idx="1342">
                  <c:v>1663.5833333333333</c:v>
                </c:pt>
                <c:pt idx="1343">
                  <c:v>1562.0666666666666</c:v>
                </c:pt>
                <c:pt idx="1344">
                  <c:v>1642.6833333333334</c:v>
                </c:pt>
                <c:pt idx="1345">
                  <c:v>1727.3666666666666</c:v>
                </c:pt>
                <c:pt idx="1346">
                  <c:v>1587.95</c:v>
                </c:pt>
                <c:pt idx="1347">
                  <c:v>1709.65</c:v>
                </c:pt>
                <c:pt idx="1348">
                  <c:v>1515.9</c:v>
                </c:pt>
                <c:pt idx="1349">
                  <c:v>1571.2333333333333</c:v>
                </c:pt>
                <c:pt idx="1350">
                  <c:v>1728.6833333333334</c:v>
                </c:pt>
                <c:pt idx="1351">
                  <c:v>1532.8833333333334</c:v>
                </c:pt>
                <c:pt idx="1352">
                  <c:v>1685.0333333333333</c:v>
                </c:pt>
                <c:pt idx="1353">
                  <c:v>1652.5833333333333</c:v>
                </c:pt>
                <c:pt idx="1354">
                  <c:v>1640.4666666666667</c:v>
                </c:pt>
                <c:pt idx="1355">
                  <c:v>1550.2</c:v>
                </c:pt>
                <c:pt idx="1356">
                  <c:v>1556.3666666666666</c:v>
                </c:pt>
                <c:pt idx="1357">
                  <c:v>1723.75</c:v>
                </c:pt>
                <c:pt idx="1358">
                  <c:v>1642.3333333333333</c:v>
                </c:pt>
                <c:pt idx="1359">
                  <c:v>1574.5166666666667</c:v>
                </c:pt>
                <c:pt idx="1360">
                  <c:v>1772.1666666666667</c:v>
                </c:pt>
                <c:pt idx="1361">
                  <c:v>1683.75</c:v>
                </c:pt>
                <c:pt idx="1362">
                  <c:v>1743.8666666666666</c:v>
                </c:pt>
                <c:pt idx="1363">
                  <c:v>1762.3666666666666</c:v>
                </c:pt>
                <c:pt idx="1364">
                  <c:v>1793.9666666666667</c:v>
                </c:pt>
                <c:pt idx="1365">
                  <c:v>1814.8166666666666</c:v>
                </c:pt>
                <c:pt idx="1366">
                  <c:v>1880.8666666666666</c:v>
                </c:pt>
                <c:pt idx="1367">
                  <c:v>1829.1833333333334</c:v>
                </c:pt>
                <c:pt idx="1368">
                  <c:v>1818.3833333333334</c:v>
                </c:pt>
                <c:pt idx="1369">
                  <c:v>1869.1166666666666</c:v>
                </c:pt>
                <c:pt idx="1370">
                  <c:v>1904.0166666666667</c:v>
                </c:pt>
                <c:pt idx="1371">
                  <c:v>1995.25</c:v>
                </c:pt>
                <c:pt idx="1372">
                  <c:v>1879.6333333333334</c:v>
                </c:pt>
                <c:pt idx="1373">
                  <c:v>1897.25</c:v>
                </c:pt>
                <c:pt idx="1374">
                  <c:v>1894.4333333333334</c:v>
                </c:pt>
                <c:pt idx="1375">
                  <c:v>1832.6833333333334</c:v>
                </c:pt>
                <c:pt idx="1376">
                  <c:v>1949.9</c:v>
                </c:pt>
                <c:pt idx="1377">
                  <c:v>1902.75</c:v>
                </c:pt>
                <c:pt idx="1378">
                  <c:v>1880.9333333333334</c:v>
                </c:pt>
                <c:pt idx="1379">
                  <c:v>1922.5</c:v>
                </c:pt>
                <c:pt idx="1380">
                  <c:v>1939.2166666666667</c:v>
                </c:pt>
                <c:pt idx="1381">
                  <c:v>1804.7333333333333</c:v>
                </c:pt>
                <c:pt idx="1382">
                  <c:v>1850.1</c:v>
                </c:pt>
                <c:pt idx="1383">
                  <c:v>1675.5166666666667</c:v>
                </c:pt>
                <c:pt idx="1384">
                  <c:v>1662.7666666666667</c:v>
                </c:pt>
                <c:pt idx="1385">
                  <c:v>1739.7166666666667</c:v>
                </c:pt>
                <c:pt idx="1386">
                  <c:v>1608.75</c:v>
                </c:pt>
                <c:pt idx="1387">
                  <c:v>1725.2833333333333</c:v>
                </c:pt>
                <c:pt idx="1388">
                  <c:v>1604.95</c:v>
                </c:pt>
                <c:pt idx="1389">
                  <c:v>1616.5166666666667</c:v>
                </c:pt>
                <c:pt idx="1390">
                  <c:v>1660.7</c:v>
                </c:pt>
                <c:pt idx="1391">
                  <c:v>1626.6333333333334</c:v>
                </c:pt>
                <c:pt idx="1392">
                  <c:v>1655.3</c:v>
                </c:pt>
                <c:pt idx="1393">
                  <c:v>1612.4</c:v>
                </c:pt>
                <c:pt idx="1394">
                  <c:v>1625.9333333333334</c:v>
                </c:pt>
                <c:pt idx="1395">
                  <c:v>1599.2333333333333</c:v>
                </c:pt>
                <c:pt idx="1396">
                  <c:v>1633.2666666666667</c:v>
                </c:pt>
                <c:pt idx="1397">
                  <c:v>1722.1333333333334</c:v>
                </c:pt>
                <c:pt idx="1398">
                  <c:v>1728.5833333333333</c:v>
                </c:pt>
                <c:pt idx="1399">
                  <c:v>1688.6666666666667</c:v>
                </c:pt>
                <c:pt idx="1400">
                  <c:v>1880.2333333333333</c:v>
                </c:pt>
                <c:pt idx="1401">
                  <c:v>1953.7333333333333</c:v>
                </c:pt>
                <c:pt idx="1402">
                  <c:v>1955.8666666666666</c:v>
                </c:pt>
                <c:pt idx="1403">
                  <c:v>1971.0333333333333</c:v>
                </c:pt>
                <c:pt idx="1404">
                  <c:v>2009.0333333333333</c:v>
                </c:pt>
                <c:pt idx="1405">
                  <c:v>1851.5666666666666</c:v>
                </c:pt>
                <c:pt idx="1406">
                  <c:v>1921.4833333333333</c:v>
                </c:pt>
                <c:pt idx="1407">
                  <c:v>1901.35</c:v>
                </c:pt>
                <c:pt idx="1408">
                  <c:v>1932.8333333333333</c:v>
                </c:pt>
                <c:pt idx="1409">
                  <c:v>1976.9833333333333</c:v>
                </c:pt>
                <c:pt idx="1410">
                  <c:v>1929.55</c:v>
                </c:pt>
                <c:pt idx="1411">
                  <c:v>1985.2</c:v>
                </c:pt>
                <c:pt idx="1412">
                  <c:v>1983.8833333333334</c:v>
                </c:pt>
                <c:pt idx="1413">
                  <c:v>1866.1333333333334</c:v>
                </c:pt>
                <c:pt idx="1414">
                  <c:v>1919.1</c:v>
                </c:pt>
                <c:pt idx="1415">
                  <c:v>1953.6833333333334</c:v>
                </c:pt>
                <c:pt idx="1416">
                  <c:v>1910.8</c:v>
                </c:pt>
                <c:pt idx="1417">
                  <c:v>1937.5666666666666</c:v>
                </c:pt>
                <c:pt idx="1418">
                  <c:v>1985.7166666666667</c:v>
                </c:pt>
                <c:pt idx="1419">
                  <c:v>1986.6</c:v>
                </c:pt>
                <c:pt idx="1420">
                  <c:v>1966.7333333333333</c:v>
                </c:pt>
                <c:pt idx="1421">
                  <c:v>1997.6333333333334</c:v>
                </c:pt>
                <c:pt idx="1422">
                  <c:v>1916.3333333333333</c:v>
                </c:pt>
                <c:pt idx="1423">
                  <c:v>2011.6166666666666</c:v>
                </c:pt>
                <c:pt idx="1424">
                  <c:v>1954.3666666666666</c:v>
                </c:pt>
                <c:pt idx="1425">
                  <c:v>1814.3333333333333</c:v>
                </c:pt>
                <c:pt idx="1426">
                  <c:v>2005.1166666666666</c:v>
                </c:pt>
                <c:pt idx="1427">
                  <c:v>1914.3</c:v>
                </c:pt>
                <c:pt idx="1428">
                  <c:v>1966.6</c:v>
                </c:pt>
                <c:pt idx="1429">
                  <c:v>1820.4833333333333</c:v>
                </c:pt>
                <c:pt idx="1430">
                  <c:v>1913.6</c:v>
                </c:pt>
                <c:pt idx="1431">
                  <c:v>1995.2</c:v>
                </c:pt>
                <c:pt idx="1432">
                  <c:v>1431.5833333333333</c:v>
                </c:pt>
                <c:pt idx="1433">
                  <c:v>1973.0166666666667</c:v>
                </c:pt>
                <c:pt idx="1434">
                  <c:v>1937.7</c:v>
                </c:pt>
                <c:pt idx="1435">
                  <c:v>1971.2666666666667</c:v>
                </c:pt>
                <c:pt idx="1436">
                  <c:v>2118.8833333333332</c:v>
                </c:pt>
                <c:pt idx="1437">
                  <c:v>2003.1</c:v>
                </c:pt>
                <c:pt idx="1438">
                  <c:v>2018.5833333333333</c:v>
                </c:pt>
                <c:pt idx="1439">
                  <c:v>1973.0833333333333</c:v>
                </c:pt>
                <c:pt idx="1440">
                  <c:v>1954.3833333333334</c:v>
                </c:pt>
                <c:pt idx="1441">
                  <c:v>1965.4666666666667</c:v>
                </c:pt>
                <c:pt idx="1442">
                  <c:v>1986.1833333333334</c:v>
                </c:pt>
                <c:pt idx="1443">
                  <c:v>1935.45</c:v>
                </c:pt>
                <c:pt idx="1444">
                  <c:v>1975.5833333333333</c:v>
                </c:pt>
                <c:pt idx="1445">
                  <c:v>1964.1</c:v>
                </c:pt>
                <c:pt idx="1446">
                  <c:v>2039.2666666666667</c:v>
                </c:pt>
                <c:pt idx="1447">
                  <c:v>1881.5</c:v>
                </c:pt>
                <c:pt idx="1448">
                  <c:v>2027.3</c:v>
                </c:pt>
                <c:pt idx="1449">
                  <c:v>1942.6333333333334</c:v>
                </c:pt>
                <c:pt idx="1450">
                  <c:v>1971.0833333333333</c:v>
                </c:pt>
                <c:pt idx="1451">
                  <c:v>1960.5333333333333</c:v>
                </c:pt>
                <c:pt idx="1452">
                  <c:v>1962.0166666666667</c:v>
                </c:pt>
                <c:pt idx="1453">
                  <c:v>2002.7166666666667</c:v>
                </c:pt>
                <c:pt idx="1454">
                  <c:v>1891.35</c:v>
                </c:pt>
                <c:pt idx="1455">
                  <c:v>1979.1</c:v>
                </c:pt>
                <c:pt idx="1456">
                  <c:v>1984.35</c:v>
                </c:pt>
                <c:pt idx="1457">
                  <c:v>1971.3666666666666</c:v>
                </c:pt>
                <c:pt idx="1458">
                  <c:v>2022.5666666666666</c:v>
                </c:pt>
                <c:pt idx="1459">
                  <c:v>1970.7833333333333</c:v>
                </c:pt>
                <c:pt idx="1460">
                  <c:v>1949.5833333333333</c:v>
                </c:pt>
                <c:pt idx="1461">
                  <c:v>1974.2166666666667</c:v>
                </c:pt>
                <c:pt idx="1462">
                  <c:v>1964.1666666666667</c:v>
                </c:pt>
                <c:pt idx="1463">
                  <c:v>1980.6833333333334</c:v>
                </c:pt>
                <c:pt idx="1464">
                  <c:v>2046.7166666666667</c:v>
                </c:pt>
                <c:pt idx="1465">
                  <c:v>2022.95</c:v>
                </c:pt>
                <c:pt idx="1466">
                  <c:v>2041.8166666666666</c:v>
                </c:pt>
                <c:pt idx="1467">
                  <c:v>1922</c:v>
                </c:pt>
                <c:pt idx="1468">
                  <c:v>1976.75</c:v>
                </c:pt>
                <c:pt idx="1469">
                  <c:v>1951.45</c:v>
                </c:pt>
                <c:pt idx="1470">
                  <c:v>1978.9</c:v>
                </c:pt>
                <c:pt idx="1471">
                  <c:v>1976.1833333333334</c:v>
                </c:pt>
                <c:pt idx="1472">
                  <c:v>2046.35</c:v>
                </c:pt>
                <c:pt idx="1473">
                  <c:v>1978.7166666666667</c:v>
                </c:pt>
                <c:pt idx="1474">
                  <c:v>1991.6833333333334</c:v>
                </c:pt>
                <c:pt idx="1475">
                  <c:v>2015.0833333333333</c:v>
                </c:pt>
                <c:pt idx="1476">
                  <c:v>1976.1166666666666</c:v>
                </c:pt>
                <c:pt idx="1477">
                  <c:v>2003.6666666666667</c:v>
                </c:pt>
                <c:pt idx="1478">
                  <c:v>1961.7666666666667</c:v>
                </c:pt>
                <c:pt idx="1479">
                  <c:v>2022.0333333333333</c:v>
                </c:pt>
                <c:pt idx="1480">
                  <c:v>1958.5333333333333</c:v>
                </c:pt>
                <c:pt idx="1481">
                  <c:v>1923.6166666666666</c:v>
                </c:pt>
                <c:pt idx="1482">
                  <c:v>1965.9</c:v>
                </c:pt>
                <c:pt idx="1483">
                  <c:v>1970.0333333333333</c:v>
                </c:pt>
                <c:pt idx="1484">
                  <c:v>1505.3</c:v>
                </c:pt>
                <c:pt idx="1485">
                  <c:v>2014.4166666666667</c:v>
                </c:pt>
                <c:pt idx="1486">
                  <c:v>1959.9333333333334</c:v>
                </c:pt>
                <c:pt idx="1487">
                  <c:v>1892.8333333333333</c:v>
                </c:pt>
                <c:pt idx="1488">
                  <c:v>2031.9333333333334</c:v>
                </c:pt>
                <c:pt idx="1489">
                  <c:v>1974.3833333333334</c:v>
                </c:pt>
                <c:pt idx="1490">
                  <c:v>2027</c:v>
                </c:pt>
                <c:pt idx="1491">
                  <c:v>2029.2166666666667</c:v>
                </c:pt>
                <c:pt idx="1492">
                  <c:v>1976.1166666666666</c:v>
                </c:pt>
                <c:pt idx="1493">
                  <c:v>2020.3166666666666</c:v>
                </c:pt>
                <c:pt idx="1494">
                  <c:v>1995.5833333333333</c:v>
                </c:pt>
                <c:pt idx="1495">
                  <c:v>1937.45</c:v>
                </c:pt>
                <c:pt idx="1496">
                  <c:v>1946.1666666666667</c:v>
                </c:pt>
                <c:pt idx="1497">
                  <c:v>1975.1666666666667</c:v>
                </c:pt>
                <c:pt idx="1498">
                  <c:v>1979.4666666666667</c:v>
                </c:pt>
                <c:pt idx="1499">
                  <c:v>1951.15</c:v>
                </c:pt>
                <c:pt idx="1500">
                  <c:v>1987.9833333333333</c:v>
                </c:pt>
                <c:pt idx="1501">
                  <c:v>1978.2</c:v>
                </c:pt>
                <c:pt idx="1502">
                  <c:v>1939.5666666666666</c:v>
                </c:pt>
                <c:pt idx="1503">
                  <c:v>1938.9333333333334</c:v>
                </c:pt>
                <c:pt idx="1504">
                  <c:v>1926.0166666666667</c:v>
                </c:pt>
                <c:pt idx="1505">
                  <c:v>1995.1833333333334</c:v>
                </c:pt>
                <c:pt idx="1506">
                  <c:v>1964.1666666666667</c:v>
                </c:pt>
                <c:pt idx="1507">
                  <c:v>1999.1166666666666</c:v>
                </c:pt>
                <c:pt idx="1508">
                  <c:v>2050.75</c:v>
                </c:pt>
                <c:pt idx="1509">
                  <c:v>1982.1166666666666</c:v>
                </c:pt>
                <c:pt idx="1510">
                  <c:v>2025.9333333333334</c:v>
                </c:pt>
                <c:pt idx="1511">
                  <c:v>2032.35</c:v>
                </c:pt>
                <c:pt idx="1512">
                  <c:v>1971.25</c:v>
                </c:pt>
                <c:pt idx="1513">
                  <c:v>1946.8666666666666</c:v>
                </c:pt>
                <c:pt idx="1514">
                  <c:v>4356.416666666667</c:v>
                </c:pt>
                <c:pt idx="1515">
                  <c:v>6260.55</c:v>
                </c:pt>
                <c:pt idx="1516">
                  <c:v>6199.833333333333</c:v>
                </c:pt>
                <c:pt idx="1517">
                  <c:v>5615.8666666666668</c:v>
                </c:pt>
                <c:pt idx="1518">
                  <c:v>4718.083333333333</c:v>
                </c:pt>
                <c:pt idx="1519">
                  <c:v>4405.2666666666664</c:v>
                </c:pt>
                <c:pt idx="1520">
                  <c:v>2434.3666666666668</c:v>
                </c:pt>
                <c:pt idx="1521">
                  <c:v>3140.8</c:v>
                </c:pt>
                <c:pt idx="1522">
                  <c:v>3057.7666666666669</c:v>
                </c:pt>
                <c:pt idx="1523">
                  <c:v>1138.7166666666667</c:v>
                </c:pt>
                <c:pt idx="1524">
                  <c:v>3726.15</c:v>
                </c:pt>
                <c:pt idx="1525">
                  <c:v>3021.1833333333334</c:v>
                </c:pt>
                <c:pt idx="1526">
                  <c:v>2126.0500000000002</c:v>
                </c:pt>
                <c:pt idx="1527">
                  <c:v>2989.9833333333331</c:v>
                </c:pt>
                <c:pt idx="1528">
                  <c:v>3015.4166666666665</c:v>
                </c:pt>
                <c:pt idx="1529">
                  <c:v>2092</c:v>
                </c:pt>
                <c:pt idx="1530">
                  <c:v>2888.8333333333335</c:v>
                </c:pt>
                <c:pt idx="1531">
                  <c:v>3068.7</c:v>
                </c:pt>
                <c:pt idx="1532">
                  <c:v>2108.1</c:v>
                </c:pt>
                <c:pt idx="1533">
                  <c:v>3050.0833333333335</c:v>
                </c:pt>
                <c:pt idx="1534">
                  <c:v>2980.0666666666666</c:v>
                </c:pt>
                <c:pt idx="1535">
                  <c:v>1833.4666666666667</c:v>
                </c:pt>
                <c:pt idx="1536">
                  <c:v>3050.6666666666665</c:v>
                </c:pt>
                <c:pt idx="1537">
                  <c:v>3014.5833333333335</c:v>
                </c:pt>
                <c:pt idx="1538">
                  <c:v>1910.6833333333334</c:v>
                </c:pt>
                <c:pt idx="1539">
                  <c:v>2923.8666666666668</c:v>
                </c:pt>
                <c:pt idx="1540">
                  <c:v>3040.2333333333331</c:v>
                </c:pt>
                <c:pt idx="1541">
                  <c:v>1920.0666666666666</c:v>
                </c:pt>
                <c:pt idx="1542">
                  <c:v>2925.3</c:v>
                </c:pt>
                <c:pt idx="1543">
                  <c:v>3125.6333333333332</c:v>
                </c:pt>
                <c:pt idx="1544">
                  <c:v>2127.6666666666665</c:v>
                </c:pt>
                <c:pt idx="1545">
                  <c:v>2970.7666666666669</c:v>
                </c:pt>
                <c:pt idx="1546">
                  <c:v>3022.1666666666665</c:v>
                </c:pt>
                <c:pt idx="1547">
                  <c:v>2218.4833333333331</c:v>
                </c:pt>
                <c:pt idx="1548">
                  <c:v>2932.4333333333334</c:v>
                </c:pt>
                <c:pt idx="1549">
                  <c:v>3004.5833333333335</c:v>
                </c:pt>
                <c:pt idx="1550">
                  <c:v>2122.0833333333335</c:v>
                </c:pt>
                <c:pt idx="1551">
                  <c:v>2777.9833333333331</c:v>
                </c:pt>
                <c:pt idx="1552">
                  <c:v>2856.4</c:v>
                </c:pt>
                <c:pt idx="1553">
                  <c:v>2468.5333333333333</c:v>
                </c:pt>
                <c:pt idx="1554">
                  <c:v>2685.35</c:v>
                </c:pt>
                <c:pt idx="1555">
                  <c:v>3082.0833333333335</c:v>
                </c:pt>
                <c:pt idx="1556">
                  <c:v>2307.1166666666668</c:v>
                </c:pt>
                <c:pt idx="1557">
                  <c:v>2655.0166666666669</c:v>
                </c:pt>
                <c:pt idx="1558">
                  <c:v>3020.8</c:v>
                </c:pt>
                <c:pt idx="1559">
                  <c:v>1538.8666666666666</c:v>
                </c:pt>
                <c:pt idx="1560">
                  <c:v>3500.3</c:v>
                </c:pt>
                <c:pt idx="1561">
                  <c:v>3287.2166666666667</c:v>
                </c:pt>
                <c:pt idx="1562">
                  <c:v>2666.2</c:v>
                </c:pt>
                <c:pt idx="1563">
                  <c:v>2645.7166666666667</c:v>
                </c:pt>
                <c:pt idx="1564">
                  <c:v>3172.7333333333331</c:v>
                </c:pt>
                <c:pt idx="1565">
                  <c:v>2777.3166666666666</c:v>
                </c:pt>
                <c:pt idx="1566">
                  <c:v>2739.2666666666669</c:v>
                </c:pt>
                <c:pt idx="1567">
                  <c:v>3218.7833333333333</c:v>
                </c:pt>
                <c:pt idx="1568">
                  <c:v>1940.1166666666666</c:v>
                </c:pt>
                <c:pt idx="1569">
                  <c:v>3058.9666666666667</c:v>
                </c:pt>
                <c:pt idx="1570">
                  <c:v>3033.85</c:v>
                </c:pt>
                <c:pt idx="1571">
                  <c:v>2886.8</c:v>
                </c:pt>
                <c:pt idx="1572">
                  <c:v>2373.85</c:v>
                </c:pt>
                <c:pt idx="1573">
                  <c:v>2931.5166666666669</c:v>
                </c:pt>
                <c:pt idx="1574">
                  <c:v>2002.5666666666666</c:v>
                </c:pt>
                <c:pt idx="1575">
                  <c:v>3107</c:v>
                </c:pt>
                <c:pt idx="1576">
                  <c:v>3347.8</c:v>
                </c:pt>
                <c:pt idx="1577">
                  <c:v>3190.9833333333331</c:v>
                </c:pt>
                <c:pt idx="1578">
                  <c:v>2499.2166666666667</c:v>
                </c:pt>
                <c:pt idx="1579">
                  <c:v>3215.4666666666667</c:v>
                </c:pt>
                <c:pt idx="1580">
                  <c:v>3229.4333333333334</c:v>
                </c:pt>
                <c:pt idx="1581">
                  <c:v>2197.3166666666666</c:v>
                </c:pt>
                <c:pt idx="1582">
                  <c:v>3234.35</c:v>
                </c:pt>
                <c:pt idx="1583">
                  <c:v>3304.5166666666669</c:v>
                </c:pt>
                <c:pt idx="1584">
                  <c:v>2388.0833333333335</c:v>
                </c:pt>
                <c:pt idx="1585">
                  <c:v>3216.7</c:v>
                </c:pt>
                <c:pt idx="1586">
                  <c:v>3287.55</c:v>
                </c:pt>
                <c:pt idx="1587">
                  <c:v>2375</c:v>
                </c:pt>
                <c:pt idx="1588">
                  <c:v>3197.9166666666665</c:v>
                </c:pt>
                <c:pt idx="1589">
                  <c:v>3276.2833333333333</c:v>
                </c:pt>
                <c:pt idx="1590">
                  <c:v>2318.8833333333332</c:v>
                </c:pt>
                <c:pt idx="1591">
                  <c:v>3290.4666666666667</c:v>
                </c:pt>
                <c:pt idx="1592">
                  <c:v>3317.6333333333332</c:v>
                </c:pt>
                <c:pt idx="1593">
                  <c:v>2283.7166666666667</c:v>
                </c:pt>
                <c:pt idx="1594">
                  <c:v>3258.3833333333332</c:v>
                </c:pt>
                <c:pt idx="1595">
                  <c:v>3262.05</c:v>
                </c:pt>
                <c:pt idx="1596">
                  <c:v>2309.85</c:v>
                </c:pt>
                <c:pt idx="1597">
                  <c:v>3138.75</c:v>
                </c:pt>
                <c:pt idx="1598">
                  <c:v>3276.75</c:v>
                </c:pt>
                <c:pt idx="1599">
                  <c:v>2346.5</c:v>
                </c:pt>
                <c:pt idx="1600">
                  <c:v>3207.8833333333332</c:v>
                </c:pt>
                <c:pt idx="1601">
                  <c:v>3308.2</c:v>
                </c:pt>
                <c:pt idx="1602">
                  <c:v>2298.3166666666666</c:v>
                </c:pt>
                <c:pt idx="1603">
                  <c:v>3333.7</c:v>
                </c:pt>
                <c:pt idx="1604">
                  <c:v>3159.55</c:v>
                </c:pt>
                <c:pt idx="1605">
                  <c:v>1948.7</c:v>
                </c:pt>
                <c:pt idx="1606">
                  <c:v>3271.9</c:v>
                </c:pt>
                <c:pt idx="1607">
                  <c:v>3276.35</c:v>
                </c:pt>
                <c:pt idx="1608">
                  <c:v>2200.65</c:v>
                </c:pt>
                <c:pt idx="1609">
                  <c:v>3220.5833333333335</c:v>
                </c:pt>
                <c:pt idx="1610">
                  <c:v>3203.1</c:v>
                </c:pt>
                <c:pt idx="1611">
                  <c:v>2104.75</c:v>
                </c:pt>
                <c:pt idx="1612">
                  <c:v>3225.4</c:v>
                </c:pt>
                <c:pt idx="1613">
                  <c:v>3201.5</c:v>
                </c:pt>
                <c:pt idx="1614">
                  <c:v>2288.9833333333331</c:v>
                </c:pt>
                <c:pt idx="1615">
                  <c:v>3105.35</c:v>
                </c:pt>
                <c:pt idx="1616">
                  <c:v>3111.2833333333333</c:v>
                </c:pt>
                <c:pt idx="1617">
                  <c:v>2246.4499999999998</c:v>
                </c:pt>
                <c:pt idx="1618">
                  <c:v>3237.4166666666665</c:v>
                </c:pt>
                <c:pt idx="1619">
                  <c:v>3113.9166666666665</c:v>
                </c:pt>
                <c:pt idx="1620">
                  <c:v>2078.7333333333331</c:v>
                </c:pt>
                <c:pt idx="1621">
                  <c:v>3300.1666666666665</c:v>
                </c:pt>
                <c:pt idx="1622">
                  <c:v>3304</c:v>
                </c:pt>
                <c:pt idx="1623">
                  <c:v>2137.3166666666666</c:v>
                </c:pt>
                <c:pt idx="1624">
                  <c:v>3291.35</c:v>
                </c:pt>
                <c:pt idx="1625">
                  <c:v>3226.4166666666665</c:v>
                </c:pt>
                <c:pt idx="1626">
                  <c:v>2080.9666666666667</c:v>
                </c:pt>
                <c:pt idx="1627">
                  <c:v>3179.6833333333334</c:v>
                </c:pt>
                <c:pt idx="1628">
                  <c:v>3077.65</c:v>
                </c:pt>
                <c:pt idx="1629">
                  <c:v>2222.6</c:v>
                </c:pt>
                <c:pt idx="1630">
                  <c:v>3203.2666666666669</c:v>
                </c:pt>
                <c:pt idx="1631">
                  <c:v>3189.0833333333335</c:v>
                </c:pt>
                <c:pt idx="1632">
                  <c:v>2320.6999999999998</c:v>
                </c:pt>
                <c:pt idx="1633">
                  <c:v>3192.5666666666666</c:v>
                </c:pt>
                <c:pt idx="1634">
                  <c:v>3245.5833333333335</c:v>
                </c:pt>
                <c:pt idx="1635">
                  <c:v>1827.35</c:v>
                </c:pt>
                <c:pt idx="1636">
                  <c:v>3414.55</c:v>
                </c:pt>
                <c:pt idx="1637">
                  <c:v>3207.1333333333332</c:v>
                </c:pt>
                <c:pt idx="1638">
                  <c:v>2288.8666666666668</c:v>
                </c:pt>
                <c:pt idx="1639">
                  <c:v>3067.45</c:v>
                </c:pt>
                <c:pt idx="1640">
                  <c:v>3093.0833333333335</c:v>
                </c:pt>
                <c:pt idx="1641">
                  <c:v>2415.5166666666669</c:v>
                </c:pt>
                <c:pt idx="1642">
                  <c:v>2862.7833333333333</c:v>
                </c:pt>
                <c:pt idx="1643">
                  <c:v>3154.1</c:v>
                </c:pt>
                <c:pt idx="1644">
                  <c:v>2505.6999999999998</c:v>
                </c:pt>
                <c:pt idx="1645">
                  <c:v>2870.1</c:v>
                </c:pt>
                <c:pt idx="1646">
                  <c:v>3191.9333333333334</c:v>
                </c:pt>
                <c:pt idx="1647">
                  <c:v>2631.0833333333335</c:v>
                </c:pt>
                <c:pt idx="1648">
                  <c:v>2726.6833333333334</c:v>
                </c:pt>
                <c:pt idx="1649">
                  <c:v>3228.3333333333335</c:v>
                </c:pt>
                <c:pt idx="1650">
                  <c:v>2731.7333333333331</c:v>
                </c:pt>
                <c:pt idx="1651">
                  <c:v>2689.5</c:v>
                </c:pt>
                <c:pt idx="1652">
                  <c:v>3267.9833333333331</c:v>
                </c:pt>
                <c:pt idx="1653">
                  <c:v>2009.3166666666666</c:v>
                </c:pt>
                <c:pt idx="1654">
                  <c:v>2159.6999999999998</c:v>
                </c:pt>
                <c:pt idx="1655">
                  <c:v>2511.6</c:v>
                </c:pt>
                <c:pt idx="1656">
                  <c:v>1761.6833333333334</c:v>
                </c:pt>
                <c:pt idx="1657">
                  <c:v>2438.8000000000002</c:v>
                </c:pt>
                <c:pt idx="1658">
                  <c:v>2383.3666666666668</c:v>
                </c:pt>
                <c:pt idx="1659">
                  <c:v>2246.1</c:v>
                </c:pt>
                <c:pt idx="1660">
                  <c:v>2120.1999999999998</c:v>
                </c:pt>
                <c:pt idx="1661">
                  <c:v>2257.4833333333331</c:v>
                </c:pt>
                <c:pt idx="1662">
                  <c:v>2287</c:v>
                </c:pt>
                <c:pt idx="1663">
                  <c:v>1966.8166666666666</c:v>
                </c:pt>
                <c:pt idx="1664">
                  <c:v>2644.5833333333335</c:v>
                </c:pt>
                <c:pt idx="1665">
                  <c:v>2272.4666666666667</c:v>
                </c:pt>
                <c:pt idx="1666">
                  <c:v>1776.8333333333333</c:v>
                </c:pt>
                <c:pt idx="1667">
                  <c:v>2567.8333333333335</c:v>
                </c:pt>
                <c:pt idx="1668">
                  <c:v>2330.2666666666669</c:v>
                </c:pt>
                <c:pt idx="1669">
                  <c:v>1672.9333333333334</c:v>
                </c:pt>
                <c:pt idx="1670">
                  <c:v>2247.1</c:v>
                </c:pt>
                <c:pt idx="1671">
                  <c:v>2211.25</c:v>
                </c:pt>
                <c:pt idx="1672">
                  <c:v>1768.4166666666667</c:v>
                </c:pt>
                <c:pt idx="1673">
                  <c:v>2719.4</c:v>
                </c:pt>
                <c:pt idx="1674">
                  <c:v>2799.2166666666667</c:v>
                </c:pt>
                <c:pt idx="1675">
                  <c:v>2696.7</c:v>
                </c:pt>
                <c:pt idx="1676">
                  <c:v>3059.65</c:v>
                </c:pt>
                <c:pt idx="1677">
                  <c:v>3115.55</c:v>
                </c:pt>
                <c:pt idx="1678">
                  <c:v>2787.65</c:v>
                </c:pt>
                <c:pt idx="1679">
                  <c:v>2687.5166666666669</c:v>
                </c:pt>
                <c:pt idx="1680">
                  <c:v>4733.6333333333332</c:v>
                </c:pt>
                <c:pt idx="1681">
                  <c:v>4378.2333333333336</c:v>
                </c:pt>
                <c:pt idx="1682">
                  <c:v>5050.8666666666668</c:v>
                </c:pt>
                <c:pt idx="1683">
                  <c:v>5070.3</c:v>
                </c:pt>
                <c:pt idx="1684">
                  <c:v>4506.4833333333336</c:v>
                </c:pt>
                <c:pt idx="1685">
                  <c:v>4967</c:v>
                </c:pt>
                <c:pt idx="1686">
                  <c:v>4901.2166666666662</c:v>
                </c:pt>
                <c:pt idx="1687">
                  <c:v>3923.9333333333334</c:v>
                </c:pt>
                <c:pt idx="1688">
                  <c:v>4918</c:v>
                </c:pt>
                <c:pt idx="1689">
                  <c:v>4971.9333333333334</c:v>
                </c:pt>
                <c:pt idx="1690">
                  <c:v>4377.1166666666668</c:v>
                </c:pt>
                <c:pt idx="1691">
                  <c:v>4985.3500000000004</c:v>
                </c:pt>
                <c:pt idx="1692">
                  <c:v>4523.583333333333</c:v>
                </c:pt>
                <c:pt idx="1693">
                  <c:v>4529.1166666666668</c:v>
                </c:pt>
                <c:pt idx="1694">
                  <c:v>4949.916666666667</c:v>
                </c:pt>
                <c:pt idx="1695">
                  <c:v>4916.8500000000004</c:v>
                </c:pt>
                <c:pt idx="1696">
                  <c:v>4436.55</c:v>
                </c:pt>
                <c:pt idx="1697">
                  <c:v>5031.7</c:v>
                </c:pt>
                <c:pt idx="1698">
                  <c:v>5007.6499999999996</c:v>
                </c:pt>
                <c:pt idx="1699">
                  <c:v>4394.3500000000004</c:v>
                </c:pt>
                <c:pt idx="1700">
                  <c:v>5042.5666666666666</c:v>
                </c:pt>
                <c:pt idx="1701">
                  <c:v>5000.3999999999996</c:v>
                </c:pt>
                <c:pt idx="1702">
                  <c:v>4450.583333333333</c:v>
                </c:pt>
                <c:pt idx="1703">
                  <c:v>5038.3999999999996</c:v>
                </c:pt>
                <c:pt idx="1704">
                  <c:v>5099.7666666666664</c:v>
                </c:pt>
                <c:pt idx="1705">
                  <c:v>4529.7833333333338</c:v>
                </c:pt>
                <c:pt idx="1706">
                  <c:v>5133.333333333333</c:v>
                </c:pt>
                <c:pt idx="1707">
                  <c:v>5145.8833333333332</c:v>
                </c:pt>
                <c:pt idx="1708">
                  <c:v>4532.7833333333338</c:v>
                </c:pt>
                <c:pt idx="1709">
                  <c:v>4987.8833333333332</c:v>
                </c:pt>
                <c:pt idx="1710">
                  <c:v>4983.6333333333332</c:v>
                </c:pt>
                <c:pt idx="1711">
                  <c:v>4419.5166666666664</c:v>
                </c:pt>
                <c:pt idx="1712">
                  <c:v>4982.916666666667</c:v>
                </c:pt>
                <c:pt idx="1713">
                  <c:v>5067.6000000000004</c:v>
                </c:pt>
                <c:pt idx="1714">
                  <c:v>4588.3500000000004</c:v>
                </c:pt>
                <c:pt idx="1715">
                  <c:v>5106.666666666667</c:v>
                </c:pt>
                <c:pt idx="1716">
                  <c:v>5063.2333333333336</c:v>
                </c:pt>
                <c:pt idx="1717">
                  <c:v>5111.2833333333338</c:v>
                </c:pt>
                <c:pt idx="1718">
                  <c:v>5059.6333333333332</c:v>
                </c:pt>
                <c:pt idx="1719">
                  <c:v>5100.8666666666668</c:v>
                </c:pt>
                <c:pt idx="1720">
                  <c:v>5038.0333333333338</c:v>
                </c:pt>
                <c:pt idx="1721">
                  <c:v>5006.7833333333338</c:v>
                </c:pt>
                <c:pt idx="1722">
                  <c:v>5009.083333333333</c:v>
                </c:pt>
                <c:pt idx="1723">
                  <c:v>5012.6499999999996</c:v>
                </c:pt>
                <c:pt idx="1724">
                  <c:v>5165.95</c:v>
                </c:pt>
                <c:pt idx="1725">
                  <c:v>4992.5666666666666</c:v>
                </c:pt>
                <c:pt idx="1726">
                  <c:v>4963.9666666666662</c:v>
                </c:pt>
                <c:pt idx="1727">
                  <c:v>5078.95</c:v>
                </c:pt>
                <c:pt idx="1728">
                  <c:v>5068.1166666666668</c:v>
                </c:pt>
                <c:pt idx="1729">
                  <c:v>5114.083333333333</c:v>
                </c:pt>
                <c:pt idx="1730">
                  <c:v>5158.5333333333338</c:v>
                </c:pt>
                <c:pt idx="1731">
                  <c:v>5159</c:v>
                </c:pt>
                <c:pt idx="1732">
                  <c:v>5126.4833333333336</c:v>
                </c:pt>
                <c:pt idx="1733">
                  <c:v>4487.3666666666668</c:v>
                </c:pt>
                <c:pt idx="1734">
                  <c:v>4643.1833333333334</c:v>
                </c:pt>
                <c:pt idx="1735">
                  <c:v>4686.8666666666668</c:v>
                </c:pt>
                <c:pt idx="1736">
                  <c:v>4491</c:v>
                </c:pt>
                <c:pt idx="1737">
                  <c:v>4624.5</c:v>
                </c:pt>
                <c:pt idx="1738">
                  <c:v>4204.083333333333</c:v>
                </c:pt>
                <c:pt idx="1739">
                  <c:v>4236.833333333333</c:v>
                </c:pt>
                <c:pt idx="1740">
                  <c:v>3792.5833333333335</c:v>
                </c:pt>
                <c:pt idx="1741">
                  <c:v>3794.05</c:v>
                </c:pt>
                <c:pt idx="1742">
                  <c:v>3859.0833333333335</c:v>
                </c:pt>
                <c:pt idx="1743">
                  <c:v>4089.8333333333335</c:v>
                </c:pt>
                <c:pt idx="1744">
                  <c:v>5278.9833333333336</c:v>
                </c:pt>
                <c:pt idx="1745">
                  <c:v>5520.0666666666666</c:v>
                </c:pt>
                <c:pt idx="1746">
                  <c:v>5493.583333333333</c:v>
                </c:pt>
                <c:pt idx="1747">
                  <c:v>5493.7666666666664</c:v>
                </c:pt>
                <c:pt idx="1748">
                  <c:v>5601.6333333333332</c:v>
                </c:pt>
                <c:pt idx="1749">
                  <c:v>4942.8166666666666</c:v>
                </c:pt>
                <c:pt idx="1750">
                  <c:v>4878.0166666666664</c:v>
                </c:pt>
                <c:pt idx="1751">
                  <c:v>4761.833333333333</c:v>
                </c:pt>
                <c:pt idx="1752">
                  <c:v>5282.85</c:v>
                </c:pt>
                <c:pt idx="1753">
                  <c:v>5399.15</c:v>
                </c:pt>
                <c:pt idx="1754">
                  <c:v>4842.2333333333336</c:v>
                </c:pt>
                <c:pt idx="1755">
                  <c:v>4006.6833333333334</c:v>
                </c:pt>
                <c:pt idx="1756">
                  <c:v>3902.2333333333331</c:v>
                </c:pt>
                <c:pt idx="1757">
                  <c:v>3890.9166666666665</c:v>
                </c:pt>
                <c:pt idx="1758">
                  <c:v>4797.55</c:v>
                </c:pt>
                <c:pt idx="1759">
                  <c:v>5472.8</c:v>
                </c:pt>
                <c:pt idx="1760">
                  <c:v>5620.7833333333338</c:v>
                </c:pt>
                <c:pt idx="1761">
                  <c:v>5511.5666666666666</c:v>
                </c:pt>
                <c:pt idx="1762">
                  <c:v>5471.15</c:v>
                </c:pt>
                <c:pt idx="1763">
                  <c:v>5311.4</c:v>
                </c:pt>
                <c:pt idx="1764">
                  <c:v>5228.25</c:v>
                </c:pt>
                <c:pt idx="1765">
                  <c:v>5361.4666666666662</c:v>
                </c:pt>
                <c:pt idx="1766">
                  <c:v>5246.65</c:v>
                </c:pt>
                <c:pt idx="1767">
                  <c:v>5281.0333333333338</c:v>
                </c:pt>
                <c:pt idx="1768">
                  <c:v>4411</c:v>
                </c:pt>
                <c:pt idx="1769">
                  <c:v>4029.05</c:v>
                </c:pt>
                <c:pt idx="1770">
                  <c:v>4037.4833333333331</c:v>
                </c:pt>
                <c:pt idx="1771">
                  <c:v>3875.3666666666668</c:v>
                </c:pt>
                <c:pt idx="1772">
                  <c:v>3999.3333333333335</c:v>
                </c:pt>
                <c:pt idx="1773">
                  <c:v>5764.2833333333338</c:v>
                </c:pt>
                <c:pt idx="1774">
                  <c:v>5805.8833333333332</c:v>
                </c:pt>
                <c:pt idx="1775">
                  <c:v>5912.4666666666662</c:v>
                </c:pt>
                <c:pt idx="1776">
                  <c:v>5801.0166666666664</c:v>
                </c:pt>
                <c:pt idx="1777">
                  <c:v>5823.65</c:v>
                </c:pt>
                <c:pt idx="1778">
                  <c:v>5808.2833333333338</c:v>
                </c:pt>
                <c:pt idx="1779">
                  <c:v>5820.416666666667</c:v>
                </c:pt>
                <c:pt idx="1780">
                  <c:v>5932.0666666666666</c:v>
                </c:pt>
                <c:pt idx="1781">
                  <c:v>5825.333333333333</c:v>
                </c:pt>
                <c:pt idx="1782">
                  <c:v>5801.7333333333336</c:v>
                </c:pt>
                <c:pt idx="1783">
                  <c:v>5801.7</c:v>
                </c:pt>
                <c:pt idx="1784">
                  <c:v>5840.4666666666662</c:v>
                </c:pt>
                <c:pt idx="1785">
                  <c:v>5945.4833333333336</c:v>
                </c:pt>
                <c:pt idx="1786">
                  <c:v>5867.15</c:v>
                </c:pt>
                <c:pt idx="1787">
                  <c:v>5819.4</c:v>
                </c:pt>
                <c:pt idx="1788">
                  <c:v>5878.9</c:v>
                </c:pt>
                <c:pt idx="1789">
                  <c:v>5892.05</c:v>
                </c:pt>
                <c:pt idx="1790">
                  <c:v>5972.6333333333332</c:v>
                </c:pt>
                <c:pt idx="1791">
                  <c:v>5908.6166666666668</c:v>
                </c:pt>
                <c:pt idx="1792">
                  <c:v>5833.666666666667</c:v>
                </c:pt>
                <c:pt idx="1793">
                  <c:v>5849.7666666666664</c:v>
                </c:pt>
                <c:pt idx="1794">
                  <c:v>5891.05</c:v>
                </c:pt>
                <c:pt idx="1795">
                  <c:v>5961.8833333333332</c:v>
                </c:pt>
                <c:pt idx="1796">
                  <c:v>5927.4333333333334</c:v>
                </c:pt>
                <c:pt idx="1797">
                  <c:v>5890.2833333333338</c:v>
                </c:pt>
                <c:pt idx="1798">
                  <c:v>5855.166666666667</c:v>
                </c:pt>
                <c:pt idx="1799">
                  <c:v>5978.1166666666668</c:v>
                </c:pt>
                <c:pt idx="1800">
                  <c:v>6040.7166666666662</c:v>
                </c:pt>
                <c:pt idx="1801">
                  <c:v>6049.3166666666666</c:v>
                </c:pt>
                <c:pt idx="1802">
                  <c:v>6039.2666666666664</c:v>
                </c:pt>
                <c:pt idx="1803">
                  <c:v>5979.5666666666666</c:v>
                </c:pt>
                <c:pt idx="1804">
                  <c:v>5971.1</c:v>
                </c:pt>
                <c:pt idx="1805">
                  <c:v>6038.9333333333334</c:v>
                </c:pt>
                <c:pt idx="1806">
                  <c:v>6036.333333333333</c:v>
                </c:pt>
                <c:pt idx="1807">
                  <c:v>5987.4833333333336</c:v>
                </c:pt>
                <c:pt idx="1808">
                  <c:v>6010.7833333333338</c:v>
                </c:pt>
                <c:pt idx="1809">
                  <c:v>5973.7</c:v>
                </c:pt>
                <c:pt idx="1810">
                  <c:v>5978.8666666666668</c:v>
                </c:pt>
                <c:pt idx="1811">
                  <c:v>6036.0666666666666</c:v>
                </c:pt>
                <c:pt idx="1812">
                  <c:v>6045.4</c:v>
                </c:pt>
                <c:pt idx="1813">
                  <c:v>6032.9</c:v>
                </c:pt>
                <c:pt idx="1814">
                  <c:v>6026.4</c:v>
                </c:pt>
                <c:pt idx="1815">
                  <c:v>6019.3166666666666</c:v>
                </c:pt>
                <c:pt idx="1816">
                  <c:v>6000.5</c:v>
                </c:pt>
                <c:pt idx="1817">
                  <c:v>6068.833333333333</c:v>
                </c:pt>
                <c:pt idx="1818">
                  <c:v>6064.7833333333338</c:v>
                </c:pt>
                <c:pt idx="1819">
                  <c:v>5970.5</c:v>
                </c:pt>
                <c:pt idx="1820">
                  <c:v>5521.8833333333332</c:v>
                </c:pt>
                <c:pt idx="1821">
                  <c:v>4659.4333333333334</c:v>
                </c:pt>
                <c:pt idx="1822">
                  <c:v>4584.0333333333338</c:v>
                </c:pt>
                <c:pt idx="1823">
                  <c:v>4730.4666666666662</c:v>
                </c:pt>
                <c:pt idx="1824">
                  <c:v>4874.3999999999996</c:v>
                </c:pt>
                <c:pt idx="1825">
                  <c:v>4754.1499999999996</c:v>
                </c:pt>
                <c:pt idx="1826">
                  <c:v>4617.2833333333338</c:v>
                </c:pt>
                <c:pt idx="1827">
                  <c:v>4589.7166666666662</c:v>
                </c:pt>
                <c:pt idx="1828">
                  <c:v>4655.6000000000004</c:v>
                </c:pt>
                <c:pt idx="1829">
                  <c:v>4924.5666666666666</c:v>
                </c:pt>
                <c:pt idx="1830">
                  <c:v>4743.3</c:v>
                </c:pt>
                <c:pt idx="1831">
                  <c:v>4673.0166666666664</c:v>
                </c:pt>
                <c:pt idx="1832">
                  <c:v>4632.916666666667</c:v>
                </c:pt>
                <c:pt idx="1833">
                  <c:v>4719.583333333333</c:v>
                </c:pt>
                <c:pt idx="1834">
                  <c:v>4969.75</c:v>
                </c:pt>
                <c:pt idx="1835">
                  <c:v>4793.55</c:v>
                </c:pt>
                <c:pt idx="1836">
                  <c:v>4727.916666666667</c:v>
                </c:pt>
                <c:pt idx="1837">
                  <c:v>4672.3</c:v>
                </c:pt>
                <c:pt idx="1838">
                  <c:v>4786.1833333333334</c:v>
                </c:pt>
                <c:pt idx="1839">
                  <c:v>4997.583333333333</c:v>
                </c:pt>
                <c:pt idx="1840">
                  <c:v>4825.6833333333334</c:v>
                </c:pt>
                <c:pt idx="1841">
                  <c:v>4768.2333333333336</c:v>
                </c:pt>
                <c:pt idx="1842">
                  <c:v>4696.2</c:v>
                </c:pt>
                <c:pt idx="1843">
                  <c:v>4750.25</c:v>
                </c:pt>
                <c:pt idx="1844">
                  <c:v>4941.2666666666664</c:v>
                </c:pt>
                <c:pt idx="1845">
                  <c:v>4814.4833333333336</c:v>
                </c:pt>
                <c:pt idx="1846">
                  <c:v>4744.2</c:v>
                </c:pt>
                <c:pt idx="1847">
                  <c:v>4647.2</c:v>
                </c:pt>
                <c:pt idx="1848">
                  <c:v>4720.5166666666664</c:v>
                </c:pt>
                <c:pt idx="1849">
                  <c:v>5043.8500000000004</c:v>
                </c:pt>
                <c:pt idx="1850">
                  <c:v>5070.5333333333338</c:v>
                </c:pt>
                <c:pt idx="1851">
                  <c:v>4785.6333333333332</c:v>
                </c:pt>
                <c:pt idx="1852">
                  <c:v>4821.95</c:v>
                </c:pt>
                <c:pt idx="1853">
                  <c:v>4878.3999999999996</c:v>
                </c:pt>
                <c:pt idx="1854">
                  <c:v>5088.05</c:v>
                </c:pt>
                <c:pt idx="1855">
                  <c:v>5030.2</c:v>
                </c:pt>
                <c:pt idx="1856">
                  <c:v>4765.8166666666666</c:v>
                </c:pt>
                <c:pt idx="1857">
                  <c:v>4733.5</c:v>
                </c:pt>
                <c:pt idx="1858">
                  <c:v>4736.3166666666666</c:v>
                </c:pt>
                <c:pt idx="1859">
                  <c:v>4828.2</c:v>
                </c:pt>
                <c:pt idx="1860">
                  <c:v>4668</c:v>
                </c:pt>
                <c:pt idx="1861">
                  <c:v>4535.25</c:v>
                </c:pt>
                <c:pt idx="1862">
                  <c:v>4552.55</c:v>
                </c:pt>
                <c:pt idx="1863">
                  <c:v>4518.75</c:v>
                </c:pt>
                <c:pt idx="1864">
                  <c:v>4814.0166666666664</c:v>
                </c:pt>
                <c:pt idx="1865">
                  <c:v>4686.8</c:v>
                </c:pt>
                <c:pt idx="1866">
                  <c:v>4616.1499999999996</c:v>
                </c:pt>
                <c:pt idx="1867">
                  <c:v>4629.3500000000004</c:v>
                </c:pt>
                <c:pt idx="1868">
                  <c:v>4538.2333333333336</c:v>
                </c:pt>
                <c:pt idx="1869">
                  <c:v>4839.6499999999996</c:v>
                </c:pt>
                <c:pt idx="1870">
                  <c:v>5710.4333333333334</c:v>
                </c:pt>
                <c:pt idx="1871">
                  <c:v>6071.45</c:v>
                </c:pt>
                <c:pt idx="1872">
                  <c:v>6062.45</c:v>
                </c:pt>
                <c:pt idx="1873">
                  <c:v>6056.3666666666668</c:v>
                </c:pt>
                <c:pt idx="1874">
                  <c:v>6071.8666666666668</c:v>
                </c:pt>
                <c:pt idx="1875">
                  <c:v>6056.7833333333338</c:v>
                </c:pt>
                <c:pt idx="1876">
                  <c:v>6080.9333333333334</c:v>
                </c:pt>
                <c:pt idx="1877">
                  <c:v>6072.3833333333332</c:v>
                </c:pt>
                <c:pt idx="1878">
                  <c:v>6064.9666666666662</c:v>
                </c:pt>
                <c:pt idx="1879">
                  <c:v>6060.9333333333334</c:v>
                </c:pt>
                <c:pt idx="1880">
                  <c:v>6077.7</c:v>
                </c:pt>
                <c:pt idx="1881">
                  <c:v>6072.35</c:v>
                </c:pt>
                <c:pt idx="1882">
                  <c:v>6051.0166666666664</c:v>
                </c:pt>
                <c:pt idx="1883">
                  <c:v>6055.3666666666668</c:v>
                </c:pt>
                <c:pt idx="1884">
                  <c:v>6042.916666666667</c:v>
                </c:pt>
                <c:pt idx="1885">
                  <c:v>6070.4333333333334</c:v>
                </c:pt>
                <c:pt idx="1886">
                  <c:v>6094.6833333333334</c:v>
                </c:pt>
                <c:pt idx="1887">
                  <c:v>6074.85</c:v>
                </c:pt>
                <c:pt idx="1888">
                  <c:v>6073.8166666666666</c:v>
                </c:pt>
                <c:pt idx="1889">
                  <c:v>6044.7666666666664</c:v>
                </c:pt>
                <c:pt idx="1890">
                  <c:v>6040.4666666666662</c:v>
                </c:pt>
                <c:pt idx="1891">
                  <c:v>6016.2833333333338</c:v>
                </c:pt>
                <c:pt idx="1892">
                  <c:v>6046.666666666667</c:v>
                </c:pt>
                <c:pt idx="1893">
                  <c:v>6023.9</c:v>
                </c:pt>
                <c:pt idx="1894">
                  <c:v>6037.2166666666662</c:v>
                </c:pt>
                <c:pt idx="1895">
                  <c:v>6015.4833333333336</c:v>
                </c:pt>
                <c:pt idx="1896">
                  <c:v>6024.2</c:v>
                </c:pt>
                <c:pt idx="1897">
                  <c:v>6021.7333333333336</c:v>
                </c:pt>
                <c:pt idx="1898">
                  <c:v>5996.7666666666664</c:v>
                </c:pt>
                <c:pt idx="1899">
                  <c:v>6000.8666666666668</c:v>
                </c:pt>
                <c:pt idx="1900">
                  <c:v>6012.3833333333332</c:v>
                </c:pt>
                <c:pt idx="1901">
                  <c:v>6003.2833333333338</c:v>
                </c:pt>
                <c:pt idx="1902">
                  <c:v>5979.4833333333336</c:v>
                </c:pt>
                <c:pt idx="1903">
                  <c:v>5991.2833333333338</c:v>
                </c:pt>
                <c:pt idx="1904">
                  <c:v>5996.7166666666662</c:v>
                </c:pt>
                <c:pt idx="1905">
                  <c:v>6019.7166666666662</c:v>
                </c:pt>
                <c:pt idx="1906">
                  <c:v>1628.6</c:v>
                </c:pt>
                <c:pt idx="1907">
                  <c:v>1673.5166666666667</c:v>
                </c:pt>
                <c:pt idx="1908">
                  <c:v>1534.65</c:v>
                </c:pt>
                <c:pt idx="1909">
                  <c:v>1973.2666666666667</c:v>
                </c:pt>
                <c:pt idx="1910">
                  <c:v>2649.6166666666668</c:v>
                </c:pt>
                <c:pt idx="1911">
                  <c:v>3017.5333333333333</c:v>
                </c:pt>
                <c:pt idx="1912">
                  <c:v>2772.4666666666667</c:v>
                </c:pt>
                <c:pt idx="1913">
                  <c:v>1994.6</c:v>
                </c:pt>
                <c:pt idx="1914">
                  <c:v>1538.0333333333333</c:v>
                </c:pt>
                <c:pt idx="1915">
                  <c:v>1565.8333333333333</c:v>
                </c:pt>
                <c:pt idx="1916">
                  <c:v>1636.8</c:v>
                </c:pt>
                <c:pt idx="1917">
                  <c:v>1549.0666666666666</c:v>
                </c:pt>
                <c:pt idx="1918">
                  <c:v>1528.6</c:v>
                </c:pt>
                <c:pt idx="1919">
                  <c:v>1452.1833333333334</c:v>
                </c:pt>
                <c:pt idx="1920">
                  <c:v>1446.0166666666667</c:v>
                </c:pt>
                <c:pt idx="1921">
                  <c:v>1532.0166666666667</c:v>
                </c:pt>
                <c:pt idx="1922">
                  <c:v>1495.9666666666667</c:v>
                </c:pt>
                <c:pt idx="1923">
                  <c:v>1517.65</c:v>
                </c:pt>
                <c:pt idx="1924">
                  <c:v>1495.2833333333333</c:v>
                </c:pt>
                <c:pt idx="1925">
                  <c:v>1518.4333333333334</c:v>
                </c:pt>
                <c:pt idx="1926">
                  <c:v>1596.25</c:v>
                </c:pt>
                <c:pt idx="1927">
                  <c:v>1531.2</c:v>
                </c:pt>
                <c:pt idx="1928">
                  <c:v>1521.5666666666666</c:v>
                </c:pt>
                <c:pt idx="1929">
                  <c:v>1464.4333333333334</c:v>
                </c:pt>
                <c:pt idx="1930">
                  <c:v>1587.35</c:v>
                </c:pt>
                <c:pt idx="1931">
                  <c:v>1805.3333333333333</c:v>
                </c:pt>
                <c:pt idx="1932">
                  <c:v>1711.3833333333334</c:v>
                </c:pt>
                <c:pt idx="1933">
                  <c:v>1736.75</c:v>
                </c:pt>
                <c:pt idx="1934">
                  <c:v>5202.6166666666668</c:v>
                </c:pt>
                <c:pt idx="1935">
                  <c:v>5968.45</c:v>
                </c:pt>
                <c:pt idx="1936">
                  <c:v>5977.35</c:v>
                </c:pt>
                <c:pt idx="1937">
                  <c:v>6013</c:v>
                </c:pt>
                <c:pt idx="1938">
                  <c:v>5984.3</c:v>
                </c:pt>
                <c:pt idx="1939">
                  <c:v>5996.35</c:v>
                </c:pt>
                <c:pt idx="1940">
                  <c:v>5991.9833333333336</c:v>
                </c:pt>
                <c:pt idx="1941">
                  <c:v>6013.2</c:v>
                </c:pt>
                <c:pt idx="1942">
                  <c:v>6042.9</c:v>
                </c:pt>
                <c:pt idx="1943">
                  <c:v>5983.9666666666662</c:v>
                </c:pt>
                <c:pt idx="1944">
                  <c:v>5971.1166666666668</c:v>
                </c:pt>
                <c:pt idx="1945">
                  <c:v>6024.2833333333338</c:v>
                </c:pt>
                <c:pt idx="1946">
                  <c:v>6015.2166666666662</c:v>
                </c:pt>
                <c:pt idx="1947">
                  <c:v>5984.4</c:v>
                </c:pt>
                <c:pt idx="1948">
                  <c:v>5984.45</c:v>
                </c:pt>
                <c:pt idx="1949">
                  <c:v>5956</c:v>
                </c:pt>
                <c:pt idx="1950">
                  <c:v>5957.0166666666664</c:v>
                </c:pt>
                <c:pt idx="1951">
                  <c:v>5997.0666666666666</c:v>
                </c:pt>
                <c:pt idx="1952">
                  <c:v>6000.9</c:v>
                </c:pt>
                <c:pt idx="1953">
                  <c:v>5972.833333333333</c:v>
                </c:pt>
                <c:pt idx="1954">
                  <c:v>5978.3166666666666</c:v>
                </c:pt>
                <c:pt idx="1955">
                  <c:v>5989.2333333333336</c:v>
                </c:pt>
                <c:pt idx="1956">
                  <c:v>5979.15</c:v>
                </c:pt>
                <c:pt idx="1957">
                  <c:v>5987.2</c:v>
                </c:pt>
                <c:pt idx="1958">
                  <c:v>5985.0166666666664</c:v>
                </c:pt>
                <c:pt idx="1959">
                  <c:v>5987.8833333333332</c:v>
                </c:pt>
                <c:pt idx="1960">
                  <c:v>5987.7166666666662</c:v>
                </c:pt>
                <c:pt idx="1961">
                  <c:v>5966.666666666667</c:v>
                </c:pt>
                <c:pt idx="1962">
                  <c:v>5983.6833333333334</c:v>
                </c:pt>
                <c:pt idx="1963">
                  <c:v>6006.4</c:v>
                </c:pt>
                <c:pt idx="1964">
                  <c:v>5987.916666666667</c:v>
                </c:pt>
                <c:pt idx="1965">
                  <c:v>5988.4</c:v>
                </c:pt>
                <c:pt idx="1966">
                  <c:v>6013.2333333333336</c:v>
                </c:pt>
                <c:pt idx="1967">
                  <c:v>5973.0666666666666</c:v>
                </c:pt>
                <c:pt idx="1968">
                  <c:v>5966.2666666666664</c:v>
                </c:pt>
                <c:pt idx="1969">
                  <c:v>5996</c:v>
                </c:pt>
                <c:pt idx="1970">
                  <c:v>5961.1</c:v>
                </c:pt>
                <c:pt idx="1971">
                  <c:v>6000.0333333333338</c:v>
                </c:pt>
                <c:pt idx="1972">
                  <c:v>5989.6</c:v>
                </c:pt>
                <c:pt idx="1973">
                  <c:v>5971.6</c:v>
                </c:pt>
                <c:pt idx="1974">
                  <c:v>5989.4833333333336</c:v>
                </c:pt>
                <c:pt idx="1975">
                  <c:v>6005.5</c:v>
                </c:pt>
                <c:pt idx="1976">
                  <c:v>5964.4666666666662</c:v>
                </c:pt>
                <c:pt idx="1977">
                  <c:v>5976.3833333333332</c:v>
                </c:pt>
                <c:pt idx="1978">
                  <c:v>5983.7333333333336</c:v>
                </c:pt>
                <c:pt idx="1979">
                  <c:v>5974.4333333333334</c:v>
                </c:pt>
                <c:pt idx="1980">
                  <c:v>5886.4333333333334</c:v>
                </c:pt>
                <c:pt idx="1981">
                  <c:v>5887.7333333333336</c:v>
                </c:pt>
                <c:pt idx="1982">
                  <c:v>5854.4666666666662</c:v>
                </c:pt>
                <c:pt idx="1983">
                  <c:v>5858.4</c:v>
                </c:pt>
                <c:pt idx="1984">
                  <c:v>5898.0333333333338</c:v>
                </c:pt>
                <c:pt idx="1985">
                  <c:v>5845.35</c:v>
                </c:pt>
                <c:pt idx="1986">
                  <c:v>5896.2</c:v>
                </c:pt>
                <c:pt idx="1987">
                  <c:v>5913.0333333333338</c:v>
                </c:pt>
                <c:pt idx="1988">
                  <c:v>5917.0666666666666</c:v>
                </c:pt>
                <c:pt idx="1989">
                  <c:v>5940.25</c:v>
                </c:pt>
                <c:pt idx="1990">
                  <c:v>5914.3166666666666</c:v>
                </c:pt>
                <c:pt idx="1991">
                  <c:v>5932.1833333333334</c:v>
                </c:pt>
                <c:pt idx="1992">
                  <c:v>5912.0666666666666</c:v>
                </c:pt>
                <c:pt idx="1993">
                  <c:v>5906.25</c:v>
                </c:pt>
                <c:pt idx="1994">
                  <c:v>5938.333333333333</c:v>
                </c:pt>
                <c:pt idx="1995">
                  <c:v>5903.5666666666666</c:v>
                </c:pt>
                <c:pt idx="1996">
                  <c:v>5934.7833333333338</c:v>
                </c:pt>
                <c:pt idx="1997">
                  <c:v>5952.0666666666666</c:v>
                </c:pt>
                <c:pt idx="1998">
                  <c:v>5938.1</c:v>
                </c:pt>
                <c:pt idx="1999">
                  <c:v>5911.6833333333334</c:v>
                </c:pt>
                <c:pt idx="2000">
                  <c:v>5928.666666666667</c:v>
                </c:pt>
                <c:pt idx="2001">
                  <c:v>5937.7333333333336</c:v>
                </c:pt>
                <c:pt idx="2002">
                  <c:v>5940.5</c:v>
                </c:pt>
                <c:pt idx="2003">
                  <c:v>5911.05</c:v>
                </c:pt>
                <c:pt idx="2004">
                  <c:v>5914.6166666666668</c:v>
                </c:pt>
                <c:pt idx="2005">
                  <c:v>5921.2166666666662</c:v>
                </c:pt>
                <c:pt idx="2006">
                  <c:v>5937.3833333333332</c:v>
                </c:pt>
                <c:pt idx="2007">
                  <c:v>5928.7833333333338</c:v>
                </c:pt>
                <c:pt idx="2008">
                  <c:v>5935.833333333333</c:v>
                </c:pt>
                <c:pt idx="2009">
                  <c:v>5828.4333333333334</c:v>
                </c:pt>
                <c:pt idx="2010">
                  <c:v>5921.25</c:v>
                </c:pt>
                <c:pt idx="2011">
                  <c:v>5911.65</c:v>
                </c:pt>
                <c:pt idx="2012">
                  <c:v>5915.0166666666664</c:v>
                </c:pt>
                <c:pt idx="2013">
                  <c:v>5930.9333333333334</c:v>
                </c:pt>
                <c:pt idx="2014">
                  <c:v>5910.916666666667</c:v>
                </c:pt>
                <c:pt idx="2015">
                  <c:v>5903.3</c:v>
                </c:pt>
                <c:pt idx="2016">
                  <c:v>5931.75</c:v>
                </c:pt>
                <c:pt idx="2017">
                  <c:v>5921.8</c:v>
                </c:pt>
                <c:pt idx="2018">
                  <c:v>5924.1333333333332</c:v>
                </c:pt>
                <c:pt idx="2019">
                  <c:v>5903.6333333333332</c:v>
                </c:pt>
                <c:pt idx="2020">
                  <c:v>5944.6833333333334</c:v>
                </c:pt>
                <c:pt idx="2021">
                  <c:v>5901.4</c:v>
                </c:pt>
                <c:pt idx="2022">
                  <c:v>5922.416666666667</c:v>
                </c:pt>
                <c:pt idx="2023">
                  <c:v>5891.45</c:v>
                </c:pt>
                <c:pt idx="2024">
                  <c:v>5896.416666666667</c:v>
                </c:pt>
                <c:pt idx="2025">
                  <c:v>5918.5</c:v>
                </c:pt>
                <c:pt idx="2026">
                  <c:v>5901.4</c:v>
                </c:pt>
                <c:pt idx="2027">
                  <c:v>5926.0333333333338</c:v>
                </c:pt>
                <c:pt idx="2028">
                  <c:v>5907.7666666666664</c:v>
                </c:pt>
                <c:pt idx="2029">
                  <c:v>5910.1</c:v>
                </c:pt>
                <c:pt idx="2030">
                  <c:v>5889.85</c:v>
                </c:pt>
                <c:pt idx="2031">
                  <c:v>5928.1166666666668</c:v>
                </c:pt>
                <c:pt idx="2032">
                  <c:v>5917.583333333333</c:v>
                </c:pt>
                <c:pt idx="2033">
                  <c:v>5910.8</c:v>
                </c:pt>
                <c:pt idx="2034">
                  <c:v>5922.2333333333336</c:v>
                </c:pt>
                <c:pt idx="2035">
                  <c:v>5938.1</c:v>
                </c:pt>
                <c:pt idx="2036">
                  <c:v>5901.6166666666668</c:v>
                </c:pt>
                <c:pt idx="2037">
                  <c:v>5907.4833333333336</c:v>
                </c:pt>
                <c:pt idx="2038">
                  <c:v>5915.9</c:v>
                </c:pt>
                <c:pt idx="2039">
                  <c:v>5899.4</c:v>
                </c:pt>
                <c:pt idx="2040">
                  <c:v>5922.2666666666664</c:v>
                </c:pt>
                <c:pt idx="2041">
                  <c:v>5884.55</c:v>
                </c:pt>
                <c:pt idx="2042">
                  <c:v>5888.4833333333336</c:v>
                </c:pt>
                <c:pt idx="2043">
                  <c:v>5927.7666666666664</c:v>
                </c:pt>
                <c:pt idx="2044">
                  <c:v>5897.75</c:v>
                </c:pt>
                <c:pt idx="2045">
                  <c:v>5947.75</c:v>
                </c:pt>
                <c:pt idx="2046">
                  <c:v>5902.2333333333336</c:v>
                </c:pt>
                <c:pt idx="2047">
                  <c:v>5887.6166666666668</c:v>
                </c:pt>
                <c:pt idx="2048">
                  <c:v>5915.5166666666664</c:v>
                </c:pt>
                <c:pt idx="2049">
                  <c:v>5934.166666666667</c:v>
                </c:pt>
                <c:pt idx="2050">
                  <c:v>5934.1833333333334</c:v>
                </c:pt>
                <c:pt idx="2051">
                  <c:v>5891.75</c:v>
                </c:pt>
                <c:pt idx="2052">
                  <c:v>5940.3666666666668</c:v>
                </c:pt>
                <c:pt idx="2053">
                  <c:v>5881.0333333333338</c:v>
                </c:pt>
                <c:pt idx="2054">
                  <c:v>5873.2166666666662</c:v>
                </c:pt>
                <c:pt idx="2055">
                  <c:v>5908.1166666666668</c:v>
                </c:pt>
                <c:pt idx="2056">
                  <c:v>5911.1333333333332</c:v>
                </c:pt>
                <c:pt idx="2057">
                  <c:v>5916.583333333333</c:v>
                </c:pt>
                <c:pt idx="2058">
                  <c:v>5922.9833333333336</c:v>
                </c:pt>
                <c:pt idx="2059">
                  <c:v>5913.583333333333</c:v>
                </c:pt>
                <c:pt idx="2060">
                  <c:v>5920.1333333333332</c:v>
                </c:pt>
                <c:pt idx="2061">
                  <c:v>5917.8166666666666</c:v>
                </c:pt>
                <c:pt idx="2062">
                  <c:v>5901.8666666666668</c:v>
                </c:pt>
                <c:pt idx="2063">
                  <c:v>5918.0666666666666</c:v>
                </c:pt>
                <c:pt idx="2064">
                  <c:v>5906.6</c:v>
                </c:pt>
                <c:pt idx="2065">
                  <c:v>5906.916666666667</c:v>
                </c:pt>
                <c:pt idx="2066">
                  <c:v>5923.1833333333334</c:v>
                </c:pt>
                <c:pt idx="2067">
                  <c:v>5905.416666666667</c:v>
                </c:pt>
                <c:pt idx="2068">
                  <c:v>5902.5666666666666</c:v>
                </c:pt>
                <c:pt idx="2069">
                  <c:v>5913.9833333333336</c:v>
                </c:pt>
                <c:pt idx="2070">
                  <c:v>5927.4833333333336</c:v>
                </c:pt>
                <c:pt idx="2071">
                  <c:v>5895.3833333333332</c:v>
                </c:pt>
                <c:pt idx="2072">
                  <c:v>5940.5666666666666</c:v>
                </c:pt>
                <c:pt idx="2073">
                  <c:v>5913.7</c:v>
                </c:pt>
                <c:pt idx="2074">
                  <c:v>5920.5166666666664</c:v>
                </c:pt>
                <c:pt idx="2075">
                  <c:v>5896.15</c:v>
                </c:pt>
                <c:pt idx="2076">
                  <c:v>5929.916666666667</c:v>
                </c:pt>
                <c:pt idx="2077">
                  <c:v>5906.5333333333338</c:v>
                </c:pt>
                <c:pt idx="2078">
                  <c:v>5893</c:v>
                </c:pt>
                <c:pt idx="2079">
                  <c:v>5886.15</c:v>
                </c:pt>
                <c:pt idx="2080">
                  <c:v>5900.083333333333</c:v>
                </c:pt>
                <c:pt idx="2081">
                  <c:v>5900.15</c:v>
                </c:pt>
                <c:pt idx="2082">
                  <c:v>5899.3166666666666</c:v>
                </c:pt>
                <c:pt idx="2083">
                  <c:v>5938.75</c:v>
                </c:pt>
                <c:pt idx="2084">
                  <c:v>5932.4833333333336</c:v>
                </c:pt>
                <c:pt idx="2085">
                  <c:v>5898.5333333333338</c:v>
                </c:pt>
                <c:pt idx="2086">
                  <c:v>5918.85</c:v>
                </c:pt>
                <c:pt idx="2087">
                  <c:v>5894.3666666666668</c:v>
                </c:pt>
                <c:pt idx="2088">
                  <c:v>5919.5166666666664</c:v>
                </c:pt>
                <c:pt idx="2089">
                  <c:v>5910.8</c:v>
                </c:pt>
                <c:pt idx="2090">
                  <c:v>5928.5166666666664</c:v>
                </c:pt>
                <c:pt idx="2091">
                  <c:v>5939.3666666666668</c:v>
                </c:pt>
                <c:pt idx="2092">
                  <c:v>5922.333333333333</c:v>
                </c:pt>
                <c:pt idx="2093">
                  <c:v>5945.7333333333336</c:v>
                </c:pt>
                <c:pt idx="2094">
                  <c:v>5906.4666666666662</c:v>
                </c:pt>
                <c:pt idx="2095">
                  <c:v>5932.5</c:v>
                </c:pt>
                <c:pt idx="2096">
                  <c:v>5920.9333333333334</c:v>
                </c:pt>
                <c:pt idx="2097">
                  <c:v>5929.583333333333</c:v>
                </c:pt>
                <c:pt idx="2098">
                  <c:v>5944.583333333333</c:v>
                </c:pt>
                <c:pt idx="2099">
                  <c:v>5918.15</c:v>
                </c:pt>
                <c:pt idx="2100">
                  <c:v>5927.85</c:v>
                </c:pt>
                <c:pt idx="2101">
                  <c:v>5914.2833333333338</c:v>
                </c:pt>
                <c:pt idx="2102">
                  <c:v>5938.3166666666666</c:v>
                </c:pt>
                <c:pt idx="2103">
                  <c:v>5913.1333333333332</c:v>
                </c:pt>
                <c:pt idx="2104">
                  <c:v>5912.1166666666668</c:v>
                </c:pt>
                <c:pt idx="2105">
                  <c:v>5902.7666666666664</c:v>
                </c:pt>
                <c:pt idx="2106">
                  <c:v>5935.55</c:v>
                </c:pt>
                <c:pt idx="2107">
                  <c:v>5917.0333333333338</c:v>
                </c:pt>
                <c:pt idx="2108">
                  <c:v>5891.583333333333</c:v>
                </c:pt>
                <c:pt idx="2109">
                  <c:v>5914.35</c:v>
                </c:pt>
                <c:pt idx="2110">
                  <c:v>5925.7</c:v>
                </c:pt>
                <c:pt idx="2111">
                  <c:v>5918.7166666666662</c:v>
                </c:pt>
                <c:pt idx="2112">
                  <c:v>5929.4333333333334</c:v>
                </c:pt>
                <c:pt idx="2113">
                  <c:v>5942.2833333333338</c:v>
                </c:pt>
                <c:pt idx="2114">
                  <c:v>5945.8</c:v>
                </c:pt>
                <c:pt idx="2115">
                  <c:v>5935.7333333333336</c:v>
                </c:pt>
                <c:pt idx="2116">
                  <c:v>5921.416666666667</c:v>
                </c:pt>
                <c:pt idx="2117">
                  <c:v>5929.8666666666668</c:v>
                </c:pt>
                <c:pt idx="2118">
                  <c:v>5937.9666666666662</c:v>
                </c:pt>
                <c:pt idx="2119">
                  <c:v>5913.9833333333336</c:v>
                </c:pt>
                <c:pt idx="2120">
                  <c:v>5940.833333333333</c:v>
                </c:pt>
                <c:pt idx="2121">
                  <c:v>5959.95</c:v>
                </c:pt>
                <c:pt idx="2122">
                  <c:v>5914.9</c:v>
                </c:pt>
                <c:pt idx="2123">
                  <c:v>5944.7333333333336</c:v>
                </c:pt>
                <c:pt idx="2124">
                  <c:v>5936.7666666666664</c:v>
                </c:pt>
                <c:pt idx="2125">
                  <c:v>5928.8666666666668</c:v>
                </c:pt>
                <c:pt idx="2126">
                  <c:v>5941.7333333333336</c:v>
                </c:pt>
                <c:pt idx="2127">
                  <c:v>5920.9666666666662</c:v>
                </c:pt>
                <c:pt idx="2128">
                  <c:v>5954.666666666667</c:v>
                </c:pt>
                <c:pt idx="2129">
                  <c:v>5925.55</c:v>
                </c:pt>
                <c:pt idx="2130">
                  <c:v>5925.3833333333332</c:v>
                </c:pt>
                <c:pt idx="2131">
                  <c:v>5922.2833333333338</c:v>
                </c:pt>
                <c:pt idx="2132">
                  <c:v>5954.1166666666668</c:v>
                </c:pt>
                <c:pt idx="2133">
                  <c:v>5910.95</c:v>
                </c:pt>
                <c:pt idx="2134">
                  <c:v>5920.416666666667</c:v>
                </c:pt>
                <c:pt idx="2135">
                  <c:v>5923.166666666667</c:v>
                </c:pt>
                <c:pt idx="2136">
                  <c:v>5917.2</c:v>
                </c:pt>
                <c:pt idx="2137">
                  <c:v>5939.6833333333334</c:v>
                </c:pt>
                <c:pt idx="2138">
                  <c:v>5914.0166666666664</c:v>
                </c:pt>
                <c:pt idx="2139">
                  <c:v>5909.7666666666664</c:v>
                </c:pt>
                <c:pt idx="2140">
                  <c:v>5926.65</c:v>
                </c:pt>
                <c:pt idx="2141">
                  <c:v>5911.7833333333338</c:v>
                </c:pt>
                <c:pt idx="2142">
                  <c:v>5922.9333333333334</c:v>
                </c:pt>
                <c:pt idx="2143">
                  <c:v>5950.7</c:v>
                </c:pt>
                <c:pt idx="2144">
                  <c:v>5941.1166666666668</c:v>
                </c:pt>
                <c:pt idx="2145">
                  <c:v>5935.6833333333334</c:v>
                </c:pt>
                <c:pt idx="2146">
                  <c:v>5936.2333333333336</c:v>
                </c:pt>
                <c:pt idx="2147">
                  <c:v>5924.1</c:v>
                </c:pt>
                <c:pt idx="2148">
                  <c:v>5939.35</c:v>
                </c:pt>
                <c:pt idx="2149">
                  <c:v>5936.05</c:v>
                </c:pt>
                <c:pt idx="2150">
                  <c:v>5921.65</c:v>
                </c:pt>
                <c:pt idx="2151">
                  <c:v>5942.5666666666666</c:v>
                </c:pt>
                <c:pt idx="2152">
                  <c:v>5951.3166666666666</c:v>
                </c:pt>
                <c:pt idx="2153">
                  <c:v>5946.7666666666664</c:v>
                </c:pt>
                <c:pt idx="2154">
                  <c:v>5935.7</c:v>
                </c:pt>
                <c:pt idx="2155">
                  <c:v>5954.25</c:v>
                </c:pt>
                <c:pt idx="2156">
                  <c:v>5942.35</c:v>
                </c:pt>
                <c:pt idx="2157">
                  <c:v>5952.416666666667</c:v>
                </c:pt>
                <c:pt idx="2158">
                  <c:v>5929.166666666667</c:v>
                </c:pt>
                <c:pt idx="2159">
                  <c:v>5901.0166666666664</c:v>
                </c:pt>
                <c:pt idx="2160">
                  <c:v>5911.3833333333332</c:v>
                </c:pt>
                <c:pt idx="2161">
                  <c:v>5929.6333333333332</c:v>
                </c:pt>
                <c:pt idx="2162">
                  <c:v>5920.5166666666664</c:v>
                </c:pt>
                <c:pt idx="2163">
                  <c:v>5923.1</c:v>
                </c:pt>
                <c:pt idx="2164">
                  <c:v>5888.1</c:v>
                </c:pt>
                <c:pt idx="2165">
                  <c:v>5892.0166666666664</c:v>
                </c:pt>
                <c:pt idx="2166">
                  <c:v>5923.9</c:v>
                </c:pt>
                <c:pt idx="2167">
                  <c:v>5935.25</c:v>
                </c:pt>
                <c:pt idx="2168">
                  <c:v>5918.833333333333</c:v>
                </c:pt>
                <c:pt idx="2169">
                  <c:v>5907.833333333333</c:v>
                </c:pt>
                <c:pt idx="2170">
                  <c:v>5917.7666666666664</c:v>
                </c:pt>
                <c:pt idx="2171">
                  <c:v>5926.2833333333338</c:v>
                </c:pt>
                <c:pt idx="2172">
                  <c:v>5928.666666666667</c:v>
                </c:pt>
                <c:pt idx="2173">
                  <c:v>5932.7166666666662</c:v>
                </c:pt>
                <c:pt idx="2174">
                  <c:v>5963.6333333333332</c:v>
                </c:pt>
                <c:pt idx="2175">
                  <c:v>5937.05</c:v>
                </c:pt>
                <c:pt idx="2176">
                  <c:v>5923.75</c:v>
                </c:pt>
                <c:pt idx="2177">
                  <c:v>5951.9833333333336</c:v>
                </c:pt>
                <c:pt idx="2178">
                  <c:v>5927.15</c:v>
                </c:pt>
                <c:pt idx="2179">
                  <c:v>5929.7666666666664</c:v>
                </c:pt>
                <c:pt idx="2180">
                  <c:v>5944.5166666666664</c:v>
                </c:pt>
                <c:pt idx="2181">
                  <c:v>5935.7</c:v>
                </c:pt>
                <c:pt idx="2182">
                  <c:v>5951.1333333333332</c:v>
                </c:pt>
                <c:pt idx="2183">
                  <c:v>5953.85</c:v>
                </c:pt>
                <c:pt idx="2184">
                  <c:v>5933.3666666666668</c:v>
                </c:pt>
                <c:pt idx="2185">
                  <c:v>5930.1</c:v>
                </c:pt>
                <c:pt idx="2186">
                  <c:v>5956.5</c:v>
                </c:pt>
                <c:pt idx="2187">
                  <c:v>5950.8666666666668</c:v>
                </c:pt>
                <c:pt idx="2188">
                  <c:v>5944.55</c:v>
                </c:pt>
                <c:pt idx="2189">
                  <c:v>5938.2</c:v>
                </c:pt>
                <c:pt idx="2190">
                  <c:v>5944.75</c:v>
                </c:pt>
                <c:pt idx="2191">
                  <c:v>5953.9</c:v>
                </c:pt>
                <c:pt idx="2192">
                  <c:v>5964.5166666666664</c:v>
                </c:pt>
                <c:pt idx="2193">
                  <c:v>5930.9666666666662</c:v>
                </c:pt>
                <c:pt idx="2194">
                  <c:v>5970.666666666667</c:v>
                </c:pt>
                <c:pt idx="2195">
                  <c:v>5956.05</c:v>
                </c:pt>
                <c:pt idx="2196">
                  <c:v>5939.9</c:v>
                </c:pt>
                <c:pt idx="2197">
                  <c:v>5950.5</c:v>
                </c:pt>
                <c:pt idx="2198">
                  <c:v>5952.833333333333</c:v>
                </c:pt>
                <c:pt idx="2199">
                  <c:v>5975.8833333333332</c:v>
                </c:pt>
                <c:pt idx="2200">
                  <c:v>5949.0666666666666</c:v>
                </c:pt>
                <c:pt idx="2201">
                  <c:v>5970.9</c:v>
                </c:pt>
                <c:pt idx="2202">
                  <c:v>5968.916666666667</c:v>
                </c:pt>
                <c:pt idx="2203">
                  <c:v>5950.333333333333</c:v>
                </c:pt>
                <c:pt idx="2204">
                  <c:v>5968.3</c:v>
                </c:pt>
                <c:pt idx="2205">
                  <c:v>5939.8</c:v>
                </c:pt>
                <c:pt idx="2206">
                  <c:v>6005.9333333333334</c:v>
                </c:pt>
                <c:pt idx="2207">
                  <c:v>5969.2666666666664</c:v>
                </c:pt>
                <c:pt idx="2208">
                  <c:v>5966.3833333333332</c:v>
                </c:pt>
                <c:pt idx="2209">
                  <c:v>5996.7</c:v>
                </c:pt>
                <c:pt idx="2210">
                  <c:v>5947.6833333333334</c:v>
                </c:pt>
                <c:pt idx="2211">
                  <c:v>6004.6333333333332</c:v>
                </c:pt>
                <c:pt idx="2212">
                  <c:v>5957.916666666667</c:v>
                </c:pt>
                <c:pt idx="2213">
                  <c:v>5949.3166666666666</c:v>
                </c:pt>
                <c:pt idx="2214">
                  <c:v>5949.15</c:v>
                </c:pt>
                <c:pt idx="2215">
                  <c:v>5970.416666666667</c:v>
                </c:pt>
                <c:pt idx="2216">
                  <c:v>6010.2333333333336</c:v>
                </c:pt>
                <c:pt idx="2217">
                  <c:v>5985.083333333333</c:v>
                </c:pt>
                <c:pt idx="2218">
                  <c:v>5986.6833333333334</c:v>
                </c:pt>
                <c:pt idx="2219">
                  <c:v>6001.8833333333332</c:v>
                </c:pt>
                <c:pt idx="2220">
                  <c:v>5998.15</c:v>
                </c:pt>
                <c:pt idx="2221">
                  <c:v>6009.0333333333338</c:v>
                </c:pt>
                <c:pt idx="2222">
                  <c:v>5985.916666666667</c:v>
                </c:pt>
                <c:pt idx="2223">
                  <c:v>5963.5666666666666</c:v>
                </c:pt>
                <c:pt idx="2224">
                  <c:v>5991.65</c:v>
                </c:pt>
                <c:pt idx="2225">
                  <c:v>5997.416666666667</c:v>
                </c:pt>
                <c:pt idx="2226">
                  <c:v>5992.05</c:v>
                </c:pt>
                <c:pt idx="2227">
                  <c:v>5999.75</c:v>
                </c:pt>
                <c:pt idx="2228">
                  <c:v>5979</c:v>
                </c:pt>
                <c:pt idx="2229">
                  <c:v>6002.7333333333336</c:v>
                </c:pt>
                <c:pt idx="2230">
                  <c:v>6008.2</c:v>
                </c:pt>
                <c:pt idx="2231">
                  <c:v>6001.35</c:v>
                </c:pt>
                <c:pt idx="2232">
                  <c:v>6000.65</c:v>
                </c:pt>
                <c:pt idx="2233">
                  <c:v>5978.4333333333334</c:v>
                </c:pt>
                <c:pt idx="2234">
                  <c:v>6000.583333333333</c:v>
                </c:pt>
                <c:pt idx="2235">
                  <c:v>6041.3</c:v>
                </c:pt>
                <c:pt idx="2236">
                  <c:v>5990.2666666666664</c:v>
                </c:pt>
                <c:pt idx="2237">
                  <c:v>5994.7833333333338</c:v>
                </c:pt>
                <c:pt idx="2238">
                  <c:v>6020.0666666666666</c:v>
                </c:pt>
                <c:pt idx="2239">
                  <c:v>6016.8833333333332</c:v>
                </c:pt>
                <c:pt idx="2240">
                  <c:v>6042.1166666666668</c:v>
                </c:pt>
                <c:pt idx="2241">
                  <c:v>6028.8</c:v>
                </c:pt>
                <c:pt idx="2242">
                  <c:v>6050.6166666666668</c:v>
                </c:pt>
                <c:pt idx="2243">
                  <c:v>6035.0166666666664</c:v>
                </c:pt>
                <c:pt idx="2244">
                  <c:v>6013.7</c:v>
                </c:pt>
                <c:pt idx="2245">
                  <c:v>6035.0166666666664</c:v>
                </c:pt>
                <c:pt idx="2246">
                  <c:v>6030.8166666666666</c:v>
                </c:pt>
                <c:pt idx="2247">
                  <c:v>6034.4</c:v>
                </c:pt>
                <c:pt idx="2248">
                  <c:v>6042.916666666667</c:v>
                </c:pt>
                <c:pt idx="2249">
                  <c:v>6055.083333333333</c:v>
                </c:pt>
                <c:pt idx="2250">
                  <c:v>6056.416666666667</c:v>
                </c:pt>
                <c:pt idx="2251">
                  <c:v>6031</c:v>
                </c:pt>
                <c:pt idx="2252">
                  <c:v>6034.8166666666666</c:v>
                </c:pt>
                <c:pt idx="2253">
                  <c:v>6019.7</c:v>
                </c:pt>
                <c:pt idx="2254">
                  <c:v>6065.15</c:v>
                </c:pt>
                <c:pt idx="2255">
                  <c:v>6013.333333333333</c:v>
                </c:pt>
                <c:pt idx="2256">
                  <c:v>6064.75</c:v>
                </c:pt>
                <c:pt idx="2257">
                  <c:v>6067.3166666666666</c:v>
                </c:pt>
                <c:pt idx="2258">
                  <c:v>6041.65</c:v>
                </c:pt>
                <c:pt idx="2259">
                  <c:v>6029.6333333333332</c:v>
                </c:pt>
                <c:pt idx="2260">
                  <c:v>6082.25</c:v>
                </c:pt>
                <c:pt idx="2261">
                  <c:v>6092.7666666666664</c:v>
                </c:pt>
                <c:pt idx="2262">
                  <c:v>6082.55</c:v>
                </c:pt>
                <c:pt idx="2263">
                  <c:v>6082.9833333333336</c:v>
                </c:pt>
                <c:pt idx="2264">
                  <c:v>6047.5666666666666</c:v>
                </c:pt>
                <c:pt idx="2265">
                  <c:v>6061.0666666666666</c:v>
                </c:pt>
                <c:pt idx="2266">
                  <c:v>6058.0666666666666</c:v>
                </c:pt>
                <c:pt idx="2267">
                  <c:v>6077.4666666666662</c:v>
                </c:pt>
                <c:pt idx="2268">
                  <c:v>6074.9333333333334</c:v>
                </c:pt>
                <c:pt idx="2269">
                  <c:v>6097.6166666666668</c:v>
                </c:pt>
                <c:pt idx="2270">
                  <c:v>6115.2</c:v>
                </c:pt>
                <c:pt idx="2271">
                  <c:v>6102.25</c:v>
                </c:pt>
                <c:pt idx="2272">
                  <c:v>6102.6166666666668</c:v>
                </c:pt>
                <c:pt idx="2273">
                  <c:v>6075.4666666666662</c:v>
                </c:pt>
                <c:pt idx="2274">
                  <c:v>6053.7333333333336</c:v>
                </c:pt>
                <c:pt idx="2275">
                  <c:v>6073.7833333333338</c:v>
                </c:pt>
                <c:pt idx="2276">
                  <c:v>6081.333333333333</c:v>
                </c:pt>
                <c:pt idx="2277">
                  <c:v>6095.1166666666668</c:v>
                </c:pt>
                <c:pt idx="2278">
                  <c:v>6078.9666666666662</c:v>
                </c:pt>
                <c:pt idx="2279">
                  <c:v>6084.4833333333336</c:v>
                </c:pt>
                <c:pt idx="2280">
                  <c:v>6068.9333333333334</c:v>
                </c:pt>
                <c:pt idx="2281">
                  <c:v>6073.3</c:v>
                </c:pt>
                <c:pt idx="2282">
                  <c:v>6087.2166666666662</c:v>
                </c:pt>
                <c:pt idx="2283">
                  <c:v>6077</c:v>
                </c:pt>
                <c:pt idx="2284">
                  <c:v>6076.5</c:v>
                </c:pt>
                <c:pt idx="2285">
                  <c:v>6080.1833333333334</c:v>
                </c:pt>
                <c:pt idx="2286">
                  <c:v>6093.083333333333</c:v>
                </c:pt>
                <c:pt idx="2287">
                  <c:v>6093.25</c:v>
                </c:pt>
                <c:pt idx="2288">
                  <c:v>6090.6</c:v>
                </c:pt>
                <c:pt idx="2289">
                  <c:v>6108.3166666666666</c:v>
                </c:pt>
                <c:pt idx="2290">
                  <c:v>6091.55</c:v>
                </c:pt>
                <c:pt idx="2291">
                  <c:v>6089.9333333333334</c:v>
                </c:pt>
                <c:pt idx="2292">
                  <c:v>6087.833333333333</c:v>
                </c:pt>
                <c:pt idx="2293">
                  <c:v>6096.4833333333336</c:v>
                </c:pt>
                <c:pt idx="2294">
                  <c:v>6150.2666666666664</c:v>
                </c:pt>
                <c:pt idx="2295">
                  <c:v>6107.2333333333336</c:v>
                </c:pt>
                <c:pt idx="2296">
                  <c:v>6108.25</c:v>
                </c:pt>
                <c:pt idx="2297">
                  <c:v>6101.75</c:v>
                </c:pt>
                <c:pt idx="2298">
                  <c:v>6095.916666666667</c:v>
                </c:pt>
                <c:pt idx="2299">
                  <c:v>6142.7666666666664</c:v>
                </c:pt>
                <c:pt idx="2300">
                  <c:v>6127.0166666666664</c:v>
                </c:pt>
                <c:pt idx="2301">
                  <c:v>6142.6166666666668</c:v>
                </c:pt>
                <c:pt idx="2302">
                  <c:v>6128.666666666667</c:v>
                </c:pt>
                <c:pt idx="2303">
                  <c:v>5269.4666666666662</c:v>
                </c:pt>
                <c:pt idx="2304">
                  <c:v>5194</c:v>
                </c:pt>
                <c:pt idx="2305">
                  <c:v>6125.2333333333336</c:v>
                </c:pt>
                <c:pt idx="2306">
                  <c:v>6148.65</c:v>
                </c:pt>
                <c:pt idx="2307">
                  <c:v>6132.4833333333336</c:v>
                </c:pt>
                <c:pt idx="2308">
                  <c:v>6150.2333333333336</c:v>
                </c:pt>
                <c:pt idx="2309">
                  <c:v>6123.75</c:v>
                </c:pt>
                <c:pt idx="2310">
                  <c:v>6133.05</c:v>
                </c:pt>
                <c:pt idx="2311">
                  <c:v>6127.1166666666668</c:v>
                </c:pt>
                <c:pt idx="2312">
                  <c:v>6151.5166666666664</c:v>
                </c:pt>
                <c:pt idx="2313">
                  <c:v>6149.916666666667</c:v>
                </c:pt>
                <c:pt idx="2314">
                  <c:v>6132.416666666667</c:v>
                </c:pt>
                <c:pt idx="2315">
                  <c:v>6138.75</c:v>
                </c:pt>
                <c:pt idx="2316">
                  <c:v>6143.8166666666666</c:v>
                </c:pt>
                <c:pt idx="2317">
                  <c:v>6126.5333333333338</c:v>
                </c:pt>
                <c:pt idx="2318">
                  <c:v>6154.916666666667</c:v>
                </c:pt>
                <c:pt idx="2319">
                  <c:v>6171.8833333333332</c:v>
                </c:pt>
                <c:pt idx="2320">
                  <c:v>6150.9</c:v>
                </c:pt>
                <c:pt idx="2321">
                  <c:v>6197.1833333333334</c:v>
                </c:pt>
                <c:pt idx="2322">
                  <c:v>6144.916666666667</c:v>
                </c:pt>
                <c:pt idx="2323">
                  <c:v>6183.9333333333334</c:v>
                </c:pt>
                <c:pt idx="2324">
                  <c:v>6167.6</c:v>
                </c:pt>
                <c:pt idx="2325">
                  <c:v>6147.666666666667</c:v>
                </c:pt>
                <c:pt idx="2326">
                  <c:v>6151.2833333333338</c:v>
                </c:pt>
                <c:pt idx="2327">
                  <c:v>6066.2</c:v>
                </c:pt>
                <c:pt idx="2328">
                  <c:v>6169.95</c:v>
                </c:pt>
                <c:pt idx="2329">
                  <c:v>6169.2666666666664</c:v>
                </c:pt>
                <c:pt idx="2330">
                  <c:v>6152.3166666666666</c:v>
                </c:pt>
                <c:pt idx="2331">
                  <c:v>6156.1</c:v>
                </c:pt>
                <c:pt idx="2332">
                  <c:v>6181.7</c:v>
                </c:pt>
                <c:pt idx="2333">
                  <c:v>6168.9333333333334</c:v>
                </c:pt>
                <c:pt idx="2334">
                  <c:v>6131.8166666666666</c:v>
                </c:pt>
                <c:pt idx="2335">
                  <c:v>6154.6333333333332</c:v>
                </c:pt>
                <c:pt idx="2336">
                  <c:v>6175.9333333333334</c:v>
                </c:pt>
                <c:pt idx="2337">
                  <c:v>6167.9833333333336</c:v>
                </c:pt>
                <c:pt idx="2338">
                  <c:v>6185.2</c:v>
                </c:pt>
                <c:pt idx="2339">
                  <c:v>6177.8</c:v>
                </c:pt>
                <c:pt idx="2340">
                  <c:v>6144.083333333333</c:v>
                </c:pt>
                <c:pt idx="2341">
                  <c:v>6164.3833333333332</c:v>
                </c:pt>
                <c:pt idx="2342">
                  <c:v>6163.166666666667</c:v>
                </c:pt>
                <c:pt idx="2343">
                  <c:v>6172.7666666666664</c:v>
                </c:pt>
                <c:pt idx="2344">
                  <c:v>6152.5</c:v>
                </c:pt>
                <c:pt idx="2345">
                  <c:v>6177.25</c:v>
                </c:pt>
                <c:pt idx="2346">
                  <c:v>6213.1333333333332</c:v>
                </c:pt>
                <c:pt idx="2347">
                  <c:v>6179.25</c:v>
                </c:pt>
                <c:pt idx="2348">
                  <c:v>6183.666666666667</c:v>
                </c:pt>
                <c:pt idx="2349">
                  <c:v>6171.666666666667</c:v>
                </c:pt>
                <c:pt idx="2350">
                  <c:v>6198.166666666667</c:v>
                </c:pt>
                <c:pt idx="2351">
                  <c:v>6189.6166666666668</c:v>
                </c:pt>
                <c:pt idx="2352">
                  <c:v>6153.1833333333334</c:v>
                </c:pt>
                <c:pt idx="2353">
                  <c:v>6211.9666666666662</c:v>
                </c:pt>
                <c:pt idx="2354">
                  <c:v>6215.7666666666664</c:v>
                </c:pt>
                <c:pt idx="2355">
                  <c:v>6202.45</c:v>
                </c:pt>
                <c:pt idx="2356">
                  <c:v>6203.65</c:v>
                </c:pt>
                <c:pt idx="2357">
                  <c:v>6200.7</c:v>
                </c:pt>
                <c:pt idx="2358">
                  <c:v>6210.25</c:v>
                </c:pt>
                <c:pt idx="2359">
                  <c:v>6197.15</c:v>
                </c:pt>
                <c:pt idx="2360">
                  <c:v>5971.4</c:v>
                </c:pt>
                <c:pt idx="2361">
                  <c:v>6036.7166666666662</c:v>
                </c:pt>
                <c:pt idx="2362">
                  <c:v>6028.7833333333338</c:v>
                </c:pt>
                <c:pt idx="2363">
                  <c:v>6034.3</c:v>
                </c:pt>
                <c:pt idx="2364">
                  <c:v>6050.1</c:v>
                </c:pt>
                <c:pt idx="2365">
                  <c:v>6062.2</c:v>
                </c:pt>
                <c:pt idx="2366">
                  <c:v>6033.083333333333</c:v>
                </c:pt>
                <c:pt idx="2367">
                  <c:v>6038.166666666667</c:v>
                </c:pt>
                <c:pt idx="2368">
                  <c:v>6023.666666666667</c:v>
                </c:pt>
                <c:pt idx="2369">
                  <c:v>6025.8666666666668</c:v>
                </c:pt>
                <c:pt idx="2370">
                  <c:v>6204.583333333333</c:v>
                </c:pt>
                <c:pt idx="2371">
                  <c:v>6246.6333333333332</c:v>
                </c:pt>
                <c:pt idx="2372">
                  <c:v>6192.3166666666666</c:v>
                </c:pt>
                <c:pt idx="2373">
                  <c:v>6188.4666666666662</c:v>
                </c:pt>
                <c:pt idx="2374">
                  <c:v>6202.35</c:v>
                </c:pt>
                <c:pt idx="2375">
                  <c:v>6228.9833333333336</c:v>
                </c:pt>
                <c:pt idx="2376">
                  <c:v>6217.9</c:v>
                </c:pt>
                <c:pt idx="2377">
                  <c:v>6204.0666666666666</c:v>
                </c:pt>
                <c:pt idx="2378">
                  <c:v>6220.75</c:v>
                </c:pt>
                <c:pt idx="2379">
                  <c:v>6215.8833333333332</c:v>
                </c:pt>
                <c:pt idx="2380">
                  <c:v>6226.1833333333334</c:v>
                </c:pt>
                <c:pt idx="2381">
                  <c:v>6249.5666666666666</c:v>
                </c:pt>
                <c:pt idx="2382">
                  <c:v>6207.55</c:v>
                </c:pt>
                <c:pt idx="2383">
                  <c:v>6244.2333333333336</c:v>
                </c:pt>
                <c:pt idx="2384">
                  <c:v>6235.833333333333</c:v>
                </c:pt>
                <c:pt idx="2385">
                  <c:v>6257.75</c:v>
                </c:pt>
                <c:pt idx="2386">
                  <c:v>6219.6</c:v>
                </c:pt>
                <c:pt idx="2387">
                  <c:v>6233.0166666666664</c:v>
                </c:pt>
                <c:pt idx="2388">
                  <c:v>6243.5</c:v>
                </c:pt>
                <c:pt idx="2389">
                  <c:v>6225.916666666667</c:v>
                </c:pt>
                <c:pt idx="2390">
                  <c:v>6239.583333333333</c:v>
                </c:pt>
                <c:pt idx="2391">
                  <c:v>6225.3</c:v>
                </c:pt>
                <c:pt idx="2392">
                  <c:v>6217.6833333333334</c:v>
                </c:pt>
                <c:pt idx="2393">
                  <c:v>6232.6</c:v>
                </c:pt>
                <c:pt idx="2394">
                  <c:v>6247.65</c:v>
                </c:pt>
                <c:pt idx="2395">
                  <c:v>6204.3166666666666</c:v>
                </c:pt>
                <c:pt idx="2396">
                  <c:v>6231.7833333333338</c:v>
                </c:pt>
                <c:pt idx="2397">
                  <c:v>6225.416666666667</c:v>
                </c:pt>
                <c:pt idx="2398">
                  <c:v>6250.333333333333</c:v>
                </c:pt>
                <c:pt idx="2399">
                  <c:v>6252.65</c:v>
                </c:pt>
                <c:pt idx="2400">
                  <c:v>6234.166666666667</c:v>
                </c:pt>
                <c:pt idx="2401">
                  <c:v>6226.1333333333332</c:v>
                </c:pt>
                <c:pt idx="2402">
                  <c:v>6225.166666666667</c:v>
                </c:pt>
                <c:pt idx="2403">
                  <c:v>6241.1833333333334</c:v>
                </c:pt>
                <c:pt idx="2404">
                  <c:v>6256.4</c:v>
                </c:pt>
                <c:pt idx="2405">
                  <c:v>6237.0666666666666</c:v>
                </c:pt>
                <c:pt idx="2406">
                  <c:v>6246.8166666666666</c:v>
                </c:pt>
                <c:pt idx="2407">
                  <c:v>6161.35</c:v>
                </c:pt>
                <c:pt idx="2408">
                  <c:v>6243.2</c:v>
                </c:pt>
                <c:pt idx="2409">
                  <c:v>6227.833333333333</c:v>
                </c:pt>
                <c:pt idx="2410">
                  <c:v>6218.65</c:v>
                </c:pt>
                <c:pt idx="2411">
                  <c:v>6232.1333333333332</c:v>
                </c:pt>
                <c:pt idx="2412">
                  <c:v>6194.8833333333332</c:v>
                </c:pt>
                <c:pt idx="2413">
                  <c:v>6225.45</c:v>
                </c:pt>
                <c:pt idx="2414">
                  <c:v>6211.7833333333338</c:v>
                </c:pt>
                <c:pt idx="2415">
                  <c:v>6239.1166666666668</c:v>
                </c:pt>
                <c:pt idx="2416">
                  <c:v>6224.65</c:v>
                </c:pt>
                <c:pt idx="2417">
                  <c:v>6224.0666666666666</c:v>
                </c:pt>
                <c:pt idx="2418">
                  <c:v>6233.1166666666668</c:v>
                </c:pt>
                <c:pt idx="2419">
                  <c:v>6222.55</c:v>
                </c:pt>
                <c:pt idx="2420">
                  <c:v>6221.6833333333334</c:v>
                </c:pt>
                <c:pt idx="2421">
                  <c:v>6215.7833333333338</c:v>
                </c:pt>
                <c:pt idx="2422">
                  <c:v>6227.4833333333336</c:v>
                </c:pt>
                <c:pt idx="2423">
                  <c:v>6231.0333333333338</c:v>
                </c:pt>
                <c:pt idx="2424">
                  <c:v>6235.5666666666666</c:v>
                </c:pt>
                <c:pt idx="2425">
                  <c:v>6224.4833333333336</c:v>
                </c:pt>
                <c:pt idx="2426">
                  <c:v>6252.75</c:v>
                </c:pt>
                <c:pt idx="2427">
                  <c:v>6245.95</c:v>
                </c:pt>
                <c:pt idx="2428">
                  <c:v>6244.8666666666668</c:v>
                </c:pt>
                <c:pt idx="2429">
                  <c:v>6225.833333333333</c:v>
                </c:pt>
                <c:pt idx="2430">
                  <c:v>6243.1</c:v>
                </c:pt>
                <c:pt idx="2431">
                  <c:v>6251.55</c:v>
                </c:pt>
                <c:pt idx="2432">
                  <c:v>6222.3833333333332</c:v>
                </c:pt>
                <c:pt idx="2433">
                  <c:v>6244.416666666667</c:v>
                </c:pt>
                <c:pt idx="2434">
                  <c:v>6204.4833333333336</c:v>
                </c:pt>
                <c:pt idx="2435">
                  <c:v>6212.35</c:v>
                </c:pt>
                <c:pt idx="2436">
                  <c:v>6243.75</c:v>
                </c:pt>
                <c:pt idx="2437">
                  <c:v>6225.333333333333</c:v>
                </c:pt>
                <c:pt idx="2438">
                  <c:v>6210.0333333333338</c:v>
                </c:pt>
                <c:pt idx="2439">
                  <c:v>6202.45</c:v>
                </c:pt>
                <c:pt idx="2440">
                  <c:v>6229.8</c:v>
                </c:pt>
                <c:pt idx="2441">
                  <c:v>6229.916666666667</c:v>
                </c:pt>
                <c:pt idx="2442">
                  <c:v>6219.6833333333334</c:v>
                </c:pt>
                <c:pt idx="2443">
                  <c:v>6240.3666666666668</c:v>
                </c:pt>
                <c:pt idx="2444">
                  <c:v>6233.2166666666662</c:v>
                </c:pt>
                <c:pt idx="2445">
                  <c:v>6247.5333333333338</c:v>
                </c:pt>
                <c:pt idx="2446">
                  <c:v>6218.1833333333334</c:v>
                </c:pt>
                <c:pt idx="2447">
                  <c:v>6238.333333333333</c:v>
                </c:pt>
                <c:pt idx="2448">
                  <c:v>6235.6</c:v>
                </c:pt>
                <c:pt idx="2449">
                  <c:v>6250.1333333333332</c:v>
                </c:pt>
                <c:pt idx="2450">
                  <c:v>6214.75</c:v>
                </c:pt>
                <c:pt idx="2451">
                  <c:v>6258.2833333333338</c:v>
                </c:pt>
                <c:pt idx="2452">
                  <c:v>6242.4</c:v>
                </c:pt>
                <c:pt idx="2453">
                  <c:v>6211.1</c:v>
                </c:pt>
                <c:pt idx="2454">
                  <c:v>6207.5166666666664</c:v>
                </c:pt>
                <c:pt idx="2455">
                  <c:v>6216.7833333333338</c:v>
                </c:pt>
                <c:pt idx="2456">
                  <c:v>6239.2166666666662</c:v>
                </c:pt>
                <c:pt idx="2457">
                  <c:v>6141.6</c:v>
                </c:pt>
                <c:pt idx="2458">
                  <c:v>6205.0166666666664</c:v>
                </c:pt>
                <c:pt idx="2459">
                  <c:v>6226.55</c:v>
                </c:pt>
                <c:pt idx="2460">
                  <c:v>6219.85</c:v>
                </c:pt>
                <c:pt idx="2461">
                  <c:v>6232.666666666667</c:v>
                </c:pt>
                <c:pt idx="2462">
                  <c:v>6236.2833333333338</c:v>
                </c:pt>
                <c:pt idx="2463">
                  <c:v>6214.3166666666666</c:v>
                </c:pt>
                <c:pt idx="2464">
                  <c:v>6200.9666666666662</c:v>
                </c:pt>
                <c:pt idx="2465">
                  <c:v>6231.8666666666668</c:v>
                </c:pt>
                <c:pt idx="2466">
                  <c:v>6252.0166666666664</c:v>
                </c:pt>
                <c:pt idx="2467">
                  <c:v>6193.7</c:v>
                </c:pt>
                <c:pt idx="2468">
                  <c:v>6246.3833333333332</c:v>
                </c:pt>
                <c:pt idx="2469">
                  <c:v>6226.9833333333336</c:v>
                </c:pt>
                <c:pt idx="2470">
                  <c:v>6221.4333333333334</c:v>
                </c:pt>
                <c:pt idx="2471">
                  <c:v>6203.166666666667</c:v>
                </c:pt>
                <c:pt idx="2472">
                  <c:v>6215.2166666666662</c:v>
                </c:pt>
                <c:pt idx="2473">
                  <c:v>6220.2166666666662</c:v>
                </c:pt>
                <c:pt idx="2474">
                  <c:v>6256.95</c:v>
                </c:pt>
                <c:pt idx="2475">
                  <c:v>6206.3666666666668</c:v>
                </c:pt>
                <c:pt idx="2476">
                  <c:v>6244.0333333333338</c:v>
                </c:pt>
                <c:pt idx="2477">
                  <c:v>6223.833333333333</c:v>
                </c:pt>
                <c:pt idx="2478">
                  <c:v>6162</c:v>
                </c:pt>
                <c:pt idx="2479">
                  <c:v>6219.15</c:v>
                </c:pt>
                <c:pt idx="2480">
                  <c:v>6237.5666666666666</c:v>
                </c:pt>
                <c:pt idx="2481">
                  <c:v>6221.8</c:v>
                </c:pt>
                <c:pt idx="2482">
                  <c:v>6242.2166666666662</c:v>
                </c:pt>
                <c:pt idx="2483">
                  <c:v>6235.7333333333336</c:v>
                </c:pt>
                <c:pt idx="2484">
                  <c:v>6218.083333333333</c:v>
                </c:pt>
                <c:pt idx="2485">
                  <c:v>6218.4</c:v>
                </c:pt>
                <c:pt idx="2486">
                  <c:v>6224.85</c:v>
                </c:pt>
                <c:pt idx="2487">
                  <c:v>6219.6166666666668</c:v>
                </c:pt>
                <c:pt idx="2488">
                  <c:v>6233.0333333333338</c:v>
                </c:pt>
                <c:pt idx="2489">
                  <c:v>6217.0166666666664</c:v>
                </c:pt>
                <c:pt idx="2490">
                  <c:v>6236.9333333333334</c:v>
                </c:pt>
                <c:pt idx="2491">
                  <c:v>6203.6833333333334</c:v>
                </c:pt>
                <c:pt idx="2492">
                  <c:v>6214.4833333333336</c:v>
                </c:pt>
                <c:pt idx="2493">
                  <c:v>6211.5166666666664</c:v>
                </c:pt>
                <c:pt idx="2494">
                  <c:v>6235.35</c:v>
                </c:pt>
                <c:pt idx="2495">
                  <c:v>6232.416666666667</c:v>
                </c:pt>
                <c:pt idx="2496">
                  <c:v>6203.3</c:v>
                </c:pt>
                <c:pt idx="2497">
                  <c:v>6229.7666666666664</c:v>
                </c:pt>
                <c:pt idx="2498">
                  <c:v>6228.7333333333336</c:v>
                </c:pt>
                <c:pt idx="2499">
                  <c:v>6236.6166666666668</c:v>
                </c:pt>
                <c:pt idx="2500">
                  <c:v>6177.5166666666664</c:v>
                </c:pt>
                <c:pt idx="2501">
                  <c:v>6222.9666666666662</c:v>
                </c:pt>
                <c:pt idx="2502">
                  <c:v>6201</c:v>
                </c:pt>
                <c:pt idx="2503">
                  <c:v>6241.7</c:v>
                </c:pt>
                <c:pt idx="2504">
                  <c:v>6255.25</c:v>
                </c:pt>
                <c:pt idx="2505">
                  <c:v>6226.083333333333</c:v>
                </c:pt>
                <c:pt idx="2506">
                  <c:v>6217.1333333333332</c:v>
                </c:pt>
                <c:pt idx="2507">
                  <c:v>6233.9</c:v>
                </c:pt>
                <c:pt idx="2508">
                  <c:v>6224.2833333333338</c:v>
                </c:pt>
                <c:pt idx="2509">
                  <c:v>6207.916666666667</c:v>
                </c:pt>
                <c:pt idx="2510">
                  <c:v>6214.9833333333336</c:v>
                </c:pt>
                <c:pt idx="2511">
                  <c:v>6251.6</c:v>
                </c:pt>
                <c:pt idx="2512">
                  <c:v>6209.7</c:v>
                </c:pt>
                <c:pt idx="2513">
                  <c:v>6228.416666666667</c:v>
                </c:pt>
                <c:pt idx="2514">
                  <c:v>6242</c:v>
                </c:pt>
                <c:pt idx="2515">
                  <c:v>6237.2</c:v>
                </c:pt>
                <c:pt idx="2516">
                  <c:v>6237.8</c:v>
                </c:pt>
                <c:pt idx="2517">
                  <c:v>6225.8833333333332</c:v>
                </c:pt>
                <c:pt idx="2518">
                  <c:v>6226.4333333333334</c:v>
                </c:pt>
                <c:pt idx="2519">
                  <c:v>6272.7</c:v>
                </c:pt>
                <c:pt idx="2520">
                  <c:v>6233.85</c:v>
                </c:pt>
                <c:pt idx="2521">
                  <c:v>6222.1333333333332</c:v>
                </c:pt>
                <c:pt idx="2522">
                  <c:v>4100.0166666666664</c:v>
                </c:pt>
                <c:pt idx="2523">
                  <c:v>6234.4333333333334</c:v>
                </c:pt>
                <c:pt idx="2524">
                  <c:v>6239.2666666666664</c:v>
                </c:pt>
                <c:pt idx="2525">
                  <c:v>6260.8</c:v>
                </c:pt>
                <c:pt idx="2526">
                  <c:v>6248.9833333333336</c:v>
                </c:pt>
                <c:pt idx="2527">
                  <c:v>6242.8</c:v>
                </c:pt>
                <c:pt idx="2528">
                  <c:v>6261.3666666666668</c:v>
                </c:pt>
                <c:pt idx="2529">
                  <c:v>6226.9333333333334</c:v>
                </c:pt>
                <c:pt idx="2530">
                  <c:v>6233.0333333333338</c:v>
                </c:pt>
                <c:pt idx="2531">
                  <c:v>6257.7666666666664</c:v>
                </c:pt>
                <c:pt idx="2532">
                  <c:v>6251.916666666667</c:v>
                </c:pt>
                <c:pt idx="2533">
                  <c:v>6246.1833333333334</c:v>
                </c:pt>
                <c:pt idx="2534">
                  <c:v>6235.166666666667</c:v>
                </c:pt>
                <c:pt idx="2535">
                  <c:v>6262.7666666666664</c:v>
                </c:pt>
                <c:pt idx="2536">
                  <c:v>6252.6</c:v>
                </c:pt>
                <c:pt idx="2537">
                  <c:v>6262.9833333333336</c:v>
                </c:pt>
                <c:pt idx="2538">
                  <c:v>6229.2666666666664</c:v>
                </c:pt>
                <c:pt idx="2539">
                  <c:v>6226.6833333333334</c:v>
                </c:pt>
                <c:pt idx="2540">
                  <c:v>6238.45</c:v>
                </c:pt>
                <c:pt idx="2541">
                  <c:v>6225.416666666667</c:v>
                </c:pt>
                <c:pt idx="2542">
                  <c:v>6252.1833333333334</c:v>
                </c:pt>
                <c:pt idx="2543">
                  <c:v>6240.9333333333334</c:v>
                </c:pt>
                <c:pt idx="2544">
                  <c:v>6236.2666666666664</c:v>
                </c:pt>
                <c:pt idx="2545">
                  <c:v>6236</c:v>
                </c:pt>
                <c:pt idx="2546">
                  <c:v>6223.0333333333338</c:v>
                </c:pt>
                <c:pt idx="2547">
                  <c:v>6233.583333333333</c:v>
                </c:pt>
                <c:pt idx="2548">
                  <c:v>6224.1</c:v>
                </c:pt>
                <c:pt idx="2549">
                  <c:v>6232.3</c:v>
                </c:pt>
                <c:pt idx="2550">
                  <c:v>6242.9</c:v>
                </c:pt>
                <c:pt idx="2551">
                  <c:v>6248.1166666666668</c:v>
                </c:pt>
                <c:pt idx="2552">
                  <c:v>6246.4</c:v>
                </c:pt>
                <c:pt idx="2553">
                  <c:v>6229.5333333333338</c:v>
                </c:pt>
                <c:pt idx="2554">
                  <c:v>6227.7</c:v>
                </c:pt>
                <c:pt idx="2555">
                  <c:v>6218.7166666666662</c:v>
                </c:pt>
                <c:pt idx="2556">
                  <c:v>6226.9833333333336</c:v>
                </c:pt>
                <c:pt idx="2557">
                  <c:v>6219.85</c:v>
                </c:pt>
                <c:pt idx="2558">
                  <c:v>6236.55</c:v>
                </c:pt>
                <c:pt idx="2559">
                  <c:v>6227.4333333333334</c:v>
                </c:pt>
                <c:pt idx="2560">
                  <c:v>6020.25</c:v>
                </c:pt>
                <c:pt idx="2561">
                  <c:v>6011.75</c:v>
                </c:pt>
                <c:pt idx="2562">
                  <c:v>6003.95</c:v>
                </c:pt>
                <c:pt idx="2563">
                  <c:v>5990.65</c:v>
                </c:pt>
                <c:pt idx="2564">
                  <c:v>5981.333333333333</c:v>
                </c:pt>
                <c:pt idx="2565">
                  <c:v>6014.3666666666668</c:v>
                </c:pt>
                <c:pt idx="2566">
                  <c:v>6013.7333333333336</c:v>
                </c:pt>
                <c:pt idx="2567">
                  <c:v>5968.8833333333332</c:v>
                </c:pt>
                <c:pt idx="2568">
                  <c:v>5978.0666666666666</c:v>
                </c:pt>
                <c:pt idx="2569">
                  <c:v>5985.15</c:v>
                </c:pt>
                <c:pt idx="2570">
                  <c:v>6236.4</c:v>
                </c:pt>
                <c:pt idx="2571">
                  <c:v>6248.5166666666664</c:v>
                </c:pt>
                <c:pt idx="2572">
                  <c:v>6228.7166666666662</c:v>
                </c:pt>
                <c:pt idx="2573">
                  <c:v>6219.4333333333334</c:v>
                </c:pt>
                <c:pt idx="2574">
                  <c:v>6265.166666666667</c:v>
                </c:pt>
                <c:pt idx="2575">
                  <c:v>6253.2166666666662</c:v>
                </c:pt>
                <c:pt idx="2576">
                  <c:v>6238.2</c:v>
                </c:pt>
                <c:pt idx="2577">
                  <c:v>6221.3166666666666</c:v>
                </c:pt>
                <c:pt idx="2578">
                  <c:v>6210.6333333333332</c:v>
                </c:pt>
                <c:pt idx="2579">
                  <c:v>6210.833333333333</c:v>
                </c:pt>
                <c:pt idx="2580">
                  <c:v>6241.2833333333338</c:v>
                </c:pt>
                <c:pt idx="2581">
                  <c:v>6234.2</c:v>
                </c:pt>
                <c:pt idx="2582">
                  <c:v>6233.6</c:v>
                </c:pt>
                <c:pt idx="2583">
                  <c:v>6238.1</c:v>
                </c:pt>
                <c:pt idx="2584">
                  <c:v>6231.2666666666664</c:v>
                </c:pt>
                <c:pt idx="2585">
                  <c:v>6265</c:v>
                </c:pt>
                <c:pt idx="2586">
                  <c:v>6184.1833333333334</c:v>
                </c:pt>
                <c:pt idx="2587">
                  <c:v>6212.3666666666668</c:v>
                </c:pt>
                <c:pt idx="2588">
                  <c:v>6225.3</c:v>
                </c:pt>
                <c:pt idx="2589">
                  <c:v>6234.7666666666664</c:v>
                </c:pt>
                <c:pt idx="2590">
                  <c:v>6231.666666666667</c:v>
                </c:pt>
                <c:pt idx="2591">
                  <c:v>6261.1166666666668</c:v>
                </c:pt>
                <c:pt idx="2592">
                  <c:v>6241.0333333333338</c:v>
                </c:pt>
                <c:pt idx="2593">
                  <c:v>6231.666666666667</c:v>
                </c:pt>
                <c:pt idx="2594">
                  <c:v>6256.95</c:v>
                </c:pt>
                <c:pt idx="2595">
                  <c:v>6237.1833333333334</c:v>
                </c:pt>
                <c:pt idx="2596">
                  <c:v>6253.4333333333334</c:v>
                </c:pt>
                <c:pt idx="2597">
                  <c:v>6237.666666666667</c:v>
                </c:pt>
                <c:pt idx="2598">
                  <c:v>6275.35</c:v>
                </c:pt>
                <c:pt idx="2599">
                  <c:v>6246.05</c:v>
                </c:pt>
                <c:pt idx="2600">
                  <c:v>6239.7833333333338</c:v>
                </c:pt>
                <c:pt idx="2601">
                  <c:v>6228.6833333333334</c:v>
                </c:pt>
                <c:pt idx="2602">
                  <c:v>6229.083333333333</c:v>
                </c:pt>
                <c:pt idx="2603">
                  <c:v>6240.9333333333334</c:v>
                </c:pt>
                <c:pt idx="2604">
                  <c:v>6209.4833333333336</c:v>
                </c:pt>
                <c:pt idx="2605">
                  <c:v>6238.9833333333336</c:v>
                </c:pt>
                <c:pt idx="2606">
                  <c:v>6243.3166666666666</c:v>
                </c:pt>
                <c:pt idx="2607">
                  <c:v>6227.6</c:v>
                </c:pt>
                <c:pt idx="2608">
                  <c:v>6250.4</c:v>
                </c:pt>
                <c:pt idx="2609">
                  <c:v>6208.4333333333334</c:v>
                </c:pt>
                <c:pt idx="2610">
                  <c:v>6204.2666666666664</c:v>
                </c:pt>
                <c:pt idx="2611">
                  <c:v>6266.75</c:v>
                </c:pt>
                <c:pt idx="2612">
                  <c:v>6232.8833333333332</c:v>
                </c:pt>
                <c:pt idx="2613">
                  <c:v>6209.916666666667</c:v>
                </c:pt>
                <c:pt idx="2614">
                  <c:v>6215.5666666666666</c:v>
                </c:pt>
                <c:pt idx="2615">
                  <c:v>6195.583333333333</c:v>
                </c:pt>
                <c:pt idx="2616">
                  <c:v>6261.0666666666666</c:v>
                </c:pt>
                <c:pt idx="2617">
                  <c:v>6234</c:v>
                </c:pt>
                <c:pt idx="2618">
                  <c:v>6212.6833333333334</c:v>
                </c:pt>
                <c:pt idx="2619">
                  <c:v>6234.5333333333338</c:v>
                </c:pt>
                <c:pt idx="2620">
                  <c:v>228.33333333333334</c:v>
                </c:pt>
                <c:pt idx="2621">
                  <c:v>234.61666666666667</c:v>
                </c:pt>
                <c:pt idx="2622">
                  <c:v>232.3</c:v>
                </c:pt>
                <c:pt idx="2623">
                  <c:v>221.35</c:v>
                </c:pt>
                <c:pt idx="2624">
                  <c:v>231.93333333333334</c:v>
                </c:pt>
                <c:pt idx="2625">
                  <c:v>226</c:v>
                </c:pt>
                <c:pt idx="2626">
                  <c:v>229.96666666666667</c:v>
                </c:pt>
                <c:pt idx="2627">
                  <c:v>231.23333333333332</c:v>
                </c:pt>
                <c:pt idx="2628">
                  <c:v>232.56666666666666</c:v>
                </c:pt>
                <c:pt idx="2629">
                  <c:v>228.16666666666666</c:v>
                </c:pt>
                <c:pt idx="2630">
                  <c:v>6212.9833333333336</c:v>
                </c:pt>
                <c:pt idx="2631">
                  <c:v>6247.65</c:v>
                </c:pt>
                <c:pt idx="2632">
                  <c:v>6236.6166666666668</c:v>
                </c:pt>
                <c:pt idx="2633">
                  <c:v>6272.833333333333</c:v>
                </c:pt>
                <c:pt idx="2634">
                  <c:v>6248.583333333333</c:v>
                </c:pt>
                <c:pt idx="2635">
                  <c:v>6209.5666666666666</c:v>
                </c:pt>
                <c:pt idx="2636">
                  <c:v>6272.65</c:v>
                </c:pt>
                <c:pt idx="2637">
                  <c:v>6241.6833333333334</c:v>
                </c:pt>
                <c:pt idx="2638">
                  <c:v>6217.3666666666668</c:v>
                </c:pt>
                <c:pt idx="2639">
                  <c:v>6264.7833333333338</c:v>
                </c:pt>
                <c:pt idx="2640">
                  <c:v>6252.916666666667</c:v>
                </c:pt>
                <c:pt idx="2641">
                  <c:v>6262.583333333333</c:v>
                </c:pt>
                <c:pt idx="2642">
                  <c:v>4537.666666666667</c:v>
                </c:pt>
                <c:pt idx="2643">
                  <c:v>6244.5333333333338</c:v>
                </c:pt>
                <c:pt idx="2644">
                  <c:v>6246.9833333333336</c:v>
                </c:pt>
                <c:pt idx="2645">
                  <c:v>6264.9</c:v>
                </c:pt>
                <c:pt idx="2646">
                  <c:v>6261.7833333333338</c:v>
                </c:pt>
                <c:pt idx="2647">
                  <c:v>6237.916666666667</c:v>
                </c:pt>
                <c:pt idx="2648">
                  <c:v>6246.2</c:v>
                </c:pt>
                <c:pt idx="2649">
                  <c:v>6213.5333333333338</c:v>
                </c:pt>
                <c:pt idx="2650">
                  <c:v>6236.3166666666666</c:v>
                </c:pt>
                <c:pt idx="2651">
                  <c:v>6233.7</c:v>
                </c:pt>
                <c:pt idx="2652">
                  <c:v>6245.6166666666668</c:v>
                </c:pt>
                <c:pt idx="2653">
                  <c:v>6256.8166666666666</c:v>
                </c:pt>
                <c:pt idx="2654">
                  <c:v>6261.3666666666668</c:v>
                </c:pt>
                <c:pt idx="2655">
                  <c:v>6256.5333333333338</c:v>
                </c:pt>
                <c:pt idx="2656">
                  <c:v>6266.9666666666662</c:v>
                </c:pt>
                <c:pt idx="2657">
                  <c:v>6262.3666666666668</c:v>
                </c:pt>
                <c:pt idx="2658">
                  <c:v>6267.25</c:v>
                </c:pt>
                <c:pt idx="2659">
                  <c:v>6249.0166666666664</c:v>
                </c:pt>
                <c:pt idx="2660">
                  <c:v>6036.5166666666664</c:v>
                </c:pt>
                <c:pt idx="2661">
                  <c:v>6043.166666666667</c:v>
                </c:pt>
                <c:pt idx="2662">
                  <c:v>5988.0666666666666</c:v>
                </c:pt>
                <c:pt idx="2663">
                  <c:v>6028.5666666666666</c:v>
                </c:pt>
                <c:pt idx="2664">
                  <c:v>6016.4833333333336</c:v>
                </c:pt>
                <c:pt idx="2665">
                  <c:v>6045.666666666667</c:v>
                </c:pt>
                <c:pt idx="2666">
                  <c:v>6036.2666666666664</c:v>
                </c:pt>
                <c:pt idx="2667">
                  <c:v>5997.85</c:v>
                </c:pt>
                <c:pt idx="2668">
                  <c:v>6036.8166666666666</c:v>
                </c:pt>
                <c:pt idx="2669">
                  <c:v>6019.4833333333336</c:v>
                </c:pt>
                <c:pt idx="2670">
                  <c:v>6251.6833333333334</c:v>
                </c:pt>
                <c:pt idx="2671">
                  <c:v>6274.1333333333332</c:v>
                </c:pt>
                <c:pt idx="2672">
                  <c:v>6215</c:v>
                </c:pt>
                <c:pt idx="2673">
                  <c:v>6263.7666666666664</c:v>
                </c:pt>
                <c:pt idx="2674">
                  <c:v>6259.6833333333334</c:v>
                </c:pt>
                <c:pt idx="2675">
                  <c:v>6268.1</c:v>
                </c:pt>
                <c:pt idx="2676">
                  <c:v>6265.666666666667</c:v>
                </c:pt>
                <c:pt idx="2677">
                  <c:v>6275.85</c:v>
                </c:pt>
                <c:pt idx="2678">
                  <c:v>6258.05</c:v>
                </c:pt>
                <c:pt idx="2679">
                  <c:v>6243.9333333333334</c:v>
                </c:pt>
                <c:pt idx="2680">
                  <c:v>6287.5166666666664</c:v>
                </c:pt>
                <c:pt idx="2681">
                  <c:v>6273</c:v>
                </c:pt>
                <c:pt idx="2682">
                  <c:v>6072.0166666666664</c:v>
                </c:pt>
                <c:pt idx="2683">
                  <c:v>6290.15</c:v>
                </c:pt>
                <c:pt idx="2684">
                  <c:v>6305.8</c:v>
                </c:pt>
                <c:pt idx="2685">
                  <c:v>6326.7</c:v>
                </c:pt>
                <c:pt idx="2686">
                  <c:v>6260.666666666667</c:v>
                </c:pt>
                <c:pt idx="2687">
                  <c:v>6297.3666666666668</c:v>
                </c:pt>
                <c:pt idx="2688">
                  <c:v>6320.1833333333334</c:v>
                </c:pt>
                <c:pt idx="2689">
                  <c:v>6292.05</c:v>
                </c:pt>
                <c:pt idx="2690">
                  <c:v>6321.916666666667</c:v>
                </c:pt>
                <c:pt idx="2691">
                  <c:v>6294.9833333333336</c:v>
                </c:pt>
                <c:pt idx="2692">
                  <c:v>6280.333333333333</c:v>
                </c:pt>
                <c:pt idx="2693">
                  <c:v>6280.1166666666668</c:v>
                </c:pt>
                <c:pt idx="2694">
                  <c:v>6316.5666666666666</c:v>
                </c:pt>
                <c:pt idx="2695">
                  <c:v>6292.166666666667</c:v>
                </c:pt>
                <c:pt idx="2696">
                  <c:v>6269</c:v>
                </c:pt>
                <c:pt idx="2697">
                  <c:v>6308.8833333333332</c:v>
                </c:pt>
                <c:pt idx="2698">
                  <c:v>4916.45</c:v>
                </c:pt>
                <c:pt idx="2699">
                  <c:v>5403.5</c:v>
                </c:pt>
                <c:pt idx="2700">
                  <c:v>6285.3666666666668</c:v>
                </c:pt>
                <c:pt idx="2701">
                  <c:v>6307.55</c:v>
                </c:pt>
                <c:pt idx="2702">
                  <c:v>6295.416666666667</c:v>
                </c:pt>
                <c:pt idx="2703">
                  <c:v>6294.2166666666662</c:v>
                </c:pt>
                <c:pt idx="2704">
                  <c:v>6299.0666666666666</c:v>
                </c:pt>
                <c:pt idx="2705">
                  <c:v>6296.166666666667</c:v>
                </c:pt>
                <c:pt idx="2706">
                  <c:v>6032.2</c:v>
                </c:pt>
                <c:pt idx="2707">
                  <c:v>6313.2333333333336</c:v>
                </c:pt>
                <c:pt idx="2708">
                  <c:v>6290.4833333333336</c:v>
                </c:pt>
                <c:pt idx="2709">
                  <c:v>6314.95</c:v>
                </c:pt>
                <c:pt idx="2710">
                  <c:v>6288.083333333333</c:v>
                </c:pt>
                <c:pt idx="2711">
                  <c:v>6336.083333333333</c:v>
                </c:pt>
                <c:pt idx="2712">
                  <c:v>6320.7333333333336</c:v>
                </c:pt>
                <c:pt idx="2713">
                  <c:v>6351.9</c:v>
                </c:pt>
                <c:pt idx="2714">
                  <c:v>6308.2</c:v>
                </c:pt>
                <c:pt idx="2715">
                  <c:v>6260.583333333333</c:v>
                </c:pt>
                <c:pt idx="2716">
                  <c:v>6303.95</c:v>
                </c:pt>
                <c:pt idx="2717">
                  <c:v>6310.3666666666668</c:v>
                </c:pt>
                <c:pt idx="2718">
                  <c:v>5703.6166666666668</c:v>
                </c:pt>
                <c:pt idx="2719">
                  <c:v>6295.0666666666666</c:v>
                </c:pt>
                <c:pt idx="2720">
                  <c:v>6310.2166666666662</c:v>
                </c:pt>
                <c:pt idx="2721">
                  <c:v>5817.4</c:v>
                </c:pt>
                <c:pt idx="2722">
                  <c:v>6306.4666666666662</c:v>
                </c:pt>
                <c:pt idx="2723">
                  <c:v>6328.0666666666666</c:v>
                </c:pt>
                <c:pt idx="2724">
                  <c:v>5746.333333333333</c:v>
                </c:pt>
                <c:pt idx="2725">
                  <c:v>6294.4333333333334</c:v>
                </c:pt>
                <c:pt idx="2726">
                  <c:v>6308.65</c:v>
                </c:pt>
                <c:pt idx="2727">
                  <c:v>5966.9666666666662</c:v>
                </c:pt>
                <c:pt idx="2728">
                  <c:v>6304.6</c:v>
                </c:pt>
                <c:pt idx="2729">
                  <c:v>6310.5333333333338</c:v>
                </c:pt>
                <c:pt idx="2730">
                  <c:v>6310.8</c:v>
                </c:pt>
                <c:pt idx="2731">
                  <c:v>6305.166666666667</c:v>
                </c:pt>
                <c:pt idx="2732">
                  <c:v>6290.7833333333338</c:v>
                </c:pt>
                <c:pt idx="2733">
                  <c:v>5998.416666666667</c:v>
                </c:pt>
                <c:pt idx="2734">
                  <c:v>6319.8</c:v>
                </c:pt>
                <c:pt idx="2735">
                  <c:v>6259.05</c:v>
                </c:pt>
                <c:pt idx="2736">
                  <c:v>5864.2833333333338</c:v>
                </c:pt>
                <c:pt idx="2737">
                  <c:v>6311.7833333333338</c:v>
                </c:pt>
                <c:pt idx="2738">
                  <c:v>6317.5333333333338</c:v>
                </c:pt>
                <c:pt idx="2739">
                  <c:v>5925.3</c:v>
                </c:pt>
                <c:pt idx="2740">
                  <c:v>6300.8666666666668</c:v>
                </c:pt>
                <c:pt idx="2741">
                  <c:v>6311.4666666666662</c:v>
                </c:pt>
                <c:pt idx="2742">
                  <c:v>6235.75</c:v>
                </c:pt>
                <c:pt idx="2743">
                  <c:v>6291.9</c:v>
                </c:pt>
                <c:pt idx="2744">
                  <c:v>6295.4</c:v>
                </c:pt>
                <c:pt idx="2745">
                  <c:v>6296</c:v>
                </c:pt>
                <c:pt idx="2746">
                  <c:v>6284.1333333333332</c:v>
                </c:pt>
                <c:pt idx="2747">
                  <c:v>6304.4333333333334</c:v>
                </c:pt>
                <c:pt idx="2748">
                  <c:v>6307.7166666666662</c:v>
                </c:pt>
                <c:pt idx="2749">
                  <c:v>6278.15</c:v>
                </c:pt>
                <c:pt idx="2750">
                  <c:v>6316.15</c:v>
                </c:pt>
                <c:pt idx="2751">
                  <c:v>6326.05</c:v>
                </c:pt>
                <c:pt idx="2752">
                  <c:v>6305.0166666666664</c:v>
                </c:pt>
                <c:pt idx="2753">
                  <c:v>6286.3166666666666</c:v>
                </c:pt>
                <c:pt idx="2754">
                  <c:v>6308.9666666666662</c:v>
                </c:pt>
                <c:pt idx="2755">
                  <c:v>6034.9833333333336</c:v>
                </c:pt>
                <c:pt idx="2756">
                  <c:v>6292.55</c:v>
                </c:pt>
                <c:pt idx="2757">
                  <c:v>6306.416666666667</c:v>
                </c:pt>
                <c:pt idx="2758">
                  <c:v>5879.1166666666668</c:v>
                </c:pt>
                <c:pt idx="2759">
                  <c:v>6302.9666666666662</c:v>
                </c:pt>
                <c:pt idx="2760">
                  <c:v>6326.45</c:v>
                </c:pt>
                <c:pt idx="2761">
                  <c:v>6290.583333333333</c:v>
                </c:pt>
                <c:pt idx="2762">
                  <c:v>6333.8166666666666</c:v>
                </c:pt>
                <c:pt idx="2763">
                  <c:v>6303.6333333333332</c:v>
                </c:pt>
                <c:pt idx="2764">
                  <c:v>6311.1</c:v>
                </c:pt>
                <c:pt idx="2765">
                  <c:v>6300.0333333333338</c:v>
                </c:pt>
                <c:pt idx="2766">
                  <c:v>6325.9</c:v>
                </c:pt>
                <c:pt idx="2767">
                  <c:v>5618.5333333333338</c:v>
                </c:pt>
                <c:pt idx="2768">
                  <c:v>6306.35</c:v>
                </c:pt>
                <c:pt idx="2769">
                  <c:v>6296.083333333333</c:v>
                </c:pt>
                <c:pt idx="2770">
                  <c:v>6293.3833333333332</c:v>
                </c:pt>
                <c:pt idx="2771">
                  <c:v>6307</c:v>
                </c:pt>
                <c:pt idx="2772">
                  <c:v>6307.6</c:v>
                </c:pt>
                <c:pt idx="2773">
                  <c:v>5913.166666666667</c:v>
                </c:pt>
                <c:pt idx="2774">
                  <c:v>6291.4</c:v>
                </c:pt>
                <c:pt idx="2775">
                  <c:v>6332.4333333333334</c:v>
                </c:pt>
                <c:pt idx="2776">
                  <c:v>6035.2333333333336</c:v>
                </c:pt>
                <c:pt idx="2777">
                  <c:v>6306.9666666666662</c:v>
                </c:pt>
                <c:pt idx="2778">
                  <c:v>6271.3</c:v>
                </c:pt>
                <c:pt idx="2779">
                  <c:v>6340.6166666666668</c:v>
                </c:pt>
                <c:pt idx="2780">
                  <c:v>6305.55</c:v>
                </c:pt>
                <c:pt idx="2781">
                  <c:v>6306.55</c:v>
                </c:pt>
                <c:pt idx="2782">
                  <c:v>5953.4666666666662</c:v>
                </c:pt>
                <c:pt idx="2783">
                  <c:v>6310.8166666666666</c:v>
                </c:pt>
                <c:pt idx="2784">
                  <c:v>6271.3666666666668</c:v>
                </c:pt>
                <c:pt idx="2785">
                  <c:v>5742.9</c:v>
                </c:pt>
                <c:pt idx="2786">
                  <c:v>6282.416666666667</c:v>
                </c:pt>
                <c:pt idx="2787">
                  <c:v>6305.15</c:v>
                </c:pt>
                <c:pt idx="2788">
                  <c:v>5899.3833333333332</c:v>
                </c:pt>
                <c:pt idx="2789">
                  <c:v>6292.2333333333336</c:v>
                </c:pt>
                <c:pt idx="2790">
                  <c:v>6287.333333333333</c:v>
                </c:pt>
                <c:pt idx="2791">
                  <c:v>5540.5333333333338</c:v>
                </c:pt>
                <c:pt idx="2792">
                  <c:v>6312.7166666666662</c:v>
                </c:pt>
                <c:pt idx="2793">
                  <c:v>6296.2333333333336</c:v>
                </c:pt>
                <c:pt idx="2794">
                  <c:v>5790.3166666666666</c:v>
                </c:pt>
                <c:pt idx="2795">
                  <c:v>6264.3</c:v>
                </c:pt>
                <c:pt idx="2796">
                  <c:v>6274.7333333333336</c:v>
                </c:pt>
                <c:pt idx="2797">
                  <c:v>5930.833333333333</c:v>
                </c:pt>
                <c:pt idx="2798">
                  <c:v>6294.2333333333336</c:v>
                </c:pt>
                <c:pt idx="2799">
                  <c:v>6298.3666666666668</c:v>
                </c:pt>
                <c:pt idx="2800">
                  <c:v>6337.7166666666662</c:v>
                </c:pt>
                <c:pt idx="2801">
                  <c:v>6294.916666666667</c:v>
                </c:pt>
                <c:pt idx="2802">
                  <c:v>6301.6333333333332</c:v>
                </c:pt>
                <c:pt idx="2803">
                  <c:v>5759.25</c:v>
                </c:pt>
                <c:pt idx="2804">
                  <c:v>6294.7666666666664</c:v>
                </c:pt>
                <c:pt idx="2805">
                  <c:v>6307.75</c:v>
                </c:pt>
                <c:pt idx="2806">
                  <c:v>5826.4833333333336</c:v>
                </c:pt>
                <c:pt idx="2807">
                  <c:v>6302.4833333333336</c:v>
                </c:pt>
                <c:pt idx="2808">
                  <c:v>6298.583333333333</c:v>
                </c:pt>
                <c:pt idx="2809">
                  <c:v>6176.916666666667</c:v>
                </c:pt>
                <c:pt idx="2810">
                  <c:v>6238.2166666666662</c:v>
                </c:pt>
                <c:pt idx="2811">
                  <c:v>6336.7833333333338</c:v>
                </c:pt>
                <c:pt idx="2812">
                  <c:v>6300.8833333333332</c:v>
                </c:pt>
                <c:pt idx="2813">
                  <c:v>6317.2833333333338</c:v>
                </c:pt>
                <c:pt idx="2814">
                  <c:v>6300.2833333333338</c:v>
                </c:pt>
                <c:pt idx="2815">
                  <c:v>6273.1333333333332</c:v>
                </c:pt>
                <c:pt idx="2816">
                  <c:v>6313.2833333333338</c:v>
                </c:pt>
                <c:pt idx="2817">
                  <c:v>6338.5</c:v>
                </c:pt>
                <c:pt idx="2818">
                  <c:v>5861.5333333333338</c:v>
                </c:pt>
                <c:pt idx="2819">
                  <c:v>6331.916666666667</c:v>
                </c:pt>
                <c:pt idx="2820">
                  <c:v>6331.6333333333332</c:v>
                </c:pt>
                <c:pt idx="2821">
                  <c:v>5847.833333333333</c:v>
                </c:pt>
                <c:pt idx="2822">
                  <c:v>6257.9666666666662</c:v>
                </c:pt>
                <c:pt idx="2823">
                  <c:v>6367.2833333333338</c:v>
                </c:pt>
                <c:pt idx="2824">
                  <c:v>5875.15</c:v>
                </c:pt>
                <c:pt idx="2825">
                  <c:v>6332.65</c:v>
                </c:pt>
                <c:pt idx="2826">
                  <c:v>6291.25</c:v>
                </c:pt>
                <c:pt idx="2827">
                  <c:v>6016.4833333333336</c:v>
                </c:pt>
                <c:pt idx="2828">
                  <c:v>6307.7</c:v>
                </c:pt>
                <c:pt idx="2829">
                  <c:v>6308.7833333333338</c:v>
                </c:pt>
                <c:pt idx="2830">
                  <c:v>6316.7</c:v>
                </c:pt>
                <c:pt idx="2831">
                  <c:v>6331.2833333333338</c:v>
                </c:pt>
                <c:pt idx="2832">
                  <c:v>6342.55</c:v>
                </c:pt>
                <c:pt idx="2833">
                  <c:v>6051.3</c:v>
                </c:pt>
                <c:pt idx="2834">
                  <c:v>6314.5</c:v>
                </c:pt>
                <c:pt idx="2835">
                  <c:v>6330.9333333333334</c:v>
                </c:pt>
                <c:pt idx="2836">
                  <c:v>5809.2166666666662</c:v>
                </c:pt>
                <c:pt idx="2837">
                  <c:v>6339.95</c:v>
                </c:pt>
                <c:pt idx="2838">
                  <c:v>6340.166666666667</c:v>
                </c:pt>
                <c:pt idx="2839">
                  <c:v>5812.95</c:v>
                </c:pt>
                <c:pt idx="2840">
                  <c:v>6033.6166666666668</c:v>
                </c:pt>
                <c:pt idx="2841">
                  <c:v>6290.1833333333334</c:v>
                </c:pt>
                <c:pt idx="2842">
                  <c:v>5889.4833333333336</c:v>
                </c:pt>
                <c:pt idx="2843">
                  <c:v>5838.083333333333</c:v>
                </c:pt>
                <c:pt idx="2844">
                  <c:v>6316.2666666666664</c:v>
                </c:pt>
                <c:pt idx="2845">
                  <c:v>6289.7333333333336</c:v>
                </c:pt>
                <c:pt idx="2846">
                  <c:v>5902.55</c:v>
                </c:pt>
                <c:pt idx="2847">
                  <c:v>6314.2333333333336</c:v>
                </c:pt>
                <c:pt idx="2848">
                  <c:v>6318.05</c:v>
                </c:pt>
                <c:pt idx="2849">
                  <c:v>5469.5333333333338</c:v>
                </c:pt>
                <c:pt idx="2850">
                  <c:v>6310.833333333333</c:v>
                </c:pt>
                <c:pt idx="2851">
                  <c:v>6297.8166666666666</c:v>
                </c:pt>
                <c:pt idx="2852">
                  <c:v>5333.5666666666666</c:v>
                </c:pt>
                <c:pt idx="2853">
                  <c:v>6297.0166666666664</c:v>
                </c:pt>
                <c:pt idx="2854">
                  <c:v>6329.0666666666666</c:v>
                </c:pt>
                <c:pt idx="2855">
                  <c:v>5746</c:v>
                </c:pt>
                <c:pt idx="2856">
                  <c:v>6286</c:v>
                </c:pt>
                <c:pt idx="2857">
                  <c:v>6333.5666666666666</c:v>
                </c:pt>
                <c:pt idx="2858">
                  <c:v>5467.3666666666668</c:v>
                </c:pt>
                <c:pt idx="2859">
                  <c:v>6301.1</c:v>
                </c:pt>
                <c:pt idx="2860">
                  <c:v>6326.4833333333336</c:v>
                </c:pt>
                <c:pt idx="2861">
                  <c:v>5371.5</c:v>
                </c:pt>
                <c:pt idx="2862">
                  <c:v>6229.6833333333334</c:v>
                </c:pt>
                <c:pt idx="2863">
                  <c:v>6323.1</c:v>
                </c:pt>
                <c:pt idx="2864">
                  <c:v>5223.05</c:v>
                </c:pt>
                <c:pt idx="2865">
                  <c:v>6314.8</c:v>
                </c:pt>
                <c:pt idx="2866">
                  <c:v>6325.083333333333</c:v>
                </c:pt>
                <c:pt idx="2867">
                  <c:v>6093.3166666666666</c:v>
                </c:pt>
                <c:pt idx="2868">
                  <c:v>6292.45</c:v>
                </c:pt>
                <c:pt idx="2869">
                  <c:v>6314.8833333333332</c:v>
                </c:pt>
                <c:pt idx="2870">
                  <c:v>5825.1333333333332</c:v>
                </c:pt>
                <c:pt idx="2871">
                  <c:v>6317.2666666666664</c:v>
                </c:pt>
                <c:pt idx="2872">
                  <c:v>6311.25</c:v>
                </c:pt>
                <c:pt idx="2873">
                  <c:v>5591.95</c:v>
                </c:pt>
                <c:pt idx="2874">
                  <c:v>6306.7333333333336</c:v>
                </c:pt>
                <c:pt idx="2875">
                  <c:v>6326.6833333333334</c:v>
                </c:pt>
                <c:pt idx="2876">
                  <c:v>5790.9</c:v>
                </c:pt>
                <c:pt idx="2877">
                  <c:v>6306.1</c:v>
                </c:pt>
                <c:pt idx="2878">
                  <c:v>6312.5333333333338</c:v>
                </c:pt>
                <c:pt idx="2879">
                  <c:v>6315.583333333333</c:v>
                </c:pt>
                <c:pt idx="2880">
                  <c:v>6310.45</c:v>
                </c:pt>
                <c:pt idx="2881">
                  <c:v>6298.583333333333</c:v>
                </c:pt>
                <c:pt idx="2882">
                  <c:v>4991.55</c:v>
                </c:pt>
                <c:pt idx="2883">
                  <c:v>6328.8833333333332</c:v>
                </c:pt>
                <c:pt idx="2884">
                  <c:v>6309.0166666666664</c:v>
                </c:pt>
                <c:pt idx="2885">
                  <c:v>5032.7833333333338</c:v>
                </c:pt>
                <c:pt idx="2886">
                  <c:v>6319.833333333333</c:v>
                </c:pt>
                <c:pt idx="2887">
                  <c:v>6310.1833333333334</c:v>
                </c:pt>
                <c:pt idx="2888">
                  <c:v>5440.416666666667</c:v>
                </c:pt>
                <c:pt idx="2889">
                  <c:v>6323.4333333333334</c:v>
                </c:pt>
                <c:pt idx="2890">
                  <c:v>6324.7833333333338</c:v>
                </c:pt>
                <c:pt idx="2891">
                  <c:v>5446.0166666666664</c:v>
                </c:pt>
                <c:pt idx="2892">
                  <c:v>6321.666666666667</c:v>
                </c:pt>
                <c:pt idx="2893">
                  <c:v>6303.95</c:v>
                </c:pt>
                <c:pt idx="2894">
                  <c:v>5506.1166666666668</c:v>
                </c:pt>
                <c:pt idx="2895">
                  <c:v>6281.9833333333336</c:v>
                </c:pt>
                <c:pt idx="2896">
                  <c:v>6311.5333333333338</c:v>
                </c:pt>
                <c:pt idx="2897">
                  <c:v>5823.15</c:v>
                </c:pt>
                <c:pt idx="2898">
                  <c:v>6295.65</c:v>
                </c:pt>
                <c:pt idx="2899">
                  <c:v>6326.2</c:v>
                </c:pt>
                <c:pt idx="2900">
                  <c:v>5401.833333333333</c:v>
                </c:pt>
                <c:pt idx="2901">
                  <c:v>6303.9</c:v>
                </c:pt>
                <c:pt idx="2902">
                  <c:v>6275.3666666666668</c:v>
                </c:pt>
                <c:pt idx="2903">
                  <c:v>5445.5166666666664</c:v>
                </c:pt>
                <c:pt idx="2904">
                  <c:v>6314.25</c:v>
                </c:pt>
                <c:pt idx="2905">
                  <c:v>6321.9333333333334</c:v>
                </c:pt>
                <c:pt idx="2906">
                  <c:v>6010.0166666666664</c:v>
                </c:pt>
                <c:pt idx="2907">
                  <c:v>6322.8166666666666</c:v>
                </c:pt>
                <c:pt idx="2908">
                  <c:v>6326.833333333333</c:v>
                </c:pt>
                <c:pt idx="2909">
                  <c:v>5362.2</c:v>
                </c:pt>
                <c:pt idx="2910">
                  <c:v>6351.45</c:v>
                </c:pt>
                <c:pt idx="2911">
                  <c:v>6271.5666666666666</c:v>
                </c:pt>
                <c:pt idx="2912">
                  <c:v>5519.9</c:v>
                </c:pt>
                <c:pt idx="2913">
                  <c:v>6296.7166666666662</c:v>
                </c:pt>
                <c:pt idx="2914">
                  <c:v>6351.0166666666664</c:v>
                </c:pt>
                <c:pt idx="2915">
                  <c:v>5625.8</c:v>
                </c:pt>
                <c:pt idx="2916">
                  <c:v>6295.85</c:v>
                </c:pt>
                <c:pt idx="2917">
                  <c:v>6312.8666666666668</c:v>
                </c:pt>
                <c:pt idx="2918">
                  <c:v>5481.916666666667</c:v>
                </c:pt>
                <c:pt idx="2919">
                  <c:v>6350.833333333333</c:v>
                </c:pt>
                <c:pt idx="2920">
                  <c:v>6329.6166666666668</c:v>
                </c:pt>
                <c:pt idx="2921">
                  <c:v>5431.3</c:v>
                </c:pt>
                <c:pt idx="2922">
                  <c:v>6312.7666666666664</c:v>
                </c:pt>
                <c:pt idx="2923">
                  <c:v>6324.2166666666662</c:v>
                </c:pt>
                <c:pt idx="2924">
                  <c:v>4246.166666666667</c:v>
                </c:pt>
                <c:pt idx="2925">
                  <c:v>5751.833333333333</c:v>
                </c:pt>
                <c:pt idx="2926">
                  <c:v>6324.8833333333332</c:v>
                </c:pt>
                <c:pt idx="2927">
                  <c:v>5673.4833333333336</c:v>
                </c:pt>
                <c:pt idx="2928">
                  <c:v>6281.2833333333338</c:v>
                </c:pt>
                <c:pt idx="2929">
                  <c:v>6331.85</c:v>
                </c:pt>
                <c:pt idx="2930">
                  <c:v>5891.3</c:v>
                </c:pt>
                <c:pt idx="2931">
                  <c:v>6292.7833333333338</c:v>
                </c:pt>
                <c:pt idx="2932">
                  <c:v>6342.6166666666668</c:v>
                </c:pt>
                <c:pt idx="2933">
                  <c:v>6051.7833333333338</c:v>
                </c:pt>
                <c:pt idx="2934">
                  <c:v>6095.7833333333338</c:v>
                </c:pt>
                <c:pt idx="2935">
                  <c:v>6338.65</c:v>
                </c:pt>
                <c:pt idx="2936">
                  <c:v>6263.6166666666668</c:v>
                </c:pt>
                <c:pt idx="2937">
                  <c:v>5731</c:v>
                </c:pt>
                <c:pt idx="2938">
                  <c:v>6348</c:v>
                </c:pt>
                <c:pt idx="2939">
                  <c:v>6312.6333333333332</c:v>
                </c:pt>
                <c:pt idx="2940">
                  <c:v>5649.7833333333338</c:v>
                </c:pt>
                <c:pt idx="2941">
                  <c:v>6344.2</c:v>
                </c:pt>
                <c:pt idx="2942">
                  <c:v>4787.3666666666668</c:v>
                </c:pt>
                <c:pt idx="2943">
                  <c:v>6203.65</c:v>
                </c:pt>
                <c:pt idx="2944">
                  <c:v>6354.45</c:v>
                </c:pt>
                <c:pt idx="2945">
                  <c:v>6347.55</c:v>
                </c:pt>
                <c:pt idx="2946">
                  <c:v>5820.4</c:v>
                </c:pt>
                <c:pt idx="2947">
                  <c:v>6326.166666666667</c:v>
                </c:pt>
                <c:pt idx="2948">
                  <c:v>6363.2333333333336</c:v>
                </c:pt>
                <c:pt idx="2949">
                  <c:v>5742.3833333333332</c:v>
                </c:pt>
                <c:pt idx="2950">
                  <c:v>6347.6833333333334</c:v>
                </c:pt>
                <c:pt idx="2951">
                  <c:v>6328.1166666666668</c:v>
                </c:pt>
                <c:pt idx="2952">
                  <c:v>5775.85</c:v>
                </c:pt>
                <c:pt idx="2953">
                  <c:v>6338.833333333333</c:v>
                </c:pt>
                <c:pt idx="2954">
                  <c:v>6361.4333333333334</c:v>
                </c:pt>
                <c:pt idx="2955">
                  <c:v>5604.7333333333336</c:v>
                </c:pt>
                <c:pt idx="2956">
                  <c:v>6330.8833333333332</c:v>
                </c:pt>
                <c:pt idx="2957">
                  <c:v>6360.85</c:v>
                </c:pt>
                <c:pt idx="2958">
                  <c:v>6054.4333333333334</c:v>
                </c:pt>
                <c:pt idx="2959">
                  <c:v>6383.6166666666668</c:v>
                </c:pt>
                <c:pt idx="2960">
                  <c:v>6353.0333333333338</c:v>
                </c:pt>
                <c:pt idx="2961">
                  <c:v>5714.083333333333</c:v>
                </c:pt>
                <c:pt idx="2962">
                  <c:v>6336.7333333333336</c:v>
                </c:pt>
                <c:pt idx="2963">
                  <c:v>6317.1333333333332</c:v>
                </c:pt>
                <c:pt idx="2964">
                  <c:v>5610.15</c:v>
                </c:pt>
                <c:pt idx="2965">
                  <c:v>6334.55</c:v>
                </c:pt>
                <c:pt idx="2966">
                  <c:v>6320.4333333333334</c:v>
                </c:pt>
                <c:pt idx="2967">
                  <c:v>4524.3166666666666</c:v>
                </c:pt>
                <c:pt idx="2968">
                  <c:v>6352.1333333333332</c:v>
                </c:pt>
                <c:pt idx="2969">
                  <c:v>6333.3</c:v>
                </c:pt>
                <c:pt idx="2970">
                  <c:v>5108.8666666666668</c:v>
                </c:pt>
                <c:pt idx="2971">
                  <c:v>6333.7833333333338</c:v>
                </c:pt>
                <c:pt idx="2972">
                  <c:v>6350.75</c:v>
                </c:pt>
                <c:pt idx="2973">
                  <c:v>5711.65</c:v>
                </c:pt>
                <c:pt idx="2974">
                  <c:v>5634.1166666666668</c:v>
                </c:pt>
                <c:pt idx="2975">
                  <c:v>5838.8666666666668</c:v>
                </c:pt>
                <c:pt idx="2976">
                  <c:v>5570.9</c:v>
                </c:pt>
                <c:pt idx="2977">
                  <c:v>6338.1833333333334</c:v>
                </c:pt>
                <c:pt idx="2978">
                  <c:v>6368.2666666666664</c:v>
                </c:pt>
                <c:pt idx="2979">
                  <c:v>5534.5666666666666</c:v>
                </c:pt>
                <c:pt idx="2980">
                  <c:v>6352.416666666667</c:v>
                </c:pt>
                <c:pt idx="2981">
                  <c:v>6352.9333333333334</c:v>
                </c:pt>
                <c:pt idx="2982">
                  <c:v>5517.1333333333332</c:v>
                </c:pt>
                <c:pt idx="2983">
                  <c:v>6343.85</c:v>
                </c:pt>
                <c:pt idx="2984">
                  <c:v>6351.2666666666664</c:v>
                </c:pt>
                <c:pt idx="2985">
                  <c:v>5531.75</c:v>
                </c:pt>
                <c:pt idx="2986">
                  <c:v>6339.8166666666666</c:v>
                </c:pt>
                <c:pt idx="2987">
                  <c:v>6336</c:v>
                </c:pt>
                <c:pt idx="2988">
                  <c:v>5494.7333333333336</c:v>
                </c:pt>
                <c:pt idx="2989">
                  <c:v>6362.6333333333332</c:v>
                </c:pt>
                <c:pt idx="2990">
                  <c:v>6359.3</c:v>
                </c:pt>
                <c:pt idx="2991">
                  <c:v>5634.2</c:v>
                </c:pt>
                <c:pt idx="2992">
                  <c:v>6377.4</c:v>
                </c:pt>
                <c:pt idx="2993">
                  <c:v>6364.8833333333332</c:v>
                </c:pt>
                <c:pt idx="2994">
                  <c:v>4608.833333333333</c:v>
                </c:pt>
                <c:pt idx="2995">
                  <c:v>6395.6</c:v>
                </c:pt>
                <c:pt idx="2996">
                  <c:v>6352.25</c:v>
                </c:pt>
                <c:pt idx="2997">
                  <c:v>5547.9666666666662</c:v>
                </c:pt>
                <c:pt idx="2998">
                  <c:v>6375.35</c:v>
                </c:pt>
                <c:pt idx="2999">
                  <c:v>6326.666666666667</c:v>
                </c:pt>
                <c:pt idx="3000">
                  <c:v>5475.4333333333334</c:v>
                </c:pt>
                <c:pt idx="3001">
                  <c:v>6343.3666666666668</c:v>
                </c:pt>
                <c:pt idx="3002">
                  <c:v>6342.4</c:v>
                </c:pt>
                <c:pt idx="3003">
                  <c:v>5665.2833333333338</c:v>
                </c:pt>
                <c:pt idx="3004">
                  <c:v>6375.666666666667</c:v>
                </c:pt>
                <c:pt idx="3005">
                  <c:v>6366.333333333333</c:v>
                </c:pt>
                <c:pt idx="3006">
                  <c:v>5519.9666666666662</c:v>
                </c:pt>
                <c:pt idx="3007">
                  <c:v>6354.75</c:v>
                </c:pt>
                <c:pt idx="3008">
                  <c:v>6330.333333333333</c:v>
                </c:pt>
                <c:pt idx="3009">
                  <c:v>5459.7833333333338</c:v>
                </c:pt>
                <c:pt idx="3010">
                  <c:v>6345.75</c:v>
                </c:pt>
                <c:pt idx="3011">
                  <c:v>6366.65</c:v>
                </c:pt>
                <c:pt idx="3012">
                  <c:v>5595.7</c:v>
                </c:pt>
                <c:pt idx="3013">
                  <c:v>6325.3833333333332</c:v>
                </c:pt>
                <c:pt idx="3014">
                  <c:v>6363.6333333333332</c:v>
                </c:pt>
                <c:pt idx="3015">
                  <c:v>4625.166666666667</c:v>
                </c:pt>
                <c:pt idx="3016">
                  <c:v>6369.2333333333336</c:v>
                </c:pt>
                <c:pt idx="3017">
                  <c:v>6372.25</c:v>
                </c:pt>
                <c:pt idx="3018">
                  <c:v>5642.6</c:v>
                </c:pt>
                <c:pt idx="3019">
                  <c:v>6350.05</c:v>
                </c:pt>
                <c:pt idx="3020">
                  <c:v>6339.2333333333336</c:v>
                </c:pt>
                <c:pt idx="3021">
                  <c:v>5797.75</c:v>
                </c:pt>
                <c:pt idx="3022">
                  <c:v>6231.6333333333332</c:v>
                </c:pt>
                <c:pt idx="3023">
                  <c:v>6369.85</c:v>
                </c:pt>
                <c:pt idx="3024">
                  <c:v>4664.2833333333338</c:v>
                </c:pt>
                <c:pt idx="3025">
                  <c:v>6384.35</c:v>
                </c:pt>
                <c:pt idx="3026">
                  <c:v>6362.916666666667</c:v>
                </c:pt>
                <c:pt idx="3027">
                  <c:v>6139.5333333333338</c:v>
                </c:pt>
                <c:pt idx="3028">
                  <c:v>5990.1</c:v>
                </c:pt>
                <c:pt idx="3029">
                  <c:v>6359.25</c:v>
                </c:pt>
                <c:pt idx="3030">
                  <c:v>6244.2</c:v>
                </c:pt>
                <c:pt idx="3031">
                  <c:v>5815.0333333333338</c:v>
                </c:pt>
                <c:pt idx="3032">
                  <c:v>6366.85</c:v>
                </c:pt>
                <c:pt idx="3033">
                  <c:v>6377.2333333333336</c:v>
                </c:pt>
                <c:pt idx="3034">
                  <c:v>5045.6833333333334</c:v>
                </c:pt>
                <c:pt idx="3035">
                  <c:v>6367.0166666666664</c:v>
                </c:pt>
                <c:pt idx="3036">
                  <c:v>6358.2833333333338</c:v>
                </c:pt>
                <c:pt idx="3037">
                  <c:v>5639.0166666666664</c:v>
                </c:pt>
                <c:pt idx="3038">
                  <c:v>6335.2166666666662</c:v>
                </c:pt>
                <c:pt idx="3039">
                  <c:v>6357.45</c:v>
                </c:pt>
                <c:pt idx="3040">
                  <c:v>5702.5</c:v>
                </c:pt>
                <c:pt idx="3041">
                  <c:v>6390.6166666666668</c:v>
                </c:pt>
                <c:pt idx="3042">
                  <c:v>6353.3</c:v>
                </c:pt>
                <c:pt idx="3043">
                  <c:v>5739.2333333333336</c:v>
                </c:pt>
                <c:pt idx="3044">
                  <c:v>6343.8</c:v>
                </c:pt>
                <c:pt idx="3045">
                  <c:v>6349.0166666666664</c:v>
                </c:pt>
                <c:pt idx="3046">
                  <c:v>5745</c:v>
                </c:pt>
                <c:pt idx="3047">
                  <c:v>6348.4333333333334</c:v>
                </c:pt>
                <c:pt idx="3048">
                  <c:v>6380.25</c:v>
                </c:pt>
                <c:pt idx="3049">
                  <c:v>5608.95</c:v>
                </c:pt>
                <c:pt idx="3050">
                  <c:v>6353.7333333333336</c:v>
                </c:pt>
                <c:pt idx="3051">
                  <c:v>6363.333333333333</c:v>
                </c:pt>
                <c:pt idx="3052">
                  <c:v>5795.6333333333332</c:v>
                </c:pt>
                <c:pt idx="3053">
                  <c:v>6360.2166666666662</c:v>
                </c:pt>
                <c:pt idx="3054">
                  <c:v>6370.5</c:v>
                </c:pt>
                <c:pt idx="3055">
                  <c:v>5912.2166666666662</c:v>
                </c:pt>
                <c:pt idx="3056">
                  <c:v>6367.7833333333338</c:v>
                </c:pt>
                <c:pt idx="3057">
                  <c:v>6360.1</c:v>
                </c:pt>
                <c:pt idx="3058">
                  <c:v>5416.7833333333338</c:v>
                </c:pt>
                <c:pt idx="3059">
                  <c:v>6391.7666666666664</c:v>
                </c:pt>
                <c:pt idx="3060">
                  <c:v>6338.3</c:v>
                </c:pt>
                <c:pt idx="3061">
                  <c:v>6002.65</c:v>
                </c:pt>
                <c:pt idx="3062">
                  <c:v>6366.583333333333</c:v>
                </c:pt>
                <c:pt idx="3063">
                  <c:v>6382.833333333333</c:v>
                </c:pt>
                <c:pt idx="3064">
                  <c:v>5671.5</c:v>
                </c:pt>
                <c:pt idx="3065">
                  <c:v>6346.7333333333336</c:v>
                </c:pt>
                <c:pt idx="3066">
                  <c:v>6383.55</c:v>
                </c:pt>
                <c:pt idx="3067">
                  <c:v>5553.2333333333336</c:v>
                </c:pt>
                <c:pt idx="3068">
                  <c:v>6386.7</c:v>
                </c:pt>
                <c:pt idx="3069">
                  <c:v>6361.9333333333334</c:v>
                </c:pt>
                <c:pt idx="3070">
                  <c:v>5759.05</c:v>
                </c:pt>
                <c:pt idx="3071">
                  <c:v>6389.7666666666664</c:v>
                </c:pt>
                <c:pt idx="3072">
                  <c:v>6400.05</c:v>
                </c:pt>
                <c:pt idx="3073">
                  <c:v>6385.0333333333338</c:v>
                </c:pt>
                <c:pt idx="3074">
                  <c:v>6383.5666666666666</c:v>
                </c:pt>
                <c:pt idx="3075">
                  <c:v>6388.6833333333334</c:v>
                </c:pt>
                <c:pt idx="3076">
                  <c:v>6392.4666666666662</c:v>
                </c:pt>
                <c:pt idx="3077">
                  <c:v>6386.6333333333332</c:v>
                </c:pt>
                <c:pt idx="3078">
                  <c:v>6377.1</c:v>
                </c:pt>
                <c:pt idx="3079">
                  <c:v>6299.65</c:v>
                </c:pt>
                <c:pt idx="3080">
                  <c:v>6361</c:v>
                </c:pt>
                <c:pt idx="3081">
                  <c:v>6376.1166666666668</c:v>
                </c:pt>
                <c:pt idx="3082">
                  <c:v>6365.7833333333338</c:v>
                </c:pt>
                <c:pt idx="3083">
                  <c:v>6364.9833333333336</c:v>
                </c:pt>
                <c:pt idx="3084">
                  <c:v>6377.6333333333332</c:v>
                </c:pt>
                <c:pt idx="3085">
                  <c:v>6384.7333333333336</c:v>
                </c:pt>
                <c:pt idx="3086">
                  <c:v>6368.9333333333334</c:v>
                </c:pt>
                <c:pt idx="3087">
                  <c:v>6384.5166666666664</c:v>
                </c:pt>
                <c:pt idx="3088">
                  <c:v>6363.75</c:v>
                </c:pt>
                <c:pt idx="3089">
                  <c:v>6384.9833333333336</c:v>
                </c:pt>
                <c:pt idx="3090">
                  <c:v>6349.35</c:v>
                </c:pt>
                <c:pt idx="3091">
                  <c:v>6383.6833333333334</c:v>
                </c:pt>
                <c:pt idx="3092">
                  <c:v>6381.15</c:v>
                </c:pt>
                <c:pt idx="3093">
                  <c:v>6384.6</c:v>
                </c:pt>
                <c:pt idx="3094">
                  <c:v>6376.0333333333338</c:v>
                </c:pt>
                <c:pt idx="3095">
                  <c:v>6364.9333333333334</c:v>
                </c:pt>
                <c:pt idx="3096">
                  <c:v>6384.9333333333334</c:v>
                </c:pt>
                <c:pt idx="3097">
                  <c:v>2550.4</c:v>
                </c:pt>
                <c:pt idx="3098">
                  <c:v>3238.7333333333331</c:v>
                </c:pt>
                <c:pt idx="3099">
                  <c:v>3167.9333333333334</c:v>
                </c:pt>
                <c:pt idx="3100">
                  <c:v>2973.3833333333332</c:v>
                </c:pt>
                <c:pt idx="3101">
                  <c:v>3066.9666666666667</c:v>
                </c:pt>
                <c:pt idx="3102">
                  <c:v>2958.1666666666665</c:v>
                </c:pt>
                <c:pt idx="3103">
                  <c:v>2748.15</c:v>
                </c:pt>
                <c:pt idx="3104">
                  <c:v>3147.7</c:v>
                </c:pt>
                <c:pt idx="3105">
                  <c:v>3163.5833333333335</c:v>
                </c:pt>
                <c:pt idx="3106">
                  <c:v>2636.45</c:v>
                </c:pt>
                <c:pt idx="3107">
                  <c:v>3351.5666666666666</c:v>
                </c:pt>
                <c:pt idx="3108">
                  <c:v>3334.5833333333335</c:v>
                </c:pt>
                <c:pt idx="3109">
                  <c:v>2918.5333333333333</c:v>
                </c:pt>
                <c:pt idx="3110">
                  <c:v>3268.9</c:v>
                </c:pt>
                <c:pt idx="3111">
                  <c:v>3334.6166666666668</c:v>
                </c:pt>
                <c:pt idx="3112">
                  <c:v>2954.2833333333333</c:v>
                </c:pt>
                <c:pt idx="3113">
                  <c:v>3242.4666666666667</c:v>
                </c:pt>
                <c:pt idx="3114">
                  <c:v>3372.5</c:v>
                </c:pt>
                <c:pt idx="3115">
                  <c:v>3013.8333333333335</c:v>
                </c:pt>
                <c:pt idx="3116">
                  <c:v>3206.3333333333335</c:v>
                </c:pt>
                <c:pt idx="3117">
                  <c:v>3258.1333333333332</c:v>
                </c:pt>
                <c:pt idx="3118">
                  <c:v>2936.65</c:v>
                </c:pt>
                <c:pt idx="3119">
                  <c:v>3325.0166666666669</c:v>
                </c:pt>
                <c:pt idx="3120">
                  <c:v>3192.9833333333331</c:v>
                </c:pt>
                <c:pt idx="3121">
                  <c:v>2987.8166666666666</c:v>
                </c:pt>
                <c:pt idx="3122">
                  <c:v>2462.6</c:v>
                </c:pt>
                <c:pt idx="3123">
                  <c:v>2349.85</c:v>
                </c:pt>
                <c:pt idx="3124">
                  <c:v>2199.75</c:v>
                </c:pt>
                <c:pt idx="3125">
                  <c:v>2420.7166666666667</c:v>
                </c:pt>
                <c:pt idx="3126">
                  <c:v>2319.85</c:v>
                </c:pt>
                <c:pt idx="3127">
                  <c:v>2163.3666666666668</c:v>
                </c:pt>
                <c:pt idx="3128">
                  <c:v>2428.0666666666666</c:v>
                </c:pt>
                <c:pt idx="3129">
                  <c:v>2383.8666666666668</c:v>
                </c:pt>
                <c:pt idx="3130">
                  <c:v>2199.8833333333332</c:v>
                </c:pt>
                <c:pt idx="3131">
                  <c:v>2409.5333333333333</c:v>
                </c:pt>
                <c:pt idx="3132">
                  <c:v>2361.1666666666665</c:v>
                </c:pt>
                <c:pt idx="3133">
                  <c:v>2094.4166666666665</c:v>
                </c:pt>
                <c:pt idx="3134">
                  <c:v>2422.3666666666668</c:v>
                </c:pt>
                <c:pt idx="3135">
                  <c:v>2428.9333333333334</c:v>
                </c:pt>
                <c:pt idx="3136">
                  <c:v>2157.6999999999998</c:v>
                </c:pt>
                <c:pt idx="3137">
                  <c:v>2442.5833333333335</c:v>
                </c:pt>
                <c:pt idx="3138">
                  <c:v>2253.9833333333331</c:v>
                </c:pt>
                <c:pt idx="3139">
                  <c:v>2222.75</c:v>
                </c:pt>
                <c:pt idx="3140">
                  <c:v>2313.1999999999998</c:v>
                </c:pt>
                <c:pt idx="3141">
                  <c:v>2323.0666666666666</c:v>
                </c:pt>
                <c:pt idx="3142">
                  <c:v>2324.9333333333334</c:v>
                </c:pt>
                <c:pt idx="3143">
                  <c:v>2340.4</c:v>
                </c:pt>
                <c:pt idx="3144">
                  <c:v>2267.3000000000002</c:v>
                </c:pt>
                <c:pt idx="3145">
                  <c:v>2413.9666666666667</c:v>
                </c:pt>
                <c:pt idx="3146">
                  <c:v>2315.6166666666668</c:v>
                </c:pt>
                <c:pt idx="3147">
                  <c:v>2404.1166666666668</c:v>
                </c:pt>
                <c:pt idx="3148">
                  <c:v>2377.2166666666667</c:v>
                </c:pt>
                <c:pt idx="3149">
                  <c:v>2381.0333333333333</c:v>
                </c:pt>
                <c:pt idx="3150">
                  <c:v>2294.0833333333335</c:v>
                </c:pt>
                <c:pt idx="3151">
                  <c:v>2306.5833333333335</c:v>
                </c:pt>
                <c:pt idx="3152">
                  <c:v>2314.7166666666667</c:v>
                </c:pt>
                <c:pt idx="3153">
                  <c:v>2384.4166666666665</c:v>
                </c:pt>
                <c:pt idx="3154">
                  <c:v>2379.3000000000002</c:v>
                </c:pt>
                <c:pt idx="3155">
                  <c:v>2361.6666666666665</c:v>
                </c:pt>
                <c:pt idx="3156">
                  <c:v>2402.8666666666668</c:v>
                </c:pt>
                <c:pt idx="3157">
                  <c:v>2391.3333333333335</c:v>
                </c:pt>
                <c:pt idx="3158">
                  <c:v>2317.0500000000002</c:v>
                </c:pt>
                <c:pt idx="3159">
                  <c:v>2303.1</c:v>
                </c:pt>
                <c:pt idx="3160">
                  <c:v>2320.6333333333332</c:v>
                </c:pt>
                <c:pt idx="3161">
                  <c:v>2333.8666666666668</c:v>
                </c:pt>
                <c:pt idx="3162">
                  <c:v>2347.4833333333331</c:v>
                </c:pt>
                <c:pt idx="3163">
                  <c:v>2169.8000000000002</c:v>
                </c:pt>
                <c:pt idx="3164">
                  <c:v>2281.8166666666666</c:v>
                </c:pt>
                <c:pt idx="3165">
                  <c:v>2315.4666666666667</c:v>
                </c:pt>
                <c:pt idx="3166">
                  <c:v>2312.1333333333332</c:v>
                </c:pt>
                <c:pt idx="3167">
                  <c:v>2314.9499999999998</c:v>
                </c:pt>
                <c:pt idx="3168">
                  <c:v>2230.2166666666667</c:v>
                </c:pt>
                <c:pt idx="3169">
                  <c:v>2275.1333333333332</c:v>
                </c:pt>
                <c:pt idx="3170">
                  <c:v>2409.7166666666667</c:v>
                </c:pt>
                <c:pt idx="3171">
                  <c:v>2264.0333333333333</c:v>
                </c:pt>
                <c:pt idx="3172">
                  <c:v>2241.7833333333333</c:v>
                </c:pt>
                <c:pt idx="3173">
                  <c:v>2303.4666666666667</c:v>
                </c:pt>
                <c:pt idx="3174">
                  <c:v>2292.65</c:v>
                </c:pt>
                <c:pt idx="3175">
                  <c:v>2073.0833333333335</c:v>
                </c:pt>
                <c:pt idx="3176">
                  <c:v>2312.5500000000002</c:v>
                </c:pt>
                <c:pt idx="3177">
                  <c:v>2269.65</c:v>
                </c:pt>
                <c:pt idx="3178">
                  <c:v>2293.15</c:v>
                </c:pt>
                <c:pt idx="3179">
                  <c:v>2327.85</c:v>
                </c:pt>
                <c:pt idx="3180">
                  <c:v>2337.6833333333334</c:v>
                </c:pt>
                <c:pt idx="3181">
                  <c:v>2263.5500000000002</c:v>
                </c:pt>
                <c:pt idx="3182">
                  <c:v>2295.8000000000002</c:v>
                </c:pt>
                <c:pt idx="3183">
                  <c:v>2250.1333333333332</c:v>
                </c:pt>
                <c:pt idx="3184">
                  <c:v>2298.4166666666665</c:v>
                </c:pt>
                <c:pt idx="3185">
                  <c:v>2279.3666666666668</c:v>
                </c:pt>
                <c:pt idx="3186">
                  <c:v>2245.2666666666669</c:v>
                </c:pt>
                <c:pt idx="3187">
                  <c:v>2278.4</c:v>
                </c:pt>
                <c:pt idx="3188">
                  <c:v>2374.4833333333331</c:v>
                </c:pt>
                <c:pt idx="3189">
                  <c:v>2302.2833333333333</c:v>
                </c:pt>
                <c:pt idx="3190">
                  <c:v>2296.9166666666665</c:v>
                </c:pt>
                <c:pt idx="3191">
                  <c:v>2287.5666666666666</c:v>
                </c:pt>
                <c:pt idx="3192">
                  <c:v>2271.5166666666669</c:v>
                </c:pt>
                <c:pt idx="3193">
                  <c:v>2354.9666666666667</c:v>
                </c:pt>
                <c:pt idx="3194">
                  <c:v>2365.0500000000002</c:v>
                </c:pt>
                <c:pt idx="3195">
                  <c:v>2371.4333333333334</c:v>
                </c:pt>
                <c:pt idx="3196">
                  <c:v>2355.6999999999998</c:v>
                </c:pt>
                <c:pt idx="3197">
                  <c:v>2317.1333333333332</c:v>
                </c:pt>
                <c:pt idx="3198">
                  <c:v>2308.2666666666669</c:v>
                </c:pt>
                <c:pt idx="3199">
                  <c:v>2374.4833333333331</c:v>
                </c:pt>
                <c:pt idx="3200">
                  <c:v>2293.9333333333334</c:v>
                </c:pt>
                <c:pt idx="3201">
                  <c:v>2348.7166666666667</c:v>
                </c:pt>
                <c:pt idx="3202">
                  <c:v>2354.4166666666665</c:v>
                </c:pt>
                <c:pt idx="3203">
                  <c:v>2375.9499999999998</c:v>
                </c:pt>
                <c:pt idx="3204">
                  <c:v>2464.3666666666668</c:v>
                </c:pt>
                <c:pt idx="3205">
                  <c:v>2375.8000000000002</c:v>
                </c:pt>
                <c:pt idx="3206">
                  <c:v>2390.2666666666669</c:v>
                </c:pt>
                <c:pt idx="3207">
                  <c:v>2345.0333333333333</c:v>
                </c:pt>
                <c:pt idx="3208">
                  <c:v>2425.3666666666668</c:v>
                </c:pt>
                <c:pt idx="3209">
                  <c:v>2354.3333333333335</c:v>
                </c:pt>
                <c:pt idx="3210">
                  <c:v>2351.35</c:v>
                </c:pt>
                <c:pt idx="3211">
                  <c:v>2345.8000000000002</c:v>
                </c:pt>
                <c:pt idx="3212">
                  <c:v>2430.2666666666669</c:v>
                </c:pt>
                <c:pt idx="3213">
                  <c:v>2352.75</c:v>
                </c:pt>
                <c:pt idx="3214">
                  <c:v>2425.8000000000002</c:v>
                </c:pt>
                <c:pt idx="3215">
                  <c:v>2354.5</c:v>
                </c:pt>
                <c:pt idx="3216">
                  <c:v>2403.1833333333334</c:v>
                </c:pt>
                <c:pt idx="3217">
                  <c:v>2364.8000000000002</c:v>
                </c:pt>
                <c:pt idx="3218">
                  <c:v>2408.1999999999998</c:v>
                </c:pt>
                <c:pt idx="3219">
                  <c:v>2446.6</c:v>
                </c:pt>
                <c:pt idx="3220">
                  <c:v>2413.5500000000002</c:v>
                </c:pt>
                <c:pt idx="3221">
                  <c:v>2320.5333333333333</c:v>
                </c:pt>
                <c:pt idx="3222">
                  <c:v>2421.8833333333332</c:v>
                </c:pt>
                <c:pt idx="3223">
                  <c:v>2349.9833333333331</c:v>
                </c:pt>
                <c:pt idx="3224">
                  <c:v>2352.6999999999998</c:v>
                </c:pt>
                <c:pt idx="3225">
                  <c:v>2432.8833333333332</c:v>
                </c:pt>
                <c:pt idx="3226">
                  <c:v>2459.7333333333331</c:v>
                </c:pt>
                <c:pt idx="3227">
                  <c:v>2367.1333333333332</c:v>
                </c:pt>
                <c:pt idx="3228">
                  <c:v>2336.5</c:v>
                </c:pt>
                <c:pt idx="3229">
                  <c:v>2334.1</c:v>
                </c:pt>
                <c:pt idx="3230">
                  <c:v>2390.0666666666666</c:v>
                </c:pt>
                <c:pt idx="3231">
                  <c:v>2371.3333333333335</c:v>
                </c:pt>
                <c:pt idx="3232">
                  <c:v>2429.1833333333334</c:v>
                </c:pt>
                <c:pt idx="3233">
                  <c:v>2357.5833333333335</c:v>
                </c:pt>
                <c:pt idx="3234">
                  <c:v>2390.6</c:v>
                </c:pt>
                <c:pt idx="3235">
                  <c:v>2359.0166666666669</c:v>
                </c:pt>
                <c:pt idx="3236">
                  <c:v>2407.3000000000002</c:v>
                </c:pt>
                <c:pt idx="3237">
                  <c:v>2421.6333333333332</c:v>
                </c:pt>
                <c:pt idx="3238">
                  <c:v>2412.6333333333332</c:v>
                </c:pt>
                <c:pt idx="3239">
                  <c:v>2407.7333333333331</c:v>
                </c:pt>
                <c:pt idx="3240">
                  <c:v>1475.5333333333333</c:v>
                </c:pt>
                <c:pt idx="3241">
                  <c:v>2633.3833333333332</c:v>
                </c:pt>
                <c:pt idx="3242">
                  <c:v>2496.2333333333331</c:v>
                </c:pt>
                <c:pt idx="3243">
                  <c:v>2305.6666666666665</c:v>
                </c:pt>
                <c:pt idx="3244">
                  <c:v>2284.1166666666668</c:v>
                </c:pt>
                <c:pt idx="3245">
                  <c:v>2416.6166666666668</c:v>
                </c:pt>
                <c:pt idx="3246">
                  <c:v>2287.3000000000002</c:v>
                </c:pt>
                <c:pt idx="3247">
                  <c:v>2222.15</c:v>
                </c:pt>
                <c:pt idx="3248">
                  <c:v>2340.3666666666668</c:v>
                </c:pt>
                <c:pt idx="3249">
                  <c:v>2360.3166666666666</c:v>
                </c:pt>
                <c:pt idx="3250">
                  <c:v>2303.0166666666669</c:v>
                </c:pt>
                <c:pt idx="3251">
                  <c:v>2235.7333333333331</c:v>
                </c:pt>
                <c:pt idx="3252">
                  <c:v>2401.5166666666669</c:v>
                </c:pt>
                <c:pt idx="3253">
                  <c:v>2451.3833333333332</c:v>
                </c:pt>
                <c:pt idx="3254">
                  <c:v>2369.9166666666665</c:v>
                </c:pt>
                <c:pt idx="3255">
                  <c:v>2363.5</c:v>
                </c:pt>
                <c:pt idx="3256">
                  <c:v>2366.9666666666667</c:v>
                </c:pt>
                <c:pt idx="3257">
                  <c:v>2285.8666666666668</c:v>
                </c:pt>
                <c:pt idx="3258">
                  <c:v>2419.7333333333331</c:v>
                </c:pt>
                <c:pt idx="3259">
                  <c:v>2310.0666666666666</c:v>
                </c:pt>
                <c:pt idx="3260">
                  <c:v>2314.6999999999998</c:v>
                </c:pt>
                <c:pt idx="3261">
                  <c:v>2308.0666666666666</c:v>
                </c:pt>
                <c:pt idx="3262">
                  <c:v>2366.2166666666667</c:v>
                </c:pt>
                <c:pt idx="3263">
                  <c:v>2319.35</c:v>
                </c:pt>
                <c:pt idx="3264">
                  <c:v>2381.4499999999998</c:v>
                </c:pt>
                <c:pt idx="3265">
                  <c:v>2319</c:v>
                </c:pt>
                <c:pt idx="3266">
                  <c:v>2413.8166666666666</c:v>
                </c:pt>
                <c:pt idx="3267">
                  <c:v>2340.65</c:v>
                </c:pt>
                <c:pt idx="3268">
                  <c:v>2370.0500000000002</c:v>
                </c:pt>
                <c:pt idx="3269">
                  <c:v>2324.7333333333331</c:v>
                </c:pt>
                <c:pt idx="3270">
                  <c:v>2393.2833333333333</c:v>
                </c:pt>
                <c:pt idx="3271">
                  <c:v>2371.8333333333335</c:v>
                </c:pt>
                <c:pt idx="3272">
                  <c:v>2388.5500000000002</c:v>
                </c:pt>
                <c:pt idx="3273">
                  <c:v>2314.9499999999998</c:v>
                </c:pt>
                <c:pt idx="3274">
                  <c:v>2365.7833333333333</c:v>
                </c:pt>
                <c:pt idx="3275">
                  <c:v>2355.6833333333334</c:v>
                </c:pt>
                <c:pt idx="3276">
                  <c:v>2384.65</c:v>
                </c:pt>
                <c:pt idx="3277">
                  <c:v>2403.3166666666666</c:v>
                </c:pt>
                <c:pt idx="3278">
                  <c:v>2401.4166666666665</c:v>
                </c:pt>
                <c:pt idx="3279">
                  <c:v>2389.5333333333333</c:v>
                </c:pt>
                <c:pt idx="3280">
                  <c:v>2347.9499999999998</c:v>
                </c:pt>
                <c:pt idx="3281">
                  <c:v>2403.1999999999998</c:v>
                </c:pt>
                <c:pt idx="3282">
                  <c:v>2373.9166666666665</c:v>
                </c:pt>
                <c:pt idx="3283">
                  <c:v>2342.8166666666666</c:v>
                </c:pt>
                <c:pt idx="3284">
                  <c:v>2376.5333333333333</c:v>
                </c:pt>
                <c:pt idx="3285">
                  <c:v>2426.9666666666667</c:v>
                </c:pt>
                <c:pt idx="3286">
                  <c:v>2355.3000000000002</c:v>
                </c:pt>
                <c:pt idx="3287">
                  <c:v>2116.8666666666668</c:v>
                </c:pt>
                <c:pt idx="3288">
                  <c:v>2339.1666666666665</c:v>
                </c:pt>
                <c:pt idx="3289">
                  <c:v>2364.0333333333333</c:v>
                </c:pt>
                <c:pt idx="3290">
                  <c:v>2308.1</c:v>
                </c:pt>
                <c:pt idx="3291">
                  <c:v>2351.8333333333335</c:v>
                </c:pt>
                <c:pt idx="3292">
                  <c:v>2264.4833333333331</c:v>
                </c:pt>
                <c:pt idx="3293">
                  <c:v>2236.0333333333333</c:v>
                </c:pt>
                <c:pt idx="3294">
                  <c:v>2282.1666666666665</c:v>
                </c:pt>
                <c:pt idx="3295">
                  <c:v>2312.5500000000002</c:v>
                </c:pt>
                <c:pt idx="3296">
                  <c:v>2295.9833333333331</c:v>
                </c:pt>
                <c:pt idx="3297">
                  <c:v>2395.4499999999998</c:v>
                </c:pt>
                <c:pt idx="3298">
                  <c:v>2377.3666666666668</c:v>
                </c:pt>
                <c:pt idx="3299">
                  <c:v>2411.65</c:v>
                </c:pt>
                <c:pt idx="3300">
                  <c:v>2234.4833333333331</c:v>
                </c:pt>
                <c:pt idx="3301">
                  <c:v>2319.7333333333331</c:v>
                </c:pt>
                <c:pt idx="3302">
                  <c:v>2404.3333333333335</c:v>
                </c:pt>
                <c:pt idx="3303">
                  <c:v>2412.1</c:v>
                </c:pt>
                <c:pt idx="3304">
                  <c:v>2356.4833333333331</c:v>
                </c:pt>
                <c:pt idx="3305">
                  <c:v>2390.6833333333334</c:v>
                </c:pt>
                <c:pt idx="3306">
                  <c:v>2346.8166666666666</c:v>
                </c:pt>
                <c:pt idx="3307">
                  <c:v>2350.85</c:v>
                </c:pt>
                <c:pt idx="3308">
                  <c:v>2386.4833333333331</c:v>
                </c:pt>
                <c:pt idx="3309">
                  <c:v>2393.5500000000002</c:v>
                </c:pt>
                <c:pt idx="3310">
                  <c:v>2343.3833333333332</c:v>
                </c:pt>
                <c:pt idx="3311">
                  <c:v>2408.6</c:v>
                </c:pt>
                <c:pt idx="3312">
                  <c:v>2304.0833333333335</c:v>
                </c:pt>
                <c:pt idx="3313">
                  <c:v>2193.8333333333335</c:v>
                </c:pt>
                <c:pt idx="3314">
                  <c:v>2398.5</c:v>
                </c:pt>
                <c:pt idx="3315">
                  <c:v>2280.1666666666665</c:v>
                </c:pt>
                <c:pt idx="3316">
                  <c:v>2319.2166666666667</c:v>
                </c:pt>
                <c:pt idx="3317">
                  <c:v>2381.7333333333331</c:v>
                </c:pt>
                <c:pt idx="3318">
                  <c:v>2258.0833333333335</c:v>
                </c:pt>
                <c:pt idx="3319">
                  <c:v>2359.1333333333332</c:v>
                </c:pt>
                <c:pt idx="3320">
                  <c:v>2348.3333333333335</c:v>
                </c:pt>
                <c:pt idx="3321">
                  <c:v>2328.3333333333335</c:v>
                </c:pt>
                <c:pt idx="3322">
                  <c:v>2278.5166666666669</c:v>
                </c:pt>
                <c:pt idx="3323">
                  <c:v>2377.3166666666666</c:v>
                </c:pt>
                <c:pt idx="3324">
                  <c:v>2416.8833333333332</c:v>
                </c:pt>
                <c:pt idx="3325">
                  <c:v>2348.15</c:v>
                </c:pt>
                <c:pt idx="3326">
                  <c:v>2403.0666666666666</c:v>
                </c:pt>
                <c:pt idx="3327">
                  <c:v>2322.1333333333332</c:v>
                </c:pt>
                <c:pt idx="3328">
                  <c:v>2382.8833333333332</c:v>
                </c:pt>
                <c:pt idx="3329">
                  <c:v>2441.2166666666667</c:v>
                </c:pt>
                <c:pt idx="3330">
                  <c:v>2391.6166666666668</c:v>
                </c:pt>
                <c:pt idx="3331">
                  <c:v>2289.0333333333333</c:v>
                </c:pt>
                <c:pt idx="3332">
                  <c:v>2431.0166666666669</c:v>
                </c:pt>
                <c:pt idx="3333">
                  <c:v>2346.5333333333333</c:v>
                </c:pt>
                <c:pt idx="3334">
                  <c:v>2322.1166666666668</c:v>
                </c:pt>
                <c:pt idx="3335">
                  <c:v>2454.6666666666665</c:v>
                </c:pt>
                <c:pt idx="3336">
                  <c:v>2345.0166666666669</c:v>
                </c:pt>
                <c:pt idx="3337">
                  <c:v>2358.8833333333332</c:v>
                </c:pt>
                <c:pt idx="3338">
                  <c:v>2426.35</c:v>
                </c:pt>
                <c:pt idx="3339">
                  <c:v>2382.35</c:v>
                </c:pt>
                <c:pt idx="3340">
                  <c:v>2338.2833333333333</c:v>
                </c:pt>
                <c:pt idx="3341">
                  <c:v>2370.1</c:v>
                </c:pt>
                <c:pt idx="3342">
                  <c:v>2299.0666666666666</c:v>
                </c:pt>
                <c:pt idx="3343">
                  <c:v>2249.65</c:v>
                </c:pt>
                <c:pt idx="3344">
                  <c:v>2325.1833333333334</c:v>
                </c:pt>
                <c:pt idx="3345">
                  <c:v>2361.75</c:v>
                </c:pt>
                <c:pt idx="3346">
                  <c:v>2333.6666666666665</c:v>
                </c:pt>
                <c:pt idx="3347">
                  <c:v>2375.15</c:v>
                </c:pt>
                <c:pt idx="3348">
                  <c:v>2283.8666666666668</c:v>
                </c:pt>
                <c:pt idx="3349">
                  <c:v>2326.15</c:v>
                </c:pt>
                <c:pt idx="3350">
                  <c:v>2289.0333333333333</c:v>
                </c:pt>
                <c:pt idx="3351">
                  <c:v>2281.2833333333333</c:v>
                </c:pt>
                <c:pt idx="3352">
                  <c:v>2361.6</c:v>
                </c:pt>
                <c:pt idx="3353">
                  <c:v>2277.2166666666667</c:v>
                </c:pt>
                <c:pt idx="3354">
                  <c:v>2326.7833333333333</c:v>
                </c:pt>
                <c:pt idx="3355">
                  <c:v>2356.25</c:v>
                </c:pt>
                <c:pt idx="3356">
                  <c:v>2282.4166666666665</c:v>
                </c:pt>
                <c:pt idx="3357">
                  <c:v>2327.15</c:v>
                </c:pt>
                <c:pt idx="3358">
                  <c:v>2345.0666666666666</c:v>
                </c:pt>
                <c:pt idx="3359">
                  <c:v>2251.4333333333334</c:v>
                </c:pt>
                <c:pt idx="3360">
                  <c:v>2360.9499999999998</c:v>
                </c:pt>
                <c:pt idx="3361">
                  <c:v>2151.3333333333335</c:v>
                </c:pt>
                <c:pt idx="3362">
                  <c:v>2282.9499999999998</c:v>
                </c:pt>
                <c:pt idx="3363">
                  <c:v>2208.1666666666665</c:v>
                </c:pt>
                <c:pt idx="3364">
                  <c:v>2203.2333333333331</c:v>
                </c:pt>
                <c:pt idx="3365">
                  <c:v>2258.8166666666666</c:v>
                </c:pt>
                <c:pt idx="3366">
                  <c:v>2317.3666666666668</c:v>
                </c:pt>
                <c:pt idx="3367">
                  <c:v>2230.3333333333335</c:v>
                </c:pt>
                <c:pt idx="3368">
                  <c:v>2291.9833333333331</c:v>
                </c:pt>
                <c:pt idx="3369">
                  <c:v>2266.5166666666669</c:v>
                </c:pt>
                <c:pt idx="3370">
                  <c:v>2251.3666666666668</c:v>
                </c:pt>
                <c:pt idx="3371">
                  <c:v>2301.2166666666667</c:v>
                </c:pt>
                <c:pt idx="3372">
                  <c:v>2231.1</c:v>
                </c:pt>
                <c:pt idx="3373">
                  <c:v>2271.6333333333332</c:v>
                </c:pt>
                <c:pt idx="3374">
                  <c:v>2262.25</c:v>
                </c:pt>
                <c:pt idx="3375">
                  <c:v>2306.0833333333335</c:v>
                </c:pt>
                <c:pt idx="3376">
                  <c:v>2411.6999999999998</c:v>
                </c:pt>
                <c:pt idx="3377">
                  <c:v>2419.4833333333331</c:v>
                </c:pt>
                <c:pt idx="3378">
                  <c:v>2341.4333333333334</c:v>
                </c:pt>
                <c:pt idx="3379">
                  <c:v>2379.6666666666665</c:v>
                </c:pt>
                <c:pt idx="3380">
                  <c:v>2265.2166666666667</c:v>
                </c:pt>
                <c:pt idx="3381">
                  <c:v>2382.6666666666665</c:v>
                </c:pt>
                <c:pt idx="3382">
                  <c:v>2282.3000000000002</c:v>
                </c:pt>
                <c:pt idx="3383">
                  <c:v>2265.75</c:v>
                </c:pt>
                <c:pt idx="3384">
                  <c:v>2284.3333333333335</c:v>
                </c:pt>
                <c:pt idx="3385">
                  <c:v>1349.2333333333333</c:v>
                </c:pt>
                <c:pt idx="3386">
                  <c:v>325.41666666666669</c:v>
                </c:pt>
                <c:pt idx="3387">
                  <c:v>1239.5</c:v>
                </c:pt>
                <c:pt idx="3388">
                  <c:v>1984.5333333333333</c:v>
                </c:pt>
                <c:pt idx="3389">
                  <c:v>1658.7666666666667</c:v>
                </c:pt>
                <c:pt idx="3390">
                  <c:v>776.58333333333337</c:v>
                </c:pt>
                <c:pt idx="3391">
                  <c:v>2779.3666666666668</c:v>
                </c:pt>
                <c:pt idx="3392">
                  <c:v>1352.4333333333334</c:v>
                </c:pt>
                <c:pt idx="3393">
                  <c:v>2907.6166666666668</c:v>
                </c:pt>
                <c:pt idx="3394">
                  <c:v>2168.5</c:v>
                </c:pt>
                <c:pt idx="3395">
                  <c:v>2491.9333333333334</c:v>
                </c:pt>
                <c:pt idx="3396">
                  <c:v>2283.65</c:v>
                </c:pt>
                <c:pt idx="3397">
                  <c:v>1388.1833333333334</c:v>
                </c:pt>
                <c:pt idx="3398">
                  <c:v>2120.4333333333334</c:v>
                </c:pt>
                <c:pt idx="3399">
                  <c:v>2306.1333333333332</c:v>
                </c:pt>
                <c:pt idx="3400">
                  <c:v>1911.3166666666666</c:v>
                </c:pt>
                <c:pt idx="3401">
                  <c:v>571.36666666666667</c:v>
                </c:pt>
                <c:pt idx="3402">
                  <c:v>1788.9</c:v>
                </c:pt>
                <c:pt idx="3403">
                  <c:v>2470.1166666666668</c:v>
                </c:pt>
                <c:pt idx="3404">
                  <c:v>2388.15</c:v>
                </c:pt>
                <c:pt idx="3405">
                  <c:v>2328.5333333333333</c:v>
                </c:pt>
                <c:pt idx="3406">
                  <c:v>2118.9166666666665</c:v>
                </c:pt>
                <c:pt idx="3407">
                  <c:v>2496.3333333333335</c:v>
                </c:pt>
                <c:pt idx="3408">
                  <c:v>2203.4</c:v>
                </c:pt>
                <c:pt idx="3409">
                  <c:v>1091.45</c:v>
                </c:pt>
                <c:pt idx="3410">
                  <c:v>1797.7333333333333</c:v>
                </c:pt>
                <c:pt idx="3411">
                  <c:v>2237.1666666666665</c:v>
                </c:pt>
                <c:pt idx="3412">
                  <c:v>2187.5500000000002</c:v>
                </c:pt>
                <c:pt idx="3413">
                  <c:v>1892.4</c:v>
                </c:pt>
                <c:pt idx="3414">
                  <c:v>2253.75</c:v>
                </c:pt>
                <c:pt idx="3415">
                  <c:v>2336.0666666666666</c:v>
                </c:pt>
                <c:pt idx="3416">
                  <c:v>2235.0500000000002</c:v>
                </c:pt>
                <c:pt idx="3417">
                  <c:v>2283.9666666666667</c:v>
                </c:pt>
                <c:pt idx="3418">
                  <c:v>2297.0833333333335</c:v>
                </c:pt>
                <c:pt idx="3419">
                  <c:v>2295.5833333333335</c:v>
                </c:pt>
                <c:pt idx="3420">
                  <c:v>2275.0500000000002</c:v>
                </c:pt>
                <c:pt idx="3421">
                  <c:v>2248.2333333333331</c:v>
                </c:pt>
                <c:pt idx="3422">
                  <c:v>2202.7833333333333</c:v>
                </c:pt>
                <c:pt idx="3423">
                  <c:v>2324.0333333333333</c:v>
                </c:pt>
                <c:pt idx="3424">
                  <c:v>2285.35</c:v>
                </c:pt>
                <c:pt idx="3425">
                  <c:v>2341.6</c:v>
                </c:pt>
                <c:pt idx="3426">
                  <c:v>1951.3666666666666</c:v>
                </c:pt>
                <c:pt idx="3427">
                  <c:v>2224.25</c:v>
                </c:pt>
                <c:pt idx="3428">
                  <c:v>2121.3333333333335</c:v>
                </c:pt>
                <c:pt idx="3429">
                  <c:v>1978.4166666666667</c:v>
                </c:pt>
                <c:pt idx="3430">
                  <c:v>1996.3833333333334</c:v>
                </c:pt>
                <c:pt idx="3431">
                  <c:v>2083.4</c:v>
                </c:pt>
                <c:pt idx="3432">
                  <c:v>2010.0333333333333</c:v>
                </c:pt>
                <c:pt idx="3433">
                  <c:v>2103.4166666666665</c:v>
                </c:pt>
                <c:pt idx="3434">
                  <c:v>1948</c:v>
                </c:pt>
                <c:pt idx="3435">
                  <c:v>2004.2833333333333</c:v>
                </c:pt>
                <c:pt idx="3436">
                  <c:v>2015.75</c:v>
                </c:pt>
                <c:pt idx="3437">
                  <c:v>2028.8333333333333</c:v>
                </c:pt>
                <c:pt idx="3438">
                  <c:v>2010.15</c:v>
                </c:pt>
                <c:pt idx="3439">
                  <c:v>1991.95</c:v>
                </c:pt>
                <c:pt idx="3440">
                  <c:v>2031.2833333333333</c:v>
                </c:pt>
                <c:pt idx="3441">
                  <c:v>2105.1833333333334</c:v>
                </c:pt>
                <c:pt idx="3442">
                  <c:v>2082.3000000000002</c:v>
                </c:pt>
                <c:pt idx="3443">
                  <c:v>2126.6</c:v>
                </c:pt>
                <c:pt idx="3444">
                  <c:v>2029.15</c:v>
                </c:pt>
                <c:pt idx="3445">
                  <c:v>2011.7333333333333</c:v>
                </c:pt>
                <c:pt idx="3446">
                  <c:v>1994.8833333333334</c:v>
                </c:pt>
                <c:pt idx="3447">
                  <c:v>1957.8666666666666</c:v>
                </c:pt>
                <c:pt idx="3448">
                  <c:v>1911</c:v>
                </c:pt>
                <c:pt idx="3449">
                  <c:v>1943.4</c:v>
                </c:pt>
                <c:pt idx="3450">
                  <c:v>1872.2</c:v>
                </c:pt>
                <c:pt idx="3451">
                  <c:v>1986.9333333333334</c:v>
                </c:pt>
                <c:pt idx="3452">
                  <c:v>1953.7666666666667</c:v>
                </c:pt>
                <c:pt idx="3453">
                  <c:v>2039.0666666666666</c:v>
                </c:pt>
                <c:pt idx="3454">
                  <c:v>2007.5</c:v>
                </c:pt>
                <c:pt idx="3455">
                  <c:v>1947.4</c:v>
                </c:pt>
                <c:pt idx="3456">
                  <c:v>2008.9833333333333</c:v>
                </c:pt>
                <c:pt idx="3457">
                  <c:v>2036.7166666666667</c:v>
                </c:pt>
                <c:pt idx="3458">
                  <c:v>1973.4666666666667</c:v>
                </c:pt>
                <c:pt idx="3459">
                  <c:v>2017.5333333333333</c:v>
                </c:pt>
                <c:pt idx="3460">
                  <c:v>2054.0666666666666</c:v>
                </c:pt>
                <c:pt idx="3461">
                  <c:v>1879.5</c:v>
                </c:pt>
                <c:pt idx="3462">
                  <c:v>1925.4666666666667</c:v>
                </c:pt>
                <c:pt idx="3463">
                  <c:v>2001.6833333333334</c:v>
                </c:pt>
                <c:pt idx="3464">
                  <c:v>1907.6333333333334</c:v>
                </c:pt>
                <c:pt idx="3465">
                  <c:v>1993.85</c:v>
                </c:pt>
                <c:pt idx="3466">
                  <c:v>2022.6</c:v>
                </c:pt>
                <c:pt idx="3467">
                  <c:v>2108.5500000000002</c:v>
                </c:pt>
                <c:pt idx="3468">
                  <c:v>2123</c:v>
                </c:pt>
                <c:pt idx="3469">
                  <c:v>2083</c:v>
                </c:pt>
                <c:pt idx="3470">
                  <c:v>2135.9666666666667</c:v>
                </c:pt>
                <c:pt idx="3471">
                  <c:v>2115.8166666666666</c:v>
                </c:pt>
                <c:pt idx="3472">
                  <c:v>2069.9666666666667</c:v>
                </c:pt>
                <c:pt idx="3473">
                  <c:v>1980.6666666666667</c:v>
                </c:pt>
                <c:pt idx="3474">
                  <c:v>1993.9833333333333</c:v>
                </c:pt>
                <c:pt idx="3475">
                  <c:v>1969.0333333333333</c:v>
                </c:pt>
                <c:pt idx="3476">
                  <c:v>2017.2166666666667</c:v>
                </c:pt>
                <c:pt idx="3477">
                  <c:v>2127.2666666666669</c:v>
                </c:pt>
                <c:pt idx="3478">
                  <c:v>2038.6333333333334</c:v>
                </c:pt>
                <c:pt idx="3479">
                  <c:v>2066.1166666666668</c:v>
                </c:pt>
                <c:pt idx="3480">
                  <c:v>2048.5500000000002</c:v>
                </c:pt>
                <c:pt idx="3481">
                  <c:v>2030.1333333333334</c:v>
                </c:pt>
                <c:pt idx="3482">
                  <c:v>2076.5</c:v>
                </c:pt>
                <c:pt idx="3483">
                  <c:v>2087.9666666666667</c:v>
                </c:pt>
                <c:pt idx="3484">
                  <c:v>2040.7166666666667</c:v>
                </c:pt>
                <c:pt idx="3485">
                  <c:v>2018.6</c:v>
                </c:pt>
                <c:pt idx="3486">
                  <c:v>1987.3666666666666</c:v>
                </c:pt>
                <c:pt idx="3487">
                  <c:v>1970.2166666666667</c:v>
                </c:pt>
                <c:pt idx="3488">
                  <c:v>2059.0833333333335</c:v>
                </c:pt>
                <c:pt idx="3489">
                  <c:v>2110.3000000000002</c:v>
                </c:pt>
                <c:pt idx="3490">
                  <c:v>2046</c:v>
                </c:pt>
                <c:pt idx="3491">
                  <c:v>2042.6</c:v>
                </c:pt>
                <c:pt idx="3492">
                  <c:v>2063.9666666666667</c:v>
                </c:pt>
                <c:pt idx="3493">
                  <c:v>2016.25</c:v>
                </c:pt>
                <c:pt idx="3494">
                  <c:v>2024.05</c:v>
                </c:pt>
                <c:pt idx="3495">
                  <c:v>2075.6833333333334</c:v>
                </c:pt>
                <c:pt idx="3496">
                  <c:v>2065.35</c:v>
                </c:pt>
                <c:pt idx="3497">
                  <c:v>2038.5666666666666</c:v>
                </c:pt>
                <c:pt idx="3498">
                  <c:v>2169.35</c:v>
                </c:pt>
                <c:pt idx="3499">
                  <c:v>2097.3666666666668</c:v>
                </c:pt>
                <c:pt idx="3500">
                  <c:v>2032.2833333333333</c:v>
                </c:pt>
                <c:pt idx="3501">
                  <c:v>2003.2166666666667</c:v>
                </c:pt>
                <c:pt idx="3502">
                  <c:v>2012.7333333333333</c:v>
                </c:pt>
                <c:pt idx="3503">
                  <c:v>2003.3</c:v>
                </c:pt>
                <c:pt idx="3504">
                  <c:v>1980.9666666666667</c:v>
                </c:pt>
                <c:pt idx="3505">
                  <c:v>2069.9</c:v>
                </c:pt>
                <c:pt idx="3506">
                  <c:v>2055.15</c:v>
                </c:pt>
                <c:pt idx="3507">
                  <c:v>2038.9666666666667</c:v>
                </c:pt>
                <c:pt idx="3508">
                  <c:v>2025.1666666666667</c:v>
                </c:pt>
                <c:pt idx="3509">
                  <c:v>1999.5666666666666</c:v>
                </c:pt>
                <c:pt idx="3510">
                  <c:v>2053.3833333333332</c:v>
                </c:pt>
                <c:pt idx="3511">
                  <c:v>1943.2166666666667</c:v>
                </c:pt>
                <c:pt idx="3512">
                  <c:v>2040.4166666666667</c:v>
                </c:pt>
                <c:pt idx="3513">
                  <c:v>1965.95</c:v>
                </c:pt>
                <c:pt idx="3514">
                  <c:v>1451.2833333333333</c:v>
                </c:pt>
                <c:pt idx="3515">
                  <c:v>1995.2333333333333</c:v>
                </c:pt>
                <c:pt idx="3516">
                  <c:v>1916.6833333333334</c:v>
                </c:pt>
                <c:pt idx="3517">
                  <c:v>2008.45</c:v>
                </c:pt>
                <c:pt idx="3518">
                  <c:v>1922.9833333333333</c:v>
                </c:pt>
                <c:pt idx="3519">
                  <c:v>1943.3833333333334</c:v>
                </c:pt>
                <c:pt idx="3520">
                  <c:v>1968.4166666666667</c:v>
                </c:pt>
                <c:pt idx="3521">
                  <c:v>1822.85</c:v>
                </c:pt>
                <c:pt idx="3522">
                  <c:v>1844.95</c:v>
                </c:pt>
                <c:pt idx="3523">
                  <c:v>1827.6666666666667</c:v>
                </c:pt>
                <c:pt idx="3524">
                  <c:v>1830.6666666666667</c:v>
                </c:pt>
                <c:pt idx="3525">
                  <c:v>1864.6666666666667</c:v>
                </c:pt>
                <c:pt idx="3526">
                  <c:v>1871.1333333333334</c:v>
                </c:pt>
                <c:pt idx="3527">
                  <c:v>1884.8</c:v>
                </c:pt>
                <c:pt idx="3528">
                  <c:v>1846.9333333333334</c:v>
                </c:pt>
                <c:pt idx="3529">
                  <c:v>1859.4833333333333</c:v>
                </c:pt>
                <c:pt idx="3530">
                  <c:v>1912.1666666666667</c:v>
                </c:pt>
                <c:pt idx="3531">
                  <c:v>1912.3333333333333</c:v>
                </c:pt>
                <c:pt idx="3532">
                  <c:v>1859.9166666666667</c:v>
                </c:pt>
                <c:pt idx="3533">
                  <c:v>1779.2166666666667</c:v>
                </c:pt>
                <c:pt idx="3534">
                  <c:v>1887.25</c:v>
                </c:pt>
                <c:pt idx="3535">
                  <c:v>1851.5666666666666</c:v>
                </c:pt>
                <c:pt idx="3536">
                  <c:v>1973.7666666666667</c:v>
                </c:pt>
                <c:pt idx="3537">
                  <c:v>1939.1</c:v>
                </c:pt>
                <c:pt idx="3538">
                  <c:v>1986.3166666666666</c:v>
                </c:pt>
                <c:pt idx="3539">
                  <c:v>1951.6833333333334</c:v>
                </c:pt>
                <c:pt idx="3540">
                  <c:v>1916.0166666666667</c:v>
                </c:pt>
                <c:pt idx="3541">
                  <c:v>1896.8833333333334</c:v>
                </c:pt>
                <c:pt idx="3542">
                  <c:v>1869.2333333333333</c:v>
                </c:pt>
                <c:pt idx="3543">
                  <c:v>1971.2666666666667</c:v>
                </c:pt>
                <c:pt idx="3544">
                  <c:v>1896.1666666666667</c:v>
                </c:pt>
                <c:pt idx="3545">
                  <c:v>2047.55</c:v>
                </c:pt>
                <c:pt idx="3546">
                  <c:v>1780.4666666666667</c:v>
                </c:pt>
                <c:pt idx="3547">
                  <c:v>1905.6833333333334</c:v>
                </c:pt>
                <c:pt idx="3548">
                  <c:v>1971.2833333333333</c:v>
                </c:pt>
                <c:pt idx="3549">
                  <c:v>1887.45</c:v>
                </c:pt>
                <c:pt idx="3550">
                  <c:v>1976.9833333333333</c:v>
                </c:pt>
                <c:pt idx="3551">
                  <c:v>2021.2333333333333</c:v>
                </c:pt>
                <c:pt idx="3552">
                  <c:v>1953.9</c:v>
                </c:pt>
                <c:pt idx="3553">
                  <c:v>2001.6166666666666</c:v>
                </c:pt>
                <c:pt idx="3554">
                  <c:v>2005.25</c:v>
                </c:pt>
                <c:pt idx="3555">
                  <c:v>1914.7166666666667</c:v>
                </c:pt>
                <c:pt idx="3556">
                  <c:v>1865.1</c:v>
                </c:pt>
                <c:pt idx="3557">
                  <c:v>1936.0333333333333</c:v>
                </c:pt>
                <c:pt idx="3558">
                  <c:v>1955.3166666666666</c:v>
                </c:pt>
                <c:pt idx="3559">
                  <c:v>1991.8666666666666</c:v>
                </c:pt>
                <c:pt idx="3560">
                  <c:v>1918.2333333333333</c:v>
                </c:pt>
                <c:pt idx="3561">
                  <c:v>1924.7</c:v>
                </c:pt>
                <c:pt idx="3562">
                  <c:v>1981.8833333333334</c:v>
                </c:pt>
                <c:pt idx="3563">
                  <c:v>2023.25</c:v>
                </c:pt>
                <c:pt idx="3564">
                  <c:v>1938.9</c:v>
                </c:pt>
                <c:pt idx="3565">
                  <c:v>1944.5</c:v>
                </c:pt>
                <c:pt idx="3566">
                  <c:v>1973.6</c:v>
                </c:pt>
                <c:pt idx="3567">
                  <c:v>1923.9666666666667</c:v>
                </c:pt>
                <c:pt idx="3568">
                  <c:v>1932.1166666666666</c:v>
                </c:pt>
                <c:pt idx="3569">
                  <c:v>1899</c:v>
                </c:pt>
                <c:pt idx="3570">
                  <c:v>1959.9833333333333</c:v>
                </c:pt>
                <c:pt idx="3571">
                  <c:v>2008.5333333333333</c:v>
                </c:pt>
                <c:pt idx="3572">
                  <c:v>1996.9833333333333</c:v>
                </c:pt>
                <c:pt idx="3573">
                  <c:v>1926.7833333333333</c:v>
                </c:pt>
                <c:pt idx="3574">
                  <c:v>1898.3</c:v>
                </c:pt>
                <c:pt idx="3575">
                  <c:v>1875.9666666666667</c:v>
                </c:pt>
                <c:pt idx="3576">
                  <c:v>1908.7666666666667</c:v>
                </c:pt>
                <c:pt idx="3577">
                  <c:v>1875.7</c:v>
                </c:pt>
                <c:pt idx="3578">
                  <c:v>1955.2166666666667</c:v>
                </c:pt>
                <c:pt idx="3579">
                  <c:v>2007.9666666666667</c:v>
                </c:pt>
                <c:pt idx="3580">
                  <c:v>2074.9333333333334</c:v>
                </c:pt>
                <c:pt idx="3581">
                  <c:v>2009.2333333333333</c:v>
                </c:pt>
                <c:pt idx="3582">
                  <c:v>2023.8</c:v>
                </c:pt>
                <c:pt idx="3583">
                  <c:v>1933.7333333333333</c:v>
                </c:pt>
                <c:pt idx="3584">
                  <c:v>1950.6333333333334</c:v>
                </c:pt>
                <c:pt idx="3585">
                  <c:v>1937.8666666666666</c:v>
                </c:pt>
                <c:pt idx="3586">
                  <c:v>1912.55</c:v>
                </c:pt>
                <c:pt idx="3587">
                  <c:v>1993.9</c:v>
                </c:pt>
                <c:pt idx="3588">
                  <c:v>1944.9666666666667</c:v>
                </c:pt>
                <c:pt idx="3589">
                  <c:v>2044.65</c:v>
                </c:pt>
                <c:pt idx="3590">
                  <c:v>1944.4166666666667</c:v>
                </c:pt>
                <c:pt idx="3591">
                  <c:v>1960.05</c:v>
                </c:pt>
                <c:pt idx="3592">
                  <c:v>2040.6</c:v>
                </c:pt>
                <c:pt idx="3593">
                  <c:v>2001.7166666666667</c:v>
                </c:pt>
                <c:pt idx="3594">
                  <c:v>2021.6333333333334</c:v>
                </c:pt>
                <c:pt idx="3595">
                  <c:v>2004.2666666666667</c:v>
                </c:pt>
                <c:pt idx="3596">
                  <c:v>2010.5666666666666</c:v>
                </c:pt>
                <c:pt idx="3597">
                  <c:v>1996.1333333333334</c:v>
                </c:pt>
                <c:pt idx="3598">
                  <c:v>2043.5666666666666</c:v>
                </c:pt>
                <c:pt idx="3599">
                  <c:v>2037.1</c:v>
                </c:pt>
                <c:pt idx="3600">
                  <c:v>1954.85</c:v>
                </c:pt>
                <c:pt idx="3601">
                  <c:v>1989.85</c:v>
                </c:pt>
                <c:pt idx="3602">
                  <c:v>1878.5333333333333</c:v>
                </c:pt>
                <c:pt idx="3603">
                  <c:v>1863.3333333333333</c:v>
                </c:pt>
                <c:pt idx="3604">
                  <c:v>1937.4666666666667</c:v>
                </c:pt>
                <c:pt idx="3605">
                  <c:v>1954.1166666666666</c:v>
                </c:pt>
                <c:pt idx="3606">
                  <c:v>2053.7166666666667</c:v>
                </c:pt>
                <c:pt idx="3607">
                  <c:v>1980.7666666666667</c:v>
                </c:pt>
                <c:pt idx="3608">
                  <c:v>1976.8</c:v>
                </c:pt>
                <c:pt idx="3609">
                  <c:v>2074.85</c:v>
                </c:pt>
                <c:pt idx="3610">
                  <c:v>1984.75</c:v>
                </c:pt>
                <c:pt idx="3611">
                  <c:v>2067.2333333333331</c:v>
                </c:pt>
                <c:pt idx="3612">
                  <c:v>2098.3833333333332</c:v>
                </c:pt>
                <c:pt idx="3613">
                  <c:v>1898.4666666666667</c:v>
                </c:pt>
                <c:pt idx="3614">
                  <c:v>2012.7833333333333</c:v>
                </c:pt>
                <c:pt idx="3615">
                  <c:v>2007.9333333333334</c:v>
                </c:pt>
                <c:pt idx="3616">
                  <c:v>1999.4666666666667</c:v>
                </c:pt>
                <c:pt idx="3617">
                  <c:v>1852.5166666666667</c:v>
                </c:pt>
                <c:pt idx="3618">
                  <c:v>1980.2</c:v>
                </c:pt>
                <c:pt idx="3619">
                  <c:v>1878.8333333333333</c:v>
                </c:pt>
                <c:pt idx="3620">
                  <c:v>2096.4</c:v>
                </c:pt>
                <c:pt idx="3621">
                  <c:v>1999.5</c:v>
                </c:pt>
                <c:pt idx="3622">
                  <c:v>1993.85</c:v>
                </c:pt>
                <c:pt idx="3623">
                  <c:v>2038.45</c:v>
                </c:pt>
                <c:pt idx="3624">
                  <c:v>1907.4333333333334</c:v>
                </c:pt>
                <c:pt idx="3625">
                  <c:v>1917.2666666666667</c:v>
                </c:pt>
                <c:pt idx="3626">
                  <c:v>1989.3833333333334</c:v>
                </c:pt>
                <c:pt idx="3627">
                  <c:v>1474.1333333333334</c:v>
                </c:pt>
                <c:pt idx="3628">
                  <c:v>2390.5333333333333</c:v>
                </c:pt>
                <c:pt idx="3629">
                  <c:v>2298.6666666666665</c:v>
                </c:pt>
                <c:pt idx="3630">
                  <c:v>2212.9499999999998</c:v>
                </c:pt>
                <c:pt idx="3631">
                  <c:v>2246.2166666666667</c:v>
                </c:pt>
                <c:pt idx="3632">
                  <c:v>2180.8666666666668</c:v>
                </c:pt>
                <c:pt idx="3633">
                  <c:v>2195.9333333333334</c:v>
                </c:pt>
                <c:pt idx="3634">
                  <c:v>2234.6833333333334</c:v>
                </c:pt>
                <c:pt idx="3635">
                  <c:v>2257.3833333333332</c:v>
                </c:pt>
                <c:pt idx="3636">
                  <c:v>2267.9166666666665</c:v>
                </c:pt>
                <c:pt idx="3637">
                  <c:v>2246.7833333333333</c:v>
                </c:pt>
                <c:pt idx="3638">
                  <c:v>2241.5</c:v>
                </c:pt>
                <c:pt idx="3639">
                  <c:v>2204.8833333333332</c:v>
                </c:pt>
                <c:pt idx="3640">
                  <c:v>2248.5</c:v>
                </c:pt>
                <c:pt idx="3641">
                  <c:v>2304.1166666666668</c:v>
                </c:pt>
                <c:pt idx="3642">
                  <c:v>2328.6333333333332</c:v>
                </c:pt>
                <c:pt idx="3643">
                  <c:v>2617.1999999999998</c:v>
                </c:pt>
                <c:pt idx="3644">
                  <c:v>2410.4833333333331</c:v>
                </c:pt>
                <c:pt idx="3645">
                  <c:v>2617.9499999999998</c:v>
                </c:pt>
                <c:pt idx="3646">
                  <c:v>2564.5333333333333</c:v>
                </c:pt>
                <c:pt idx="3647">
                  <c:v>2647.95</c:v>
                </c:pt>
                <c:pt idx="3648">
                  <c:v>2639.6166666666668</c:v>
                </c:pt>
                <c:pt idx="3649">
                  <c:v>2660.7333333333331</c:v>
                </c:pt>
                <c:pt idx="3650">
                  <c:v>2660.3833333333332</c:v>
                </c:pt>
                <c:pt idx="3651">
                  <c:v>2461.3166666666666</c:v>
                </c:pt>
                <c:pt idx="3652">
                  <c:v>2545.25</c:v>
                </c:pt>
                <c:pt idx="3653">
                  <c:v>2504.9</c:v>
                </c:pt>
                <c:pt idx="3654">
                  <c:v>2539.3000000000002</c:v>
                </c:pt>
                <c:pt idx="3655">
                  <c:v>2637.8333333333335</c:v>
                </c:pt>
                <c:pt idx="3656">
                  <c:v>2617.3833333333332</c:v>
                </c:pt>
                <c:pt idx="3657">
                  <c:v>2477.4666666666667</c:v>
                </c:pt>
                <c:pt idx="3658">
                  <c:v>2576.3833333333332</c:v>
                </c:pt>
                <c:pt idx="3659">
                  <c:v>2613.2666666666669</c:v>
                </c:pt>
                <c:pt idx="3660">
                  <c:v>2687.5833333333335</c:v>
                </c:pt>
                <c:pt idx="3661">
                  <c:v>2645.0666666666666</c:v>
                </c:pt>
                <c:pt idx="3662">
                  <c:v>2511.9499999999998</c:v>
                </c:pt>
                <c:pt idx="3663">
                  <c:v>2630.1666666666665</c:v>
                </c:pt>
                <c:pt idx="3664">
                  <c:v>2601.75</c:v>
                </c:pt>
                <c:pt idx="3665">
                  <c:v>2478.6999999999998</c:v>
                </c:pt>
                <c:pt idx="3666">
                  <c:v>2582.5500000000002</c:v>
                </c:pt>
                <c:pt idx="3667">
                  <c:v>2613.0500000000002</c:v>
                </c:pt>
                <c:pt idx="3668">
                  <c:v>2489.6833333333334</c:v>
                </c:pt>
                <c:pt idx="3669">
                  <c:v>2493.35</c:v>
                </c:pt>
                <c:pt idx="3670">
                  <c:v>2586.5666666666666</c:v>
                </c:pt>
                <c:pt idx="3671">
                  <c:v>2507.4833333333331</c:v>
                </c:pt>
                <c:pt idx="3672">
                  <c:v>2589.9666666666667</c:v>
                </c:pt>
                <c:pt idx="3673">
                  <c:v>2278.3000000000002</c:v>
                </c:pt>
                <c:pt idx="3674">
                  <c:v>2222.9</c:v>
                </c:pt>
                <c:pt idx="3675">
                  <c:v>2473.0166666666669</c:v>
                </c:pt>
                <c:pt idx="3676">
                  <c:v>2278.8000000000002</c:v>
                </c:pt>
                <c:pt idx="3677">
                  <c:v>2242.4</c:v>
                </c:pt>
                <c:pt idx="3678">
                  <c:v>2237</c:v>
                </c:pt>
                <c:pt idx="3679">
                  <c:v>2263.1833333333334</c:v>
                </c:pt>
                <c:pt idx="3680">
                  <c:v>2144.1999999999998</c:v>
                </c:pt>
                <c:pt idx="3681">
                  <c:v>2069.3333333333335</c:v>
                </c:pt>
                <c:pt idx="3682">
                  <c:v>2214.6833333333334</c:v>
                </c:pt>
                <c:pt idx="3683">
                  <c:v>2367.8666666666668</c:v>
                </c:pt>
                <c:pt idx="3684">
                  <c:v>2107.9833333333331</c:v>
                </c:pt>
                <c:pt idx="3685">
                  <c:v>2044.0666666666666</c:v>
                </c:pt>
                <c:pt idx="3686">
                  <c:v>2237.3000000000002</c:v>
                </c:pt>
                <c:pt idx="3687">
                  <c:v>2219.4666666666667</c:v>
                </c:pt>
                <c:pt idx="3688">
                  <c:v>2125.6999999999998</c:v>
                </c:pt>
                <c:pt idx="3689">
                  <c:v>2303.4333333333334</c:v>
                </c:pt>
                <c:pt idx="3690">
                  <c:v>2174.1999999999998</c:v>
                </c:pt>
                <c:pt idx="3691">
                  <c:v>2174.3000000000002</c:v>
                </c:pt>
                <c:pt idx="3692">
                  <c:v>2181.3666666666668</c:v>
                </c:pt>
                <c:pt idx="3693">
                  <c:v>2261.0333333333333</c:v>
                </c:pt>
                <c:pt idx="3694">
                  <c:v>2119.2166666666667</c:v>
                </c:pt>
                <c:pt idx="3695">
                  <c:v>2335.25</c:v>
                </c:pt>
                <c:pt idx="3696">
                  <c:v>2150.0500000000002</c:v>
                </c:pt>
                <c:pt idx="3697">
                  <c:v>2232.8000000000002</c:v>
                </c:pt>
                <c:pt idx="3698">
                  <c:v>2119.85</c:v>
                </c:pt>
                <c:pt idx="3699">
                  <c:v>2250.1166666666668</c:v>
                </c:pt>
                <c:pt idx="3700">
                  <c:v>2236.4499999999998</c:v>
                </c:pt>
                <c:pt idx="3701">
                  <c:v>2103.9</c:v>
                </c:pt>
                <c:pt idx="3702">
                  <c:v>2519.1</c:v>
                </c:pt>
                <c:pt idx="3703">
                  <c:v>2235.85</c:v>
                </c:pt>
                <c:pt idx="3704">
                  <c:v>2079.5333333333333</c:v>
                </c:pt>
                <c:pt idx="3705">
                  <c:v>2245.9166666666665</c:v>
                </c:pt>
                <c:pt idx="3706">
                  <c:v>5430.1166666666668</c:v>
                </c:pt>
                <c:pt idx="3707">
                  <c:v>4789.6833333333334</c:v>
                </c:pt>
                <c:pt idx="3708">
                  <c:v>5336.3</c:v>
                </c:pt>
                <c:pt idx="3709">
                  <c:v>4963.0666666666666</c:v>
                </c:pt>
                <c:pt idx="3710">
                  <c:v>5249.7833333333338</c:v>
                </c:pt>
                <c:pt idx="3711">
                  <c:v>5061.6166666666668</c:v>
                </c:pt>
                <c:pt idx="3712">
                  <c:v>5238.7333333333336</c:v>
                </c:pt>
                <c:pt idx="3713">
                  <c:v>5126.5666666666666</c:v>
                </c:pt>
                <c:pt idx="3714">
                  <c:v>5092.75</c:v>
                </c:pt>
                <c:pt idx="3715">
                  <c:v>5133.0666666666666</c:v>
                </c:pt>
                <c:pt idx="3716">
                  <c:v>5105.583333333333</c:v>
                </c:pt>
                <c:pt idx="3717">
                  <c:v>5380.2333333333336</c:v>
                </c:pt>
                <c:pt idx="3718">
                  <c:v>5381.4</c:v>
                </c:pt>
                <c:pt idx="3719">
                  <c:v>5197.0333333333338</c:v>
                </c:pt>
                <c:pt idx="3720">
                  <c:v>5006.1000000000004</c:v>
                </c:pt>
                <c:pt idx="3721">
                  <c:v>5111.5666666666666</c:v>
                </c:pt>
                <c:pt idx="3722">
                  <c:v>5320.1833333333334</c:v>
                </c:pt>
                <c:pt idx="3723">
                  <c:v>5343.0166666666664</c:v>
                </c:pt>
                <c:pt idx="3724">
                  <c:v>5234.3</c:v>
                </c:pt>
                <c:pt idx="3725">
                  <c:v>5149.4666666666662</c:v>
                </c:pt>
                <c:pt idx="3726">
                  <c:v>4544.666666666667</c:v>
                </c:pt>
                <c:pt idx="3727">
                  <c:v>4857.45</c:v>
                </c:pt>
                <c:pt idx="3728">
                  <c:v>4655.8500000000004</c:v>
                </c:pt>
                <c:pt idx="3729">
                  <c:v>4574.25</c:v>
                </c:pt>
                <c:pt idx="3730">
                  <c:v>4631.8166666666666</c:v>
                </c:pt>
                <c:pt idx="3731">
                  <c:v>4494.0333333333338</c:v>
                </c:pt>
                <c:pt idx="3732">
                  <c:v>4701.7</c:v>
                </c:pt>
                <c:pt idx="3733">
                  <c:v>4802.45</c:v>
                </c:pt>
                <c:pt idx="3734">
                  <c:v>4338.583333333333</c:v>
                </c:pt>
                <c:pt idx="3735">
                  <c:v>4591.8166666666666</c:v>
                </c:pt>
                <c:pt idx="3736">
                  <c:v>4702.4333333333334</c:v>
                </c:pt>
                <c:pt idx="3737">
                  <c:v>4813.0166666666664</c:v>
                </c:pt>
                <c:pt idx="3738">
                  <c:v>4724.2833333333338</c:v>
                </c:pt>
                <c:pt idx="3739">
                  <c:v>4915.666666666667</c:v>
                </c:pt>
                <c:pt idx="3740">
                  <c:v>4694.75</c:v>
                </c:pt>
                <c:pt idx="3741">
                  <c:v>4575.1499999999996</c:v>
                </c:pt>
                <c:pt idx="3742">
                  <c:v>4515.8999999999996</c:v>
                </c:pt>
                <c:pt idx="3743">
                  <c:v>4481.1499999999996</c:v>
                </c:pt>
                <c:pt idx="3744">
                  <c:v>4557.1166666666668</c:v>
                </c:pt>
                <c:pt idx="3745">
                  <c:v>4586.8833333333332</c:v>
                </c:pt>
                <c:pt idx="3746">
                  <c:v>4685.4333333333334</c:v>
                </c:pt>
                <c:pt idx="3747">
                  <c:v>4638.7</c:v>
                </c:pt>
                <c:pt idx="3748">
                  <c:v>4792.3500000000004</c:v>
                </c:pt>
                <c:pt idx="3749">
                  <c:v>4907.0166666666664</c:v>
                </c:pt>
                <c:pt idx="3750">
                  <c:v>4902.6333333333332</c:v>
                </c:pt>
                <c:pt idx="3751">
                  <c:v>4718.5333333333338</c:v>
                </c:pt>
                <c:pt idx="3752">
                  <c:v>4961.2</c:v>
                </c:pt>
                <c:pt idx="3753">
                  <c:v>4873.916666666667</c:v>
                </c:pt>
                <c:pt idx="3754">
                  <c:v>4701.9833333333336</c:v>
                </c:pt>
                <c:pt idx="3755">
                  <c:v>4779.6833333333334</c:v>
                </c:pt>
                <c:pt idx="3756">
                  <c:v>4787</c:v>
                </c:pt>
                <c:pt idx="3757">
                  <c:v>4916</c:v>
                </c:pt>
                <c:pt idx="3758">
                  <c:v>4709.8166666666666</c:v>
                </c:pt>
                <c:pt idx="3759">
                  <c:v>4846.9833333333336</c:v>
                </c:pt>
                <c:pt idx="3760">
                  <c:v>4440.666666666667</c:v>
                </c:pt>
                <c:pt idx="3761">
                  <c:v>4452.4833333333336</c:v>
                </c:pt>
                <c:pt idx="3762">
                  <c:v>4934.4333333333334</c:v>
                </c:pt>
                <c:pt idx="3763">
                  <c:v>4939</c:v>
                </c:pt>
                <c:pt idx="3764">
                  <c:v>4954.45</c:v>
                </c:pt>
                <c:pt idx="3765">
                  <c:v>4791.2166666666662</c:v>
                </c:pt>
                <c:pt idx="3766">
                  <c:v>4529.8</c:v>
                </c:pt>
                <c:pt idx="3767">
                  <c:v>4529.583333333333</c:v>
                </c:pt>
                <c:pt idx="3768">
                  <c:v>4934.0333333333338</c:v>
                </c:pt>
                <c:pt idx="3769">
                  <c:v>4953.6333333333332</c:v>
                </c:pt>
                <c:pt idx="3770">
                  <c:v>4865.25</c:v>
                </c:pt>
                <c:pt idx="3771">
                  <c:v>4608.583333333333</c:v>
                </c:pt>
                <c:pt idx="3772">
                  <c:v>4974.1166666666668</c:v>
                </c:pt>
                <c:pt idx="3773">
                  <c:v>5117.7</c:v>
                </c:pt>
                <c:pt idx="3774">
                  <c:v>5109.0166666666664</c:v>
                </c:pt>
                <c:pt idx="3775">
                  <c:v>5024.0333333333338</c:v>
                </c:pt>
                <c:pt idx="3776">
                  <c:v>5106.6499999999996</c:v>
                </c:pt>
                <c:pt idx="3777">
                  <c:v>5050.05</c:v>
                </c:pt>
                <c:pt idx="3778">
                  <c:v>5116.7666666666664</c:v>
                </c:pt>
                <c:pt idx="3779">
                  <c:v>5163.1333333333332</c:v>
                </c:pt>
                <c:pt idx="3780">
                  <c:v>5262.4666666666662</c:v>
                </c:pt>
                <c:pt idx="3781">
                  <c:v>5030.7166666666662</c:v>
                </c:pt>
                <c:pt idx="3782">
                  <c:v>5236.4833333333336</c:v>
                </c:pt>
                <c:pt idx="3783">
                  <c:v>5312.4</c:v>
                </c:pt>
                <c:pt idx="3784">
                  <c:v>5332.25</c:v>
                </c:pt>
                <c:pt idx="3785">
                  <c:v>5234.45</c:v>
                </c:pt>
                <c:pt idx="3786">
                  <c:v>5209.3166666666666</c:v>
                </c:pt>
                <c:pt idx="3787">
                  <c:v>5350.166666666667</c:v>
                </c:pt>
                <c:pt idx="3788">
                  <c:v>5336.0166666666664</c:v>
                </c:pt>
                <c:pt idx="3789">
                  <c:v>5238.6000000000004</c:v>
                </c:pt>
                <c:pt idx="3790">
                  <c:v>5494.3</c:v>
                </c:pt>
                <c:pt idx="3791">
                  <c:v>5307.8833333333332</c:v>
                </c:pt>
                <c:pt idx="3792">
                  <c:v>5223.9666666666662</c:v>
                </c:pt>
                <c:pt idx="3793">
                  <c:v>5292.1166666666668</c:v>
                </c:pt>
                <c:pt idx="3794">
                  <c:v>5205.3166666666666</c:v>
                </c:pt>
                <c:pt idx="3795">
                  <c:v>5447.7</c:v>
                </c:pt>
                <c:pt idx="3796">
                  <c:v>5512</c:v>
                </c:pt>
                <c:pt idx="3797">
                  <c:v>5249.916666666667</c:v>
                </c:pt>
                <c:pt idx="3798">
                  <c:v>5365.666666666667</c:v>
                </c:pt>
                <c:pt idx="3799">
                  <c:v>5342.35</c:v>
                </c:pt>
                <c:pt idx="3800">
                  <c:v>5168.2333333333336</c:v>
                </c:pt>
                <c:pt idx="3801">
                  <c:v>5220.8833333333332</c:v>
                </c:pt>
                <c:pt idx="3802">
                  <c:v>5201.75</c:v>
                </c:pt>
                <c:pt idx="3803">
                  <c:v>5327.9333333333334</c:v>
                </c:pt>
                <c:pt idx="3804">
                  <c:v>5157.5333333333338</c:v>
                </c:pt>
                <c:pt idx="3805">
                  <c:v>5171.2</c:v>
                </c:pt>
                <c:pt idx="3806">
                  <c:v>5386.4833333333336</c:v>
                </c:pt>
                <c:pt idx="3807">
                  <c:v>5275.4666666666662</c:v>
                </c:pt>
                <c:pt idx="3808">
                  <c:v>5294</c:v>
                </c:pt>
                <c:pt idx="3809">
                  <c:v>5335.0333333333338</c:v>
                </c:pt>
                <c:pt idx="3810">
                  <c:v>5453.2166666666662</c:v>
                </c:pt>
                <c:pt idx="3811">
                  <c:v>5303.8666666666668</c:v>
                </c:pt>
                <c:pt idx="3812">
                  <c:v>5171.75</c:v>
                </c:pt>
                <c:pt idx="3813">
                  <c:v>5153.55</c:v>
                </c:pt>
                <c:pt idx="3814">
                  <c:v>5147.1166666666668</c:v>
                </c:pt>
                <c:pt idx="3815">
                  <c:v>5383.1333333333332</c:v>
                </c:pt>
                <c:pt idx="3816">
                  <c:v>5290.1166666666668</c:v>
                </c:pt>
                <c:pt idx="3817">
                  <c:v>5346.15</c:v>
                </c:pt>
                <c:pt idx="3818">
                  <c:v>5203.05</c:v>
                </c:pt>
                <c:pt idx="3819">
                  <c:v>5310.7833333333338</c:v>
                </c:pt>
                <c:pt idx="3820">
                  <c:v>5422.6</c:v>
                </c:pt>
                <c:pt idx="3821">
                  <c:v>5960.9833333333336</c:v>
                </c:pt>
                <c:pt idx="3822">
                  <c:v>5994.2166666666662</c:v>
                </c:pt>
                <c:pt idx="3823">
                  <c:v>6014.35</c:v>
                </c:pt>
                <c:pt idx="3824">
                  <c:v>6034.5166666666664</c:v>
                </c:pt>
                <c:pt idx="3825">
                  <c:v>5881.25</c:v>
                </c:pt>
                <c:pt idx="3826">
                  <c:v>5972.083333333333</c:v>
                </c:pt>
                <c:pt idx="3827">
                  <c:v>5868.083333333333</c:v>
                </c:pt>
                <c:pt idx="3828">
                  <c:v>5864.7833333333338</c:v>
                </c:pt>
                <c:pt idx="3829">
                  <c:v>5930.2333333333336</c:v>
                </c:pt>
                <c:pt idx="3830">
                  <c:v>5928.2666666666664</c:v>
                </c:pt>
                <c:pt idx="3831">
                  <c:v>5856.1833333333334</c:v>
                </c:pt>
                <c:pt idx="3832">
                  <c:v>5865.0666666666666</c:v>
                </c:pt>
                <c:pt idx="3833">
                  <c:v>5864.35</c:v>
                </c:pt>
                <c:pt idx="3834">
                  <c:v>6007.3666666666668</c:v>
                </c:pt>
                <c:pt idx="3835">
                  <c:v>5876.5</c:v>
                </c:pt>
                <c:pt idx="3836">
                  <c:v>5861.1</c:v>
                </c:pt>
                <c:pt idx="3837">
                  <c:v>5934.416666666667</c:v>
                </c:pt>
                <c:pt idx="3838">
                  <c:v>5894.75</c:v>
                </c:pt>
                <c:pt idx="3839">
                  <c:v>5864.0166666666664</c:v>
                </c:pt>
                <c:pt idx="3840">
                  <c:v>5963.2833333333338</c:v>
                </c:pt>
                <c:pt idx="3841">
                  <c:v>5912.6333333333332</c:v>
                </c:pt>
                <c:pt idx="3842">
                  <c:v>5884.8</c:v>
                </c:pt>
                <c:pt idx="3843">
                  <c:v>6025.35</c:v>
                </c:pt>
                <c:pt idx="3844">
                  <c:v>5901.9833333333336</c:v>
                </c:pt>
                <c:pt idx="3845">
                  <c:v>5884.5333333333338</c:v>
                </c:pt>
                <c:pt idx="3846">
                  <c:v>5922.666666666667</c:v>
                </c:pt>
                <c:pt idx="3847">
                  <c:v>5862.3833333333332</c:v>
                </c:pt>
                <c:pt idx="3848">
                  <c:v>5948</c:v>
                </c:pt>
                <c:pt idx="3849">
                  <c:v>6022.7</c:v>
                </c:pt>
                <c:pt idx="3850">
                  <c:v>6004.75</c:v>
                </c:pt>
                <c:pt idx="3851">
                  <c:v>5891.2666666666664</c:v>
                </c:pt>
                <c:pt idx="3852">
                  <c:v>5879.35</c:v>
                </c:pt>
                <c:pt idx="3853">
                  <c:v>5846.7166666666662</c:v>
                </c:pt>
                <c:pt idx="3854">
                  <c:v>6039.333333333333</c:v>
                </c:pt>
                <c:pt idx="3855">
                  <c:v>6087.583333333333</c:v>
                </c:pt>
                <c:pt idx="3856">
                  <c:v>5896.9333333333334</c:v>
                </c:pt>
                <c:pt idx="3857">
                  <c:v>5928.4</c:v>
                </c:pt>
                <c:pt idx="3858">
                  <c:v>5945.3166666666666</c:v>
                </c:pt>
                <c:pt idx="3859">
                  <c:v>5933.4666666666662</c:v>
                </c:pt>
                <c:pt idx="3860">
                  <c:v>5883.9666666666662</c:v>
                </c:pt>
                <c:pt idx="3861">
                  <c:v>5793.95</c:v>
                </c:pt>
                <c:pt idx="3862">
                  <c:v>5917.05</c:v>
                </c:pt>
                <c:pt idx="3863">
                  <c:v>5931.3833333333332</c:v>
                </c:pt>
                <c:pt idx="3864">
                  <c:v>6007.2833333333338</c:v>
                </c:pt>
                <c:pt idx="3865">
                  <c:v>5831.416666666667</c:v>
                </c:pt>
                <c:pt idx="3866">
                  <c:v>5929.166666666667</c:v>
                </c:pt>
                <c:pt idx="3867">
                  <c:v>5945.35</c:v>
                </c:pt>
                <c:pt idx="3868">
                  <c:v>5908.4833333333336</c:v>
                </c:pt>
                <c:pt idx="3869">
                  <c:v>5965.95</c:v>
                </c:pt>
                <c:pt idx="3870">
                  <c:v>5987.333333333333</c:v>
                </c:pt>
                <c:pt idx="3871">
                  <c:v>5712.9333333333334</c:v>
                </c:pt>
                <c:pt idx="3872">
                  <c:v>5638.2333333333336</c:v>
                </c:pt>
                <c:pt idx="3873">
                  <c:v>5871</c:v>
                </c:pt>
                <c:pt idx="3874">
                  <c:v>5799.2166666666662</c:v>
                </c:pt>
                <c:pt idx="3875">
                  <c:v>5881.1166666666668</c:v>
                </c:pt>
                <c:pt idx="3876">
                  <c:v>5760.15</c:v>
                </c:pt>
                <c:pt idx="3877">
                  <c:v>5814.75</c:v>
                </c:pt>
                <c:pt idx="3878">
                  <c:v>5710.4833333333336</c:v>
                </c:pt>
                <c:pt idx="3879">
                  <c:v>5645.95</c:v>
                </c:pt>
                <c:pt idx="3880">
                  <c:v>5726.166666666667</c:v>
                </c:pt>
                <c:pt idx="3881">
                  <c:v>5788.2</c:v>
                </c:pt>
                <c:pt idx="3882">
                  <c:v>5732.25</c:v>
                </c:pt>
                <c:pt idx="3883">
                  <c:v>5773.7666666666664</c:v>
                </c:pt>
                <c:pt idx="3884">
                  <c:v>5878.3833333333332</c:v>
                </c:pt>
                <c:pt idx="3885">
                  <c:v>5686.1166666666668</c:v>
                </c:pt>
                <c:pt idx="3886">
                  <c:v>5695.833333333333</c:v>
                </c:pt>
                <c:pt idx="3887">
                  <c:v>5738.9</c:v>
                </c:pt>
                <c:pt idx="3888">
                  <c:v>5775.0166666666664</c:v>
                </c:pt>
                <c:pt idx="3889">
                  <c:v>5760.85</c:v>
                </c:pt>
                <c:pt idx="3890">
                  <c:v>5572.4333333333334</c:v>
                </c:pt>
                <c:pt idx="3891">
                  <c:v>5763.8666666666668</c:v>
                </c:pt>
                <c:pt idx="3892">
                  <c:v>5778.5666666666666</c:v>
                </c:pt>
                <c:pt idx="3893">
                  <c:v>5791.35</c:v>
                </c:pt>
                <c:pt idx="3894">
                  <c:v>5711.8</c:v>
                </c:pt>
                <c:pt idx="3895">
                  <c:v>5723</c:v>
                </c:pt>
                <c:pt idx="3896">
                  <c:v>5729.8833333333332</c:v>
                </c:pt>
                <c:pt idx="3897">
                  <c:v>5730.6833333333334</c:v>
                </c:pt>
                <c:pt idx="3898">
                  <c:v>5772.333333333333</c:v>
                </c:pt>
                <c:pt idx="3899">
                  <c:v>5725.7</c:v>
                </c:pt>
                <c:pt idx="3900">
                  <c:v>4395.1499999999996</c:v>
                </c:pt>
                <c:pt idx="3901">
                  <c:v>4105.75</c:v>
                </c:pt>
                <c:pt idx="3902">
                  <c:v>5721.833333333333</c:v>
                </c:pt>
                <c:pt idx="3903">
                  <c:v>5909.6333333333332</c:v>
                </c:pt>
                <c:pt idx="3904">
                  <c:v>5871.65</c:v>
                </c:pt>
                <c:pt idx="3905">
                  <c:v>5773.8666666666668</c:v>
                </c:pt>
                <c:pt idx="3906">
                  <c:v>5775.3666666666668</c:v>
                </c:pt>
                <c:pt idx="3907">
                  <c:v>5723.6</c:v>
                </c:pt>
                <c:pt idx="3908">
                  <c:v>5699.1833333333334</c:v>
                </c:pt>
                <c:pt idx="3909">
                  <c:v>5745.7166666666662</c:v>
                </c:pt>
                <c:pt idx="3910">
                  <c:v>5840.7</c:v>
                </c:pt>
                <c:pt idx="3911">
                  <c:v>5898.2666666666664</c:v>
                </c:pt>
                <c:pt idx="3912">
                  <c:v>5988.25</c:v>
                </c:pt>
                <c:pt idx="3913">
                  <c:v>5897.6166666666668</c:v>
                </c:pt>
                <c:pt idx="3914">
                  <c:v>5899.4</c:v>
                </c:pt>
                <c:pt idx="3915">
                  <c:v>6007.6166666666668</c:v>
                </c:pt>
                <c:pt idx="3916">
                  <c:v>5892.3666666666668</c:v>
                </c:pt>
                <c:pt idx="3917">
                  <c:v>5974.2</c:v>
                </c:pt>
                <c:pt idx="3918">
                  <c:v>5841.7</c:v>
                </c:pt>
                <c:pt idx="3919">
                  <c:v>5938.5166666666664</c:v>
                </c:pt>
                <c:pt idx="3920">
                  <c:v>5928.4666666666662</c:v>
                </c:pt>
                <c:pt idx="3921">
                  <c:v>6013.2333333333336</c:v>
                </c:pt>
                <c:pt idx="3922">
                  <c:v>6063.166666666667</c:v>
                </c:pt>
                <c:pt idx="3923">
                  <c:v>5841.916666666667</c:v>
                </c:pt>
                <c:pt idx="3924">
                  <c:v>5924.5666666666666</c:v>
                </c:pt>
                <c:pt idx="3925">
                  <c:v>6028.8666666666668</c:v>
                </c:pt>
                <c:pt idx="3926">
                  <c:v>6027.75</c:v>
                </c:pt>
                <c:pt idx="3927">
                  <c:v>6025.35</c:v>
                </c:pt>
                <c:pt idx="3928">
                  <c:v>5991.35</c:v>
                </c:pt>
                <c:pt idx="3929">
                  <c:v>6009.45</c:v>
                </c:pt>
                <c:pt idx="3930">
                  <c:v>5992.0666666666666</c:v>
                </c:pt>
                <c:pt idx="3931">
                  <c:v>5936.2666666666664</c:v>
                </c:pt>
                <c:pt idx="3932">
                  <c:v>5959.8</c:v>
                </c:pt>
                <c:pt idx="3933">
                  <c:v>5938.5333333333338</c:v>
                </c:pt>
                <c:pt idx="3934">
                  <c:v>5935.6166666666668</c:v>
                </c:pt>
                <c:pt idx="3935">
                  <c:v>5614.0666666666666</c:v>
                </c:pt>
                <c:pt idx="3936">
                  <c:v>5281.6333333333332</c:v>
                </c:pt>
                <c:pt idx="3937">
                  <c:v>4977.4333333333334</c:v>
                </c:pt>
                <c:pt idx="3938">
                  <c:v>5113.4333333333334</c:v>
                </c:pt>
                <c:pt idx="3939">
                  <c:v>4989.3</c:v>
                </c:pt>
                <c:pt idx="3940">
                  <c:v>5152.6333333333332</c:v>
                </c:pt>
                <c:pt idx="3941">
                  <c:v>5191.0333333333338</c:v>
                </c:pt>
                <c:pt idx="3942">
                  <c:v>5221.4666666666662</c:v>
                </c:pt>
                <c:pt idx="3943">
                  <c:v>5084.2333333333336</c:v>
                </c:pt>
                <c:pt idx="3944">
                  <c:v>5407.0333333333338</c:v>
                </c:pt>
                <c:pt idx="3945">
                  <c:v>5231.3</c:v>
                </c:pt>
                <c:pt idx="3946">
                  <c:v>5188.3666666666668</c:v>
                </c:pt>
                <c:pt idx="3947">
                  <c:v>5337.6</c:v>
                </c:pt>
                <c:pt idx="3948">
                  <c:v>5342.9333333333334</c:v>
                </c:pt>
                <c:pt idx="3949">
                  <c:v>5159.2166666666662</c:v>
                </c:pt>
                <c:pt idx="3950">
                  <c:v>5024.333333333333</c:v>
                </c:pt>
                <c:pt idx="3951">
                  <c:v>5355.35</c:v>
                </c:pt>
                <c:pt idx="3952">
                  <c:v>5138.6499999999996</c:v>
                </c:pt>
                <c:pt idx="3953">
                  <c:v>5368.2666666666664</c:v>
                </c:pt>
                <c:pt idx="3954">
                  <c:v>5424.2833333333338</c:v>
                </c:pt>
                <c:pt idx="3955">
                  <c:v>5155.416666666667</c:v>
                </c:pt>
                <c:pt idx="3956">
                  <c:v>5298.5166666666664</c:v>
                </c:pt>
                <c:pt idx="3957">
                  <c:v>5327.0333333333338</c:v>
                </c:pt>
                <c:pt idx="3958">
                  <c:v>5180.6833333333334</c:v>
                </c:pt>
                <c:pt idx="3959">
                  <c:v>5202.9666666666662</c:v>
                </c:pt>
                <c:pt idx="3960">
                  <c:v>5305.2833333333338</c:v>
                </c:pt>
                <c:pt idx="3961">
                  <c:v>5252.55</c:v>
                </c:pt>
                <c:pt idx="3962">
                  <c:v>5368.6166666666668</c:v>
                </c:pt>
                <c:pt idx="3963">
                  <c:v>5291.0333333333338</c:v>
                </c:pt>
                <c:pt idx="3964">
                  <c:v>5373.166666666667</c:v>
                </c:pt>
                <c:pt idx="3965">
                  <c:v>5288.3666666666668</c:v>
                </c:pt>
                <c:pt idx="3966">
                  <c:v>5204.3666666666668</c:v>
                </c:pt>
                <c:pt idx="3967">
                  <c:v>5294.95</c:v>
                </c:pt>
                <c:pt idx="3968">
                  <c:v>5373.3166666666666</c:v>
                </c:pt>
                <c:pt idx="3969">
                  <c:v>5413.0333333333338</c:v>
                </c:pt>
                <c:pt idx="3970">
                  <c:v>5178.8833333333332</c:v>
                </c:pt>
                <c:pt idx="3971">
                  <c:v>5270.1166666666668</c:v>
                </c:pt>
                <c:pt idx="3972">
                  <c:v>5324.3</c:v>
                </c:pt>
                <c:pt idx="3973">
                  <c:v>5278.05</c:v>
                </c:pt>
                <c:pt idx="3974">
                  <c:v>5298.833333333333</c:v>
                </c:pt>
                <c:pt idx="3975">
                  <c:v>5317.2666666666664</c:v>
                </c:pt>
                <c:pt idx="3976">
                  <c:v>5203.3</c:v>
                </c:pt>
                <c:pt idx="3977">
                  <c:v>5293.0666666666666</c:v>
                </c:pt>
                <c:pt idx="3978">
                  <c:v>5451.55</c:v>
                </c:pt>
                <c:pt idx="3979">
                  <c:v>5388.583333333333</c:v>
                </c:pt>
                <c:pt idx="3980">
                  <c:v>5308.8</c:v>
                </c:pt>
                <c:pt idx="3981">
                  <c:v>5442.9833333333336</c:v>
                </c:pt>
                <c:pt idx="3982">
                  <c:v>5347.0333333333338</c:v>
                </c:pt>
                <c:pt idx="3983">
                  <c:v>5423.3166666666666</c:v>
                </c:pt>
                <c:pt idx="3984">
                  <c:v>5405.3833333333332</c:v>
                </c:pt>
                <c:pt idx="3985">
                  <c:v>3317.3</c:v>
                </c:pt>
                <c:pt idx="3986">
                  <c:v>5482.75</c:v>
                </c:pt>
                <c:pt idx="3987">
                  <c:v>5290.0166666666664</c:v>
                </c:pt>
                <c:pt idx="3988">
                  <c:v>5254.2166666666662</c:v>
                </c:pt>
                <c:pt idx="3989">
                  <c:v>5451.4833333333336</c:v>
                </c:pt>
                <c:pt idx="3990">
                  <c:v>5440.2833333333338</c:v>
                </c:pt>
                <c:pt idx="3991">
                  <c:v>5242.7333333333336</c:v>
                </c:pt>
                <c:pt idx="3992">
                  <c:v>5199.333333333333</c:v>
                </c:pt>
                <c:pt idx="3993">
                  <c:v>5241.3500000000004</c:v>
                </c:pt>
                <c:pt idx="3994">
                  <c:v>5368.05</c:v>
                </c:pt>
                <c:pt idx="3995">
                  <c:v>5261.333333333333</c:v>
                </c:pt>
                <c:pt idx="3996">
                  <c:v>5450.1166666666668</c:v>
                </c:pt>
                <c:pt idx="3997">
                  <c:v>5330.15</c:v>
                </c:pt>
                <c:pt idx="3998">
                  <c:v>5247.6833333333334</c:v>
                </c:pt>
                <c:pt idx="3999">
                  <c:v>5217.416666666667</c:v>
                </c:pt>
                <c:pt idx="4000">
                  <c:v>5389.666666666667</c:v>
                </c:pt>
                <c:pt idx="4001">
                  <c:v>5291.416666666667</c:v>
                </c:pt>
                <c:pt idx="4002">
                  <c:v>5334.05</c:v>
                </c:pt>
                <c:pt idx="4003">
                  <c:v>5130.833333333333</c:v>
                </c:pt>
                <c:pt idx="4004">
                  <c:v>5125.6499999999996</c:v>
                </c:pt>
                <c:pt idx="4005">
                  <c:v>5228.9833333333336</c:v>
                </c:pt>
                <c:pt idx="4006">
                  <c:v>5292.416666666667</c:v>
                </c:pt>
                <c:pt idx="4007">
                  <c:v>5384.7</c:v>
                </c:pt>
                <c:pt idx="4008">
                  <c:v>5292.8666666666668</c:v>
                </c:pt>
                <c:pt idx="4009">
                  <c:v>5187.6833333333334</c:v>
                </c:pt>
                <c:pt idx="4010">
                  <c:v>5187.8500000000004</c:v>
                </c:pt>
                <c:pt idx="4011">
                  <c:v>5080.55</c:v>
                </c:pt>
                <c:pt idx="4012">
                  <c:v>5210.95</c:v>
                </c:pt>
                <c:pt idx="4013">
                  <c:v>5322.6166666666668</c:v>
                </c:pt>
                <c:pt idx="4014">
                  <c:v>5196.1833333333334</c:v>
                </c:pt>
                <c:pt idx="4015">
                  <c:v>5511.65</c:v>
                </c:pt>
                <c:pt idx="4016">
                  <c:v>5437.4333333333334</c:v>
                </c:pt>
                <c:pt idx="4017">
                  <c:v>5238.0166666666664</c:v>
                </c:pt>
                <c:pt idx="4018">
                  <c:v>5396.4833333333336</c:v>
                </c:pt>
                <c:pt idx="4019">
                  <c:v>5203.1333333333332</c:v>
                </c:pt>
                <c:pt idx="4020">
                  <c:v>5203.25</c:v>
                </c:pt>
                <c:pt idx="4021">
                  <c:v>5384.9</c:v>
                </c:pt>
                <c:pt idx="4022">
                  <c:v>5377.2</c:v>
                </c:pt>
                <c:pt idx="4023">
                  <c:v>5060.5333333333338</c:v>
                </c:pt>
                <c:pt idx="4024">
                  <c:v>5372.5</c:v>
                </c:pt>
                <c:pt idx="4025">
                  <c:v>5329.35</c:v>
                </c:pt>
                <c:pt idx="4026">
                  <c:v>5358.333333333333</c:v>
                </c:pt>
                <c:pt idx="4027">
                  <c:v>5519.333333333333</c:v>
                </c:pt>
                <c:pt idx="4028">
                  <c:v>5326.5333333333338</c:v>
                </c:pt>
                <c:pt idx="4029">
                  <c:v>5209.8999999999996</c:v>
                </c:pt>
                <c:pt idx="4030">
                  <c:v>5114.083333333333</c:v>
                </c:pt>
                <c:pt idx="4031">
                  <c:v>5280.7333333333336</c:v>
                </c:pt>
                <c:pt idx="4032">
                  <c:v>5222.1000000000004</c:v>
                </c:pt>
                <c:pt idx="4033">
                  <c:v>5447.2833333333338</c:v>
                </c:pt>
                <c:pt idx="4034">
                  <c:v>5376.0333333333338</c:v>
                </c:pt>
                <c:pt idx="4035">
                  <c:v>5419.55</c:v>
                </c:pt>
                <c:pt idx="4036">
                  <c:v>5401.5333333333338</c:v>
                </c:pt>
                <c:pt idx="4037">
                  <c:v>5211.416666666667</c:v>
                </c:pt>
                <c:pt idx="4038">
                  <c:v>5356.1166666666668</c:v>
                </c:pt>
                <c:pt idx="4039">
                  <c:v>5278.7333333333336</c:v>
                </c:pt>
                <c:pt idx="4040">
                  <c:v>5490.15</c:v>
                </c:pt>
                <c:pt idx="4041">
                  <c:v>5244.0166666666664</c:v>
                </c:pt>
                <c:pt idx="4042">
                  <c:v>5509.1</c:v>
                </c:pt>
                <c:pt idx="4043">
                  <c:v>5298.0666666666666</c:v>
                </c:pt>
                <c:pt idx="4044">
                  <c:v>5113.0666666666666</c:v>
                </c:pt>
                <c:pt idx="4045">
                  <c:v>5930.35</c:v>
                </c:pt>
                <c:pt idx="4046">
                  <c:v>6116.9833333333336</c:v>
                </c:pt>
                <c:pt idx="4047">
                  <c:v>6096.55</c:v>
                </c:pt>
                <c:pt idx="4048">
                  <c:v>6036.083333333333</c:v>
                </c:pt>
                <c:pt idx="4049">
                  <c:v>6077.85</c:v>
                </c:pt>
                <c:pt idx="4050">
                  <c:v>6090.9333333333334</c:v>
                </c:pt>
                <c:pt idx="4051">
                  <c:v>6140.35</c:v>
                </c:pt>
                <c:pt idx="4052">
                  <c:v>6044.9666666666662</c:v>
                </c:pt>
                <c:pt idx="4053">
                  <c:v>5942.5666666666666</c:v>
                </c:pt>
                <c:pt idx="4054">
                  <c:v>6019.833333333333</c:v>
                </c:pt>
                <c:pt idx="4055">
                  <c:v>6027.416666666667</c:v>
                </c:pt>
                <c:pt idx="4056">
                  <c:v>6097.4666666666662</c:v>
                </c:pt>
                <c:pt idx="4057">
                  <c:v>6119.1833333333334</c:v>
                </c:pt>
                <c:pt idx="4058">
                  <c:v>6006.5166666666664</c:v>
                </c:pt>
                <c:pt idx="4059">
                  <c:v>6098.666666666667</c:v>
                </c:pt>
                <c:pt idx="4060">
                  <c:v>6125.8666666666668</c:v>
                </c:pt>
                <c:pt idx="4061">
                  <c:v>6025.2666666666664</c:v>
                </c:pt>
                <c:pt idx="4062">
                  <c:v>6094.0166666666664</c:v>
                </c:pt>
                <c:pt idx="4063">
                  <c:v>6003.916666666667</c:v>
                </c:pt>
                <c:pt idx="4064">
                  <c:v>6033.6833333333334</c:v>
                </c:pt>
                <c:pt idx="4065">
                  <c:v>6009.3166666666666</c:v>
                </c:pt>
                <c:pt idx="4066">
                  <c:v>6157.7</c:v>
                </c:pt>
                <c:pt idx="4067">
                  <c:v>6120.65</c:v>
                </c:pt>
                <c:pt idx="4068">
                  <c:v>6013.0333333333338</c:v>
                </c:pt>
                <c:pt idx="4069">
                  <c:v>6101.083333333333</c:v>
                </c:pt>
                <c:pt idx="4070">
                  <c:v>6101.55</c:v>
                </c:pt>
                <c:pt idx="4071">
                  <c:v>5954.2166666666662</c:v>
                </c:pt>
                <c:pt idx="4072">
                  <c:v>6142.5666666666666</c:v>
                </c:pt>
                <c:pt idx="4073">
                  <c:v>6060.1</c:v>
                </c:pt>
                <c:pt idx="4074">
                  <c:v>6154.5333333333338</c:v>
                </c:pt>
                <c:pt idx="4075">
                  <c:v>6027.0166666666664</c:v>
                </c:pt>
                <c:pt idx="4076">
                  <c:v>6029.4</c:v>
                </c:pt>
                <c:pt idx="4077">
                  <c:v>6004.3666666666668</c:v>
                </c:pt>
                <c:pt idx="4078">
                  <c:v>5858.45</c:v>
                </c:pt>
                <c:pt idx="4079">
                  <c:v>6035.1</c:v>
                </c:pt>
                <c:pt idx="4080">
                  <c:v>5951.916666666667</c:v>
                </c:pt>
                <c:pt idx="4081">
                  <c:v>6104.25</c:v>
                </c:pt>
                <c:pt idx="4082">
                  <c:v>6051.9</c:v>
                </c:pt>
                <c:pt idx="4083">
                  <c:v>5984.1166666666668</c:v>
                </c:pt>
                <c:pt idx="4084">
                  <c:v>6028.4833333333336</c:v>
                </c:pt>
                <c:pt idx="4085">
                  <c:v>6004.8166666666666</c:v>
                </c:pt>
                <c:pt idx="4086">
                  <c:v>5589.333333333333</c:v>
                </c:pt>
                <c:pt idx="4087">
                  <c:v>5946.2</c:v>
                </c:pt>
                <c:pt idx="4088">
                  <c:v>5970.4333333333334</c:v>
                </c:pt>
                <c:pt idx="4089">
                  <c:v>6103.333333333333</c:v>
                </c:pt>
                <c:pt idx="4090">
                  <c:v>5872.9333333333334</c:v>
                </c:pt>
                <c:pt idx="4091">
                  <c:v>5903.3166666666666</c:v>
                </c:pt>
                <c:pt idx="4092">
                  <c:v>6051.833333333333</c:v>
                </c:pt>
                <c:pt idx="4093">
                  <c:v>6008.0166666666664</c:v>
                </c:pt>
                <c:pt idx="4094">
                  <c:v>5972.45</c:v>
                </c:pt>
                <c:pt idx="4095">
                  <c:v>5892.083333333333</c:v>
                </c:pt>
                <c:pt idx="4096">
                  <c:v>6156.4333333333334</c:v>
                </c:pt>
                <c:pt idx="4097">
                  <c:v>5944.15</c:v>
                </c:pt>
                <c:pt idx="4098">
                  <c:v>5220.0166666666664</c:v>
                </c:pt>
                <c:pt idx="4099">
                  <c:v>6013.2833333333338</c:v>
                </c:pt>
                <c:pt idx="4100">
                  <c:v>5987.583333333333</c:v>
                </c:pt>
                <c:pt idx="4101">
                  <c:v>5410.6</c:v>
                </c:pt>
                <c:pt idx="4102">
                  <c:v>6091.083333333333</c:v>
                </c:pt>
                <c:pt idx="4103">
                  <c:v>5850.7666666666664</c:v>
                </c:pt>
                <c:pt idx="4104">
                  <c:v>4264.9666666666662</c:v>
                </c:pt>
                <c:pt idx="4105">
                  <c:v>5846.9333333333334</c:v>
                </c:pt>
                <c:pt idx="4106">
                  <c:v>5377.1166666666668</c:v>
                </c:pt>
                <c:pt idx="4107">
                  <c:v>5066.5666666666666</c:v>
                </c:pt>
                <c:pt idx="4108">
                  <c:v>5587.7833333333338</c:v>
                </c:pt>
                <c:pt idx="4109">
                  <c:v>5106.2166666666662</c:v>
                </c:pt>
                <c:pt idx="4110">
                  <c:v>4749.3166666666666</c:v>
                </c:pt>
                <c:pt idx="4111">
                  <c:v>5459.4333333333334</c:v>
                </c:pt>
                <c:pt idx="4112">
                  <c:v>4039.75</c:v>
                </c:pt>
                <c:pt idx="4113">
                  <c:v>2150.1</c:v>
                </c:pt>
                <c:pt idx="4114">
                  <c:v>2514.5166666666669</c:v>
                </c:pt>
                <c:pt idx="4115">
                  <c:v>2085.2833333333333</c:v>
                </c:pt>
                <c:pt idx="4116">
                  <c:v>1524.4666666666667</c:v>
                </c:pt>
                <c:pt idx="4117">
                  <c:v>1851.9333333333334</c:v>
                </c:pt>
                <c:pt idx="4118">
                  <c:v>1737.6333333333334</c:v>
                </c:pt>
                <c:pt idx="4119">
                  <c:v>1234.0666666666666</c:v>
                </c:pt>
                <c:pt idx="4120">
                  <c:v>1865.6666666666667</c:v>
                </c:pt>
                <c:pt idx="4121">
                  <c:v>1588.9833333333333</c:v>
                </c:pt>
                <c:pt idx="4122">
                  <c:v>1534.3</c:v>
                </c:pt>
                <c:pt idx="4123">
                  <c:v>1732.8666666666666</c:v>
                </c:pt>
                <c:pt idx="4124">
                  <c:v>1737.2</c:v>
                </c:pt>
                <c:pt idx="4125">
                  <c:v>1338.3666666666666</c:v>
                </c:pt>
                <c:pt idx="4126">
                  <c:v>1713.5666666666666</c:v>
                </c:pt>
                <c:pt idx="4127">
                  <c:v>1706.55</c:v>
                </c:pt>
                <c:pt idx="4128">
                  <c:v>1252.0999999999999</c:v>
                </c:pt>
                <c:pt idx="4129">
                  <c:v>1785.65</c:v>
                </c:pt>
                <c:pt idx="4130">
                  <c:v>1792</c:v>
                </c:pt>
                <c:pt idx="4131">
                  <c:v>1342.6166666666666</c:v>
                </c:pt>
                <c:pt idx="4132">
                  <c:v>1628.6666666666667</c:v>
                </c:pt>
                <c:pt idx="4133">
                  <c:v>1792.1333333333334</c:v>
                </c:pt>
                <c:pt idx="4134">
                  <c:v>1343.1166666666666</c:v>
                </c:pt>
                <c:pt idx="4135">
                  <c:v>1650.1333333333334</c:v>
                </c:pt>
                <c:pt idx="4136">
                  <c:v>1735.95</c:v>
                </c:pt>
                <c:pt idx="4137">
                  <c:v>1478.2</c:v>
                </c:pt>
                <c:pt idx="4138">
                  <c:v>1477.6333333333334</c:v>
                </c:pt>
                <c:pt idx="4139">
                  <c:v>1777.3333333333333</c:v>
                </c:pt>
                <c:pt idx="4140">
                  <c:v>1303.5</c:v>
                </c:pt>
                <c:pt idx="4141">
                  <c:v>1559.2</c:v>
                </c:pt>
                <c:pt idx="4142">
                  <c:v>1772</c:v>
                </c:pt>
                <c:pt idx="4143">
                  <c:v>1487.7333333333333</c:v>
                </c:pt>
                <c:pt idx="4144">
                  <c:v>1471.4</c:v>
                </c:pt>
                <c:pt idx="4145">
                  <c:v>1646.5333333333333</c:v>
                </c:pt>
                <c:pt idx="4146">
                  <c:v>618.75</c:v>
                </c:pt>
                <c:pt idx="4147">
                  <c:v>2291.8666666666668</c:v>
                </c:pt>
                <c:pt idx="4148">
                  <c:v>1877.4833333333333</c:v>
                </c:pt>
                <c:pt idx="4149">
                  <c:v>1470.65</c:v>
                </c:pt>
                <c:pt idx="4150">
                  <c:v>1514.2333333333333</c:v>
                </c:pt>
                <c:pt idx="4151">
                  <c:v>1653.0666666666666</c:v>
                </c:pt>
                <c:pt idx="4152">
                  <c:v>1622.1</c:v>
                </c:pt>
                <c:pt idx="4153">
                  <c:v>1368.9166666666667</c:v>
                </c:pt>
                <c:pt idx="4154">
                  <c:v>1777.0666666666666</c:v>
                </c:pt>
                <c:pt idx="4155">
                  <c:v>1621.75</c:v>
                </c:pt>
                <c:pt idx="4156">
                  <c:v>1379.9</c:v>
                </c:pt>
                <c:pt idx="4157">
                  <c:v>1746.05</c:v>
                </c:pt>
                <c:pt idx="4158">
                  <c:v>1642.5166666666667</c:v>
                </c:pt>
                <c:pt idx="4159">
                  <c:v>1312.2166666666667</c:v>
                </c:pt>
                <c:pt idx="4160">
                  <c:v>1841.55</c:v>
                </c:pt>
                <c:pt idx="4161">
                  <c:v>1642.2833333333333</c:v>
                </c:pt>
                <c:pt idx="4162">
                  <c:v>1259.5166666666667</c:v>
                </c:pt>
                <c:pt idx="4163">
                  <c:v>1789.1</c:v>
                </c:pt>
                <c:pt idx="4164">
                  <c:v>714.36666666666667</c:v>
                </c:pt>
                <c:pt idx="4165">
                  <c:v>2379.2166666666667</c:v>
                </c:pt>
                <c:pt idx="4166">
                  <c:v>1849.35</c:v>
                </c:pt>
                <c:pt idx="4167">
                  <c:v>1888.15</c:v>
                </c:pt>
                <c:pt idx="4168">
                  <c:v>1280.0833333333333</c:v>
                </c:pt>
                <c:pt idx="4169">
                  <c:v>1795.8</c:v>
                </c:pt>
                <c:pt idx="4170">
                  <c:v>1884.6333333333334</c:v>
                </c:pt>
                <c:pt idx="4171">
                  <c:v>1305.05</c:v>
                </c:pt>
                <c:pt idx="4172">
                  <c:v>1917.6166666666666</c:v>
                </c:pt>
                <c:pt idx="4173">
                  <c:v>1827.35</c:v>
                </c:pt>
                <c:pt idx="4174">
                  <c:v>1374.9333333333334</c:v>
                </c:pt>
                <c:pt idx="4175">
                  <c:v>1783.3166666666666</c:v>
                </c:pt>
                <c:pt idx="4176">
                  <c:v>1892.1666666666667</c:v>
                </c:pt>
                <c:pt idx="4177">
                  <c:v>1304.75</c:v>
                </c:pt>
                <c:pt idx="4178">
                  <c:v>1813.7666666666667</c:v>
                </c:pt>
                <c:pt idx="4179">
                  <c:v>1324.8833333333334</c:v>
                </c:pt>
                <c:pt idx="4180">
                  <c:v>1795.1666666666667</c:v>
                </c:pt>
                <c:pt idx="4181">
                  <c:v>1933.0166666666667</c:v>
                </c:pt>
                <c:pt idx="4182">
                  <c:v>1882.6833333333334</c:v>
                </c:pt>
                <c:pt idx="4183">
                  <c:v>1282.0999999999999</c:v>
                </c:pt>
                <c:pt idx="4184">
                  <c:v>1818.65</c:v>
                </c:pt>
                <c:pt idx="4185">
                  <c:v>1840.55</c:v>
                </c:pt>
                <c:pt idx="4186">
                  <c:v>1232.8</c:v>
                </c:pt>
                <c:pt idx="4187">
                  <c:v>1804.2</c:v>
                </c:pt>
                <c:pt idx="4188">
                  <c:v>1803.8333333333333</c:v>
                </c:pt>
                <c:pt idx="4189">
                  <c:v>1309.5</c:v>
                </c:pt>
                <c:pt idx="4190">
                  <c:v>1765.5</c:v>
                </c:pt>
                <c:pt idx="4191">
                  <c:v>1267.9166666666667</c:v>
                </c:pt>
                <c:pt idx="4192">
                  <c:v>1647.9666666666667</c:v>
                </c:pt>
                <c:pt idx="4193">
                  <c:v>1688.9</c:v>
                </c:pt>
                <c:pt idx="4194">
                  <c:v>1777.2666666666667</c:v>
                </c:pt>
                <c:pt idx="4195">
                  <c:v>1207.1666666666667</c:v>
                </c:pt>
                <c:pt idx="4196">
                  <c:v>1677.7166666666667</c:v>
                </c:pt>
                <c:pt idx="4197">
                  <c:v>1745.4333333333334</c:v>
                </c:pt>
                <c:pt idx="4198">
                  <c:v>1274.3</c:v>
                </c:pt>
                <c:pt idx="4199">
                  <c:v>1764.4166666666667</c:v>
                </c:pt>
                <c:pt idx="4200">
                  <c:v>1632.95</c:v>
                </c:pt>
                <c:pt idx="4201">
                  <c:v>1210.8333333333333</c:v>
                </c:pt>
                <c:pt idx="4202">
                  <c:v>1782.6833333333334</c:v>
                </c:pt>
                <c:pt idx="4203">
                  <c:v>1268.5333333333333</c:v>
                </c:pt>
                <c:pt idx="4204">
                  <c:v>1400.1333333333334</c:v>
                </c:pt>
                <c:pt idx="4205">
                  <c:v>1737.7333333333333</c:v>
                </c:pt>
                <c:pt idx="4206">
                  <c:v>1688.7</c:v>
                </c:pt>
                <c:pt idx="4207">
                  <c:v>1224.25</c:v>
                </c:pt>
                <c:pt idx="4208">
                  <c:v>1045.4333333333334</c:v>
                </c:pt>
                <c:pt idx="4209">
                  <c:v>2154.8666666666668</c:v>
                </c:pt>
                <c:pt idx="4210">
                  <c:v>1287.9000000000001</c:v>
                </c:pt>
                <c:pt idx="4211">
                  <c:v>1669.6333333333334</c:v>
                </c:pt>
                <c:pt idx="4212">
                  <c:v>1813.9</c:v>
                </c:pt>
                <c:pt idx="4213">
                  <c:v>1154.0833333333333</c:v>
                </c:pt>
                <c:pt idx="4214">
                  <c:v>1695.25</c:v>
                </c:pt>
                <c:pt idx="4215">
                  <c:v>1675.0166666666667</c:v>
                </c:pt>
                <c:pt idx="4216">
                  <c:v>1273.3666666666666</c:v>
                </c:pt>
                <c:pt idx="4217">
                  <c:v>1771.3</c:v>
                </c:pt>
                <c:pt idx="4218">
                  <c:v>1793.1166666666666</c:v>
                </c:pt>
                <c:pt idx="4219">
                  <c:v>1124.1166666666666</c:v>
                </c:pt>
                <c:pt idx="4220">
                  <c:v>1704.4833333333333</c:v>
                </c:pt>
                <c:pt idx="4221">
                  <c:v>1689.6833333333334</c:v>
                </c:pt>
                <c:pt idx="4222">
                  <c:v>1384.05</c:v>
                </c:pt>
                <c:pt idx="4223">
                  <c:v>1610.4333333333334</c:v>
                </c:pt>
                <c:pt idx="4224">
                  <c:v>1735.85</c:v>
                </c:pt>
                <c:pt idx="4225">
                  <c:v>1380.4666666666667</c:v>
                </c:pt>
                <c:pt idx="4226">
                  <c:v>1610.0833333333333</c:v>
                </c:pt>
                <c:pt idx="4227">
                  <c:v>1668.65</c:v>
                </c:pt>
                <c:pt idx="4228">
                  <c:v>1276.0999999999999</c:v>
                </c:pt>
                <c:pt idx="4229">
                  <c:v>1672.1833333333334</c:v>
                </c:pt>
                <c:pt idx="4230">
                  <c:v>1735.55</c:v>
                </c:pt>
                <c:pt idx="4231">
                  <c:v>1390.8333333333333</c:v>
                </c:pt>
                <c:pt idx="4232">
                  <c:v>1577.8333333333333</c:v>
                </c:pt>
                <c:pt idx="4233">
                  <c:v>1739.5166666666667</c:v>
                </c:pt>
                <c:pt idx="4234">
                  <c:v>1401.55</c:v>
                </c:pt>
                <c:pt idx="4235">
                  <c:v>1560.9166666666667</c:v>
                </c:pt>
                <c:pt idx="4236">
                  <c:v>1724.9166666666667</c:v>
                </c:pt>
                <c:pt idx="4237">
                  <c:v>1448.9</c:v>
                </c:pt>
                <c:pt idx="4238">
                  <c:v>1579.55</c:v>
                </c:pt>
                <c:pt idx="4239">
                  <c:v>1674.9</c:v>
                </c:pt>
                <c:pt idx="4240">
                  <c:v>1497.8333333333333</c:v>
                </c:pt>
                <c:pt idx="4241">
                  <c:v>1438.2166666666667</c:v>
                </c:pt>
                <c:pt idx="4242">
                  <c:v>1741.4833333333333</c:v>
                </c:pt>
                <c:pt idx="4243">
                  <c:v>1553.0166666666667</c:v>
                </c:pt>
                <c:pt idx="4244">
                  <c:v>1372.4833333333333</c:v>
                </c:pt>
                <c:pt idx="4245">
                  <c:v>1741.95</c:v>
                </c:pt>
                <c:pt idx="4246">
                  <c:v>1641.35</c:v>
                </c:pt>
                <c:pt idx="4247">
                  <c:v>1304.7166666666667</c:v>
                </c:pt>
                <c:pt idx="4248">
                  <c:v>1746.1</c:v>
                </c:pt>
                <c:pt idx="4249">
                  <c:v>1558.3333333333333</c:v>
                </c:pt>
                <c:pt idx="4250">
                  <c:v>1508.4</c:v>
                </c:pt>
                <c:pt idx="4251">
                  <c:v>1665.1666666666667</c:v>
                </c:pt>
                <c:pt idx="4252">
                  <c:v>1679.5</c:v>
                </c:pt>
                <c:pt idx="4253">
                  <c:v>1200.4166666666667</c:v>
                </c:pt>
                <c:pt idx="4254">
                  <c:v>1810.7</c:v>
                </c:pt>
                <c:pt idx="4255">
                  <c:v>1688.9333333333334</c:v>
                </c:pt>
                <c:pt idx="4256">
                  <c:v>1170.7</c:v>
                </c:pt>
                <c:pt idx="4257">
                  <c:v>1806.3333333333333</c:v>
                </c:pt>
                <c:pt idx="4258">
                  <c:v>1782.95</c:v>
                </c:pt>
                <c:pt idx="4259">
                  <c:v>1324.7666666666667</c:v>
                </c:pt>
                <c:pt idx="4260">
                  <c:v>1762.1166666666666</c:v>
                </c:pt>
                <c:pt idx="4261">
                  <c:v>1726.4333333333334</c:v>
                </c:pt>
                <c:pt idx="4262">
                  <c:v>1204.6500000000001</c:v>
                </c:pt>
                <c:pt idx="4263">
                  <c:v>1746.15</c:v>
                </c:pt>
                <c:pt idx="4264">
                  <c:v>1011.8333333333334</c:v>
                </c:pt>
                <c:pt idx="4265">
                  <c:v>1979.5</c:v>
                </c:pt>
                <c:pt idx="4266">
                  <c:v>1763.3</c:v>
                </c:pt>
                <c:pt idx="4267">
                  <c:v>994.45</c:v>
                </c:pt>
                <c:pt idx="4268">
                  <c:v>1911.6</c:v>
                </c:pt>
                <c:pt idx="4269">
                  <c:v>1810.8333333333333</c:v>
                </c:pt>
                <c:pt idx="4270">
                  <c:v>1856.1166666666666</c:v>
                </c:pt>
                <c:pt idx="4271">
                  <c:v>1424.5166666666667</c:v>
                </c:pt>
                <c:pt idx="4272">
                  <c:v>1773.1666666666667</c:v>
                </c:pt>
                <c:pt idx="4273">
                  <c:v>1799.9333333333334</c:v>
                </c:pt>
                <c:pt idx="4274">
                  <c:v>1314.3666666666666</c:v>
                </c:pt>
                <c:pt idx="4275">
                  <c:v>1806.4833333333333</c:v>
                </c:pt>
                <c:pt idx="4276">
                  <c:v>1883.45</c:v>
                </c:pt>
                <c:pt idx="4277">
                  <c:v>1175.3499999999999</c:v>
                </c:pt>
                <c:pt idx="4278">
                  <c:v>1798.2166666666667</c:v>
                </c:pt>
                <c:pt idx="4279">
                  <c:v>1814.5</c:v>
                </c:pt>
                <c:pt idx="4280">
                  <c:v>1379.1666666666667</c:v>
                </c:pt>
                <c:pt idx="4281">
                  <c:v>1833.3</c:v>
                </c:pt>
                <c:pt idx="4282">
                  <c:v>1702.5</c:v>
                </c:pt>
                <c:pt idx="4283">
                  <c:v>1239.4333333333334</c:v>
                </c:pt>
                <c:pt idx="4284">
                  <c:v>1208.25</c:v>
                </c:pt>
                <c:pt idx="4285">
                  <c:v>2146.3666666666668</c:v>
                </c:pt>
                <c:pt idx="4286">
                  <c:v>1175.2</c:v>
                </c:pt>
                <c:pt idx="4287">
                  <c:v>1712.7833333333333</c:v>
                </c:pt>
                <c:pt idx="4288">
                  <c:v>1784.9166666666667</c:v>
                </c:pt>
                <c:pt idx="4289">
                  <c:v>1158.1166666666666</c:v>
                </c:pt>
                <c:pt idx="4290">
                  <c:v>1762.45</c:v>
                </c:pt>
                <c:pt idx="4291">
                  <c:v>1764.95</c:v>
                </c:pt>
                <c:pt idx="4292">
                  <c:v>975.55</c:v>
                </c:pt>
                <c:pt idx="4293">
                  <c:v>1716</c:v>
                </c:pt>
                <c:pt idx="4294">
                  <c:v>1778.8833333333334</c:v>
                </c:pt>
                <c:pt idx="4295">
                  <c:v>1292.6500000000001</c:v>
                </c:pt>
                <c:pt idx="4296">
                  <c:v>1598.5</c:v>
                </c:pt>
                <c:pt idx="4297">
                  <c:v>1795.3</c:v>
                </c:pt>
                <c:pt idx="4298">
                  <c:v>1259.05</c:v>
                </c:pt>
                <c:pt idx="4299">
                  <c:v>1693.6333333333334</c:v>
                </c:pt>
                <c:pt idx="4300">
                  <c:v>1760.65</c:v>
                </c:pt>
                <c:pt idx="4301">
                  <c:v>1115.1500000000001</c:v>
                </c:pt>
                <c:pt idx="4302">
                  <c:v>1726.9666666666667</c:v>
                </c:pt>
                <c:pt idx="4303">
                  <c:v>1741.3</c:v>
                </c:pt>
                <c:pt idx="4304">
                  <c:v>1182.6333333333334</c:v>
                </c:pt>
                <c:pt idx="4305">
                  <c:v>1624.4333333333334</c:v>
                </c:pt>
                <c:pt idx="4306">
                  <c:v>1831.05</c:v>
                </c:pt>
                <c:pt idx="4307">
                  <c:v>1121.2666666666667</c:v>
                </c:pt>
                <c:pt idx="4308">
                  <c:v>1768.6666666666667</c:v>
                </c:pt>
                <c:pt idx="4309">
                  <c:v>1724.5333333333333</c:v>
                </c:pt>
                <c:pt idx="4310">
                  <c:v>1244.8333333333333</c:v>
                </c:pt>
                <c:pt idx="4311">
                  <c:v>1688.9833333333333</c:v>
                </c:pt>
                <c:pt idx="4312">
                  <c:v>1808.0666666666666</c:v>
                </c:pt>
                <c:pt idx="4313">
                  <c:v>371.33333333333331</c:v>
                </c:pt>
                <c:pt idx="4314">
                  <c:v>2435</c:v>
                </c:pt>
                <c:pt idx="4315">
                  <c:v>1803.4166666666667</c:v>
                </c:pt>
                <c:pt idx="4316">
                  <c:v>773.3</c:v>
                </c:pt>
                <c:pt idx="4317">
                  <c:v>2275.2666666666669</c:v>
                </c:pt>
                <c:pt idx="4318">
                  <c:v>1791.65</c:v>
                </c:pt>
                <c:pt idx="4319">
                  <c:v>1530.55</c:v>
                </c:pt>
                <c:pt idx="4320">
                  <c:v>1695.95</c:v>
                </c:pt>
                <c:pt idx="4321">
                  <c:v>1905.6166666666666</c:v>
                </c:pt>
                <c:pt idx="4322">
                  <c:v>1387.75</c:v>
                </c:pt>
                <c:pt idx="4323">
                  <c:v>1820.7666666666667</c:v>
                </c:pt>
                <c:pt idx="4324">
                  <c:v>1871.5666666666666</c:v>
                </c:pt>
                <c:pt idx="4325">
                  <c:v>1518.3666666666666</c:v>
                </c:pt>
                <c:pt idx="4326">
                  <c:v>1609.4666666666667</c:v>
                </c:pt>
                <c:pt idx="4327">
                  <c:v>1911.4</c:v>
                </c:pt>
                <c:pt idx="4328">
                  <c:v>1448.9166666666667</c:v>
                </c:pt>
                <c:pt idx="4329">
                  <c:v>1568.7</c:v>
                </c:pt>
                <c:pt idx="4330">
                  <c:v>1800.0666666666666</c:v>
                </c:pt>
                <c:pt idx="4331">
                  <c:v>1633.9166666666667</c:v>
                </c:pt>
                <c:pt idx="4332">
                  <c:v>1412.5666666666666</c:v>
                </c:pt>
                <c:pt idx="4333">
                  <c:v>1670.2166666666667</c:v>
                </c:pt>
                <c:pt idx="4334">
                  <c:v>1620.9833333333333</c:v>
                </c:pt>
                <c:pt idx="4335">
                  <c:v>1408.5333333333333</c:v>
                </c:pt>
                <c:pt idx="4336">
                  <c:v>1891.4333333333334</c:v>
                </c:pt>
                <c:pt idx="4337">
                  <c:v>622.79999999999995</c:v>
                </c:pt>
                <c:pt idx="4338">
                  <c:v>2428.1833333333334</c:v>
                </c:pt>
                <c:pt idx="4339">
                  <c:v>1726.6666666666667</c:v>
                </c:pt>
                <c:pt idx="4340">
                  <c:v>1692.0833333333333</c:v>
                </c:pt>
                <c:pt idx="4341">
                  <c:v>1359.3</c:v>
                </c:pt>
                <c:pt idx="4342">
                  <c:v>1825.2</c:v>
                </c:pt>
                <c:pt idx="4343">
                  <c:v>1753.2166666666667</c:v>
                </c:pt>
                <c:pt idx="4344">
                  <c:v>1324.5333333333333</c:v>
                </c:pt>
                <c:pt idx="4345">
                  <c:v>1845.35</c:v>
                </c:pt>
                <c:pt idx="4346">
                  <c:v>822.95</c:v>
                </c:pt>
                <c:pt idx="4347">
                  <c:v>2148.2666666666669</c:v>
                </c:pt>
                <c:pt idx="4348">
                  <c:v>1693.4166666666667</c:v>
                </c:pt>
                <c:pt idx="4349">
                  <c:v>1765.8666666666666</c:v>
                </c:pt>
                <c:pt idx="4350">
                  <c:v>1170.5833333333333</c:v>
                </c:pt>
                <c:pt idx="4351">
                  <c:v>1774.6</c:v>
                </c:pt>
                <c:pt idx="4352">
                  <c:v>1671.35</c:v>
                </c:pt>
                <c:pt idx="4353">
                  <c:v>1228.45</c:v>
                </c:pt>
                <c:pt idx="4354">
                  <c:v>1757.0333333333333</c:v>
                </c:pt>
                <c:pt idx="4355">
                  <c:v>1744.9</c:v>
                </c:pt>
                <c:pt idx="4356">
                  <c:v>1226.6833333333334</c:v>
                </c:pt>
                <c:pt idx="4357">
                  <c:v>1819.0666666666666</c:v>
                </c:pt>
                <c:pt idx="4358">
                  <c:v>1647.9833333333333</c:v>
                </c:pt>
                <c:pt idx="4359">
                  <c:v>1192.8499999999999</c:v>
                </c:pt>
                <c:pt idx="4360">
                  <c:v>1693.0666666666666</c:v>
                </c:pt>
                <c:pt idx="4361">
                  <c:v>1919.2666666666667</c:v>
                </c:pt>
                <c:pt idx="4362">
                  <c:v>1178.3666666666666</c:v>
                </c:pt>
                <c:pt idx="4363">
                  <c:v>1973.3666666666666</c:v>
                </c:pt>
                <c:pt idx="4364">
                  <c:v>1914.8333333333333</c:v>
                </c:pt>
                <c:pt idx="4365">
                  <c:v>1257.4166666666667</c:v>
                </c:pt>
                <c:pt idx="4366">
                  <c:v>1933.2333333333333</c:v>
                </c:pt>
                <c:pt idx="4367">
                  <c:v>1918.4166666666667</c:v>
                </c:pt>
                <c:pt idx="4368">
                  <c:v>1353.1333333333334</c:v>
                </c:pt>
                <c:pt idx="4369">
                  <c:v>1934.7166666666667</c:v>
                </c:pt>
                <c:pt idx="4370">
                  <c:v>1346.55</c:v>
                </c:pt>
                <c:pt idx="4371">
                  <c:v>1876.2666666666667</c:v>
                </c:pt>
                <c:pt idx="4372">
                  <c:v>1912.25</c:v>
                </c:pt>
                <c:pt idx="4373">
                  <c:v>2007.7333333333333</c:v>
                </c:pt>
                <c:pt idx="4374">
                  <c:v>1400.8166666666666</c:v>
                </c:pt>
                <c:pt idx="4375">
                  <c:v>2000.75</c:v>
                </c:pt>
                <c:pt idx="4376">
                  <c:v>2089.5666666666666</c:v>
                </c:pt>
                <c:pt idx="4377">
                  <c:v>1422.4333333333334</c:v>
                </c:pt>
                <c:pt idx="4378">
                  <c:v>2010.75</c:v>
                </c:pt>
                <c:pt idx="4379">
                  <c:v>1771</c:v>
                </c:pt>
                <c:pt idx="4380">
                  <c:v>1628.0666666666666</c:v>
                </c:pt>
                <c:pt idx="4381">
                  <c:v>2087.1666666666665</c:v>
                </c:pt>
                <c:pt idx="4382">
                  <c:v>2011.75</c:v>
                </c:pt>
                <c:pt idx="4383">
                  <c:v>1510.6666666666667</c:v>
                </c:pt>
                <c:pt idx="4384">
                  <c:v>1939.0333333333333</c:v>
                </c:pt>
                <c:pt idx="4385">
                  <c:v>1975.6833333333334</c:v>
                </c:pt>
                <c:pt idx="4386">
                  <c:v>1422.7</c:v>
                </c:pt>
                <c:pt idx="4387">
                  <c:v>1970.3</c:v>
                </c:pt>
                <c:pt idx="4388">
                  <c:v>2033.7333333333333</c:v>
                </c:pt>
                <c:pt idx="4389">
                  <c:v>1500.7666666666667</c:v>
                </c:pt>
                <c:pt idx="4390">
                  <c:v>1896.4333333333334</c:v>
                </c:pt>
                <c:pt idx="4391">
                  <c:v>1957.7333333333333</c:v>
                </c:pt>
                <c:pt idx="4392">
                  <c:v>1489.5333333333333</c:v>
                </c:pt>
                <c:pt idx="4393">
                  <c:v>1994.8333333333333</c:v>
                </c:pt>
                <c:pt idx="4394">
                  <c:v>1905.7666666666667</c:v>
                </c:pt>
                <c:pt idx="4395">
                  <c:v>1486.55</c:v>
                </c:pt>
                <c:pt idx="4396">
                  <c:v>2069.5333333333333</c:v>
                </c:pt>
                <c:pt idx="4397">
                  <c:v>2080.3000000000002</c:v>
                </c:pt>
                <c:pt idx="4398">
                  <c:v>1338.5166666666667</c:v>
                </c:pt>
                <c:pt idx="4399">
                  <c:v>2021.3166666666666</c:v>
                </c:pt>
                <c:pt idx="4400">
                  <c:v>2189.1333333333332</c:v>
                </c:pt>
                <c:pt idx="4401">
                  <c:v>1496.5833333333333</c:v>
                </c:pt>
                <c:pt idx="4402">
                  <c:v>2029.7833333333333</c:v>
                </c:pt>
                <c:pt idx="4403">
                  <c:v>2062.1333333333332</c:v>
                </c:pt>
                <c:pt idx="4404">
                  <c:v>1470.5833333333333</c:v>
                </c:pt>
                <c:pt idx="4405">
                  <c:v>1969.9166666666667</c:v>
                </c:pt>
                <c:pt idx="4406">
                  <c:v>2098.0166666666669</c:v>
                </c:pt>
                <c:pt idx="4407">
                  <c:v>1463.3666666666666</c:v>
                </c:pt>
                <c:pt idx="4408">
                  <c:v>2035.8</c:v>
                </c:pt>
                <c:pt idx="4409">
                  <c:v>2147.4333333333334</c:v>
                </c:pt>
                <c:pt idx="4410">
                  <c:v>1574.5</c:v>
                </c:pt>
                <c:pt idx="4411">
                  <c:v>1947.0833333333333</c:v>
                </c:pt>
                <c:pt idx="4412">
                  <c:v>2104.4333333333334</c:v>
                </c:pt>
                <c:pt idx="4413">
                  <c:v>1515.1</c:v>
                </c:pt>
                <c:pt idx="4414">
                  <c:v>1828.05</c:v>
                </c:pt>
                <c:pt idx="4415">
                  <c:v>2135.9</c:v>
                </c:pt>
                <c:pt idx="4416">
                  <c:v>1529.7166666666667</c:v>
                </c:pt>
                <c:pt idx="4417">
                  <c:v>1765.85</c:v>
                </c:pt>
                <c:pt idx="4418">
                  <c:v>2011.3166666666666</c:v>
                </c:pt>
                <c:pt idx="4419">
                  <c:v>1684.7833333333333</c:v>
                </c:pt>
                <c:pt idx="4420">
                  <c:v>1792.3666666666666</c:v>
                </c:pt>
                <c:pt idx="4421">
                  <c:v>2074.7333333333331</c:v>
                </c:pt>
                <c:pt idx="4422">
                  <c:v>1603.2333333333333</c:v>
                </c:pt>
                <c:pt idx="4423">
                  <c:v>1726.9</c:v>
                </c:pt>
                <c:pt idx="4424">
                  <c:v>2041.1166666666666</c:v>
                </c:pt>
                <c:pt idx="4425">
                  <c:v>1801.65</c:v>
                </c:pt>
                <c:pt idx="4426">
                  <c:v>1664.4833333333333</c:v>
                </c:pt>
                <c:pt idx="4427">
                  <c:v>2113.6833333333334</c:v>
                </c:pt>
                <c:pt idx="4428">
                  <c:v>1769.8333333333333</c:v>
                </c:pt>
                <c:pt idx="4429">
                  <c:v>1693.3166666666666</c:v>
                </c:pt>
                <c:pt idx="4430">
                  <c:v>2032.9333333333334</c:v>
                </c:pt>
                <c:pt idx="4431">
                  <c:v>1846.6833333333334</c:v>
                </c:pt>
                <c:pt idx="4432">
                  <c:v>1218.3333333333333</c:v>
                </c:pt>
                <c:pt idx="4433">
                  <c:v>1827.8</c:v>
                </c:pt>
                <c:pt idx="4434">
                  <c:v>2026.7833333333333</c:v>
                </c:pt>
                <c:pt idx="4435">
                  <c:v>1610.1</c:v>
                </c:pt>
                <c:pt idx="4436">
                  <c:v>2076.3833333333332</c:v>
                </c:pt>
                <c:pt idx="4437">
                  <c:v>1917.1166666666666</c:v>
                </c:pt>
                <c:pt idx="4438">
                  <c:v>1423.6333333333334</c:v>
                </c:pt>
                <c:pt idx="4439">
                  <c:v>2151.4499999999998</c:v>
                </c:pt>
                <c:pt idx="4440">
                  <c:v>2152.9</c:v>
                </c:pt>
                <c:pt idx="4441">
                  <c:v>1383.2666666666667</c:v>
                </c:pt>
                <c:pt idx="4442">
                  <c:v>2070.1333333333332</c:v>
                </c:pt>
                <c:pt idx="4443">
                  <c:v>2131.6666666666665</c:v>
                </c:pt>
                <c:pt idx="4444">
                  <c:v>1449.6</c:v>
                </c:pt>
                <c:pt idx="4445">
                  <c:v>2080.25</c:v>
                </c:pt>
                <c:pt idx="4446">
                  <c:v>2092.0166666666669</c:v>
                </c:pt>
                <c:pt idx="4447">
                  <c:v>1551.9833333333333</c:v>
                </c:pt>
                <c:pt idx="4448">
                  <c:v>2132.9166666666665</c:v>
                </c:pt>
                <c:pt idx="4449">
                  <c:v>2111.0500000000002</c:v>
                </c:pt>
                <c:pt idx="4450">
                  <c:v>1347.0666666666666</c:v>
                </c:pt>
                <c:pt idx="4451">
                  <c:v>2075.9833333333331</c:v>
                </c:pt>
                <c:pt idx="4452">
                  <c:v>1578.6166666666666</c:v>
                </c:pt>
                <c:pt idx="4453">
                  <c:v>1889.9666666666667</c:v>
                </c:pt>
                <c:pt idx="4454">
                  <c:v>2098.7666666666669</c:v>
                </c:pt>
                <c:pt idx="4455">
                  <c:v>1352.7333333333333</c:v>
                </c:pt>
                <c:pt idx="4456">
                  <c:v>1698.3166666666666</c:v>
                </c:pt>
                <c:pt idx="4457">
                  <c:v>1831.7833333333333</c:v>
                </c:pt>
                <c:pt idx="4458">
                  <c:v>1817.4666666666667</c:v>
                </c:pt>
                <c:pt idx="4459">
                  <c:v>1164.0666666666666</c:v>
                </c:pt>
                <c:pt idx="4460">
                  <c:v>1069.4333333333334</c:v>
                </c:pt>
                <c:pt idx="4461">
                  <c:v>474.61666666666667</c:v>
                </c:pt>
                <c:pt idx="4462">
                  <c:v>1058.0833333333333</c:v>
                </c:pt>
                <c:pt idx="4463">
                  <c:v>1833.0666666666666</c:v>
                </c:pt>
                <c:pt idx="4464">
                  <c:v>266.18333333333334</c:v>
                </c:pt>
                <c:pt idx="4465">
                  <c:v>1595.1</c:v>
                </c:pt>
                <c:pt idx="4466">
                  <c:v>2025.2</c:v>
                </c:pt>
                <c:pt idx="4467">
                  <c:v>1534.7333333333333</c:v>
                </c:pt>
                <c:pt idx="4468">
                  <c:v>1479.85</c:v>
                </c:pt>
                <c:pt idx="4469">
                  <c:v>1990.3333333333333</c:v>
                </c:pt>
                <c:pt idx="4470">
                  <c:v>1944.2833333333333</c:v>
                </c:pt>
                <c:pt idx="4471">
                  <c:v>1439.4166666666667</c:v>
                </c:pt>
                <c:pt idx="4472">
                  <c:v>1887.4666666666667</c:v>
                </c:pt>
                <c:pt idx="4473">
                  <c:v>1963.6</c:v>
                </c:pt>
                <c:pt idx="4474">
                  <c:v>1236.6833333333334</c:v>
                </c:pt>
                <c:pt idx="4475">
                  <c:v>1974.85</c:v>
                </c:pt>
                <c:pt idx="4476">
                  <c:v>1926.0166666666667</c:v>
                </c:pt>
                <c:pt idx="4477">
                  <c:v>1460.7</c:v>
                </c:pt>
                <c:pt idx="4478">
                  <c:v>1918.4333333333334</c:v>
                </c:pt>
                <c:pt idx="4479">
                  <c:v>1948.65</c:v>
                </c:pt>
                <c:pt idx="4480">
                  <c:v>1325.7333333333333</c:v>
                </c:pt>
                <c:pt idx="4481">
                  <c:v>1951.4833333333333</c:v>
                </c:pt>
                <c:pt idx="4482">
                  <c:v>1979.6666666666667</c:v>
                </c:pt>
                <c:pt idx="4483">
                  <c:v>1249.0999999999999</c:v>
                </c:pt>
                <c:pt idx="4484">
                  <c:v>1941.1</c:v>
                </c:pt>
                <c:pt idx="4485">
                  <c:v>1925.1833333333334</c:v>
                </c:pt>
                <c:pt idx="4486">
                  <c:v>1410.25</c:v>
                </c:pt>
                <c:pt idx="4487">
                  <c:v>1955.55</c:v>
                </c:pt>
                <c:pt idx="4488">
                  <c:v>2028.2833333333333</c:v>
                </c:pt>
                <c:pt idx="4489">
                  <c:v>1425.65</c:v>
                </c:pt>
                <c:pt idx="4490">
                  <c:v>1955.3</c:v>
                </c:pt>
                <c:pt idx="4491">
                  <c:v>2022.0166666666667</c:v>
                </c:pt>
                <c:pt idx="4492">
                  <c:v>1408.1333333333334</c:v>
                </c:pt>
                <c:pt idx="4493">
                  <c:v>2057.0500000000002</c:v>
                </c:pt>
                <c:pt idx="4494">
                  <c:v>1966.95</c:v>
                </c:pt>
                <c:pt idx="4495">
                  <c:v>747.7833333333333</c:v>
                </c:pt>
                <c:pt idx="4496">
                  <c:v>2788.8166666666666</c:v>
                </c:pt>
                <c:pt idx="4497">
                  <c:v>1975.2</c:v>
                </c:pt>
                <c:pt idx="4498">
                  <c:v>1489.1333333333334</c:v>
                </c:pt>
                <c:pt idx="4499">
                  <c:v>2083.7166666666667</c:v>
                </c:pt>
                <c:pt idx="4500">
                  <c:v>2173.4333333333334</c:v>
                </c:pt>
                <c:pt idx="4501">
                  <c:v>1467.9333333333334</c:v>
                </c:pt>
                <c:pt idx="4502">
                  <c:v>1960.2166666666667</c:v>
                </c:pt>
                <c:pt idx="4503">
                  <c:v>2008.4</c:v>
                </c:pt>
                <c:pt idx="4504">
                  <c:v>965.51666666666665</c:v>
                </c:pt>
                <c:pt idx="4505">
                  <c:v>2498.8666666666668</c:v>
                </c:pt>
                <c:pt idx="4506">
                  <c:v>1971.45</c:v>
                </c:pt>
                <c:pt idx="4507">
                  <c:v>1565.3666666666666</c:v>
                </c:pt>
                <c:pt idx="4508">
                  <c:v>1821.6</c:v>
                </c:pt>
                <c:pt idx="4509">
                  <c:v>2074.2166666666667</c:v>
                </c:pt>
                <c:pt idx="4510">
                  <c:v>1532.3666666666666</c:v>
                </c:pt>
                <c:pt idx="4511">
                  <c:v>1791.4833333333333</c:v>
                </c:pt>
                <c:pt idx="4512">
                  <c:v>1938.4666666666667</c:v>
                </c:pt>
                <c:pt idx="4513">
                  <c:v>1621.3666666666666</c:v>
                </c:pt>
                <c:pt idx="4514">
                  <c:v>1671.1833333333334</c:v>
                </c:pt>
                <c:pt idx="4515">
                  <c:v>1950.2166666666667</c:v>
                </c:pt>
                <c:pt idx="4516">
                  <c:v>1694.1166666666666</c:v>
                </c:pt>
                <c:pt idx="4517">
                  <c:v>1652.2666666666667</c:v>
                </c:pt>
                <c:pt idx="4518">
                  <c:v>1957.2166666666667</c:v>
                </c:pt>
                <c:pt idx="4519">
                  <c:v>1652.9833333333333</c:v>
                </c:pt>
                <c:pt idx="4520">
                  <c:v>1735.8666666666666</c:v>
                </c:pt>
                <c:pt idx="4521">
                  <c:v>2040.6166666666666</c:v>
                </c:pt>
                <c:pt idx="4522">
                  <c:v>1698.75</c:v>
                </c:pt>
                <c:pt idx="4523">
                  <c:v>1537.3</c:v>
                </c:pt>
                <c:pt idx="4524">
                  <c:v>1981.2833333333333</c:v>
                </c:pt>
                <c:pt idx="4525">
                  <c:v>928.83333333333337</c:v>
                </c:pt>
                <c:pt idx="4526">
                  <c:v>2422.25</c:v>
                </c:pt>
                <c:pt idx="4527">
                  <c:v>1940.9333333333334</c:v>
                </c:pt>
                <c:pt idx="4528">
                  <c:v>1022.75</c:v>
                </c:pt>
                <c:pt idx="4529">
                  <c:v>2476.4499999999998</c:v>
                </c:pt>
                <c:pt idx="4530">
                  <c:v>2045.2</c:v>
                </c:pt>
                <c:pt idx="4531">
                  <c:v>1733.2166666666667</c:v>
                </c:pt>
                <c:pt idx="4532">
                  <c:v>1391.65</c:v>
                </c:pt>
                <c:pt idx="4533">
                  <c:v>1796.45</c:v>
                </c:pt>
                <c:pt idx="4534">
                  <c:v>1129.7833333333333</c:v>
                </c:pt>
                <c:pt idx="4535">
                  <c:v>1960.6333333333334</c:v>
                </c:pt>
                <c:pt idx="4536">
                  <c:v>1927.6333333333334</c:v>
                </c:pt>
                <c:pt idx="4537">
                  <c:v>1857.45</c:v>
                </c:pt>
                <c:pt idx="4538">
                  <c:v>1341.5333333333333</c:v>
                </c:pt>
                <c:pt idx="4539">
                  <c:v>1841.2166666666667</c:v>
                </c:pt>
                <c:pt idx="4540">
                  <c:v>1918.2166666666667</c:v>
                </c:pt>
                <c:pt idx="4541">
                  <c:v>1261.2833333333333</c:v>
                </c:pt>
                <c:pt idx="4542">
                  <c:v>1876.7333333333333</c:v>
                </c:pt>
                <c:pt idx="4543">
                  <c:v>1865.05</c:v>
                </c:pt>
                <c:pt idx="4544">
                  <c:v>1360.65</c:v>
                </c:pt>
                <c:pt idx="4545">
                  <c:v>1786.9333333333334</c:v>
                </c:pt>
                <c:pt idx="4546">
                  <c:v>1864.4333333333334</c:v>
                </c:pt>
                <c:pt idx="4547">
                  <c:v>1441.4</c:v>
                </c:pt>
                <c:pt idx="4548">
                  <c:v>1876</c:v>
                </c:pt>
                <c:pt idx="4549">
                  <c:v>1924.1833333333334</c:v>
                </c:pt>
                <c:pt idx="4550">
                  <c:v>1337</c:v>
                </c:pt>
                <c:pt idx="4551">
                  <c:v>1873.7166666666667</c:v>
                </c:pt>
                <c:pt idx="4552">
                  <c:v>1924.0833333333333</c:v>
                </c:pt>
                <c:pt idx="4553">
                  <c:v>1574.9</c:v>
                </c:pt>
                <c:pt idx="4554">
                  <c:v>1921.8666666666666</c:v>
                </c:pt>
                <c:pt idx="4555">
                  <c:v>1830.1</c:v>
                </c:pt>
                <c:pt idx="4556">
                  <c:v>1409.7</c:v>
                </c:pt>
                <c:pt idx="4557">
                  <c:v>1914.4</c:v>
                </c:pt>
                <c:pt idx="4558">
                  <c:v>1849.2</c:v>
                </c:pt>
                <c:pt idx="4559">
                  <c:v>1503.6333333333334</c:v>
                </c:pt>
                <c:pt idx="4560">
                  <c:v>1843.5833333333333</c:v>
                </c:pt>
                <c:pt idx="4561">
                  <c:v>1900.3333333333333</c:v>
                </c:pt>
                <c:pt idx="4562">
                  <c:v>1531.0666666666666</c:v>
                </c:pt>
                <c:pt idx="4563">
                  <c:v>1760.7166666666667</c:v>
                </c:pt>
                <c:pt idx="4564">
                  <c:v>1935.55</c:v>
                </c:pt>
                <c:pt idx="4565">
                  <c:v>1477.3</c:v>
                </c:pt>
                <c:pt idx="4566">
                  <c:v>1903.2333333333333</c:v>
                </c:pt>
                <c:pt idx="4567">
                  <c:v>1880.15</c:v>
                </c:pt>
                <c:pt idx="4568">
                  <c:v>1786.05</c:v>
                </c:pt>
                <c:pt idx="4569">
                  <c:v>1726.6166666666666</c:v>
                </c:pt>
                <c:pt idx="4570">
                  <c:v>1932.8833333333334</c:v>
                </c:pt>
                <c:pt idx="4571">
                  <c:v>1722.8333333333333</c:v>
                </c:pt>
                <c:pt idx="4572">
                  <c:v>1903.7666666666667</c:v>
                </c:pt>
                <c:pt idx="4573">
                  <c:v>1810.6</c:v>
                </c:pt>
                <c:pt idx="4574">
                  <c:v>1886.4166666666667</c:v>
                </c:pt>
                <c:pt idx="4575">
                  <c:v>1873.3833333333334</c:v>
                </c:pt>
                <c:pt idx="4576">
                  <c:v>1960.2</c:v>
                </c:pt>
                <c:pt idx="4577">
                  <c:v>1729.8</c:v>
                </c:pt>
                <c:pt idx="4578">
                  <c:v>1952.8166666666666</c:v>
                </c:pt>
                <c:pt idx="4579">
                  <c:v>1806.4333333333334</c:v>
                </c:pt>
                <c:pt idx="4580">
                  <c:v>1915.8666666666666</c:v>
                </c:pt>
                <c:pt idx="4581">
                  <c:v>1932.5333333333333</c:v>
                </c:pt>
                <c:pt idx="4582">
                  <c:v>1870.3333333333333</c:v>
                </c:pt>
                <c:pt idx="4583">
                  <c:v>1787.7333333333333</c:v>
                </c:pt>
                <c:pt idx="4584">
                  <c:v>1844.2</c:v>
                </c:pt>
                <c:pt idx="4585">
                  <c:v>1944.45</c:v>
                </c:pt>
                <c:pt idx="4586">
                  <c:v>1898.2166666666667</c:v>
                </c:pt>
                <c:pt idx="4587">
                  <c:v>1967.0333333333333</c:v>
                </c:pt>
                <c:pt idx="4588">
                  <c:v>1791.8166666666666</c:v>
                </c:pt>
                <c:pt idx="4589">
                  <c:v>1914.75</c:v>
                </c:pt>
                <c:pt idx="4590">
                  <c:v>1822.1333333333334</c:v>
                </c:pt>
                <c:pt idx="4591">
                  <c:v>1869.8</c:v>
                </c:pt>
                <c:pt idx="4592">
                  <c:v>1868.75</c:v>
                </c:pt>
                <c:pt idx="4593">
                  <c:v>1822.1166666666666</c:v>
                </c:pt>
                <c:pt idx="4594">
                  <c:v>1899.9</c:v>
                </c:pt>
                <c:pt idx="4595">
                  <c:v>1905.8</c:v>
                </c:pt>
                <c:pt idx="4596">
                  <c:v>1977.5833333333333</c:v>
                </c:pt>
                <c:pt idx="4597">
                  <c:v>1827.1166666666666</c:v>
                </c:pt>
                <c:pt idx="4598">
                  <c:v>1875.6333333333334</c:v>
                </c:pt>
                <c:pt idx="4599">
                  <c:v>1912.15</c:v>
                </c:pt>
                <c:pt idx="4600">
                  <c:v>1652.5</c:v>
                </c:pt>
                <c:pt idx="4601">
                  <c:v>1512.8</c:v>
                </c:pt>
                <c:pt idx="4602">
                  <c:v>1629.7166666666667</c:v>
                </c:pt>
                <c:pt idx="4603">
                  <c:v>1549.2833333333333</c:v>
                </c:pt>
                <c:pt idx="4604">
                  <c:v>1560.95</c:v>
                </c:pt>
                <c:pt idx="4605">
                  <c:v>1687.7166666666667</c:v>
                </c:pt>
                <c:pt idx="4606">
                  <c:v>1553.8333333333333</c:v>
                </c:pt>
                <c:pt idx="4607">
                  <c:v>1638.7666666666667</c:v>
                </c:pt>
                <c:pt idx="4608">
                  <c:v>1609.1833333333334</c:v>
                </c:pt>
                <c:pt idx="4609">
                  <c:v>1571.85</c:v>
                </c:pt>
                <c:pt idx="4610">
                  <c:v>1955.35</c:v>
                </c:pt>
                <c:pt idx="4611">
                  <c:v>1794.6666666666667</c:v>
                </c:pt>
                <c:pt idx="4612">
                  <c:v>1900.0333333333333</c:v>
                </c:pt>
                <c:pt idx="4613">
                  <c:v>1911</c:v>
                </c:pt>
                <c:pt idx="4614">
                  <c:v>1849.4666666666667</c:v>
                </c:pt>
                <c:pt idx="4615">
                  <c:v>1962.2</c:v>
                </c:pt>
                <c:pt idx="4616">
                  <c:v>1826.5666666666666</c:v>
                </c:pt>
                <c:pt idx="4617">
                  <c:v>1848.3333333333333</c:v>
                </c:pt>
                <c:pt idx="4618">
                  <c:v>1933.65</c:v>
                </c:pt>
                <c:pt idx="4619">
                  <c:v>1836.55</c:v>
                </c:pt>
                <c:pt idx="4620">
                  <c:v>1892.9666666666667</c:v>
                </c:pt>
                <c:pt idx="4621">
                  <c:v>1821.9333333333334</c:v>
                </c:pt>
                <c:pt idx="4622">
                  <c:v>1842.4833333333333</c:v>
                </c:pt>
                <c:pt idx="4623">
                  <c:v>1917.8</c:v>
                </c:pt>
                <c:pt idx="4624">
                  <c:v>1754.8</c:v>
                </c:pt>
                <c:pt idx="4625">
                  <c:v>1926.0666666666666</c:v>
                </c:pt>
                <c:pt idx="4626">
                  <c:v>1818.1333333333334</c:v>
                </c:pt>
                <c:pt idx="4627">
                  <c:v>1875.6666666666667</c:v>
                </c:pt>
                <c:pt idx="4628">
                  <c:v>1958.55</c:v>
                </c:pt>
                <c:pt idx="4629">
                  <c:v>1926</c:v>
                </c:pt>
                <c:pt idx="4630">
                  <c:v>1791.2333333333333</c:v>
                </c:pt>
                <c:pt idx="4631">
                  <c:v>1819.3</c:v>
                </c:pt>
                <c:pt idx="4632">
                  <c:v>1879.85</c:v>
                </c:pt>
                <c:pt idx="4633">
                  <c:v>1785.9833333333333</c:v>
                </c:pt>
                <c:pt idx="4634">
                  <c:v>1749.1333333333334</c:v>
                </c:pt>
                <c:pt idx="4635">
                  <c:v>1964.0333333333333</c:v>
                </c:pt>
                <c:pt idx="4636">
                  <c:v>1862.0833333333333</c:v>
                </c:pt>
                <c:pt idx="4637">
                  <c:v>1943.1833333333334</c:v>
                </c:pt>
                <c:pt idx="4638">
                  <c:v>1824.0166666666667</c:v>
                </c:pt>
                <c:pt idx="4639">
                  <c:v>1947.5666666666666</c:v>
                </c:pt>
                <c:pt idx="4640">
                  <c:v>1872.3833333333334</c:v>
                </c:pt>
                <c:pt idx="4641">
                  <c:v>1879.2833333333333</c:v>
                </c:pt>
                <c:pt idx="4642">
                  <c:v>1896.05</c:v>
                </c:pt>
                <c:pt idx="4643">
                  <c:v>1857.7</c:v>
                </c:pt>
                <c:pt idx="4644">
                  <c:v>1867.1833333333334</c:v>
                </c:pt>
                <c:pt idx="4645">
                  <c:v>1922.1</c:v>
                </c:pt>
                <c:pt idx="4646">
                  <c:v>1896.8</c:v>
                </c:pt>
                <c:pt idx="4647">
                  <c:v>1851.9833333333333</c:v>
                </c:pt>
                <c:pt idx="4648">
                  <c:v>1947.8166666666666</c:v>
                </c:pt>
                <c:pt idx="4649">
                  <c:v>1870.4</c:v>
                </c:pt>
                <c:pt idx="4650">
                  <c:v>1951.35</c:v>
                </c:pt>
                <c:pt idx="4651">
                  <c:v>1856.6333333333334</c:v>
                </c:pt>
                <c:pt idx="4652">
                  <c:v>1902.85</c:v>
                </c:pt>
                <c:pt idx="4653">
                  <c:v>1909.25</c:v>
                </c:pt>
                <c:pt idx="4654">
                  <c:v>1918.1166666666666</c:v>
                </c:pt>
                <c:pt idx="4655">
                  <c:v>1911.4666666666667</c:v>
                </c:pt>
                <c:pt idx="4656">
                  <c:v>1960.6166666666666</c:v>
                </c:pt>
                <c:pt idx="4657">
                  <c:v>1902.3833333333334</c:v>
                </c:pt>
                <c:pt idx="4658">
                  <c:v>1940.05</c:v>
                </c:pt>
                <c:pt idx="4659">
                  <c:v>1955.7333333333333</c:v>
                </c:pt>
                <c:pt idx="4660">
                  <c:v>1928.1</c:v>
                </c:pt>
                <c:pt idx="4661">
                  <c:v>1873.55</c:v>
                </c:pt>
                <c:pt idx="4662">
                  <c:v>1910.7</c:v>
                </c:pt>
                <c:pt idx="4663">
                  <c:v>1961.5</c:v>
                </c:pt>
                <c:pt idx="4664">
                  <c:v>1864</c:v>
                </c:pt>
                <c:pt idx="4665">
                  <c:v>1923.2833333333333</c:v>
                </c:pt>
                <c:pt idx="4666">
                  <c:v>1900.1</c:v>
                </c:pt>
                <c:pt idx="4667">
                  <c:v>1942.3166666666666</c:v>
                </c:pt>
                <c:pt idx="4668">
                  <c:v>1872.9833333333333</c:v>
                </c:pt>
                <c:pt idx="4669">
                  <c:v>1934.8</c:v>
                </c:pt>
                <c:pt idx="4670">
                  <c:v>1940.8166666666666</c:v>
                </c:pt>
                <c:pt idx="4671">
                  <c:v>1800.35</c:v>
                </c:pt>
                <c:pt idx="4672">
                  <c:v>1925.75</c:v>
                </c:pt>
                <c:pt idx="4673">
                  <c:v>1868.8833333333334</c:v>
                </c:pt>
                <c:pt idx="4674">
                  <c:v>1897.8</c:v>
                </c:pt>
                <c:pt idx="4675">
                  <c:v>1815.9</c:v>
                </c:pt>
                <c:pt idx="4676">
                  <c:v>1933.5666666666666</c:v>
                </c:pt>
                <c:pt idx="4677">
                  <c:v>1882.0166666666667</c:v>
                </c:pt>
                <c:pt idx="4678">
                  <c:v>1890.1166666666666</c:v>
                </c:pt>
                <c:pt idx="4679">
                  <c:v>1958.9833333333333</c:v>
                </c:pt>
                <c:pt idx="4680">
                  <c:v>1900.0333333333333</c:v>
                </c:pt>
                <c:pt idx="4681">
                  <c:v>1841.25</c:v>
                </c:pt>
                <c:pt idx="4682">
                  <c:v>1934.0166666666667</c:v>
                </c:pt>
                <c:pt idx="4683">
                  <c:v>1890.2333333333333</c:v>
                </c:pt>
                <c:pt idx="4684">
                  <c:v>1837.3666666666666</c:v>
                </c:pt>
                <c:pt idx="4685">
                  <c:v>1891.7</c:v>
                </c:pt>
                <c:pt idx="4686">
                  <c:v>1889.2166666666667</c:v>
                </c:pt>
                <c:pt idx="4687">
                  <c:v>1907.8166666666666</c:v>
                </c:pt>
                <c:pt idx="4688">
                  <c:v>1855.5833333333333</c:v>
                </c:pt>
                <c:pt idx="4689">
                  <c:v>1941.9666666666667</c:v>
                </c:pt>
                <c:pt idx="4690">
                  <c:v>1901.1666666666667</c:v>
                </c:pt>
                <c:pt idx="4691">
                  <c:v>1886.7</c:v>
                </c:pt>
                <c:pt idx="4692">
                  <c:v>1843.0666666666666</c:v>
                </c:pt>
                <c:pt idx="4693">
                  <c:v>1892.7333333333333</c:v>
                </c:pt>
                <c:pt idx="4694">
                  <c:v>1820.2166666666667</c:v>
                </c:pt>
                <c:pt idx="4695">
                  <c:v>1877.0666666666666</c:v>
                </c:pt>
                <c:pt idx="4696">
                  <c:v>1825.6666666666667</c:v>
                </c:pt>
                <c:pt idx="4697">
                  <c:v>1921.5</c:v>
                </c:pt>
                <c:pt idx="4698">
                  <c:v>1843.6166666666666</c:v>
                </c:pt>
                <c:pt idx="4699">
                  <c:v>1918.55</c:v>
                </c:pt>
                <c:pt idx="4700">
                  <c:v>1777.0833333333333</c:v>
                </c:pt>
                <c:pt idx="4701">
                  <c:v>1678.7666666666667</c:v>
                </c:pt>
                <c:pt idx="4702">
                  <c:v>1703.0166666666667</c:v>
                </c:pt>
                <c:pt idx="4703">
                  <c:v>1974.6666666666667</c:v>
                </c:pt>
                <c:pt idx="4704">
                  <c:v>1587.6666666666667</c:v>
                </c:pt>
                <c:pt idx="4705">
                  <c:v>1757.4666666666667</c:v>
                </c:pt>
                <c:pt idx="4706">
                  <c:v>2599.0500000000002</c:v>
                </c:pt>
                <c:pt idx="4707">
                  <c:v>6152.2</c:v>
                </c:pt>
                <c:pt idx="4708">
                  <c:v>6146.7333333333336</c:v>
                </c:pt>
                <c:pt idx="4709">
                  <c:v>6143.2333333333336</c:v>
                </c:pt>
                <c:pt idx="4710">
                  <c:v>6144.4333333333334</c:v>
                </c:pt>
                <c:pt idx="4711">
                  <c:v>6139.9</c:v>
                </c:pt>
                <c:pt idx="4712">
                  <c:v>6151.9666666666662</c:v>
                </c:pt>
                <c:pt idx="4713">
                  <c:v>6186.55</c:v>
                </c:pt>
                <c:pt idx="4714">
                  <c:v>6198.85</c:v>
                </c:pt>
                <c:pt idx="4715">
                  <c:v>6220.0666666666666</c:v>
                </c:pt>
                <c:pt idx="4716">
                  <c:v>6216.333333333333</c:v>
                </c:pt>
                <c:pt idx="4717">
                  <c:v>6238.25</c:v>
                </c:pt>
                <c:pt idx="4718">
                  <c:v>6234.4833333333336</c:v>
                </c:pt>
                <c:pt idx="4719">
                  <c:v>6242.7833333333338</c:v>
                </c:pt>
                <c:pt idx="4720">
                  <c:v>6238.75</c:v>
                </c:pt>
                <c:pt idx="4721">
                  <c:v>6272.8166666666666</c:v>
                </c:pt>
                <c:pt idx="4722">
                  <c:v>6269.8833333333332</c:v>
                </c:pt>
                <c:pt idx="4723">
                  <c:v>6274.6833333333334</c:v>
                </c:pt>
                <c:pt idx="4724">
                  <c:v>6286.0166666666664</c:v>
                </c:pt>
                <c:pt idx="4725">
                  <c:v>6273.6833333333334</c:v>
                </c:pt>
                <c:pt idx="4726">
                  <c:v>6273.1333333333332</c:v>
                </c:pt>
                <c:pt idx="4727">
                  <c:v>6288.1833333333334</c:v>
                </c:pt>
                <c:pt idx="4728">
                  <c:v>6276.0666666666666</c:v>
                </c:pt>
                <c:pt idx="4729">
                  <c:v>6267.7666666666664</c:v>
                </c:pt>
                <c:pt idx="4730">
                  <c:v>6292.0166666666664</c:v>
                </c:pt>
                <c:pt idx="4731">
                  <c:v>6289.2166666666662</c:v>
                </c:pt>
                <c:pt idx="4732">
                  <c:v>6272.6166666666668</c:v>
                </c:pt>
                <c:pt idx="4733">
                  <c:v>6307.95</c:v>
                </c:pt>
                <c:pt idx="4734">
                  <c:v>6307.5666666666666</c:v>
                </c:pt>
                <c:pt idx="4735">
                  <c:v>6285.5333333333338</c:v>
                </c:pt>
                <c:pt idx="4736">
                  <c:v>6297.666666666667</c:v>
                </c:pt>
                <c:pt idx="4737">
                  <c:v>6289.2833333333338</c:v>
                </c:pt>
                <c:pt idx="4738">
                  <c:v>6267.45</c:v>
                </c:pt>
                <c:pt idx="4739">
                  <c:v>6257.9833333333336</c:v>
                </c:pt>
                <c:pt idx="4740">
                  <c:v>6251.7666666666664</c:v>
                </c:pt>
                <c:pt idx="4741">
                  <c:v>6251.4333333333334</c:v>
                </c:pt>
                <c:pt idx="4742">
                  <c:v>6295.5333333333338</c:v>
                </c:pt>
                <c:pt idx="4743">
                  <c:v>6269.4833333333336</c:v>
                </c:pt>
                <c:pt idx="4744">
                  <c:v>6288.8833333333332</c:v>
                </c:pt>
                <c:pt idx="4745">
                  <c:v>6305.05</c:v>
                </c:pt>
                <c:pt idx="4746">
                  <c:v>6273.1</c:v>
                </c:pt>
                <c:pt idx="4747">
                  <c:v>6289.4833333333336</c:v>
                </c:pt>
                <c:pt idx="4748">
                  <c:v>6263.916666666667</c:v>
                </c:pt>
                <c:pt idx="4749">
                  <c:v>6264.6166666666668</c:v>
                </c:pt>
                <c:pt idx="4750">
                  <c:v>6256.6333333333332</c:v>
                </c:pt>
                <c:pt idx="4751">
                  <c:v>6265.7</c:v>
                </c:pt>
                <c:pt idx="4752">
                  <c:v>6268.9</c:v>
                </c:pt>
                <c:pt idx="4753">
                  <c:v>6267.15</c:v>
                </c:pt>
                <c:pt idx="4754">
                  <c:v>6261.083333333333</c:v>
                </c:pt>
                <c:pt idx="4755">
                  <c:v>6292.166666666667</c:v>
                </c:pt>
                <c:pt idx="4756">
                  <c:v>6293.4833333333336</c:v>
                </c:pt>
                <c:pt idx="4757">
                  <c:v>6273.7833333333338</c:v>
                </c:pt>
                <c:pt idx="4758">
                  <c:v>6260.7333333333336</c:v>
                </c:pt>
                <c:pt idx="4759">
                  <c:v>6256.5666666666666</c:v>
                </c:pt>
                <c:pt idx="4760">
                  <c:v>6269.7833333333338</c:v>
                </c:pt>
                <c:pt idx="4761">
                  <c:v>6278.916666666667</c:v>
                </c:pt>
                <c:pt idx="4762">
                  <c:v>6286.2833333333338</c:v>
                </c:pt>
                <c:pt idx="4763">
                  <c:v>6266.55</c:v>
                </c:pt>
                <c:pt idx="4764">
                  <c:v>6264.3666666666668</c:v>
                </c:pt>
                <c:pt idx="4765">
                  <c:v>6273.2166666666662</c:v>
                </c:pt>
                <c:pt idx="4766">
                  <c:v>6271.55</c:v>
                </c:pt>
                <c:pt idx="4767">
                  <c:v>6264.6166666666668</c:v>
                </c:pt>
                <c:pt idx="4768">
                  <c:v>6275.9833333333336</c:v>
                </c:pt>
                <c:pt idx="4769">
                  <c:v>6272.833333333333</c:v>
                </c:pt>
                <c:pt idx="4770">
                  <c:v>6256.6833333333334</c:v>
                </c:pt>
                <c:pt idx="4771">
                  <c:v>6251.3666666666668</c:v>
                </c:pt>
                <c:pt idx="4772">
                  <c:v>2147.4833333333331</c:v>
                </c:pt>
                <c:pt idx="4773">
                  <c:v>2005.1333333333334</c:v>
                </c:pt>
                <c:pt idx="4774">
                  <c:v>1778.9166666666667</c:v>
                </c:pt>
                <c:pt idx="4775">
                  <c:v>1773.6666666666667</c:v>
                </c:pt>
                <c:pt idx="4776">
                  <c:v>1943.95</c:v>
                </c:pt>
                <c:pt idx="4777">
                  <c:v>1923.5666666666666</c:v>
                </c:pt>
                <c:pt idx="4778">
                  <c:v>1875.8666666666666</c:v>
                </c:pt>
                <c:pt idx="4779">
                  <c:v>1811.3</c:v>
                </c:pt>
                <c:pt idx="4780">
                  <c:v>1677.05</c:v>
                </c:pt>
                <c:pt idx="4781">
                  <c:v>1844</c:v>
                </c:pt>
                <c:pt idx="4782">
                  <c:v>1803.0666666666666</c:v>
                </c:pt>
                <c:pt idx="4783">
                  <c:v>1726.3833333333334</c:v>
                </c:pt>
                <c:pt idx="4784">
                  <c:v>1856.2333333333333</c:v>
                </c:pt>
                <c:pt idx="4785">
                  <c:v>1743.4666666666667</c:v>
                </c:pt>
                <c:pt idx="4786">
                  <c:v>1831.2666666666667</c:v>
                </c:pt>
                <c:pt idx="4787">
                  <c:v>1866.0333333333333</c:v>
                </c:pt>
                <c:pt idx="4788">
                  <c:v>1674.7833333333333</c:v>
                </c:pt>
                <c:pt idx="4789">
                  <c:v>1769.4166666666667</c:v>
                </c:pt>
                <c:pt idx="4790">
                  <c:v>1716.1833333333334</c:v>
                </c:pt>
                <c:pt idx="4791">
                  <c:v>1738.7166666666667</c:v>
                </c:pt>
                <c:pt idx="4792">
                  <c:v>1880.0666666666666</c:v>
                </c:pt>
                <c:pt idx="4793">
                  <c:v>1838</c:v>
                </c:pt>
                <c:pt idx="4794">
                  <c:v>1803.5666666666666</c:v>
                </c:pt>
                <c:pt idx="4795">
                  <c:v>1678.4166666666667</c:v>
                </c:pt>
                <c:pt idx="4796">
                  <c:v>1761.3</c:v>
                </c:pt>
                <c:pt idx="4797">
                  <c:v>1869.55</c:v>
                </c:pt>
                <c:pt idx="4798">
                  <c:v>1846.2833333333333</c:v>
                </c:pt>
                <c:pt idx="4799">
                  <c:v>1708.6666666666667</c:v>
                </c:pt>
                <c:pt idx="4800">
                  <c:v>1719.65</c:v>
                </c:pt>
                <c:pt idx="4801">
                  <c:v>1867.3833333333334</c:v>
                </c:pt>
                <c:pt idx="4802">
                  <c:v>1800.5166666666667</c:v>
                </c:pt>
                <c:pt idx="4803">
                  <c:v>1754.1833333333334</c:v>
                </c:pt>
                <c:pt idx="4804">
                  <c:v>1792.05</c:v>
                </c:pt>
                <c:pt idx="4805">
                  <c:v>1745.5</c:v>
                </c:pt>
                <c:pt idx="4806">
                  <c:v>1680.6666666666667</c:v>
                </c:pt>
                <c:pt idx="4807">
                  <c:v>1896.3833333333334</c:v>
                </c:pt>
                <c:pt idx="4808">
                  <c:v>1751.1833333333334</c:v>
                </c:pt>
                <c:pt idx="4809">
                  <c:v>1698.2666666666667</c:v>
                </c:pt>
                <c:pt idx="4810">
                  <c:v>1508.55</c:v>
                </c:pt>
                <c:pt idx="4811">
                  <c:v>1637.8</c:v>
                </c:pt>
                <c:pt idx="4812">
                  <c:v>1807.1</c:v>
                </c:pt>
                <c:pt idx="4813">
                  <c:v>1546.7</c:v>
                </c:pt>
                <c:pt idx="4814">
                  <c:v>1512.9166666666667</c:v>
                </c:pt>
                <c:pt idx="4815">
                  <c:v>1597.85</c:v>
                </c:pt>
                <c:pt idx="4816">
                  <c:v>1592.0166666666667</c:v>
                </c:pt>
                <c:pt idx="4817">
                  <c:v>1756.8333333333333</c:v>
                </c:pt>
                <c:pt idx="4818">
                  <c:v>1661.1666666666667</c:v>
                </c:pt>
                <c:pt idx="4819">
                  <c:v>1521.9666666666667</c:v>
                </c:pt>
                <c:pt idx="4820">
                  <c:v>1535.5833333333333</c:v>
                </c:pt>
                <c:pt idx="4821">
                  <c:v>1544.3</c:v>
                </c:pt>
                <c:pt idx="4822">
                  <c:v>1564.9333333333334</c:v>
                </c:pt>
                <c:pt idx="4823">
                  <c:v>1691.9166666666667</c:v>
                </c:pt>
                <c:pt idx="4824">
                  <c:v>1444.8666666666666</c:v>
                </c:pt>
                <c:pt idx="4825">
                  <c:v>1626.1333333333334</c:v>
                </c:pt>
                <c:pt idx="4826">
                  <c:v>1608.8666666666666</c:v>
                </c:pt>
                <c:pt idx="4827">
                  <c:v>1529.8333333333333</c:v>
                </c:pt>
                <c:pt idx="4828">
                  <c:v>1484.9</c:v>
                </c:pt>
                <c:pt idx="4829">
                  <c:v>1472.6166666666666</c:v>
                </c:pt>
                <c:pt idx="4830">
                  <c:v>1353.6833333333334</c:v>
                </c:pt>
                <c:pt idx="4831">
                  <c:v>1470.4333333333334</c:v>
                </c:pt>
                <c:pt idx="4832">
                  <c:v>1541.1666666666667</c:v>
                </c:pt>
                <c:pt idx="4833">
                  <c:v>1450.25</c:v>
                </c:pt>
                <c:pt idx="4834">
                  <c:v>1433.6</c:v>
                </c:pt>
                <c:pt idx="4835">
                  <c:v>1315.4666666666667</c:v>
                </c:pt>
                <c:pt idx="4836">
                  <c:v>1351.8333333333333</c:v>
                </c:pt>
                <c:pt idx="4837">
                  <c:v>1581.8166666666666</c:v>
                </c:pt>
                <c:pt idx="4838">
                  <c:v>1460.1666666666667</c:v>
                </c:pt>
                <c:pt idx="4839">
                  <c:v>1328.2833333333333</c:v>
                </c:pt>
                <c:pt idx="4840">
                  <c:v>1448.9833333333333</c:v>
                </c:pt>
                <c:pt idx="4841">
                  <c:v>1562.5833333333333</c:v>
                </c:pt>
                <c:pt idx="4842">
                  <c:v>1649.9166666666667</c:v>
                </c:pt>
                <c:pt idx="4843">
                  <c:v>1669.4166666666667</c:v>
                </c:pt>
                <c:pt idx="4844">
                  <c:v>1636.6333333333334</c:v>
                </c:pt>
                <c:pt idx="4845">
                  <c:v>1457.6166666666666</c:v>
                </c:pt>
                <c:pt idx="4846">
                  <c:v>1522.4</c:v>
                </c:pt>
                <c:pt idx="4847">
                  <c:v>1594.6666666666667</c:v>
                </c:pt>
                <c:pt idx="4848">
                  <c:v>1638.65</c:v>
                </c:pt>
                <c:pt idx="4849">
                  <c:v>1523.1833333333334</c:v>
                </c:pt>
                <c:pt idx="4850">
                  <c:v>1444.1333333333334</c:v>
                </c:pt>
                <c:pt idx="4851">
                  <c:v>1501.2</c:v>
                </c:pt>
                <c:pt idx="4852">
                  <c:v>1559.9333333333334</c:v>
                </c:pt>
                <c:pt idx="4853">
                  <c:v>1582.0666666666666</c:v>
                </c:pt>
                <c:pt idx="4854">
                  <c:v>1556.9</c:v>
                </c:pt>
                <c:pt idx="4855">
                  <c:v>1586.8</c:v>
                </c:pt>
                <c:pt idx="4856">
                  <c:v>1492.5166666666667</c:v>
                </c:pt>
                <c:pt idx="4857">
                  <c:v>1600.7833333333333</c:v>
                </c:pt>
                <c:pt idx="4858">
                  <c:v>1605.1666666666667</c:v>
                </c:pt>
                <c:pt idx="4859">
                  <c:v>1533.4666666666667</c:v>
                </c:pt>
                <c:pt idx="4860">
                  <c:v>1523.3833333333334</c:v>
                </c:pt>
                <c:pt idx="4861">
                  <c:v>1435.4666666666667</c:v>
                </c:pt>
                <c:pt idx="4862">
                  <c:v>1610.1333333333334</c:v>
                </c:pt>
                <c:pt idx="4863">
                  <c:v>1587.6333333333334</c:v>
                </c:pt>
                <c:pt idx="4864">
                  <c:v>1578.6166666666666</c:v>
                </c:pt>
                <c:pt idx="4865">
                  <c:v>1497.2</c:v>
                </c:pt>
                <c:pt idx="4866">
                  <c:v>1463.8</c:v>
                </c:pt>
                <c:pt idx="4867">
                  <c:v>1657.5833333333333</c:v>
                </c:pt>
                <c:pt idx="4868">
                  <c:v>1643.3666666666666</c:v>
                </c:pt>
                <c:pt idx="4869">
                  <c:v>1523.4166666666667</c:v>
                </c:pt>
                <c:pt idx="4870">
                  <c:v>1686.4666666666667</c:v>
                </c:pt>
                <c:pt idx="4871">
                  <c:v>1487.6166666666666</c:v>
                </c:pt>
                <c:pt idx="4872">
                  <c:v>1450.65</c:v>
                </c:pt>
                <c:pt idx="4873">
                  <c:v>1743.8833333333334</c:v>
                </c:pt>
                <c:pt idx="4874">
                  <c:v>1495.9166666666667</c:v>
                </c:pt>
                <c:pt idx="4875">
                  <c:v>1566.2166666666667</c:v>
                </c:pt>
                <c:pt idx="4876">
                  <c:v>1498.1333333333334</c:v>
                </c:pt>
                <c:pt idx="4877">
                  <c:v>1523.5833333333333</c:v>
                </c:pt>
                <c:pt idx="4878">
                  <c:v>1663.0666666666666</c:v>
                </c:pt>
                <c:pt idx="4879">
                  <c:v>1560.2166666666667</c:v>
                </c:pt>
                <c:pt idx="4880">
                  <c:v>1487.9833333333333</c:v>
                </c:pt>
                <c:pt idx="4881">
                  <c:v>1459.2333333333333</c:v>
                </c:pt>
                <c:pt idx="4882">
                  <c:v>1371.6333333333334</c:v>
                </c:pt>
                <c:pt idx="4883">
                  <c:v>1554.35</c:v>
                </c:pt>
                <c:pt idx="4884">
                  <c:v>1537.8166666666666</c:v>
                </c:pt>
                <c:pt idx="4885">
                  <c:v>1421.15</c:v>
                </c:pt>
                <c:pt idx="4886">
                  <c:v>1519.55</c:v>
                </c:pt>
                <c:pt idx="4887">
                  <c:v>1561.5333333333333</c:v>
                </c:pt>
                <c:pt idx="4888">
                  <c:v>1524.2833333333333</c:v>
                </c:pt>
                <c:pt idx="4889">
                  <c:v>1467.75</c:v>
                </c:pt>
                <c:pt idx="4890">
                  <c:v>163.55000000000001</c:v>
                </c:pt>
                <c:pt idx="4891">
                  <c:v>165.5</c:v>
                </c:pt>
                <c:pt idx="4892">
                  <c:v>164.16666666666666</c:v>
                </c:pt>
                <c:pt idx="4893">
                  <c:v>166.53333333333333</c:v>
                </c:pt>
                <c:pt idx="4894">
                  <c:v>142.68333333333334</c:v>
                </c:pt>
                <c:pt idx="4895">
                  <c:v>136.61666666666667</c:v>
                </c:pt>
                <c:pt idx="4896">
                  <c:v>134.69999999999999</c:v>
                </c:pt>
                <c:pt idx="4897">
                  <c:v>137.85</c:v>
                </c:pt>
                <c:pt idx="4898">
                  <c:v>125.08333333333333</c:v>
                </c:pt>
                <c:pt idx="4899">
                  <c:v>133.48333333333332</c:v>
                </c:pt>
                <c:pt idx="4900">
                  <c:v>134.71666666666667</c:v>
                </c:pt>
                <c:pt idx="4901">
                  <c:v>132.56666666666666</c:v>
                </c:pt>
                <c:pt idx="4902">
                  <c:v>126.73333333333333</c:v>
                </c:pt>
                <c:pt idx="4903">
                  <c:v>130.26666666666668</c:v>
                </c:pt>
                <c:pt idx="4904">
                  <c:v>127.31666666666666</c:v>
                </c:pt>
                <c:pt idx="4905">
                  <c:v>135.16666666666666</c:v>
                </c:pt>
                <c:pt idx="4906">
                  <c:v>142.4</c:v>
                </c:pt>
                <c:pt idx="4907">
                  <c:v>130.83333333333334</c:v>
                </c:pt>
                <c:pt idx="4908">
                  <c:v>161.76666666666668</c:v>
                </c:pt>
                <c:pt idx="4909">
                  <c:v>159.03333333333333</c:v>
                </c:pt>
                <c:pt idx="4910">
                  <c:v>160.78333333333333</c:v>
                </c:pt>
                <c:pt idx="4911">
                  <c:v>903.76666666666665</c:v>
                </c:pt>
                <c:pt idx="4912">
                  <c:v>1518.6</c:v>
                </c:pt>
                <c:pt idx="4913">
                  <c:v>512.70000000000005</c:v>
                </c:pt>
                <c:pt idx="4914">
                  <c:v>172.03333333333333</c:v>
                </c:pt>
                <c:pt idx="4915">
                  <c:v>163.43333333333334</c:v>
                </c:pt>
                <c:pt idx="4916">
                  <c:v>165.4</c:v>
                </c:pt>
                <c:pt idx="4917">
                  <c:v>160.13333333333333</c:v>
                </c:pt>
                <c:pt idx="4918">
                  <c:v>136.65</c:v>
                </c:pt>
                <c:pt idx="4919">
                  <c:v>133.51666666666668</c:v>
                </c:pt>
                <c:pt idx="4920">
                  <c:v>127.88333333333334</c:v>
                </c:pt>
                <c:pt idx="4921">
                  <c:v>125.25</c:v>
                </c:pt>
                <c:pt idx="4922">
                  <c:v>124.33333333333333</c:v>
                </c:pt>
                <c:pt idx="4923">
                  <c:v>127.51666666666667</c:v>
                </c:pt>
                <c:pt idx="4924">
                  <c:v>136.1</c:v>
                </c:pt>
                <c:pt idx="4925">
                  <c:v>130.11666666666667</c:v>
                </c:pt>
                <c:pt idx="4926">
                  <c:v>129.23333333333332</c:v>
                </c:pt>
                <c:pt idx="4927">
                  <c:v>123.18333333333334</c:v>
                </c:pt>
                <c:pt idx="4928">
                  <c:v>127.66666666666667</c:v>
                </c:pt>
                <c:pt idx="4929">
                  <c:v>757.48333333333335</c:v>
                </c:pt>
                <c:pt idx="4930">
                  <c:v>1456.0833333333333</c:v>
                </c:pt>
                <c:pt idx="4931">
                  <c:v>757.85</c:v>
                </c:pt>
                <c:pt idx="4932">
                  <c:v>164.83333333333334</c:v>
                </c:pt>
                <c:pt idx="4933">
                  <c:v>164.93333333333334</c:v>
                </c:pt>
                <c:pt idx="4934">
                  <c:v>159.1</c:v>
                </c:pt>
                <c:pt idx="4935">
                  <c:v>155.4</c:v>
                </c:pt>
                <c:pt idx="4936">
                  <c:v>157.31666666666666</c:v>
                </c:pt>
                <c:pt idx="4937">
                  <c:v>146.23333333333332</c:v>
                </c:pt>
                <c:pt idx="4938">
                  <c:v>153.13333333333333</c:v>
                </c:pt>
                <c:pt idx="4939">
                  <c:v>161.03333333333333</c:v>
                </c:pt>
                <c:pt idx="4940">
                  <c:v>161</c:v>
                </c:pt>
                <c:pt idx="4941">
                  <c:v>164.56666666666666</c:v>
                </c:pt>
                <c:pt idx="4942">
                  <c:v>317.21666666666664</c:v>
                </c:pt>
                <c:pt idx="4943">
                  <c:v>1482.0166666666667</c:v>
                </c:pt>
                <c:pt idx="4944">
                  <c:v>1490.2333333333333</c:v>
                </c:pt>
                <c:pt idx="4945">
                  <c:v>1406.65</c:v>
                </c:pt>
                <c:pt idx="4946">
                  <c:v>1441.1333333333334</c:v>
                </c:pt>
                <c:pt idx="4947">
                  <c:v>1370.6166666666666</c:v>
                </c:pt>
                <c:pt idx="4948">
                  <c:v>1545.1166666666666</c:v>
                </c:pt>
                <c:pt idx="4949">
                  <c:v>1479.3666666666666</c:v>
                </c:pt>
                <c:pt idx="4950">
                  <c:v>1388.9666666666667</c:v>
                </c:pt>
                <c:pt idx="4951">
                  <c:v>1494.15</c:v>
                </c:pt>
                <c:pt idx="4952">
                  <c:v>1460.7333333333333</c:v>
                </c:pt>
                <c:pt idx="4953">
                  <c:v>1558.4166666666667</c:v>
                </c:pt>
                <c:pt idx="4954">
                  <c:v>1654.6333333333334</c:v>
                </c:pt>
                <c:pt idx="4955">
                  <c:v>1516.7</c:v>
                </c:pt>
                <c:pt idx="4956">
                  <c:v>1518.3833333333334</c:v>
                </c:pt>
                <c:pt idx="4957">
                  <c:v>1594.7833333333333</c:v>
                </c:pt>
                <c:pt idx="4958">
                  <c:v>1551.9833333333333</c:v>
                </c:pt>
                <c:pt idx="4959">
                  <c:v>1499.2333333333333</c:v>
                </c:pt>
                <c:pt idx="4960">
                  <c:v>1451.05</c:v>
                </c:pt>
                <c:pt idx="4961">
                  <c:v>1474.9333333333334</c:v>
                </c:pt>
                <c:pt idx="4962">
                  <c:v>1460.8833333333334</c:v>
                </c:pt>
                <c:pt idx="4963">
                  <c:v>1417.5833333333333</c:v>
                </c:pt>
                <c:pt idx="4964">
                  <c:v>1554.7666666666667</c:v>
                </c:pt>
                <c:pt idx="4965">
                  <c:v>1474.0333333333333</c:v>
                </c:pt>
                <c:pt idx="4966">
                  <c:v>1444.1166666666666</c:v>
                </c:pt>
                <c:pt idx="4967">
                  <c:v>1450.3166666666666</c:v>
                </c:pt>
                <c:pt idx="4968">
                  <c:v>1486.2333333333333</c:v>
                </c:pt>
                <c:pt idx="4969">
                  <c:v>1506.85</c:v>
                </c:pt>
                <c:pt idx="4970">
                  <c:v>1487.5166666666667</c:v>
                </c:pt>
                <c:pt idx="4971">
                  <c:v>1426.75</c:v>
                </c:pt>
                <c:pt idx="4972">
                  <c:v>1502.8</c:v>
                </c:pt>
                <c:pt idx="4973">
                  <c:v>1455.4833333333333</c:v>
                </c:pt>
                <c:pt idx="4974">
                  <c:v>1492.0833333333333</c:v>
                </c:pt>
                <c:pt idx="4975">
                  <c:v>1490.6333333333334</c:v>
                </c:pt>
                <c:pt idx="4976">
                  <c:v>1468.7166666666667</c:v>
                </c:pt>
                <c:pt idx="4977">
                  <c:v>1478.1833333333334</c:v>
                </c:pt>
                <c:pt idx="4978">
                  <c:v>1436.45</c:v>
                </c:pt>
                <c:pt idx="4979">
                  <c:v>1483.5833333333333</c:v>
                </c:pt>
                <c:pt idx="4980">
                  <c:v>1427.1833333333334</c:v>
                </c:pt>
                <c:pt idx="4981">
                  <c:v>1484.05</c:v>
                </c:pt>
                <c:pt idx="4982">
                  <c:v>1369.1666666666667</c:v>
                </c:pt>
                <c:pt idx="4983">
                  <c:v>1495.4166666666667</c:v>
                </c:pt>
                <c:pt idx="4984">
                  <c:v>1427.15</c:v>
                </c:pt>
                <c:pt idx="4985">
                  <c:v>1476.75</c:v>
                </c:pt>
                <c:pt idx="4986">
                  <c:v>1467.0666666666666</c:v>
                </c:pt>
                <c:pt idx="4987">
                  <c:v>1363</c:v>
                </c:pt>
                <c:pt idx="4988">
                  <c:v>1453.5166666666667</c:v>
                </c:pt>
                <c:pt idx="4989">
                  <c:v>1487.8833333333334</c:v>
                </c:pt>
                <c:pt idx="4990">
                  <c:v>1432.5666666666666</c:v>
                </c:pt>
                <c:pt idx="4991">
                  <c:v>1454.5</c:v>
                </c:pt>
                <c:pt idx="4992">
                  <c:v>1356.3</c:v>
                </c:pt>
                <c:pt idx="4993">
                  <c:v>1429.4166666666667</c:v>
                </c:pt>
                <c:pt idx="4994">
                  <c:v>1506.3833333333334</c:v>
                </c:pt>
                <c:pt idx="4995">
                  <c:v>1496.6833333333334</c:v>
                </c:pt>
                <c:pt idx="4996">
                  <c:v>1421.4333333333334</c:v>
                </c:pt>
                <c:pt idx="4997">
                  <c:v>1409.4333333333334</c:v>
                </c:pt>
                <c:pt idx="4998">
                  <c:v>1526.1</c:v>
                </c:pt>
                <c:pt idx="4999">
                  <c:v>1501.1</c:v>
                </c:pt>
                <c:pt idx="5000">
                  <c:v>1512.7666666666667</c:v>
                </c:pt>
                <c:pt idx="5001">
                  <c:v>1307.2</c:v>
                </c:pt>
                <c:pt idx="5002">
                  <c:v>1354.7333333333333</c:v>
                </c:pt>
                <c:pt idx="5003">
                  <c:v>1492.4166666666667</c:v>
                </c:pt>
                <c:pt idx="5004">
                  <c:v>1404.65</c:v>
                </c:pt>
                <c:pt idx="5005">
                  <c:v>1407.55</c:v>
                </c:pt>
                <c:pt idx="5006">
                  <c:v>1382.9166666666667</c:v>
                </c:pt>
                <c:pt idx="5007">
                  <c:v>1426.7333333333333</c:v>
                </c:pt>
                <c:pt idx="5008">
                  <c:v>1295.25</c:v>
                </c:pt>
                <c:pt idx="5009">
                  <c:v>1345.9</c:v>
                </c:pt>
                <c:pt idx="5010">
                  <c:v>139.35</c:v>
                </c:pt>
                <c:pt idx="5011">
                  <c:v>126.63333333333334</c:v>
                </c:pt>
                <c:pt idx="5012">
                  <c:v>137.5</c:v>
                </c:pt>
                <c:pt idx="5013">
                  <c:v>131.91666666666666</c:v>
                </c:pt>
                <c:pt idx="5014">
                  <c:v>132.51666666666668</c:v>
                </c:pt>
                <c:pt idx="5015">
                  <c:v>140.03333333333333</c:v>
                </c:pt>
                <c:pt idx="5016">
                  <c:v>128.78333333333333</c:v>
                </c:pt>
                <c:pt idx="5017">
                  <c:v>150.88333333333333</c:v>
                </c:pt>
                <c:pt idx="5018">
                  <c:v>168.56666666666666</c:v>
                </c:pt>
                <c:pt idx="5019">
                  <c:v>163.95</c:v>
                </c:pt>
                <c:pt idx="5020">
                  <c:v>1618.65</c:v>
                </c:pt>
                <c:pt idx="5021">
                  <c:v>1547.5333333333333</c:v>
                </c:pt>
                <c:pt idx="5022">
                  <c:v>1448.7166666666667</c:v>
                </c:pt>
                <c:pt idx="5023">
                  <c:v>1627.2666666666667</c:v>
                </c:pt>
                <c:pt idx="5024">
                  <c:v>1596.1</c:v>
                </c:pt>
                <c:pt idx="5025">
                  <c:v>1577.8833333333334</c:v>
                </c:pt>
                <c:pt idx="5026">
                  <c:v>1569.8833333333334</c:v>
                </c:pt>
                <c:pt idx="5027">
                  <c:v>1578</c:v>
                </c:pt>
                <c:pt idx="5028">
                  <c:v>1530.9</c:v>
                </c:pt>
                <c:pt idx="5029">
                  <c:v>1693.35</c:v>
                </c:pt>
                <c:pt idx="5030">
                  <c:v>1542.5333333333333</c:v>
                </c:pt>
                <c:pt idx="5031">
                  <c:v>1583.7666666666667</c:v>
                </c:pt>
                <c:pt idx="5032">
                  <c:v>1612.3833333333334</c:v>
                </c:pt>
                <c:pt idx="5033">
                  <c:v>1600.5333333333333</c:v>
                </c:pt>
                <c:pt idx="5034">
                  <c:v>1426.7666666666667</c:v>
                </c:pt>
                <c:pt idx="5035">
                  <c:v>1653.45</c:v>
                </c:pt>
                <c:pt idx="5036">
                  <c:v>1576.0166666666667</c:v>
                </c:pt>
                <c:pt idx="5037">
                  <c:v>1574.7833333333333</c:v>
                </c:pt>
                <c:pt idx="5038">
                  <c:v>1509.35</c:v>
                </c:pt>
                <c:pt idx="5039">
                  <c:v>1603.5833333333333</c:v>
                </c:pt>
                <c:pt idx="5040">
                  <c:v>1619.7333333333333</c:v>
                </c:pt>
                <c:pt idx="5041">
                  <c:v>1465.5166666666667</c:v>
                </c:pt>
                <c:pt idx="5042">
                  <c:v>1442.9333333333334</c:v>
                </c:pt>
                <c:pt idx="5043">
                  <c:v>1533.9333333333334</c:v>
                </c:pt>
                <c:pt idx="5044">
                  <c:v>1606.4166666666667</c:v>
                </c:pt>
                <c:pt idx="5045">
                  <c:v>1713.8333333333333</c:v>
                </c:pt>
                <c:pt idx="5046">
                  <c:v>1491.4333333333334</c:v>
                </c:pt>
                <c:pt idx="5047">
                  <c:v>1425.4166666666667</c:v>
                </c:pt>
                <c:pt idx="5048">
                  <c:v>1380.6333333333334</c:v>
                </c:pt>
                <c:pt idx="5049">
                  <c:v>1639.75</c:v>
                </c:pt>
                <c:pt idx="5050">
                  <c:v>1675.6333333333334</c:v>
                </c:pt>
                <c:pt idx="5051">
                  <c:v>1540.6333333333334</c:v>
                </c:pt>
                <c:pt idx="5052">
                  <c:v>1517.15</c:v>
                </c:pt>
                <c:pt idx="5053">
                  <c:v>1525.1333333333334</c:v>
                </c:pt>
                <c:pt idx="5054">
                  <c:v>1501.2</c:v>
                </c:pt>
                <c:pt idx="5055">
                  <c:v>1651.2333333333333</c:v>
                </c:pt>
                <c:pt idx="5056">
                  <c:v>1526.8166666666666</c:v>
                </c:pt>
                <c:pt idx="5057">
                  <c:v>1538.25</c:v>
                </c:pt>
                <c:pt idx="5058">
                  <c:v>1495.1</c:v>
                </c:pt>
                <c:pt idx="5059">
                  <c:v>1553.2833333333333</c:v>
                </c:pt>
                <c:pt idx="5060">
                  <c:v>1646.6166666666666</c:v>
                </c:pt>
                <c:pt idx="5061">
                  <c:v>1622.8166666666666</c:v>
                </c:pt>
                <c:pt idx="5062">
                  <c:v>1545.7166666666667</c:v>
                </c:pt>
                <c:pt idx="5063">
                  <c:v>1469.1666666666667</c:v>
                </c:pt>
                <c:pt idx="5064">
                  <c:v>1499.1333333333334</c:v>
                </c:pt>
                <c:pt idx="5065">
                  <c:v>1649.4833333333333</c:v>
                </c:pt>
                <c:pt idx="5066">
                  <c:v>1714.65</c:v>
                </c:pt>
                <c:pt idx="5067">
                  <c:v>1581.7666666666667</c:v>
                </c:pt>
                <c:pt idx="5068">
                  <c:v>1509.3333333333333</c:v>
                </c:pt>
                <c:pt idx="5069">
                  <c:v>1615.2</c:v>
                </c:pt>
                <c:pt idx="5070">
                  <c:v>1445.6</c:v>
                </c:pt>
                <c:pt idx="5071">
                  <c:v>1360.9333333333334</c:v>
                </c:pt>
                <c:pt idx="5072">
                  <c:v>1287.8</c:v>
                </c:pt>
                <c:pt idx="5073">
                  <c:v>1433.9</c:v>
                </c:pt>
                <c:pt idx="5074">
                  <c:v>1485.7666666666667</c:v>
                </c:pt>
                <c:pt idx="5075">
                  <c:v>1369.3333333333333</c:v>
                </c:pt>
                <c:pt idx="5076">
                  <c:v>1490.5</c:v>
                </c:pt>
                <c:pt idx="5077">
                  <c:v>1473.0833333333333</c:v>
                </c:pt>
                <c:pt idx="5078">
                  <c:v>1444.75</c:v>
                </c:pt>
                <c:pt idx="5079">
                  <c:v>1415.1166666666666</c:v>
                </c:pt>
                <c:pt idx="5080">
                  <c:v>1553.2833333333333</c:v>
                </c:pt>
                <c:pt idx="5081">
                  <c:v>1512.7333333333333</c:v>
                </c:pt>
                <c:pt idx="5082">
                  <c:v>1512.4</c:v>
                </c:pt>
                <c:pt idx="5083">
                  <c:v>1527.5</c:v>
                </c:pt>
                <c:pt idx="5084">
                  <c:v>1667.25</c:v>
                </c:pt>
                <c:pt idx="5085">
                  <c:v>1617.0333333333333</c:v>
                </c:pt>
                <c:pt idx="5086">
                  <c:v>1631.35</c:v>
                </c:pt>
                <c:pt idx="5087">
                  <c:v>1537.2166666666667</c:v>
                </c:pt>
                <c:pt idx="5088">
                  <c:v>1436.4833333333333</c:v>
                </c:pt>
                <c:pt idx="5089">
                  <c:v>1592.9666666666667</c:v>
                </c:pt>
                <c:pt idx="5090">
                  <c:v>1617.6166666666666</c:v>
                </c:pt>
                <c:pt idx="5091">
                  <c:v>1608.0166666666667</c:v>
                </c:pt>
                <c:pt idx="5092">
                  <c:v>1594.6833333333334</c:v>
                </c:pt>
                <c:pt idx="5093">
                  <c:v>1475.3333333333333</c:v>
                </c:pt>
                <c:pt idx="5094">
                  <c:v>1557.6666666666667</c:v>
                </c:pt>
                <c:pt idx="5095">
                  <c:v>1655.1</c:v>
                </c:pt>
                <c:pt idx="5096">
                  <c:v>1533.4833333333333</c:v>
                </c:pt>
                <c:pt idx="5097">
                  <c:v>1623.95</c:v>
                </c:pt>
                <c:pt idx="5098">
                  <c:v>1471.9166666666667</c:v>
                </c:pt>
                <c:pt idx="5099">
                  <c:v>1686.8833333333334</c:v>
                </c:pt>
                <c:pt idx="5100">
                  <c:v>1639.2833333333333</c:v>
                </c:pt>
                <c:pt idx="5101">
                  <c:v>1600.1333333333334</c:v>
                </c:pt>
                <c:pt idx="5102">
                  <c:v>1566.2333333333333</c:v>
                </c:pt>
                <c:pt idx="5103">
                  <c:v>1503.3333333333333</c:v>
                </c:pt>
                <c:pt idx="5104">
                  <c:v>1539.0833333333333</c:v>
                </c:pt>
                <c:pt idx="5105">
                  <c:v>1610.4166666666667</c:v>
                </c:pt>
                <c:pt idx="5106">
                  <c:v>1551.7</c:v>
                </c:pt>
                <c:pt idx="5107">
                  <c:v>1593.9666666666667</c:v>
                </c:pt>
                <c:pt idx="5108">
                  <c:v>1440.4666666666667</c:v>
                </c:pt>
                <c:pt idx="5109">
                  <c:v>1618.8166666666666</c:v>
                </c:pt>
                <c:pt idx="5110">
                  <c:v>1720.35</c:v>
                </c:pt>
                <c:pt idx="5111">
                  <c:v>1591.4833333333333</c:v>
                </c:pt>
                <c:pt idx="5112">
                  <c:v>1626.5166666666667</c:v>
                </c:pt>
                <c:pt idx="5113">
                  <c:v>1520.1333333333334</c:v>
                </c:pt>
                <c:pt idx="5114">
                  <c:v>1534.1833333333334</c:v>
                </c:pt>
                <c:pt idx="5115">
                  <c:v>1663.3833333333334</c:v>
                </c:pt>
                <c:pt idx="5116">
                  <c:v>1666.3166666666666</c:v>
                </c:pt>
                <c:pt idx="5117">
                  <c:v>1565.7666666666667</c:v>
                </c:pt>
                <c:pt idx="5118">
                  <c:v>1514.8833333333334</c:v>
                </c:pt>
                <c:pt idx="5119">
                  <c:v>1623.0166666666667</c:v>
                </c:pt>
                <c:pt idx="5120">
                  <c:v>1602.7166666666667</c:v>
                </c:pt>
                <c:pt idx="5121">
                  <c:v>1694.7333333333333</c:v>
                </c:pt>
                <c:pt idx="5122">
                  <c:v>1529.7666666666667</c:v>
                </c:pt>
                <c:pt idx="5123">
                  <c:v>1604.5666666666666</c:v>
                </c:pt>
                <c:pt idx="5124">
                  <c:v>1619.5666666666666</c:v>
                </c:pt>
                <c:pt idx="5125">
                  <c:v>1621.1333333333334</c:v>
                </c:pt>
                <c:pt idx="5126">
                  <c:v>1706.0666666666666</c:v>
                </c:pt>
                <c:pt idx="5127">
                  <c:v>1574.25</c:v>
                </c:pt>
                <c:pt idx="5128">
                  <c:v>1379.85</c:v>
                </c:pt>
                <c:pt idx="5129">
                  <c:v>1582.1666666666667</c:v>
                </c:pt>
                <c:pt idx="5130">
                  <c:v>1667.2333333333333</c:v>
                </c:pt>
                <c:pt idx="5131">
                  <c:v>1725.1333333333334</c:v>
                </c:pt>
                <c:pt idx="5132">
                  <c:v>1626.1833333333334</c:v>
                </c:pt>
                <c:pt idx="5133">
                  <c:v>1624.2833333333333</c:v>
                </c:pt>
                <c:pt idx="5134">
                  <c:v>1542.8333333333333</c:v>
                </c:pt>
                <c:pt idx="5135">
                  <c:v>1704.8333333333333</c:v>
                </c:pt>
                <c:pt idx="5136">
                  <c:v>1615.5333333333333</c:v>
                </c:pt>
                <c:pt idx="5137">
                  <c:v>1717.7166666666667</c:v>
                </c:pt>
                <c:pt idx="5138">
                  <c:v>1558.6166666666666</c:v>
                </c:pt>
                <c:pt idx="5139">
                  <c:v>1545.7333333333333</c:v>
                </c:pt>
                <c:pt idx="5140">
                  <c:v>1452.9833333333333</c:v>
                </c:pt>
                <c:pt idx="5141">
                  <c:v>1652.5</c:v>
                </c:pt>
                <c:pt idx="5142">
                  <c:v>1477.15</c:v>
                </c:pt>
                <c:pt idx="5143">
                  <c:v>1378.9166666666667</c:v>
                </c:pt>
                <c:pt idx="5144">
                  <c:v>1373.0166666666667</c:v>
                </c:pt>
                <c:pt idx="5145">
                  <c:v>1465.3833333333334</c:v>
                </c:pt>
                <c:pt idx="5146">
                  <c:v>1523.0666666666666</c:v>
                </c:pt>
                <c:pt idx="5147">
                  <c:v>1459.7666666666667</c:v>
                </c:pt>
                <c:pt idx="5148">
                  <c:v>1430.35</c:v>
                </c:pt>
                <c:pt idx="5149">
                  <c:v>1422.5833333333333</c:v>
                </c:pt>
                <c:pt idx="5150">
                  <c:v>1617.2</c:v>
                </c:pt>
                <c:pt idx="5151">
                  <c:v>1699.1333333333334</c:v>
                </c:pt>
                <c:pt idx="5152">
                  <c:v>1572.4</c:v>
                </c:pt>
                <c:pt idx="5153">
                  <c:v>1577.4166666666667</c:v>
                </c:pt>
                <c:pt idx="5154">
                  <c:v>1542.6</c:v>
                </c:pt>
                <c:pt idx="5155">
                  <c:v>1661.8333333333333</c:v>
                </c:pt>
                <c:pt idx="5156">
                  <c:v>2798.6833333333334</c:v>
                </c:pt>
                <c:pt idx="5157">
                  <c:v>838.66666666666663</c:v>
                </c:pt>
                <c:pt idx="5158">
                  <c:v>792.86666666666667</c:v>
                </c:pt>
                <c:pt idx="5159">
                  <c:v>780.4666666666667</c:v>
                </c:pt>
                <c:pt idx="5160">
                  <c:v>981.11666666666667</c:v>
                </c:pt>
                <c:pt idx="5161">
                  <c:v>1026.8499999999999</c:v>
                </c:pt>
                <c:pt idx="5162">
                  <c:v>914.83333333333337</c:v>
                </c:pt>
                <c:pt idx="5163">
                  <c:v>772.66666666666663</c:v>
                </c:pt>
                <c:pt idx="5164">
                  <c:v>904.51666666666665</c:v>
                </c:pt>
                <c:pt idx="5165">
                  <c:v>934.56666666666672</c:v>
                </c:pt>
                <c:pt idx="5166">
                  <c:v>1009.8666666666667</c:v>
                </c:pt>
                <c:pt idx="5167">
                  <c:v>1050.7</c:v>
                </c:pt>
                <c:pt idx="5168">
                  <c:v>871.11666666666667</c:v>
                </c:pt>
                <c:pt idx="5169">
                  <c:v>852.25</c:v>
                </c:pt>
                <c:pt idx="5170">
                  <c:v>930.45</c:v>
                </c:pt>
                <c:pt idx="5171">
                  <c:v>1071.4666666666667</c:v>
                </c:pt>
                <c:pt idx="5172">
                  <c:v>1012.8833333333333</c:v>
                </c:pt>
                <c:pt idx="5173">
                  <c:v>779.8</c:v>
                </c:pt>
                <c:pt idx="5174">
                  <c:v>797.75</c:v>
                </c:pt>
                <c:pt idx="5175">
                  <c:v>1005.85</c:v>
                </c:pt>
                <c:pt idx="5176">
                  <c:v>1034.5166666666667</c:v>
                </c:pt>
                <c:pt idx="5177">
                  <c:v>986.9</c:v>
                </c:pt>
                <c:pt idx="5178">
                  <c:v>796.2833333333333</c:v>
                </c:pt>
                <c:pt idx="5179">
                  <c:v>941.8</c:v>
                </c:pt>
                <c:pt idx="5180">
                  <c:v>862.76666666666665</c:v>
                </c:pt>
                <c:pt idx="5181">
                  <c:v>909.55</c:v>
                </c:pt>
                <c:pt idx="5182">
                  <c:v>1107.6833333333334</c:v>
                </c:pt>
                <c:pt idx="5183">
                  <c:v>775.76666666666665</c:v>
                </c:pt>
                <c:pt idx="5184">
                  <c:v>822.4</c:v>
                </c:pt>
                <c:pt idx="5185">
                  <c:v>921.61666666666667</c:v>
                </c:pt>
                <c:pt idx="5186">
                  <c:v>1036.25</c:v>
                </c:pt>
                <c:pt idx="5187">
                  <c:v>962.1</c:v>
                </c:pt>
                <c:pt idx="5188">
                  <c:v>822.48333333333335</c:v>
                </c:pt>
                <c:pt idx="5189">
                  <c:v>810.06666666666672</c:v>
                </c:pt>
                <c:pt idx="5190">
                  <c:v>684.5</c:v>
                </c:pt>
                <c:pt idx="5191">
                  <c:v>712.8</c:v>
                </c:pt>
                <c:pt idx="5192">
                  <c:v>712.86666666666667</c:v>
                </c:pt>
                <c:pt idx="5193">
                  <c:v>606.08333333333337</c:v>
                </c:pt>
                <c:pt idx="5194">
                  <c:v>508.65</c:v>
                </c:pt>
                <c:pt idx="5195">
                  <c:v>611.08333333333337</c:v>
                </c:pt>
                <c:pt idx="5196">
                  <c:v>779.43333333333328</c:v>
                </c:pt>
                <c:pt idx="5197">
                  <c:v>685.16666666666663</c:v>
                </c:pt>
                <c:pt idx="5198">
                  <c:v>463.26666666666665</c:v>
                </c:pt>
                <c:pt idx="5199">
                  <c:v>568.7833333333333</c:v>
                </c:pt>
                <c:pt idx="5200">
                  <c:v>943.51666666666665</c:v>
                </c:pt>
                <c:pt idx="5201">
                  <c:v>600.2166666666667</c:v>
                </c:pt>
                <c:pt idx="5202">
                  <c:v>1200.7666666666667</c:v>
                </c:pt>
                <c:pt idx="5203">
                  <c:v>720.91666666666663</c:v>
                </c:pt>
                <c:pt idx="5204">
                  <c:v>1183.3499999999999</c:v>
                </c:pt>
                <c:pt idx="5205">
                  <c:v>816.1</c:v>
                </c:pt>
                <c:pt idx="5206">
                  <c:v>962.4</c:v>
                </c:pt>
                <c:pt idx="5207">
                  <c:v>761.36666666666667</c:v>
                </c:pt>
                <c:pt idx="5208">
                  <c:v>961.05</c:v>
                </c:pt>
                <c:pt idx="5209">
                  <c:v>756.45</c:v>
                </c:pt>
                <c:pt idx="5210">
                  <c:v>427.71666666666664</c:v>
                </c:pt>
                <c:pt idx="5211">
                  <c:v>1392.7</c:v>
                </c:pt>
                <c:pt idx="5212">
                  <c:v>740.23333333333335</c:v>
                </c:pt>
                <c:pt idx="5213">
                  <c:v>869.08333333333337</c:v>
                </c:pt>
                <c:pt idx="5214">
                  <c:v>805.26666666666665</c:v>
                </c:pt>
                <c:pt idx="5215">
                  <c:v>2087.85</c:v>
                </c:pt>
                <c:pt idx="5216">
                  <c:v>6482.7666666666664</c:v>
                </c:pt>
                <c:pt idx="5217">
                  <c:v>6486.7666666666664</c:v>
                </c:pt>
                <c:pt idx="5218">
                  <c:v>6523.333333333333</c:v>
                </c:pt>
                <c:pt idx="5219">
                  <c:v>6527.35</c:v>
                </c:pt>
                <c:pt idx="5220">
                  <c:v>5856.8</c:v>
                </c:pt>
                <c:pt idx="5221">
                  <c:v>408.55</c:v>
                </c:pt>
                <c:pt idx="5222">
                  <c:v>637.16666666666663</c:v>
                </c:pt>
                <c:pt idx="5223">
                  <c:v>996.2166666666667</c:v>
                </c:pt>
                <c:pt idx="5224">
                  <c:v>1112.0333333333333</c:v>
                </c:pt>
                <c:pt idx="5225">
                  <c:v>984.43333333333328</c:v>
                </c:pt>
                <c:pt idx="5226">
                  <c:v>906.9666666666667</c:v>
                </c:pt>
                <c:pt idx="5227">
                  <c:v>990.93333333333328</c:v>
                </c:pt>
                <c:pt idx="5228">
                  <c:v>849.06666666666672</c:v>
                </c:pt>
                <c:pt idx="5229">
                  <c:v>875.63333333333333</c:v>
                </c:pt>
                <c:pt idx="5230">
                  <c:v>1084.75</c:v>
                </c:pt>
                <c:pt idx="5231">
                  <c:v>934.7833333333333</c:v>
                </c:pt>
                <c:pt idx="5232">
                  <c:v>417.78333333333336</c:v>
                </c:pt>
                <c:pt idx="5233">
                  <c:v>780.33333333333337</c:v>
                </c:pt>
                <c:pt idx="5234">
                  <c:v>863.38333333333333</c:v>
                </c:pt>
                <c:pt idx="5235">
                  <c:v>2744.3</c:v>
                </c:pt>
                <c:pt idx="5236">
                  <c:v>6111.95</c:v>
                </c:pt>
                <c:pt idx="5237">
                  <c:v>605.86666666666667</c:v>
                </c:pt>
                <c:pt idx="5238">
                  <c:v>419.38333333333333</c:v>
                </c:pt>
                <c:pt idx="5239">
                  <c:v>533.08333333333337</c:v>
                </c:pt>
                <c:pt idx="5240">
                  <c:v>779.26666666666665</c:v>
                </c:pt>
                <c:pt idx="5241">
                  <c:v>711.2833333333333</c:v>
                </c:pt>
                <c:pt idx="5242">
                  <c:v>990.33333333333337</c:v>
                </c:pt>
                <c:pt idx="5243">
                  <c:v>444</c:v>
                </c:pt>
                <c:pt idx="5244">
                  <c:v>509.28333333333336</c:v>
                </c:pt>
                <c:pt idx="5245">
                  <c:v>665.73333333333335</c:v>
                </c:pt>
                <c:pt idx="5246">
                  <c:v>711.56666666666672</c:v>
                </c:pt>
                <c:pt idx="5247">
                  <c:v>999.61666666666667</c:v>
                </c:pt>
                <c:pt idx="5248">
                  <c:v>491.68333333333334</c:v>
                </c:pt>
                <c:pt idx="5249">
                  <c:v>643.91666666666663</c:v>
                </c:pt>
                <c:pt idx="5250">
                  <c:v>838.8</c:v>
                </c:pt>
                <c:pt idx="5251">
                  <c:v>967.45</c:v>
                </c:pt>
                <c:pt idx="5252">
                  <c:v>1247.0833333333333</c:v>
                </c:pt>
                <c:pt idx="5253">
                  <c:v>648.38333333333333</c:v>
                </c:pt>
                <c:pt idx="5254">
                  <c:v>769.38333333333333</c:v>
                </c:pt>
                <c:pt idx="5255">
                  <c:v>965.73333333333335</c:v>
                </c:pt>
                <c:pt idx="5256">
                  <c:v>868</c:v>
                </c:pt>
                <c:pt idx="5257">
                  <c:v>1358.6833333333334</c:v>
                </c:pt>
                <c:pt idx="5258">
                  <c:v>845.85</c:v>
                </c:pt>
                <c:pt idx="5259">
                  <c:v>706.98333333333335</c:v>
                </c:pt>
                <c:pt idx="5260">
                  <c:v>863.5333333333333</c:v>
                </c:pt>
                <c:pt idx="5261">
                  <c:v>988.56666666666672</c:v>
                </c:pt>
                <c:pt idx="5262">
                  <c:v>1234.1333333333334</c:v>
                </c:pt>
                <c:pt idx="5263">
                  <c:v>882.18333333333328</c:v>
                </c:pt>
                <c:pt idx="5264">
                  <c:v>756.2</c:v>
                </c:pt>
                <c:pt idx="5265">
                  <c:v>876.38333333333333</c:v>
                </c:pt>
                <c:pt idx="5266">
                  <c:v>822.5</c:v>
                </c:pt>
                <c:pt idx="5267">
                  <c:v>1367.3333333333333</c:v>
                </c:pt>
                <c:pt idx="5268">
                  <c:v>786.4666666666667</c:v>
                </c:pt>
                <c:pt idx="5269">
                  <c:v>256.06666666666666</c:v>
                </c:pt>
                <c:pt idx="5270">
                  <c:v>1361.3</c:v>
                </c:pt>
                <c:pt idx="5271">
                  <c:v>926.55</c:v>
                </c:pt>
                <c:pt idx="5272">
                  <c:v>1025.2</c:v>
                </c:pt>
                <c:pt idx="5273">
                  <c:v>949.43333333333328</c:v>
                </c:pt>
                <c:pt idx="5274">
                  <c:v>720.26666666666665</c:v>
                </c:pt>
                <c:pt idx="5275">
                  <c:v>761.41666666666663</c:v>
                </c:pt>
                <c:pt idx="5276">
                  <c:v>854.08333333333337</c:v>
                </c:pt>
                <c:pt idx="5277">
                  <c:v>1176.2166666666667</c:v>
                </c:pt>
                <c:pt idx="5278">
                  <c:v>892.43333333333328</c:v>
                </c:pt>
                <c:pt idx="5279">
                  <c:v>692.76666666666665</c:v>
                </c:pt>
                <c:pt idx="5280">
                  <c:v>879.25</c:v>
                </c:pt>
                <c:pt idx="5281">
                  <c:v>873.68333333333328</c:v>
                </c:pt>
                <c:pt idx="5282">
                  <c:v>1104.25</c:v>
                </c:pt>
                <c:pt idx="5283">
                  <c:v>960.6</c:v>
                </c:pt>
                <c:pt idx="5284">
                  <c:v>694.41666666666663</c:v>
                </c:pt>
                <c:pt idx="5285">
                  <c:v>853.56666666666672</c:v>
                </c:pt>
                <c:pt idx="5286">
                  <c:v>915.43333333333328</c:v>
                </c:pt>
                <c:pt idx="5287">
                  <c:v>983.65</c:v>
                </c:pt>
                <c:pt idx="5288">
                  <c:v>981.23333333333335</c:v>
                </c:pt>
                <c:pt idx="5289">
                  <c:v>704.5333333333333</c:v>
                </c:pt>
                <c:pt idx="5290">
                  <c:v>831.2833333333333</c:v>
                </c:pt>
                <c:pt idx="5291">
                  <c:v>832.0333333333333</c:v>
                </c:pt>
                <c:pt idx="5292">
                  <c:v>1129.3166666666666</c:v>
                </c:pt>
                <c:pt idx="5293">
                  <c:v>899.58333333333337</c:v>
                </c:pt>
                <c:pt idx="5294">
                  <c:v>684.55</c:v>
                </c:pt>
                <c:pt idx="5295">
                  <c:v>918.9666666666667</c:v>
                </c:pt>
                <c:pt idx="5296">
                  <c:v>812.25</c:v>
                </c:pt>
                <c:pt idx="5297">
                  <c:v>981.7833333333333</c:v>
                </c:pt>
                <c:pt idx="5298">
                  <c:v>1098.6500000000001</c:v>
                </c:pt>
                <c:pt idx="5299">
                  <c:v>644.4666666666667</c:v>
                </c:pt>
                <c:pt idx="5300">
                  <c:v>525.38333333333333</c:v>
                </c:pt>
                <c:pt idx="5301">
                  <c:v>699.4666666666667</c:v>
                </c:pt>
                <c:pt idx="5302">
                  <c:v>717.63333333333333</c:v>
                </c:pt>
                <c:pt idx="5303">
                  <c:v>737.75</c:v>
                </c:pt>
                <c:pt idx="5304">
                  <c:v>474.61666666666667</c:v>
                </c:pt>
                <c:pt idx="5305">
                  <c:v>510.5</c:v>
                </c:pt>
                <c:pt idx="5306">
                  <c:v>665.83333333333337</c:v>
                </c:pt>
                <c:pt idx="5307">
                  <c:v>753.5333333333333</c:v>
                </c:pt>
                <c:pt idx="5308">
                  <c:v>679.31666666666672</c:v>
                </c:pt>
                <c:pt idx="5309">
                  <c:v>479.26666666666665</c:v>
                </c:pt>
                <c:pt idx="5310">
                  <c:v>854.88333333333333</c:v>
                </c:pt>
                <c:pt idx="5311">
                  <c:v>832.86666666666667</c:v>
                </c:pt>
                <c:pt idx="5312">
                  <c:v>1031.5999999999999</c:v>
                </c:pt>
                <c:pt idx="5313">
                  <c:v>1099.95</c:v>
                </c:pt>
                <c:pt idx="5314">
                  <c:v>611.45000000000005</c:v>
                </c:pt>
                <c:pt idx="5315">
                  <c:v>787.86666666666667</c:v>
                </c:pt>
                <c:pt idx="5316">
                  <c:v>951.7166666666667</c:v>
                </c:pt>
                <c:pt idx="5317">
                  <c:v>816.63333333333333</c:v>
                </c:pt>
                <c:pt idx="5318">
                  <c:v>1000.0666666666667</c:v>
                </c:pt>
                <c:pt idx="5319">
                  <c:v>723.2</c:v>
                </c:pt>
                <c:pt idx="5320">
                  <c:v>728.41666666666663</c:v>
                </c:pt>
                <c:pt idx="5321">
                  <c:v>942.08333333333337</c:v>
                </c:pt>
                <c:pt idx="5322">
                  <c:v>976.36666666666667</c:v>
                </c:pt>
                <c:pt idx="5323">
                  <c:v>1012.0666666666667</c:v>
                </c:pt>
                <c:pt idx="5324">
                  <c:v>733.2</c:v>
                </c:pt>
                <c:pt idx="5325">
                  <c:v>777.26666666666665</c:v>
                </c:pt>
                <c:pt idx="5326">
                  <c:v>894.73333333333335</c:v>
                </c:pt>
                <c:pt idx="5327">
                  <c:v>957.05</c:v>
                </c:pt>
                <c:pt idx="5328">
                  <c:v>1106.5166666666667</c:v>
                </c:pt>
                <c:pt idx="5329">
                  <c:v>725.13333333333333</c:v>
                </c:pt>
                <c:pt idx="5330">
                  <c:v>750.5333333333333</c:v>
                </c:pt>
                <c:pt idx="5331">
                  <c:v>884.41666666666663</c:v>
                </c:pt>
                <c:pt idx="5332">
                  <c:v>794.26666666666665</c:v>
                </c:pt>
                <c:pt idx="5333">
                  <c:v>1093.3666666666666</c:v>
                </c:pt>
                <c:pt idx="5334">
                  <c:v>782.13333333333333</c:v>
                </c:pt>
                <c:pt idx="5335">
                  <c:v>661.43333333333328</c:v>
                </c:pt>
                <c:pt idx="5336">
                  <c:v>907</c:v>
                </c:pt>
                <c:pt idx="5337">
                  <c:v>972.93333333333328</c:v>
                </c:pt>
                <c:pt idx="5338">
                  <c:v>964.31666666666672</c:v>
                </c:pt>
                <c:pt idx="5339">
                  <c:v>787.48333333333335</c:v>
                </c:pt>
                <c:pt idx="5340">
                  <c:v>244.2</c:v>
                </c:pt>
                <c:pt idx="5341">
                  <c:v>243.4</c:v>
                </c:pt>
                <c:pt idx="5342">
                  <c:v>244.9</c:v>
                </c:pt>
                <c:pt idx="5343">
                  <c:v>242.33333333333334</c:v>
                </c:pt>
                <c:pt idx="5344">
                  <c:v>247.16666666666666</c:v>
                </c:pt>
                <c:pt idx="5345">
                  <c:v>247.83333333333334</c:v>
                </c:pt>
                <c:pt idx="5346">
                  <c:v>242.56666666666666</c:v>
                </c:pt>
                <c:pt idx="5347">
                  <c:v>246.48333333333332</c:v>
                </c:pt>
                <c:pt idx="5348">
                  <c:v>244.33333333333334</c:v>
                </c:pt>
                <c:pt idx="5349">
                  <c:v>245.85</c:v>
                </c:pt>
                <c:pt idx="5350">
                  <c:v>659.13333333333333</c:v>
                </c:pt>
                <c:pt idx="5351">
                  <c:v>929.26666666666665</c:v>
                </c:pt>
                <c:pt idx="5352">
                  <c:v>864.68333333333328</c:v>
                </c:pt>
                <c:pt idx="5353">
                  <c:v>917.9666666666667</c:v>
                </c:pt>
                <c:pt idx="5354">
                  <c:v>899.08333333333337</c:v>
                </c:pt>
                <c:pt idx="5355">
                  <c:v>714.85</c:v>
                </c:pt>
                <c:pt idx="5356">
                  <c:v>767.1</c:v>
                </c:pt>
                <c:pt idx="5357">
                  <c:v>799.9</c:v>
                </c:pt>
                <c:pt idx="5358">
                  <c:v>1173.5</c:v>
                </c:pt>
                <c:pt idx="5359">
                  <c:v>768.5333333333333</c:v>
                </c:pt>
                <c:pt idx="5360">
                  <c:v>462.56666666666666</c:v>
                </c:pt>
                <c:pt idx="5361">
                  <c:v>725.9666666666667</c:v>
                </c:pt>
                <c:pt idx="5362">
                  <c:v>561.01666666666665</c:v>
                </c:pt>
                <c:pt idx="5363">
                  <c:v>747.48333333333335</c:v>
                </c:pt>
                <c:pt idx="5364">
                  <c:v>574.31666666666672</c:v>
                </c:pt>
                <c:pt idx="5365">
                  <c:v>554.08333333333337</c:v>
                </c:pt>
                <c:pt idx="5366">
                  <c:v>487.6</c:v>
                </c:pt>
                <c:pt idx="5367">
                  <c:v>616.98333333333335</c:v>
                </c:pt>
                <c:pt idx="5368">
                  <c:v>837.8</c:v>
                </c:pt>
                <c:pt idx="5369">
                  <c:v>506.95</c:v>
                </c:pt>
                <c:pt idx="5370">
                  <c:v>731.63333333333333</c:v>
                </c:pt>
                <c:pt idx="5371">
                  <c:v>992.35</c:v>
                </c:pt>
                <c:pt idx="5372">
                  <c:v>726.7166666666667</c:v>
                </c:pt>
                <c:pt idx="5373">
                  <c:v>964.55</c:v>
                </c:pt>
                <c:pt idx="5374">
                  <c:v>913.55</c:v>
                </c:pt>
                <c:pt idx="5375">
                  <c:v>662.1</c:v>
                </c:pt>
                <c:pt idx="5376">
                  <c:v>833.95</c:v>
                </c:pt>
                <c:pt idx="5377">
                  <c:v>854.31666666666672</c:v>
                </c:pt>
                <c:pt idx="5378">
                  <c:v>935.33333333333337</c:v>
                </c:pt>
                <c:pt idx="5379">
                  <c:v>918.8</c:v>
                </c:pt>
                <c:pt idx="5380">
                  <c:v>716.1</c:v>
                </c:pt>
                <c:pt idx="5381">
                  <c:v>811.2833333333333</c:v>
                </c:pt>
                <c:pt idx="5382">
                  <c:v>881.25</c:v>
                </c:pt>
                <c:pt idx="5383">
                  <c:v>989.63333333333333</c:v>
                </c:pt>
                <c:pt idx="5384">
                  <c:v>881.13333333333333</c:v>
                </c:pt>
                <c:pt idx="5385">
                  <c:v>693.08333333333337</c:v>
                </c:pt>
                <c:pt idx="5386">
                  <c:v>862.43333333333328</c:v>
                </c:pt>
                <c:pt idx="5387">
                  <c:v>830.95</c:v>
                </c:pt>
                <c:pt idx="5388">
                  <c:v>1027.3666666666666</c:v>
                </c:pt>
                <c:pt idx="5389">
                  <c:v>940.7</c:v>
                </c:pt>
                <c:pt idx="5390">
                  <c:v>726.1</c:v>
                </c:pt>
                <c:pt idx="5391">
                  <c:v>914.13333333333333</c:v>
                </c:pt>
                <c:pt idx="5392">
                  <c:v>837.11666666666667</c:v>
                </c:pt>
                <c:pt idx="5393">
                  <c:v>788.38333333333333</c:v>
                </c:pt>
                <c:pt idx="5394">
                  <c:v>1110.3166666666666</c:v>
                </c:pt>
                <c:pt idx="5395">
                  <c:v>791.2166666666667</c:v>
                </c:pt>
                <c:pt idx="5396">
                  <c:v>813.93333333333328</c:v>
                </c:pt>
                <c:pt idx="5397">
                  <c:v>876.83333333333337</c:v>
                </c:pt>
                <c:pt idx="5398">
                  <c:v>984.05</c:v>
                </c:pt>
                <c:pt idx="5399">
                  <c:v>905.51666666666665</c:v>
                </c:pt>
                <c:pt idx="5400">
                  <c:v>730.15</c:v>
                </c:pt>
                <c:pt idx="5401">
                  <c:v>832.11666666666667</c:v>
                </c:pt>
                <c:pt idx="5402">
                  <c:v>874.76666666666665</c:v>
                </c:pt>
                <c:pt idx="5403">
                  <c:v>1015.5333333333333</c:v>
                </c:pt>
                <c:pt idx="5404">
                  <c:v>1004</c:v>
                </c:pt>
                <c:pt idx="5405">
                  <c:v>677.9</c:v>
                </c:pt>
                <c:pt idx="5406">
                  <c:v>804.88333333333333</c:v>
                </c:pt>
                <c:pt idx="5407">
                  <c:v>920.3</c:v>
                </c:pt>
                <c:pt idx="5408">
                  <c:v>906.9666666666667</c:v>
                </c:pt>
                <c:pt idx="5409">
                  <c:v>1125.4666666666667</c:v>
                </c:pt>
                <c:pt idx="5410">
                  <c:v>737.36666666666667</c:v>
                </c:pt>
                <c:pt idx="5411">
                  <c:v>814.7833333333333</c:v>
                </c:pt>
                <c:pt idx="5412">
                  <c:v>948.95</c:v>
                </c:pt>
                <c:pt idx="5413">
                  <c:v>293.64999999999998</c:v>
                </c:pt>
                <c:pt idx="5414">
                  <c:v>444.65</c:v>
                </c:pt>
                <c:pt idx="5415">
                  <c:v>1779.0333333333333</c:v>
                </c:pt>
                <c:pt idx="5416">
                  <c:v>845.8</c:v>
                </c:pt>
                <c:pt idx="5417">
                  <c:v>847.05</c:v>
                </c:pt>
                <c:pt idx="5418">
                  <c:v>980.15</c:v>
                </c:pt>
                <c:pt idx="5419">
                  <c:v>1013.5666666666667</c:v>
                </c:pt>
                <c:pt idx="5420">
                  <c:v>732.61666666666667</c:v>
                </c:pt>
                <c:pt idx="5421">
                  <c:v>764.05</c:v>
                </c:pt>
                <c:pt idx="5422">
                  <c:v>924.58333333333337</c:v>
                </c:pt>
                <c:pt idx="5423">
                  <c:v>876.88333333333333</c:v>
                </c:pt>
                <c:pt idx="5424">
                  <c:v>1068.6166666666666</c:v>
                </c:pt>
                <c:pt idx="5425">
                  <c:v>869.45</c:v>
                </c:pt>
                <c:pt idx="5426">
                  <c:v>748.58333333333337</c:v>
                </c:pt>
                <c:pt idx="5427">
                  <c:v>855.65</c:v>
                </c:pt>
                <c:pt idx="5428">
                  <c:v>947.35</c:v>
                </c:pt>
                <c:pt idx="5429">
                  <c:v>1013.3333333333334</c:v>
                </c:pt>
                <c:pt idx="5430">
                  <c:v>736.2166666666667</c:v>
                </c:pt>
                <c:pt idx="5431">
                  <c:v>798.9666666666667</c:v>
                </c:pt>
                <c:pt idx="5432">
                  <c:v>813.85</c:v>
                </c:pt>
                <c:pt idx="5433">
                  <c:v>852.65</c:v>
                </c:pt>
                <c:pt idx="5434">
                  <c:v>1067.8666666666666</c:v>
                </c:pt>
                <c:pt idx="5435">
                  <c:v>881.16666666666663</c:v>
                </c:pt>
                <c:pt idx="5436">
                  <c:v>771.18333333333328</c:v>
                </c:pt>
                <c:pt idx="5437">
                  <c:v>813.23333333333335</c:v>
                </c:pt>
                <c:pt idx="5438">
                  <c:v>802.65</c:v>
                </c:pt>
                <c:pt idx="5439">
                  <c:v>1070.45</c:v>
                </c:pt>
                <c:pt idx="5440">
                  <c:v>871.2</c:v>
                </c:pt>
                <c:pt idx="5441">
                  <c:v>713.61666666666667</c:v>
                </c:pt>
                <c:pt idx="5442">
                  <c:v>806.55</c:v>
                </c:pt>
                <c:pt idx="5443">
                  <c:v>897.66666666666663</c:v>
                </c:pt>
                <c:pt idx="5444">
                  <c:v>1072.7</c:v>
                </c:pt>
                <c:pt idx="5445">
                  <c:v>757.55</c:v>
                </c:pt>
                <c:pt idx="5446">
                  <c:v>678.1</c:v>
                </c:pt>
                <c:pt idx="5447">
                  <c:v>849.88333333333333</c:v>
                </c:pt>
                <c:pt idx="5448">
                  <c:v>951.2166666666667</c:v>
                </c:pt>
                <c:pt idx="5449">
                  <c:v>1107.95</c:v>
                </c:pt>
                <c:pt idx="5450">
                  <c:v>798.5333333333333</c:v>
                </c:pt>
                <c:pt idx="5451">
                  <c:v>662.35</c:v>
                </c:pt>
                <c:pt idx="5452">
                  <c:v>733.43333333333328</c:v>
                </c:pt>
                <c:pt idx="5453">
                  <c:v>953.7</c:v>
                </c:pt>
                <c:pt idx="5454">
                  <c:v>979.5333333333333</c:v>
                </c:pt>
                <c:pt idx="5455">
                  <c:v>734.2</c:v>
                </c:pt>
                <c:pt idx="5456">
                  <c:v>731.41666666666663</c:v>
                </c:pt>
                <c:pt idx="5457">
                  <c:v>772.08333333333337</c:v>
                </c:pt>
                <c:pt idx="5458">
                  <c:v>931.86666666666667</c:v>
                </c:pt>
                <c:pt idx="5459">
                  <c:v>1047.2</c:v>
                </c:pt>
                <c:pt idx="5460">
                  <c:v>828.05</c:v>
                </c:pt>
                <c:pt idx="5461">
                  <c:v>736.9</c:v>
                </c:pt>
                <c:pt idx="5462">
                  <c:v>736.51666666666665</c:v>
                </c:pt>
                <c:pt idx="5463">
                  <c:v>802.81666666666672</c:v>
                </c:pt>
                <c:pt idx="5464">
                  <c:v>953.06666666666672</c:v>
                </c:pt>
                <c:pt idx="5465">
                  <c:v>874.85</c:v>
                </c:pt>
                <c:pt idx="5466">
                  <c:v>611.15</c:v>
                </c:pt>
                <c:pt idx="5467">
                  <c:v>813.51666666666665</c:v>
                </c:pt>
                <c:pt idx="5468">
                  <c:v>899.3</c:v>
                </c:pt>
                <c:pt idx="5469">
                  <c:v>905.48333333333335</c:v>
                </c:pt>
                <c:pt idx="5470">
                  <c:v>927</c:v>
                </c:pt>
                <c:pt idx="5471">
                  <c:v>721.35</c:v>
                </c:pt>
                <c:pt idx="5472">
                  <c:v>758.93333333333328</c:v>
                </c:pt>
                <c:pt idx="5473">
                  <c:v>862.41666666666663</c:v>
                </c:pt>
                <c:pt idx="5474">
                  <c:v>925</c:v>
                </c:pt>
                <c:pt idx="5475">
                  <c:v>860.68333333333328</c:v>
                </c:pt>
                <c:pt idx="5476">
                  <c:v>763.45</c:v>
                </c:pt>
                <c:pt idx="5477">
                  <c:v>887.7</c:v>
                </c:pt>
                <c:pt idx="5478">
                  <c:v>824.31666666666672</c:v>
                </c:pt>
                <c:pt idx="5479">
                  <c:v>978.06666666666672</c:v>
                </c:pt>
                <c:pt idx="5480">
                  <c:v>929.63333333333333</c:v>
                </c:pt>
                <c:pt idx="5481">
                  <c:v>717.73333333333335</c:v>
                </c:pt>
                <c:pt idx="5482">
                  <c:v>837.06666666666672</c:v>
                </c:pt>
                <c:pt idx="5483">
                  <c:v>851.18333333333328</c:v>
                </c:pt>
                <c:pt idx="5484">
                  <c:v>901.93333333333328</c:v>
                </c:pt>
                <c:pt idx="5485">
                  <c:v>997.25</c:v>
                </c:pt>
                <c:pt idx="5486">
                  <c:v>712.2833333333333</c:v>
                </c:pt>
                <c:pt idx="5487">
                  <c:v>666.7</c:v>
                </c:pt>
                <c:pt idx="5488">
                  <c:v>808.1</c:v>
                </c:pt>
                <c:pt idx="5489">
                  <c:v>989.91666666666663</c:v>
                </c:pt>
                <c:pt idx="5490">
                  <c:v>844.08333333333337</c:v>
                </c:pt>
                <c:pt idx="5491">
                  <c:v>766.51666666666665</c:v>
                </c:pt>
                <c:pt idx="5492">
                  <c:v>811.33333333333337</c:v>
                </c:pt>
                <c:pt idx="5493">
                  <c:v>748.11666666666667</c:v>
                </c:pt>
                <c:pt idx="5494">
                  <c:v>958.7166666666667</c:v>
                </c:pt>
                <c:pt idx="5495">
                  <c:v>969.81666666666672</c:v>
                </c:pt>
                <c:pt idx="5496">
                  <c:v>621.9666666666667</c:v>
                </c:pt>
                <c:pt idx="5497">
                  <c:v>844.9</c:v>
                </c:pt>
                <c:pt idx="5498">
                  <c:v>912.86666666666667</c:v>
                </c:pt>
                <c:pt idx="5499">
                  <c:v>687.4666666666667</c:v>
                </c:pt>
                <c:pt idx="5500">
                  <c:v>1016.7</c:v>
                </c:pt>
                <c:pt idx="5501">
                  <c:v>786.95</c:v>
                </c:pt>
                <c:pt idx="5502">
                  <c:v>605.68333333333328</c:v>
                </c:pt>
                <c:pt idx="5503">
                  <c:v>831.68333333333328</c:v>
                </c:pt>
                <c:pt idx="5504">
                  <c:v>942.9</c:v>
                </c:pt>
                <c:pt idx="5505">
                  <c:v>873.31666666666672</c:v>
                </c:pt>
                <c:pt idx="5506">
                  <c:v>734.23333333333335</c:v>
                </c:pt>
                <c:pt idx="5507">
                  <c:v>850.58333333333337</c:v>
                </c:pt>
                <c:pt idx="5508">
                  <c:v>690.05</c:v>
                </c:pt>
                <c:pt idx="5509">
                  <c:v>883.56666666666672</c:v>
                </c:pt>
                <c:pt idx="5510">
                  <c:v>1035.55</c:v>
                </c:pt>
                <c:pt idx="5511">
                  <c:v>629.45000000000005</c:v>
                </c:pt>
                <c:pt idx="5512">
                  <c:v>724.45</c:v>
                </c:pt>
                <c:pt idx="5513">
                  <c:v>932.25</c:v>
                </c:pt>
                <c:pt idx="5514">
                  <c:v>758.05</c:v>
                </c:pt>
                <c:pt idx="5515">
                  <c:v>1017.1666666666666</c:v>
                </c:pt>
                <c:pt idx="5516">
                  <c:v>833.56666666666672</c:v>
                </c:pt>
                <c:pt idx="5517">
                  <c:v>681.25</c:v>
                </c:pt>
                <c:pt idx="5518">
                  <c:v>849.63333333333333</c:v>
                </c:pt>
                <c:pt idx="5519">
                  <c:v>854.08333333333337</c:v>
                </c:pt>
                <c:pt idx="5520">
                  <c:v>794.15</c:v>
                </c:pt>
                <c:pt idx="5521">
                  <c:v>798.4666666666667</c:v>
                </c:pt>
                <c:pt idx="5522">
                  <c:v>795.2</c:v>
                </c:pt>
                <c:pt idx="5523">
                  <c:v>732.41666666666663</c:v>
                </c:pt>
                <c:pt idx="5524">
                  <c:v>866.11666666666667</c:v>
                </c:pt>
                <c:pt idx="5525">
                  <c:v>1063.7</c:v>
                </c:pt>
                <c:pt idx="5526">
                  <c:v>726.2833333333333</c:v>
                </c:pt>
                <c:pt idx="5527">
                  <c:v>692.3</c:v>
                </c:pt>
                <c:pt idx="5528">
                  <c:v>826.4666666666667</c:v>
                </c:pt>
                <c:pt idx="5529">
                  <c:v>764.6</c:v>
                </c:pt>
                <c:pt idx="5530">
                  <c:v>913.76666666666665</c:v>
                </c:pt>
                <c:pt idx="5531">
                  <c:v>865.63333333333333</c:v>
                </c:pt>
                <c:pt idx="5532">
                  <c:v>729.65</c:v>
                </c:pt>
                <c:pt idx="5533">
                  <c:v>846.48333333333335</c:v>
                </c:pt>
                <c:pt idx="5534">
                  <c:v>809.95</c:v>
                </c:pt>
                <c:pt idx="5535">
                  <c:v>851.56666666666672</c:v>
                </c:pt>
                <c:pt idx="5536">
                  <c:v>769.75</c:v>
                </c:pt>
                <c:pt idx="5537">
                  <c:v>775.11666666666667</c:v>
                </c:pt>
                <c:pt idx="5538">
                  <c:v>775.16666666666663</c:v>
                </c:pt>
                <c:pt idx="5539">
                  <c:v>718.45</c:v>
                </c:pt>
                <c:pt idx="5540">
                  <c:v>1006.1833333333333</c:v>
                </c:pt>
                <c:pt idx="5541">
                  <c:v>832.18333333333328</c:v>
                </c:pt>
                <c:pt idx="5542">
                  <c:v>674.8</c:v>
                </c:pt>
                <c:pt idx="5543">
                  <c:v>803.65</c:v>
                </c:pt>
                <c:pt idx="5544">
                  <c:v>874.26666666666665</c:v>
                </c:pt>
                <c:pt idx="5545">
                  <c:v>832.85</c:v>
                </c:pt>
                <c:pt idx="5546">
                  <c:v>888.38333333333333</c:v>
                </c:pt>
                <c:pt idx="5547">
                  <c:v>734.05</c:v>
                </c:pt>
                <c:pt idx="5548">
                  <c:v>717.7833333333333</c:v>
                </c:pt>
                <c:pt idx="5549">
                  <c:v>859.85</c:v>
                </c:pt>
                <c:pt idx="5550">
                  <c:v>958.58333333333337</c:v>
                </c:pt>
                <c:pt idx="5551">
                  <c:v>764.9666666666667</c:v>
                </c:pt>
                <c:pt idx="5552">
                  <c:v>351.25</c:v>
                </c:pt>
                <c:pt idx="5553">
                  <c:v>234.33333333333334</c:v>
                </c:pt>
                <c:pt idx="5554">
                  <c:v>1643.7666666666667</c:v>
                </c:pt>
                <c:pt idx="5555">
                  <c:v>555.11666666666667</c:v>
                </c:pt>
                <c:pt idx="5556">
                  <c:v>233.03333333333333</c:v>
                </c:pt>
                <c:pt idx="5557">
                  <c:v>1566.5166666666667</c:v>
                </c:pt>
                <c:pt idx="5558">
                  <c:v>890.41666666666663</c:v>
                </c:pt>
                <c:pt idx="5559">
                  <c:v>902.73333333333335</c:v>
                </c:pt>
                <c:pt idx="5560">
                  <c:v>682.5</c:v>
                </c:pt>
                <c:pt idx="5561">
                  <c:v>426.05</c:v>
                </c:pt>
                <c:pt idx="5562">
                  <c:v>232.31666666666666</c:v>
                </c:pt>
                <c:pt idx="5563">
                  <c:v>1568.0166666666667</c:v>
                </c:pt>
                <c:pt idx="5564">
                  <c:v>945.55</c:v>
                </c:pt>
                <c:pt idx="5565">
                  <c:v>998.73333333333335</c:v>
                </c:pt>
                <c:pt idx="5566">
                  <c:v>691.56666666666672</c:v>
                </c:pt>
                <c:pt idx="5567">
                  <c:v>800.3</c:v>
                </c:pt>
                <c:pt idx="5568">
                  <c:v>900.56666666666672</c:v>
                </c:pt>
                <c:pt idx="5569">
                  <c:v>730.45</c:v>
                </c:pt>
                <c:pt idx="5570">
                  <c:v>991.95</c:v>
                </c:pt>
                <c:pt idx="5571">
                  <c:v>929.65</c:v>
                </c:pt>
                <c:pt idx="5572">
                  <c:v>687.75</c:v>
                </c:pt>
                <c:pt idx="5573">
                  <c:v>848.4666666666667</c:v>
                </c:pt>
                <c:pt idx="5574">
                  <c:v>894.91666666666663</c:v>
                </c:pt>
                <c:pt idx="5575">
                  <c:v>746.48333333333335</c:v>
                </c:pt>
                <c:pt idx="5576">
                  <c:v>773.1</c:v>
                </c:pt>
                <c:pt idx="5577">
                  <c:v>236.58333333333334</c:v>
                </c:pt>
                <c:pt idx="5578">
                  <c:v>1562.5333333333333</c:v>
                </c:pt>
                <c:pt idx="5579">
                  <c:v>866.8</c:v>
                </c:pt>
                <c:pt idx="5580">
                  <c:v>960</c:v>
                </c:pt>
                <c:pt idx="5581">
                  <c:v>731.51666666666665</c:v>
                </c:pt>
                <c:pt idx="5582">
                  <c:v>707.76666666666665</c:v>
                </c:pt>
                <c:pt idx="5583">
                  <c:v>233.08333333333334</c:v>
                </c:pt>
                <c:pt idx="5584">
                  <c:v>1491.7666666666667</c:v>
                </c:pt>
                <c:pt idx="5585">
                  <c:v>912.43333333333328</c:v>
                </c:pt>
                <c:pt idx="5586">
                  <c:v>1040.8166666666666</c:v>
                </c:pt>
                <c:pt idx="5587">
                  <c:v>627.36666666666667</c:v>
                </c:pt>
                <c:pt idx="5588">
                  <c:v>753.3</c:v>
                </c:pt>
                <c:pt idx="5589">
                  <c:v>902.08333333333337</c:v>
                </c:pt>
                <c:pt idx="5590">
                  <c:v>771.06666666666672</c:v>
                </c:pt>
                <c:pt idx="5591">
                  <c:v>1013.9166666666666</c:v>
                </c:pt>
                <c:pt idx="5592">
                  <c:v>828.38333333333333</c:v>
                </c:pt>
                <c:pt idx="5593">
                  <c:v>622.41666666666663</c:v>
                </c:pt>
                <c:pt idx="5594">
                  <c:v>907.25</c:v>
                </c:pt>
                <c:pt idx="5595">
                  <c:v>957.9666666666667</c:v>
                </c:pt>
                <c:pt idx="5596">
                  <c:v>827.51666666666665</c:v>
                </c:pt>
                <c:pt idx="5597">
                  <c:v>839.7833333333333</c:v>
                </c:pt>
                <c:pt idx="5598">
                  <c:v>823.65</c:v>
                </c:pt>
                <c:pt idx="5599">
                  <c:v>667.05</c:v>
                </c:pt>
                <c:pt idx="5600">
                  <c:v>526.56666666666672</c:v>
                </c:pt>
                <c:pt idx="5601">
                  <c:v>239.55</c:v>
                </c:pt>
                <c:pt idx="5602">
                  <c:v>1707.7166666666667</c:v>
                </c:pt>
                <c:pt idx="5603">
                  <c:v>948.58333333333337</c:v>
                </c:pt>
                <c:pt idx="5604">
                  <c:v>920.7</c:v>
                </c:pt>
                <c:pt idx="5605">
                  <c:v>695.33333333333337</c:v>
                </c:pt>
                <c:pt idx="5606">
                  <c:v>1058.4333333333334</c:v>
                </c:pt>
                <c:pt idx="5607">
                  <c:v>823.56666666666672</c:v>
                </c:pt>
                <c:pt idx="5608">
                  <c:v>632.2833333333333</c:v>
                </c:pt>
                <c:pt idx="5609">
                  <c:v>876.36666666666667</c:v>
                </c:pt>
                <c:pt idx="5610">
                  <c:v>997.51666666666665</c:v>
                </c:pt>
                <c:pt idx="5611">
                  <c:v>684.7833333333333</c:v>
                </c:pt>
                <c:pt idx="5612">
                  <c:v>840.33333333333337</c:v>
                </c:pt>
                <c:pt idx="5613">
                  <c:v>875.41666666666663</c:v>
                </c:pt>
                <c:pt idx="5614">
                  <c:v>791</c:v>
                </c:pt>
                <c:pt idx="5615">
                  <c:v>817.2</c:v>
                </c:pt>
                <c:pt idx="5616">
                  <c:v>1045.0333333333333</c:v>
                </c:pt>
                <c:pt idx="5617">
                  <c:v>703.7</c:v>
                </c:pt>
                <c:pt idx="5618">
                  <c:v>789.4666666666667</c:v>
                </c:pt>
                <c:pt idx="5619">
                  <c:v>919.75</c:v>
                </c:pt>
                <c:pt idx="5620">
                  <c:v>672.8</c:v>
                </c:pt>
                <c:pt idx="5621">
                  <c:v>916.06666666666672</c:v>
                </c:pt>
                <c:pt idx="5622">
                  <c:v>916.8</c:v>
                </c:pt>
                <c:pt idx="5623">
                  <c:v>572.76666666666665</c:v>
                </c:pt>
                <c:pt idx="5624">
                  <c:v>765.4</c:v>
                </c:pt>
                <c:pt idx="5625">
                  <c:v>913.85</c:v>
                </c:pt>
                <c:pt idx="5626">
                  <c:v>881.01666666666665</c:v>
                </c:pt>
                <c:pt idx="5627">
                  <c:v>797.16666666666663</c:v>
                </c:pt>
                <c:pt idx="5628">
                  <c:v>794.68333333333328</c:v>
                </c:pt>
                <c:pt idx="5629">
                  <c:v>719.85</c:v>
                </c:pt>
                <c:pt idx="5630">
                  <c:v>808.3</c:v>
                </c:pt>
                <c:pt idx="5631">
                  <c:v>892.05</c:v>
                </c:pt>
                <c:pt idx="5632">
                  <c:v>838.95</c:v>
                </c:pt>
                <c:pt idx="5633">
                  <c:v>676.3</c:v>
                </c:pt>
                <c:pt idx="5634">
                  <c:v>941.01666666666665</c:v>
                </c:pt>
                <c:pt idx="5635">
                  <c:v>845.91666666666663</c:v>
                </c:pt>
                <c:pt idx="5636">
                  <c:v>822.7</c:v>
                </c:pt>
                <c:pt idx="5637">
                  <c:v>840.01666666666665</c:v>
                </c:pt>
                <c:pt idx="5638">
                  <c:v>795.83333333333337</c:v>
                </c:pt>
                <c:pt idx="5639">
                  <c:v>659.06666666666672</c:v>
                </c:pt>
                <c:pt idx="5640">
                  <c:v>895.73333333333335</c:v>
                </c:pt>
                <c:pt idx="5641">
                  <c:v>979.9666666666667</c:v>
                </c:pt>
                <c:pt idx="5642">
                  <c:v>705.75</c:v>
                </c:pt>
                <c:pt idx="5643">
                  <c:v>756.13333333333333</c:v>
                </c:pt>
                <c:pt idx="5644">
                  <c:v>906.11666666666667</c:v>
                </c:pt>
                <c:pt idx="5645">
                  <c:v>728.2833333333333</c:v>
                </c:pt>
                <c:pt idx="5646">
                  <c:v>856.05</c:v>
                </c:pt>
                <c:pt idx="5647">
                  <c:v>972.76666666666665</c:v>
                </c:pt>
                <c:pt idx="5648">
                  <c:v>607.76666666666665</c:v>
                </c:pt>
                <c:pt idx="5649">
                  <c:v>855.8</c:v>
                </c:pt>
                <c:pt idx="5650">
                  <c:v>933.2833333333333</c:v>
                </c:pt>
                <c:pt idx="5651">
                  <c:v>705.06666666666672</c:v>
                </c:pt>
                <c:pt idx="5652">
                  <c:v>927.45</c:v>
                </c:pt>
                <c:pt idx="5653">
                  <c:v>797.51666666666665</c:v>
                </c:pt>
                <c:pt idx="5654">
                  <c:v>661.06666666666672</c:v>
                </c:pt>
                <c:pt idx="5655">
                  <c:v>832.7833333333333</c:v>
                </c:pt>
                <c:pt idx="5656">
                  <c:v>1017.4166666666666</c:v>
                </c:pt>
                <c:pt idx="5657">
                  <c:v>728.1</c:v>
                </c:pt>
                <c:pt idx="5658">
                  <c:v>757.86666666666667</c:v>
                </c:pt>
                <c:pt idx="5659">
                  <c:v>850.85</c:v>
                </c:pt>
                <c:pt idx="5660">
                  <c:v>726.58333333333337</c:v>
                </c:pt>
                <c:pt idx="5661">
                  <c:v>1055.2666666666667</c:v>
                </c:pt>
                <c:pt idx="5662">
                  <c:v>955.08333333333337</c:v>
                </c:pt>
                <c:pt idx="5663">
                  <c:v>625.76666666666665</c:v>
                </c:pt>
                <c:pt idx="5664">
                  <c:v>806.98333333333335</c:v>
                </c:pt>
                <c:pt idx="5665">
                  <c:v>1024.3</c:v>
                </c:pt>
                <c:pt idx="5666">
                  <c:v>724.8</c:v>
                </c:pt>
                <c:pt idx="5667">
                  <c:v>1002.3833333333333</c:v>
                </c:pt>
                <c:pt idx="5668">
                  <c:v>840.91666666666663</c:v>
                </c:pt>
                <c:pt idx="5669">
                  <c:v>674.55</c:v>
                </c:pt>
                <c:pt idx="5670">
                  <c:v>880.43333333333328</c:v>
                </c:pt>
                <c:pt idx="5671">
                  <c:v>956.13333333333333</c:v>
                </c:pt>
                <c:pt idx="5672">
                  <c:v>793.25</c:v>
                </c:pt>
                <c:pt idx="5673">
                  <c:v>869.16666666666663</c:v>
                </c:pt>
                <c:pt idx="5674">
                  <c:v>856</c:v>
                </c:pt>
                <c:pt idx="5675">
                  <c:v>701.65</c:v>
                </c:pt>
                <c:pt idx="5676">
                  <c:v>1018.0333333333333</c:v>
                </c:pt>
                <c:pt idx="5677">
                  <c:v>927.2833333333333</c:v>
                </c:pt>
                <c:pt idx="5678">
                  <c:v>644.20000000000005</c:v>
                </c:pt>
                <c:pt idx="5679">
                  <c:v>881.1</c:v>
                </c:pt>
                <c:pt idx="5680">
                  <c:v>943.6</c:v>
                </c:pt>
                <c:pt idx="5681">
                  <c:v>612.48333333333335</c:v>
                </c:pt>
                <c:pt idx="5682">
                  <c:v>904.15</c:v>
                </c:pt>
                <c:pt idx="5683">
                  <c:v>949.38333333333333</c:v>
                </c:pt>
                <c:pt idx="5684">
                  <c:v>669.36666666666667</c:v>
                </c:pt>
                <c:pt idx="5685">
                  <c:v>886.51666666666665</c:v>
                </c:pt>
                <c:pt idx="5686">
                  <c:v>968.88333333333333</c:v>
                </c:pt>
                <c:pt idx="5687">
                  <c:v>749.1</c:v>
                </c:pt>
                <c:pt idx="5688">
                  <c:v>889.65</c:v>
                </c:pt>
                <c:pt idx="5689">
                  <c:v>839.43333333333328</c:v>
                </c:pt>
                <c:pt idx="5690">
                  <c:v>638.48333333333335</c:v>
                </c:pt>
                <c:pt idx="5691">
                  <c:v>869.68333333333328</c:v>
                </c:pt>
                <c:pt idx="5692">
                  <c:v>238.93333333333334</c:v>
                </c:pt>
                <c:pt idx="5693">
                  <c:v>747.9666666666667</c:v>
                </c:pt>
                <c:pt idx="5694">
                  <c:v>1517.2333333333333</c:v>
                </c:pt>
                <c:pt idx="5695">
                  <c:v>441.81666666666666</c:v>
                </c:pt>
                <c:pt idx="5696">
                  <c:v>237.38333333333333</c:v>
                </c:pt>
                <c:pt idx="5697">
                  <c:v>1818.6333333333334</c:v>
                </c:pt>
                <c:pt idx="5698">
                  <c:v>237.01666666666668</c:v>
                </c:pt>
                <c:pt idx="5699">
                  <c:v>932.11666666666667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688.2833333333333</c:v>
                </c:pt>
                <c:pt idx="5761">
                  <c:v>845</c:v>
                </c:pt>
                <c:pt idx="5762">
                  <c:v>799.63333333333333</c:v>
                </c:pt>
                <c:pt idx="5763">
                  <c:v>686.7166666666667</c:v>
                </c:pt>
                <c:pt idx="5764">
                  <c:v>904.2</c:v>
                </c:pt>
                <c:pt idx="5765">
                  <c:v>781.18333333333328</c:v>
                </c:pt>
                <c:pt idx="5766">
                  <c:v>669.18333333333328</c:v>
                </c:pt>
                <c:pt idx="5767">
                  <c:v>960.36666666666667</c:v>
                </c:pt>
                <c:pt idx="5768">
                  <c:v>1022.2833333333333</c:v>
                </c:pt>
                <c:pt idx="5769">
                  <c:v>715.05</c:v>
                </c:pt>
                <c:pt idx="5770">
                  <c:v>816.85</c:v>
                </c:pt>
                <c:pt idx="5771">
                  <c:v>812.26666666666665</c:v>
                </c:pt>
                <c:pt idx="5772">
                  <c:v>735.85</c:v>
                </c:pt>
                <c:pt idx="5773">
                  <c:v>1032.2333333333333</c:v>
                </c:pt>
                <c:pt idx="5774">
                  <c:v>793.58333333333337</c:v>
                </c:pt>
                <c:pt idx="5775">
                  <c:v>653.01666666666665</c:v>
                </c:pt>
                <c:pt idx="5776">
                  <c:v>886.43333333333328</c:v>
                </c:pt>
                <c:pt idx="5777">
                  <c:v>928.55</c:v>
                </c:pt>
                <c:pt idx="5778">
                  <c:v>706.95</c:v>
                </c:pt>
                <c:pt idx="5779">
                  <c:v>959.48333333333335</c:v>
                </c:pt>
                <c:pt idx="5780">
                  <c:v>976.2</c:v>
                </c:pt>
                <c:pt idx="5781">
                  <c:v>671.81666666666672</c:v>
                </c:pt>
                <c:pt idx="5782">
                  <c:v>965.83333333333337</c:v>
                </c:pt>
                <c:pt idx="5783">
                  <c:v>288.38333333333333</c:v>
                </c:pt>
                <c:pt idx="5784">
                  <c:v>1296.7333333333333</c:v>
                </c:pt>
                <c:pt idx="5785">
                  <c:v>882.31666666666672</c:v>
                </c:pt>
                <c:pt idx="5786">
                  <c:v>824</c:v>
                </c:pt>
                <c:pt idx="5787">
                  <c:v>612.01666666666665</c:v>
                </c:pt>
                <c:pt idx="5788">
                  <c:v>1059.3666666666666</c:v>
                </c:pt>
                <c:pt idx="5789">
                  <c:v>923.4</c:v>
                </c:pt>
                <c:pt idx="5790">
                  <c:v>541.58333333333337</c:v>
                </c:pt>
                <c:pt idx="5791">
                  <c:v>943.55</c:v>
                </c:pt>
                <c:pt idx="5792">
                  <c:v>1006.6333333333333</c:v>
                </c:pt>
                <c:pt idx="5793">
                  <c:v>632.45000000000005</c:v>
                </c:pt>
                <c:pt idx="5794">
                  <c:v>856.2</c:v>
                </c:pt>
                <c:pt idx="5795">
                  <c:v>941.7</c:v>
                </c:pt>
                <c:pt idx="5796">
                  <c:v>608.4666666666667</c:v>
                </c:pt>
                <c:pt idx="5797">
                  <c:v>944.5333333333333</c:v>
                </c:pt>
                <c:pt idx="5798">
                  <c:v>971.83333333333337</c:v>
                </c:pt>
                <c:pt idx="5799">
                  <c:v>654.43333333333328</c:v>
                </c:pt>
                <c:pt idx="5800">
                  <c:v>687.66666666666663</c:v>
                </c:pt>
                <c:pt idx="5801">
                  <c:v>253.01666666666668</c:v>
                </c:pt>
                <c:pt idx="5802">
                  <c:v>249.96666666666667</c:v>
                </c:pt>
                <c:pt idx="5803">
                  <c:v>1950.85</c:v>
                </c:pt>
                <c:pt idx="5804">
                  <c:v>875.66666666666663</c:v>
                </c:pt>
                <c:pt idx="5805">
                  <c:v>570.91666666666663</c:v>
                </c:pt>
                <c:pt idx="5806">
                  <c:v>776.05</c:v>
                </c:pt>
                <c:pt idx="5807">
                  <c:v>931.25</c:v>
                </c:pt>
                <c:pt idx="5808">
                  <c:v>870.81666666666672</c:v>
                </c:pt>
                <c:pt idx="5809">
                  <c:v>474.76666666666665</c:v>
                </c:pt>
                <c:pt idx="5810">
                  <c:v>247.65</c:v>
                </c:pt>
                <c:pt idx="5811">
                  <c:v>257.03333333333336</c:v>
                </c:pt>
                <c:pt idx="5812">
                  <c:v>791.38333333333333</c:v>
                </c:pt>
                <c:pt idx="5813">
                  <c:v>252.58333333333334</c:v>
                </c:pt>
                <c:pt idx="5814">
                  <c:v>250.93333333333334</c:v>
                </c:pt>
                <c:pt idx="5815">
                  <c:v>1652.7666666666667</c:v>
                </c:pt>
                <c:pt idx="5816">
                  <c:v>811.4</c:v>
                </c:pt>
                <c:pt idx="5817">
                  <c:v>742.63333333333333</c:v>
                </c:pt>
                <c:pt idx="5818">
                  <c:v>678.76666666666665</c:v>
                </c:pt>
                <c:pt idx="5819">
                  <c:v>252.43333333333334</c:v>
                </c:pt>
                <c:pt idx="5820">
                  <c:v>247.36666666666667</c:v>
                </c:pt>
                <c:pt idx="5821">
                  <c:v>874.11666666666667</c:v>
                </c:pt>
                <c:pt idx="5822">
                  <c:v>248.55</c:v>
                </c:pt>
                <c:pt idx="5823">
                  <c:v>1002.4</c:v>
                </c:pt>
                <c:pt idx="5824">
                  <c:v>253.36666666666667</c:v>
                </c:pt>
                <c:pt idx="5825">
                  <c:v>246.28333333333333</c:v>
                </c:pt>
                <c:pt idx="5826">
                  <c:v>254.16666666666666</c:v>
                </c:pt>
                <c:pt idx="5827">
                  <c:v>351.25</c:v>
                </c:pt>
                <c:pt idx="5828">
                  <c:v>250.71666666666667</c:v>
                </c:pt>
                <c:pt idx="5829">
                  <c:v>248.85</c:v>
                </c:pt>
                <c:pt idx="5830">
                  <c:v>254.05</c:v>
                </c:pt>
                <c:pt idx="5831">
                  <c:v>256.25</c:v>
                </c:pt>
                <c:pt idx="5832">
                  <c:v>258.95</c:v>
                </c:pt>
                <c:pt idx="5833">
                  <c:v>782.55</c:v>
                </c:pt>
                <c:pt idx="5834">
                  <c:v>256.48333333333335</c:v>
                </c:pt>
                <c:pt idx="5835">
                  <c:v>259.96666666666664</c:v>
                </c:pt>
                <c:pt idx="5836">
                  <c:v>257.16666666666669</c:v>
                </c:pt>
                <c:pt idx="5837">
                  <c:v>252.5</c:v>
                </c:pt>
                <c:pt idx="5838">
                  <c:v>255.01666666666668</c:v>
                </c:pt>
                <c:pt idx="5839">
                  <c:v>472.2</c:v>
                </c:pt>
                <c:pt idx="5840">
                  <c:v>247.53333333333333</c:v>
                </c:pt>
                <c:pt idx="5841">
                  <c:v>258.25</c:v>
                </c:pt>
                <c:pt idx="5842">
                  <c:v>245.2</c:v>
                </c:pt>
                <c:pt idx="5843">
                  <c:v>421.55</c:v>
                </c:pt>
                <c:pt idx="5844">
                  <c:v>255.38333333333333</c:v>
                </c:pt>
                <c:pt idx="5845">
                  <c:v>253.88333333333333</c:v>
                </c:pt>
                <c:pt idx="5846">
                  <c:v>253.66666666666666</c:v>
                </c:pt>
                <c:pt idx="5847">
                  <c:v>248.25</c:v>
                </c:pt>
                <c:pt idx="5848">
                  <c:v>722.88333333333333</c:v>
                </c:pt>
                <c:pt idx="5849">
                  <c:v>255.33333333333334</c:v>
                </c:pt>
                <c:pt idx="5850">
                  <c:v>172.48333333333332</c:v>
                </c:pt>
                <c:pt idx="5851">
                  <c:v>601.79999999999995</c:v>
                </c:pt>
                <c:pt idx="5852">
                  <c:v>174.33333333333334</c:v>
                </c:pt>
                <c:pt idx="5853">
                  <c:v>172.21666666666667</c:v>
                </c:pt>
                <c:pt idx="5854">
                  <c:v>522.76666666666665</c:v>
                </c:pt>
                <c:pt idx="5855">
                  <c:v>169.95</c:v>
                </c:pt>
                <c:pt idx="5856">
                  <c:v>173.58333333333334</c:v>
                </c:pt>
                <c:pt idx="5857">
                  <c:v>184.86666666666667</c:v>
                </c:pt>
                <c:pt idx="5858">
                  <c:v>258.3</c:v>
                </c:pt>
                <c:pt idx="5859">
                  <c:v>898.98333333333335</c:v>
                </c:pt>
                <c:pt idx="5860">
                  <c:v>214.75</c:v>
                </c:pt>
                <c:pt idx="5861">
                  <c:v>256.88333333333333</c:v>
                </c:pt>
                <c:pt idx="5862">
                  <c:v>256.71666666666664</c:v>
                </c:pt>
                <c:pt idx="5863">
                  <c:v>254.73333333333332</c:v>
                </c:pt>
                <c:pt idx="5864">
                  <c:v>255.88333333333333</c:v>
                </c:pt>
                <c:pt idx="5865">
                  <c:v>262.66666666666669</c:v>
                </c:pt>
                <c:pt idx="5866">
                  <c:v>389.36666666666667</c:v>
                </c:pt>
                <c:pt idx="5867">
                  <c:v>262.86666666666667</c:v>
                </c:pt>
                <c:pt idx="5868">
                  <c:v>258.41666666666669</c:v>
                </c:pt>
                <c:pt idx="5869">
                  <c:v>256.36666666666667</c:v>
                </c:pt>
                <c:pt idx="5870">
                  <c:v>274.48333333333335</c:v>
                </c:pt>
                <c:pt idx="5871">
                  <c:v>270.68333333333334</c:v>
                </c:pt>
                <c:pt idx="5872">
                  <c:v>312.95</c:v>
                </c:pt>
                <c:pt idx="5873">
                  <c:v>249.05</c:v>
                </c:pt>
                <c:pt idx="5874">
                  <c:v>254.35</c:v>
                </c:pt>
                <c:pt idx="5875">
                  <c:v>255.91666666666666</c:v>
                </c:pt>
                <c:pt idx="5876">
                  <c:v>355.91666666666669</c:v>
                </c:pt>
                <c:pt idx="5877">
                  <c:v>249.1</c:v>
                </c:pt>
                <c:pt idx="5878">
                  <c:v>1020.65</c:v>
                </c:pt>
                <c:pt idx="5879">
                  <c:v>249.9</c:v>
                </c:pt>
                <c:pt idx="5880">
                  <c:v>251.26666666666668</c:v>
                </c:pt>
                <c:pt idx="5881">
                  <c:v>255.06666666666666</c:v>
                </c:pt>
                <c:pt idx="5882">
                  <c:v>253.06666666666666</c:v>
                </c:pt>
                <c:pt idx="5883">
                  <c:v>257.2</c:v>
                </c:pt>
                <c:pt idx="5884">
                  <c:v>258.96666666666664</c:v>
                </c:pt>
                <c:pt idx="5885">
                  <c:v>246.38333333333333</c:v>
                </c:pt>
                <c:pt idx="5886">
                  <c:v>252.73333333333332</c:v>
                </c:pt>
                <c:pt idx="5887">
                  <c:v>249.33333333333334</c:v>
                </c:pt>
                <c:pt idx="5888">
                  <c:v>262.25</c:v>
                </c:pt>
                <c:pt idx="5889">
                  <c:v>271.16666666666669</c:v>
                </c:pt>
                <c:pt idx="5890">
                  <c:v>248.48333333333332</c:v>
                </c:pt>
                <c:pt idx="5891">
                  <c:v>328.98333333333335</c:v>
                </c:pt>
                <c:pt idx="5892">
                  <c:v>255.66666666666666</c:v>
                </c:pt>
                <c:pt idx="5893">
                  <c:v>255.8</c:v>
                </c:pt>
                <c:pt idx="5894">
                  <c:v>419.18333333333334</c:v>
                </c:pt>
                <c:pt idx="5895">
                  <c:v>260.71666666666664</c:v>
                </c:pt>
                <c:pt idx="5896">
                  <c:v>259.3</c:v>
                </c:pt>
                <c:pt idx="5897">
                  <c:v>251.35</c:v>
                </c:pt>
                <c:pt idx="5898">
                  <c:v>254.76666666666668</c:v>
                </c:pt>
                <c:pt idx="5899">
                  <c:v>267.45</c:v>
                </c:pt>
                <c:pt idx="5900">
                  <c:v>336.01666666666665</c:v>
                </c:pt>
                <c:pt idx="5901">
                  <c:v>264.2</c:v>
                </c:pt>
                <c:pt idx="5902">
                  <c:v>259.31666666666666</c:v>
                </c:pt>
                <c:pt idx="5903">
                  <c:v>276.28333333333336</c:v>
                </c:pt>
                <c:pt idx="5904">
                  <c:v>279.8</c:v>
                </c:pt>
                <c:pt idx="5905">
                  <c:v>265.25</c:v>
                </c:pt>
                <c:pt idx="5906">
                  <c:v>306.10000000000002</c:v>
                </c:pt>
                <c:pt idx="5907">
                  <c:v>251.61666666666667</c:v>
                </c:pt>
                <c:pt idx="5908">
                  <c:v>273.55</c:v>
                </c:pt>
                <c:pt idx="5909">
                  <c:v>300.83333333333331</c:v>
                </c:pt>
                <c:pt idx="5910">
                  <c:v>319.51666666666665</c:v>
                </c:pt>
                <c:pt idx="5911">
                  <c:v>256.56666666666666</c:v>
                </c:pt>
                <c:pt idx="5912">
                  <c:v>282.81666666666666</c:v>
                </c:pt>
                <c:pt idx="5913">
                  <c:v>294.26666666666665</c:v>
                </c:pt>
                <c:pt idx="5914">
                  <c:v>259.41666666666669</c:v>
                </c:pt>
                <c:pt idx="5915">
                  <c:v>573.13333333333333</c:v>
                </c:pt>
                <c:pt idx="5916">
                  <c:v>260.76666666666665</c:v>
                </c:pt>
                <c:pt idx="5917">
                  <c:v>251</c:v>
                </c:pt>
                <c:pt idx="5918">
                  <c:v>256.39999999999998</c:v>
                </c:pt>
                <c:pt idx="5919">
                  <c:v>258.60000000000002</c:v>
                </c:pt>
                <c:pt idx="5920">
                  <c:v>251.95</c:v>
                </c:pt>
                <c:pt idx="5921">
                  <c:v>336.7</c:v>
                </c:pt>
                <c:pt idx="5922">
                  <c:v>254.03333333333333</c:v>
                </c:pt>
                <c:pt idx="5923">
                  <c:v>254.28333333333333</c:v>
                </c:pt>
                <c:pt idx="5924">
                  <c:v>440.2</c:v>
                </c:pt>
                <c:pt idx="5925">
                  <c:v>253.11666666666667</c:v>
                </c:pt>
                <c:pt idx="5926">
                  <c:v>257.45</c:v>
                </c:pt>
                <c:pt idx="5927">
                  <c:v>363.8</c:v>
                </c:pt>
                <c:pt idx="5928">
                  <c:v>254.3</c:v>
                </c:pt>
                <c:pt idx="5929">
                  <c:v>255.58333333333334</c:v>
                </c:pt>
                <c:pt idx="5930">
                  <c:v>337.7</c:v>
                </c:pt>
                <c:pt idx="5931">
                  <c:v>253.43333333333334</c:v>
                </c:pt>
                <c:pt idx="5932">
                  <c:v>260.63333333333333</c:v>
                </c:pt>
                <c:pt idx="5933">
                  <c:v>277.71666666666664</c:v>
                </c:pt>
                <c:pt idx="5934">
                  <c:v>320.76666666666665</c:v>
                </c:pt>
                <c:pt idx="5935">
                  <c:v>250.88333333333333</c:v>
                </c:pt>
                <c:pt idx="5936">
                  <c:v>1343.8833333333334</c:v>
                </c:pt>
                <c:pt idx="5937">
                  <c:v>252.91666666666666</c:v>
                </c:pt>
                <c:pt idx="5938">
                  <c:v>255.5</c:v>
                </c:pt>
                <c:pt idx="5939">
                  <c:v>254</c:v>
                </c:pt>
                <c:pt idx="5940">
                  <c:v>254.7</c:v>
                </c:pt>
                <c:pt idx="5941">
                  <c:v>270.53333333333336</c:v>
                </c:pt>
                <c:pt idx="5942">
                  <c:v>1208.6500000000001</c:v>
                </c:pt>
                <c:pt idx="5943">
                  <c:v>253.06666666666666</c:v>
                </c:pt>
                <c:pt idx="5944">
                  <c:v>256.13333333333333</c:v>
                </c:pt>
                <c:pt idx="5945">
                  <c:v>761.7833333333333</c:v>
                </c:pt>
                <c:pt idx="5946">
                  <c:v>257.03333333333336</c:v>
                </c:pt>
                <c:pt idx="5947">
                  <c:v>247.36666666666667</c:v>
                </c:pt>
                <c:pt idx="5948">
                  <c:v>1420.1</c:v>
                </c:pt>
                <c:pt idx="5949">
                  <c:v>725.31666666666672</c:v>
                </c:pt>
                <c:pt idx="5950">
                  <c:v>700.4666666666667</c:v>
                </c:pt>
                <c:pt idx="5951">
                  <c:v>431.5</c:v>
                </c:pt>
                <c:pt idx="5952">
                  <c:v>630.66666666666663</c:v>
                </c:pt>
                <c:pt idx="5953">
                  <c:v>756.7833333333333</c:v>
                </c:pt>
                <c:pt idx="5954">
                  <c:v>599.51666666666665</c:v>
                </c:pt>
                <c:pt idx="5955">
                  <c:v>256.13333333333333</c:v>
                </c:pt>
                <c:pt idx="5956">
                  <c:v>257.89999999999998</c:v>
                </c:pt>
                <c:pt idx="5957">
                  <c:v>1443.7833333333333</c:v>
                </c:pt>
                <c:pt idx="5958">
                  <c:v>509.28333333333336</c:v>
                </c:pt>
                <c:pt idx="5959">
                  <c:v>246</c:v>
                </c:pt>
                <c:pt idx="5960">
                  <c:v>1482.9333333333334</c:v>
                </c:pt>
                <c:pt idx="5961">
                  <c:v>532.04999999999995</c:v>
                </c:pt>
                <c:pt idx="5962">
                  <c:v>259.85000000000002</c:v>
                </c:pt>
                <c:pt idx="5963">
                  <c:v>1412.6666666666667</c:v>
                </c:pt>
                <c:pt idx="5964">
                  <c:v>882.16666666666663</c:v>
                </c:pt>
                <c:pt idx="5965">
                  <c:v>1028.6333333333334</c:v>
                </c:pt>
                <c:pt idx="5966">
                  <c:v>726.11666666666667</c:v>
                </c:pt>
                <c:pt idx="5967">
                  <c:v>643.43333333333328</c:v>
                </c:pt>
                <c:pt idx="5968">
                  <c:v>256.53333333333336</c:v>
                </c:pt>
                <c:pt idx="5969">
                  <c:v>917.13333333333333</c:v>
                </c:pt>
                <c:pt idx="5970">
                  <c:v>1213.8</c:v>
                </c:pt>
                <c:pt idx="5971">
                  <c:v>1013.3666666666667</c:v>
                </c:pt>
                <c:pt idx="5972">
                  <c:v>810.35</c:v>
                </c:pt>
                <c:pt idx="5973">
                  <c:v>1154.3833333333334</c:v>
                </c:pt>
                <c:pt idx="5974">
                  <c:v>1181.8499999999999</c:v>
                </c:pt>
                <c:pt idx="5975">
                  <c:v>946.41666666666663</c:v>
                </c:pt>
                <c:pt idx="5976">
                  <c:v>1115.5666666666666</c:v>
                </c:pt>
                <c:pt idx="5977">
                  <c:v>1058.45</c:v>
                </c:pt>
                <c:pt idx="5978">
                  <c:v>680.08333333333337</c:v>
                </c:pt>
                <c:pt idx="5979">
                  <c:v>1137.8333333333333</c:v>
                </c:pt>
                <c:pt idx="5980">
                  <c:v>2467.3166666666666</c:v>
                </c:pt>
                <c:pt idx="5981">
                  <c:v>1940.4833333333333</c:v>
                </c:pt>
                <c:pt idx="5982">
                  <c:v>2604.2166666666667</c:v>
                </c:pt>
                <c:pt idx="5983">
                  <c:v>2707.1166666666668</c:v>
                </c:pt>
                <c:pt idx="5984">
                  <c:v>1388.4166666666667</c:v>
                </c:pt>
                <c:pt idx="5985">
                  <c:v>3278.4833333333331</c:v>
                </c:pt>
                <c:pt idx="5986">
                  <c:v>2903.0166666666669</c:v>
                </c:pt>
                <c:pt idx="5987">
                  <c:v>2246.8000000000002</c:v>
                </c:pt>
                <c:pt idx="5988">
                  <c:v>2470.4166666666665</c:v>
                </c:pt>
                <c:pt idx="5989">
                  <c:v>2751.8833333333332</c:v>
                </c:pt>
                <c:pt idx="5990">
                  <c:v>2288.8000000000002</c:v>
                </c:pt>
                <c:pt idx="5991">
                  <c:v>2706.55</c:v>
                </c:pt>
                <c:pt idx="5992">
                  <c:v>3053.8833333333332</c:v>
                </c:pt>
                <c:pt idx="5993">
                  <c:v>2521.4833333333331</c:v>
                </c:pt>
                <c:pt idx="5994">
                  <c:v>2718.1166666666668</c:v>
                </c:pt>
                <c:pt idx="5995">
                  <c:v>3389.8666666666668</c:v>
                </c:pt>
                <c:pt idx="5996">
                  <c:v>2813.8166666666666</c:v>
                </c:pt>
                <c:pt idx="5997">
                  <c:v>2737.6166666666668</c:v>
                </c:pt>
                <c:pt idx="5998">
                  <c:v>3103.2</c:v>
                </c:pt>
                <c:pt idx="5999">
                  <c:v>2736.6</c:v>
                </c:pt>
                <c:pt idx="6000">
                  <c:v>2774.7333333333331</c:v>
                </c:pt>
                <c:pt idx="6001">
                  <c:v>3233.5666666666666</c:v>
                </c:pt>
                <c:pt idx="6002">
                  <c:v>2936.4666666666667</c:v>
                </c:pt>
                <c:pt idx="6003">
                  <c:v>2569.1166666666668</c:v>
                </c:pt>
                <c:pt idx="6004">
                  <c:v>3171.6833333333334</c:v>
                </c:pt>
                <c:pt idx="6005">
                  <c:v>2952.6666666666665</c:v>
                </c:pt>
                <c:pt idx="6006">
                  <c:v>2810.45</c:v>
                </c:pt>
                <c:pt idx="6007">
                  <c:v>3090.65</c:v>
                </c:pt>
                <c:pt idx="6008">
                  <c:v>2930.9166666666665</c:v>
                </c:pt>
                <c:pt idx="6009">
                  <c:v>2467.0500000000002</c:v>
                </c:pt>
                <c:pt idx="6010">
                  <c:v>3322.5166666666669</c:v>
                </c:pt>
                <c:pt idx="6011">
                  <c:v>2962.8666666666668</c:v>
                </c:pt>
                <c:pt idx="6012">
                  <c:v>2624.9666666666667</c:v>
                </c:pt>
                <c:pt idx="6013">
                  <c:v>3138.4833333333331</c:v>
                </c:pt>
                <c:pt idx="6014">
                  <c:v>2986.3833333333332</c:v>
                </c:pt>
                <c:pt idx="6015">
                  <c:v>2901</c:v>
                </c:pt>
                <c:pt idx="6016">
                  <c:v>3082.0333333333333</c:v>
                </c:pt>
                <c:pt idx="6017">
                  <c:v>3025.4333333333334</c:v>
                </c:pt>
                <c:pt idx="6018">
                  <c:v>2709.4833333333331</c:v>
                </c:pt>
                <c:pt idx="6019">
                  <c:v>3052.1166666666668</c:v>
                </c:pt>
                <c:pt idx="6020">
                  <c:v>3271.4833333333331</c:v>
                </c:pt>
                <c:pt idx="6021">
                  <c:v>2744.2166666666667</c:v>
                </c:pt>
                <c:pt idx="6022">
                  <c:v>3037.7833333333333</c:v>
                </c:pt>
                <c:pt idx="6023">
                  <c:v>2990.7333333333331</c:v>
                </c:pt>
                <c:pt idx="6024">
                  <c:v>2720.6166666666668</c:v>
                </c:pt>
                <c:pt idx="6025">
                  <c:v>3198.3833333333332</c:v>
                </c:pt>
                <c:pt idx="6026">
                  <c:v>3113.15</c:v>
                </c:pt>
                <c:pt idx="6027">
                  <c:v>2808.5166666666669</c:v>
                </c:pt>
                <c:pt idx="6028">
                  <c:v>3142.6</c:v>
                </c:pt>
                <c:pt idx="6029">
                  <c:v>3043.9</c:v>
                </c:pt>
                <c:pt idx="6030">
                  <c:v>2903.3833333333332</c:v>
                </c:pt>
                <c:pt idx="6031">
                  <c:v>3093.2</c:v>
                </c:pt>
                <c:pt idx="6032">
                  <c:v>3138.8166666666666</c:v>
                </c:pt>
                <c:pt idx="6033">
                  <c:v>2778.1666666666665</c:v>
                </c:pt>
                <c:pt idx="6034">
                  <c:v>3181.3166666666666</c:v>
                </c:pt>
                <c:pt idx="6035">
                  <c:v>3097.7333333333331</c:v>
                </c:pt>
                <c:pt idx="6036">
                  <c:v>3155.6166666666668</c:v>
                </c:pt>
                <c:pt idx="6037">
                  <c:v>3112.6</c:v>
                </c:pt>
                <c:pt idx="6038">
                  <c:v>3143.4</c:v>
                </c:pt>
                <c:pt idx="6039">
                  <c:v>3114</c:v>
                </c:pt>
                <c:pt idx="6040">
                  <c:v>3250.6666666666665</c:v>
                </c:pt>
                <c:pt idx="6041">
                  <c:v>3195.35</c:v>
                </c:pt>
                <c:pt idx="6042">
                  <c:v>3031.75</c:v>
                </c:pt>
                <c:pt idx="6043">
                  <c:v>3100.6833333333334</c:v>
                </c:pt>
                <c:pt idx="6044">
                  <c:v>3286.95</c:v>
                </c:pt>
                <c:pt idx="6045">
                  <c:v>3137.2</c:v>
                </c:pt>
                <c:pt idx="6046">
                  <c:v>3278.9</c:v>
                </c:pt>
                <c:pt idx="6047">
                  <c:v>3073.6833333333334</c:v>
                </c:pt>
                <c:pt idx="6048">
                  <c:v>3070.6</c:v>
                </c:pt>
                <c:pt idx="6049">
                  <c:v>3119.1666666666665</c:v>
                </c:pt>
                <c:pt idx="6050">
                  <c:v>3180.6</c:v>
                </c:pt>
                <c:pt idx="6051">
                  <c:v>3077.0666666666666</c:v>
                </c:pt>
                <c:pt idx="6052">
                  <c:v>3116.3833333333332</c:v>
                </c:pt>
                <c:pt idx="6053">
                  <c:v>3237.4333333333334</c:v>
                </c:pt>
                <c:pt idx="6054">
                  <c:v>3090.5666666666666</c:v>
                </c:pt>
                <c:pt idx="6055">
                  <c:v>3201.9666666666667</c:v>
                </c:pt>
                <c:pt idx="6056">
                  <c:v>3253.7666666666669</c:v>
                </c:pt>
                <c:pt idx="6057">
                  <c:v>3114.9</c:v>
                </c:pt>
                <c:pt idx="6058">
                  <c:v>3128.2833333333333</c:v>
                </c:pt>
                <c:pt idx="6059">
                  <c:v>3231.5166666666669</c:v>
                </c:pt>
                <c:pt idx="6060">
                  <c:v>3092.2666666666669</c:v>
                </c:pt>
                <c:pt idx="6061">
                  <c:v>3246.7833333333333</c:v>
                </c:pt>
                <c:pt idx="6062">
                  <c:v>3227.0666666666666</c:v>
                </c:pt>
                <c:pt idx="6063">
                  <c:v>3240.5166666666669</c:v>
                </c:pt>
                <c:pt idx="6064">
                  <c:v>3229.5666666666666</c:v>
                </c:pt>
                <c:pt idx="6065">
                  <c:v>3192.0833333333335</c:v>
                </c:pt>
                <c:pt idx="6066">
                  <c:v>3185.3333333333335</c:v>
                </c:pt>
                <c:pt idx="6067">
                  <c:v>3087.7</c:v>
                </c:pt>
                <c:pt idx="6068">
                  <c:v>3121.4</c:v>
                </c:pt>
                <c:pt idx="6069">
                  <c:v>3261.1166666666668</c:v>
                </c:pt>
                <c:pt idx="6070">
                  <c:v>3230.8333333333335</c:v>
                </c:pt>
                <c:pt idx="6071">
                  <c:v>3222.4166666666665</c:v>
                </c:pt>
                <c:pt idx="6072">
                  <c:v>3277.8833333333332</c:v>
                </c:pt>
                <c:pt idx="6073">
                  <c:v>2461.4333333333334</c:v>
                </c:pt>
                <c:pt idx="6074">
                  <c:v>2142.3666666666668</c:v>
                </c:pt>
                <c:pt idx="6075">
                  <c:v>2201.0166666666669</c:v>
                </c:pt>
                <c:pt idx="6076">
                  <c:v>2252.2833333333333</c:v>
                </c:pt>
                <c:pt idx="6077">
                  <c:v>2270.1999999999998</c:v>
                </c:pt>
                <c:pt idx="6078">
                  <c:v>2273.9166666666665</c:v>
                </c:pt>
                <c:pt idx="6079">
                  <c:v>2315.5833333333335</c:v>
                </c:pt>
                <c:pt idx="6080">
                  <c:v>2196.4499999999998</c:v>
                </c:pt>
                <c:pt idx="6081">
                  <c:v>2309.2666666666669</c:v>
                </c:pt>
                <c:pt idx="6082">
                  <c:v>2229.9</c:v>
                </c:pt>
                <c:pt idx="6083">
                  <c:v>2102.7833333333333</c:v>
                </c:pt>
                <c:pt idx="6084">
                  <c:v>2295.9</c:v>
                </c:pt>
                <c:pt idx="6085">
                  <c:v>2275.9666666666667</c:v>
                </c:pt>
                <c:pt idx="6086">
                  <c:v>2310.1666666666665</c:v>
                </c:pt>
                <c:pt idx="6087">
                  <c:v>2292</c:v>
                </c:pt>
                <c:pt idx="6088">
                  <c:v>2248.6833333333334</c:v>
                </c:pt>
                <c:pt idx="6089">
                  <c:v>2295.4333333333334</c:v>
                </c:pt>
                <c:pt idx="6090">
                  <c:v>2190.1833333333334</c:v>
                </c:pt>
                <c:pt idx="6091">
                  <c:v>2292.5333333333333</c:v>
                </c:pt>
                <c:pt idx="6092">
                  <c:v>2192.3166666666666</c:v>
                </c:pt>
                <c:pt idx="6093">
                  <c:v>2208.25</c:v>
                </c:pt>
                <c:pt idx="6094">
                  <c:v>2377.2166666666667</c:v>
                </c:pt>
                <c:pt idx="6095">
                  <c:v>2351.9</c:v>
                </c:pt>
                <c:pt idx="6096">
                  <c:v>2315.9</c:v>
                </c:pt>
                <c:pt idx="6097">
                  <c:v>2182.5333333333333</c:v>
                </c:pt>
                <c:pt idx="6098">
                  <c:v>2223.9666666666667</c:v>
                </c:pt>
                <c:pt idx="6099">
                  <c:v>2138.9</c:v>
                </c:pt>
                <c:pt idx="6100">
                  <c:v>2280.2166666666667</c:v>
                </c:pt>
                <c:pt idx="6101">
                  <c:v>2240.4166666666665</c:v>
                </c:pt>
                <c:pt idx="6102">
                  <c:v>2223.6666666666665</c:v>
                </c:pt>
                <c:pt idx="6103">
                  <c:v>2145.1833333333334</c:v>
                </c:pt>
                <c:pt idx="6104">
                  <c:v>2255.6</c:v>
                </c:pt>
                <c:pt idx="6105">
                  <c:v>2215.7666666666669</c:v>
                </c:pt>
                <c:pt idx="6106">
                  <c:v>2347.85</c:v>
                </c:pt>
                <c:pt idx="6107">
                  <c:v>2286.8166666666666</c:v>
                </c:pt>
                <c:pt idx="6108">
                  <c:v>2190.0833333333335</c:v>
                </c:pt>
                <c:pt idx="6109">
                  <c:v>2334.9333333333334</c:v>
                </c:pt>
                <c:pt idx="6110">
                  <c:v>2258.65</c:v>
                </c:pt>
                <c:pt idx="6111">
                  <c:v>2342.3666666666668</c:v>
                </c:pt>
                <c:pt idx="6112">
                  <c:v>2322.9833333333331</c:v>
                </c:pt>
                <c:pt idx="6113">
                  <c:v>2259</c:v>
                </c:pt>
                <c:pt idx="6114">
                  <c:v>2416.9833333333331</c:v>
                </c:pt>
                <c:pt idx="6115">
                  <c:v>2359.6</c:v>
                </c:pt>
                <c:pt idx="6116">
                  <c:v>2380.4499999999998</c:v>
                </c:pt>
                <c:pt idx="6117">
                  <c:v>2369.65</c:v>
                </c:pt>
                <c:pt idx="6118">
                  <c:v>2303.8166666666666</c:v>
                </c:pt>
                <c:pt idx="6119">
                  <c:v>2284.3833333333332</c:v>
                </c:pt>
                <c:pt idx="6120">
                  <c:v>2490.0333333333333</c:v>
                </c:pt>
                <c:pt idx="6121">
                  <c:v>2329.2333333333331</c:v>
                </c:pt>
                <c:pt idx="6122">
                  <c:v>2370.25</c:v>
                </c:pt>
                <c:pt idx="6123">
                  <c:v>2210.4166666666665</c:v>
                </c:pt>
                <c:pt idx="6124">
                  <c:v>2320.7833333333333</c:v>
                </c:pt>
                <c:pt idx="6125">
                  <c:v>2347.3333333333335</c:v>
                </c:pt>
                <c:pt idx="6126">
                  <c:v>2315.3333333333335</c:v>
                </c:pt>
                <c:pt idx="6127">
                  <c:v>2339.9833333333331</c:v>
                </c:pt>
                <c:pt idx="6128">
                  <c:v>2277.9666666666667</c:v>
                </c:pt>
                <c:pt idx="6129">
                  <c:v>2303.6166666666668</c:v>
                </c:pt>
                <c:pt idx="6130">
                  <c:v>2290.0833333333335</c:v>
                </c:pt>
                <c:pt idx="6131">
                  <c:v>2316.5666666666666</c:v>
                </c:pt>
                <c:pt idx="6132">
                  <c:v>2272.9333333333334</c:v>
                </c:pt>
                <c:pt idx="6133">
                  <c:v>2297.1999999999998</c:v>
                </c:pt>
                <c:pt idx="6134">
                  <c:v>2310.1666666666665</c:v>
                </c:pt>
                <c:pt idx="6135">
                  <c:v>2271.5666666666666</c:v>
                </c:pt>
                <c:pt idx="6136">
                  <c:v>2402.35</c:v>
                </c:pt>
                <c:pt idx="6137">
                  <c:v>2286.5833333333335</c:v>
                </c:pt>
                <c:pt idx="6138">
                  <c:v>2261.4</c:v>
                </c:pt>
                <c:pt idx="6139">
                  <c:v>2343.6999999999998</c:v>
                </c:pt>
                <c:pt idx="6140">
                  <c:v>2285.9333333333334</c:v>
                </c:pt>
                <c:pt idx="6141">
                  <c:v>2388.9666666666667</c:v>
                </c:pt>
                <c:pt idx="6142">
                  <c:v>2322.5833333333335</c:v>
                </c:pt>
                <c:pt idx="6143">
                  <c:v>2218.2333333333331</c:v>
                </c:pt>
                <c:pt idx="6144">
                  <c:v>2422.75</c:v>
                </c:pt>
                <c:pt idx="6145">
                  <c:v>2324.4833333333331</c:v>
                </c:pt>
                <c:pt idx="6146">
                  <c:v>2337.0500000000002</c:v>
                </c:pt>
                <c:pt idx="6147">
                  <c:v>2413</c:v>
                </c:pt>
                <c:pt idx="6148">
                  <c:v>2247.5166666666669</c:v>
                </c:pt>
                <c:pt idx="6149">
                  <c:v>2263.6333333333332</c:v>
                </c:pt>
                <c:pt idx="6150">
                  <c:v>2378.4</c:v>
                </c:pt>
                <c:pt idx="6151">
                  <c:v>2296.2666666666669</c:v>
                </c:pt>
                <c:pt idx="6152">
                  <c:v>2348</c:v>
                </c:pt>
                <c:pt idx="6153">
                  <c:v>2303.7333333333331</c:v>
                </c:pt>
                <c:pt idx="6154">
                  <c:v>2290.2833333333333</c:v>
                </c:pt>
                <c:pt idx="6155">
                  <c:v>2308.4166666666665</c:v>
                </c:pt>
                <c:pt idx="6156">
                  <c:v>2344.6166666666668</c:v>
                </c:pt>
                <c:pt idx="6157">
                  <c:v>2374.7333333333331</c:v>
                </c:pt>
                <c:pt idx="6158">
                  <c:v>2226.0500000000002</c:v>
                </c:pt>
                <c:pt idx="6159">
                  <c:v>2204.6833333333334</c:v>
                </c:pt>
                <c:pt idx="6160">
                  <c:v>2461.4499999999998</c:v>
                </c:pt>
                <c:pt idx="6161">
                  <c:v>2395.9499999999998</c:v>
                </c:pt>
                <c:pt idx="6162">
                  <c:v>2342.4333333333334</c:v>
                </c:pt>
                <c:pt idx="6163">
                  <c:v>2312.3833333333332</c:v>
                </c:pt>
                <c:pt idx="6164">
                  <c:v>2345.9333333333334</c:v>
                </c:pt>
                <c:pt idx="6165">
                  <c:v>2269.35</c:v>
                </c:pt>
                <c:pt idx="6166">
                  <c:v>2356.5666666666666</c:v>
                </c:pt>
                <c:pt idx="6167">
                  <c:v>2351.0500000000002</c:v>
                </c:pt>
                <c:pt idx="6168">
                  <c:v>2267.9</c:v>
                </c:pt>
                <c:pt idx="6169">
                  <c:v>2505.6333333333332</c:v>
                </c:pt>
                <c:pt idx="6170">
                  <c:v>2271.7166666666667</c:v>
                </c:pt>
                <c:pt idx="6171">
                  <c:v>2354.5</c:v>
                </c:pt>
                <c:pt idx="6172">
                  <c:v>2394.8166666666666</c:v>
                </c:pt>
                <c:pt idx="6173">
                  <c:v>2309.0166666666669</c:v>
                </c:pt>
                <c:pt idx="6174">
                  <c:v>2292.65</c:v>
                </c:pt>
                <c:pt idx="6175">
                  <c:v>2271.7833333333333</c:v>
                </c:pt>
                <c:pt idx="6176">
                  <c:v>2315.6999999999998</c:v>
                </c:pt>
                <c:pt idx="6177">
                  <c:v>2409.9666666666667</c:v>
                </c:pt>
                <c:pt idx="6178">
                  <c:v>2286.3333333333335</c:v>
                </c:pt>
                <c:pt idx="6179">
                  <c:v>2300.4333333333334</c:v>
                </c:pt>
                <c:pt idx="6180">
                  <c:v>2362.65</c:v>
                </c:pt>
                <c:pt idx="6181">
                  <c:v>2317.3000000000002</c:v>
                </c:pt>
                <c:pt idx="6182">
                  <c:v>2348</c:v>
                </c:pt>
                <c:pt idx="6183">
                  <c:v>2278.3000000000002</c:v>
                </c:pt>
                <c:pt idx="6184">
                  <c:v>2381.3166666666666</c:v>
                </c:pt>
                <c:pt idx="6185">
                  <c:v>2414.3333333333335</c:v>
                </c:pt>
                <c:pt idx="6186">
                  <c:v>2330.6166666666668</c:v>
                </c:pt>
                <c:pt idx="6187">
                  <c:v>2439.7166666666667</c:v>
                </c:pt>
                <c:pt idx="6188">
                  <c:v>2297.6166666666668</c:v>
                </c:pt>
                <c:pt idx="6189">
                  <c:v>2403.1666666666665</c:v>
                </c:pt>
                <c:pt idx="6190">
                  <c:v>2306.8166666666666</c:v>
                </c:pt>
                <c:pt idx="6191">
                  <c:v>2361.25</c:v>
                </c:pt>
                <c:pt idx="6192">
                  <c:v>2377.8000000000002</c:v>
                </c:pt>
                <c:pt idx="6193">
                  <c:v>2341.6666666666665</c:v>
                </c:pt>
                <c:pt idx="6194">
                  <c:v>2387.5666666666666</c:v>
                </c:pt>
                <c:pt idx="6195">
                  <c:v>2303.9166666666665</c:v>
                </c:pt>
                <c:pt idx="6196">
                  <c:v>2381.2333333333331</c:v>
                </c:pt>
                <c:pt idx="6197">
                  <c:v>2365.9</c:v>
                </c:pt>
                <c:pt idx="6198">
                  <c:v>2323.35</c:v>
                </c:pt>
                <c:pt idx="6199">
                  <c:v>2321.1</c:v>
                </c:pt>
                <c:pt idx="6200">
                  <c:v>2321.15</c:v>
                </c:pt>
                <c:pt idx="6201">
                  <c:v>2318.4833333333331</c:v>
                </c:pt>
                <c:pt idx="6202">
                  <c:v>2307.2666666666669</c:v>
                </c:pt>
                <c:pt idx="6203">
                  <c:v>2352.0500000000002</c:v>
                </c:pt>
                <c:pt idx="6204">
                  <c:v>2355.4166666666665</c:v>
                </c:pt>
                <c:pt idx="6205">
                  <c:v>2256.9499999999998</c:v>
                </c:pt>
                <c:pt idx="6206">
                  <c:v>2385.4499999999998</c:v>
                </c:pt>
                <c:pt idx="6207">
                  <c:v>2386.2333333333331</c:v>
                </c:pt>
                <c:pt idx="6208">
                  <c:v>2283.7666666666669</c:v>
                </c:pt>
                <c:pt idx="6209">
                  <c:v>2402.6166666666668</c:v>
                </c:pt>
                <c:pt idx="6210">
                  <c:v>2320.7666666666669</c:v>
                </c:pt>
                <c:pt idx="6211">
                  <c:v>2386.0166666666669</c:v>
                </c:pt>
                <c:pt idx="6212">
                  <c:v>2443.7166666666667</c:v>
                </c:pt>
                <c:pt idx="6213">
                  <c:v>2402.0833333333335</c:v>
                </c:pt>
                <c:pt idx="6214">
                  <c:v>2359.0833333333335</c:v>
                </c:pt>
                <c:pt idx="6215">
                  <c:v>2337.2666666666669</c:v>
                </c:pt>
                <c:pt idx="6216">
                  <c:v>2377.1333333333332</c:v>
                </c:pt>
                <c:pt idx="6217">
                  <c:v>2454</c:v>
                </c:pt>
                <c:pt idx="6218">
                  <c:v>2423.0500000000002</c:v>
                </c:pt>
                <c:pt idx="6219">
                  <c:v>2334.2166666666667</c:v>
                </c:pt>
                <c:pt idx="6220">
                  <c:v>2378.7833333333333</c:v>
                </c:pt>
                <c:pt idx="6221">
                  <c:v>2407.4333333333334</c:v>
                </c:pt>
                <c:pt idx="6222">
                  <c:v>2561.5333333333333</c:v>
                </c:pt>
                <c:pt idx="6223">
                  <c:v>2925</c:v>
                </c:pt>
                <c:pt idx="6224">
                  <c:v>3106.0166666666669</c:v>
                </c:pt>
                <c:pt idx="6225">
                  <c:v>2998.9</c:v>
                </c:pt>
                <c:pt idx="6226">
                  <c:v>3038.8333333333335</c:v>
                </c:pt>
                <c:pt idx="6227">
                  <c:v>3073.8666666666668</c:v>
                </c:pt>
                <c:pt idx="6228">
                  <c:v>3080.4</c:v>
                </c:pt>
                <c:pt idx="6229">
                  <c:v>2975.8833333333332</c:v>
                </c:pt>
                <c:pt idx="6230">
                  <c:v>2977.8666666666668</c:v>
                </c:pt>
                <c:pt idx="6231">
                  <c:v>2983.95</c:v>
                </c:pt>
                <c:pt idx="6232">
                  <c:v>2971.7166666666667</c:v>
                </c:pt>
                <c:pt idx="6233">
                  <c:v>3153.6333333333332</c:v>
                </c:pt>
                <c:pt idx="6234">
                  <c:v>3032.65</c:v>
                </c:pt>
                <c:pt idx="6235">
                  <c:v>3007.1166666666668</c:v>
                </c:pt>
                <c:pt idx="6236">
                  <c:v>2936.7833333333333</c:v>
                </c:pt>
                <c:pt idx="6237">
                  <c:v>2981.0666666666666</c:v>
                </c:pt>
                <c:pt idx="6238">
                  <c:v>3197.3</c:v>
                </c:pt>
                <c:pt idx="6239">
                  <c:v>2971.55</c:v>
                </c:pt>
                <c:pt idx="6240">
                  <c:v>3037.5833333333335</c:v>
                </c:pt>
                <c:pt idx="6241">
                  <c:v>2981.6833333333334</c:v>
                </c:pt>
                <c:pt idx="6242">
                  <c:v>2991.5</c:v>
                </c:pt>
                <c:pt idx="6243">
                  <c:v>3075.1</c:v>
                </c:pt>
                <c:pt idx="6244">
                  <c:v>3023.95</c:v>
                </c:pt>
                <c:pt idx="6245">
                  <c:v>3097.7166666666667</c:v>
                </c:pt>
                <c:pt idx="6246">
                  <c:v>3021.8333333333335</c:v>
                </c:pt>
                <c:pt idx="6247">
                  <c:v>3151.1</c:v>
                </c:pt>
                <c:pt idx="6248">
                  <c:v>3207.95</c:v>
                </c:pt>
                <c:pt idx="6249">
                  <c:v>3304.2333333333331</c:v>
                </c:pt>
                <c:pt idx="6250">
                  <c:v>3191.25</c:v>
                </c:pt>
                <c:pt idx="6251">
                  <c:v>2911.4666666666667</c:v>
                </c:pt>
                <c:pt idx="6252">
                  <c:v>2914.3833333333332</c:v>
                </c:pt>
                <c:pt idx="6253">
                  <c:v>2965.5166666666669</c:v>
                </c:pt>
                <c:pt idx="6254">
                  <c:v>2975.3833333333332</c:v>
                </c:pt>
                <c:pt idx="6255">
                  <c:v>2861.5666666666666</c:v>
                </c:pt>
                <c:pt idx="6256">
                  <c:v>2918.65</c:v>
                </c:pt>
                <c:pt idx="6257">
                  <c:v>2827.9166666666665</c:v>
                </c:pt>
                <c:pt idx="6258">
                  <c:v>2927.3666666666668</c:v>
                </c:pt>
                <c:pt idx="6259">
                  <c:v>3023.5666666666666</c:v>
                </c:pt>
                <c:pt idx="6260">
                  <c:v>2819.6</c:v>
                </c:pt>
                <c:pt idx="6261">
                  <c:v>2922</c:v>
                </c:pt>
                <c:pt idx="6262">
                  <c:v>2842.45</c:v>
                </c:pt>
                <c:pt idx="6263">
                  <c:v>2873.4833333333331</c:v>
                </c:pt>
                <c:pt idx="6264">
                  <c:v>2942.6</c:v>
                </c:pt>
                <c:pt idx="6265">
                  <c:v>2929.5833333333335</c:v>
                </c:pt>
                <c:pt idx="6266">
                  <c:v>3010.9166666666665</c:v>
                </c:pt>
                <c:pt idx="6267">
                  <c:v>2677.4833333333331</c:v>
                </c:pt>
                <c:pt idx="6268">
                  <c:v>3016.55</c:v>
                </c:pt>
                <c:pt idx="6269">
                  <c:v>3193.3</c:v>
                </c:pt>
                <c:pt idx="6270">
                  <c:v>3217.1333333333332</c:v>
                </c:pt>
                <c:pt idx="6271">
                  <c:v>3225.2</c:v>
                </c:pt>
                <c:pt idx="6272">
                  <c:v>3103.8166666666666</c:v>
                </c:pt>
                <c:pt idx="6273">
                  <c:v>3190.9166666666665</c:v>
                </c:pt>
                <c:pt idx="6274">
                  <c:v>2984.3833333333332</c:v>
                </c:pt>
                <c:pt idx="6275">
                  <c:v>2957.3</c:v>
                </c:pt>
                <c:pt idx="6276">
                  <c:v>2968</c:v>
                </c:pt>
                <c:pt idx="6277">
                  <c:v>2727.85</c:v>
                </c:pt>
                <c:pt idx="6278">
                  <c:v>3013.25</c:v>
                </c:pt>
                <c:pt idx="6279">
                  <c:v>3267.4833333333331</c:v>
                </c:pt>
                <c:pt idx="6280">
                  <c:v>2956.45</c:v>
                </c:pt>
                <c:pt idx="6281">
                  <c:v>2915.7666666666669</c:v>
                </c:pt>
                <c:pt idx="6282">
                  <c:v>2732.8666666666668</c:v>
                </c:pt>
                <c:pt idx="6283">
                  <c:v>2991.15</c:v>
                </c:pt>
                <c:pt idx="6284">
                  <c:v>2978.1833333333334</c:v>
                </c:pt>
                <c:pt idx="6285">
                  <c:v>2920.55</c:v>
                </c:pt>
                <c:pt idx="6286">
                  <c:v>3036.0666666666666</c:v>
                </c:pt>
                <c:pt idx="6287">
                  <c:v>2949.3166666666666</c:v>
                </c:pt>
                <c:pt idx="6288">
                  <c:v>2789.7666666666669</c:v>
                </c:pt>
                <c:pt idx="6289">
                  <c:v>2973.55</c:v>
                </c:pt>
                <c:pt idx="6290">
                  <c:v>2862.5333333333333</c:v>
                </c:pt>
                <c:pt idx="6291">
                  <c:v>3016.8</c:v>
                </c:pt>
                <c:pt idx="6292">
                  <c:v>3165.7833333333333</c:v>
                </c:pt>
                <c:pt idx="6293">
                  <c:v>3046.0833333333335</c:v>
                </c:pt>
                <c:pt idx="6294">
                  <c:v>3213.2833333333333</c:v>
                </c:pt>
                <c:pt idx="6295">
                  <c:v>3359.5666666666666</c:v>
                </c:pt>
                <c:pt idx="6296">
                  <c:v>3098.3</c:v>
                </c:pt>
                <c:pt idx="6297">
                  <c:v>2986.1333333333332</c:v>
                </c:pt>
                <c:pt idx="6298">
                  <c:v>3080.3</c:v>
                </c:pt>
                <c:pt idx="6299">
                  <c:v>2801.3666666666668</c:v>
                </c:pt>
                <c:pt idx="6300">
                  <c:v>3235.85</c:v>
                </c:pt>
                <c:pt idx="6301">
                  <c:v>3224.4333333333334</c:v>
                </c:pt>
                <c:pt idx="6302">
                  <c:v>3284.7</c:v>
                </c:pt>
                <c:pt idx="6303">
                  <c:v>3499.8166666666666</c:v>
                </c:pt>
                <c:pt idx="6304">
                  <c:v>3612.6666666666665</c:v>
                </c:pt>
                <c:pt idx="6305">
                  <c:v>3603.8</c:v>
                </c:pt>
                <c:pt idx="6306">
                  <c:v>3537.85</c:v>
                </c:pt>
                <c:pt idx="6307">
                  <c:v>3585.6833333333334</c:v>
                </c:pt>
                <c:pt idx="6308">
                  <c:v>3458.0333333333333</c:v>
                </c:pt>
                <c:pt idx="6309">
                  <c:v>4063.2166666666667</c:v>
                </c:pt>
                <c:pt idx="6310">
                  <c:v>3856</c:v>
                </c:pt>
                <c:pt idx="6311">
                  <c:v>3738.4666666666667</c:v>
                </c:pt>
                <c:pt idx="6312">
                  <c:v>3865.3833333333332</c:v>
                </c:pt>
                <c:pt idx="6313">
                  <c:v>4023.15</c:v>
                </c:pt>
                <c:pt idx="6314">
                  <c:v>4148.083333333333</c:v>
                </c:pt>
                <c:pt idx="6315">
                  <c:v>4011.45</c:v>
                </c:pt>
                <c:pt idx="6316">
                  <c:v>3524.15</c:v>
                </c:pt>
                <c:pt idx="6317">
                  <c:v>3884.1833333333334</c:v>
                </c:pt>
                <c:pt idx="6318">
                  <c:v>3915.7666666666669</c:v>
                </c:pt>
                <c:pt idx="6319">
                  <c:v>3902.1</c:v>
                </c:pt>
                <c:pt idx="6320">
                  <c:v>4085.2166666666667</c:v>
                </c:pt>
                <c:pt idx="6321">
                  <c:v>3773.3833333333332</c:v>
                </c:pt>
                <c:pt idx="6322">
                  <c:v>3710</c:v>
                </c:pt>
                <c:pt idx="6323">
                  <c:v>3902.6</c:v>
                </c:pt>
                <c:pt idx="6324">
                  <c:v>3722.2</c:v>
                </c:pt>
                <c:pt idx="6325">
                  <c:v>3876.2166666666667</c:v>
                </c:pt>
                <c:pt idx="6326">
                  <c:v>3448</c:v>
                </c:pt>
                <c:pt idx="6327">
                  <c:v>3396.4166666666665</c:v>
                </c:pt>
                <c:pt idx="6328">
                  <c:v>3674.3333333333335</c:v>
                </c:pt>
                <c:pt idx="6329">
                  <c:v>3614.8166666666666</c:v>
                </c:pt>
                <c:pt idx="6330">
                  <c:v>3711.2666666666669</c:v>
                </c:pt>
                <c:pt idx="6331">
                  <c:v>3632.5166666666669</c:v>
                </c:pt>
                <c:pt idx="6332">
                  <c:v>3366.45</c:v>
                </c:pt>
                <c:pt idx="6333">
                  <c:v>3583.9166666666665</c:v>
                </c:pt>
                <c:pt idx="6334">
                  <c:v>3755.2333333333331</c:v>
                </c:pt>
                <c:pt idx="6335">
                  <c:v>3905.6666666666665</c:v>
                </c:pt>
                <c:pt idx="6336">
                  <c:v>3964.4666666666667</c:v>
                </c:pt>
                <c:pt idx="6337">
                  <c:v>3587.05</c:v>
                </c:pt>
                <c:pt idx="6338">
                  <c:v>3815.1833333333334</c:v>
                </c:pt>
                <c:pt idx="6339">
                  <c:v>4020.8166666666666</c:v>
                </c:pt>
                <c:pt idx="6340">
                  <c:v>4142.8833333333332</c:v>
                </c:pt>
                <c:pt idx="6341">
                  <c:v>3777.6666666666665</c:v>
                </c:pt>
                <c:pt idx="6342">
                  <c:v>3669</c:v>
                </c:pt>
                <c:pt idx="6343">
                  <c:v>3892.9166666666665</c:v>
                </c:pt>
                <c:pt idx="6344">
                  <c:v>4044.7833333333333</c:v>
                </c:pt>
                <c:pt idx="6345">
                  <c:v>4144.333333333333</c:v>
                </c:pt>
                <c:pt idx="6346">
                  <c:v>4119.3666666666668</c:v>
                </c:pt>
                <c:pt idx="6347">
                  <c:v>3696</c:v>
                </c:pt>
                <c:pt idx="6348">
                  <c:v>3724.1333333333332</c:v>
                </c:pt>
                <c:pt idx="6349">
                  <c:v>3798.0833333333335</c:v>
                </c:pt>
                <c:pt idx="6350">
                  <c:v>3740.1833333333334</c:v>
                </c:pt>
                <c:pt idx="6351">
                  <c:v>3802.8166666666666</c:v>
                </c:pt>
                <c:pt idx="6352">
                  <c:v>3577.2666666666669</c:v>
                </c:pt>
                <c:pt idx="6353">
                  <c:v>3824.7333333333331</c:v>
                </c:pt>
                <c:pt idx="6354">
                  <c:v>4002.7</c:v>
                </c:pt>
                <c:pt idx="6355">
                  <c:v>3967.65</c:v>
                </c:pt>
                <c:pt idx="6356">
                  <c:v>3963.3333333333335</c:v>
                </c:pt>
                <c:pt idx="6357">
                  <c:v>3786.3833333333332</c:v>
                </c:pt>
                <c:pt idx="6358">
                  <c:v>3892.4833333333331</c:v>
                </c:pt>
                <c:pt idx="6359">
                  <c:v>4145.8166666666666</c:v>
                </c:pt>
                <c:pt idx="6360">
                  <c:v>4168.05</c:v>
                </c:pt>
                <c:pt idx="6361">
                  <c:v>3993.05</c:v>
                </c:pt>
                <c:pt idx="6362">
                  <c:v>3519.25</c:v>
                </c:pt>
                <c:pt idx="6363">
                  <c:v>3744.2166666666667</c:v>
                </c:pt>
                <c:pt idx="6364">
                  <c:v>3791.4166666666665</c:v>
                </c:pt>
                <c:pt idx="6365">
                  <c:v>3893.9</c:v>
                </c:pt>
                <c:pt idx="6366">
                  <c:v>3917.6166666666668</c:v>
                </c:pt>
                <c:pt idx="6367">
                  <c:v>3867.1333333333332</c:v>
                </c:pt>
                <c:pt idx="6368">
                  <c:v>3736.9333333333334</c:v>
                </c:pt>
                <c:pt idx="6369">
                  <c:v>3609.9333333333334</c:v>
                </c:pt>
                <c:pt idx="6370">
                  <c:v>3779.9833333333331</c:v>
                </c:pt>
                <c:pt idx="6371">
                  <c:v>3792.2833333333333</c:v>
                </c:pt>
                <c:pt idx="6372">
                  <c:v>3647.7333333333331</c:v>
                </c:pt>
                <c:pt idx="6373">
                  <c:v>3468</c:v>
                </c:pt>
                <c:pt idx="6374">
                  <c:v>3597.9333333333334</c:v>
                </c:pt>
                <c:pt idx="6375">
                  <c:v>3749.9</c:v>
                </c:pt>
                <c:pt idx="6376">
                  <c:v>3785.9</c:v>
                </c:pt>
                <c:pt idx="6377">
                  <c:v>3604.6833333333334</c:v>
                </c:pt>
                <c:pt idx="6378">
                  <c:v>3466.5666666666666</c:v>
                </c:pt>
                <c:pt idx="6379">
                  <c:v>3505</c:v>
                </c:pt>
                <c:pt idx="6380">
                  <c:v>3247.05</c:v>
                </c:pt>
                <c:pt idx="6381">
                  <c:v>3382.6833333333334</c:v>
                </c:pt>
                <c:pt idx="6382">
                  <c:v>3278.55</c:v>
                </c:pt>
                <c:pt idx="6383">
                  <c:v>3380.3333333333335</c:v>
                </c:pt>
                <c:pt idx="6384">
                  <c:v>3622.5833333333335</c:v>
                </c:pt>
                <c:pt idx="6385">
                  <c:v>3515.05</c:v>
                </c:pt>
                <c:pt idx="6386">
                  <c:v>3276.4333333333334</c:v>
                </c:pt>
                <c:pt idx="6387">
                  <c:v>3457.95</c:v>
                </c:pt>
                <c:pt idx="6388">
                  <c:v>3440.8833333333332</c:v>
                </c:pt>
                <c:pt idx="6389">
                  <c:v>3532.3166666666666</c:v>
                </c:pt>
                <c:pt idx="6390">
                  <c:v>3321.9833333333331</c:v>
                </c:pt>
                <c:pt idx="6391">
                  <c:v>3350.6166666666668</c:v>
                </c:pt>
                <c:pt idx="6392">
                  <c:v>3281.8833333333332</c:v>
                </c:pt>
                <c:pt idx="6393">
                  <c:v>3495.7</c:v>
                </c:pt>
                <c:pt idx="6394">
                  <c:v>3399.2</c:v>
                </c:pt>
                <c:pt idx="6395">
                  <c:v>3614.1</c:v>
                </c:pt>
                <c:pt idx="6396">
                  <c:v>3367.2166666666667</c:v>
                </c:pt>
                <c:pt idx="6397">
                  <c:v>3402.25</c:v>
                </c:pt>
                <c:pt idx="6398">
                  <c:v>3650.7333333333331</c:v>
                </c:pt>
                <c:pt idx="6399">
                  <c:v>4538.4666666666662</c:v>
                </c:pt>
                <c:pt idx="6400">
                  <c:v>4144.45</c:v>
                </c:pt>
                <c:pt idx="6401">
                  <c:v>3919.0333333333333</c:v>
                </c:pt>
                <c:pt idx="6402">
                  <c:v>3856.55</c:v>
                </c:pt>
                <c:pt idx="6403">
                  <c:v>3784.1833333333334</c:v>
                </c:pt>
                <c:pt idx="6404">
                  <c:v>3576.9166666666665</c:v>
                </c:pt>
                <c:pt idx="6405">
                  <c:v>3554.9</c:v>
                </c:pt>
                <c:pt idx="6406">
                  <c:v>3342.1</c:v>
                </c:pt>
                <c:pt idx="6407">
                  <c:v>3880.1166666666668</c:v>
                </c:pt>
                <c:pt idx="6408">
                  <c:v>4357.083333333333</c:v>
                </c:pt>
                <c:pt idx="6409">
                  <c:v>4451.0166666666664</c:v>
                </c:pt>
                <c:pt idx="6410">
                  <c:v>4652.55</c:v>
                </c:pt>
                <c:pt idx="6411">
                  <c:v>4516.5</c:v>
                </c:pt>
                <c:pt idx="6412">
                  <c:v>4395.1833333333334</c:v>
                </c:pt>
                <c:pt idx="6413">
                  <c:v>4107.7666666666664</c:v>
                </c:pt>
                <c:pt idx="6414">
                  <c:v>4700.75</c:v>
                </c:pt>
                <c:pt idx="6415">
                  <c:v>5005.3</c:v>
                </c:pt>
                <c:pt idx="6416">
                  <c:v>5436.8166666666666</c:v>
                </c:pt>
                <c:pt idx="6417">
                  <c:v>5412.35</c:v>
                </c:pt>
                <c:pt idx="6418">
                  <c:v>5567.333333333333</c:v>
                </c:pt>
                <c:pt idx="6419">
                  <c:v>5672.8833333333332</c:v>
                </c:pt>
                <c:pt idx="6420">
                  <c:v>5742.15</c:v>
                </c:pt>
                <c:pt idx="6421">
                  <c:v>5713.0666666666666</c:v>
                </c:pt>
                <c:pt idx="6422">
                  <c:v>5681.166666666667</c:v>
                </c:pt>
                <c:pt idx="6423">
                  <c:v>5630.8166666666666</c:v>
                </c:pt>
                <c:pt idx="6424">
                  <c:v>5645.3666666666668</c:v>
                </c:pt>
                <c:pt idx="6425">
                  <c:v>5832.6833333333334</c:v>
                </c:pt>
                <c:pt idx="6426">
                  <c:v>5800.2166666666662</c:v>
                </c:pt>
                <c:pt idx="6427">
                  <c:v>5678.9333333333334</c:v>
                </c:pt>
                <c:pt idx="6428">
                  <c:v>5660.45</c:v>
                </c:pt>
                <c:pt idx="6429">
                  <c:v>5615.4</c:v>
                </c:pt>
                <c:pt idx="6430">
                  <c:v>5809.25</c:v>
                </c:pt>
                <c:pt idx="6431">
                  <c:v>5783.583333333333</c:v>
                </c:pt>
                <c:pt idx="6432">
                  <c:v>5656.166666666667</c:v>
                </c:pt>
                <c:pt idx="6433">
                  <c:v>5625.6333333333332</c:v>
                </c:pt>
                <c:pt idx="6434">
                  <c:v>5587.3666666666668</c:v>
                </c:pt>
                <c:pt idx="6435">
                  <c:v>5688.8833333333332</c:v>
                </c:pt>
                <c:pt idx="6436">
                  <c:v>5658.416666666667</c:v>
                </c:pt>
                <c:pt idx="6437">
                  <c:v>5539.3</c:v>
                </c:pt>
                <c:pt idx="6438">
                  <c:v>5487.6333333333332</c:v>
                </c:pt>
                <c:pt idx="6439">
                  <c:v>5542.2833333333338</c:v>
                </c:pt>
                <c:pt idx="6440">
                  <c:v>5734.85</c:v>
                </c:pt>
                <c:pt idx="6441">
                  <c:v>5661.8833333333332</c:v>
                </c:pt>
                <c:pt idx="6442">
                  <c:v>5472.916666666667</c:v>
                </c:pt>
                <c:pt idx="6443">
                  <c:v>5469.0666666666666</c:v>
                </c:pt>
                <c:pt idx="6444">
                  <c:v>5480.5</c:v>
                </c:pt>
                <c:pt idx="6445">
                  <c:v>5686.15</c:v>
                </c:pt>
                <c:pt idx="6446">
                  <c:v>5822.6833333333334</c:v>
                </c:pt>
                <c:pt idx="6447">
                  <c:v>5703.15</c:v>
                </c:pt>
                <c:pt idx="6448">
                  <c:v>5633.916666666667</c:v>
                </c:pt>
                <c:pt idx="6449">
                  <c:v>5632.3166666666666</c:v>
                </c:pt>
                <c:pt idx="6450">
                  <c:v>4396.8166666666666</c:v>
                </c:pt>
                <c:pt idx="6451">
                  <c:v>5727.0166666666664</c:v>
                </c:pt>
                <c:pt idx="6452">
                  <c:v>5489.7666666666664</c:v>
                </c:pt>
                <c:pt idx="6453">
                  <c:v>5399.6833333333334</c:v>
                </c:pt>
                <c:pt idx="6454">
                  <c:v>5401.2666666666664</c:v>
                </c:pt>
                <c:pt idx="6455">
                  <c:v>5546.2666666666664</c:v>
                </c:pt>
                <c:pt idx="6456">
                  <c:v>5730.8</c:v>
                </c:pt>
                <c:pt idx="6457">
                  <c:v>5570.333333333333</c:v>
                </c:pt>
                <c:pt idx="6458">
                  <c:v>5483.75</c:v>
                </c:pt>
                <c:pt idx="6459">
                  <c:v>5669.5333333333338</c:v>
                </c:pt>
                <c:pt idx="6460">
                  <c:v>5685.1833333333334</c:v>
                </c:pt>
                <c:pt idx="6461">
                  <c:v>5725.8833333333332</c:v>
                </c:pt>
                <c:pt idx="6462">
                  <c:v>5498.0666666666666</c:v>
                </c:pt>
                <c:pt idx="6463">
                  <c:v>5426.15</c:v>
                </c:pt>
                <c:pt idx="6464">
                  <c:v>5396.7</c:v>
                </c:pt>
                <c:pt idx="6465">
                  <c:v>5421.9666666666662</c:v>
                </c:pt>
                <c:pt idx="6466">
                  <c:v>5482.916666666667</c:v>
                </c:pt>
                <c:pt idx="6467">
                  <c:v>4765.7666666666664</c:v>
                </c:pt>
                <c:pt idx="6468">
                  <c:v>4584.416666666667</c:v>
                </c:pt>
                <c:pt idx="6469">
                  <c:v>5329.166666666667</c:v>
                </c:pt>
                <c:pt idx="6470">
                  <c:v>5512.7666666666664</c:v>
                </c:pt>
                <c:pt idx="6471">
                  <c:v>5587.0166666666664</c:v>
                </c:pt>
                <c:pt idx="6472">
                  <c:v>5439.8833333333332</c:v>
                </c:pt>
                <c:pt idx="6473">
                  <c:v>5435.1</c:v>
                </c:pt>
                <c:pt idx="6474">
                  <c:v>5326.25</c:v>
                </c:pt>
                <c:pt idx="6475">
                  <c:v>5523.416666666667</c:v>
                </c:pt>
                <c:pt idx="6476">
                  <c:v>5113.7666666666664</c:v>
                </c:pt>
                <c:pt idx="6477">
                  <c:v>5451.083333333333</c:v>
                </c:pt>
                <c:pt idx="6478">
                  <c:v>5497.1</c:v>
                </c:pt>
                <c:pt idx="6479">
                  <c:v>4956.25</c:v>
                </c:pt>
                <c:pt idx="6480">
                  <c:v>4710.833333333333</c:v>
                </c:pt>
                <c:pt idx="6481">
                  <c:v>5523.6</c:v>
                </c:pt>
                <c:pt idx="6482">
                  <c:v>4853.2333333333336</c:v>
                </c:pt>
                <c:pt idx="6483">
                  <c:v>4929.3833333333332</c:v>
                </c:pt>
                <c:pt idx="6484">
                  <c:v>4651.916666666667</c:v>
                </c:pt>
                <c:pt idx="6485">
                  <c:v>4801.6000000000004</c:v>
                </c:pt>
                <c:pt idx="6486">
                  <c:v>4814.333333333333</c:v>
                </c:pt>
                <c:pt idx="6487">
                  <c:v>5223.666666666667</c:v>
                </c:pt>
                <c:pt idx="6488">
                  <c:v>5178.3500000000004</c:v>
                </c:pt>
                <c:pt idx="6489">
                  <c:v>5342.1333333333332</c:v>
                </c:pt>
                <c:pt idx="6490">
                  <c:v>5242.2166666666662</c:v>
                </c:pt>
                <c:pt idx="6491">
                  <c:v>4491.25</c:v>
                </c:pt>
                <c:pt idx="6492">
                  <c:v>5494.5</c:v>
                </c:pt>
                <c:pt idx="6493">
                  <c:v>5150.6333333333332</c:v>
                </c:pt>
                <c:pt idx="6494">
                  <c:v>4693.1833333333334</c:v>
                </c:pt>
                <c:pt idx="6495">
                  <c:v>4832.7833333333338</c:v>
                </c:pt>
                <c:pt idx="6496">
                  <c:v>5565.916666666667</c:v>
                </c:pt>
                <c:pt idx="6497">
                  <c:v>5471.6333333333332</c:v>
                </c:pt>
                <c:pt idx="6498">
                  <c:v>5463.4333333333334</c:v>
                </c:pt>
                <c:pt idx="6499">
                  <c:v>5442.4</c:v>
                </c:pt>
                <c:pt idx="6500">
                  <c:v>5498.9833333333336</c:v>
                </c:pt>
                <c:pt idx="6501">
                  <c:v>5607.2666666666664</c:v>
                </c:pt>
                <c:pt idx="6502">
                  <c:v>5456.65</c:v>
                </c:pt>
                <c:pt idx="6503">
                  <c:v>5369.9666666666662</c:v>
                </c:pt>
                <c:pt idx="6504">
                  <c:v>5298.5</c:v>
                </c:pt>
                <c:pt idx="6505">
                  <c:v>5514.3</c:v>
                </c:pt>
                <c:pt idx="6506">
                  <c:v>5557.7166666666662</c:v>
                </c:pt>
                <c:pt idx="6507">
                  <c:v>5511.9</c:v>
                </c:pt>
                <c:pt idx="6508">
                  <c:v>5488.7666666666664</c:v>
                </c:pt>
                <c:pt idx="6509">
                  <c:v>5393.35</c:v>
                </c:pt>
                <c:pt idx="6510">
                  <c:v>5477.5333333333338</c:v>
                </c:pt>
                <c:pt idx="6511">
                  <c:v>5496.7833333333338</c:v>
                </c:pt>
                <c:pt idx="6512">
                  <c:v>5547.45</c:v>
                </c:pt>
                <c:pt idx="6513">
                  <c:v>5451.1</c:v>
                </c:pt>
                <c:pt idx="6514">
                  <c:v>5368.2666666666664</c:v>
                </c:pt>
                <c:pt idx="6515">
                  <c:v>5434.65</c:v>
                </c:pt>
                <c:pt idx="6516">
                  <c:v>5545.166666666667</c:v>
                </c:pt>
                <c:pt idx="6517">
                  <c:v>5497.4333333333334</c:v>
                </c:pt>
                <c:pt idx="6518">
                  <c:v>5412.4</c:v>
                </c:pt>
                <c:pt idx="6519">
                  <c:v>4465.3500000000004</c:v>
                </c:pt>
                <c:pt idx="6520">
                  <c:v>4873.6333333333332</c:v>
                </c:pt>
                <c:pt idx="6521">
                  <c:v>4521.3999999999996</c:v>
                </c:pt>
                <c:pt idx="6522">
                  <c:v>5332.2333333333336</c:v>
                </c:pt>
                <c:pt idx="6523">
                  <c:v>1010.2833333333333</c:v>
                </c:pt>
                <c:pt idx="6524">
                  <c:v>893.25</c:v>
                </c:pt>
                <c:pt idx="6525">
                  <c:v>1136.5999999999999</c:v>
                </c:pt>
                <c:pt idx="6526">
                  <c:v>1047.9333333333334</c:v>
                </c:pt>
                <c:pt idx="6527">
                  <c:v>1068.55</c:v>
                </c:pt>
                <c:pt idx="6528">
                  <c:v>1065.2833333333333</c:v>
                </c:pt>
                <c:pt idx="6529">
                  <c:v>947.75</c:v>
                </c:pt>
                <c:pt idx="6530">
                  <c:v>1058.3833333333334</c:v>
                </c:pt>
                <c:pt idx="6531">
                  <c:v>1164.3666666666666</c:v>
                </c:pt>
                <c:pt idx="6532">
                  <c:v>845.2833333333333</c:v>
                </c:pt>
                <c:pt idx="6533">
                  <c:v>1218.7166666666667</c:v>
                </c:pt>
                <c:pt idx="6534">
                  <c:v>1015</c:v>
                </c:pt>
                <c:pt idx="6535">
                  <c:v>1022.4</c:v>
                </c:pt>
                <c:pt idx="6536">
                  <c:v>1014.8</c:v>
                </c:pt>
                <c:pt idx="6537">
                  <c:v>1072.4000000000001</c:v>
                </c:pt>
                <c:pt idx="6538">
                  <c:v>1035.5333333333333</c:v>
                </c:pt>
                <c:pt idx="6539">
                  <c:v>1093.8499999999999</c:v>
                </c:pt>
                <c:pt idx="6540">
                  <c:v>1026.5333333333333</c:v>
                </c:pt>
                <c:pt idx="6541">
                  <c:v>1141.2166666666667</c:v>
                </c:pt>
                <c:pt idx="6542">
                  <c:v>4115.2166666666662</c:v>
                </c:pt>
                <c:pt idx="6543">
                  <c:v>2640.5666666666666</c:v>
                </c:pt>
                <c:pt idx="6544">
                  <c:v>2429.15</c:v>
                </c:pt>
                <c:pt idx="6545">
                  <c:v>2592.4499999999998</c:v>
                </c:pt>
                <c:pt idx="6546">
                  <c:v>2657.2666666666669</c:v>
                </c:pt>
                <c:pt idx="6547">
                  <c:v>2478.9166666666665</c:v>
                </c:pt>
                <c:pt idx="6548">
                  <c:v>2434.4333333333334</c:v>
                </c:pt>
                <c:pt idx="6549">
                  <c:v>2402.75</c:v>
                </c:pt>
                <c:pt idx="6550">
                  <c:v>2287.7333333333331</c:v>
                </c:pt>
                <c:pt idx="6551">
                  <c:v>2409.9499999999998</c:v>
                </c:pt>
                <c:pt idx="6552">
                  <c:v>2411.3166666666666</c:v>
                </c:pt>
                <c:pt idx="6553">
                  <c:v>2463.1833333333334</c:v>
                </c:pt>
                <c:pt idx="6554">
                  <c:v>1351.0666666666666</c:v>
                </c:pt>
                <c:pt idx="6555">
                  <c:v>2351.3166666666666</c:v>
                </c:pt>
                <c:pt idx="6556">
                  <c:v>2442.1833333333334</c:v>
                </c:pt>
                <c:pt idx="6557">
                  <c:v>2234.7666666666669</c:v>
                </c:pt>
                <c:pt idx="6558">
                  <c:v>2505.5666666666666</c:v>
                </c:pt>
                <c:pt idx="6559">
                  <c:v>2368.8333333333335</c:v>
                </c:pt>
                <c:pt idx="6560">
                  <c:v>2370.2666666666669</c:v>
                </c:pt>
                <c:pt idx="6561">
                  <c:v>2460.3000000000002</c:v>
                </c:pt>
                <c:pt idx="6562">
                  <c:v>2449.8333333333335</c:v>
                </c:pt>
                <c:pt idx="6563">
                  <c:v>2691.7333333333331</c:v>
                </c:pt>
                <c:pt idx="6564">
                  <c:v>2347.1333333333332</c:v>
                </c:pt>
                <c:pt idx="6565">
                  <c:v>2303</c:v>
                </c:pt>
                <c:pt idx="6566">
                  <c:v>2583.4833333333331</c:v>
                </c:pt>
                <c:pt idx="6567">
                  <c:v>2348.75</c:v>
                </c:pt>
                <c:pt idx="6568">
                  <c:v>2449.3166666666666</c:v>
                </c:pt>
                <c:pt idx="6569">
                  <c:v>2417.0166666666669</c:v>
                </c:pt>
                <c:pt idx="6570">
                  <c:v>2474.85</c:v>
                </c:pt>
                <c:pt idx="6571">
                  <c:v>3299.6</c:v>
                </c:pt>
                <c:pt idx="6572">
                  <c:v>2149.7166666666667</c:v>
                </c:pt>
                <c:pt idx="6573">
                  <c:v>2054.0500000000002</c:v>
                </c:pt>
                <c:pt idx="6574">
                  <c:v>1857.4333333333334</c:v>
                </c:pt>
                <c:pt idx="6575">
                  <c:v>1895.3166666666666</c:v>
                </c:pt>
                <c:pt idx="6576">
                  <c:v>1840.45</c:v>
                </c:pt>
                <c:pt idx="6577">
                  <c:v>1872.5833333333333</c:v>
                </c:pt>
                <c:pt idx="6578">
                  <c:v>1943.9333333333334</c:v>
                </c:pt>
                <c:pt idx="6579">
                  <c:v>1804.2333333333333</c:v>
                </c:pt>
                <c:pt idx="6580">
                  <c:v>1797.1666666666667</c:v>
                </c:pt>
                <c:pt idx="6581">
                  <c:v>1905.9666666666667</c:v>
                </c:pt>
                <c:pt idx="6582">
                  <c:v>1909.4333333333334</c:v>
                </c:pt>
                <c:pt idx="6583">
                  <c:v>1897.8333333333333</c:v>
                </c:pt>
                <c:pt idx="6584">
                  <c:v>1979.7666666666667</c:v>
                </c:pt>
                <c:pt idx="6585">
                  <c:v>1676.25</c:v>
                </c:pt>
                <c:pt idx="6586">
                  <c:v>1918.3666666666666</c:v>
                </c:pt>
                <c:pt idx="6587">
                  <c:v>1893.6333333333334</c:v>
                </c:pt>
                <c:pt idx="6588">
                  <c:v>1792.9333333333334</c:v>
                </c:pt>
                <c:pt idx="6589">
                  <c:v>1779.45</c:v>
                </c:pt>
                <c:pt idx="6590">
                  <c:v>1272.8833333333334</c:v>
                </c:pt>
                <c:pt idx="6591">
                  <c:v>1797.8833333333334</c:v>
                </c:pt>
                <c:pt idx="6592">
                  <c:v>2249.6166666666668</c:v>
                </c:pt>
                <c:pt idx="6593">
                  <c:v>4015.7666666666669</c:v>
                </c:pt>
                <c:pt idx="6594">
                  <c:v>2986.35</c:v>
                </c:pt>
                <c:pt idx="6595">
                  <c:v>3144.45</c:v>
                </c:pt>
                <c:pt idx="6596">
                  <c:v>2912.3166666666666</c:v>
                </c:pt>
                <c:pt idx="6597">
                  <c:v>2888.6</c:v>
                </c:pt>
                <c:pt idx="6598">
                  <c:v>3027.85</c:v>
                </c:pt>
                <c:pt idx="6599">
                  <c:v>3075.3333333333335</c:v>
                </c:pt>
                <c:pt idx="6600">
                  <c:v>4140.7</c:v>
                </c:pt>
                <c:pt idx="6601">
                  <c:v>5646.666666666667</c:v>
                </c:pt>
                <c:pt idx="6602">
                  <c:v>6015.3666666666668</c:v>
                </c:pt>
                <c:pt idx="6603">
                  <c:v>6219.833333333333</c:v>
                </c:pt>
                <c:pt idx="6604">
                  <c:v>6156.75</c:v>
                </c:pt>
                <c:pt idx="6605">
                  <c:v>6106.1833333333334</c:v>
                </c:pt>
                <c:pt idx="6606">
                  <c:v>6078.25</c:v>
                </c:pt>
                <c:pt idx="6607">
                  <c:v>5809.0166666666664</c:v>
                </c:pt>
                <c:pt idx="6608">
                  <c:v>6068.3833333333332</c:v>
                </c:pt>
                <c:pt idx="6609">
                  <c:v>6107.4833333333336</c:v>
                </c:pt>
                <c:pt idx="6610">
                  <c:v>6072.8666666666668</c:v>
                </c:pt>
                <c:pt idx="6611">
                  <c:v>6112.1</c:v>
                </c:pt>
                <c:pt idx="6612">
                  <c:v>6405.2333333333336</c:v>
                </c:pt>
                <c:pt idx="6613">
                  <c:v>6666.4</c:v>
                </c:pt>
                <c:pt idx="6614">
                  <c:v>6676.15</c:v>
                </c:pt>
                <c:pt idx="6615">
                  <c:v>6696.0666666666666</c:v>
                </c:pt>
                <c:pt idx="6616">
                  <c:v>6714.85</c:v>
                </c:pt>
                <c:pt idx="6617">
                  <c:v>6709.4666666666662</c:v>
                </c:pt>
                <c:pt idx="6618">
                  <c:v>6718.2</c:v>
                </c:pt>
                <c:pt idx="6619">
                  <c:v>6725.35</c:v>
                </c:pt>
                <c:pt idx="6620">
                  <c:v>6742.6833333333334</c:v>
                </c:pt>
                <c:pt idx="6621">
                  <c:v>6725</c:v>
                </c:pt>
                <c:pt idx="6622">
                  <c:v>6718.3666666666668</c:v>
                </c:pt>
                <c:pt idx="6623">
                  <c:v>6653.05</c:v>
                </c:pt>
                <c:pt idx="6624">
                  <c:v>6239.9</c:v>
                </c:pt>
                <c:pt idx="6625">
                  <c:v>6053.8166666666666</c:v>
                </c:pt>
                <c:pt idx="6626">
                  <c:v>5798.916666666667</c:v>
                </c:pt>
                <c:pt idx="6627">
                  <c:v>5800.1333333333332</c:v>
                </c:pt>
                <c:pt idx="6628">
                  <c:v>6398.4666666666662</c:v>
                </c:pt>
                <c:pt idx="6629">
                  <c:v>6236.65</c:v>
                </c:pt>
                <c:pt idx="6630">
                  <c:v>6072.2</c:v>
                </c:pt>
                <c:pt idx="6631">
                  <c:v>5845.4666666666662</c:v>
                </c:pt>
                <c:pt idx="6632">
                  <c:v>5789.7166666666662</c:v>
                </c:pt>
                <c:pt idx="6633">
                  <c:v>6340.7833333333338</c:v>
                </c:pt>
                <c:pt idx="6634">
                  <c:v>6301.166666666667</c:v>
                </c:pt>
                <c:pt idx="6635">
                  <c:v>6030.9833333333336</c:v>
                </c:pt>
                <c:pt idx="6636">
                  <c:v>5902.3</c:v>
                </c:pt>
                <c:pt idx="6637">
                  <c:v>6528.2166666666662</c:v>
                </c:pt>
                <c:pt idx="6638">
                  <c:v>6710.7833333333338</c:v>
                </c:pt>
                <c:pt idx="6639">
                  <c:v>6756.5166666666664</c:v>
                </c:pt>
                <c:pt idx="6640">
                  <c:v>6738.4333333333334</c:v>
                </c:pt>
                <c:pt idx="6641">
                  <c:v>6747.4833333333336</c:v>
                </c:pt>
                <c:pt idx="6642">
                  <c:v>6731.0333333333338</c:v>
                </c:pt>
                <c:pt idx="6643">
                  <c:v>6732.0333333333338</c:v>
                </c:pt>
                <c:pt idx="6644">
                  <c:v>6731.6166666666668</c:v>
                </c:pt>
                <c:pt idx="6645">
                  <c:v>6734.4333333333334</c:v>
                </c:pt>
                <c:pt idx="6646">
                  <c:v>6719.6166666666668</c:v>
                </c:pt>
                <c:pt idx="6647">
                  <c:v>6730.15</c:v>
                </c:pt>
                <c:pt idx="6648">
                  <c:v>6746.4833333333336</c:v>
                </c:pt>
                <c:pt idx="6649">
                  <c:v>6699.8</c:v>
                </c:pt>
                <c:pt idx="6650">
                  <c:v>6729.5</c:v>
                </c:pt>
                <c:pt idx="6651">
                  <c:v>6721.6166666666668</c:v>
                </c:pt>
                <c:pt idx="6652">
                  <c:v>6735.45</c:v>
                </c:pt>
                <c:pt idx="6653">
                  <c:v>6744.4333333333334</c:v>
                </c:pt>
                <c:pt idx="6654">
                  <c:v>6715.8</c:v>
                </c:pt>
                <c:pt idx="6655">
                  <c:v>6741.4833333333336</c:v>
                </c:pt>
                <c:pt idx="6656">
                  <c:v>6733.416666666667</c:v>
                </c:pt>
                <c:pt idx="6657">
                  <c:v>6748.9</c:v>
                </c:pt>
                <c:pt idx="6658">
                  <c:v>6759.35</c:v>
                </c:pt>
                <c:pt idx="6659">
                  <c:v>6757.8166666666666</c:v>
                </c:pt>
                <c:pt idx="6660">
                  <c:v>6741.7333333333336</c:v>
                </c:pt>
                <c:pt idx="6661">
                  <c:v>6770.1833333333334</c:v>
                </c:pt>
                <c:pt idx="6662">
                  <c:v>6784</c:v>
                </c:pt>
                <c:pt idx="6663">
                  <c:v>6768.3166666666666</c:v>
                </c:pt>
                <c:pt idx="6664">
                  <c:v>6744.2666666666664</c:v>
                </c:pt>
                <c:pt idx="6665">
                  <c:v>6799.333333333333</c:v>
                </c:pt>
                <c:pt idx="6666">
                  <c:v>6764.0166666666664</c:v>
                </c:pt>
                <c:pt idx="6667">
                  <c:v>6786.1833333333334</c:v>
                </c:pt>
                <c:pt idx="6668">
                  <c:v>6788.85</c:v>
                </c:pt>
                <c:pt idx="6669">
                  <c:v>6766.4833333333336</c:v>
                </c:pt>
                <c:pt idx="6670">
                  <c:v>6788.2833333333338</c:v>
                </c:pt>
                <c:pt idx="6671">
                  <c:v>6761.05</c:v>
                </c:pt>
                <c:pt idx="6672">
                  <c:v>6730.4333333333334</c:v>
                </c:pt>
                <c:pt idx="6673">
                  <c:v>6792.95</c:v>
                </c:pt>
                <c:pt idx="6674">
                  <c:v>6751.6</c:v>
                </c:pt>
                <c:pt idx="6675">
                  <c:v>1593.2333333333333</c:v>
                </c:pt>
                <c:pt idx="6676">
                  <c:v>4921.0166666666664</c:v>
                </c:pt>
                <c:pt idx="6677">
                  <c:v>4664.9833333333336</c:v>
                </c:pt>
                <c:pt idx="6678">
                  <c:v>3771.1666666666665</c:v>
                </c:pt>
                <c:pt idx="6679">
                  <c:v>4314.55</c:v>
                </c:pt>
                <c:pt idx="6680">
                  <c:v>5296.3833333333332</c:v>
                </c:pt>
                <c:pt idx="6681">
                  <c:v>3403.6333333333332</c:v>
                </c:pt>
                <c:pt idx="6682">
                  <c:v>3557.3833333333332</c:v>
                </c:pt>
                <c:pt idx="6683">
                  <c:v>4161.6000000000004</c:v>
                </c:pt>
                <c:pt idx="6684">
                  <c:v>3395.0333333333333</c:v>
                </c:pt>
                <c:pt idx="6685">
                  <c:v>4976.3166666666666</c:v>
                </c:pt>
                <c:pt idx="6686">
                  <c:v>4853.2666666666664</c:v>
                </c:pt>
                <c:pt idx="6687">
                  <c:v>3514.45</c:v>
                </c:pt>
                <c:pt idx="6688">
                  <c:v>3053.3666666666668</c:v>
                </c:pt>
                <c:pt idx="6689">
                  <c:v>3646.15</c:v>
                </c:pt>
                <c:pt idx="6690">
                  <c:v>4047.75</c:v>
                </c:pt>
                <c:pt idx="6691">
                  <c:v>3621.5333333333333</c:v>
                </c:pt>
                <c:pt idx="6692">
                  <c:v>3747.9333333333334</c:v>
                </c:pt>
                <c:pt idx="6693">
                  <c:v>4284.8</c:v>
                </c:pt>
                <c:pt idx="6694">
                  <c:v>4010.4833333333331</c:v>
                </c:pt>
                <c:pt idx="6695">
                  <c:v>4050.0166666666669</c:v>
                </c:pt>
                <c:pt idx="6696">
                  <c:v>3862.0666666666666</c:v>
                </c:pt>
                <c:pt idx="6697">
                  <c:v>3191.3833333333332</c:v>
                </c:pt>
                <c:pt idx="6698">
                  <c:v>3774.1333333333332</c:v>
                </c:pt>
                <c:pt idx="6699">
                  <c:v>3706.0166666666669</c:v>
                </c:pt>
                <c:pt idx="6700">
                  <c:v>3230.35</c:v>
                </c:pt>
                <c:pt idx="6701">
                  <c:v>4396.0166666666664</c:v>
                </c:pt>
                <c:pt idx="6702">
                  <c:v>3680.0333333333333</c:v>
                </c:pt>
                <c:pt idx="6703">
                  <c:v>4450.2166666666662</c:v>
                </c:pt>
                <c:pt idx="6704">
                  <c:v>3470</c:v>
                </c:pt>
                <c:pt idx="6705">
                  <c:v>4454.1499999999996</c:v>
                </c:pt>
                <c:pt idx="6706">
                  <c:v>2422.6666666666665</c:v>
                </c:pt>
                <c:pt idx="6707">
                  <c:v>2056.7666666666669</c:v>
                </c:pt>
                <c:pt idx="6708">
                  <c:v>1463.9666666666667</c:v>
                </c:pt>
                <c:pt idx="6709">
                  <c:v>1710.05</c:v>
                </c:pt>
                <c:pt idx="6710">
                  <c:v>6680.1833333333334</c:v>
                </c:pt>
                <c:pt idx="6711">
                  <c:v>6769.7833333333338</c:v>
                </c:pt>
                <c:pt idx="6712">
                  <c:v>5301.1833333333334</c:v>
                </c:pt>
                <c:pt idx="6713">
                  <c:v>5216.7</c:v>
                </c:pt>
                <c:pt idx="6714">
                  <c:v>6787.2166666666662</c:v>
                </c:pt>
                <c:pt idx="6715">
                  <c:v>6790.35</c:v>
                </c:pt>
                <c:pt idx="6716">
                  <c:v>6781.7166666666662</c:v>
                </c:pt>
                <c:pt idx="6717">
                  <c:v>6776.55</c:v>
                </c:pt>
                <c:pt idx="6718">
                  <c:v>6770.8833333333332</c:v>
                </c:pt>
                <c:pt idx="6719">
                  <c:v>6797.3666666666668</c:v>
                </c:pt>
                <c:pt idx="6720">
                  <c:v>6759.65</c:v>
                </c:pt>
                <c:pt idx="6721">
                  <c:v>6768.9333333333334</c:v>
                </c:pt>
                <c:pt idx="6722">
                  <c:v>6798.7</c:v>
                </c:pt>
                <c:pt idx="6723">
                  <c:v>6764.2833333333338</c:v>
                </c:pt>
                <c:pt idx="6724">
                  <c:v>6783.5333333333338</c:v>
                </c:pt>
                <c:pt idx="6725">
                  <c:v>6770.35</c:v>
                </c:pt>
                <c:pt idx="6726">
                  <c:v>6756.2333333333336</c:v>
                </c:pt>
                <c:pt idx="6727">
                  <c:v>6735.05</c:v>
                </c:pt>
                <c:pt idx="6728">
                  <c:v>6767.583333333333</c:v>
                </c:pt>
                <c:pt idx="6729">
                  <c:v>6761.6</c:v>
                </c:pt>
                <c:pt idx="6730">
                  <c:v>6750.75</c:v>
                </c:pt>
                <c:pt idx="6731">
                  <c:v>6775.4666666666662</c:v>
                </c:pt>
                <c:pt idx="6732">
                  <c:v>6740.95</c:v>
                </c:pt>
                <c:pt idx="6733">
                  <c:v>6776.666666666667</c:v>
                </c:pt>
                <c:pt idx="6734">
                  <c:v>6740.4833333333336</c:v>
                </c:pt>
                <c:pt idx="6735">
                  <c:v>6754.1166666666668</c:v>
                </c:pt>
                <c:pt idx="6736">
                  <c:v>6759.4</c:v>
                </c:pt>
                <c:pt idx="6737">
                  <c:v>6776.2166666666662</c:v>
                </c:pt>
                <c:pt idx="6738">
                  <c:v>6783.5666666666666</c:v>
                </c:pt>
                <c:pt idx="6739">
                  <c:v>6786.2333333333336</c:v>
                </c:pt>
                <c:pt idx="6740">
                  <c:v>6793.083333333333</c:v>
                </c:pt>
                <c:pt idx="6741">
                  <c:v>6747.666666666667</c:v>
                </c:pt>
                <c:pt idx="6742">
                  <c:v>6791.5</c:v>
                </c:pt>
                <c:pt idx="6743">
                  <c:v>6793.1333333333332</c:v>
                </c:pt>
                <c:pt idx="6744">
                  <c:v>6776.7166666666662</c:v>
                </c:pt>
                <c:pt idx="6745">
                  <c:v>6793.1833333333334</c:v>
                </c:pt>
                <c:pt idx="6746">
                  <c:v>6790.6333333333332</c:v>
                </c:pt>
                <c:pt idx="6747">
                  <c:v>6812.5666666666666</c:v>
                </c:pt>
                <c:pt idx="6748">
                  <c:v>6796.916666666667</c:v>
                </c:pt>
                <c:pt idx="6749">
                  <c:v>6792.666666666667</c:v>
                </c:pt>
                <c:pt idx="6750">
                  <c:v>6540.9666666666662</c:v>
                </c:pt>
                <c:pt idx="6751">
                  <c:v>6520.5166666666664</c:v>
                </c:pt>
                <c:pt idx="6752">
                  <c:v>6524.8</c:v>
                </c:pt>
                <c:pt idx="6753">
                  <c:v>6526.7166666666662</c:v>
                </c:pt>
                <c:pt idx="6754">
                  <c:v>6534.333333333333</c:v>
                </c:pt>
                <c:pt idx="6755">
                  <c:v>6519.2</c:v>
                </c:pt>
                <c:pt idx="6756">
                  <c:v>6558.416666666667</c:v>
                </c:pt>
                <c:pt idx="6757">
                  <c:v>6527.7</c:v>
                </c:pt>
                <c:pt idx="6758">
                  <c:v>6532.583333333333</c:v>
                </c:pt>
                <c:pt idx="6759">
                  <c:v>6558.7666666666664</c:v>
                </c:pt>
                <c:pt idx="6760">
                  <c:v>6517.9</c:v>
                </c:pt>
                <c:pt idx="6761">
                  <c:v>6503</c:v>
                </c:pt>
                <c:pt idx="6762">
                  <c:v>6498.8833333333332</c:v>
                </c:pt>
                <c:pt idx="6763">
                  <c:v>6525.6166666666668</c:v>
                </c:pt>
                <c:pt idx="6764">
                  <c:v>6526.4</c:v>
                </c:pt>
                <c:pt idx="6765">
                  <c:v>6530.9666666666662</c:v>
                </c:pt>
                <c:pt idx="6766">
                  <c:v>6503.5</c:v>
                </c:pt>
                <c:pt idx="6767">
                  <c:v>6548.6333333333332</c:v>
                </c:pt>
                <c:pt idx="6768">
                  <c:v>6519.8166666666666</c:v>
                </c:pt>
                <c:pt idx="6769">
                  <c:v>6503.2333333333336</c:v>
                </c:pt>
                <c:pt idx="6770">
                  <c:v>6811.6333333333332</c:v>
                </c:pt>
                <c:pt idx="6771">
                  <c:v>6815.7166666666662</c:v>
                </c:pt>
                <c:pt idx="6772">
                  <c:v>6790.5333333333338</c:v>
                </c:pt>
                <c:pt idx="6773">
                  <c:v>6803.05</c:v>
                </c:pt>
                <c:pt idx="6774">
                  <c:v>6835.2</c:v>
                </c:pt>
                <c:pt idx="6775">
                  <c:v>1614.6166666666666</c:v>
                </c:pt>
                <c:pt idx="6776">
                  <c:v>844.26666666666665</c:v>
                </c:pt>
                <c:pt idx="6777">
                  <c:v>5034.8833333333332</c:v>
                </c:pt>
                <c:pt idx="6778">
                  <c:v>5689.9333333333334</c:v>
                </c:pt>
                <c:pt idx="6779">
                  <c:v>812.05</c:v>
                </c:pt>
                <c:pt idx="6780">
                  <c:v>4580.6833333333334</c:v>
                </c:pt>
                <c:pt idx="6781">
                  <c:v>5964.2333333333336</c:v>
                </c:pt>
                <c:pt idx="6782">
                  <c:v>6847</c:v>
                </c:pt>
                <c:pt idx="6783">
                  <c:v>2079.8333333333335</c:v>
                </c:pt>
                <c:pt idx="6784">
                  <c:v>960.65</c:v>
                </c:pt>
                <c:pt idx="6785">
                  <c:v>965.5333333333333</c:v>
                </c:pt>
                <c:pt idx="6786">
                  <c:v>981.91666666666663</c:v>
                </c:pt>
                <c:pt idx="6787">
                  <c:v>955.1</c:v>
                </c:pt>
                <c:pt idx="6788">
                  <c:v>959.75</c:v>
                </c:pt>
                <c:pt idx="6789">
                  <c:v>975.2833333333333</c:v>
                </c:pt>
                <c:pt idx="6790">
                  <c:v>972.7833333333333</c:v>
                </c:pt>
                <c:pt idx="6791">
                  <c:v>960.7833333333333</c:v>
                </c:pt>
                <c:pt idx="6792">
                  <c:v>954.73333333333335</c:v>
                </c:pt>
                <c:pt idx="6793">
                  <c:v>956.13333333333333</c:v>
                </c:pt>
                <c:pt idx="6794">
                  <c:v>969.38333333333333</c:v>
                </c:pt>
                <c:pt idx="6795">
                  <c:v>940.38333333333333</c:v>
                </c:pt>
                <c:pt idx="6796">
                  <c:v>941.11666666666667</c:v>
                </c:pt>
                <c:pt idx="6797">
                  <c:v>931.16666666666663</c:v>
                </c:pt>
                <c:pt idx="6798">
                  <c:v>960.13333333333333</c:v>
                </c:pt>
                <c:pt idx="6799">
                  <c:v>954.91666666666663</c:v>
                </c:pt>
                <c:pt idx="6800">
                  <c:v>935.91666666666663</c:v>
                </c:pt>
                <c:pt idx="6801">
                  <c:v>940.18333333333328</c:v>
                </c:pt>
                <c:pt idx="6802">
                  <c:v>850.16666666666663</c:v>
                </c:pt>
                <c:pt idx="6803">
                  <c:v>835.35</c:v>
                </c:pt>
                <c:pt idx="6804">
                  <c:v>860.5</c:v>
                </c:pt>
                <c:pt idx="6805">
                  <c:v>842.2166666666667</c:v>
                </c:pt>
                <c:pt idx="6806">
                  <c:v>848.85</c:v>
                </c:pt>
                <c:pt idx="6807">
                  <c:v>871.93333333333328</c:v>
                </c:pt>
                <c:pt idx="6808">
                  <c:v>956.06666666666672</c:v>
                </c:pt>
                <c:pt idx="6809">
                  <c:v>962.4</c:v>
                </c:pt>
                <c:pt idx="6810">
                  <c:v>966.93333333333328</c:v>
                </c:pt>
                <c:pt idx="6811">
                  <c:v>952.86666666666667</c:v>
                </c:pt>
                <c:pt idx="6812">
                  <c:v>954.98333333333335</c:v>
                </c:pt>
                <c:pt idx="6813">
                  <c:v>967.08333333333337</c:v>
                </c:pt>
                <c:pt idx="6814">
                  <c:v>951.16666666666663</c:v>
                </c:pt>
                <c:pt idx="6815">
                  <c:v>938.93333333333328</c:v>
                </c:pt>
                <c:pt idx="6816">
                  <c:v>956.61666666666667</c:v>
                </c:pt>
                <c:pt idx="6817">
                  <c:v>947.4666666666667</c:v>
                </c:pt>
                <c:pt idx="6818">
                  <c:v>963.36666666666667</c:v>
                </c:pt>
                <c:pt idx="6819">
                  <c:v>962.26666666666665</c:v>
                </c:pt>
                <c:pt idx="6820">
                  <c:v>947.16666666666663</c:v>
                </c:pt>
                <c:pt idx="6821">
                  <c:v>959</c:v>
                </c:pt>
                <c:pt idx="6822">
                  <c:v>943.2166666666667</c:v>
                </c:pt>
                <c:pt idx="6823">
                  <c:v>955.08333333333337</c:v>
                </c:pt>
                <c:pt idx="6824">
                  <c:v>957.05</c:v>
                </c:pt>
                <c:pt idx="6825">
                  <c:v>943.98333333333335</c:v>
                </c:pt>
                <c:pt idx="6826">
                  <c:v>936.2166666666667</c:v>
                </c:pt>
                <c:pt idx="6827">
                  <c:v>938.9</c:v>
                </c:pt>
                <c:pt idx="6828">
                  <c:v>955.2166666666667</c:v>
                </c:pt>
                <c:pt idx="6829">
                  <c:v>971.23333333333335</c:v>
                </c:pt>
                <c:pt idx="6830">
                  <c:v>968.93333333333328</c:v>
                </c:pt>
                <c:pt idx="6831">
                  <c:v>961.35</c:v>
                </c:pt>
                <c:pt idx="6832">
                  <c:v>946.88333333333333</c:v>
                </c:pt>
                <c:pt idx="6833">
                  <c:v>945.86666666666667</c:v>
                </c:pt>
                <c:pt idx="6834">
                  <c:v>963.7166666666667</c:v>
                </c:pt>
                <c:pt idx="6835">
                  <c:v>950.5</c:v>
                </c:pt>
                <c:pt idx="6836">
                  <c:v>940.56666666666672</c:v>
                </c:pt>
                <c:pt idx="6837">
                  <c:v>944.18333333333328</c:v>
                </c:pt>
                <c:pt idx="6838">
                  <c:v>938.73333333333335</c:v>
                </c:pt>
                <c:pt idx="6839">
                  <c:v>945.58333333333337</c:v>
                </c:pt>
                <c:pt idx="6840">
                  <c:v>947.66666666666663</c:v>
                </c:pt>
                <c:pt idx="6841">
                  <c:v>944.48333333333335</c:v>
                </c:pt>
                <c:pt idx="6842">
                  <c:v>946.85</c:v>
                </c:pt>
                <c:pt idx="6843">
                  <c:v>963.56666666666672</c:v>
                </c:pt>
                <c:pt idx="6844">
                  <c:v>969.63333333333333</c:v>
                </c:pt>
                <c:pt idx="6845">
                  <c:v>963.16666666666663</c:v>
                </c:pt>
                <c:pt idx="6846">
                  <c:v>956.85</c:v>
                </c:pt>
                <c:pt idx="6847">
                  <c:v>880.16666666666663</c:v>
                </c:pt>
                <c:pt idx="6848">
                  <c:v>949.2</c:v>
                </c:pt>
                <c:pt idx="6849">
                  <c:v>974.2166666666667</c:v>
                </c:pt>
                <c:pt idx="6850">
                  <c:v>971.9666666666667</c:v>
                </c:pt>
                <c:pt idx="6851">
                  <c:v>966.73333333333335</c:v>
                </c:pt>
                <c:pt idx="6852">
                  <c:v>963.01666666666665</c:v>
                </c:pt>
                <c:pt idx="6853">
                  <c:v>970.38333333333333</c:v>
                </c:pt>
                <c:pt idx="6854">
                  <c:v>979.08333333333337</c:v>
                </c:pt>
                <c:pt idx="6855">
                  <c:v>958.2833333333333</c:v>
                </c:pt>
                <c:pt idx="6856">
                  <c:v>976.91666666666663</c:v>
                </c:pt>
                <c:pt idx="6857">
                  <c:v>945.56666666666672</c:v>
                </c:pt>
                <c:pt idx="6858">
                  <c:v>892.7833333333333</c:v>
                </c:pt>
                <c:pt idx="6859">
                  <c:v>936.9</c:v>
                </c:pt>
                <c:pt idx="6860">
                  <c:v>972.98333333333335</c:v>
                </c:pt>
                <c:pt idx="6861">
                  <c:v>974.73333333333335</c:v>
                </c:pt>
                <c:pt idx="6862">
                  <c:v>959.93333333333328</c:v>
                </c:pt>
                <c:pt idx="6863">
                  <c:v>983.1</c:v>
                </c:pt>
                <c:pt idx="6864">
                  <c:v>982.43333333333328</c:v>
                </c:pt>
                <c:pt idx="6865">
                  <c:v>967.26666666666665</c:v>
                </c:pt>
                <c:pt idx="6866">
                  <c:v>985.73333333333335</c:v>
                </c:pt>
                <c:pt idx="6867">
                  <c:v>995.75</c:v>
                </c:pt>
                <c:pt idx="6868">
                  <c:v>977.36666666666667</c:v>
                </c:pt>
                <c:pt idx="6869">
                  <c:v>972.7833333333333</c:v>
                </c:pt>
                <c:pt idx="6870">
                  <c:v>985.2833333333333</c:v>
                </c:pt>
                <c:pt idx="6871">
                  <c:v>918.55</c:v>
                </c:pt>
                <c:pt idx="6872">
                  <c:v>904.5333333333333</c:v>
                </c:pt>
                <c:pt idx="6873">
                  <c:v>861.2</c:v>
                </c:pt>
                <c:pt idx="6874">
                  <c:v>840.2166666666667</c:v>
                </c:pt>
                <c:pt idx="6875">
                  <c:v>879.23333333333335</c:v>
                </c:pt>
                <c:pt idx="6876">
                  <c:v>877.48333333333335</c:v>
                </c:pt>
                <c:pt idx="6877">
                  <c:v>852.55</c:v>
                </c:pt>
                <c:pt idx="6878">
                  <c:v>915.23333333333335</c:v>
                </c:pt>
                <c:pt idx="6879">
                  <c:v>907.3</c:v>
                </c:pt>
                <c:pt idx="6880">
                  <c:v>917.05</c:v>
                </c:pt>
                <c:pt idx="6881">
                  <c:v>852.7166666666667</c:v>
                </c:pt>
                <c:pt idx="6882">
                  <c:v>907.26666666666665</c:v>
                </c:pt>
                <c:pt idx="6883">
                  <c:v>878.9</c:v>
                </c:pt>
                <c:pt idx="6884">
                  <c:v>841.65</c:v>
                </c:pt>
                <c:pt idx="6885">
                  <c:v>845.7833333333333</c:v>
                </c:pt>
                <c:pt idx="6886">
                  <c:v>850.91666666666663</c:v>
                </c:pt>
                <c:pt idx="6887">
                  <c:v>930.38333333333333</c:v>
                </c:pt>
                <c:pt idx="6888">
                  <c:v>965.55</c:v>
                </c:pt>
                <c:pt idx="6889">
                  <c:v>973.06666666666672</c:v>
                </c:pt>
                <c:pt idx="6890">
                  <c:v>984.7</c:v>
                </c:pt>
                <c:pt idx="6891">
                  <c:v>982.76666666666665</c:v>
                </c:pt>
                <c:pt idx="6892">
                  <c:v>964.63333333333333</c:v>
                </c:pt>
                <c:pt idx="6893">
                  <c:v>972.16666666666663</c:v>
                </c:pt>
                <c:pt idx="6894">
                  <c:v>965.7833333333333</c:v>
                </c:pt>
                <c:pt idx="6895">
                  <c:v>987.56666666666672</c:v>
                </c:pt>
                <c:pt idx="6896">
                  <c:v>960.3</c:v>
                </c:pt>
                <c:pt idx="6897">
                  <c:v>972.26666666666665</c:v>
                </c:pt>
                <c:pt idx="6898">
                  <c:v>966.13333333333333</c:v>
                </c:pt>
                <c:pt idx="6899">
                  <c:v>986.83333333333337</c:v>
                </c:pt>
                <c:pt idx="6900">
                  <c:v>920.85</c:v>
                </c:pt>
                <c:pt idx="6901">
                  <c:v>868.2833333333333</c:v>
                </c:pt>
                <c:pt idx="6902">
                  <c:v>882.48333333333335</c:v>
                </c:pt>
                <c:pt idx="6903">
                  <c:v>863</c:v>
                </c:pt>
                <c:pt idx="6904">
                  <c:v>871.7</c:v>
                </c:pt>
                <c:pt idx="6905">
                  <c:v>869.36666666666667</c:v>
                </c:pt>
                <c:pt idx="6906">
                  <c:v>850.93333333333328</c:v>
                </c:pt>
                <c:pt idx="6907">
                  <c:v>854.88333333333333</c:v>
                </c:pt>
                <c:pt idx="6908">
                  <c:v>837.25</c:v>
                </c:pt>
                <c:pt idx="6909">
                  <c:v>953.68333333333328</c:v>
                </c:pt>
                <c:pt idx="6910">
                  <c:v>906.86666666666667</c:v>
                </c:pt>
                <c:pt idx="6911">
                  <c:v>885.83333333333337</c:v>
                </c:pt>
                <c:pt idx="6912">
                  <c:v>858.63333333333333</c:v>
                </c:pt>
                <c:pt idx="6913">
                  <c:v>847.98333333333335</c:v>
                </c:pt>
                <c:pt idx="6914">
                  <c:v>853.58333333333337</c:v>
                </c:pt>
                <c:pt idx="6915">
                  <c:v>879.88333333333333</c:v>
                </c:pt>
                <c:pt idx="6916">
                  <c:v>855.81666666666672</c:v>
                </c:pt>
                <c:pt idx="6917">
                  <c:v>860.0333333333333</c:v>
                </c:pt>
                <c:pt idx="6918">
                  <c:v>869.26666666666665</c:v>
                </c:pt>
                <c:pt idx="6919">
                  <c:v>904.4666666666667</c:v>
                </c:pt>
                <c:pt idx="6920">
                  <c:v>890.48333333333335</c:v>
                </c:pt>
                <c:pt idx="6921">
                  <c:v>866.8</c:v>
                </c:pt>
                <c:pt idx="6922">
                  <c:v>864.33333333333337</c:v>
                </c:pt>
                <c:pt idx="6923">
                  <c:v>866.63333333333333</c:v>
                </c:pt>
                <c:pt idx="6924">
                  <c:v>880.41666666666663</c:v>
                </c:pt>
                <c:pt idx="6925">
                  <c:v>841.23333333333335</c:v>
                </c:pt>
                <c:pt idx="6926">
                  <c:v>855.13333333333333</c:v>
                </c:pt>
                <c:pt idx="6927">
                  <c:v>870.01666666666665</c:v>
                </c:pt>
                <c:pt idx="6928">
                  <c:v>836.93333333333328</c:v>
                </c:pt>
                <c:pt idx="6929">
                  <c:v>914.7833333333333</c:v>
                </c:pt>
                <c:pt idx="6930">
                  <c:v>861.13333333333333</c:v>
                </c:pt>
                <c:pt idx="6931">
                  <c:v>767.76666666666665</c:v>
                </c:pt>
                <c:pt idx="6932">
                  <c:v>861.81666666666672</c:v>
                </c:pt>
                <c:pt idx="6933">
                  <c:v>852.2</c:v>
                </c:pt>
                <c:pt idx="6934">
                  <c:v>766.7166666666667</c:v>
                </c:pt>
                <c:pt idx="6935">
                  <c:v>852.2166666666667</c:v>
                </c:pt>
                <c:pt idx="6936">
                  <c:v>879.7</c:v>
                </c:pt>
                <c:pt idx="6937">
                  <c:v>701.13333333333333</c:v>
                </c:pt>
                <c:pt idx="6938">
                  <c:v>849.55</c:v>
                </c:pt>
                <c:pt idx="6939">
                  <c:v>886.01666666666665</c:v>
                </c:pt>
                <c:pt idx="6940">
                  <c:v>828</c:v>
                </c:pt>
                <c:pt idx="6941">
                  <c:v>857.01666666666665</c:v>
                </c:pt>
                <c:pt idx="6942">
                  <c:v>872.2833333333333</c:v>
                </c:pt>
                <c:pt idx="6943">
                  <c:v>787.01666666666665</c:v>
                </c:pt>
                <c:pt idx="6944">
                  <c:v>849.9666666666667</c:v>
                </c:pt>
                <c:pt idx="6945">
                  <c:v>860.41666666666663</c:v>
                </c:pt>
                <c:pt idx="6946">
                  <c:v>846.85</c:v>
                </c:pt>
                <c:pt idx="6947">
                  <c:v>861.36666666666667</c:v>
                </c:pt>
                <c:pt idx="6948">
                  <c:v>934.3</c:v>
                </c:pt>
                <c:pt idx="6949">
                  <c:v>977.7833333333333</c:v>
                </c:pt>
                <c:pt idx="6950">
                  <c:v>986.5333333333333</c:v>
                </c:pt>
                <c:pt idx="6951">
                  <c:v>969.7166666666667</c:v>
                </c:pt>
                <c:pt idx="6952">
                  <c:v>895.95</c:v>
                </c:pt>
                <c:pt idx="6953">
                  <c:v>958.66666666666663</c:v>
                </c:pt>
                <c:pt idx="6954">
                  <c:v>963.06666666666672</c:v>
                </c:pt>
                <c:pt idx="6955">
                  <c:v>823.76666666666665</c:v>
                </c:pt>
                <c:pt idx="6956">
                  <c:v>965.5333333333333</c:v>
                </c:pt>
                <c:pt idx="6957">
                  <c:v>968.25</c:v>
                </c:pt>
                <c:pt idx="6958">
                  <c:v>775.66666666666663</c:v>
                </c:pt>
                <c:pt idx="6959">
                  <c:v>963.18333333333328</c:v>
                </c:pt>
                <c:pt idx="6960">
                  <c:v>979.43333333333328</c:v>
                </c:pt>
                <c:pt idx="6961">
                  <c:v>757.08333333333337</c:v>
                </c:pt>
                <c:pt idx="6962">
                  <c:v>954.65</c:v>
                </c:pt>
                <c:pt idx="6963">
                  <c:v>956.08333333333337</c:v>
                </c:pt>
                <c:pt idx="6964">
                  <c:v>798.5</c:v>
                </c:pt>
                <c:pt idx="6965">
                  <c:v>973.36666666666667</c:v>
                </c:pt>
                <c:pt idx="6966">
                  <c:v>964.55</c:v>
                </c:pt>
                <c:pt idx="6967">
                  <c:v>803.16666666666663</c:v>
                </c:pt>
                <c:pt idx="6968">
                  <c:v>972.9</c:v>
                </c:pt>
                <c:pt idx="6969">
                  <c:v>950.1</c:v>
                </c:pt>
                <c:pt idx="6970">
                  <c:v>768.48333333333335</c:v>
                </c:pt>
                <c:pt idx="6971">
                  <c:v>973.2833333333333</c:v>
                </c:pt>
                <c:pt idx="6972">
                  <c:v>973.33333333333337</c:v>
                </c:pt>
                <c:pt idx="6973">
                  <c:v>787.2833333333333</c:v>
                </c:pt>
                <c:pt idx="6974">
                  <c:v>964.56666666666672</c:v>
                </c:pt>
                <c:pt idx="6975">
                  <c:v>340.58333333333331</c:v>
                </c:pt>
                <c:pt idx="6976">
                  <c:v>1380.45</c:v>
                </c:pt>
                <c:pt idx="6977">
                  <c:v>1009.6833333333333</c:v>
                </c:pt>
                <c:pt idx="6978">
                  <c:v>944.91666666666663</c:v>
                </c:pt>
                <c:pt idx="6979">
                  <c:v>716.58333333333337</c:v>
                </c:pt>
                <c:pt idx="6980">
                  <c:v>935.61666666666667</c:v>
                </c:pt>
                <c:pt idx="6981">
                  <c:v>869.66666666666663</c:v>
                </c:pt>
                <c:pt idx="6982">
                  <c:v>708.63333333333333</c:v>
                </c:pt>
                <c:pt idx="6983">
                  <c:v>868.2</c:v>
                </c:pt>
                <c:pt idx="6984">
                  <c:v>850.66666666666663</c:v>
                </c:pt>
                <c:pt idx="6985">
                  <c:v>660.98333333333335</c:v>
                </c:pt>
                <c:pt idx="6986">
                  <c:v>856.5333333333333</c:v>
                </c:pt>
                <c:pt idx="6987">
                  <c:v>867.51666666666665</c:v>
                </c:pt>
                <c:pt idx="6988">
                  <c:v>678.26666666666665</c:v>
                </c:pt>
                <c:pt idx="6989">
                  <c:v>875.4666666666667</c:v>
                </c:pt>
                <c:pt idx="6990">
                  <c:v>864.4666666666667</c:v>
                </c:pt>
                <c:pt idx="6991">
                  <c:v>677.56666666666672</c:v>
                </c:pt>
                <c:pt idx="6992">
                  <c:v>847.63333333333333</c:v>
                </c:pt>
                <c:pt idx="6993">
                  <c:v>865.61666666666667</c:v>
                </c:pt>
                <c:pt idx="6994">
                  <c:v>751.75</c:v>
                </c:pt>
                <c:pt idx="6995">
                  <c:v>841.9</c:v>
                </c:pt>
                <c:pt idx="6996">
                  <c:v>884.98333333333335</c:v>
                </c:pt>
                <c:pt idx="6997">
                  <c:v>736.51666666666665</c:v>
                </c:pt>
                <c:pt idx="6998">
                  <c:v>826.13333333333333</c:v>
                </c:pt>
                <c:pt idx="6999">
                  <c:v>962.63333333333333</c:v>
                </c:pt>
                <c:pt idx="7000">
                  <c:v>772.8</c:v>
                </c:pt>
                <c:pt idx="7001">
                  <c:v>916.48333333333335</c:v>
                </c:pt>
                <c:pt idx="7002">
                  <c:v>968.06666666666672</c:v>
                </c:pt>
                <c:pt idx="7003">
                  <c:v>832.2</c:v>
                </c:pt>
                <c:pt idx="7004">
                  <c:v>824.68333333333328</c:v>
                </c:pt>
                <c:pt idx="7005">
                  <c:v>981.51666666666665</c:v>
                </c:pt>
                <c:pt idx="7006">
                  <c:v>873.98333333333335</c:v>
                </c:pt>
                <c:pt idx="7007">
                  <c:v>867.76666666666665</c:v>
                </c:pt>
                <c:pt idx="7008">
                  <c:v>905.91666666666663</c:v>
                </c:pt>
                <c:pt idx="7009">
                  <c:v>868.93333333333328</c:v>
                </c:pt>
                <c:pt idx="7010">
                  <c:v>854.41666666666663</c:v>
                </c:pt>
                <c:pt idx="7011">
                  <c:v>963.83333333333337</c:v>
                </c:pt>
                <c:pt idx="7012">
                  <c:v>852.7166666666667</c:v>
                </c:pt>
                <c:pt idx="7013">
                  <c:v>834.06666666666672</c:v>
                </c:pt>
                <c:pt idx="7014">
                  <c:v>972.18333333333328</c:v>
                </c:pt>
                <c:pt idx="7015">
                  <c:v>880.81666666666672</c:v>
                </c:pt>
                <c:pt idx="7016">
                  <c:v>805.3</c:v>
                </c:pt>
                <c:pt idx="7017">
                  <c:v>977.0333333333333</c:v>
                </c:pt>
                <c:pt idx="7018">
                  <c:v>906.75</c:v>
                </c:pt>
                <c:pt idx="7019">
                  <c:v>825.2833333333333</c:v>
                </c:pt>
                <c:pt idx="7020">
                  <c:v>985.05</c:v>
                </c:pt>
                <c:pt idx="7021">
                  <c:v>891.35</c:v>
                </c:pt>
                <c:pt idx="7022">
                  <c:v>788.9</c:v>
                </c:pt>
                <c:pt idx="7023">
                  <c:v>960.63333333333333</c:v>
                </c:pt>
                <c:pt idx="7024">
                  <c:v>937.58333333333337</c:v>
                </c:pt>
                <c:pt idx="7025">
                  <c:v>775.13333333333333</c:v>
                </c:pt>
                <c:pt idx="7026">
                  <c:v>989.75</c:v>
                </c:pt>
                <c:pt idx="7027">
                  <c:v>972.31666666666672</c:v>
                </c:pt>
                <c:pt idx="7028">
                  <c:v>762.05</c:v>
                </c:pt>
                <c:pt idx="7029">
                  <c:v>973.88333333333333</c:v>
                </c:pt>
                <c:pt idx="7030">
                  <c:v>975.3</c:v>
                </c:pt>
                <c:pt idx="7031">
                  <c:v>728.83333333333337</c:v>
                </c:pt>
                <c:pt idx="7032">
                  <c:v>960.6</c:v>
                </c:pt>
                <c:pt idx="7033">
                  <c:v>977.08333333333337</c:v>
                </c:pt>
                <c:pt idx="7034">
                  <c:v>743.7</c:v>
                </c:pt>
                <c:pt idx="7035">
                  <c:v>852.06666666666672</c:v>
                </c:pt>
                <c:pt idx="7036">
                  <c:v>249.83333333333334</c:v>
                </c:pt>
                <c:pt idx="7037">
                  <c:v>1565.9333333333334</c:v>
                </c:pt>
                <c:pt idx="7038">
                  <c:v>1021.4</c:v>
                </c:pt>
                <c:pt idx="7039">
                  <c:v>993.55</c:v>
                </c:pt>
                <c:pt idx="7040">
                  <c:v>753.85</c:v>
                </c:pt>
                <c:pt idx="7041">
                  <c:v>903.15</c:v>
                </c:pt>
                <c:pt idx="7042">
                  <c:v>254.18333333333334</c:v>
                </c:pt>
                <c:pt idx="7043">
                  <c:v>1498.7833333333333</c:v>
                </c:pt>
                <c:pt idx="7044">
                  <c:v>1017.2</c:v>
                </c:pt>
                <c:pt idx="7045">
                  <c:v>992.05</c:v>
                </c:pt>
                <c:pt idx="7046">
                  <c:v>731.36666666666667</c:v>
                </c:pt>
                <c:pt idx="7047">
                  <c:v>1002.3166666666667</c:v>
                </c:pt>
                <c:pt idx="7048">
                  <c:v>972.75</c:v>
                </c:pt>
                <c:pt idx="7049">
                  <c:v>748.48333333333335</c:v>
                </c:pt>
                <c:pt idx="7050">
                  <c:v>993.81666666666672</c:v>
                </c:pt>
                <c:pt idx="7051">
                  <c:v>994.95</c:v>
                </c:pt>
                <c:pt idx="7052">
                  <c:v>738.41666666666663</c:v>
                </c:pt>
                <c:pt idx="7053">
                  <c:v>993.75</c:v>
                </c:pt>
                <c:pt idx="7054">
                  <c:v>260.64999999999998</c:v>
                </c:pt>
                <c:pt idx="7055">
                  <c:v>1437.0666666666666</c:v>
                </c:pt>
                <c:pt idx="7056">
                  <c:v>1010.55</c:v>
                </c:pt>
                <c:pt idx="7057">
                  <c:v>971.38333333333333</c:v>
                </c:pt>
                <c:pt idx="7058">
                  <c:v>736.9666666666667</c:v>
                </c:pt>
                <c:pt idx="7059">
                  <c:v>932.3</c:v>
                </c:pt>
                <c:pt idx="7060">
                  <c:v>246.73333333333332</c:v>
                </c:pt>
                <c:pt idx="7061">
                  <c:v>247.25</c:v>
                </c:pt>
                <c:pt idx="7062">
                  <c:v>241.7</c:v>
                </c:pt>
                <c:pt idx="7063">
                  <c:v>253.18333333333334</c:v>
                </c:pt>
                <c:pt idx="7064">
                  <c:v>1368.7</c:v>
                </c:pt>
                <c:pt idx="7065">
                  <c:v>1022.4166666666666</c:v>
                </c:pt>
                <c:pt idx="7066">
                  <c:v>986.93333333333328</c:v>
                </c:pt>
                <c:pt idx="7067">
                  <c:v>660.85</c:v>
                </c:pt>
                <c:pt idx="7068">
                  <c:v>976.45</c:v>
                </c:pt>
                <c:pt idx="7069">
                  <c:v>947.51666666666665</c:v>
                </c:pt>
                <c:pt idx="7070">
                  <c:v>251.88333333333333</c:v>
                </c:pt>
                <c:pt idx="7071">
                  <c:v>759.18333333333328</c:v>
                </c:pt>
                <c:pt idx="7072">
                  <c:v>1596.8</c:v>
                </c:pt>
                <c:pt idx="7073">
                  <c:v>799.9</c:v>
                </c:pt>
                <c:pt idx="7074">
                  <c:v>995.81666666666672</c:v>
                </c:pt>
                <c:pt idx="7075">
                  <c:v>998.55</c:v>
                </c:pt>
                <c:pt idx="7076">
                  <c:v>718.88333333333333</c:v>
                </c:pt>
                <c:pt idx="7077">
                  <c:v>1001.7333333333333</c:v>
                </c:pt>
                <c:pt idx="7078">
                  <c:v>990.2166666666667</c:v>
                </c:pt>
                <c:pt idx="7079">
                  <c:v>736.76666666666665</c:v>
                </c:pt>
                <c:pt idx="7080">
                  <c:v>1006.8166666666667</c:v>
                </c:pt>
                <c:pt idx="7081">
                  <c:v>486.76666666666665</c:v>
                </c:pt>
                <c:pt idx="7082">
                  <c:v>1101.4333333333334</c:v>
                </c:pt>
                <c:pt idx="7083">
                  <c:v>1102.9166666666667</c:v>
                </c:pt>
                <c:pt idx="7084">
                  <c:v>500</c:v>
                </c:pt>
                <c:pt idx="7085">
                  <c:v>365.15</c:v>
                </c:pt>
                <c:pt idx="7086">
                  <c:v>1842.8666666666666</c:v>
                </c:pt>
                <c:pt idx="7087">
                  <c:v>975.75</c:v>
                </c:pt>
                <c:pt idx="7088">
                  <c:v>729.9</c:v>
                </c:pt>
                <c:pt idx="7089">
                  <c:v>956.58333333333337</c:v>
                </c:pt>
                <c:pt idx="7090">
                  <c:v>508.63333333333333</c:v>
                </c:pt>
                <c:pt idx="7091">
                  <c:v>497.98333333333335</c:v>
                </c:pt>
                <c:pt idx="7092">
                  <c:v>1618.1</c:v>
                </c:pt>
                <c:pt idx="7093">
                  <c:v>521.01666666666665</c:v>
                </c:pt>
                <c:pt idx="7094">
                  <c:v>245.76666666666668</c:v>
                </c:pt>
                <c:pt idx="7095">
                  <c:v>1827.0666666666666</c:v>
                </c:pt>
                <c:pt idx="7096">
                  <c:v>923.38333333333333</c:v>
                </c:pt>
                <c:pt idx="7097">
                  <c:v>795.0333333333333</c:v>
                </c:pt>
                <c:pt idx="7098">
                  <c:v>828.06666666666672</c:v>
                </c:pt>
                <c:pt idx="7099">
                  <c:v>888.86666666666667</c:v>
                </c:pt>
                <c:pt idx="7100">
                  <c:v>773.61666666666667</c:v>
                </c:pt>
                <c:pt idx="7101">
                  <c:v>760.75</c:v>
                </c:pt>
                <c:pt idx="7102">
                  <c:v>866.25</c:v>
                </c:pt>
                <c:pt idx="7103">
                  <c:v>762.0333333333333</c:v>
                </c:pt>
                <c:pt idx="7104">
                  <c:v>765.05</c:v>
                </c:pt>
                <c:pt idx="7105">
                  <c:v>867.56666666666672</c:v>
                </c:pt>
                <c:pt idx="7106">
                  <c:v>785.11666666666667</c:v>
                </c:pt>
                <c:pt idx="7107">
                  <c:v>745</c:v>
                </c:pt>
                <c:pt idx="7108">
                  <c:v>476.88333333333333</c:v>
                </c:pt>
                <c:pt idx="7109">
                  <c:v>250.4</c:v>
                </c:pt>
                <c:pt idx="7110">
                  <c:v>1619.25</c:v>
                </c:pt>
                <c:pt idx="7111">
                  <c:v>972.5333333333333</c:v>
                </c:pt>
                <c:pt idx="7112">
                  <c:v>853.2166666666667</c:v>
                </c:pt>
                <c:pt idx="7113">
                  <c:v>737.81666666666672</c:v>
                </c:pt>
                <c:pt idx="7114">
                  <c:v>819.26666666666665</c:v>
                </c:pt>
                <c:pt idx="7115">
                  <c:v>246.11666666666667</c:v>
                </c:pt>
                <c:pt idx="7116">
                  <c:v>428.23333333333335</c:v>
                </c:pt>
                <c:pt idx="7117">
                  <c:v>1753.45</c:v>
                </c:pt>
                <c:pt idx="7118">
                  <c:v>908.83333333333337</c:v>
                </c:pt>
                <c:pt idx="7119">
                  <c:v>687.23333333333335</c:v>
                </c:pt>
                <c:pt idx="7120">
                  <c:v>927.7833333333333</c:v>
                </c:pt>
                <c:pt idx="7121">
                  <c:v>900.35</c:v>
                </c:pt>
                <c:pt idx="7122">
                  <c:v>695.86666666666667</c:v>
                </c:pt>
                <c:pt idx="7123">
                  <c:v>888.68333333333328</c:v>
                </c:pt>
                <c:pt idx="7124">
                  <c:v>891.58333333333337</c:v>
                </c:pt>
                <c:pt idx="7125">
                  <c:v>686.18333333333328</c:v>
                </c:pt>
                <c:pt idx="7126">
                  <c:v>679.01666666666665</c:v>
                </c:pt>
                <c:pt idx="7127">
                  <c:v>240.88333333333333</c:v>
                </c:pt>
                <c:pt idx="7128">
                  <c:v>1606.9333333333334</c:v>
                </c:pt>
                <c:pt idx="7129">
                  <c:v>1004.3666666666667</c:v>
                </c:pt>
                <c:pt idx="7130">
                  <c:v>942.41666666666663</c:v>
                </c:pt>
                <c:pt idx="7131">
                  <c:v>703.3</c:v>
                </c:pt>
                <c:pt idx="7132">
                  <c:v>721.95</c:v>
                </c:pt>
                <c:pt idx="7133">
                  <c:v>245.43333333333334</c:v>
                </c:pt>
                <c:pt idx="7134">
                  <c:v>1531.3333333333333</c:v>
                </c:pt>
                <c:pt idx="7135">
                  <c:v>826.93333333333328</c:v>
                </c:pt>
                <c:pt idx="7136">
                  <c:v>239.85</c:v>
                </c:pt>
                <c:pt idx="7137">
                  <c:v>1471.7166666666667</c:v>
                </c:pt>
                <c:pt idx="7138">
                  <c:v>890.63333333333333</c:v>
                </c:pt>
                <c:pt idx="7139">
                  <c:v>238.71666666666667</c:v>
                </c:pt>
                <c:pt idx="7140">
                  <c:v>1451.7166666666667</c:v>
                </c:pt>
                <c:pt idx="7141">
                  <c:v>925.15</c:v>
                </c:pt>
                <c:pt idx="7142">
                  <c:v>877.06666666666672</c:v>
                </c:pt>
                <c:pt idx="7143">
                  <c:v>665.61666666666667</c:v>
                </c:pt>
                <c:pt idx="7144">
                  <c:v>890.81666666666672</c:v>
                </c:pt>
                <c:pt idx="7145">
                  <c:v>881.61666666666667</c:v>
                </c:pt>
                <c:pt idx="7146">
                  <c:v>684.95</c:v>
                </c:pt>
                <c:pt idx="7147">
                  <c:v>903.66666666666663</c:v>
                </c:pt>
                <c:pt idx="7148">
                  <c:v>242.85</c:v>
                </c:pt>
                <c:pt idx="7149">
                  <c:v>1483.2833333333333</c:v>
                </c:pt>
                <c:pt idx="7150">
                  <c:v>1019.75</c:v>
                </c:pt>
                <c:pt idx="7151">
                  <c:v>974.35</c:v>
                </c:pt>
                <c:pt idx="7152">
                  <c:v>698.55</c:v>
                </c:pt>
                <c:pt idx="7153">
                  <c:v>981.31666666666672</c:v>
                </c:pt>
                <c:pt idx="7154">
                  <c:v>983.75</c:v>
                </c:pt>
                <c:pt idx="7155">
                  <c:v>740.55</c:v>
                </c:pt>
                <c:pt idx="7156">
                  <c:v>978.35</c:v>
                </c:pt>
                <c:pt idx="7157">
                  <c:v>325.61666666666667</c:v>
                </c:pt>
                <c:pt idx="7158">
                  <c:v>1328.3833333333334</c:v>
                </c:pt>
                <c:pt idx="7159">
                  <c:v>1011.0166666666667</c:v>
                </c:pt>
                <c:pt idx="7160">
                  <c:v>955.43333333333328</c:v>
                </c:pt>
                <c:pt idx="7161">
                  <c:v>698.91666666666663</c:v>
                </c:pt>
                <c:pt idx="7162">
                  <c:v>961.45</c:v>
                </c:pt>
                <c:pt idx="7163">
                  <c:v>352.68333333333334</c:v>
                </c:pt>
                <c:pt idx="7164">
                  <c:v>1281.0833333333333</c:v>
                </c:pt>
                <c:pt idx="7165">
                  <c:v>1029.5</c:v>
                </c:pt>
                <c:pt idx="7166">
                  <c:v>332.1</c:v>
                </c:pt>
                <c:pt idx="7167">
                  <c:v>1011.6</c:v>
                </c:pt>
                <c:pt idx="7168">
                  <c:v>1266.5333333333333</c:v>
                </c:pt>
                <c:pt idx="7169">
                  <c:v>947.85</c:v>
                </c:pt>
                <c:pt idx="7170">
                  <c:v>732.2833333333333</c:v>
                </c:pt>
                <c:pt idx="7171">
                  <c:v>899.7166666666667</c:v>
                </c:pt>
                <c:pt idx="7172">
                  <c:v>913.2166666666667</c:v>
                </c:pt>
                <c:pt idx="7173">
                  <c:v>677.33333333333337</c:v>
                </c:pt>
                <c:pt idx="7174">
                  <c:v>915.81666666666672</c:v>
                </c:pt>
                <c:pt idx="7175">
                  <c:v>913.15</c:v>
                </c:pt>
                <c:pt idx="7176">
                  <c:v>696.11666666666667</c:v>
                </c:pt>
                <c:pt idx="7177">
                  <c:v>901.1</c:v>
                </c:pt>
                <c:pt idx="7178">
                  <c:v>422.51666666666665</c:v>
                </c:pt>
                <c:pt idx="7179">
                  <c:v>749.1</c:v>
                </c:pt>
                <c:pt idx="7180">
                  <c:v>1335.6833333333334</c:v>
                </c:pt>
                <c:pt idx="7181">
                  <c:v>383.2</c:v>
                </c:pt>
                <c:pt idx="7182">
                  <c:v>430.51666666666665</c:v>
                </c:pt>
                <c:pt idx="7183">
                  <c:v>1610.05</c:v>
                </c:pt>
                <c:pt idx="7184">
                  <c:v>535.11666666666667</c:v>
                </c:pt>
                <c:pt idx="7185">
                  <c:v>397.68333333333334</c:v>
                </c:pt>
                <c:pt idx="7186">
                  <c:v>1625.5</c:v>
                </c:pt>
                <c:pt idx="7187">
                  <c:v>919.73333333333335</c:v>
                </c:pt>
                <c:pt idx="7188">
                  <c:v>789.81666666666672</c:v>
                </c:pt>
                <c:pt idx="7189">
                  <c:v>832.93333333333328</c:v>
                </c:pt>
                <c:pt idx="7190">
                  <c:v>922</c:v>
                </c:pt>
                <c:pt idx="7191">
                  <c:v>775.66666666666663</c:v>
                </c:pt>
                <c:pt idx="7192">
                  <c:v>773.56666666666672</c:v>
                </c:pt>
                <c:pt idx="7193">
                  <c:v>896.5333333333333</c:v>
                </c:pt>
                <c:pt idx="7194">
                  <c:v>780.88333333333333</c:v>
                </c:pt>
                <c:pt idx="7195">
                  <c:v>783.0333333333333</c:v>
                </c:pt>
                <c:pt idx="7196">
                  <c:v>901.86666666666667</c:v>
                </c:pt>
                <c:pt idx="7197">
                  <c:v>805.58333333333337</c:v>
                </c:pt>
                <c:pt idx="7198">
                  <c:v>799.0333333333333</c:v>
                </c:pt>
                <c:pt idx="7199">
                  <c:v>925.41666666666663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452560"/>
        <c:axId val="73453120"/>
      </c:lineChart>
      <c:catAx>
        <c:axId val="73452560"/>
        <c:scaling>
          <c:orientation val="minMax"/>
        </c:scaling>
        <c:delete val="0"/>
        <c:axPos val="b"/>
        <c:majorTickMark val="out"/>
        <c:minorTickMark val="none"/>
        <c:tickLblPos val="nextTo"/>
        <c:crossAx val="73453120"/>
        <c:crosses val="autoZero"/>
        <c:auto val="1"/>
        <c:lblAlgn val="ctr"/>
        <c:lblOffset val="100"/>
        <c:noMultiLvlLbl val="0"/>
      </c:catAx>
      <c:valAx>
        <c:axId val="7345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452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'orscan data 0402 - all'!$B$1</c:f>
              <c:strCache>
                <c:ptCount val="1"/>
                <c:pt idx="0">
                  <c:v>orscan 0402</c:v>
                </c:pt>
              </c:strCache>
            </c:strRef>
          </c:tx>
          <c:marker>
            <c:symbol val="none"/>
          </c:marker>
          <c:val>
            <c:numRef>
              <c:f>'orscan data 0402 - all'!$B$2:$B$120</c:f>
              <c:numCache>
                <c:formatCode>General</c:formatCode>
                <c:ptCount val="119"/>
                <c:pt idx="0">
                  <c:v>5200</c:v>
                </c:pt>
                <c:pt idx="1">
                  <c:v>5244</c:v>
                </c:pt>
                <c:pt idx="2">
                  <c:v>5260</c:v>
                </c:pt>
                <c:pt idx="3">
                  <c:v>5256</c:v>
                </c:pt>
                <c:pt idx="4">
                  <c:v>5219</c:v>
                </c:pt>
                <c:pt idx="5">
                  <c:v>5156</c:v>
                </c:pt>
                <c:pt idx="6">
                  <c:v>5081</c:v>
                </c:pt>
                <c:pt idx="7">
                  <c:v>5051</c:v>
                </c:pt>
                <c:pt idx="8">
                  <c:v>5017</c:v>
                </c:pt>
                <c:pt idx="9">
                  <c:v>5001</c:v>
                </c:pt>
                <c:pt idx="10">
                  <c:v>5019</c:v>
                </c:pt>
                <c:pt idx="11">
                  <c:v>5067</c:v>
                </c:pt>
                <c:pt idx="12">
                  <c:v>5137</c:v>
                </c:pt>
                <c:pt idx="13">
                  <c:v>5208</c:v>
                </c:pt>
                <c:pt idx="14">
                  <c:v>5243</c:v>
                </c:pt>
                <c:pt idx="15">
                  <c:v>5268</c:v>
                </c:pt>
                <c:pt idx="16">
                  <c:v>5277</c:v>
                </c:pt>
                <c:pt idx="17">
                  <c:v>5258</c:v>
                </c:pt>
                <c:pt idx="18">
                  <c:v>5251</c:v>
                </c:pt>
                <c:pt idx="19">
                  <c:v>5240</c:v>
                </c:pt>
                <c:pt idx="20">
                  <c:v>5223</c:v>
                </c:pt>
                <c:pt idx="21">
                  <c:v>5225</c:v>
                </c:pt>
                <c:pt idx="22">
                  <c:v>5236</c:v>
                </c:pt>
                <c:pt idx="23">
                  <c:v>5266</c:v>
                </c:pt>
                <c:pt idx="24">
                  <c:v>5271</c:v>
                </c:pt>
                <c:pt idx="25">
                  <c:v>5289</c:v>
                </c:pt>
                <c:pt idx="26">
                  <c:v>5288</c:v>
                </c:pt>
                <c:pt idx="27">
                  <c:v>5314</c:v>
                </c:pt>
                <c:pt idx="28">
                  <c:v>5292</c:v>
                </c:pt>
                <c:pt idx="29">
                  <c:v>5262</c:v>
                </c:pt>
                <c:pt idx="30">
                  <c:v>5196</c:v>
                </c:pt>
                <c:pt idx="31">
                  <c:v>5174</c:v>
                </c:pt>
                <c:pt idx="32">
                  <c:v>5128</c:v>
                </c:pt>
                <c:pt idx="33">
                  <c:v>5125</c:v>
                </c:pt>
                <c:pt idx="34">
                  <c:v>5090</c:v>
                </c:pt>
                <c:pt idx="35">
                  <c:v>5118</c:v>
                </c:pt>
                <c:pt idx="36">
                  <c:v>5144</c:v>
                </c:pt>
                <c:pt idx="37">
                  <c:v>5185</c:v>
                </c:pt>
                <c:pt idx="38">
                  <c:v>5264</c:v>
                </c:pt>
                <c:pt idx="39">
                  <c:v>5299</c:v>
                </c:pt>
                <c:pt idx="40">
                  <c:v>5313</c:v>
                </c:pt>
                <c:pt idx="41">
                  <c:v>5319</c:v>
                </c:pt>
                <c:pt idx="42">
                  <c:v>5305</c:v>
                </c:pt>
                <c:pt idx="43">
                  <c:v>5305</c:v>
                </c:pt>
                <c:pt idx="44">
                  <c:v>5336</c:v>
                </c:pt>
                <c:pt idx="45">
                  <c:v>5338</c:v>
                </c:pt>
                <c:pt idx="46">
                  <c:v>5347</c:v>
                </c:pt>
                <c:pt idx="47">
                  <c:v>5378</c:v>
                </c:pt>
                <c:pt idx="48">
                  <c:v>5404</c:v>
                </c:pt>
                <c:pt idx="49">
                  <c:v>5423</c:v>
                </c:pt>
                <c:pt idx="50">
                  <c:v>5435</c:v>
                </c:pt>
                <c:pt idx="51">
                  <c:v>5429</c:v>
                </c:pt>
                <c:pt idx="52">
                  <c:v>5403</c:v>
                </c:pt>
                <c:pt idx="53">
                  <c:v>5351</c:v>
                </c:pt>
                <c:pt idx="54">
                  <c:v>5276</c:v>
                </c:pt>
                <c:pt idx="55">
                  <c:v>5210</c:v>
                </c:pt>
                <c:pt idx="56">
                  <c:v>5157</c:v>
                </c:pt>
                <c:pt idx="57">
                  <c:v>5164</c:v>
                </c:pt>
                <c:pt idx="58">
                  <c:v>5192</c:v>
                </c:pt>
                <c:pt idx="59">
                  <c:v>5282</c:v>
                </c:pt>
                <c:pt idx="60">
                  <c:v>5347</c:v>
                </c:pt>
                <c:pt idx="61">
                  <c:v>5444</c:v>
                </c:pt>
                <c:pt idx="62">
                  <c:v>5524</c:v>
                </c:pt>
                <c:pt idx="63">
                  <c:v>5525</c:v>
                </c:pt>
                <c:pt idx="64">
                  <c:v>5536</c:v>
                </c:pt>
                <c:pt idx="65">
                  <c:v>5543</c:v>
                </c:pt>
                <c:pt idx="66">
                  <c:v>5548</c:v>
                </c:pt>
                <c:pt idx="67">
                  <c:v>5591</c:v>
                </c:pt>
                <c:pt idx="68">
                  <c:v>5624</c:v>
                </c:pt>
                <c:pt idx="69">
                  <c:v>5630</c:v>
                </c:pt>
                <c:pt idx="70">
                  <c:v>5629</c:v>
                </c:pt>
                <c:pt idx="71">
                  <c:v>5636</c:v>
                </c:pt>
                <c:pt idx="72">
                  <c:v>5624</c:v>
                </c:pt>
                <c:pt idx="73">
                  <c:v>5665</c:v>
                </c:pt>
                <c:pt idx="74">
                  <c:v>5701</c:v>
                </c:pt>
                <c:pt idx="75">
                  <c:v>5690</c:v>
                </c:pt>
                <c:pt idx="76">
                  <c:v>5661</c:v>
                </c:pt>
                <c:pt idx="77">
                  <c:v>5618</c:v>
                </c:pt>
                <c:pt idx="78">
                  <c:v>5599</c:v>
                </c:pt>
                <c:pt idx="79">
                  <c:v>5537</c:v>
                </c:pt>
                <c:pt idx="80">
                  <c:v>5535</c:v>
                </c:pt>
                <c:pt idx="81">
                  <c:v>5530</c:v>
                </c:pt>
                <c:pt idx="82">
                  <c:v>5544</c:v>
                </c:pt>
                <c:pt idx="83">
                  <c:v>5619</c:v>
                </c:pt>
                <c:pt idx="84">
                  <c:v>5690</c:v>
                </c:pt>
                <c:pt idx="85">
                  <c:v>5772</c:v>
                </c:pt>
                <c:pt idx="86">
                  <c:v>5833</c:v>
                </c:pt>
                <c:pt idx="87">
                  <c:v>5879</c:v>
                </c:pt>
                <c:pt idx="88">
                  <c:v>5882</c:v>
                </c:pt>
                <c:pt idx="89">
                  <c:v>5901</c:v>
                </c:pt>
                <c:pt idx="90">
                  <c:v>5924</c:v>
                </c:pt>
                <c:pt idx="91">
                  <c:v>5958</c:v>
                </c:pt>
                <c:pt idx="92">
                  <c:v>6004</c:v>
                </c:pt>
                <c:pt idx="93">
                  <c:v>6045</c:v>
                </c:pt>
                <c:pt idx="94">
                  <c:v>6070</c:v>
                </c:pt>
                <c:pt idx="95">
                  <c:v>6188</c:v>
                </c:pt>
                <c:pt idx="96">
                  <c:v>6043</c:v>
                </c:pt>
                <c:pt idx="97">
                  <c:v>5643</c:v>
                </c:pt>
                <c:pt idx="98">
                  <c:v>6292</c:v>
                </c:pt>
                <c:pt idx="99">
                  <c:v>6266</c:v>
                </c:pt>
                <c:pt idx="100">
                  <c:v>6226</c:v>
                </c:pt>
                <c:pt idx="101">
                  <c:v>6123</c:v>
                </c:pt>
                <c:pt idx="102">
                  <c:v>6061</c:v>
                </c:pt>
                <c:pt idx="103">
                  <c:v>6010</c:v>
                </c:pt>
                <c:pt idx="104">
                  <c:v>5992</c:v>
                </c:pt>
                <c:pt idx="105">
                  <c:v>5982</c:v>
                </c:pt>
                <c:pt idx="106">
                  <c:v>5993</c:v>
                </c:pt>
                <c:pt idx="107">
                  <c:v>5997</c:v>
                </c:pt>
                <c:pt idx="108">
                  <c:v>6000</c:v>
                </c:pt>
                <c:pt idx="109">
                  <c:v>5999</c:v>
                </c:pt>
                <c:pt idx="110">
                  <c:v>5993</c:v>
                </c:pt>
                <c:pt idx="111">
                  <c:v>5955</c:v>
                </c:pt>
                <c:pt idx="112">
                  <c:v>5932</c:v>
                </c:pt>
                <c:pt idx="113">
                  <c:v>5903</c:v>
                </c:pt>
                <c:pt idx="114">
                  <c:v>5898</c:v>
                </c:pt>
                <c:pt idx="115">
                  <c:v>5883</c:v>
                </c:pt>
                <c:pt idx="116">
                  <c:v>5867</c:v>
                </c:pt>
                <c:pt idx="117">
                  <c:v>5847</c:v>
                </c:pt>
                <c:pt idx="118">
                  <c:v>5834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'orscan data 0402 - all'!$C$1</c:f>
              <c:strCache>
                <c:ptCount val="1"/>
                <c:pt idx="0">
                  <c:v>orscan 0326</c:v>
                </c:pt>
              </c:strCache>
            </c:strRef>
          </c:tx>
          <c:marker>
            <c:symbol val="none"/>
          </c:marker>
          <c:val>
            <c:numRef>
              <c:f>'orscan data 0402 - all'!$C$2:$C$120</c:f>
              <c:numCache>
                <c:formatCode>General</c:formatCode>
                <c:ptCount val="119"/>
                <c:pt idx="0">
                  <c:v>5631</c:v>
                </c:pt>
                <c:pt idx="1">
                  <c:v>5647</c:v>
                </c:pt>
                <c:pt idx="2">
                  <c:v>5639</c:v>
                </c:pt>
                <c:pt idx="3">
                  <c:v>5628</c:v>
                </c:pt>
                <c:pt idx="4">
                  <c:v>5585</c:v>
                </c:pt>
                <c:pt idx="5">
                  <c:v>5539</c:v>
                </c:pt>
                <c:pt idx="6">
                  <c:v>5469</c:v>
                </c:pt>
                <c:pt idx="7">
                  <c:v>5445</c:v>
                </c:pt>
                <c:pt idx="8">
                  <c:v>5398</c:v>
                </c:pt>
                <c:pt idx="9">
                  <c:v>5385</c:v>
                </c:pt>
                <c:pt idx="10">
                  <c:v>5402</c:v>
                </c:pt>
                <c:pt idx="11">
                  <c:v>5439</c:v>
                </c:pt>
                <c:pt idx="12">
                  <c:v>5506</c:v>
                </c:pt>
                <c:pt idx="13">
                  <c:v>5563</c:v>
                </c:pt>
                <c:pt idx="14">
                  <c:v>5597</c:v>
                </c:pt>
                <c:pt idx="15">
                  <c:v>5603</c:v>
                </c:pt>
                <c:pt idx="16">
                  <c:v>5594</c:v>
                </c:pt>
                <c:pt idx="17">
                  <c:v>5559</c:v>
                </c:pt>
                <c:pt idx="18">
                  <c:v>5529</c:v>
                </c:pt>
                <c:pt idx="19">
                  <c:v>5511</c:v>
                </c:pt>
                <c:pt idx="20">
                  <c:v>5505</c:v>
                </c:pt>
                <c:pt idx="21">
                  <c:v>5494</c:v>
                </c:pt>
                <c:pt idx="22">
                  <c:v>5494</c:v>
                </c:pt>
                <c:pt idx="23">
                  <c:v>5511</c:v>
                </c:pt>
                <c:pt idx="24">
                  <c:v>5506</c:v>
                </c:pt>
                <c:pt idx="25">
                  <c:v>5508</c:v>
                </c:pt>
                <c:pt idx="26">
                  <c:v>5509</c:v>
                </c:pt>
                <c:pt idx="27">
                  <c:v>5509</c:v>
                </c:pt>
                <c:pt idx="28">
                  <c:v>5486</c:v>
                </c:pt>
                <c:pt idx="29">
                  <c:v>5441</c:v>
                </c:pt>
                <c:pt idx="30">
                  <c:v>5384</c:v>
                </c:pt>
                <c:pt idx="31">
                  <c:v>5354</c:v>
                </c:pt>
                <c:pt idx="32">
                  <c:v>5312</c:v>
                </c:pt>
                <c:pt idx="33">
                  <c:v>5311</c:v>
                </c:pt>
                <c:pt idx="34">
                  <c:v>5252</c:v>
                </c:pt>
                <c:pt idx="35">
                  <c:v>5280</c:v>
                </c:pt>
                <c:pt idx="36">
                  <c:v>5274</c:v>
                </c:pt>
                <c:pt idx="37">
                  <c:v>5325</c:v>
                </c:pt>
                <c:pt idx="38">
                  <c:v>5389</c:v>
                </c:pt>
                <c:pt idx="39">
                  <c:v>5397</c:v>
                </c:pt>
                <c:pt idx="40">
                  <c:v>5405</c:v>
                </c:pt>
                <c:pt idx="41">
                  <c:v>5400</c:v>
                </c:pt>
                <c:pt idx="42">
                  <c:v>5388</c:v>
                </c:pt>
                <c:pt idx="43">
                  <c:v>5372</c:v>
                </c:pt>
                <c:pt idx="44">
                  <c:v>5389</c:v>
                </c:pt>
                <c:pt idx="45">
                  <c:v>5375</c:v>
                </c:pt>
                <c:pt idx="46">
                  <c:v>5366</c:v>
                </c:pt>
                <c:pt idx="47">
                  <c:v>5388</c:v>
                </c:pt>
                <c:pt idx="48">
                  <c:v>5411</c:v>
                </c:pt>
                <c:pt idx="49">
                  <c:v>5421</c:v>
                </c:pt>
                <c:pt idx="50">
                  <c:v>5430</c:v>
                </c:pt>
                <c:pt idx="51">
                  <c:v>5434</c:v>
                </c:pt>
                <c:pt idx="52">
                  <c:v>5413</c:v>
                </c:pt>
                <c:pt idx="53">
                  <c:v>5353</c:v>
                </c:pt>
                <c:pt idx="54">
                  <c:v>5186</c:v>
                </c:pt>
                <c:pt idx="55">
                  <c:v>5112</c:v>
                </c:pt>
                <c:pt idx="56">
                  <c:v>5076</c:v>
                </c:pt>
                <c:pt idx="57">
                  <c:v>5068</c:v>
                </c:pt>
                <c:pt idx="58">
                  <c:v>5090</c:v>
                </c:pt>
                <c:pt idx="59">
                  <c:v>5181</c:v>
                </c:pt>
                <c:pt idx="60">
                  <c:v>5251</c:v>
                </c:pt>
                <c:pt idx="61">
                  <c:v>5369</c:v>
                </c:pt>
                <c:pt idx="62">
                  <c:v>5447</c:v>
                </c:pt>
                <c:pt idx="63">
                  <c:v>5450</c:v>
                </c:pt>
                <c:pt idx="64">
                  <c:v>5449</c:v>
                </c:pt>
                <c:pt idx="65">
                  <c:v>5445</c:v>
                </c:pt>
                <c:pt idx="66">
                  <c:v>5435</c:v>
                </c:pt>
                <c:pt idx="67">
                  <c:v>5459</c:v>
                </c:pt>
                <c:pt idx="68">
                  <c:v>5477</c:v>
                </c:pt>
                <c:pt idx="69">
                  <c:v>5466</c:v>
                </c:pt>
                <c:pt idx="70">
                  <c:v>5451</c:v>
                </c:pt>
                <c:pt idx="71">
                  <c:v>5460</c:v>
                </c:pt>
                <c:pt idx="72">
                  <c:v>5448</c:v>
                </c:pt>
                <c:pt idx="73">
                  <c:v>5457</c:v>
                </c:pt>
                <c:pt idx="74">
                  <c:v>5487</c:v>
                </c:pt>
                <c:pt idx="75">
                  <c:v>5473</c:v>
                </c:pt>
                <c:pt idx="76">
                  <c:v>5439</c:v>
                </c:pt>
                <c:pt idx="77">
                  <c:v>5366</c:v>
                </c:pt>
                <c:pt idx="78">
                  <c:v>5313</c:v>
                </c:pt>
                <c:pt idx="79">
                  <c:v>5172</c:v>
                </c:pt>
                <c:pt idx="80">
                  <c:v>5141</c:v>
                </c:pt>
                <c:pt idx="81">
                  <c:v>5118</c:v>
                </c:pt>
                <c:pt idx="82">
                  <c:v>5093</c:v>
                </c:pt>
                <c:pt idx="83">
                  <c:v>5165</c:v>
                </c:pt>
                <c:pt idx="84">
                  <c:v>5246</c:v>
                </c:pt>
                <c:pt idx="85">
                  <c:v>5311</c:v>
                </c:pt>
                <c:pt idx="86">
                  <c:v>5331</c:v>
                </c:pt>
                <c:pt idx="87">
                  <c:v>5338</c:v>
                </c:pt>
                <c:pt idx="88">
                  <c:v>5320</c:v>
                </c:pt>
                <c:pt idx="89">
                  <c:v>5337</c:v>
                </c:pt>
                <c:pt idx="90">
                  <c:v>5339</c:v>
                </c:pt>
                <c:pt idx="91">
                  <c:v>5353</c:v>
                </c:pt>
                <c:pt idx="92">
                  <c:v>5359</c:v>
                </c:pt>
                <c:pt idx="93">
                  <c:v>5377</c:v>
                </c:pt>
                <c:pt idx="94">
                  <c:v>5368</c:v>
                </c:pt>
                <c:pt idx="95">
                  <c:v>5324</c:v>
                </c:pt>
                <c:pt idx="96">
                  <c:v>5059</c:v>
                </c:pt>
                <c:pt idx="97">
                  <c:v>4624</c:v>
                </c:pt>
                <c:pt idx="98">
                  <c:v>5365</c:v>
                </c:pt>
                <c:pt idx="99">
                  <c:v>5338</c:v>
                </c:pt>
                <c:pt idx="100">
                  <c:v>5302</c:v>
                </c:pt>
                <c:pt idx="101">
                  <c:v>5211</c:v>
                </c:pt>
                <c:pt idx="102">
                  <c:v>5176</c:v>
                </c:pt>
                <c:pt idx="103">
                  <c:v>5143</c:v>
                </c:pt>
                <c:pt idx="104">
                  <c:v>5142</c:v>
                </c:pt>
                <c:pt idx="105">
                  <c:v>5167</c:v>
                </c:pt>
                <c:pt idx="106">
                  <c:v>5227</c:v>
                </c:pt>
                <c:pt idx="107">
                  <c:v>5301</c:v>
                </c:pt>
                <c:pt idx="108">
                  <c:v>5372</c:v>
                </c:pt>
                <c:pt idx="109">
                  <c:v>5406</c:v>
                </c:pt>
                <c:pt idx="110">
                  <c:v>5430</c:v>
                </c:pt>
                <c:pt idx="111">
                  <c:v>5409</c:v>
                </c:pt>
                <c:pt idx="112">
                  <c:v>5399</c:v>
                </c:pt>
                <c:pt idx="113">
                  <c:v>5400</c:v>
                </c:pt>
                <c:pt idx="114">
                  <c:v>5398</c:v>
                </c:pt>
                <c:pt idx="115">
                  <c:v>5404</c:v>
                </c:pt>
                <c:pt idx="116">
                  <c:v>5384</c:v>
                </c:pt>
                <c:pt idx="117">
                  <c:v>5383</c:v>
                </c:pt>
                <c:pt idx="118">
                  <c:v>5382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'orscan data 0402 - all'!$D$1</c:f>
              <c:strCache>
                <c:ptCount val="1"/>
                <c:pt idx="0">
                  <c:v>client count</c:v>
                </c:pt>
              </c:strCache>
            </c:strRef>
          </c:tx>
          <c:marker>
            <c:symbol val="none"/>
          </c:marker>
          <c:val>
            <c:numRef>
              <c:f>'orscan data 0402 - all'!$D$2:$D$120</c:f>
              <c:numCache>
                <c:formatCode>General</c:formatCode>
                <c:ptCount val="119"/>
                <c:pt idx="0">
                  <c:v>8017</c:v>
                </c:pt>
                <c:pt idx="1">
                  <c:v>8056</c:v>
                </c:pt>
                <c:pt idx="2">
                  <c:v>8045</c:v>
                </c:pt>
                <c:pt idx="3">
                  <c:v>8023</c:v>
                </c:pt>
                <c:pt idx="4">
                  <c:v>7934</c:v>
                </c:pt>
                <c:pt idx="5">
                  <c:v>7845</c:v>
                </c:pt>
                <c:pt idx="6">
                  <c:v>7717</c:v>
                </c:pt>
                <c:pt idx="7">
                  <c:v>7639</c:v>
                </c:pt>
                <c:pt idx="8">
                  <c:v>7571</c:v>
                </c:pt>
                <c:pt idx="9">
                  <c:v>7539</c:v>
                </c:pt>
                <c:pt idx="10">
                  <c:v>7550</c:v>
                </c:pt>
                <c:pt idx="11">
                  <c:v>7629</c:v>
                </c:pt>
                <c:pt idx="12">
                  <c:v>7772</c:v>
                </c:pt>
                <c:pt idx="13">
                  <c:v>7919</c:v>
                </c:pt>
                <c:pt idx="14">
                  <c:v>7999</c:v>
                </c:pt>
                <c:pt idx="15">
                  <c:v>8051</c:v>
                </c:pt>
                <c:pt idx="16">
                  <c:v>8046</c:v>
                </c:pt>
                <c:pt idx="17">
                  <c:v>8016</c:v>
                </c:pt>
                <c:pt idx="18">
                  <c:v>7989</c:v>
                </c:pt>
                <c:pt idx="19">
                  <c:v>7950</c:v>
                </c:pt>
                <c:pt idx="20">
                  <c:v>7947</c:v>
                </c:pt>
                <c:pt idx="21">
                  <c:v>7944</c:v>
                </c:pt>
                <c:pt idx="22">
                  <c:v>7946</c:v>
                </c:pt>
                <c:pt idx="23">
                  <c:v>7978</c:v>
                </c:pt>
                <c:pt idx="24">
                  <c:v>7988</c:v>
                </c:pt>
                <c:pt idx="25">
                  <c:v>7988</c:v>
                </c:pt>
                <c:pt idx="26">
                  <c:v>7963</c:v>
                </c:pt>
                <c:pt idx="27">
                  <c:v>7980</c:v>
                </c:pt>
                <c:pt idx="28">
                  <c:v>7927</c:v>
                </c:pt>
                <c:pt idx="29">
                  <c:v>7848</c:v>
                </c:pt>
                <c:pt idx="30">
                  <c:v>7709</c:v>
                </c:pt>
                <c:pt idx="31">
                  <c:v>7658</c:v>
                </c:pt>
                <c:pt idx="32">
                  <c:v>7572</c:v>
                </c:pt>
                <c:pt idx="33">
                  <c:v>7554</c:v>
                </c:pt>
                <c:pt idx="34">
                  <c:v>7493</c:v>
                </c:pt>
                <c:pt idx="35">
                  <c:v>7529</c:v>
                </c:pt>
                <c:pt idx="36">
                  <c:v>7577</c:v>
                </c:pt>
                <c:pt idx="37">
                  <c:v>7688</c:v>
                </c:pt>
                <c:pt idx="38">
                  <c:v>7822</c:v>
                </c:pt>
                <c:pt idx="39">
                  <c:v>7889</c:v>
                </c:pt>
                <c:pt idx="40">
                  <c:v>7901</c:v>
                </c:pt>
                <c:pt idx="41">
                  <c:v>7905</c:v>
                </c:pt>
                <c:pt idx="42">
                  <c:v>7885</c:v>
                </c:pt>
                <c:pt idx="43">
                  <c:v>7861</c:v>
                </c:pt>
                <c:pt idx="44">
                  <c:v>7918</c:v>
                </c:pt>
                <c:pt idx="45">
                  <c:v>7898</c:v>
                </c:pt>
                <c:pt idx="46">
                  <c:v>7907</c:v>
                </c:pt>
                <c:pt idx="47">
                  <c:v>7933</c:v>
                </c:pt>
                <c:pt idx="48">
                  <c:v>7981</c:v>
                </c:pt>
                <c:pt idx="49">
                  <c:v>8024</c:v>
                </c:pt>
                <c:pt idx="50">
                  <c:v>8041</c:v>
                </c:pt>
                <c:pt idx="51">
                  <c:v>8030</c:v>
                </c:pt>
                <c:pt idx="52">
                  <c:v>7956</c:v>
                </c:pt>
                <c:pt idx="53">
                  <c:v>7833</c:v>
                </c:pt>
                <c:pt idx="54">
                  <c:v>7583</c:v>
                </c:pt>
                <c:pt idx="55">
                  <c:v>7422</c:v>
                </c:pt>
                <c:pt idx="56">
                  <c:v>7340</c:v>
                </c:pt>
                <c:pt idx="57">
                  <c:v>7349</c:v>
                </c:pt>
                <c:pt idx="58">
                  <c:v>7380</c:v>
                </c:pt>
                <c:pt idx="59">
                  <c:v>7525</c:v>
                </c:pt>
                <c:pt idx="60">
                  <c:v>7678</c:v>
                </c:pt>
                <c:pt idx="61">
                  <c:v>7892</c:v>
                </c:pt>
                <c:pt idx="62">
                  <c:v>8027</c:v>
                </c:pt>
                <c:pt idx="63">
                  <c:v>8040</c:v>
                </c:pt>
                <c:pt idx="64">
                  <c:v>8031</c:v>
                </c:pt>
                <c:pt idx="65">
                  <c:v>8031</c:v>
                </c:pt>
                <c:pt idx="66">
                  <c:v>8013</c:v>
                </c:pt>
                <c:pt idx="67">
                  <c:v>8072</c:v>
                </c:pt>
                <c:pt idx="68">
                  <c:v>8120</c:v>
                </c:pt>
                <c:pt idx="69">
                  <c:v>8110</c:v>
                </c:pt>
                <c:pt idx="70">
                  <c:v>8090</c:v>
                </c:pt>
                <c:pt idx="71">
                  <c:v>8101</c:v>
                </c:pt>
                <c:pt idx="72">
                  <c:v>8099</c:v>
                </c:pt>
                <c:pt idx="73">
                  <c:v>8122</c:v>
                </c:pt>
                <c:pt idx="74">
                  <c:v>8174</c:v>
                </c:pt>
                <c:pt idx="75">
                  <c:v>8139</c:v>
                </c:pt>
                <c:pt idx="76">
                  <c:v>8040</c:v>
                </c:pt>
                <c:pt idx="77">
                  <c:v>7907</c:v>
                </c:pt>
                <c:pt idx="78">
                  <c:v>7813</c:v>
                </c:pt>
                <c:pt idx="79">
                  <c:v>7589</c:v>
                </c:pt>
                <c:pt idx="80">
                  <c:v>7531</c:v>
                </c:pt>
                <c:pt idx="81">
                  <c:v>7479</c:v>
                </c:pt>
                <c:pt idx="82">
                  <c:v>7456</c:v>
                </c:pt>
                <c:pt idx="83">
                  <c:v>7584</c:v>
                </c:pt>
                <c:pt idx="84">
                  <c:v>7723</c:v>
                </c:pt>
                <c:pt idx="85">
                  <c:v>7858</c:v>
                </c:pt>
                <c:pt idx="86">
                  <c:v>7949</c:v>
                </c:pt>
                <c:pt idx="87">
                  <c:v>7985</c:v>
                </c:pt>
                <c:pt idx="88">
                  <c:v>7946</c:v>
                </c:pt>
                <c:pt idx="89">
                  <c:v>7960</c:v>
                </c:pt>
                <c:pt idx="90">
                  <c:v>7972</c:v>
                </c:pt>
                <c:pt idx="91">
                  <c:v>8004</c:v>
                </c:pt>
                <c:pt idx="92">
                  <c:v>8048</c:v>
                </c:pt>
                <c:pt idx="93">
                  <c:v>8095</c:v>
                </c:pt>
                <c:pt idx="94">
                  <c:v>8098</c:v>
                </c:pt>
                <c:pt idx="95">
                  <c:v>8013</c:v>
                </c:pt>
                <c:pt idx="96">
                  <c:v>7694</c:v>
                </c:pt>
                <c:pt idx="97">
                  <c:v>7049</c:v>
                </c:pt>
                <c:pt idx="98">
                  <c:v>8103</c:v>
                </c:pt>
                <c:pt idx="99">
                  <c:v>8045</c:v>
                </c:pt>
                <c:pt idx="100">
                  <c:v>7928</c:v>
                </c:pt>
                <c:pt idx="101">
                  <c:v>7745</c:v>
                </c:pt>
                <c:pt idx="102">
                  <c:v>7644</c:v>
                </c:pt>
                <c:pt idx="103">
                  <c:v>7590</c:v>
                </c:pt>
                <c:pt idx="104">
                  <c:v>7599</c:v>
                </c:pt>
                <c:pt idx="105">
                  <c:v>7645</c:v>
                </c:pt>
                <c:pt idx="106">
                  <c:v>7753</c:v>
                </c:pt>
                <c:pt idx="107">
                  <c:v>7896</c:v>
                </c:pt>
                <c:pt idx="108">
                  <c:v>8045</c:v>
                </c:pt>
                <c:pt idx="109">
                  <c:v>8162</c:v>
                </c:pt>
                <c:pt idx="110">
                  <c:v>8225</c:v>
                </c:pt>
                <c:pt idx="111">
                  <c:v>8171</c:v>
                </c:pt>
                <c:pt idx="112">
                  <c:v>8141</c:v>
                </c:pt>
                <c:pt idx="113">
                  <c:v>8136</c:v>
                </c:pt>
                <c:pt idx="114">
                  <c:v>8148</c:v>
                </c:pt>
                <c:pt idx="115">
                  <c:v>8167</c:v>
                </c:pt>
                <c:pt idx="116">
                  <c:v>8149</c:v>
                </c:pt>
                <c:pt idx="117">
                  <c:v>8150</c:v>
                </c:pt>
                <c:pt idx="118">
                  <c:v>8151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580128"/>
        <c:axId val="169580688"/>
      </c:lineChart>
      <c:catAx>
        <c:axId val="169580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69580688"/>
        <c:crosses val="autoZero"/>
        <c:auto val="1"/>
        <c:lblAlgn val="ctr"/>
        <c:lblOffset val="100"/>
        <c:noMultiLvlLbl val="0"/>
      </c:catAx>
      <c:valAx>
        <c:axId val="1695806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9580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9F03F-5115-1540-9799-E1FAF1ABF70A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594F-F0A6-FD4C-8D71-2269CE379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30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246A7-A0FE-C944-8BC0-6D0585BEE4CD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EA623-EF2E-784A-A649-5035CDB3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9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™_nominum_logo_cmyk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39" y="2634364"/>
            <a:ext cx="3348036" cy="934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067" y="3733800"/>
            <a:ext cx="868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0" i="0" smtClean="0">
                <a:latin typeface="Helvetica Light"/>
                <a:cs typeface="Helvetica Light"/>
              </a:rPr>
              <a:t>Harness Your Internet Activity</a:t>
            </a:r>
            <a:endParaRPr lang="en-US" sz="2000" b="0" i="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739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7"/>
          </p:nvPr>
        </p:nvSpPr>
        <p:spPr>
          <a:xfrm>
            <a:off x="228598" y="2827671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228598" y="4530447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77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8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067" y="3733800"/>
            <a:ext cx="868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0" i="0" smtClean="0">
                <a:latin typeface="Helvetica Light"/>
                <a:cs typeface="Helvetica Light"/>
              </a:rPr>
              <a:t>Harness Your Internet Activity</a:t>
            </a:r>
            <a:endParaRPr lang="en-US" sz="2000" b="0" i="0" dirty="0">
              <a:latin typeface="Helvetica Light"/>
              <a:cs typeface="Helvetica Light"/>
            </a:endParaRPr>
          </a:p>
        </p:txBody>
      </p:sp>
      <p:pic>
        <p:nvPicPr>
          <p:cNvPr id="8" name="Picture 7" descr="Full_CMYK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14" y="2614632"/>
            <a:ext cx="3256774" cy="9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1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598" y="2402283"/>
            <a:ext cx="8686799" cy="693708"/>
          </a:xfrm>
          <a:prstGeom prst="rect">
            <a:avLst/>
          </a:prstGeom>
        </p:spPr>
        <p:txBody>
          <a:bodyPr vert="horz" anchor="ctr"/>
          <a:lstStyle>
            <a:lvl1pPr algn="ctr">
              <a:defRPr sz="4000" b="0"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32758" y="6327122"/>
            <a:ext cx="6649042" cy="3714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Presenter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597" y="3095991"/>
            <a:ext cx="8686799" cy="76166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781799" y="6319875"/>
            <a:ext cx="2133597" cy="37147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6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2216164"/>
            <a:ext cx="8686801" cy="692497"/>
          </a:xfrm>
          <a:prstGeom prst="rect">
            <a:avLst/>
          </a:prstGeom>
        </p:spPr>
        <p:txBody>
          <a:bodyPr vert="horz" anchor="t"/>
          <a:lstStyle>
            <a:lvl1pPr algn="l">
              <a:defRPr sz="3600"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2055296"/>
            <a:ext cx="8686800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30947"/>
            <a:ext cx="9144000" cy="180473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2207572"/>
            <a:ext cx="8686801" cy="692497"/>
          </a:xfrm>
          <a:prstGeom prst="rect">
            <a:avLst/>
          </a:prstGeom>
        </p:spPr>
        <p:txBody>
          <a:bodyPr vert="horz" anchor="ctr"/>
          <a:lstStyle>
            <a:lvl1pPr algn="l">
              <a:defRPr sz="36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Slide (Cop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ominum_logo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6375544"/>
            <a:ext cx="885690" cy="2538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237067" y="1143000"/>
            <a:ext cx="8678333" cy="49530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Helvetica Light"/>
                <a:cs typeface="Helvetica Light"/>
              </a:defRPr>
            </a:lvl1pPr>
            <a:lvl2pPr>
              <a:defRPr sz="2400">
                <a:latin typeface="Helvetica Light"/>
                <a:cs typeface="Helvetica Light"/>
              </a:defRPr>
            </a:lvl2pPr>
            <a:lvl3pPr>
              <a:defRPr sz="2000">
                <a:latin typeface="Helvetica Light"/>
                <a:cs typeface="Helvetica Light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nominum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57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 (Cop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7"/>
          </p:nvPr>
        </p:nvSpPr>
        <p:spPr>
          <a:xfrm>
            <a:off x="4741332" y="1143000"/>
            <a:ext cx="4182533" cy="4953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 Light"/>
                <a:cs typeface="Helvetica Light"/>
              </a:defRPr>
            </a:lvl1pPr>
            <a:lvl2pPr>
              <a:defRPr sz="2000">
                <a:latin typeface="Helvetica Light"/>
                <a:cs typeface="Helvetica Light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4182533" cy="4953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 Light"/>
                <a:cs typeface="Helvetica Light"/>
              </a:defRPr>
            </a:lvl1pPr>
            <a:lvl2pPr>
              <a:defRPr sz="2000">
                <a:latin typeface="Helvetica Light"/>
                <a:cs typeface="Helvetica Light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2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5"/>
          </p:nvPr>
        </p:nvSpPr>
        <p:spPr>
          <a:xfrm>
            <a:off x="237067" y="1143000"/>
            <a:ext cx="8678333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Helvetica Light"/>
                <a:cs typeface="Helvetica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237067" y="1143000"/>
            <a:ext cx="4182533" cy="4953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0" i="0">
                <a:latin typeface="Helvetica Light"/>
                <a:cs typeface="Helvetica Light"/>
              </a:defRPr>
            </a:lvl1pPr>
            <a:lvl2pPr>
              <a:defRPr sz="2000" b="0" i="0">
                <a:latin typeface="Helvetica"/>
                <a:cs typeface="Helvetica"/>
              </a:defRPr>
            </a:lvl2pPr>
            <a:lvl3pPr>
              <a:defRPr sz="2000" b="0" i="0">
                <a:latin typeface="Helvetica"/>
                <a:cs typeface="Helvetica"/>
              </a:defRPr>
            </a:lvl3pPr>
            <a:lvl4pPr>
              <a:defRPr sz="2000" b="0" i="0">
                <a:latin typeface="Helvetica"/>
                <a:cs typeface="Helvetica"/>
              </a:defRPr>
            </a:lvl4pPr>
            <a:lvl5pPr>
              <a:defRPr sz="2000" b="0" i="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724400" y="1143000"/>
            <a:ext cx="4191000" cy="4953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0" i="0">
                <a:latin typeface="Helvetica Light"/>
                <a:cs typeface="Helvetica Light"/>
              </a:defRPr>
            </a:lvl1pPr>
            <a:lvl2pPr>
              <a:defRPr sz="2000" b="0" i="0">
                <a:latin typeface="Helvetica"/>
                <a:cs typeface="Helvetica"/>
              </a:defRPr>
            </a:lvl2pPr>
            <a:lvl3pPr>
              <a:defRPr sz="2000" b="0" i="0">
                <a:latin typeface="Helvetica"/>
                <a:cs typeface="Helvetica"/>
              </a:defRPr>
            </a:lvl3pPr>
            <a:lvl4pPr>
              <a:defRPr sz="2000" b="0" i="0">
                <a:latin typeface="Helvetica"/>
                <a:cs typeface="Helvetica"/>
              </a:defRPr>
            </a:lvl4pPr>
            <a:lvl5pPr>
              <a:defRPr sz="2000" b="0" i="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2734733" cy="4953000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7"/>
          </p:nvPr>
        </p:nvSpPr>
        <p:spPr>
          <a:xfrm>
            <a:off x="3200400" y="1143000"/>
            <a:ext cx="2734733" cy="4952999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/>
          </p:nvPr>
        </p:nvSpPr>
        <p:spPr>
          <a:xfrm>
            <a:off x="6180666" y="1143000"/>
            <a:ext cx="2734733" cy="4952999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spect="1"/>
          </p:cNvSpPr>
          <p:nvPr>
            <p:ph type="dt" sz="half" idx="2"/>
          </p:nvPr>
        </p:nvSpPr>
        <p:spPr>
          <a:xfrm>
            <a:off x="6781800" y="244475"/>
            <a:ext cx="2133600" cy="365125"/>
          </a:xfrm>
          <a:prstGeom prst="rect">
            <a:avLst/>
          </a:prstGeom>
        </p:spPr>
        <p:txBody>
          <a:bodyPr vert="horz" lIns="0" tIns="0" rIns="0" bIns="2286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799" y="6264275"/>
            <a:ext cx="2133600" cy="365125"/>
          </a:xfrm>
          <a:prstGeom prst="rect">
            <a:avLst/>
          </a:prstGeom>
        </p:spPr>
        <p:txBody>
          <a:bodyPr vert="horz" lIns="0" tIns="22860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5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Resolver Impact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t="21681" r="6953" b="-231"/>
          <a:stretch/>
        </p:blipFill>
        <p:spPr bwMode="auto">
          <a:xfrm>
            <a:off x="1177447" y="1506309"/>
            <a:ext cx="7139836" cy="424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036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Distribution  # </a:t>
            </a:r>
            <a:r>
              <a:rPr lang="en-US" dirty="0"/>
              <a:t>Days</a:t>
            </a:r>
            <a:br>
              <a:rPr lang="en-US" dirty="0"/>
            </a:br>
            <a:r>
              <a:rPr lang="en-US" dirty="0"/>
              <a:t>Mar 10 – May 6 2014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2707" y="1867378"/>
            <a:ext cx="776613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71.9%			71.9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373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1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18.7%			90.6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97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2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3.5%			94.0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18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3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2.5%			96.5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13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4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1.5%			98.1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8	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5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0.6%			98.7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3	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6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0.4%			99.0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2	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7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0.4%			99.4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8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0.4%			99.8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9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0.2%			100.0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 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1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17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204" y="1198031"/>
            <a:ext cx="160941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0" i="0" dirty="0" smtClean="0">
                <a:latin typeface="Helvetica Light"/>
                <a:cs typeface="Helvetica Light"/>
              </a:rPr>
              <a:t>% domains </a:t>
            </a:r>
          </a:p>
          <a:p>
            <a:pPr algn="ctr"/>
            <a:r>
              <a:rPr lang="en-US" sz="2400" b="0" i="0" dirty="0" smtClean="0">
                <a:latin typeface="Helvetica Light"/>
                <a:cs typeface="Helvetica Light"/>
              </a:rPr>
              <a:t>attacked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2230" y="1183125"/>
            <a:ext cx="154209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0" i="0" dirty="0" smtClean="0">
                <a:latin typeface="Helvetica Light"/>
                <a:cs typeface="Helvetica Light"/>
              </a:rPr>
              <a:t>Cumulative</a:t>
            </a:r>
          </a:p>
          <a:p>
            <a:pPr algn="ctr"/>
            <a:r>
              <a:rPr lang="en-US" sz="2400" dirty="0">
                <a:latin typeface="Helvetica Light"/>
                <a:cs typeface="Helvetica Light"/>
              </a:rPr>
              <a:t>%</a:t>
            </a:r>
            <a:endParaRPr lang="en-US" sz="2400" b="0" i="0" dirty="0" smtClean="0">
              <a:latin typeface="Helvetica Light"/>
              <a:cs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0858" y="1203709"/>
            <a:ext cx="198567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0" i="0" dirty="0" smtClean="0">
                <a:latin typeface="Helvetica Light"/>
                <a:cs typeface="Helvetica Light"/>
              </a:rPr>
              <a:t>Total domains </a:t>
            </a:r>
          </a:p>
          <a:p>
            <a:pPr algn="ctr"/>
            <a:r>
              <a:rPr lang="en-US" sz="2400" b="0" i="0" dirty="0" smtClean="0">
                <a:latin typeface="Helvetica Light"/>
                <a:cs typeface="Helvetica Light"/>
              </a:rPr>
              <a:t>attacked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7602" y="1211475"/>
            <a:ext cx="1883529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0" i="0" dirty="0" smtClean="0">
                <a:latin typeface="Helvetica Light"/>
                <a:cs typeface="Helvetica Light"/>
              </a:rPr>
              <a:t>Days domain </a:t>
            </a:r>
          </a:p>
          <a:p>
            <a:pPr algn="ctr"/>
            <a:r>
              <a:rPr lang="en-US" sz="2400" b="0" i="0" dirty="0" smtClean="0">
                <a:latin typeface="Helvetica Light"/>
                <a:cs typeface="Helvetica Light"/>
              </a:rPr>
              <a:t>attacked</a:t>
            </a:r>
          </a:p>
        </p:txBody>
      </p:sp>
    </p:spTree>
    <p:extLst>
      <p:ext uri="{BB962C8B-B14F-4D97-AF65-F5344CB8AC3E}">
        <p14:creationId xmlns:p14="http://schemas.microsoft.com/office/powerpoint/2010/main" val="406555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</a:t>
            </a:r>
            <a:r>
              <a:rPr lang="en-US" dirty="0" smtClean="0"/>
              <a:t>Ten Names Used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598" y="1637790"/>
            <a:ext cx="5317299" cy="397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2.1%       2.1%   17	www.500sf.com.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    3.3%    9	www.yuerengu.com.cn.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    4.4%    9	liebiao.800fy.com.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    5.4%    8	www.23us.com.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    6.4%    8	www.uc711.com.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    7.3%    7	wuyangairsoft.com.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    8.2%    7	web.pay1.cn.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    8.9%    6	www.zhaobjl.com.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    9.7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 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978sf1111.ewc668.com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   10.4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	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vip.mia0pay.net.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355" y="1176125"/>
            <a:ext cx="375743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latin typeface="Helvetica Light"/>
                <a:cs typeface="Helvetica Light"/>
              </a:rPr>
              <a:t>Ranked by days used</a:t>
            </a:r>
          </a:p>
        </p:txBody>
      </p:sp>
    </p:spTree>
    <p:extLst>
      <p:ext uri="{BB962C8B-B14F-4D97-AF65-F5344CB8AC3E}">
        <p14:creationId xmlns:p14="http://schemas.microsoft.com/office/powerpoint/2010/main" val="417766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94325" y="6264275"/>
            <a:ext cx="2133600" cy="365125"/>
          </a:xfrm>
        </p:spPr>
        <p:txBody>
          <a:bodyPr/>
          <a:lstStyle/>
          <a:p>
            <a:fld id="{3E57B353-FB4D-4549-A8A5-8F53CBBECD96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Month Worldwide Activity For A Name</a:t>
            </a:r>
            <a:br>
              <a:rPr lang="en-US" dirty="0" smtClean="0"/>
            </a:br>
            <a:r>
              <a:rPr lang="en-US" dirty="0" smtClean="0"/>
              <a:t>liebiao800fy.com Mar 28-Apr 28 2014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3510" y="1056495"/>
            <a:ext cx="3810659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+-------+------+-----------+----------+</a:t>
            </a: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month | day  | queries   | names    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+-------+------+-----------+----------+</a:t>
            </a: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3 |   29 |  74945476 | 45045747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3 |   30 | 113542882 | 67604377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3 |   31 |  68961558 | 42379537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 1 |  31279835 | 18210170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 2 |  51596367 | 30243023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 3 |   3532539 |  2316163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 5 |         2 |        1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 6 |         1 |        1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 7 |         1 |        1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 9 |         1 |        1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10 |         4 |        2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11 |         1 |        1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15 |         1 |        1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16 |         1 |        1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17 |         1 |        1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18 |         1 |        1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19 |         2 |        2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20 |         1 |        1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21 |         1 |        1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22 |         1 |        1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23 |         1 |        1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24 |         1 |        1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26 |         1 |        1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27 |         1 |        1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|     4 |   28 |         1 |        1 |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+-------+------+-----------+----------+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0722" y="2730674"/>
            <a:ext cx="375781" cy="3533601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36504" y="3306871"/>
            <a:ext cx="12076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85442" y="2995519"/>
            <a:ext cx="1559338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latin typeface="Helvetica Light"/>
                <a:cs typeface="Helvetica Light"/>
              </a:rPr>
              <a:t>Very low </a:t>
            </a:r>
            <a:br>
              <a:rPr lang="en-US" sz="3000" b="0" i="0" dirty="0" smtClean="0">
                <a:latin typeface="Helvetica Light"/>
                <a:cs typeface="Helvetica Light"/>
              </a:rPr>
            </a:br>
            <a:r>
              <a:rPr lang="en-US" sz="3000" b="0" i="0" dirty="0" smtClean="0">
                <a:latin typeface="Helvetica Light"/>
                <a:cs typeface="Helvetica Light"/>
              </a:rPr>
              <a:t>activity</a:t>
            </a:r>
          </a:p>
        </p:txBody>
      </p:sp>
      <p:cxnSp>
        <p:nvCxnSpPr>
          <p:cNvPr id="11" name="Straight Arrow Connector 10"/>
          <p:cNvCxnSpPr>
            <a:stCxn id="5" idx="1"/>
          </p:cNvCxnSpPr>
          <p:nvPr/>
        </p:nvCxnSpPr>
        <p:spPr>
          <a:xfrm flipV="1">
            <a:off x="2933510" y="2730674"/>
            <a:ext cx="1262709" cy="10496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1"/>
          </p:cNvCxnSpPr>
          <p:nvPr/>
        </p:nvCxnSpPr>
        <p:spPr>
          <a:xfrm flipV="1">
            <a:off x="2933510" y="3306871"/>
            <a:ext cx="1262709" cy="4734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1"/>
          </p:cNvCxnSpPr>
          <p:nvPr/>
        </p:nvCxnSpPr>
        <p:spPr>
          <a:xfrm>
            <a:off x="2933510" y="3780318"/>
            <a:ext cx="1262709" cy="250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</p:cNvCxnSpPr>
          <p:nvPr/>
        </p:nvCxnSpPr>
        <p:spPr>
          <a:xfrm>
            <a:off x="2933510" y="3780318"/>
            <a:ext cx="1262709" cy="19014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3792" y="3318653"/>
            <a:ext cx="2499082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latin typeface="Helvetica Light"/>
                <a:cs typeface="Helvetica Light"/>
              </a:rPr>
              <a:t>Several days </a:t>
            </a:r>
          </a:p>
          <a:p>
            <a:r>
              <a:rPr lang="en-US" sz="3000" b="0" i="0" dirty="0" smtClean="0">
                <a:latin typeface="Helvetica Light"/>
                <a:cs typeface="Helvetica Light"/>
              </a:rPr>
              <a:t>with no activity</a:t>
            </a:r>
          </a:p>
        </p:txBody>
      </p:sp>
    </p:spTree>
    <p:extLst>
      <p:ext uri="{BB962C8B-B14F-4D97-AF65-F5344CB8AC3E}">
        <p14:creationId xmlns:p14="http://schemas.microsoft.com/office/powerpoint/2010/main" val="81340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Query Pattern</a:t>
            </a:r>
            <a:br>
              <a:rPr lang="en-US" dirty="0" smtClean="0"/>
            </a:br>
            <a:r>
              <a:rPr lang="en-US" dirty="0"/>
              <a:t>QPS for *.800fy.com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199899"/>
              </p:ext>
            </p:extLst>
          </p:nvPr>
        </p:nvGraphicFramePr>
        <p:xfrm>
          <a:off x="739035" y="1636970"/>
          <a:ext cx="7471954" cy="417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566330" y="1255113"/>
            <a:ext cx="6019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March 29 00:00 GMT through Apr 3 00:00 GMT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2395" y="5423770"/>
            <a:ext cx="6225435" cy="3843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84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Matches with </a:t>
            </a:r>
            <a:r>
              <a:rPr lang="en-US" dirty="0" err="1"/>
              <a:t>openresolverproject</a:t>
            </a:r>
            <a:r>
              <a:rPr lang="en-US" dirty="0"/>
              <a:t> scans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liebiao800fy.com  0326 </a:t>
            </a:r>
            <a:r>
              <a:rPr lang="en-US" dirty="0"/>
              <a:t>and 0402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259137"/>
              </p:ext>
            </p:extLst>
          </p:nvPr>
        </p:nvGraphicFramePr>
        <p:xfrm>
          <a:off x="1064890" y="1703540"/>
          <a:ext cx="7164710" cy="4359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566330" y="1255113"/>
            <a:ext cx="6019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March 29 00:00 GMT through Apr 3 00:00 GMT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3512" y="5728335"/>
            <a:ext cx="6225435" cy="3843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36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136859" y="1143000"/>
            <a:ext cx="8906933" cy="4953000"/>
          </a:xfrm>
        </p:spPr>
        <p:txBody>
          <a:bodyPr/>
          <a:lstStyle/>
          <a:p>
            <a:r>
              <a:rPr lang="en-US" sz="2400" smtClean="0"/>
              <a:t>Some success figuring out randomization algorithms</a:t>
            </a:r>
            <a:endParaRPr lang="en-US" sz="2400" dirty="0" smtClean="0"/>
          </a:p>
          <a:p>
            <a:pPr lvl="1"/>
            <a:r>
              <a:rPr lang="en-US" sz="2000" smtClean="0"/>
              <a:t>Detect spikes</a:t>
            </a:r>
            <a:endParaRPr lang="en-US" sz="2000" dirty="0" smtClean="0"/>
          </a:p>
          <a:p>
            <a:pPr lvl="1"/>
            <a:r>
              <a:rPr lang="en-US" sz="2000" smtClean="0"/>
              <a:t>Analyze subdomains</a:t>
            </a:r>
            <a:endParaRPr lang="en-US" sz="2000" dirty="0" smtClean="0"/>
          </a:p>
          <a:p>
            <a:pPr lvl="1"/>
            <a:r>
              <a:rPr lang="en-US" sz="2000" smtClean="0"/>
              <a:t>Known pattern</a:t>
            </a:r>
            <a:r>
              <a:rPr lang="en-US" sz="2000" dirty="0" smtClean="0"/>
              <a:t>?</a:t>
            </a:r>
          </a:p>
          <a:p>
            <a:pPr lvl="2"/>
            <a:r>
              <a:rPr lang="en-US" sz="1800" smtClean="0"/>
              <a:t>Move to a monitor and block list</a:t>
            </a:r>
            <a:endParaRPr lang="en-US" sz="1800" dirty="0" smtClean="0"/>
          </a:p>
          <a:p>
            <a:pPr lvl="1"/>
            <a:r>
              <a:rPr lang="en-US" sz="2000" smtClean="0"/>
              <a:t>New pattern? </a:t>
            </a:r>
            <a:endParaRPr lang="en-US" sz="2000" dirty="0" smtClean="0"/>
          </a:p>
          <a:p>
            <a:pPr lvl="2"/>
            <a:r>
              <a:rPr lang="en-US" sz="1800" smtClean="0"/>
              <a:t>Monitor </a:t>
            </a:r>
            <a:endParaRPr lang="en-US" sz="1800" dirty="0" smtClean="0"/>
          </a:p>
          <a:p>
            <a:r>
              <a:rPr lang="en-US" sz="2400" smtClean="0"/>
              <a:t>Enables very fast detection</a:t>
            </a:r>
            <a:endParaRPr lang="en-US" sz="2400" dirty="0" smtClean="0"/>
          </a:p>
          <a:p>
            <a:pPr lvl="1"/>
            <a:r>
              <a:rPr lang="en-US" sz="2000" smtClean="0"/>
              <a:t>New domains with familiar patterns - ~20 mins</a:t>
            </a:r>
            <a:endParaRPr lang="en-US" sz="2000" dirty="0" smtClean="0"/>
          </a:p>
          <a:p>
            <a:pPr lvl="1"/>
            <a:r>
              <a:rPr lang="en-US" sz="2000" smtClean="0"/>
              <a:t>New patterns – working on algorithms to automate </a:t>
            </a:r>
            <a:endParaRPr lang="en-US" sz="2000" dirty="0" smtClean="0"/>
          </a:p>
          <a:p>
            <a:r>
              <a:rPr lang="en-US" sz="2400" smtClean="0"/>
              <a:t>We can add affected domains to block or monitor lists quickly</a:t>
            </a:r>
            <a:endParaRPr lang="en-US" sz="2400" dirty="0" smtClean="0"/>
          </a:p>
          <a:p>
            <a:pPr lvl="1"/>
            <a:r>
              <a:rPr lang="en-US" sz="2000" smtClean="0"/>
              <a:t>They get distributed instantly</a:t>
            </a:r>
            <a:endParaRPr lang="en-US" sz="2000" dirty="0" smtClean="0"/>
          </a:p>
          <a:p>
            <a:r>
              <a:rPr lang="en-US" sz="2400" smtClean="0"/>
              <a:t>It will get harder – attackers will adapt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Zeroing In On Zero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6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28599" y="1235387"/>
            <a:ext cx="4744998" cy="4752054"/>
          </a:xfrm>
        </p:spPr>
        <p:txBody>
          <a:bodyPr/>
          <a:lstStyle/>
          <a:p>
            <a:r>
              <a:rPr lang="en-US" sz="2000" smtClean="0"/>
              <a:t>Is Chinese gov crackdown on certain kinds of web content responsible?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Abrupt End to Major Attack Activity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4765" t="11911" r="51388"/>
          <a:stretch/>
        </p:blipFill>
        <p:spPr>
          <a:xfrm>
            <a:off x="5504150" y="1249997"/>
            <a:ext cx="3381735" cy="4754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2027"/>
          <a:stretch/>
        </p:blipFill>
        <p:spPr>
          <a:xfrm>
            <a:off x="228599" y="2203671"/>
            <a:ext cx="5171172" cy="281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9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The Motive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91905" y="1822593"/>
            <a:ext cx="5968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/>
              <a:t>Skirmishing among small game/adult site owners</a:t>
            </a:r>
            <a:r>
              <a:rPr lang="en-US" sz="40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598" y="3978026"/>
            <a:ext cx="79712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smtClean="0"/>
              <a:t>Testing and perfecting techniques </a:t>
            </a:r>
            <a:endParaRPr lang="en-US" sz="4000" dirty="0" smtClean="0"/>
          </a:p>
          <a:p>
            <a:pPr algn="ctr"/>
            <a:r>
              <a:rPr lang="en-US" sz="4000" smtClean="0"/>
              <a:t>for a bigger event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855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Friendly Neighborhood DDoS Service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42575" y="5656400"/>
            <a:ext cx="4035977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smtClean="0">
                <a:latin typeface="Helvetica Light"/>
                <a:cs typeface="Helvetica Light"/>
              </a:rPr>
              <a:t>A </a:t>
            </a:r>
            <a:r>
              <a:rPr lang="en-US" sz="3000" b="0" i="1" smtClean="0">
                <a:latin typeface="Helvetica Light"/>
                <a:cs typeface="Helvetica Light"/>
              </a:rPr>
              <a:t>real</a:t>
            </a:r>
            <a:r>
              <a:rPr lang="en-US" sz="3000" b="0" i="0" smtClean="0">
                <a:latin typeface="Helvetica Light"/>
                <a:cs typeface="Helvetica Light"/>
              </a:rPr>
              <a:t> Chinese menu </a:t>
            </a:r>
            <a:r>
              <a:rPr lang="en-US" sz="3000" b="0" i="0" smtClean="0">
                <a:latin typeface="Helvetica Light"/>
                <a:cs typeface="Helvetica Light"/>
                <a:sym typeface="Wingdings" panose="05000000000000000000" pitchFamily="2" charset="2"/>
              </a:rPr>
              <a:t></a:t>
            </a:r>
            <a:endParaRPr lang="en-US" sz="3000" b="0" i="0" dirty="0" smtClean="0">
              <a:latin typeface="Helvetica Light"/>
              <a:cs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69" t="23066" r="40056" b="19884"/>
          <a:stretch/>
        </p:blipFill>
        <p:spPr>
          <a:xfrm>
            <a:off x="1410430" y="1449976"/>
            <a:ext cx="5760721" cy="40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6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6" y="1846556"/>
            <a:ext cx="8686799" cy="1141931"/>
          </a:xfrm>
        </p:spPr>
        <p:txBody>
          <a:bodyPr/>
          <a:lstStyle/>
          <a:p>
            <a:r>
              <a:rPr lang="en-US" smtClean="0"/>
              <a:t>Zeroing in On Zero Days</a:t>
            </a:r>
            <a:br>
              <a:rPr lang="en-US" smtClean="0"/>
            </a:br>
            <a:r>
              <a:rPr lang="en-US" smtClean="0"/>
              <a:t>DNS OARC</a:t>
            </a:r>
            <a:br>
              <a:rPr lang="en-US" smtClean="0"/>
            </a:br>
            <a:r>
              <a:rPr lang="en-US" smtClean="0"/>
              <a:t>Spring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28596" y="6327122"/>
            <a:ext cx="6553203" cy="3714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8597" y="3559453"/>
            <a:ext cx="8686799" cy="761666"/>
          </a:xfrm>
        </p:spPr>
        <p:txBody>
          <a:bodyPr/>
          <a:lstStyle/>
          <a:p>
            <a:r>
              <a:rPr lang="en-US" sz="2800" smtClean="0"/>
              <a:t>Ralf Weber</a:t>
            </a:r>
            <a:endParaRPr lang="en-US" sz="2800" dirty="0" smtClean="0"/>
          </a:p>
          <a:p>
            <a:r>
              <a:rPr lang="en-US" sz="2800" dirty="0" smtClean="0"/>
              <a:t>Ralf.weber@Nominum.com</a:t>
            </a:r>
          </a:p>
          <a:p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Friendly Neighborhood DDoS Service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55"/>
          <a:stretch/>
        </p:blipFill>
        <p:spPr>
          <a:xfrm>
            <a:off x="588166" y="208548"/>
            <a:ext cx="7967668" cy="50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9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DNS Proxies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228598" y="1201479"/>
            <a:ext cx="8686801" cy="4869712"/>
          </a:xfrm>
          <a:prstGeom prst="roundRect">
            <a:avLst>
              <a:gd name="adj" fmla="val 2912"/>
            </a:avLst>
          </a:prstGeom>
          <a:solidFill>
            <a:srgbClr val="FFFFFF"/>
          </a:solidFill>
          <a:effectLst>
            <a:softEdge rad="31750"/>
          </a:effectLst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</a:endParaRPr>
          </a:p>
        </p:txBody>
      </p:sp>
      <p:pic>
        <p:nvPicPr>
          <p:cNvPr id="35" name="Picture 6" descr="clou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25" y="3692221"/>
            <a:ext cx="6172200" cy="225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00" y="3747636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clou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5" y="1683311"/>
            <a:ext cx="66294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7" descr="server.png (152×15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25" y="4738236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1" descr="C:\Users\bvannice\AppData\Local\Microsoft\Windows\Temporary Internet Files\Content.Outlook\PTJVVDI2\hou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88" y="4585836"/>
            <a:ext cx="11128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110"/>
          <p:cNvSpPr txBox="1">
            <a:spLocks noChangeArrowheads="1"/>
          </p:cNvSpPr>
          <p:nvPr/>
        </p:nvSpPr>
        <p:spPr bwMode="auto">
          <a:xfrm>
            <a:off x="7361614" y="1819771"/>
            <a:ext cx="13724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Proxy forwards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/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answer to target,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2515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floods it with </a:t>
            </a:r>
            <a:b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DNS traffic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TextBox 111"/>
          <p:cNvSpPr txBox="1">
            <a:spLocks noChangeArrowheads="1"/>
          </p:cNvSpPr>
          <p:nvPr/>
        </p:nvSpPr>
        <p:spPr bwMode="auto">
          <a:xfrm>
            <a:off x="373848" y="1580344"/>
            <a:ext cx="498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TextBox 112"/>
          <p:cNvSpPr txBox="1">
            <a:spLocks noChangeArrowheads="1"/>
          </p:cNvSpPr>
          <p:nvPr/>
        </p:nvSpPr>
        <p:spPr bwMode="auto">
          <a:xfrm>
            <a:off x="485655" y="4911902"/>
            <a:ext cx="498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TextBox 113"/>
          <p:cNvSpPr txBox="1">
            <a:spLocks noChangeArrowheads="1"/>
          </p:cNvSpPr>
          <p:nvPr/>
        </p:nvSpPr>
        <p:spPr bwMode="auto">
          <a:xfrm>
            <a:off x="7272283" y="4719476"/>
            <a:ext cx="498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4" name="TextBox 114"/>
          <p:cNvSpPr txBox="1">
            <a:spLocks noChangeArrowheads="1"/>
          </p:cNvSpPr>
          <p:nvPr/>
        </p:nvSpPr>
        <p:spPr bwMode="auto">
          <a:xfrm>
            <a:off x="6985525" y="1835711"/>
            <a:ext cx="498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TextBox 110"/>
          <p:cNvSpPr txBox="1">
            <a:spLocks noChangeArrowheads="1"/>
          </p:cNvSpPr>
          <p:nvPr/>
        </p:nvSpPr>
        <p:spPr bwMode="auto">
          <a:xfrm>
            <a:off x="691050" y="1562188"/>
            <a:ext cx="16850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Attacker spoofs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2515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IP address of target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Sends queries to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2515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open home gateways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TextBox 110"/>
          <p:cNvSpPr txBox="1">
            <a:spLocks noChangeArrowheads="1"/>
          </p:cNvSpPr>
          <p:nvPr/>
        </p:nvSpPr>
        <p:spPr bwMode="auto">
          <a:xfrm>
            <a:off x="866655" y="4996305"/>
            <a:ext cx="1451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Open DNS proxy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52515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forwards queries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2515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 ISP resolver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2515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7" name="Rectangle 49"/>
          <p:cNvSpPr>
            <a:spLocks noChangeArrowheads="1"/>
          </p:cNvSpPr>
          <p:nvPr/>
        </p:nvSpPr>
        <p:spPr bwMode="auto">
          <a:xfrm>
            <a:off x="7655569" y="4660730"/>
            <a:ext cx="1268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ISP resolver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2515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replies to proxy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/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with amplified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2515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48" name="TextBox 110"/>
          <p:cNvSpPr txBox="1">
            <a:spLocks noChangeArrowheads="1"/>
          </p:cNvSpPr>
          <p:nvPr/>
        </p:nvSpPr>
        <p:spPr bwMode="auto">
          <a:xfrm>
            <a:off x="995888" y="3777799"/>
            <a:ext cx="1347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8228B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ISP border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8228B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9" name="TextBox 110"/>
          <p:cNvSpPr txBox="1">
            <a:spLocks noChangeArrowheads="1"/>
          </p:cNvSpPr>
          <p:nvPr/>
        </p:nvSpPr>
        <p:spPr bwMode="auto">
          <a:xfrm>
            <a:off x="3337215" y="2512537"/>
            <a:ext cx="11240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2000" b="1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8228B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Internet</a:t>
            </a:r>
          </a:p>
        </p:txBody>
      </p:sp>
      <p:sp>
        <p:nvSpPr>
          <p:cNvPr id="50" name="Oval 49"/>
          <p:cNvSpPr/>
          <p:nvPr/>
        </p:nvSpPr>
        <p:spPr>
          <a:xfrm>
            <a:off x="3983563" y="5317674"/>
            <a:ext cx="92075" cy="920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25157">
                  <a:lumMod val="7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" name="TextBox 110"/>
          <p:cNvSpPr txBox="1">
            <a:spLocks noChangeArrowheads="1"/>
          </p:cNvSpPr>
          <p:nvPr/>
        </p:nvSpPr>
        <p:spPr bwMode="auto">
          <a:xfrm>
            <a:off x="4325081" y="5443316"/>
            <a:ext cx="1675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8228B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ISP Network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8228B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2" name="Picture 38" descr="http://cdn.cnet.com.au/story_media/339276166/linksys-wrt150n_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25" y="4738236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Oval 52"/>
          <p:cNvSpPr/>
          <p:nvPr/>
        </p:nvSpPr>
        <p:spPr>
          <a:xfrm>
            <a:off x="6664850" y="5317674"/>
            <a:ext cx="92075" cy="92075"/>
          </a:xfrm>
          <a:prstGeom prst="ellipse">
            <a:avLst/>
          </a:prstGeom>
          <a:solidFill>
            <a:srgbClr val="525157">
              <a:lumMod val="75000"/>
            </a:srgb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5157">
                  <a:lumMod val="75000"/>
                </a:srgbClr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3983563" y="5363711"/>
            <a:ext cx="2681287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>
            <a:off x="1749388" y="2909436"/>
            <a:ext cx="2264337" cy="2438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6" name="Straight Connector 55"/>
          <p:cNvCxnSpPr/>
          <p:nvPr/>
        </p:nvCxnSpPr>
        <p:spPr>
          <a:xfrm flipH="1">
            <a:off x="4166125" y="5119236"/>
            <a:ext cx="25146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7" name="Straight Connector 56"/>
          <p:cNvCxnSpPr/>
          <p:nvPr/>
        </p:nvCxnSpPr>
        <p:spPr>
          <a:xfrm flipH="1">
            <a:off x="4166126" y="2772911"/>
            <a:ext cx="1858962" cy="2346325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ysDot"/>
            <a:headEnd type="triangl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8" name="Oval 57"/>
          <p:cNvSpPr/>
          <p:nvPr/>
        </p:nvSpPr>
        <p:spPr>
          <a:xfrm>
            <a:off x="4857672" y="3156725"/>
            <a:ext cx="914400" cy="914400"/>
          </a:xfrm>
          <a:prstGeom prst="ellipse">
            <a:avLst/>
          </a:prstGeom>
          <a:solidFill>
            <a:srgbClr val="525157">
              <a:lumMod val="75000"/>
            </a:srgb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25157">
                  <a:lumMod val="7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" name="TextBox 110"/>
          <p:cNvSpPr txBox="1">
            <a:spLocks noChangeArrowheads="1"/>
          </p:cNvSpPr>
          <p:nvPr/>
        </p:nvSpPr>
        <p:spPr bwMode="auto">
          <a:xfrm>
            <a:off x="1006896" y="2600843"/>
            <a:ext cx="7425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Small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525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query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52515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0" name="TextBox 110"/>
          <p:cNvSpPr txBox="1">
            <a:spLocks noChangeArrowheads="1"/>
          </p:cNvSpPr>
          <p:nvPr/>
        </p:nvSpPr>
        <p:spPr bwMode="auto">
          <a:xfrm>
            <a:off x="4876730" y="3297042"/>
            <a:ext cx="8915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Large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answer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694985" y="2856127"/>
            <a:ext cx="92075" cy="92075"/>
          </a:xfrm>
          <a:prstGeom prst="ellipse">
            <a:avLst/>
          </a:prstGeom>
          <a:solidFill>
            <a:srgbClr val="525157">
              <a:lumMod val="75000"/>
            </a:srgb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25157">
                  <a:lumMod val="75000"/>
                </a:srgbClr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2" name="Picture 2" descr="http://c.dryicons.com/images/icon_sets/shine_icon_set/png/256x256/targe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89" y="1664810"/>
            <a:ext cx="1097836" cy="109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63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DNS Proxies Globally</a:t>
            </a:r>
            <a:endParaRPr lang="en-US" dirty="0"/>
          </a:p>
        </p:txBody>
      </p:sp>
      <p:pic>
        <p:nvPicPr>
          <p:cNvPr id="5" name="Content Placeholder 4" descr="OpenresolverHeatMap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3901" b="5870"/>
          <a:stretch/>
        </p:blipFill>
        <p:spPr>
          <a:xfrm>
            <a:off x="457200" y="1374402"/>
            <a:ext cx="8229600" cy="426026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031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Uses for Random Subdomains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2779" t="19371" r="12069" b="17697"/>
          <a:stretch/>
        </p:blipFill>
        <p:spPr>
          <a:xfrm>
            <a:off x="1853851" y="1391541"/>
            <a:ext cx="5874707" cy="44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84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Interesting Tension</a:t>
            </a:r>
            <a:endParaRPr lang="en-US" dirty="0"/>
          </a:p>
        </p:txBody>
      </p:sp>
      <p:pic>
        <p:nvPicPr>
          <p:cNvPr id="1026" name="Picture 2" descr="http://wowpics.in/wp-content/uploads/2011/12/dean-solo-at-taft-point-5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32" y="1648108"/>
            <a:ext cx="6583680" cy="43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43615" y="2936830"/>
            <a:ext cx="65081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i="0" dirty="0" smtClean="0">
                <a:solidFill>
                  <a:srgbClr val="C00000"/>
                </a:solidFill>
                <a:latin typeface="Helvetica Light"/>
                <a:cs typeface="Helvetica Light"/>
              </a:rPr>
              <a:t>DNS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6231" y="2888773"/>
            <a:ext cx="148438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C00000"/>
                </a:solidFill>
                <a:latin typeface="Helvetica Light"/>
                <a:cs typeface="Helvetica Light"/>
              </a:rPr>
              <a:t>Cache </a:t>
            </a:r>
          </a:p>
          <a:p>
            <a:pPr algn="ctr"/>
            <a:r>
              <a:rPr lang="en-US" sz="2400" b="1" i="0" dirty="0" smtClean="0">
                <a:solidFill>
                  <a:srgbClr val="C00000"/>
                </a:solidFill>
                <a:latin typeface="Helvetica Light"/>
                <a:cs typeface="Helvetica Light"/>
              </a:rPr>
              <a:t>Poisoning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5244" y="5208135"/>
            <a:ext cx="83837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C00000"/>
                </a:solidFill>
                <a:latin typeface="Helvetica Light"/>
                <a:cs typeface="Helvetica Light"/>
              </a:rPr>
              <a:t>DDoS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5696" y="5609063"/>
            <a:ext cx="12840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C00000"/>
                </a:solidFill>
                <a:latin typeface="Helvetica Light"/>
                <a:cs typeface="Helvetica Light"/>
              </a:rPr>
              <a:t>DNSSEC</a:t>
            </a:r>
          </a:p>
        </p:txBody>
      </p:sp>
    </p:spTree>
    <p:extLst>
      <p:ext uri="{BB962C8B-B14F-4D97-AF65-F5344CB8AC3E}">
        <p14:creationId xmlns:p14="http://schemas.microsoft.com/office/powerpoint/2010/main" val="2259105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228598" y="2311161"/>
            <a:ext cx="5449748" cy="4953000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Open DNS proxies and resolvers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Infra for sending fake queries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Lots of testing</a:t>
            </a:r>
          </a:p>
          <a:p>
            <a:pPr>
              <a:spcBef>
                <a:spcPts val="0"/>
              </a:spcBef>
              <a:buFontTx/>
              <a:buChar char="?"/>
            </a:pPr>
            <a:r>
              <a:rPr lang="en-US" sz="2400" dirty="0" smtClean="0"/>
              <a:t>Infra for sending fake answers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Minimally there’s DDoS exposure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Potential cache poisoning exposure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Perfect Storm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4" name="Picture 6" descr="https://encrypted-tbn3.gstatic.com/images?q=tbn:ANd9GcQR4oJxThkRwjH-PZu41m-bXr_RD9sVeM1ZWj3dOwCugXPd885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2" r="20070"/>
          <a:stretch/>
        </p:blipFill>
        <p:spPr bwMode="auto">
          <a:xfrm>
            <a:off x="5258957" y="1699260"/>
            <a:ext cx="3607496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79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Data! 	Logging is a “Good Thing”</a:t>
            </a:r>
          </a:p>
          <a:p>
            <a:pPr lvl="1"/>
            <a:r>
              <a:rPr lang="en-US" dirty="0" smtClean="0"/>
              <a:t>We are starting to get response data</a:t>
            </a:r>
          </a:p>
          <a:p>
            <a:r>
              <a:rPr lang="en-US" dirty="0" smtClean="0"/>
              <a:t>Fast, automated detection</a:t>
            </a:r>
          </a:p>
          <a:p>
            <a:r>
              <a:rPr lang="en-US" dirty="0" smtClean="0"/>
              <a:t>Dynamic lists derived from fast detect</a:t>
            </a:r>
          </a:p>
          <a:p>
            <a:r>
              <a:rPr lang="en-US" dirty="0" smtClean="0"/>
              <a:t>Robust policy framework</a:t>
            </a:r>
          </a:p>
          <a:p>
            <a:r>
              <a:rPr lang="en-US" dirty="0" smtClean="0"/>
              <a:t>DNSSEC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2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mtClean="0"/>
              <a:t>Worldwide ISP DNS data </a:t>
            </a:r>
            <a:endParaRPr lang="en-US" dirty="0" smtClean="0"/>
          </a:p>
          <a:p>
            <a:pPr lvl="1"/>
            <a:r>
              <a:rPr lang="en-US" smtClean="0"/>
              <a:t>~Terabyte of data per day </a:t>
            </a:r>
            <a:endParaRPr lang="en-US" dirty="0" smtClean="0"/>
          </a:p>
          <a:p>
            <a:pPr lvl="1"/>
            <a:r>
              <a:rPr lang="en-US" smtClean="0"/>
              <a:t>Rough estimate 5% of ISPs resolver traffic</a:t>
            </a:r>
            <a:endParaRPr lang="en-US" dirty="0" smtClean="0"/>
          </a:p>
          <a:p>
            <a:pPr lvl="1"/>
            <a:r>
              <a:rPr lang="en-US" smtClean="0"/>
              <a:t>Activity from around the world, including China</a:t>
            </a:r>
            <a:endParaRPr lang="en-US" dirty="0"/>
          </a:p>
          <a:p>
            <a:pPr lvl="1"/>
            <a:r>
              <a:rPr lang="en-US" smtClean="0"/>
              <a:t>Limited response data</a:t>
            </a:r>
            <a:endParaRPr lang="en-US" dirty="0"/>
          </a:p>
          <a:p>
            <a:pPr lvl="1"/>
            <a:r>
              <a:rPr lang="en-US" smtClean="0"/>
              <a:t>Lots of other data sources – various threat feeds etc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Nominum Data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6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Been Seeing This?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4882" y="1521850"/>
            <a:ext cx="66450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krsfwzohwdghqx.liebiao.800fy.com.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wxctkzubkb.liebiao.800fy.com.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avytafkjad.liebiao.800fy.com.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gfqhuxenun.liebiao.800fy.com.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uv.liebiao.800fy.com.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/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ivatsnkb.liebiao.800fy.com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wfmlgzyrufaxid.liebiao.800fy.com.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qzgziliv.liebiao.800fy.com.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qxgtqfyv.liebiao.800fy.com.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1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2000" dirty="0" smtClean="0"/>
              <a:t>First observed Jan 2014</a:t>
            </a:r>
          </a:p>
          <a:p>
            <a:r>
              <a:rPr lang="en-US" sz="2000" dirty="0" smtClean="0"/>
              <a:t>~950 names attacked</a:t>
            </a:r>
            <a:endParaRPr lang="en-US" sz="2000" dirty="0"/>
          </a:p>
          <a:p>
            <a:pPr lvl="1"/>
            <a:r>
              <a:rPr lang="en-US" sz="1600" dirty="0"/>
              <a:t>1 – 2 day spikes </a:t>
            </a:r>
          </a:p>
          <a:p>
            <a:pPr lvl="1"/>
            <a:r>
              <a:rPr lang="en-US" sz="1600" dirty="0"/>
              <a:t>Queries observed at resolvers worldwide</a:t>
            </a:r>
          </a:p>
          <a:p>
            <a:pPr lvl="1"/>
            <a:r>
              <a:rPr lang="en-US" sz="1600" dirty="0"/>
              <a:t>Queries start and stop about the same time worldwide</a:t>
            </a:r>
          </a:p>
          <a:p>
            <a:r>
              <a:rPr lang="en-US" sz="2000" dirty="0" smtClean="0"/>
              <a:t>Usually </a:t>
            </a:r>
            <a:r>
              <a:rPr lang="en-US" sz="2000" dirty="0"/>
              <a:t>one more label than a resolvable domain</a:t>
            </a:r>
          </a:p>
          <a:p>
            <a:pPr lvl="1"/>
            <a:r>
              <a:rPr lang="en-US" sz="1600" dirty="0"/>
              <a:t>First label random, but often follows a pattern</a:t>
            </a:r>
          </a:p>
          <a:p>
            <a:pPr lvl="1"/>
            <a:r>
              <a:rPr lang="en-US" sz="1600" dirty="0"/>
              <a:t>Millions – tens of millions of randomized subdomains</a:t>
            </a:r>
          </a:p>
          <a:p>
            <a:pPr lvl="1"/>
            <a:r>
              <a:rPr lang="en-US" sz="1600" dirty="0" err="1"/>
              <a:t>A</a:t>
            </a:r>
            <a:r>
              <a:rPr lang="en-US" sz="1600" dirty="0" err="1" smtClean="0"/>
              <a:t>uth</a:t>
            </a:r>
            <a:r>
              <a:rPr lang="en-US" sz="1600" dirty="0" smtClean="0"/>
              <a:t> servers often fail, if they stay up they usually give </a:t>
            </a:r>
            <a:r>
              <a:rPr lang="en-US" sz="1600" dirty="0"/>
              <a:t>back NXDOMAIN</a:t>
            </a:r>
          </a:p>
          <a:p>
            <a:pPr lvl="1"/>
            <a:r>
              <a:rPr lang="en-US" sz="1600" dirty="0" smtClean="0"/>
              <a:t>Recently we </a:t>
            </a:r>
            <a:r>
              <a:rPr lang="en-US" sz="1600" dirty="0"/>
              <a:t>also </a:t>
            </a:r>
            <a:r>
              <a:rPr lang="en-US" sz="1600" dirty="0" smtClean="0"/>
              <a:t>see </a:t>
            </a:r>
            <a:r>
              <a:rPr lang="en-US" sz="1600" dirty="0"/>
              <a:t>NODATA, </a:t>
            </a:r>
            <a:r>
              <a:rPr lang="en-US" sz="1600"/>
              <a:t>NOERROR </a:t>
            </a:r>
            <a:r>
              <a:rPr lang="en-US" sz="1600" smtClean="0"/>
              <a:t>returned</a:t>
            </a:r>
            <a:endParaRPr lang="en-US" sz="1600" dirty="0"/>
          </a:p>
          <a:p>
            <a:r>
              <a:rPr lang="en-US" sz="2000" dirty="0"/>
              <a:t>Mostly very low normal daily query volumes, from within China</a:t>
            </a:r>
          </a:p>
          <a:p>
            <a:pPr lvl="1"/>
            <a:r>
              <a:rPr lang="en-US" sz="1600" dirty="0"/>
              <a:t>Predominantly Chinese gaming &amp; adult sites, some exceptions</a:t>
            </a:r>
          </a:p>
          <a:p>
            <a:r>
              <a:rPr lang="en-US" sz="2000" dirty="0" smtClean="0"/>
              <a:t>IPs sending attack-related queries strongly correlated with </a:t>
            </a:r>
            <a:br>
              <a:rPr lang="en-US" sz="2000" dirty="0" smtClean="0"/>
            </a:br>
            <a:r>
              <a:rPr lang="en-US" sz="2000" dirty="0" smtClean="0"/>
              <a:t>Open DNS Proxies or Resolvers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Interesting Recent Trend</a:t>
            </a:r>
            <a:r>
              <a:rPr lang="en-US" sz="3200"/>
              <a:t/>
            </a:r>
            <a:br>
              <a:rPr lang="en-US" sz="3200"/>
            </a:br>
            <a:r>
              <a:rPr lang="en-US" sz="3200" smtClean="0"/>
              <a:t>Pseudo Random Subdomain Attacks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9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Uptick in Unique Names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54342"/>
              </p:ext>
            </p:extLst>
          </p:nvPr>
        </p:nvGraphicFramePr>
        <p:xfrm>
          <a:off x="800100" y="1545431"/>
          <a:ext cx="7543799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800100" y="1979112"/>
            <a:ext cx="903440" cy="306887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3108" y="432157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100M</a:t>
            </a:r>
          </a:p>
        </p:txBody>
      </p:sp>
      <p:sp>
        <p:nvSpPr>
          <p:cNvPr id="9" name="Rectangle 8"/>
          <p:cNvSpPr/>
          <p:nvPr/>
        </p:nvSpPr>
        <p:spPr>
          <a:xfrm>
            <a:off x="973108" y="383369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200M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73108" y="334581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300M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73108" y="285793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400M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108" y="237005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500M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73108" y="188217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600M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87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37068" y="1143000"/>
            <a:ext cx="5650165" cy="4953000"/>
          </a:xfrm>
        </p:spPr>
        <p:txBody>
          <a:bodyPr/>
          <a:lstStyle/>
          <a:p>
            <a:r>
              <a:rPr lang="en-US" sz="2400" dirty="0" smtClean="0"/>
              <a:t>Some names w/high Alexa rank</a:t>
            </a:r>
          </a:p>
          <a:p>
            <a:r>
              <a:rPr lang="en-US" sz="2400" dirty="0" smtClean="0"/>
              <a:t>Chinese gaming sites</a:t>
            </a:r>
          </a:p>
          <a:p>
            <a:pPr lvl="1"/>
            <a:r>
              <a:rPr lang="en-US" sz="2000" dirty="0" smtClean="0"/>
              <a:t>evidence suggests some reside on hacked legit sites</a:t>
            </a:r>
          </a:p>
          <a:p>
            <a:r>
              <a:rPr lang="en-US" sz="2400" dirty="0" smtClean="0"/>
              <a:t>Adult content</a:t>
            </a:r>
          </a:p>
          <a:p>
            <a:r>
              <a:rPr lang="en-US" sz="2400" dirty="0" smtClean="0"/>
              <a:t>UK gaming site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of Target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3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 Data for Attacked Names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4310" y="1204421"/>
            <a:ext cx="60166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Name under attack			“Core” name		Alexa rank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baidu.com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	baidu.com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5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blog.sina.com.cn.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sina.com.cn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13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xlscq.blog.163.com.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163.com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30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www.bet365.com.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bet365.com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179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www.appledaily.com.tw.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appledaily.com.tw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915	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hk.apple.nextmedia.com.	nextmedia.com	2017	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nextmedia.com.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nextmedia.com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2017	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tw.nextmedia.com.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nextmedia.com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2017	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1.92xin.sinaapp.com.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sinaapp.com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4786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applevideo.edgesuite.net.	edgesuite.net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5579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672" y="4398000"/>
            <a:ext cx="6258316" cy="17851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latin typeface="Helvetica Light"/>
                <a:cs typeface="Helvetica Light"/>
              </a:rPr>
              <a:t>7% of names attacked in Alexa 1M</a:t>
            </a:r>
          </a:p>
          <a:p>
            <a:r>
              <a:rPr lang="en-US" sz="2400" dirty="0" smtClean="0">
                <a:latin typeface="Helvetica Light"/>
                <a:cs typeface="Helvetica Light"/>
              </a:rPr>
              <a:t>Some </a:t>
            </a:r>
            <a:r>
              <a:rPr lang="en-US" sz="2400" i="1" dirty="0" smtClean="0">
                <a:latin typeface="Helvetica Light"/>
                <a:cs typeface="Helvetica Light"/>
              </a:rPr>
              <a:t>very</a:t>
            </a:r>
            <a:r>
              <a:rPr lang="en-US" sz="2400" dirty="0" smtClean="0">
                <a:latin typeface="Helvetica Light"/>
                <a:cs typeface="Helvetica Light"/>
              </a:rPr>
              <a:t> high ranking</a:t>
            </a:r>
          </a:p>
          <a:p>
            <a:r>
              <a:rPr lang="en-US" sz="2400" dirty="0" smtClean="0">
                <a:latin typeface="Helvetica Light"/>
                <a:cs typeface="Helvetica Light"/>
              </a:rPr>
              <a:t>92% of names have never been in Alexa 1M</a:t>
            </a:r>
          </a:p>
          <a:p>
            <a:endParaRPr lang="en-US" sz="2400" dirty="0" smtClean="0">
              <a:latin typeface="Helvetica Light"/>
              <a:cs typeface="Helvetica Light"/>
            </a:endParaRPr>
          </a:p>
          <a:p>
            <a:r>
              <a:rPr lang="en-US" sz="2000" i="1" dirty="0" smtClean="0">
                <a:latin typeface="Helvetica Light"/>
                <a:cs typeface="Helvetica Light"/>
              </a:rPr>
              <a:t>Data was normalized to reflect different ranks over time</a:t>
            </a:r>
            <a:endParaRPr lang="en-US" sz="2000" b="0" i="1" dirty="0" smtClean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9597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Resolver Impact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5" t="20802" r="13625"/>
          <a:stretch/>
        </p:blipFill>
        <p:spPr bwMode="auto">
          <a:xfrm>
            <a:off x="839242" y="1553227"/>
            <a:ext cx="7114785" cy="439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8286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Nominum Theme Colors">
      <a:dk1>
        <a:srgbClr val="525157"/>
      </a:dk1>
      <a:lt1>
        <a:srgbClr val="FFFFFF"/>
      </a:lt1>
      <a:dk2>
        <a:srgbClr val="525157"/>
      </a:dk2>
      <a:lt2>
        <a:srgbClr val="FFFFFF"/>
      </a:lt2>
      <a:accent1>
        <a:srgbClr val="1FA5DA"/>
      </a:accent1>
      <a:accent2>
        <a:srgbClr val="F94330"/>
      </a:accent2>
      <a:accent3>
        <a:srgbClr val="BD0B9E"/>
      </a:accent3>
      <a:accent4>
        <a:srgbClr val="08228B"/>
      </a:accent4>
      <a:accent5>
        <a:srgbClr val="22B9A5"/>
      </a:accent5>
      <a:accent6>
        <a:srgbClr val="FB9221"/>
      </a:accent6>
      <a:hlink>
        <a:srgbClr val="A5A3A1"/>
      </a:hlink>
      <a:folHlink>
        <a:srgbClr val="D4CFC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3000" b="0" i="0" dirty="0" smtClean="0">
            <a:latin typeface="Helvetica Light"/>
            <a:cs typeface="Helvetica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Corporate_Powerpoint_Template_white</Template>
  <TotalTime>2317</TotalTime>
  <Words>580</Words>
  <Application>Microsoft Office PowerPoint</Application>
  <PresentationFormat>On-screen Show (4:3)</PresentationFormat>
  <Paragraphs>229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MS PGothic</vt:lpstr>
      <vt:lpstr>Arial</vt:lpstr>
      <vt:lpstr>Calibri</vt:lpstr>
      <vt:lpstr>Courier New</vt:lpstr>
      <vt:lpstr>Helvetica</vt:lpstr>
      <vt:lpstr>Helvetica Light</vt:lpstr>
      <vt:lpstr>Tahoma</vt:lpstr>
      <vt:lpstr>Times New Roman</vt:lpstr>
      <vt:lpstr>Wingdings</vt:lpstr>
      <vt:lpstr>Default Theme</vt:lpstr>
      <vt:lpstr>PowerPoint Presentation</vt:lpstr>
      <vt:lpstr>Zeroing in On Zero Days DNS OARC Spring 2014</vt:lpstr>
      <vt:lpstr>Nominum Data Sources</vt:lpstr>
      <vt:lpstr>Have You Been Seeing This? </vt:lpstr>
      <vt:lpstr>Interesting Recent Trend Pseudo Random Subdomain Attacks </vt:lpstr>
      <vt:lpstr>Uptick in Unique Names</vt:lpstr>
      <vt:lpstr>Characteristics of Target Names</vt:lpstr>
      <vt:lpstr>Alexa Data for Attacked Names </vt:lpstr>
      <vt:lpstr>Resolver Impact</vt:lpstr>
      <vt:lpstr>Resolver Impact</vt:lpstr>
      <vt:lpstr>Attack Distribution  # Days Mar 10 – May 6 2014</vt:lpstr>
      <vt:lpstr>Top Ten Names Used</vt:lpstr>
      <vt:lpstr>One Month Worldwide Activity For A Name liebiao800fy.com Mar 28-Apr 28 2014</vt:lpstr>
      <vt:lpstr>Daily Query Pattern QPS for *.800fy.com  </vt:lpstr>
      <vt:lpstr>Matches with openresolverproject scans  liebiao800fy.com  0326 and 0402 </vt:lpstr>
      <vt:lpstr>Zeroing In On Zero Days</vt:lpstr>
      <vt:lpstr>Abrupt End to Major Attack Activity</vt:lpstr>
      <vt:lpstr>What’s The Motive?</vt:lpstr>
      <vt:lpstr>Your Friendly Neighborhood DDoS Service</vt:lpstr>
      <vt:lpstr>Your Friendly Neighborhood DDoS Service</vt:lpstr>
      <vt:lpstr>Open DNS Proxies</vt:lpstr>
      <vt:lpstr>Open DNS Proxies Globally</vt:lpstr>
      <vt:lpstr>Other Uses for Random Subdomains</vt:lpstr>
      <vt:lpstr>Interesting Tension</vt:lpstr>
      <vt:lpstr>A Perfect Storm?</vt:lpstr>
      <vt:lpstr>Way Forward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Van Nice</dc:creator>
  <cp:lastModifiedBy>Bruce Van Nice</cp:lastModifiedBy>
  <cp:revision>95</cp:revision>
  <dcterms:created xsi:type="dcterms:W3CDTF">2014-04-21T18:28:58Z</dcterms:created>
  <dcterms:modified xsi:type="dcterms:W3CDTF">2014-05-11T14:27:46Z</dcterms:modified>
</cp:coreProperties>
</file>