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6" r:id="rId7"/>
    <p:sldId id="277" r:id="rId8"/>
    <p:sldId id="258" r:id="rId9"/>
    <p:sldId id="268" r:id="rId10"/>
    <p:sldId id="259" r:id="rId11"/>
    <p:sldId id="263" r:id="rId12"/>
    <p:sldId id="260" r:id="rId13"/>
    <p:sldId id="261" r:id="rId14"/>
    <p:sldId id="262" r:id="rId15"/>
    <p:sldId id="265" r:id="rId16"/>
    <p:sldId id="266" r:id="rId17"/>
    <p:sldId id="267" r:id="rId18"/>
    <p:sldId id="264" r:id="rId19"/>
    <p:sldId id="275" r:id="rId20"/>
    <p:sldId id="274" r:id="rId2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0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139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91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51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22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298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7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3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19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00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58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34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2EAF-812D-D848-9354-A28976F36EFD}" type="datetimeFigureOut">
              <a:rPr lang="sv-SE" smtClean="0"/>
              <a:t>08/10/14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908A-9D43-CA4F-BAE3-B79565A5B30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242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dotse/zonemaste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Z4yxTR" TargetMode="External"/><Relationship Id="rId3" Type="http://schemas.openxmlformats.org/officeDocument/2006/relationships/hyperlink" Target="https://github.com/dotse/zonemas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Test </a:t>
            </a:r>
            <a:r>
              <a:rPr lang="sv-SE" b="1" dirty="0" err="1" smtClean="0"/>
              <a:t>cases</a:t>
            </a:r>
            <a:r>
              <a:rPr lang="sv-SE" b="1" dirty="0" smtClean="0"/>
              <a:t> for </a:t>
            </a:r>
            <a:r>
              <a:rPr lang="sv-SE" b="1" dirty="0" err="1" smtClean="0"/>
              <a:t>domain</a:t>
            </a:r>
            <a:r>
              <a:rPr lang="sv-SE" b="1" dirty="0" smtClean="0"/>
              <a:t> checks – a step </a:t>
            </a:r>
            <a:r>
              <a:rPr lang="sv-SE" b="1" dirty="0" err="1" smtClean="0"/>
              <a:t>towards</a:t>
            </a:r>
            <a:r>
              <a:rPr lang="sv-SE" b="1" dirty="0" smtClean="0"/>
              <a:t> a best </a:t>
            </a:r>
            <a:r>
              <a:rPr lang="sv-SE" b="1" dirty="0" err="1" smtClean="0"/>
              <a:t>practice</a:t>
            </a:r>
            <a:r>
              <a:rPr lang="sv-SE" b="1" dirty="0" smtClean="0"/>
              <a:t> </a:t>
            </a:r>
            <a:br>
              <a:rPr lang="sv-SE" b="1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Mats Dufberg, .SE</a:t>
            </a:r>
          </a:p>
          <a:p>
            <a:r>
              <a:rPr lang="sv-SE" dirty="0" err="1"/>
              <a:t>Sandoche</a:t>
            </a:r>
            <a:r>
              <a:rPr lang="sv-SE" dirty="0"/>
              <a:t> </a:t>
            </a:r>
            <a:r>
              <a:rPr lang="sv-SE" dirty="0" err="1" smtClean="0"/>
              <a:t>Balakrichenan</a:t>
            </a:r>
            <a:r>
              <a:rPr lang="sv-SE" dirty="0" smtClean="0"/>
              <a:t>, AFNIC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574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Basic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domain</a:t>
            </a:r>
            <a:r>
              <a:rPr lang="sv-SE" dirty="0" smtClean="0"/>
              <a:t> must </a:t>
            </a:r>
            <a:r>
              <a:rPr lang="sv-SE" dirty="0" err="1" smtClean="0"/>
              <a:t>meet</a:t>
            </a:r>
            <a:r>
              <a:rPr lang="sv-SE" dirty="0" smtClean="0"/>
              <a:t> the </a:t>
            </a:r>
            <a:r>
              <a:rPr lang="sv-SE" dirty="0" err="1" smtClean="0"/>
              <a:t>following</a:t>
            </a:r>
            <a:r>
              <a:rPr lang="sv-SE" dirty="0" smtClean="0"/>
              <a:t> </a:t>
            </a:r>
            <a:r>
              <a:rPr lang="sv-SE" dirty="0" err="1" smtClean="0"/>
              <a:t>requirements</a:t>
            </a:r>
            <a:r>
              <a:rPr lang="sv-SE" dirty="0" smtClean="0"/>
              <a:t>, or </a:t>
            </a:r>
            <a:r>
              <a:rPr lang="sv-SE" dirty="0" err="1" smtClean="0"/>
              <a:t>else</a:t>
            </a:r>
            <a:r>
              <a:rPr lang="sv-SE" dirty="0" smtClean="0"/>
              <a:t> the rest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requirements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meaningless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The </a:t>
            </a:r>
            <a:r>
              <a:rPr lang="sv-SE" dirty="0" err="1" smtClean="0"/>
              <a:t>domain</a:t>
            </a:r>
            <a:r>
              <a:rPr lang="sv-SE" dirty="0" smtClean="0"/>
              <a:t> must </a:t>
            </a:r>
            <a:r>
              <a:rPr lang="sv-SE" dirty="0" err="1" smtClean="0"/>
              <a:t>have</a:t>
            </a:r>
            <a:r>
              <a:rPr lang="sv-SE" dirty="0" smtClean="0"/>
              <a:t> a </a:t>
            </a:r>
            <a:r>
              <a:rPr lang="sv-SE" dirty="0" err="1" smtClean="0"/>
              <a:t>parent</a:t>
            </a:r>
            <a:r>
              <a:rPr lang="sv-SE" dirty="0" smtClean="0"/>
              <a:t> </a:t>
            </a:r>
            <a:r>
              <a:rPr lang="sv-SE" dirty="0" err="1" smtClean="0"/>
              <a:t>domain</a:t>
            </a:r>
            <a:endParaRPr lang="sv-SE" dirty="0" smtClean="0"/>
          </a:p>
          <a:p>
            <a:pPr lvl="1"/>
            <a:r>
              <a:rPr lang="sv-SE" dirty="0" smtClean="0"/>
              <a:t>The </a:t>
            </a:r>
            <a:r>
              <a:rPr lang="sv-SE" dirty="0" err="1" smtClean="0"/>
              <a:t>domain</a:t>
            </a:r>
            <a:r>
              <a:rPr lang="sv-SE" dirty="0" smtClean="0"/>
              <a:t> must </a:t>
            </a:r>
            <a:r>
              <a:rPr lang="sv-SE" dirty="0" err="1" smtClean="0"/>
              <a:t>have</a:t>
            </a:r>
            <a:r>
              <a:rPr lang="sv-SE" dirty="0" smtClean="0"/>
              <a:t> at </a:t>
            </a:r>
            <a:r>
              <a:rPr lang="sv-SE" dirty="0" err="1" smtClean="0"/>
              <a:t>least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name</a:t>
            </a:r>
            <a:r>
              <a:rPr lang="sv-SE" dirty="0" smtClean="0"/>
              <a:t> server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895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Delegation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The delegation is </a:t>
            </a:r>
            <a:r>
              <a:rPr lang="sv-SE" dirty="0" err="1" smtClean="0"/>
              <a:t>here</a:t>
            </a:r>
            <a:r>
              <a:rPr lang="sv-SE" dirty="0" smtClean="0"/>
              <a:t> </a:t>
            </a:r>
            <a:r>
              <a:rPr lang="sv-SE" dirty="0" err="1" smtClean="0"/>
              <a:t>seen</a:t>
            </a:r>
            <a:r>
              <a:rPr lang="sv-SE" dirty="0" smtClean="0"/>
              <a:t> as the </a:t>
            </a:r>
            <a:r>
              <a:rPr lang="sv-SE" dirty="0" err="1" smtClean="0"/>
              <a:t>overlap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the </a:t>
            </a:r>
            <a:r>
              <a:rPr lang="sv-SE" dirty="0" err="1" smtClean="0"/>
              <a:t>delegating</a:t>
            </a:r>
            <a:r>
              <a:rPr lang="sv-SE" dirty="0" smtClean="0"/>
              <a:t> </a:t>
            </a:r>
            <a:r>
              <a:rPr lang="sv-SE" dirty="0" err="1" smtClean="0"/>
              <a:t>zone</a:t>
            </a:r>
            <a:r>
              <a:rPr lang="sv-SE" dirty="0" smtClean="0"/>
              <a:t> and the </a:t>
            </a:r>
            <a:r>
              <a:rPr lang="sv-SE" dirty="0" err="1" smtClean="0"/>
              <a:t>zone</a:t>
            </a:r>
            <a:r>
              <a:rPr lang="sv-SE" dirty="0" smtClean="0"/>
              <a:t> in </a:t>
            </a:r>
            <a:r>
              <a:rPr lang="sv-SE" dirty="0" err="1" smtClean="0"/>
              <a:t>question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At </a:t>
            </a:r>
            <a:r>
              <a:rPr lang="sv-SE" dirty="0" err="1" smtClean="0"/>
              <a:t>least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NS</a:t>
            </a:r>
          </a:p>
          <a:p>
            <a:pPr lvl="1"/>
            <a:r>
              <a:rPr lang="sv-SE" dirty="0" err="1" smtClean="0"/>
              <a:t>Each</a:t>
            </a:r>
            <a:r>
              <a:rPr lang="sv-SE" dirty="0" smtClean="0"/>
              <a:t> NS must </a:t>
            </a:r>
            <a:r>
              <a:rPr lang="sv-SE" dirty="0" err="1" smtClean="0"/>
              <a:t>resolve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a </a:t>
            </a:r>
            <a:r>
              <a:rPr lang="sv-SE" dirty="0" err="1" smtClean="0"/>
              <a:t>distinct</a:t>
            </a:r>
            <a:r>
              <a:rPr lang="sv-SE" dirty="0" smtClean="0"/>
              <a:t> </a:t>
            </a:r>
            <a:r>
              <a:rPr lang="sv-SE" dirty="0" err="1" smtClean="0"/>
              <a:t>address</a:t>
            </a:r>
            <a:endParaRPr lang="sv-SE" dirty="0" smtClean="0"/>
          </a:p>
          <a:p>
            <a:pPr lvl="1"/>
            <a:r>
              <a:rPr lang="sv-SE" dirty="0" err="1" smtClean="0"/>
              <a:t>Referral</a:t>
            </a:r>
            <a:r>
              <a:rPr lang="sv-SE" dirty="0" smtClean="0"/>
              <a:t> must fit 512 bytes</a:t>
            </a:r>
          </a:p>
          <a:p>
            <a:pPr lvl="1"/>
            <a:r>
              <a:rPr lang="sv-SE" dirty="0" smtClean="0"/>
              <a:t>NS must be </a:t>
            </a:r>
            <a:r>
              <a:rPr lang="sv-SE" dirty="0" err="1" smtClean="0"/>
              <a:t>authoritative</a:t>
            </a:r>
            <a:endParaRPr lang="sv-SE" dirty="0" smtClean="0"/>
          </a:p>
          <a:p>
            <a:pPr lvl="1"/>
            <a:r>
              <a:rPr lang="sv-SE" dirty="0" smtClean="0"/>
              <a:t>NS must not </a:t>
            </a:r>
            <a:r>
              <a:rPr lang="sv-SE" dirty="0" err="1" smtClean="0"/>
              <a:t>point</a:t>
            </a:r>
            <a:r>
              <a:rPr lang="sv-SE" dirty="0" smtClean="0"/>
              <a:t> at CNAME</a:t>
            </a:r>
          </a:p>
          <a:p>
            <a:pPr lvl="1"/>
            <a:r>
              <a:rPr lang="sv-SE" dirty="0" smtClean="0"/>
              <a:t>SOA must </a:t>
            </a:r>
            <a:r>
              <a:rPr lang="sv-SE" dirty="0" err="1" smtClean="0"/>
              <a:t>exist</a:t>
            </a:r>
            <a:endParaRPr lang="sv-SE" dirty="0" smtClean="0"/>
          </a:p>
          <a:p>
            <a:pPr lvl="1"/>
            <a:r>
              <a:rPr lang="sv-SE" dirty="0" err="1" smtClean="0"/>
              <a:t>Glue</a:t>
            </a:r>
            <a:r>
              <a:rPr lang="sv-SE" dirty="0" smtClean="0"/>
              <a:t> in delegation must </a:t>
            </a:r>
            <a:r>
              <a:rPr lang="sv-SE" dirty="0" err="1" smtClean="0"/>
              <a:t>exist</a:t>
            </a:r>
            <a:r>
              <a:rPr lang="sv-SE" dirty="0" smtClean="0"/>
              <a:t> in </a:t>
            </a:r>
            <a:r>
              <a:rPr lang="sv-SE" dirty="0" err="1" smtClean="0"/>
              <a:t>zone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948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Address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resolved</a:t>
            </a:r>
            <a:r>
              <a:rPr lang="sv-SE" dirty="0" smtClean="0"/>
              <a:t> IP </a:t>
            </a:r>
            <a:r>
              <a:rPr lang="sv-SE" dirty="0" err="1" smtClean="0"/>
              <a:t>addresses</a:t>
            </a:r>
            <a:r>
              <a:rPr lang="sv-SE" dirty="0" smtClean="0"/>
              <a:t> must </a:t>
            </a:r>
            <a:r>
              <a:rPr lang="sv-SE" dirty="0" err="1" smtClean="0"/>
              <a:t>meet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requirements</a:t>
            </a:r>
            <a:r>
              <a:rPr lang="sv-SE" dirty="0" smtClean="0"/>
              <a:t>:</a:t>
            </a:r>
          </a:p>
          <a:p>
            <a:pPr lvl="1"/>
            <a:r>
              <a:rPr lang="sv-SE" dirty="0" err="1" smtClean="0"/>
              <a:t>Address</a:t>
            </a:r>
            <a:r>
              <a:rPr lang="sv-SE" dirty="0" smtClean="0"/>
              <a:t> must be </a:t>
            </a:r>
            <a:r>
              <a:rPr lang="sv-SE" dirty="0" err="1" smtClean="0"/>
              <a:t>globally</a:t>
            </a:r>
            <a:r>
              <a:rPr lang="sv-SE" dirty="0" smtClean="0"/>
              <a:t> </a:t>
            </a:r>
            <a:r>
              <a:rPr lang="sv-SE" dirty="0" err="1" smtClean="0"/>
              <a:t>routable</a:t>
            </a:r>
            <a:endParaRPr lang="sv-SE" dirty="0" smtClean="0"/>
          </a:p>
          <a:p>
            <a:pPr lvl="1"/>
            <a:r>
              <a:rPr lang="sv-SE" dirty="0" smtClean="0"/>
              <a:t>No </a:t>
            </a:r>
            <a:r>
              <a:rPr lang="sv-SE" dirty="0" err="1" smtClean="0"/>
              <a:t>addresses</a:t>
            </a:r>
            <a:r>
              <a:rPr lang="sv-SE" dirty="0" smtClean="0"/>
              <a:t> in </a:t>
            </a:r>
            <a:r>
              <a:rPr lang="sv-SE" dirty="0" err="1" smtClean="0"/>
              <a:t>bogon</a:t>
            </a:r>
            <a:r>
              <a:rPr lang="sv-SE" dirty="0" smtClean="0"/>
              <a:t> </a:t>
            </a:r>
            <a:r>
              <a:rPr lang="sv-SE" dirty="0" err="1" smtClean="0"/>
              <a:t>prefixes</a:t>
            </a:r>
            <a:endParaRPr lang="sv-SE" dirty="0" smtClean="0"/>
          </a:p>
          <a:p>
            <a:pPr lvl="1"/>
            <a:r>
              <a:rPr lang="sv-SE" dirty="0" err="1" smtClean="0"/>
              <a:t>Address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reverse</a:t>
            </a:r>
            <a:r>
              <a:rPr lang="sv-SE" dirty="0" smtClean="0"/>
              <a:t> (PTR)</a:t>
            </a:r>
          </a:p>
          <a:p>
            <a:pPr lvl="1"/>
            <a:r>
              <a:rPr lang="sv-SE" dirty="0" err="1" smtClean="0"/>
              <a:t>Reverse</a:t>
            </a:r>
            <a:r>
              <a:rPr lang="sv-SE" dirty="0" smtClean="0"/>
              <a:t> (PTR) </a:t>
            </a:r>
            <a:r>
              <a:rPr lang="sv-SE" dirty="0" err="1" smtClean="0"/>
              <a:t>should</a:t>
            </a:r>
            <a:r>
              <a:rPr lang="sv-SE" dirty="0" smtClean="0"/>
              <a:t> match the </a:t>
            </a:r>
            <a:r>
              <a:rPr lang="sv-SE" dirty="0" err="1" smtClean="0"/>
              <a:t>name</a:t>
            </a:r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70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Connectivity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Connectivity</a:t>
            </a:r>
            <a:r>
              <a:rPr lang="sv-SE" dirty="0" smtClean="0"/>
              <a:t> is fundamental.</a:t>
            </a:r>
          </a:p>
          <a:p>
            <a:pPr lvl="1"/>
            <a:r>
              <a:rPr lang="sv-SE" dirty="0" smtClean="0"/>
              <a:t>UDP</a:t>
            </a:r>
          </a:p>
          <a:p>
            <a:pPr lvl="1"/>
            <a:r>
              <a:rPr lang="sv-SE" dirty="0" smtClean="0"/>
              <a:t>TCP</a:t>
            </a:r>
          </a:p>
          <a:p>
            <a:pPr lvl="1"/>
            <a:r>
              <a:rPr lang="sv-SE" dirty="0" smtClean="0"/>
              <a:t>AS and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diversity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036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Consistency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Consistency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data from different </a:t>
            </a:r>
            <a:r>
              <a:rPr lang="sv-SE" dirty="0" err="1" smtClean="0"/>
              <a:t>name</a:t>
            </a:r>
            <a:r>
              <a:rPr lang="sv-SE" dirty="0" smtClean="0"/>
              <a:t> servers </a:t>
            </a:r>
            <a:r>
              <a:rPr lang="sv-SE" dirty="0" err="1" smtClean="0"/>
              <a:t>of</a:t>
            </a:r>
            <a:r>
              <a:rPr lang="sv-SE" dirty="0" smtClean="0"/>
              <a:t> the same </a:t>
            </a:r>
            <a:r>
              <a:rPr lang="sv-SE" dirty="0" err="1" smtClean="0"/>
              <a:t>domain</a:t>
            </a:r>
            <a:r>
              <a:rPr lang="sv-SE" dirty="0" smtClean="0"/>
              <a:t> is </a:t>
            </a:r>
            <a:r>
              <a:rPr lang="sv-SE" dirty="0" err="1" smtClean="0"/>
              <a:t>needed</a:t>
            </a:r>
            <a:r>
              <a:rPr lang="sv-SE" dirty="0" smtClean="0"/>
              <a:t> for a </a:t>
            </a:r>
            <a:r>
              <a:rPr lang="sv-SE" dirty="0" err="1" smtClean="0"/>
              <a:t>healthy</a:t>
            </a:r>
            <a:r>
              <a:rPr lang="sv-SE" dirty="0" smtClean="0"/>
              <a:t> </a:t>
            </a:r>
            <a:r>
              <a:rPr lang="sv-SE" dirty="0" err="1" smtClean="0"/>
              <a:t>domain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All parameters in SOA </a:t>
            </a:r>
            <a:r>
              <a:rPr lang="sv-SE" dirty="0" err="1" smtClean="0"/>
              <a:t>equal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all server.</a:t>
            </a:r>
          </a:p>
          <a:p>
            <a:pPr lvl="1"/>
            <a:r>
              <a:rPr lang="sv-SE" dirty="0" smtClean="0"/>
              <a:t>The same NS RR set in all servers.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825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Name</a:t>
            </a:r>
            <a:r>
              <a:rPr lang="sv-SE" dirty="0" smtClean="0"/>
              <a:t> server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behavior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name</a:t>
            </a:r>
            <a:r>
              <a:rPr lang="sv-SE" dirty="0" smtClean="0"/>
              <a:t> servers </a:t>
            </a:r>
            <a:r>
              <a:rPr lang="sv-SE" dirty="0" err="1" smtClean="0"/>
              <a:t>used</a:t>
            </a:r>
            <a:r>
              <a:rPr lang="sv-SE" dirty="0" smtClean="0"/>
              <a:t> for the </a:t>
            </a:r>
            <a:r>
              <a:rPr lang="sv-SE" dirty="0" err="1" smtClean="0"/>
              <a:t>domain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fundamental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domain</a:t>
            </a:r>
            <a:r>
              <a:rPr lang="sv-SE" dirty="0" smtClean="0"/>
              <a:t>.</a:t>
            </a:r>
          </a:p>
          <a:p>
            <a:pPr lvl="1"/>
            <a:r>
              <a:rPr lang="sv-SE" dirty="0"/>
              <a:t>Must </a:t>
            </a:r>
            <a:r>
              <a:rPr lang="sv-SE" dirty="0" err="1"/>
              <a:t>handle</a:t>
            </a:r>
            <a:r>
              <a:rPr lang="sv-SE" dirty="0"/>
              <a:t> </a:t>
            </a:r>
            <a:r>
              <a:rPr lang="sv-SE" dirty="0" err="1"/>
              <a:t>queries</a:t>
            </a:r>
            <a:r>
              <a:rPr lang="sv-SE" dirty="0"/>
              <a:t> for AAAA </a:t>
            </a:r>
            <a:r>
              <a:rPr lang="sv-SE" dirty="0" err="1"/>
              <a:t>correctly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Must </a:t>
            </a:r>
            <a:r>
              <a:rPr lang="sv-SE" dirty="0" err="1"/>
              <a:t>respond</a:t>
            </a:r>
            <a:r>
              <a:rPr lang="sv-SE" dirty="0"/>
              <a:t> from the same IP as the </a:t>
            </a:r>
            <a:r>
              <a:rPr lang="sv-SE" dirty="0" err="1"/>
              <a:t>query</a:t>
            </a:r>
            <a:r>
              <a:rPr lang="sv-SE" dirty="0"/>
              <a:t> </a:t>
            </a:r>
            <a:r>
              <a:rPr lang="sv-SE" dirty="0" err="1"/>
              <a:t>came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.</a:t>
            </a:r>
          </a:p>
          <a:p>
            <a:pPr lvl="1"/>
            <a:r>
              <a:rPr lang="sv-SE" dirty="0" err="1" smtClean="0"/>
              <a:t>Should</a:t>
            </a:r>
            <a:r>
              <a:rPr lang="sv-SE" dirty="0" smtClean="0"/>
              <a:t> or must </a:t>
            </a:r>
            <a:r>
              <a:rPr lang="sv-SE" dirty="0"/>
              <a:t>support EDNS0</a:t>
            </a:r>
          </a:p>
          <a:p>
            <a:pPr lvl="1"/>
            <a:r>
              <a:rPr lang="sv-SE" dirty="0" err="1" smtClean="0"/>
              <a:t>Should</a:t>
            </a:r>
            <a:r>
              <a:rPr lang="sv-SE" dirty="0" smtClean="0"/>
              <a:t> not be a </a:t>
            </a:r>
            <a:r>
              <a:rPr lang="sv-SE" dirty="0" err="1" smtClean="0"/>
              <a:t>recursor</a:t>
            </a:r>
            <a:r>
              <a:rPr lang="sv-SE" dirty="0" smtClean="0"/>
              <a:t>.</a:t>
            </a:r>
          </a:p>
          <a:p>
            <a:pPr lvl="1"/>
            <a:r>
              <a:rPr lang="sv-SE" dirty="0" err="1" smtClean="0"/>
              <a:t>Should</a:t>
            </a:r>
            <a:r>
              <a:rPr lang="sv-SE" dirty="0" smtClean="0"/>
              <a:t> not </a:t>
            </a:r>
            <a:r>
              <a:rPr lang="sv-SE" dirty="0" err="1" smtClean="0"/>
              <a:t>allow</a:t>
            </a:r>
            <a:r>
              <a:rPr lang="sv-SE" dirty="0" smtClean="0"/>
              <a:t> AXFR from ”the </a:t>
            </a:r>
            <a:r>
              <a:rPr lang="sv-SE" dirty="0" err="1" smtClean="0"/>
              <a:t>world</a:t>
            </a:r>
            <a:r>
              <a:rPr lang="sv-SE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45614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Syntax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The format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names</a:t>
            </a:r>
            <a:r>
              <a:rPr lang="sv-SE" dirty="0" smtClean="0"/>
              <a:t> must </a:t>
            </a:r>
            <a:r>
              <a:rPr lang="sv-SE" dirty="0" err="1" smtClean="0"/>
              <a:t>meet</a:t>
            </a:r>
            <a:r>
              <a:rPr lang="sv-SE" dirty="0" smtClean="0"/>
              <a:t> the standards.</a:t>
            </a:r>
          </a:p>
          <a:p>
            <a:pPr lvl="1"/>
            <a:r>
              <a:rPr lang="sv-SE" dirty="0" smtClean="0"/>
              <a:t>No illegal </a:t>
            </a:r>
            <a:r>
              <a:rPr lang="sv-SE" dirty="0" err="1" smtClean="0"/>
              <a:t>characters</a:t>
            </a:r>
            <a:r>
              <a:rPr lang="sv-SE" dirty="0" smtClean="0"/>
              <a:t> in </a:t>
            </a:r>
            <a:r>
              <a:rPr lang="sv-SE" dirty="0" err="1" smtClean="0"/>
              <a:t>domain</a:t>
            </a:r>
            <a:r>
              <a:rPr lang="sv-SE" dirty="0" smtClean="0"/>
              <a:t> </a:t>
            </a:r>
            <a:r>
              <a:rPr lang="sv-SE" dirty="0" err="1" smtClean="0"/>
              <a:t>name</a:t>
            </a:r>
            <a:r>
              <a:rPr lang="sv-SE" dirty="0" smtClean="0"/>
              <a:t> (</a:t>
            </a:r>
            <a:r>
              <a:rPr lang="sv-SE" dirty="0" err="1" smtClean="0"/>
              <a:t>only</a:t>
            </a:r>
            <a:r>
              <a:rPr lang="sv-SE" dirty="0" smtClean="0"/>
              <a:t> LDH)</a:t>
            </a:r>
          </a:p>
          <a:p>
            <a:pPr lvl="1"/>
            <a:r>
              <a:rPr lang="sv-SE" dirty="0" smtClean="0"/>
              <a:t>No </a:t>
            </a:r>
            <a:r>
              <a:rPr lang="sv-SE" dirty="0" err="1" smtClean="0"/>
              <a:t>hyphen</a:t>
            </a:r>
            <a:r>
              <a:rPr lang="sv-SE" dirty="0" smtClean="0"/>
              <a:t> in initial or final position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any</a:t>
            </a:r>
            <a:r>
              <a:rPr lang="sv-SE" dirty="0" smtClean="0"/>
              <a:t> </a:t>
            </a:r>
            <a:r>
              <a:rPr lang="sv-SE" dirty="0" err="1" smtClean="0"/>
              <a:t>label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"</a:t>
            </a:r>
            <a:r>
              <a:rPr lang="sv-SE" dirty="0" err="1" smtClean="0"/>
              <a:t>xn</a:t>
            </a:r>
            <a:r>
              <a:rPr lang="sv-SE" dirty="0" smtClean="0"/>
              <a:t>--" is OK,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else</a:t>
            </a:r>
            <a:r>
              <a:rPr lang="sv-SE" dirty="0" smtClean="0"/>
              <a:t> "--" is not OK in </a:t>
            </a:r>
            <a:r>
              <a:rPr lang="sv-SE" dirty="0" err="1" smtClean="0"/>
              <a:t>third</a:t>
            </a:r>
            <a:r>
              <a:rPr lang="sv-SE" dirty="0" smtClean="0"/>
              <a:t> and </a:t>
            </a:r>
            <a:r>
              <a:rPr lang="sv-SE" dirty="0" err="1" smtClean="0"/>
              <a:t>forth</a:t>
            </a:r>
            <a:r>
              <a:rPr lang="sv-SE" dirty="0" smtClean="0"/>
              <a:t> position</a:t>
            </a:r>
          </a:p>
          <a:p>
            <a:pPr lvl="1"/>
            <a:r>
              <a:rPr lang="sv-SE" dirty="0" err="1" smtClean="0"/>
              <a:t>Name</a:t>
            </a:r>
            <a:r>
              <a:rPr lang="sv-SE" dirty="0" smtClean="0"/>
              <a:t> server </a:t>
            </a:r>
            <a:r>
              <a:rPr lang="sv-SE" dirty="0" err="1" smtClean="0"/>
              <a:t>name</a:t>
            </a:r>
            <a:r>
              <a:rPr lang="sv-SE" dirty="0" smtClean="0"/>
              <a:t> must be valid</a:t>
            </a:r>
          </a:p>
          <a:p>
            <a:pPr lvl="1"/>
            <a:r>
              <a:rPr lang="sv-SE" dirty="0" smtClean="0"/>
              <a:t>No "@" in SOA RNAME (mail </a:t>
            </a:r>
            <a:r>
              <a:rPr lang="sv-SE" dirty="0" err="1" smtClean="0"/>
              <a:t>addr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No illegal </a:t>
            </a:r>
            <a:r>
              <a:rPr lang="sv-SE" dirty="0" err="1" smtClean="0"/>
              <a:t>characters</a:t>
            </a:r>
            <a:r>
              <a:rPr lang="sv-SE" dirty="0" smtClean="0"/>
              <a:t> in SOA RNAME (mail </a:t>
            </a:r>
            <a:r>
              <a:rPr lang="sv-SE" dirty="0" err="1" smtClean="0"/>
              <a:t>addr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No illegal </a:t>
            </a:r>
            <a:r>
              <a:rPr lang="sv-SE" dirty="0" err="1" smtClean="0"/>
              <a:t>characters</a:t>
            </a:r>
            <a:r>
              <a:rPr lang="sv-SE" dirty="0" smtClean="0"/>
              <a:t> in SOA MNAME (master server)</a:t>
            </a:r>
          </a:p>
          <a:p>
            <a:pPr lvl="1"/>
            <a:r>
              <a:rPr lang="sv-SE" dirty="0" err="1" smtClean="0"/>
              <a:t>Any</a:t>
            </a:r>
            <a:r>
              <a:rPr lang="sv-SE" dirty="0" smtClean="0"/>
              <a:t> MX in </a:t>
            </a:r>
            <a:r>
              <a:rPr lang="sv-SE" dirty="0" err="1" smtClean="0"/>
              <a:t>apex</a:t>
            </a:r>
            <a:r>
              <a:rPr lang="sv-SE" dirty="0" smtClean="0"/>
              <a:t> must </a:t>
            </a:r>
            <a:r>
              <a:rPr lang="sv-SE" dirty="0" err="1" smtClean="0"/>
              <a:t>point</a:t>
            </a:r>
            <a:r>
              <a:rPr lang="sv-SE" dirty="0" smtClean="0"/>
              <a:t> at a valid </a:t>
            </a:r>
            <a:r>
              <a:rPr lang="sv-SE" dirty="0" err="1" smtClean="0"/>
              <a:t>hostname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1058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Zone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 </a:t>
            </a:r>
            <a:r>
              <a:rPr lang="sv-SE" dirty="0" err="1" smtClean="0"/>
              <a:t>complete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zone</a:t>
            </a:r>
            <a:r>
              <a:rPr lang="sv-SE" dirty="0" smtClean="0"/>
              <a:t> </a:t>
            </a:r>
            <a:r>
              <a:rPr lang="sv-SE" dirty="0" err="1" smtClean="0"/>
              <a:t>would</a:t>
            </a:r>
            <a:r>
              <a:rPr lang="sv-SE" dirty="0" smtClean="0"/>
              <a:t> </a:t>
            </a:r>
            <a:r>
              <a:rPr lang="sv-SE" dirty="0" err="1" smtClean="0"/>
              <a:t>require</a:t>
            </a:r>
            <a:r>
              <a:rPr lang="sv-SE" dirty="0" smtClean="0"/>
              <a:t> AXFR. </a:t>
            </a:r>
            <a:r>
              <a:rPr lang="sv-SE" dirty="0" err="1" smtClean="0"/>
              <a:t>Some</a:t>
            </a:r>
            <a:r>
              <a:rPr lang="sv-SE" dirty="0" smtClean="0"/>
              <a:t> parts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tested</a:t>
            </a:r>
            <a:r>
              <a:rPr lang="sv-SE" dirty="0" smtClean="0"/>
              <a:t>.</a:t>
            </a:r>
          </a:p>
          <a:p>
            <a:pPr lvl="1"/>
            <a:r>
              <a:rPr lang="sv-SE" dirty="0" err="1" smtClean="0"/>
              <a:t>Name</a:t>
            </a:r>
            <a:r>
              <a:rPr lang="sv-SE" dirty="0" smtClean="0"/>
              <a:t> server in SOA MNAME must be a </a:t>
            </a:r>
            <a:r>
              <a:rPr lang="sv-SE" dirty="0" err="1" smtClean="0"/>
              <a:t>fully</a:t>
            </a:r>
            <a:r>
              <a:rPr lang="sv-SE" dirty="0" smtClean="0"/>
              <a:t> </a:t>
            </a:r>
            <a:r>
              <a:rPr lang="sv-SE" dirty="0" err="1" smtClean="0"/>
              <a:t>qualified</a:t>
            </a:r>
            <a:r>
              <a:rPr lang="sv-SE" dirty="0" smtClean="0"/>
              <a:t> master server for the </a:t>
            </a:r>
            <a:r>
              <a:rPr lang="sv-SE" dirty="0" err="1" smtClean="0"/>
              <a:t>zone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SOA </a:t>
            </a:r>
            <a:r>
              <a:rPr lang="sv-SE" dirty="0" err="1" smtClean="0"/>
              <a:t>values</a:t>
            </a:r>
            <a:r>
              <a:rPr lang="sv-SE" dirty="0" smtClean="0"/>
              <a:t> (</a:t>
            </a:r>
            <a:r>
              <a:rPr lang="sv-SE" dirty="0" err="1" smtClean="0"/>
              <a:t>refresh</a:t>
            </a:r>
            <a:r>
              <a:rPr lang="sv-SE" dirty="0" smtClean="0"/>
              <a:t>, </a:t>
            </a:r>
            <a:r>
              <a:rPr lang="sv-SE" dirty="0" err="1" smtClean="0"/>
              <a:t>retry</a:t>
            </a:r>
            <a:r>
              <a:rPr lang="sv-SE" dirty="0" smtClean="0"/>
              <a:t>, </a:t>
            </a:r>
            <a:r>
              <a:rPr lang="sv-SE" dirty="0" err="1" smtClean="0"/>
              <a:t>expire</a:t>
            </a:r>
            <a:r>
              <a:rPr lang="sv-SE" dirty="0" smtClean="0"/>
              <a:t>, minimum) must be sensible</a:t>
            </a:r>
          </a:p>
          <a:p>
            <a:pPr lvl="1"/>
            <a:r>
              <a:rPr lang="sv-SE" dirty="0" smtClean="0"/>
              <a:t>SOA MNAME must not </a:t>
            </a:r>
            <a:r>
              <a:rPr lang="sv-SE" dirty="0" err="1" smtClean="0"/>
              <a:t>point</a:t>
            </a:r>
            <a:r>
              <a:rPr lang="sv-SE" dirty="0" smtClean="0"/>
              <a:t> at a CNAME</a:t>
            </a:r>
          </a:p>
          <a:p>
            <a:pPr lvl="1"/>
            <a:r>
              <a:rPr lang="sv-SE" dirty="0" smtClean="0"/>
              <a:t>The </a:t>
            </a:r>
            <a:r>
              <a:rPr lang="sv-SE" dirty="0" err="1" smtClean="0"/>
              <a:t>zone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an MX in </a:t>
            </a:r>
            <a:r>
              <a:rPr lang="sv-SE" dirty="0" err="1" smtClean="0"/>
              <a:t>apex</a:t>
            </a:r>
            <a:r>
              <a:rPr lang="sv-SE" dirty="0" smtClean="0"/>
              <a:t> (</a:t>
            </a:r>
            <a:r>
              <a:rPr lang="sv-SE" dirty="0" err="1" smtClean="0"/>
              <a:t>unless</a:t>
            </a:r>
            <a:r>
              <a:rPr lang="sv-SE" dirty="0" smtClean="0"/>
              <a:t> it is the </a:t>
            </a:r>
            <a:r>
              <a:rPr lang="sv-SE" dirty="0" err="1" smtClean="0"/>
              <a:t>root</a:t>
            </a:r>
            <a:r>
              <a:rPr lang="sv-SE" dirty="0" smtClean="0"/>
              <a:t> or a TLD)</a:t>
            </a:r>
          </a:p>
          <a:p>
            <a:pPr lvl="1"/>
            <a:r>
              <a:rPr lang="sv-SE" dirty="0" smtClean="0"/>
              <a:t>MX must not </a:t>
            </a:r>
            <a:r>
              <a:rPr lang="sv-SE" dirty="0" err="1" smtClean="0"/>
              <a:t>point</a:t>
            </a:r>
            <a:r>
              <a:rPr lang="sv-SE" dirty="0" smtClean="0"/>
              <a:t> at a CNAME</a:t>
            </a:r>
          </a:p>
          <a:p>
            <a:pPr lvl="1"/>
            <a:r>
              <a:rPr lang="sv-SE" dirty="0" smtClean="0"/>
              <a:t>The </a:t>
            </a:r>
            <a:r>
              <a:rPr lang="sv-SE" dirty="0" err="1" smtClean="0"/>
              <a:t>zone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an A or AAAA in </a:t>
            </a:r>
            <a:r>
              <a:rPr lang="sv-SE" dirty="0" err="1" smtClean="0"/>
              <a:t>apex</a:t>
            </a:r>
            <a:r>
              <a:rPr lang="sv-SE" dirty="0" smtClean="0"/>
              <a:t> </a:t>
            </a:r>
            <a:r>
              <a:rPr lang="sv-SE" dirty="0" err="1" smtClean="0"/>
              <a:t>unless</a:t>
            </a:r>
            <a:r>
              <a:rPr lang="sv-SE" dirty="0" smtClean="0"/>
              <a:t> it has a valid MX (</a:t>
            </a:r>
            <a:r>
              <a:rPr lang="sv-SE" dirty="0" err="1" smtClean="0"/>
              <a:t>unless</a:t>
            </a:r>
            <a:r>
              <a:rPr lang="sv-SE" dirty="0" smtClean="0"/>
              <a:t> it is the </a:t>
            </a:r>
            <a:r>
              <a:rPr lang="sv-SE" dirty="0" err="1" smtClean="0"/>
              <a:t>root</a:t>
            </a:r>
            <a:r>
              <a:rPr lang="sv-SE" dirty="0" smtClean="0"/>
              <a:t> or a TLD)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190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DNSSEC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The DNSSEC tests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course</a:t>
            </a:r>
            <a:r>
              <a:rPr lang="sv-SE" dirty="0" smtClean="0"/>
              <a:t> </a:t>
            </a:r>
            <a:r>
              <a:rPr lang="sv-SE" dirty="0" err="1" smtClean="0"/>
              <a:t>only</a:t>
            </a:r>
            <a:r>
              <a:rPr lang="sv-SE" dirty="0" smtClean="0"/>
              <a:t> relevant for </a:t>
            </a:r>
            <a:r>
              <a:rPr lang="sv-SE" dirty="0" err="1" smtClean="0"/>
              <a:t>signed</a:t>
            </a:r>
            <a:r>
              <a:rPr lang="sv-SE" dirty="0" smtClean="0"/>
              <a:t> </a:t>
            </a:r>
            <a:r>
              <a:rPr lang="sv-SE" dirty="0" err="1" smtClean="0"/>
              <a:t>zones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If it has a DS record in the delegation, it must be </a:t>
            </a:r>
            <a:r>
              <a:rPr lang="sv-SE" dirty="0" err="1" smtClean="0"/>
              <a:t>signed</a:t>
            </a:r>
            <a:endParaRPr lang="sv-SE" dirty="0" smtClean="0"/>
          </a:p>
          <a:p>
            <a:pPr lvl="1"/>
            <a:r>
              <a:rPr lang="sv-SE" dirty="0" smtClean="0"/>
              <a:t>Legal </a:t>
            </a:r>
            <a:r>
              <a:rPr lang="sv-SE" dirty="0" err="1" smtClean="0"/>
              <a:t>values</a:t>
            </a:r>
            <a:r>
              <a:rPr lang="sv-SE" dirty="0" smtClean="0"/>
              <a:t> for DS </a:t>
            </a:r>
            <a:r>
              <a:rPr lang="sv-SE" dirty="0" err="1" smtClean="0"/>
              <a:t>hash</a:t>
            </a:r>
            <a:r>
              <a:rPr lang="sv-SE" dirty="0" smtClean="0"/>
              <a:t> </a:t>
            </a:r>
            <a:r>
              <a:rPr lang="sv-SE" dirty="0" err="1" smtClean="0"/>
              <a:t>digest</a:t>
            </a:r>
            <a:r>
              <a:rPr lang="sv-SE" dirty="0" smtClean="0"/>
              <a:t> </a:t>
            </a:r>
            <a:r>
              <a:rPr lang="sv-SE" dirty="0" err="1" smtClean="0"/>
              <a:t>algorithms</a:t>
            </a:r>
            <a:endParaRPr lang="sv-SE" dirty="0" smtClean="0"/>
          </a:p>
          <a:p>
            <a:pPr lvl="1"/>
            <a:r>
              <a:rPr lang="sv-SE" dirty="0" smtClean="0"/>
              <a:t>DS must match DNSKEY in the </a:t>
            </a:r>
            <a:r>
              <a:rPr lang="sv-SE" dirty="0" err="1" smtClean="0"/>
              <a:t>zone</a:t>
            </a:r>
            <a:endParaRPr lang="sv-SE" dirty="0" smtClean="0"/>
          </a:p>
          <a:p>
            <a:pPr lvl="1"/>
            <a:r>
              <a:rPr lang="sv-SE" dirty="0" smtClean="0"/>
              <a:t>Not 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NSEC3 iterations</a:t>
            </a:r>
          </a:p>
          <a:p>
            <a:pPr lvl="1"/>
            <a:r>
              <a:rPr lang="sv-SE" dirty="0" smtClean="0"/>
              <a:t>Not </a:t>
            </a:r>
            <a:r>
              <a:rPr lang="sv-SE" dirty="0" err="1" smtClean="0"/>
              <a:t>too</a:t>
            </a:r>
            <a:r>
              <a:rPr lang="sv-SE" dirty="0" smtClean="0"/>
              <a:t> short or </a:t>
            </a:r>
            <a:r>
              <a:rPr lang="sv-SE" dirty="0" err="1" smtClean="0"/>
              <a:t>too</a:t>
            </a:r>
            <a:r>
              <a:rPr lang="sv-SE" dirty="0" smtClean="0"/>
              <a:t> long RRSIG </a:t>
            </a:r>
            <a:r>
              <a:rPr lang="sv-SE" dirty="0" err="1" smtClean="0"/>
              <a:t>lifetime</a:t>
            </a:r>
            <a:endParaRPr lang="sv-SE" dirty="0" smtClean="0"/>
          </a:p>
          <a:p>
            <a:pPr lvl="1"/>
            <a:r>
              <a:rPr lang="sv-SE" dirty="0" smtClean="0"/>
              <a:t>DNSKEY </a:t>
            </a:r>
            <a:r>
              <a:rPr lang="sv-SE" dirty="0" err="1" smtClean="0"/>
              <a:t>algorithm</a:t>
            </a:r>
            <a:r>
              <a:rPr lang="sv-SE" dirty="0" smtClean="0"/>
              <a:t> must be valid</a:t>
            </a:r>
          </a:p>
          <a:p>
            <a:pPr lvl="1"/>
            <a:r>
              <a:rPr lang="sv-SE" dirty="0" err="1" smtClean="0"/>
              <a:t>Answers</a:t>
            </a:r>
            <a:r>
              <a:rPr lang="sv-SE" dirty="0" smtClean="0"/>
              <a:t> must </a:t>
            </a:r>
            <a:r>
              <a:rPr lang="sv-SE" dirty="0" err="1" smtClean="0"/>
              <a:t>contain</a:t>
            </a:r>
            <a:r>
              <a:rPr lang="sv-SE" dirty="0" smtClean="0"/>
              <a:t> RRISG RR</a:t>
            </a:r>
          </a:p>
          <a:p>
            <a:pPr lvl="1"/>
            <a:r>
              <a:rPr lang="sv-SE" dirty="0" err="1" smtClean="0"/>
              <a:t>Signed</a:t>
            </a:r>
            <a:r>
              <a:rPr lang="sv-SE" dirty="0" smtClean="0"/>
              <a:t> </a:t>
            </a:r>
            <a:r>
              <a:rPr lang="sv-SE" dirty="0" err="1" smtClean="0"/>
              <a:t>zone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 DS in </a:t>
            </a:r>
            <a:r>
              <a:rPr lang="sv-SE" dirty="0" err="1" smtClean="0"/>
              <a:t>parent</a:t>
            </a:r>
            <a:endParaRPr lang="sv-SE" dirty="0" smtClean="0"/>
          </a:p>
          <a:p>
            <a:pPr lvl="1"/>
            <a:r>
              <a:rPr lang="sv-SE" dirty="0" smtClean="0"/>
              <a:t>RRSIG </a:t>
            </a:r>
            <a:r>
              <a:rPr lang="sv-SE" dirty="0" err="1" smtClean="0"/>
              <a:t>of</a:t>
            </a:r>
            <a:r>
              <a:rPr lang="sv-SE" dirty="0" smtClean="0"/>
              <a:t> DNSKEY and SOA must be valid</a:t>
            </a:r>
          </a:p>
          <a:p>
            <a:pPr lvl="1"/>
            <a:r>
              <a:rPr lang="sv-SE" dirty="0" err="1" smtClean="0"/>
              <a:t>Zone</a:t>
            </a:r>
            <a:r>
              <a:rPr lang="sv-SE" dirty="0" smtClean="0"/>
              <a:t> must </a:t>
            </a:r>
            <a:r>
              <a:rPr lang="sv-SE" dirty="0" err="1" smtClean="0"/>
              <a:t>have</a:t>
            </a:r>
            <a:r>
              <a:rPr lang="sv-SE" dirty="0" smtClean="0"/>
              <a:t> NSEC or NSEC3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027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framework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focusing</a:t>
            </a:r>
            <a:r>
              <a:rPr lang="sv-SE" dirty="0" smtClean="0"/>
              <a:t> on the </a:t>
            </a:r>
            <a:r>
              <a:rPr lang="sv-SE" dirty="0" err="1" smtClean="0"/>
              <a:t>tool</a:t>
            </a:r>
            <a:r>
              <a:rPr lang="sv-SE" dirty="0" smtClean="0"/>
              <a:t> </a:t>
            </a:r>
            <a:r>
              <a:rPr lang="sv-SE" dirty="0" err="1" smtClean="0"/>
              <a:t>doing</a:t>
            </a:r>
            <a:r>
              <a:rPr lang="sv-SE" dirty="0" smtClean="0"/>
              <a:t> the cool </a:t>
            </a:r>
            <a:r>
              <a:rPr lang="sv-SE" dirty="0" err="1" smtClean="0"/>
              <a:t>testing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here</a:t>
            </a:r>
            <a:r>
              <a:rPr lang="sv-SE" dirty="0" smtClean="0"/>
              <a:t> </a:t>
            </a:r>
            <a:r>
              <a:rPr lang="sv-SE" dirty="0" err="1" smtClean="0"/>
              <a:t>presented</a:t>
            </a:r>
            <a:r>
              <a:rPr lang="sv-SE" dirty="0" smtClean="0"/>
              <a:t> the </a:t>
            </a:r>
            <a:r>
              <a:rPr lang="sv-SE" dirty="0" err="1" smtClean="0"/>
              <a:t>requirements</a:t>
            </a:r>
            <a:r>
              <a:rPr lang="sv-SE" dirty="0" smtClean="0"/>
              <a:t>.</a:t>
            </a:r>
          </a:p>
          <a:p>
            <a:r>
              <a:rPr lang="sv-SE" dirty="0" smtClean="0"/>
              <a:t>If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succeed</a:t>
            </a:r>
            <a:r>
              <a:rPr lang="sv-SE" dirty="0" smtClean="0"/>
              <a:t>, the </a:t>
            </a:r>
            <a:r>
              <a:rPr lang="sv-SE" dirty="0" err="1" smtClean="0"/>
              <a:t>requirements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turn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a best </a:t>
            </a:r>
            <a:r>
              <a:rPr lang="sv-SE" dirty="0" err="1" smtClean="0"/>
              <a:t>practice</a:t>
            </a:r>
            <a:r>
              <a:rPr lang="sv-SE" dirty="0" smtClean="0"/>
              <a:t> </a:t>
            </a:r>
            <a:r>
              <a:rPr lang="sv-SE" dirty="0" smtClean="0"/>
              <a:t>and </a:t>
            </a:r>
            <a:r>
              <a:rPr lang="sv-SE" dirty="0" err="1" smtClean="0"/>
              <a:t>living</a:t>
            </a:r>
            <a:r>
              <a:rPr lang="sv-SE" dirty="0" smtClean="0"/>
              <a:t> </a:t>
            </a:r>
            <a:r>
              <a:rPr lang="sv-SE" dirty="0" err="1" smtClean="0"/>
              <a:t>outside</a:t>
            </a:r>
            <a:r>
              <a:rPr lang="sv-SE" dirty="0" smtClean="0"/>
              <a:t> the </a:t>
            </a:r>
            <a:r>
              <a:rPr lang="sv-SE" dirty="0" err="1" smtClean="0"/>
              <a:t>Zonemaster</a:t>
            </a:r>
            <a:r>
              <a:rPr lang="sv-SE" dirty="0" smtClean="0"/>
              <a:t> </a:t>
            </a:r>
            <a:r>
              <a:rPr lang="sv-SE" dirty="0" err="1" smtClean="0"/>
              <a:t>tool</a:t>
            </a:r>
            <a:r>
              <a:rPr lang="sv-S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312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Zonemaster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/>
              <a:t>Upcoming</a:t>
            </a:r>
            <a:r>
              <a:rPr lang="sv-SE" dirty="0" smtClean="0"/>
              <a:t> </a:t>
            </a:r>
            <a:r>
              <a:rPr lang="sv-SE" dirty="0" err="1" smtClean="0"/>
              <a:t>tool</a:t>
            </a:r>
            <a:r>
              <a:rPr lang="sv-SE" dirty="0" smtClean="0"/>
              <a:t> for test </a:t>
            </a:r>
            <a:r>
              <a:rPr lang="sv-SE" dirty="0" err="1" smtClean="0"/>
              <a:t>of</a:t>
            </a:r>
            <a:r>
              <a:rPr lang="sv-SE" dirty="0" smtClean="0"/>
              <a:t> delegation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domain</a:t>
            </a:r>
            <a:endParaRPr lang="sv-SE" dirty="0" smtClean="0"/>
          </a:p>
          <a:p>
            <a:r>
              <a:rPr lang="sv-SE" dirty="0" smtClean="0"/>
              <a:t>The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/>
              <a:t>Z</a:t>
            </a:r>
            <a:r>
              <a:rPr lang="sv-SE" dirty="0" err="1" smtClean="0"/>
              <a:t>onemaster</a:t>
            </a:r>
            <a:r>
              <a:rPr lang="sv-SE" dirty="0" smtClean="0"/>
              <a:t> has </a:t>
            </a:r>
            <a:r>
              <a:rPr lang="sv-SE" dirty="0" err="1" smtClean="0"/>
              <a:t>several</a:t>
            </a:r>
            <a:r>
              <a:rPr lang="sv-SE" dirty="0" smtClean="0"/>
              <a:t> </a:t>
            </a:r>
            <a:r>
              <a:rPr lang="sv-SE" dirty="0" err="1" smtClean="0"/>
              <a:t>purposes</a:t>
            </a:r>
            <a:endParaRPr lang="sv-SE" dirty="0"/>
          </a:p>
          <a:p>
            <a:pPr lvl="1"/>
            <a:r>
              <a:rPr lang="sv-SE" dirty="0" err="1" smtClean="0"/>
              <a:t>Replace</a:t>
            </a:r>
            <a:r>
              <a:rPr lang="sv-SE" dirty="0" smtClean="0"/>
              <a:t> </a:t>
            </a:r>
            <a:r>
              <a:rPr lang="sv-SE" dirty="0" err="1" smtClean="0"/>
              <a:t>tools</a:t>
            </a:r>
            <a:r>
              <a:rPr lang="sv-SE" dirty="0" smtClean="0"/>
              <a:t> </a:t>
            </a:r>
            <a:r>
              <a:rPr lang="sv-SE" dirty="0" err="1" smtClean="0"/>
              <a:t>built</a:t>
            </a:r>
            <a:r>
              <a:rPr lang="sv-SE" dirty="0" smtClean="0"/>
              <a:t> by </a:t>
            </a:r>
            <a:r>
              <a:rPr lang="sv-SE" dirty="0" err="1" smtClean="0"/>
              <a:t>Afnic</a:t>
            </a:r>
            <a:r>
              <a:rPr lang="sv-SE" dirty="0" smtClean="0"/>
              <a:t> (</a:t>
            </a:r>
            <a:r>
              <a:rPr lang="sv-SE" dirty="0" err="1" smtClean="0"/>
              <a:t>Zonecheck</a:t>
            </a:r>
            <a:r>
              <a:rPr lang="sv-SE" dirty="0" smtClean="0"/>
              <a:t>) and .SE (</a:t>
            </a:r>
            <a:r>
              <a:rPr lang="sv-SE" dirty="0" err="1" smtClean="0"/>
              <a:t>DNSCheck</a:t>
            </a:r>
            <a:r>
              <a:rPr lang="sv-SE" dirty="0" smtClean="0"/>
              <a:t>), </a:t>
            </a:r>
            <a:r>
              <a:rPr lang="sv-SE" dirty="0" err="1" smtClean="0"/>
              <a:t>respectively</a:t>
            </a:r>
            <a:r>
              <a:rPr lang="sv-SE" dirty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a </a:t>
            </a:r>
            <a:r>
              <a:rPr lang="sv-SE" dirty="0" err="1" smtClean="0"/>
              <a:t>better</a:t>
            </a:r>
            <a:r>
              <a:rPr lang="sv-SE" dirty="0" smtClean="0"/>
              <a:t> </a:t>
            </a:r>
            <a:r>
              <a:rPr lang="sv-SE" dirty="0" err="1" smtClean="0"/>
              <a:t>tool</a:t>
            </a:r>
            <a:r>
              <a:rPr lang="sv-SE" dirty="0" smtClean="0"/>
              <a:t>.</a:t>
            </a:r>
          </a:p>
          <a:p>
            <a:pPr lvl="1"/>
            <a:r>
              <a:rPr lang="sv-SE" dirty="0" err="1" smtClean="0"/>
              <a:t>Create</a:t>
            </a:r>
            <a:r>
              <a:rPr lang="sv-SE" dirty="0" smtClean="0"/>
              <a:t> a </a:t>
            </a:r>
            <a:r>
              <a:rPr lang="sv-SE" dirty="0" err="1" smtClean="0"/>
              <a:t>tool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be </a:t>
            </a:r>
            <a:r>
              <a:rPr lang="sv-SE" dirty="0" err="1" smtClean="0"/>
              <a:t>modular</a:t>
            </a:r>
            <a:r>
              <a:rPr lang="sv-SE" dirty="0" smtClean="0"/>
              <a:t> and </a:t>
            </a:r>
            <a:r>
              <a:rPr lang="sv-SE" dirty="0" err="1" smtClean="0"/>
              <a:t>easy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update</a:t>
            </a:r>
            <a:r>
              <a:rPr lang="sv-SE" dirty="0" smtClean="0"/>
              <a:t>.</a:t>
            </a:r>
          </a:p>
          <a:p>
            <a:pPr lvl="1"/>
            <a:r>
              <a:rPr lang="sv-SE" dirty="0" err="1" smtClean="0"/>
              <a:t>Create</a:t>
            </a:r>
            <a:r>
              <a:rPr lang="sv-SE" dirty="0" smtClean="0"/>
              <a:t> explicit </a:t>
            </a:r>
            <a:r>
              <a:rPr lang="sv-SE" dirty="0" err="1" smtClean="0"/>
              <a:t>requirements</a:t>
            </a:r>
            <a:r>
              <a:rPr lang="sv-SE" dirty="0" smtClean="0"/>
              <a:t> for </a:t>
            </a:r>
            <a:r>
              <a:rPr lang="sv-SE" dirty="0" err="1" smtClean="0"/>
              <a:t>correct</a:t>
            </a:r>
            <a:r>
              <a:rPr lang="sv-SE" dirty="0" smtClean="0"/>
              <a:t> delegation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domain</a:t>
            </a:r>
            <a:r>
              <a:rPr lang="sv-SE" dirty="0" smtClean="0"/>
              <a:t>.</a:t>
            </a:r>
          </a:p>
          <a:p>
            <a:pPr lvl="1"/>
            <a:r>
              <a:rPr lang="sv-SE" dirty="0" err="1" smtClean="0"/>
              <a:t>Create</a:t>
            </a:r>
            <a:r>
              <a:rPr lang="sv-SE" dirty="0" smtClean="0"/>
              <a:t> explicit </a:t>
            </a:r>
            <a:r>
              <a:rPr lang="sv-SE" dirty="0" err="1" smtClean="0"/>
              <a:t>requirements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used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verify</a:t>
            </a:r>
            <a:r>
              <a:rPr lang="sv-SE" dirty="0" smtClean="0"/>
              <a:t> the </a:t>
            </a:r>
            <a:r>
              <a:rPr lang="sv-SE" dirty="0" err="1" smtClean="0"/>
              <a:t>tool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9060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err="1" smtClean="0"/>
              <a:t>Questions</a:t>
            </a:r>
            <a:r>
              <a:rPr lang="sv-SE" dirty="0" smtClean="0"/>
              <a:t> and </a:t>
            </a:r>
            <a:r>
              <a:rPr lang="sv-SE" dirty="0" err="1" smtClean="0"/>
              <a:t>comments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15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goals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requirements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sv-SE" dirty="0" smtClean="0"/>
              <a:t>General </a:t>
            </a:r>
            <a:r>
              <a:rPr lang="sv-SE" dirty="0" err="1" smtClean="0"/>
              <a:t>accepted</a:t>
            </a:r>
            <a:r>
              <a:rPr lang="sv-SE" dirty="0" smtClean="0"/>
              <a:t> </a:t>
            </a:r>
            <a:r>
              <a:rPr lang="sv-SE" dirty="0" err="1" smtClean="0"/>
              <a:t>requirements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delegation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domain</a:t>
            </a:r>
            <a:r>
              <a:rPr lang="sv-SE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sv-SE" dirty="0" err="1" smtClean="0"/>
              <a:t>Requirements</a:t>
            </a:r>
            <a:r>
              <a:rPr lang="sv-SE" dirty="0"/>
              <a:t> </a:t>
            </a:r>
            <a:r>
              <a:rPr lang="sv-SE" dirty="0" err="1" smtClean="0"/>
              <a:t>accepted</a:t>
            </a:r>
            <a:r>
              <a:rPr lang="sv-SE" dirty="0" smtClean="0"/>
              <a:t> as a best </a:t>
            </a:r>
            <a:r>
              <a:rPr lang="sv-SE" dirty="0" err="1" smtClean="0"/>
              <a:t>practice</a:t>
            </a:r>
            <a:r>
              <a:rPr lang="sv-SE" dirty="0" smtClean="0"/>
              <a:t> for a </a:t>
            </a:r>
            <a:r>
              <a:rPr lang="sv-SE" dirty="0" err="1" smtClean="0"/>
              <a:t>domain</a:t>
            </a:r>
            <a:r>
              <a:rPr lang="sv-SE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sv-SE" dirty="0" err="1" smtClean="0"/>
              <a:t>Requirements</a:t>
            </a:r>
            <a:r>
              <a:rPr lang="sv-SE" dirty="0" smtClean="0"/>
              <a:t> for </a:t>
            </a:r>
            <a:r>
              <a:rPr lang="sv-SE" dirty="0" err="1" smtClean="0"/>
              <a:t>domain</a:t>
            </a:r>
            <a:r>
              <a:rPr lang="sv-SE" dirty="0" smtClean="0"/>
              <a:t> and </a:t>
            </a:r>
            <a:r>
              <a:rPr lang="sv-SE" dirty="0" err="1" smtClean="0"/>
              <a:t>tool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be </a:t>
            </a:r>
            <a:r>
              <a:rPr lang="sv-SE" dirty="0" err="1" smtClean="0"/>
              <a:t>used</a:t>
            </a:r>
            <a:r>
              <a:rPr lang="sv-SE" dirty="0" smtClean="0"/>
              <a:t> for </a:t>
            </a:r>
            <a:r>
              <a:rPr lang="sv-SE" dirty="0" err="1" smtClean="0"/>
              <a:t>any</a:t>
            </a:r>
            <a:r>
              <a:rPr lang="sv-SE" dirty="0" smtClean="0"/>
              <a:t> </a:t>
            </a:r>
            <a:r>
              <a:rPr lang="sv-SE" dirty="0" err="1" smtClean="0"/>
              <a:t>tool</a:t>
            </a:r>
            <a:r>
              <a:rPr lang="sv-SE" dirty="0" smtClean="0"/>
              <a:t>, not 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Zonemaster</a:t>
            </a:r>
            <a:r>
              <a:rPr lang="sv-SE" dirty="0" smtClean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999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Requirements</a:t>
            </a:r>
            <a:r>
              <a:rPr lang="sv-SE" dirty="0" smtClean="0"/>
              <a:t> on </a:t>
            </a:r>
            <a:r>
              <a:rPr lang="sv-SE" dirty="0" err="1" smtClean="0"/>
              <a:t>tool</a:t>
            </a:r>
            <a:r>
              <a:rPr lang="sv-SE" dirty="0" smtClean="0"/>
              <a:t> and </a:t>
            </a:r>
            <a:r>
              <a:rPr lang="sv-SE" dirty="0" err="1" smtClean="0"/>
              <a:t>specification</a:t>
            </a:r>
            <a:r>
              <a:rPr lang="sv-SE" dirty="0"/>
              <a:t> </a:t>
            </a:r>
            <a:r>
              <a:rPr lang="sv-SE" dirty="0" smtClean="0"/>
              <a:t>for </a:t>
            </a:r>
            <a:r>
              <a:rPr lang="sv-SE" dirty="0" err="1" smtClean="0"/>
              <a:t>domain</a:t>
            </a:r>
            <a:r>
              <a:rPr lang="sv-SE" dirty="0" smtClean="0"/>
              <a:t> delegation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Requirements</a:t>
            </a:r>
            <a:r>
              <a:rPr lang="sv-SE" dirty="0" smtClean="0"/>
              <a:t> on </a:t>
            </a:r>
            <a:r>
              <a:rPr lang="sv-SE" dirty="0" err="1" smtClean="0"/>
              <a:t>tool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The </a:t>
            </a:r>
            <a:r>
              <a:rPr lang="sv-SE" dirty="0" err="1" smtClean="0"/>
              <a:t>tool</a:t>
            </a:r>
            <a:r>
              <a:rPr lang="sv-SE" dirty="0" smtClean="0"/>
              <a:t> must be </a:t>
            </a:r>
            <a:r>
              <a:rPr lang="sv-SE" dirty="0" err="1" smtClean="0"/>
              <a:t>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detect</a:t>
            </a:r>
            <a:r>
              <a:rPr lang="sv-SE" dirty="0" smtClean="0"/>
              <a:t> </a:t>
            </a:r>
            <a:r>
              <a:rPr lang="sv-SE" dirty="0" err="1" smtClean="0"/>
              <a:t>errors</a:t>
            </a:r>
            <a:r>
              <a:rPr lang="sv-SE" dirty="0" smtClean="0"/>
              <a:t> and </a:t>
            </a:r>
            <a:r>
              <a:rPr lang="sv-SE" dirty="0" err="1" smtClean="0"/>
              <a:t>certain</a:t>
            </a:r>
            <a:r>
              <a:rPr lang="sv-SE" dirty="0" smtClean="0"/>
              <a:t> </a:t>
            </a:r>
            <a:r>
              <a:rPr lang="sv-SE" dirty="0" err="1" smtClean="0"/>
              <a:t>behavior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make sure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do not get </a:t>
            </a:r>
            <a:r>
              <a:rPr lang="sv-SE" dirty="0" err="1" smtClean="0"/>
              <a:t>false</a:t>
            </a:r>
            <a:r>
              <a:rPr lang="sv-SE" dirty="0" smtClean="0"/>
              <a:t> positives or </a:t>
            </a:r>
            <a:r>
              <a:rPr lang="sv-SE" dirty="0" err="1" smtClean="0"/>
              <a:t>false</a:t>
            </a:r>
            <a:r>
              <a:rPr lang="sv-SE" dirty="0" smtClean="0"/>
              <a:t> negatives.</a:t>
            </a:r>
          </a:p>
          <a:p>
            <a:r>
              <a:rPr lang="sv-SE" dirty="0" err="1" smtClean="0"/>
              <a:t>Specification</a:t>
            </a:r>
            <a:r>
              <a:rPr lang="sv-SE" dirty="0" smtClean="0"/>
              <a:t> for delegation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domain</a:t>
            </a:r>
            <a:r>
              <a:rPr lang="sv-SE" dirty="0" smtClean="0"/>
              <a:t>:</a:t>
            </a:r>
          </a:p>
          <a:p>
            <a:pPr lvl="1"/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everything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require</a:t>
            </a:r>
            <a:r>
              <a:rPr lang="sv-SE" dirty="0" smtClean="0"/>
              <a:t> on the </a:t>
            </a:r>
            <a:r>
              <a:rPr lang="sv-SE" dirty="0" err="1" smtClean="0"/>
              <a:t>domain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considered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correctly</a:t>
            </a:r>
            <a:r>
              <a:rPr lang="sv-SE" dirty="0" smtClean="0"/>
              <a:t> </a:t>
            </a:r>
            <a:r>
              <a:rPr lang="sv-SE" dirty="0" err="1" smtClean="0"/>
              <a:t>delegated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341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Why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presentation?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Is </a:t>
            </a:r>
            <a:r>
              <a:rPr lang="sv-SE" dirty="0" err="1" smtClean="0"/>
              <a:t>this</a:t>
            </a:r>
            <a:r>
              <a:rPr lang="sv-SE" dirty="0" smtClean="0"/>
              <a:t> right approach?</a:t>
            </a:r>
          </a:p>
          <a:p>
            <a:r>
              <a:rPr lang="sv-SE" dirty="0" smtClean="0"/>
              <a:t>Is it </a:t>
            </a:r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define</a:t>
            </a:r>
            <a:r>
              <a:rPr lang="sv-SE" dirty="0" smtClean="0"/>
              <a:t> </a:t>
            </a:r>
            <a:r>
              <a:rPr lang="sv-SE" dirty="0" err="1" smtClean="0"/>
              <a:t>generally</a:t>
            </a:r>
            <a:r>
              <a:rPr lang="sv-SE" dirty="0" smtClean="0"/>
              <a:t> </a:t>
            </a:r>
            <a:r>
              <a:rPr lang="sv-SE" dirty="0" err="1" smtClean="0"/>
              <a:t>accepted</a:t>
            </a:r>
            <a:r>
              <a:rPr lang="sv-SE" dirty="0" smtClean="0"/>
              <a:t> </a:t>
            </a:r>
            <a:r>
              <a:rPr lang="sv-SE" dirty="0" err="1" smtClean="0"/>
              <a:t>requirements</a:t>
            </a:r>
            <a:r>
              <a:rPr lang="sv-SE" dirty="0" smtClean="0"/>
              <a:t>?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reach</a:t>
            </a:r>
            <a:r>
              <a:rPr lang="sv-SE" dirty="0" smtClean="0"/>
              <a:t> a best </a:t>
            </a:r>
            <a:r>
              <a:rPr lang="sv-SE" dirty="0" err="1" smtClean="0"/>
              <a:t>practice</a:t>
            </a:r>
            <a:r>
              <a:rPr lang="sv-SE" dirty="0" smtClean="0"/>
              <a:t> for </a:t>
            </a:r>
            <a:r>
              <a:rPr lang="sv-SE" dirty="0" err="1" smtClean="0"/>
              <a:t>testing</a:t>
            </a:r>
            <a:r>
              <a:rPr lang="sv-SE" dirty="0" smtClean="0"/>
              <a:t> the delegation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domain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reach</a:t>
            </a:r>
            <a:r>
              <a:rPr lang="sv-SE" dirty="0" smtClean="0"/>
              <a:t> the </a:t>
            </a:r>
            <a:r>
              <a:rPr lang="sv-SE" dirty="0" err="1" smtClean="0"/>
              <a:t>point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different </a:t>
            </a:r>
            <a:r>
              <a:rPr lang="sv-SE" dirty="0" err="1" smtClean="0"/>
              <a:t>tools</a:t>
            </a:r>
            <a:r>
              <a:rPr lang="sv-SE" dirty="0" smtClean="0"/>
              <a:t> test the same </a:t>
            </a:r>
            <a:r>
              <a:rPr lang="sv-SE" dirty="0" err="1" smtClean="0"/>
              <a:t>thing</a:t>
            </a:r>
            <a:r>
              <a:rPr lang="sv-SE" dirty="0" smtClean="0"/>
              <a:t>? – If </a:t>
            </a:r>
            <a:r>
              <a:rPr lang="sv-SE" dirty="0" err="1" smtClean="0"/>
              <a:t>two</a:t>
            </a:r>
            <a:r>
              <a:rPr lang="sv-SE" dirty="0" smtClean="0"/>
              <a:t> come </a:t>
            </a:r>
            <a:r>
              <a:rPr lang="sv-SE" dirty="0" err="1" smtClean="0"/>
              <a:t>to</a:t>
            </a:r>
            <a:r>
              <a:rPr lang="sv-SE" dirty="0" smtClean="0"/>
              <a:t> different </a:t>
            </a:r>
            <a:r>
              <a:rPr lang="sv-SE" dirty="0" err="1" smtClean="0"/>
              <a:t>conclusions</a:t>
            </a:r>
            <a:r>
              <a:rPr lang="sv-SE" dirty="0" smtClean="0"/>
              <a:t>, </a:t>
            </a:r>
            <a:r>
              <a:rPr lang="sv-SE" dirty="0" err="1" smtClean="0"/>
              <a:t>one</a:t>
            </a:r>
            <a:r>
              <a:rPr lang="sv-SE" dirty="0" smtClean="0"/>
              <a:t> is </a:t>
            </a:r>
            <a:r>
              <a:rPr lang="sv-SE" dirty="0" err="1" smtClean="0"/>
              <a:t>probably</a:t>
            </a:r>
            <a:r>
              <a:rPr lang="sv-SE" dirty="0" smtClean="0"/>
              <a:t> </a:t>
            </a:r>
            <a:r>
              <a:rPr lang="sv-SE" dirty="0" err="1" smtClean="0"/>
              <a:t>wrong</a:t>
            </a:r>
            <a:r>
              <a:rPr lang="sv-SE" dirty="0" smtClean="0"/>
              <a:t>?</a:t>
            </a:r>
          </a:p>
          <a:p>
            <a:endParaRPr lang="sv-SE" dirty="0"/>
          </a:p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thoughts</a:t>
            </a:r>
            <a:r>
              <a:rPr lang="sv-SE" dirty="0" smtClean="0"/>
              <a:t>?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missed</a:t>
            </a:r>
            <a:r>
              <a:rPr lang="sv-SE" dirty="0" smtClean="0"/>
              <a:t> </a:t>
            </a:r>
            <a:r>
              <a:rPr lang="sv-SE" dirty="0" err="1" smtClean="0"/>
              <a:t>something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986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Requirements</a:t>
            </a:r>
            <a:r>
              <a:rPr lang="sv-SE" dirty="0" smtClean="0"/>
              <a:t> on the </a:t>
            </a:r>
            <a:r>
              <a:rPr lang="sv-SE" dirty="0" err="1" smtClean="0"/>
              <a:t>requirements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requirements</a:t>
            </a:r>
            <a:r>
              <a:rPr lang="sv-SE" dirty="0" smtClean="0"/>
              <a:t> must be </a:t>
            </a:r>
            <a:r>
              <a:rPr lang="sv-SE" dirty="0" err="1" smtClean="0"/>
              <a:t>SMaRT</a:t>
            </a:r>
            <a:endParaRPr lang="sv-SE" dirty="0" smtClean="0"/>
          </a:p>
          <a:p>
            <a:pPr lvl="1"/>
            <a:r>
              <a:rPr lang="sv-SE" dirty="0" err="1" smtClean="0"/>
              <a:t>Specific</a:t>
            </a:r>
            <a:r>
              <a:rPr lang="sv-SE" dirty="0"/>
              <a:t> </a:t>
            </a:r>
            <a:r>
              <a:rPr lang="sv-SE" dirty="0" smtClean="0"/>
              <a:t>– It must be </a:t>
            </a:r>
            <a:r>
              <a:rPr lang="sv-SE" dirty="0" err="1" smtClean="0"/>
              <a:t>clear</a:t>
            </a:r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the </a:t>
            </a:r>
            <a:r>
              <a:rPr lang="sv-SE" dirty="0" err="1" smtClean="0"/>
              <a:t>requirement</a:t>
            </a:r>
            <a:r>
              <a:rPr lang="sv-SE" dirty="0" smtClean="0"/>
              <a:t> is. </a:t>
            </a:r>
          </a:p>
          <a:p>
            <a:pPr lvl="1"/>
            <a:r>
              <a:rPr lang="sv-SE" dirty="0" err="1" smtClean="0"/>
              <a:t>Measurable</a:t>
            </a:r>
            <a:r>
              <a:rPr lang="sv-SE" dirty="0" smtClean="0"/>
              <a:t> – It must be </a:t>
            </a:r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issue</a:t>
            </a:r>
            <a:r>
              <a:rPr lang="sv-SE" dirty="0" smtClean="0"/>
              <a:t> a DNS </a:t>
            </a:r>
            <a:r>
              <a:rPr lang="sv-SE" dirty="0" err="1" smtClean="0"/>
              <a:t>query</a:t>
            </a:r>
            <a:r>
              <a:rPr lang="sv-SE" dirty="0" smtClean="0"/>
              <a:t>, or a set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queries</a:t>
            </a:r>
            <a:r>
              <a:rPr lang="sv-SE" dirty="0" smtClean="0"/>
              <a:t>, and from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determine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the </a:t>
            </a:r>
            <a:r>
              <a:rPr lang="sv-SE" dirty="0" err="1" smtClean="0"/>
              <a:t>requirement</a:t>
            </a:r>
            <a:r>
              <a:rPr lang="sv-SE" dirty="0" smtClean="0"/>
              <a:t>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fulfilled</a:t>
            </a:r>
            <a:r>
              <a:rPr lang="sv-SE" dirty="0" smtClean="0"/>
              <a:t> or not.</a:t>
            </a:r>
          </a:p>
          <a:p>
            <a:pPr lvl="1"/>
            <a:r>
              <a:rPr lang="sv-SE" dirty="0" err="1" smtClean="0"/>
              <a:t>Realistic</a:t>
            </a:r>
            <a:r>
              <a:rPr lang="sv-SE" dirty="0" smtClean="0"/>
              <a:t> –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cannot</a:t>
            </a:r>
            <a:r>
              <a:rPr lang="sv-SE" dirty="0" smtClean="0"/>
              <a:t> </a:t>
            </a:r>
            <a:r>
              <a:rPr lang="sv-SE" dirty="0" err="1" smtClean="0"/>
              <a:t>assume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access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name</a:t>
            </a:r>
            <a:r>
              <a:rPr lang="sv-SE" dirty="0" smtClean="0"/>
              <a:t> servers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normally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.</a:t>
            </a:r>
          </a:p>
          <a:p>
            <a:pPr lvl="1"/>
            <a:r>
              <a:rPr lang="sv-SE" dirty="0" err="1" smtClean="0"/>
              <a:t>Time</a:t>
            </a:r>
            <a:r>
              <a:rPr lang="sv-SE" dirty="0" smtClean="0"/>
              <a:t> – It </a:t>
            </a:r>
            <a:r>
              <a:rPr lang="sv-SE" dirty="0" err="1" smtClean="0"/>
              <a:t>cannot</a:t>
            </a:r>
            <a:r>
              <a:rPr lang="sv-SE" dirty="0" smtClean="0"/>
              <a:t> be 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time-consuming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perform</a:t>
            </a:r>
            <a:r>
              <a:rPr lang="sv-SE" dirty="0" smtClean="0"/>
              <a:t> the tests.</a:t>
            </a:r>
          </a:p>
          <a:p>
            <a:r>
              <a:rPr lang="sv-SE" dirty="0" smtClean="0"/>
              <a:t>In </a:t>
            </a:r>
            <a:r>
              <a:rPr lang="sv-SE" dirty="0" err="1" smtClean="0"/>
              <a:t>this</a:t>
            </a:r>
            <a:r>
              <a:rPr lang="sv-SE" dirty="0" smtClean="0"/>
              <a:t> presentation all </a:t>
            </a:r>
            <a:r>
              <a:rPr lang="sv-SE" dirty="0" err="1" smtClean="0"/>
              <a:t>details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,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course</a:t>
            </a:r>
            <a:r>
              <a:rPr lang="sv-SE" dirty="0" smtClean="0"/>
              <a:t>, not </a:t>
            </a:r>
            <a:r>
              <a:rPr lang="sv-SE" dirty="0" err="1" smtClean="0"/>
              <a:t>included</a:t>
            </a:r>
            <a:r>
              <a:rPr lang="sv-SE" dirty="0" smtClean="0"/>
              <a:t>. </a:t>
            </a:r>
            <a:r>
              <a:rPr lang="sv-SE" dirty="0" err="1" smtClean="0"/>
              <a:t>See</a:t>
            </a:r>
            <a:r>
              <a:rPr lang="sv-SE" dirty="0"/>
              <a:t> </a:t>
            </a:r>
            <a:r>
              <a:rPr lang="sv-SE" dirty="0">
                <a:hlinkClick r:id="rId2"/>
              </a:rPr>
              <a:t>https://github.com/dotse/</a:t>
            </a:r>
            <a:r>
              <a:rPr lang="sv-SE" dirty="0" smtClean="0">
                <a:hlinkClick r:id="rId2"/>
              </a:rPr>
              <a:t>zonemaster</a:t>
            </a:r>
            <a:r>
              <a:rPr lang="sv-SE" dirty="0"/>
              <a:t> </a:t>
            </a:r>
            <a:r>
              <a:rPr lang="sv-SE" dirty="0" smtClean="0"/>
              <a:t>for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details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356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Requirements</a:t>
            </a:r>
            <a:r>
              <a:rPr lang="sv-SE" dirty="0" smtClean="0"/>
              <a:t> on </a:t>
            </a:r>
            <a:r>
              <a:rPr lang="sv-SE" dirty="0" err="1" smtClean="0"/>
              <a:t>tool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tool</a:t>
            </a:r>
            <a:r>
              <a:rPr lang="sv-SE" dirty="0" smtClean="0"/>
              <a:t> must be </a:t>
            </a:r>
            <a:r>
              <a:rPr lang="sv-SE" dirty="0" err="1" smtClean="0"/>
              <a:t>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detect</a:t>
            </a:r>
            <a:r>
              <a:rPr lang="sv-SE" dirty="0" smtClean="0"/>
              <a:t> </a:t>
            </a:r>
            <a:r>
              <a:rPr lang="sv-SE" dirty="0" err="1" smtClean="0"/>
              <a:t>restrictions</a:t>
            </a:r>
            <a:r>
              <a:rPr lang="sv-SE" dirty="0" smtClean="0"/>
              <a:t>, </a:t>
            </a:r>
            <a:r>
              <a:rPr lang="sv-SE" dirty="0" err="1" smtClean="0"/>
              <a:t>such</a:t>
            </a:r>
            <a:r>
              <a:rPr lang="sv-SE" dirty="0" smtClean="0"/>
              <a:t> as </a:t>
            </a:r>
            <a:r>
              <a:rPr lang="sv-SE" dirty="0" err="1" smtClean="0"/>
              <a:t>hostname</a:t>
            </a:r>
            <a:r>
              <a:rPr lang="sv-SE" dirty="0" smtClean="0"/>
              <a:t> syntax, and </a:t>
            </a:r>
            <a:r>
              <a:rPr lang="sv-SE" dirty="0" err="1" smtClean="0"/>
              <a:t>configuration</a:t>
            </a:r>
            <a:r>
              <a:rPr lang="sv-SE" dirty="0" smtClean="0"/>
              <a:t> </a:t>
            </a:r>
            <a:r>
              <a:rPr lang="sv-SE" dirty="0" err="1" smtClean="0"/>
              <a:t>errors</a:t>
            </a:r>
            <a:r>
              <a:rPr lang="sv-SE" dirty="0" smtClean="0"/>
              <a:t>, </a:t>
            </a:r>
            <a:r>
              <a:rPr lang="sv-SE" dirty="0" err="1" smtClean="0"/>
              <a:t>such</a:t>
            </a:r>
            <a:r>
              <a:rPr lang="sv-SE" dirty="0" smtClean="0"/>
              <a:t> as CNAME </a:t>
            </a:r>
            <a:r>
              <a:rPr lang="sv-SE" dirty="0" err="1" smtClean="0"/>
              <a:t>collision</a:t>
            </a:r>
            <a:r>
              <a:rPr lang="sv-SE" dirty="0" smtClean="0"/>
              <a:t> and lame delegation.</a:t>
            </a:r>
          </a:p>
          <a:p>
            <a:r>
              <a:rPr lang="sv-SE" dirty="0" smtClean="0"/>
              <a:t>The </a:t>
            </a:r>
            <a:r>
              <a:rPr lang="sv-SE" dirty="0" err="1" smtClean="0"/>
              <a:t>tool</a:t>
            </a:r>
            <a:r>
              <a:rPr lang="sv-SE" dirty="0" smtClean="0"/>
              <a:t> must be </a:t>
            </a:r>
            <a:r>
              <a:rPr lang="sv-SE" dirty="0" err="1" smtClean="0"/>
              <a:t>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differentiate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different status </a:t>
            </a:r>
            <a:r>
              <a:rPr lang="sv-SE" dirty="0" err="1" smtClean="0"/>
              <a:t>of</a:t>
            </a:r>
            <a:r>
              <a:rPr lang="sv-SE" dirty="0" smtClean="0"/>
              <a:t> an </a:t>
            </a:r>
            <a:r>
              <a:rPr lang="sv-SE" dirty="0" err="1" smtClean="0"/>
              <a:t>answer</a:t>
            </a:r>
            <a:r>
              <a:rPr lang="sv-SE" dirty="0" smtClean="0"/>
              <a:t>, </a:t>
            </a:r>
            <a:r>
              <a:rPr lang="sv-SE" dirty="0" err="1" smtClean="0"/>
              <a:t>such</a:t>
            </a:r>
            <a:r>
              <a:rPr lang="sv-SE" dirty="0" smtClean="0"/>
              <a:t> as NXDOMAIN and </a:t>
            </a:r>
            <a:r>
              <a:rPr lang="sv-SE" dirty="0" err="1" smtClean="0"/>
              <a:t>psuedo</a:t>
            </a:r>
            <a:r>
              <a:rPr lang="sv-SE" dirty="0" smtClean="0"/>
              <a:t>-status NODATA.</a:t>
            </a:r>
          </a:p>
          <a:p>
            <a:r>
              <a:rPr lang="sv-SE" dirty="0" err="1" smtClean="0"/>
              <a:t>This</a:t>
            </a:r>
            <a:r>
              <a:rPr lang="sv-SE" dirty="0" smtClean="0"/>
              <a:t> is </a:t>
            </a:r>
            <a:r>
              <a:rPr lang="sv-SE" dirty="0" err="1" smtClean="0"/>
              <a:t>work</a:t>
            </a:r>
            <a:r>
              <a:rPr lang="sv-SE" dirty="0" smtClean="0"/>
              <a:t> in progress.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/>
              <a:t>requirements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come.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72017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Explicit </a:t>
            </a:r>
            <a:r>
              <a:rPr lang="sv-SE" dirty="0" err="1" smtClean="0"/>
              <a:t>specification</a:t>
            </a:r>
            <a:r>
              <a:rPr lang="sv-SE" dirty="0" smtClean="0"/>
              <a:t> for the delegation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domain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specifications</a:t>
            </a:r>
            <a:r>
              <a:rPr lang="sv-SE" dirty="0" smtClean="0"/>
              <a:t> fall </a:t>
            </a:r>
            <a:r>
              <a:rPr lang="sv-SE" dirty="0" err="1" smtClean="0"/>
              <a:t>into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Basic</a:t>
            </a:r>
          </a:p>
          <a:p>
            <a:pPr lvl="1"/>
            <a:r>
              <a:rPr lang="sv-SE" dirty="0" smtClean="0"/>
              <a:t>Delegation</a:t>
            </a:r>
          </a:p>
          <a:p>
            <a:pPr lvl="1"/>
            <a:r>
              <a:rPr lang="sv-SE" dirty="0" err="1" smtClean="0"/>
              <a:t>Address</a:t>
            </a:r>
            <a:endParaRPr lang="sv-SE" dirty="0" smtClean="0"/>
          </a:p>
          <a:p>
            <a:pPr lvl="1"/>
            <a:r>
              <a:rPr lang="sv-SE" dirty="0" err="1" smtClean="0"/>
              <a:t>Connectivity</a:t>
            </a:r>
            <a:endParaRPr lang="sv-SE" dirty="0" smtClean="0"/>
          </a:p>
          <a:p>
            <a:pPr lvl="1"/>
            <a:r>
              <a:rPr lang="sv-SE" dirty="0" err="1" smtClean="0"/>
              <a:t>Consistency</a:t>
            </a:r>
            <a:endParaRPr lang="sv-SE" dirty="0" smtClean="0"/>
          </a:p>
          <a:p>
            <a:pPr lvl="1"/>
            <a:r>
              <a:rPr lang="sv-SE" dirty="0" err="1" smtClean="0"/>
              <a:t>Name</a:t>
            </a:r>
            <a:r>
              <a:rPr lang="sv-SE" dirty="0" smtClean="0"/>
              <a:t> server</a:t>
            </a:r>
          </a:p>
          <a:p>
            <a:pPr lvl="1"/>
            <a:r>
              <a:rPr lang="sv-SE" dirty="0" smtClean="0"/>
              <a:t>Syntax</a:t>
            </a:r>
          </a:p>
          <a:p>
            <a:pPr lvl="1"/>
            <a:r>
              <a:rPr lang="sv-SE" dirty="0" err="1" smtClean="0"/>
              <a:t>Zone</a:t>
            </a:r>
            <a:endParaRPr lang="sv-SE" dirty="0" smtClean="0"/>
          </a:p>
          <a:p>
            <a:pPr lvl="1"/>
            <a:r>
              <a:rPr lang="sv-SE" dirty="0" smtClean="0"/>
              <a:t>DNSSEC</a:t>
            </a:r>
          </a:p>
        </p:txBody>
      </p:sp>
    </p:spTree>
    <p:extLst>
      <p:ext uri="{BB962C8B-B14F-4D97-AF65-F5344CB8AC3E}">
        <p14:creationId xmlns:p14="http://schemas.microsoft.com/office/powerpoint/2010/main" val="250907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Source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specifications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specifications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, as long as it is </a:t>
            </a:r>
            <a:r>
              <a:rPr lang="sv-SE" dirty="0" err="1" smtClean="0"/>
              <a:t>possible</a:t>
            </a:r>
            <a:r>
              <a:rPr lang="sv-SE" dirty="0" smtClean="0"/>
              <a:t>, </a:t>
            </a:r>
            <a:r>
              <a:rPr lang="sv-SE" dirty="0" err="1" smtClean="0"/>
              <a:t>based</a:t>
            </a:r>
            <a:r>
              <a:rPr lang="sv-SE" dirty="0" smtClean="0"/>
              <a:t> on </a:t>
            </a:r>
            <a:r>
              <a:rPr lang="sv-SE" dirty="0" err="1" smtClean="0"/>
              <a:t>documented</a:t>
            </a:r>
            <a:r>
              <a:rPr lang="sv-SE" dirty="0" smtClean="0"/>
              <a:t> </a:t>
            </a:r>
            <a:r>
              <a:rPr lang="sv-SE" dirty="0" err="1" smtClean="0"/>
              <a:t>requirements</a:t>
            </a:r>
            <a:r>
              <a:rPr lang="sv-SE" dirty="0" smtClean="0"/>
              <a:t>, </a:t>
            </a:r>
            <a:r>
              <a:rPr lang="sv-SE" dirty="0" err="1" smtClean="0"/>
              <a:t>mostly</a:t>
            </a:r>
            <a:r>
              <a:rPr lang="sv-SE" dirty="0" smtClean="0"/>
              <a:t> </a:t>
            </a:r>
            <a:r>
              <a:rPr lang="sv-SE" dirty="0" err="1" smtClean="0"/>
              <a:t>RFCs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specifications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based</a:t>
            </a:r>
            <a:r>
              <a:rPr lang="sv-SE" dirty="0" smtClean="0"/>
              <a:t> on best </a:t>
            </a:r>
            <a:r>
              <a:rPr lang="sv-SE" dirty="0" err="1" smtClean="0"/>
              <a:t>practice</a:t>
            </a:r>
            <a:r>
              <a:rPr lang="sv-SE" dirty="0" smtClean="0"/>
              <a:t> and </a:t>
            </a:r>
            <a:r>
              <a:rPr lang="sv-SE" dirty="0" err="1" smtClean="0"/>
              <a:t>experience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DNS operation.</a:t>
            </a:r>
          </a:p>
          <a:p>
            <a:r>
              <a:rPr lang="sv-SE" dirty="0" smtClean="0"/>
              <a:t>In all </a:t>
            </a:r>
            <a:r>
              <a:rPr lang="sv-SE" dirty="0" err="1" smtClean="0"/>
              <a:t>cases</a:t>
            </a:r>
            <a:r>
              <a:rPr lang="sv-SE" dirty="0" smtClean="0"/>
              <a:t>, the </a:t>
            </a:r>
            <a:r>
              <a:rPr lang="sv-SE" dirty="0" err="1" smtClean="0"/>
              <a:t>requirements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stated</a:t>
            </a:r>
            <a:r>
              <a:rPr lang="sv-SE" dirty="0" smtClean="0"/>
              <a:t> at the </a:t>
            </a:r>
            <a:r>
              <a:rPr lang="sv-SE" dirty="0" err="1" smtClean="0"/>
              <a:t>Zonemaster</a:t>
            </a:r>
            <a:r>
              <a:rPr lang="sv-SE" dirty="0" smtClean="0"/>
              <a:t> </a:t>
            </a:r>
            <a:r>
              <a:rPr lang="sv-SE" dirty="0" err="1" smtClean="0"/>
              <a:t>Github</a:t>
            </a:r>
            <a:r>
              <a:rPr lang="sv-SE" dirty="0" smtClean="0"/>
              <a:t> site, </a:t>
            </a:r>
            <a:r>
              <a:rPr lang="sv-SE" dirty="0" smtClean="0">
                <a:hlinkClick r:id="rId2"/>
              </a:rPr>
              <a:t>http://goo.gl/Z4yxTR</a:t>
            </a:r>
            <a:r>
              <a:rPr lang="sv-SE" dirty="0" smtClean="0"/>
              <a:t> (</a:t>
            </a:r>
            <a:r>
              <a:rPr lang="sv-SE" dirty="0" smtClean="0">
                <a:hlinkClick r:id="rId3"/>
              </a:rPr>
              <a:t>https://github.com/dotse/zonemaster</a:t>
            </a:r>
            <a:r>
              <a:rPr lang="sv-SE" dirty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main</a:t>
            </a:r>
            <a:r>
              <a:rPr lang="sv-SE" dirty="0" smtClean="0"/>
              <a:t> site).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288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1102</Words>
  <Application>Microsoft Macintosh PowerPoint</Application>
  <PresentationFormat>Bildspel på skärmen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Office-tema</vt:lpstr>
      <vt:lpstr>Test cases for domain checks – a step towards a best practice  </vt:lpstr>
      <vt:lpstr>Zonemaster</vt:lpstr>
      <vt:lpstr>The goals of the requirements</vt:lpstr>
      <vt:lpstr>Requirements on tool and specification for domain delegation</vt:lpstr>
      <vt:lpstr>Why this presentation?</vt:lpstr>
      <vt:lpstr>Requirements on the requirements</vt:lpstr>
      <vt:lpstr>Requirements on tool</vt:lpstr>
      <vt:lpstr>Explicit specification for the delegation of a domain</vt:lpstr>
      <vt:lpstr>Source of specifications</vt:lpstr>
      <vt:lpstr>Basic</vt:lpstr>
      <vt:lpstr>Delegation</vt:lpstr>
      <vt:lpstr>Address</vt:lpstr>
      <vt:lpstr>Connectivity</vt:lpstr>
      <vt:lpstr>Consistency</vt:lpstr>
      <vt:lpstr>Name server</vt:lpstr>
      <vt:lpstr>Syntax</vt:lpstr>
      <vt:lpstr>Zone</vt:lpstr>
      <vt:lpstr>DNSSEC</vt:lpstr>
      <vt:lpstr>A framework</vt:lpstr>
      <vt:lpstr>PowerPoint-presentation</vt:lpstr>
    </vt:vector>
  </TitlesOfParts>
  <Company>.se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cases for domain checks -- a step towards a best practice  </dc:title>
  <dc:creator>Mats Dufberg</dc:creator>
  <cp:lastModifiedBy>Mats Dufberg</cp:lastModifiedBy>
  <cp:revision>32</cp:revision>
  <dcterms:created xsi:type="dcterms:W3CDTF">2014-10-06T14:19:48Z</dcterms:created>
  <dcterms:modified xsi:type="dcterms:W3CDTF">2014-10-09T02:25:34Z</dcterms:modified>
</cp:coreProperties>
</file>