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80" r:id="rId5"/>
    <p:sldId id="257" r:id="rId6"/>
    <p:sldId id="271" r:id="rId7"/>
    <p:sldId id="272" r:id="rId8"/>
    <p:sldId id="274" r:id="rId9"/>
    <p:sldId id="273" r:id="rId10"/>
    <p:sldId id="264" r:id="rId11"/>
    <p:sldId id="275" r:id="rId12"/>
    <p:sldId id="276" r:id="rId13"/>
    <p:sldId id="277" r:id="rId14"/>
    <p:sldId id="278" r:id="rId15"/>
    <p:sldId id="279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0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06C01-7E83-4650-8EF5-394419DCB348}">
      <dgm:prSet phldrT="[Text]"/>
      <dgm:spPr/>
      <dgm:t>
        <a:bodyPr/>
        <a:lstStyle/>
        <a:p>
          <a:r>
            <a:rPr lang="en-US" dirty="0" smtClean="0"/>
            <a:t>What?</a:t>
          </a:r>
          <a:endParaRPr lang="en-US" dirty="0"/>
        </a:p>
      </dgm: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n-U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n-US"/>
        </a:p>
      </dgm:t>
    </dgm:pt>
    <dgm:pt modelId="{E4E9F0D0-FF23-4B59-9B97-973BCBE5DC65}">
      <dgm:prSet phldrT="[Text]" custT="1"/>
      <dgm:spPr/>
      <dgm:t>
        <a:bodyPr/>
        <a:lstStyle/>
        <a:p>
          <a:pPr algn="just"/>
          <a:r>
            <a:rPr lang="en-US" sz="1800" dirty="0" smtClean="0"/>
            <a:t>What changed? </a:t>
          </a:r>
        </a:p>
        <a:p>
          <a:pPr algn="just"/>
          <a:r>
            <a:rPr lang="en-US" sz="1400" dirty="0" smtClean="0"/>
            <a:t>-Zone</a:t>
          </a:r>
        </a:p>
        <a:p>
          <a:pPr algn="just"/>
          <a:r>
            <a:rPr lang="en-US" sz="1400" dirty="0" smtClean="0"/>
            <a:t>-Server</a:t>
          </a:r>
        </a:p>
        <a:p>
          <a:pPr algn="just"/>
          <a:r>
            <a:rPr lang="en-US" sz="1400" dirty="0" smtClean="0"/>
            <a:t>-Record</a:t>
          </a:r>
          <a:endParaRPr lang="en-US" sz="1400" dirty="0"/>
        </a:p>
      </dgm:t>
    </dgm:pt>
    <dgm:pt modelId="{E9237435-F938-45D4-8BF4-6D5D4DFF850F}" type="parTrans" cxnId="{37A3A996-9723-4BDB-8959-9D9B7799BD9A}">
      <dgm:prSet/>
      <dgm:spPr/>
      <dgm:t>
        <a:bodyPr/>
        <a:lstStyle/>
        <a:p>
          <a:endParaRPr lang="en-US"/>
        </a:p>
      </dgm:t>
    </dgm:pt>
    <dgm:pt modelId="{D32B195A-7CAD-474B-B79C-BE4BB171E742}" type="sibTrans" cxnId="{37A3A996-9723-4BDB-8959-9D9B7799BD9A}">
      <dgm:prSet/>
      <dgm:spPr/>
      <dgm:t>
        <a:bodyPr/>
        <a:lstStyle/>
        <a:p>
          <a:endParaRPr lang="en-US"/>
        </a:p>
      </dgm:t>
    </dgm:pt>
    <dgm:pt modelId="{5D952622-A79E-41E4-BBC2-6212DEFFA91C}">
      <dgm:prSet phldrT="[Text]"/>
      <dgm:spPr/>
      <dgm:t>
        <a:bodyPr/>
        <a:lstStyle/>
        <a:p>
          <a:r>
            <a:rPr lang="en-US" dirty="0" smtClean="0"/>
            <a:t>Who?</a:t>
          </a:r>
          <a:endParaRPr lang="en-US" dirty="0"/>
        </a:p>
      </dgm:t>
    </dgm:pt>
    <dgm:pt modelId="{10627A68-BE4B-4A4A-9EC9-4CFEF1E4DF39}" type="parTrans" cxnId="{A22BDB9A-90BB-4DA2-8850-00D4F1D3B898}">
      <dgm:prSet/>
      <dgm:spPr/>
      <dgm:t>
        <a:bodyPr/>
        <a:lstStyle/>
        <a:p>
          <a:endParaRPr lang="en-US"/>
        </a:p>
      </dgm:t>
    </dgm:pt>
    <dgm:pt modelId="{092BAEF3-D9F2-476B-9A0B-6F14CC814529}" type="sibTrans" cxnId="{A22BDB9A-90BB-4DA2-8850-00D4F1D3B898}">
      <dgm:prSet/>
      <dgm:spPr/>
      <dgm:t>
        <a:bodyPr/>
        <a:lstStyle/>
        <a:p>
          <a:endParaRPr lang="en-US"/>
        </a:p>
      </dgm:t>
    </dgm:pt>
    <dgm:pt modelId="{5248D9DA-6444-46F6-8D28-C8BB2253AAD1}">
      <dgm:prSet phldrT="[Text]" custT="1"/>
      <dgm:spPr/>
      <dgm:t>
        <a:bodyPr/>
        <a:lstStyle/>
        <a:p>
          <a:pPr algn="l"/>
          <a:r>
            <a:rPr lang="en-US" sz="1800" dirty="0" smtClean="0"/>
            <a:t>Who changed?</a:t>
          </a:r>
        </a:p>
        <a:p>
          <a:pPr algn="l"/>
          <a:r>
            <a:rPr lang="en-US" sz="1400" dirty="0" smtClean="0"/>
            <a:t>-DC admin</a:t>
          </a:r>
        </a:p>
        <a:p>
          <a:pPr algn="l"/>
          <a:r>
            <a:rPr lang="en-US" sz="1400" dirty="0" smtClean="0"/>
            <a:t>-Tenant admin</a:t>
          </a:r>
          <a:endParaRPr lang="en-US" sz="1400" dirty="0"/>
        </a:p>
      </dgm:t>
    </dgm:pt>
    <dgm:pt modelId="{A8533F77-F094-4EDB-BCC7-35E0D6A46B71}" type="parTrans" cxnId="{35AF286C-A401-4C08-B8A3-F38B03322BD8}">
      <dgm:prSet/>
      <dgm:spPr/>
      <dgm:t>
        <a:bodyPr/>
        <a:lstStyle/>
        <a:p>
          <a:endParaRPr lang="en-US"/>
        </a:p>
      </dgm:t>
    </dgm:pt>
    <dgm:pt modelId="{011B552E-515A-4C41-B810-0D2552861422}" type="sibTrans" cxnId="{35AF286C-A401-4C08-B8A3-F38B03322BD8}">
      <dgm:prSet/>
      <dgm:spPr/>
      <dgm:t>
        <a:bodyPr/>
        <a:lstStyle/>
        <a:p>
          <a:endParaRPr lang="en-US"/>
        </a:p>
      </dgm:t>
    </dgm:pt>
    <dgm:pt modelId="{50706FFE-8A00-485D-9FF7-8D310692C602}">
      <dgm:prSet phldrT="[Text]"/>
      <dgm:spPr/>
      <dgm:t>
        <a:bodyPr/>
        <a:lstStyle/>
        <a:p>
          <a:r>
            <a:rPr lang="en-US" dirty="0" smtClean="0"/>
            <a:t>When?</a:t>
          </a:r>
          <a:endParaRPr lang="en-US" dirty="0"/>
        </a:p>
      </dgm:t>
    </dgm:pt>
    <dgm:pt modelId="{EF44BD91-19A4-424B-BA32-4A5492B6E40B}" type="parTrans" cxnId="{7599CECE-5293-4C57-A979-D096C99254C7}">
      <dgm:prSet/>
      <dgm:spPr/>
      <dgm:t>
        <a:bodyPr/>
        <a:lstStyle/>
        <a:p>
          <a:endParaRPr lang="en-US"/>
        </a:p>
      </dgm:t>
    </dgm:pt>
    <dgm:pt modelId="{CD03DFF4-D962-46D6-AFFA-2A87FD08403E}" type="sibTrans" cxnId="{7599CECE-5293-4C57-A979-D096C99254C7}">
      <dgm:prSet/>
      <dgm:spPr/>
      <dgm:t>
        <a:bodyPr/>
        <a:lstStyle/>
        <a:p>
          <a:endParaRPr lang="en-US"/>
        </a:p>
      </dgm:t>
    </dgm:pt>
    <dgm:pt modelId="{3A9B5D84-CB00-4BC9-ADB2-5CF832F36763}">
      <dgm:prSet phldrT="[Text]" custT="1"/>
      <dgm:spPr/>
      <dgm:t>
        <a:bodyPr/>
        <a:lstStyle/>
        <a:p>
          <a:pPr algn="l"/>
          <a:r>
            <a:rPr lang="en-US" sz="1400" dirty="0" smtClean="0"/>
            <a:t>-For Reporting</a:t>
          </a:r>
        </a:p>
        <a:p>
          <a:pPr algn="l"/>
          <a:r>
            <a:rPr lang="en-US" sz="1400" dirty="0" smtClean="0"/>
            <a:t>-Audit Trails</a:t>
          </a:r>
        </a:p>
        <a:p>
          <a:pPr algn="l"/>
          <a:r>
            <a:rPr lang="en-US" sz="1400" dirty="0" smtClean="0"/>
            <a:t>-diagnostics</a:t>
          </a:r>
          <a:endParaRPr lang="en-US" sz="1400" dirty="0"/>
        </a:p>
      </dgm:t>
    </dgm:pt>
    <dgm:pt modelId="{BD57EC4A-052D-4824-8820-064BAC997A9B}" type="parTrans" cxnId="{11A0AF47-4BCA-470E-92BF-7B388FFB0DE8}">
      <dgm:prSet/>
      <dgm:spPr/>
      <dgm:t>
        <a:bodyPr/>
        <a:lstStyle/>
        <a:p>
          <a:endParaRPr lang="en-US"/>
        </a:p>
      </dgm:t>
    </dgm:pt>
    <dgm:pt modelId="{98E878CF-4A49-4E76-BD23-AE7C5290BAFD}" type="sibTrans" cxnId="{11A0AF47-4BCA-470E-92BF-7B388FFB0DE8}">
      <dgm:prSet/>
      <dgm:spPr/>
      <dgm:t>
        <a:bodyPr/>
        <a:lstStyle/>
        <a:p>
          <a:endParaRPr lang="en-US"/>
        </a:p>
      </dgm:t>
    </dgm:pt>
    <dgm:pt modelId="{8734DFB3-ADD8-4FD2-87D8-1981AA0ADD0B}" type="pres">
      <dgm:prSet presAssocID="{FBA29113-7A70-4E0E-B036-871C49B835F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04AEFB-7132-4B28-A7D3-862245070A8D}" type="pres">
      <dgm:prSet presAssocID="{A6406C01-7E83-4650-8EF5-394419DCB348}" presName="compNode" presStyleCnt="0"/>
      <dgm:spPr/>
    </dgm:pt>
    <dgm:pt modelId="{358F74AC-FC7D-465B-BD12-B6CCC00F3D29}" type="pres">
      <dgm:prSet presAssocID="{A6406C01-7E83-4650-8EF5-394419DCB348}" presName="noGeometry" presStyleCnt="0"/>
      <dgm:spPr/>
    </dgm:pt>
    <dgm:pt modelId="{610B5FFC-C0C9-444C-9F7A-14D1B54F604D}" type="pres">
      <dgm:prSet presAssocID="{A6406C01-7E83-4650-8EF5-394419DCB348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705FC1-639E-4064-8E9A-A79870DE5273}" type="pres">
      <dgm:prSet presAssocID="{A6406C01-7E83-4650-8EF5-394419DCB348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47DA5750-48DC-4E4F-815D-0B05DBC30DAB}" type="pres">
      <dgm:prSet presAssocID="{A6406C01-7E83-4650-8EF5-394419DCB34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19C676-A7DE-4777-9BB4-3B6D30ED3F5C}" type="pres">
      <dgm:prSet presAssocID="{A6406C01-7E83-4650-8EF5-394419DCB348}" presName="aSpace" presStyleCnt="0"/>
      <dgm:spPr/>
    </dgm:pt>
    <dgm:pt modelId="{CA708D38-D093-4C16-A955-CF2CAC7F0A99}" type="pres">
      <dgm:prSet presAssocID="{5D952622-A79E-41E4-BBC2-6212DEFFA91C}" presName="compNode" presStyleCnt="0"/>
      <dgm:spPr/>
    </dgm:pt>
    <dgm:pt modelId="{6F3066E9-E96F-489D-8A4B-6D55FBE389F2}" type="pres">
      <dgm:prSet presAssocID="{5D952622-A79E-41E4-BBC2-6212DEFFA91C}" presName="noGeometry" presStyleCnt="0"/>
      <dgm:spPr/>
    </dgm:pt>
    <dgm:pt modelId="{00D2DC2C-7CA2-4A4B-B66D-3DDCAB7DC8E9}" type="pres">
      <dgm:prSet presAssocID="{5D952622-A79E-41E4-BBC2-6212DEFFA91C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FB640-0A28-40E8-9C0C-86BAF45C6EF0}" type="pres">
      <dgm:prSet presAssocID="{5D952622-A79E-41E4-BBC2-6212DEFFA91C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EE8733A1-7662-4D0A-B39E-2218596CC81C}" type="pres">
      <dgm:prSet presAssocID="{5D952622-A79E-41E4-BBC2-6212DEFFA91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D7C734-E391-436F-996C-E60442F50A17}" type="pres">
      <dgm:prSet presAssocID="{5D952622-A79E-41E4-BBC2-6212DEFFA91C}" presName="aSpace" presStyleCnt="0"/>
      <dgm:spPr/>
    </dgm:pt>
    <dgm:pt modelId="{E8F3A685-8F9F-4BAC-8C8B-A1DE5AA41F3A}" type="pres">
      <dgm:prSet presAssocID="{50706FFE-8A00-485D-9FF7-8D310692C602}" presName="compNode" presStyleCnt="0"/>
      <dgm:spPr/>
    </dgm:pt>
    <dgm:pt modelId="{84BFA617-6CAF-4DA9-A086-82BCA61093BE}" type="pres">
      <dgm:prSet presAssocID="{50706FFE-8A00-485D-9FF7-8D310692C602}" presName="noGeometry" presStyleCnt="0"/>
      <dgm:spPr/>
    </dgm:pt>
    <dgm:pt modelId="{4BF699B1-BE15-42D1-9784-AA33CF29870E}" type="pres">
      <dgm:prSet presAssocID="{50706FFE-8A00-485D-9FF7-8D310692C602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25EF4-86E2-4748-BA70-94AAF55AB064}" type="pres">
      <dgm:prSet presAssocID="{50706FFE-8A00-485D-9FF7-8D310692C602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78E9A4E4-18A9-4B73-8007-A63A71C71937}" type="pres">
      <dgm:prSet presAssocID="{50706FFE-8A00-485D-9FF7-8D310692C60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5AF286C-A401-4C08-B8A3-F38B03322BD8}" srcId="{5D952622-A79E-41E4-BBC2-6212DEFFA91C}" destId="{5248D9DA-6444-46F6-8D28-C8BB2253AAD1}" srcOrd="0" destOrd="0" parTransId="{A8533F77-F094-4EDB-BCC7-35E0D6A46B71}" sibTransId="{011B552E-515A-4C41-B810-0D2552861422}"/>
    <dgm:cxn modelId="{11A0AF47-4BCA-470E-92BF-7B388FFB0DE8}" srcId="{50706FFE-8A00-485D-9FF7-8D310692C602}" destId="{3A9B5D84-CB00-4BC9-ADB2-5CF832F36763}" srcOrd="0" destOrd="0" parTransId="{BD57EC4A-052D-4824-8820-064BAC997A9B}" sibTransId="{98E878CF-4A49-4E76-BD23-AE7C5290BAFD}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BA539253-48E3-447C-8770-C31D10399C4A}" type="presOf" srcId="{50706FFE-8A00-485D-9FF7-8D310692C602}" destId="{78E9A4E4-18A9-4B73-8007-A63A71C71937}" srcOrd="0" destOrd="0" presId="urn:microsoft.com/office/officeart/2005/8/layout/hProcess6"/>
    <dgm:cxn modelId="{31498E67-CEA0-4571-B7AB-26A2113144F6}" type="presOf" srcId="{FBA29113-7A70-4E0E-B036-871C49B835F1}" destId="{8734DFB3-ADD8-4FD2-87D8-1981AA0ADD0B}" srcOrd="0" destOrd="0" presId="urn:microsoft.com/office/officeart/2005/8/layout/hProcess6"/>
    <dgm:cxn modelId="{37A3A996-9723-4BDB-8959-9D9B7799BD9A}" srcId="{A6406C01-7E83-4650-8EF5-394419DCB348}" destId="{E4E9F0D0-FF23-4B59-9B97-973BCBE5DC65}" srcOrd="0" destOrd="0" parTransId="{E9237435-F938-45D4-8BF4-6D5D4DFF850F}" sibTransId="{D32B195A-7CAD-474B-B79C-BE4BB171E742}"/>
    <dgm:cxn modelId="{AE4FA1B2-1FFD-4999-BFB4-0E2A9E4BEBBB}" type="presOf" srcId="{5248D9DA-6444-46F6-8D28-C8BB2253AAD1}" destId="{00D2DC2C-7CA2-4A4B-B66D-3DDCAB7DC8E9}" srcOrd="0" destOrd="0" presId="urn:microsoft.com/office/officeart/2005/8/layout/hProcess6"/>
    <dgm:cxn modelId="{99E34304-5770-4691-A3EE-6A7C8B9ACD53}" type="presOf" srcId="{E4E9F0D0-FF23-4B59-9B97-973BCBE5DC65}" destId="{610B5FFC-C0C9-444C-9F7A-14D1B54F604D}" srcOrd="0" destOrd="0" presId="urn:microsoft.com/office/officeart/2005/8/layout/hProcess6"/>
    <dgm:cxn modelId="{81ACEA16-295B-4802-A889-1DC375F525AB}" type="presOf" srcId="{A6406C01-7E83-4650-8EF5-394419DCB348}" destId="{47DA5750-48DC-4E4F-815D-0B05DBC30DAB}" srcOrd="0" destOrd="0" presId="urn:microsoft.com/office/officeart/2005/8/layout/hProcess6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019AA969-1A2B-48C0-B7C9-005E817BC2CB}" type="presOf" srcId="{E4E9F0D0-FF23-4B59-9B97-973BCBE5DC65}" destId="{FB705FC1-639E-4064-8E9A-A79870DE5273}" srcOrd="1" destOrd="0" presId="urn:microsoft.com/office/officeart/2005/8/layout/hProcess6"/>
    <dgm:cxn modelId="{F36BB86E-E9BB-4DBF-9DFE-F8050046ED1F}" type="presOf" srcId="{3A9B5D84-CB00-4BC9-ADB2-5CF832F36763}" destId="{4BF699B1-BE15-42D1-9784-AA33CF29870E}" srcOrd="0" destOrd="0" presId="urn:microsoft.com/office/officeart/2005/8/layout/hProcess6"/>
    <dgm:cxn modelId="{D2E26D7D-A939-4166-987B-3E9E5A080266}" type="presOf" srcId="{3A9B5D84-CB00-4BC9-ADB2-5CF832F36763}" destId="{F0925EF4-86E2-4748-BA70-94AAF55AB064}" srcOrd="1" destOrd="0" presId="urn:microsoft.com/office/officeart/2005/8/layout/hProcess6"/>
    <dgm:cxn modelId="{130B0544-2388-4104-A721-8D29E7C77420}" type="presOf" srcId="{5D952622-A79E-41E4-BBC2-6212DEFFA91C}" destId="{EE8733A1-7662-4D0A-B39E-2218596CC81C}" srcOrd="0" destOrd="0" presId="urn:microsoft.com/office/officeart/2005/8/layout/hProcess6"/>
    <dgm:cxn modelId="{E23D729A-C2FC-40CD-8A08-F5EBB66CF80B}" type="presOf" srcId="{5248D9DA-6444-46F6-8D28-C8BB2253AAD1}" destId="{072FB640-0A28-40E8-9C0C-86BAF45C6EF0}" srcOrd="1" destOrd="0" presId="urn:microsoft.com/office/officeart/2005/8/layout/hProcess6"/>
    <dgm:cxn modelId="{FF0D50D3-9477-4407-8F44-B60B9728DED7}" type="presParOf" srcId="{8734DFB3-ADD8-4FD2-87D8-1981AA0ADD0B}" destId="{5C04AEFB-7132-4B28-A7D3-862245070A8D}" srcOrd="0" destOrd="0" presId="urn:microsoft.com/office/officeart/2005/8/layout/hProcess6"/>
    <dgm:cxn modelId="{126CE751-65CF-4E60-902C-2D0B01478834}" type="presParOf" srcId="{5C04AEFB-7132-4B28-A7D3-862245070A8D}" destId="{358F74AC-FC7D-465B-BD12-B6CCC00F3D29}" srcOrd="0" destOrd="0" presId="urn:microsoft.com/office/officeart/2005/8/layout/hProcess6"/>
    <dgm:cxn modelId="{C6915109-771C-43AE-A4C7-A411D8E5978F}" type="presParOf" srcId="{5C04AEFB-7132-4B28-A7D3-862245070A8D}" destId="{610B5FFC-C0C9-444C-9F7A-14D1B54F604D}" srcOrd="1" destOrd="0" presId="urn:microsoft.com/office/officeart/2005/8/layout/hProcess6"/>
    <dgm:cxn modelId="{954FE73F-9595-47D0-9AB9-6EB7EDC39F8E}" type="presParOf" srcId="{5C04AEFB-7132-4B28-A7D3-862245070A8D}" destId="{FB705FC1-639E-4064-8E9A-A79870DE5273}" srcOrd="2" destOrd="0" presId="urn:microsoft.com/office/officeart/2005/8/layout/hProcess6"/>
    <dgm:cxn modelId="{362B7B1C-776A-481A-B10E-B2136C044DB5}" type="presParOf" srcId="{5C04AEFB-7132-4B28-A7D3-862245070A8D}" destId="{47DA5750-48DC-4E4F-815D-0B05DBC30DAB}" srcOrd="3" destOrd="0" presId="urn:microsoft.com/office/officeart/2005/8/layout/hProcess6"/>
    <dgm:cxn modelId="{AB361918-49A4-4458-A6B4-A38162139DB4}" type="presParOf" srcId="{8734DFB3-ADD8-4FD2-87D8-1981AA0ADD0B}" destId="{6319C676-A7DE-4777-9BB4-3B6D30ED3F5C}" srcOrd="1" destOrd="0" presId="urn:microsoft.com/office/officeart/2005/8/layout/hProcess6"/>
    <dgm:cxn modelId="{3E32ED31-FAFA-41FB-A502-0C9269827B55}" type="presParOf" srcId="{8734DFB3-ADD8-4FD2-87D8-1981AA0ADD0B}" destId="{CA708D38-D093-4C16-A955-CF2CAC7F0A99}" srcOrd="2" destOrd="0" presId="urn:microsoft.com/office/officeart/2005/8/layout/hProcess6"/>
    <dgm:cxn modelId="{38B5F8BF-C6A8-4D51-8681-B847070CD1C0}" type="presParOf" srcId="{CA708D38-D093-4C16-A955-CF2CAC7F0A99}" destId="{6F3066E9-E96F-489D-8A4B-6D55FBE389F2}" srcOrd="0" destOrd="0" presId="urn:microsoft.com/office/officeart/2005/8/layout/hProcess6"/>
    <dgm:cxn modelId="{B873A9F4-217E-473A-8D65-14527890AC34}" type="presParOf" srcId="{CA708D38-D093-4C16-A955-CF2CAC7F0A99}" destId="{00D2DC2C-7CA2-4A4B-B66D-3DDCAB7DC8E9}" srcOrd="1" destOrd="0" presId="urn:microsoft.com/office/officeart/2005/8/layout/hProcess6"/>
    <dgm:cxn modelId="{F573A08D-1388-4362-9D10-155655876363}" type="presParOf" srcId="{CA708D38-D093-4C16-A955-CF2CAC7F0A99}" destId="{072FB640-0A28-40E8-9C0C-86BAF45C6EF0}" srcOrd="2" destOrd="0" presId="urn:microsoft.com/office/officeart/2005/8/layout/hProcess6"/>
    <dgm:cxn modelId="{7ADF5CCF-F26A-45B5-9692-98B07AFD46A1}" type="presParOf" srcId="{CA708D38-D093-4C16-A955-CF2CAC7F0A99}" destId="{EE8733A1-7662-4D0A-B39E-2218596CC81C}" srcOrd="3" destOrd="0" presId="urn:microsoft.com/office/officeart/2005/8/layout/hProcess6"/>
    <dgm:cxn modelId="{985C18C8-95A3-4479-821C-610A2BAFFFF3}" type="presParOf" srcId="{8734DFB3-ADD8-4FD2-87D8-1981AA0ADD0B}" destId="{E0D7C734-E391-436F-996C-E60442F50A17}" srcOrd="3" destOrd="0" presId="urn:microsoft.com/office/officeart/2005/8/layout/hProcess6"/>
    <dgm:cxn modelId="{951CD7FA-A9B4-463F-BD0D-452C521FF523}" type="presParOf" srcId="{8734DFB3-ADD8-4FD2-87D8-1981AA0ADD0B}" destId="{E8F3A685-8F9F-4BAC-8C8B-A1DE5AA41F3A}" srcOrd="4" destOrd="0" presId="urn:microsoft.com/office/officeart/2005/8/layout/hProcess6"/>
    <dgm:cxn modelId="{E08D8862-B273-4AA6-9A90-754366CE4945}" type="presParOf" srcId="{E8F3A685-8F9F-4BAC-8C8B-A1DE5AA41F3A}" destId="{84BFA617-6CAF-4DA9-A086-82BCA61093BE}" srcOrd="0" destOrd="0" presId="urn:microsoft.com/office/officeart/2005/8/layout/hProcess6"/>
    <dgm:cxn modelId="{69392B4C-2A7B-41A4-A48C-35E312A6434A}" type="presParOf" srcId="{E8F3A685-8F9F-4BAC-8C8B-A1DE5AA41F3A}" destId="{4BF699B1-BE15-42D1-9784-AA33CF29870E}" srcOrd="1" destOrd="0" presId="urn:microsoft.com/office/officeart/2005/8/layout/hProcess6"/>
    <dgm:cxn modelId="{29F5DEAB-A9C8-47F8-A089-1585C323795A}" type="presParOf" srcId="{E8F3A685-8F9F-4BAC-8C8B-A1DE5AA41F3A}" destId="{F0925EF4-86E2-4748-BA70-94AAF55AB064}" srcOrd="2" destOrd="0" presId="urn:microsoft.com/office/officeart/2005/8/layout/hProcess6"/>
    <dgm:cxn modelId="{E9A57A1B-DDAF-4905-B46C-246DB5E9FB2A}" type="presParOf" srcId="{E8F3A685-8F9F-4BAC-8C8B-A1DE5AA41F3A}" destId="{78E9A4E4-18A9-4B73-8007-A63A71C71937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A29113-7A70-4E0E-B036-871C49B835F1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06C01-7E83-4650-8EF5-394419DCB348}">
      <dgm:prSet phldrT="[Text]"/>
      <dgm:spPr/>
      <dgm:t>
        <a:bodyPr/>
        <a:lstStyle/>
        <a:p>
          <a:r>
            <a:rPr lang="en-US" dirty="0" smtClean="0"/>
            <a:t>Data collection</a:t>
          </a:r>
          <a:endParaRPr lang="en-US" dirty="0"/>
        </a:p>
      </dgm:t>
    </dgm:pt>
    <dgm:pt modelId="{2586B3BB-DA8B-42DF-AC9A-77CE21607FD0}" type="parTrans" cxnId="{4D956F8D-5727-488A-93AF-F33602655A44}">
      <dgm:prSet/>
      <dgm:spPr/>
      <dgm:t>
        <a:bodyPr/>
        <a:lstStyle/>
        <a:p>
          <a:endParaRPr lang="en-US"/>
        </a:p>
      </dgm:t>
    </dgm:pt>
    <dgm:pt modelId="{7C5B61F0-A4F6-4FCA-B552-36151F31051E}" type="sibTrans" cxnId="{4D956F8D-5727-488A-93AF-F33602655A44}">
      <dgm:prSet/>
      <dgm:spPr/>
      <dgm:t>
        <a:bodyPr/>
        <a:lstStyle/>
        <a:p>
          <a:endParaRPr lang="en-US"/>
        </a:p>
      </dgm:t>
    </dgm:pt>
    <dgm:pt modelId="{5D952622-A79E-41E4-BBC2-6212DEFFA91C}">
      <dgm:prSet phldrT="[Text]"/>
      <dgm:spPr/>
      <dgm:t>
        <a:bodyPr/>
        <a:lstStyle/>
        <a:p>
          <a:r>
            <a:rPr lang="en-US" dirty="0" smtClean="0"/>
            <a:t>Data Preparation</a:t>
          </a:r>
          <a:endParaRPr lang="en-US" dirty="0"/>
        </a:p>
      </dgm:t>
    </dgm:pt>
    <dgm:pt modelId="{10627A68-BE4B-4A4A-9EC9-4CFEF1E4DF39}" type="parTrans" cxnId="{A22BDB9A-90BB-4DA2-8850-00D4F1D3B898}">
      <dgm:prSet/>
      <dgm:spPr/>
      <dgm:t>
        <a:bodyPr/>
        <a:lstStyle/>
        <a:p>
          <a:endParaRPr lang="en-US"/>
        </a:p>
      </dgm:t>
    </dgm:pt>
    <dgm:pt modelId="{092BAEF3-D9F2-476B-9A0B-6F14CC814529}" type="sibTrans" cxnId="{A22BDB9A-90BB-4DA2-8850-00D4F1D3B898}">
      <dgm:prSet/>
      <dgm:spPr/>
      <dgm:t>
        <a:bodyPr/>
        <a:lstStyle/>
        <a:p>
          <a:endParaRPr lang="en-US"/>
        </a:p>
      </dgm:t>
    </dgm:pt>
    <dgm:pt modelId="{50706FFE-8A00-485D-9FF7-8D310692C602}">
      <dgm:prSet phldrT="[Text]"/>
      <dgm:spPr/>
      <dgm:t>
        <a:bodyPr/>
        <a:lstStyle/>
        <a:p>
          <a:r>
            <a:rPr lang="en-US" dirty="0" smtClean="0"/>
            <a:t>Pattern discovery</a:t>
          </a:r>
          <a:endParaRPr lang="en-US" dirty="0"/>
        </a:p>
      </dgm:t>
    </dgm:pt>
    <dgm:pt modelId="{EF44BD91-19A4-424B-BA32-4A5492B6E40B}" type="parTrans" cxnId="{7599CECE-5293-4C57-A979-D096C99254C7}">
      <dgm:prSet/>
      <dgm:spPr/>
      <dgm:t>
        <a:bodyPr/>
        <a:lstStyle/>
        <a:p>
          <a:endParaRPr lang="en-US"/>
        </a:p>
      </dgm:t>
    </dgm:pt>
    <dgm:pt modelId="{CD03DFF4-D962-46D6-AFFA-2A87FD08403E}" type="sibTrans" cxnId="{7599CECE-5293-4C57-A979-D096C99254C7}">
      <dgm:prSet/>
      <dgm:spPr/>
      <dgm:t>
        <a:bodyPr/>
        <a:lstStyle/>
        <a:p>
          <a:endParaRPr lang="en-US"/>
        </a:p>
      </dgm:t>
    </dgm:pt>
    <dgm:pt modelId="{7114C5DB-2BA6-4FFC-A5ED-85F7039BC147}">
      <dgm:prSet/>
      <dgm:spPr/>
      <dgm:t>
        <a:bodyPr/>
        <a:lstStyle/>
        <a:p>
          <a:r>
            <a:rPr lang="en-US" dirty="0" smtClean="0"/>
            <a:t>Actionable Information</a:t>
          </a:r>
          <a:endParaRPr lang="en-US" dirty="0"/>
        </a:p>
      </dgm:t>
    </dgm:pt>
    <dgm:pt modelId="{6295EF73-5777-4992-AF80-062CD62C2D43}" type="parTrans" cxnId="{720D7538-11E6-4C60-BD4B-965F84B6DABF}">
      <dgm:prSet/>
      <dgm:spPr/>
      <dgm:t>
        <a:bodyPr/>
        <a:lstStyle/>
        <a:p>
          <a:endParaRPr lang="en-US"/>
        </a:p>
      </dgm:t>
    </dgm:pt>
    <dgm:pt modelId="{6CF6759B-4D6A-48F7-A2E4-F0067ED70ADA}" type="sibTrans" cxnId="{720D7538-11E6-4C60-BD4B-965F84B6DABF}">
      <dgm:prSet/>
      <dgm:spPr/>
      <dgm:t>
        <a:bodyPr/>
        <a:lstStyle/>
        <a:p>
          <a:endParaRPr lang="en-US"/>
        </a:p>
      </dgm:t>
    </dgm:pt>
    <dgm:pt modelId="{81B23CDC-E668-42FB-B806-33BE58E7730B}" type="pres">
      <dgm:prSet presAssocID="{FBA29113-7A70-4E0E-B036-871C49B835F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1820152-EAE6-4CCD-929B-EC98D31F7ED1}" type="pres">
      <dgm:prSet presAssocID="{7114C5DB-2BA6-4FFC-A5ED-85F7039BC147}" presName="Accent4" presStyleCnt="0"/>
      <dgm:spPr/>
    </dgm:pt>
    <dgm:pt modelId="{95E44C3D-7D51-4F2F-8BDE-3D56811D2742}" type="pres">
      <dgm:prSet presAssocID="{7114C5DB-2BA6-4FFC-A5ED-85F7039BC147}" presName="Accent" presStyleLbl="node1" presStyleIdx="0" presStyleCnt="4"/>
      <dgm:spPr/>
    </dgm:pt>
    <dgm:pt modelId="{6D35B603-640D-40DD-8123-90C0DFF1217E}" type="pres">
      <dgm:prSet presAssocID="{7114C5DB-2BA6-4FFC-A5ED-85F7039BC147}" presName="ParentBackground4" presStyleCnt="0"/>
      <dgm:spPr/>
    </dgm:pt>
    <dgm:pt modelId="{534D207E-B6A5-4C45-A598-8CBD32687F9C}" type="pres">
      <dgm:prSet presAssocID="{7114C5DB-2BA6-4FFC-A5ED-85F7039BC147}" presName="ParentBackground" presStyleLbl="fgAcc1" presStyleIdx="0" presStyleCnt="4"/>
      <dgm:spPr/>
      <dgm:t>
        <a:bodyPr/>
        <a:lstStyle/>
        <a:p>
          <a:endParaRPr lang="en-US"/>
        </a:p>
      </dgm:t>
    </dgm:pt>
    <dgm:pt modelId="{B74617F0-66EB-4DA8-8931-1D43E9275ECF}" type="pres">
      <dgm:prSet presAssocID="{7114C5DB-2BA6-4FFC-A5ED-85F7039BC147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4CE763-C59D-4128-B244-5E6202303BAF}" type="pres">
      <dgm:prSet presAssocID="{50706FFE-8A00-485D-9FF7-8D310692C602}" presName="Accent3" presStyleCnt="0"/>
      <dgm:spPr/>
    </dgm:pt>
    <dgm:pt modelId="{A99CAB60-E52B-43C6-A987-BB5D50EB7C85}" type="pres">
      <dgm:prSet presAssocID="{50706FFE-8A00-485D-9FF7-8D310692C602}" presName="Accent" presStyleLbl="node1" presStyleIdx="1" presStyleCnt="4"/>
      <dgm:spPr/>
    </dgm:pt>
    <dgm:pt modelId="{53A6B2E9-4F1E-454D-9986-1CBD1B5D6BF3}" type="pres">
      <dgm:prSet presAssocID="{50706FFE-8A00-485D-9FF7-8D310692C602}" presName="ParentBackground3" presStyleCnt="0"/>
      <dgm:spPr/>
    </dgm:pt>
    <dgm:pt modelId="{59BE0575-A4A2-4520-948F-587FD4F34E94}" type="pres">
      <dgm:prSet presAssocID="{50706FFE-8A00-485D-9FF7-8D310692C602}" presName="ParentBackground" presStyleLbl="fgAcc1" presStyleIdx="1" presStyleCnt="4"/>
      <dgm:spPr/>
      <dgm:t>
        <a:bodyPr/>
        <a:lstStyle/>
        <a:p>
          <a:endParaRPr lang="en-US"/>
        </a:p>
      </dgm:t>
    </dgm:pt>
    <dgm:pt modelId="{02803B1A-CD75-42D5-BDFE-6FEDB6D88091}" type="pres">
      <dgm:prSet presAssocID="{50706FFE-8A00-485D-9FF7-8D310692C602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CCE9B3-D5B8-44B8-B26E-AFCDB0406D4A}" type="pres">
      <dgm:prSet presAssocID="{5D952622-A79E-41E4-BBC2-6212DEFFA91C}" presName="Accent2" presStyleCnt="0"/>
      <dgm:spPr/>
    </dgm:pt>
    <dgm:pt modelId="{F1A7548F-AF28-4E89-9A15-B7B3A4FF955C}" type="pres">
      <dgm:prSet presAssocID="{5D952622-A79E-41E4-BBC2-6212DEFFA91C}" presName="Accent" presStyleLbl="node1" presStyleIdx="2" presStyleCnt="4"/>
      <dgm:spPr/>
    </dgm:pt>
    <dgm:pt modelId="{91D6CC8F-0758-4B6C-A648-CA1605F79E68}" type="pres">
      <dgm:prSet presAssocID="{5D952622-A79E-41E4-BBC2-6212DEFFA91C}" presName="ParentBackground2" presStyleCnt="0"/>
      <dgm:spPr/>
    </dgm:pt>
    <dgm:pt modelId="{C5874324-0D15-4E91-8138-9AE7E1AD373F}" type="pres">
      <dgm:prSet presAssocID="{5D952622-A79E-41E4-BBC2-6212DEFFA91C}" presName="ParentBackground" presStyleLbl="fgAcc1" presStyleIdx="2" presStyleCnt="4"/>
      <dgm:spPr/>
      <dgm:t>
        <a:bodyPr/>
        <a:lstStyle/>
        <a:p>
          <a:endParaRPr lang="en-US"/>
        </a:p>
      </dgm:t>
    </dgm:pt>
    <dgm:pt modelId="{D6132291-B050-4189-8551-934BF929A6FB}" type="pres">
      <dgm:prSet presAssocID="{5D952622-A79E-41E4-BBC2-6212DEFFA91C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1A105-DB3D-49D5-BB73-01B10B45F18A}" type="pres">
      <dgm:prSet presAssocID="{A6406C01-7E83-4650-8EF5-394419DCB348}" presName="Accent1" presStyleCnt="0"/>
      <dgm:spPr/>
    </dgm:pt>
    <dgm:pt modelId="{F0FD8DF5-547C-44D1-BB1D-CB5A63BF46F6}" type="pres">
      <dgm:prSet presAssocID="{A6406C01-7E83-4650-8EF5-394419DCB348}" presName="Accent" presStyleLbl="node1" presStyleIdx="3" presStyleCnt="4"/>
      <dgm:spPr/>
    </dgm:pt>
    <dgm:pt modelId="{AE3E36DD-7C0F-4CD9-AF3B-9B5ACCD41A1B}" type="pres">
      <dgm:prSet presAssocID="{A6406C01-7E83-4650-8EF5-394419DCB348}" presName="ParentBackground1" presStyleCnt="0"/>
      <dgm:spPr/>
    </dgm:pt>
    <dgm:pt modelId="{67D72158-9D60-4567-9B38-711AB2785D0E}" type="pres">
      <dgm:prSet presAssocID="{A6406C01-7E83-4650-8EF5-394419DCB348}" presName="ParentBackground" presStyleLbl="fgAcc1" presStyleIdx="3" presStyleCnt="4"/>
      <dgm:spPr/>
      <dgm:t>
        <a:bodyPr/>
        <a:lstStyle/>
        <a:p>
          <a:endParaRPr lang="en-US"/>
        </a:p>
      </dgm:t>
    </dgm:pt>
    <dgm:pt modelId="{2EF37A9D-3206-4023-A746-1CDE7C3D1173}" type="pres">
      <dgm:prSet presAssocID="{A6406C01-7E83-4650-8EF5-394419DCB34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C14366-356C-4C45-879E-6345E766E6E8}" type="presOf" srcId="{7114C5DB-2BA6-4FFC-A5ED-85F7039BC147}" destId="{B74617F0-66EB-4DA8-8931-1D43E9275ECF}" srcOrd="1" destOrd="0" presId="urn:microsoft.com/office/officeart/2011/layout/CircleProcess"/>
    <dgm:cxn modelId="{BB8F4B2E-69CD-4A42-8C88-13DC0889DD4F}" type="presOf" srcId="{7114C5DB-2BA6-4FFC-A5ED-85F7039BC147}" destId="{534D207E-B6A5-4C45-A598-8CBD32687F9C}" srcOrd="0" destOrd="0" presId="urn:microsoft.com/office/officeart/2011/layout/CircleProcess"/>
    <dgm:cxn modelId="{A22BDB9A-90BB-4DA2-8850-00D4F1D3B898}" srcId="{FBA29113-7A70-4E0E-B036-871C49B835F1}" destId="{5D952622-A79E-41E4-BBC2-6212DEFFA91C}" srcOrd="1" destOrd="0" parTransId="{10627A68-BE4B-4A4A-9EC9-4CFEF1E4DF39}" sibTransId="{092BAEF3-D9F2-476B-9A0B-6F14CC814529}"/>
    <dgm:cxn modelId="{CD269FC4-5D9C-48DC-AE26-0A7BDB48FACE}" type="presOf" srcId="{A6406C01-7E83-4650-8EF5-394419DCB348}" destId="{67D72158-9D60-4567-9B38-711AB2785D0E}" srcOrd="0" destOrd="0" presId="urn:microsoft.com/office/officeart/2011/layout/CircleProcess"/>
    <dgm:cxn modelId="{C39256B7-AE45-4514-B476-25C19C345F88}" type="presOf" srcId="{50706FFE-8A00-485D-9FF7-8D310692C602}" destId="{02803B1A-CD75-42D5-BDFE-6FEDB6D88091}" srcOrd="1" destOrd="0" presId="urn:microsoft.com/office/officeart/2011/layout/CircleProcess"/>
    <dgm:cxn modelId="{40B3AF7F-CBCE-4DE7-A31B-5AC74E8B95F7}" type="presOf" srcId="{50706FFE-8A00-485D-9FF7-8D310692C602}" destId="{59BE0575-A4A2-4520-948F-587FD4F34E94}" srcOrd="0" destOrd="0" presId="urn:microsoft.com/office/officeart/2011/layout/CircleProcess"/>
    <dgm:cxn modelId="{F22784B2-9310-4770-A29D-1B398865275B}" type="presOf" srcId="{5D952622-A79E-41E4-BBC2-6212DEFFA91C}" destId="{D6132291-B050-4189-8551-934BF929A6FB}" srcOrd="1" destOrd="0" presId="urn:microsoft.com/office/officeart/2011/layout/CircleProcess"/>
    <dgm:cxn modelId="{4D956F8D-5727-488A-93AF-F33602655A44}" srcId="{FBA29113-7A70-4E0E-B036-871C49B835F1}" destId="{A6406C01-7E83-4650-8EF5-394419DCB348}" srcOrd="0" destOrd="0" parTransId="{2586B3BB-DA8B-42DF-AC9A-77CE21607FD0}" sibTransId="{7C5B61F0-A4F6-4FCA-B552-36151F31051E}"/>
    <dgm:cxn modelId="{7599CECE-5293-4C57-A979-D096C99254C7}" srcId="{FBA29113-7A70-4E0E-B036-871C49B835F1}" destId="{50706FFE-8A00-485D-9FF7-8D310692C602}" srcOrd="2" destOrd="0" parTransId="{EF44BD91-19A4-424B-BA32-4A5492B6E40B}" sibTransId="{CD03DFF4-D962-46D6-AFFA-2A87FD08403E}"/>
    <dgm:cxn modelId="{33DF1237-4824-4D2E-B5DD-944867A69E9E}" type="presOf" srcId="{A6406C01-7E83-4650-8EF5-394419DCB348}" destId="{2EF37A9D-3206-4023-A746-1CDE7C3D1173}" srcOrd="1" destOrd="0" presId="urn:microsoft.com/office/officeart/2011/layout/CircleProcess"/>
    <dgm:cxn modelId="{4997F39E-E6CF-4E19-ABAF-6140B7CA0BC5}" type="presOf" srcId="{5D952622-A79E-41E4-BBC2-6212DEFFA91C}" destId="{C5874324-0D15-4E91-8138-9AE7E1AD373F}" srcOrd="0" destOrd="0" presId="urn:microsoft.com/office/officeart/2011/layout/CircleProcess"/>
    <dgm:cxn modelId="{720D7538-11E6-4C60-BD4B-965F84B6DABF}" srcId="{FBA29113-7A70-4E0E-B036-871C49B835F1}" destId="{7114C5DB-2BA6-4FFC-A5ED-85F7039BC147}" srcOrd="3" destOrd="0" parTransId="{6295EF73-5777-4992-AF80-062CD62C2D43}" sibTransId="{6CF6759B-4D6A-48F7-A2E4-F0067ED70ADA}"/>
    <dgm:cxn modelId="{E37F4A78-2C3B-4D55-A5CE-6F6C2610150F}" type="presOf" srcId="{FBA29113-7A70-4E0E-B036-871C49B835F1}" destId="{81B23CDC-E668-42FB-B806-33BE58E7730B}" srcOrd="0" destOrd="0" presId="urn:microsoft.com/office/officeart/2011/layout/CircleProcess"/>
    <dgm:cxn modelId="{10E2FEC8-0987-4B13-B299-1C5605F52F04}" type="presParOf" srcId="{81B23CDC-E668-42FB-B806-33BE58E7730B}" destId="{A1820152-EAE6-4CCD-929B-EC98D31F7ED1}" srcOrd="0" destOrd="0" presId="urn:microsoft.com/office/officeart/2011/layout/CircleProcess"/>
    <dgm:cxn modelId="{B7CF4DE8-3886-40F7-BC73-408B91442EE8}" type="presParOf" srcId="{A1820152-EAE6-4CCD-929B-EC98D31F7ED1}" destId="{95E44C3D-7D51-4F2F-8BDE-3D56811D2742}" srcOrd="0" destOrd="0" presId="urn:microsoft.com/office/officeart/2011/layout/CircleProcess"/>
    <dgm:cxn modelId="{F5885FC2-FE50-43C6-84C1-06A54AE594FE}" type="presParOf" srcId="{81B23CDC-E668-42FB-B806-33BE58E7730B}" destId="{6D35B603-640D-40DD-8123-90C0DFF1217E}" srcOrd="1" destOrd="0" presId="urn:microsoft.com/office/officeart/2011/layout/CircleProcess"/>
    <dgm:cxn modelId="{B0007B04-224D-472F-892B-1BA9537541B2}" type="presParOf" srcId="{6D35B603-640D-40DD-8123-90C0DFF1217E}" destId="{534D207E-B6A5-4C45-A598-8CBD32687F9C}" srcOrd="0" destOrd="0" presId="urn:microsoft.com/office/officeart/2011/layout/CircleProcess"/>
    <dgm:cxn modelId="{72280755-2F09-4054-A5CD-CA8021F4EA31}" type="presParOf" srcId="{81B23CDC-E668-42FB-B806-33BE58E7730B}" destId="{B74617F0-66EB-4DA8-8931-1D43E9275ECF}" srcOrd="2" destOrd="0" presId="urn:microsoft.com/office/officeart/2011/layout/CircleProcess"/>
    <dgm:cxn modelId="{B6E568F4-2EEC-4F06-8F64-816AB812CDB3}" type="presParOf" srcId="{81B23CDC-E668-42FB-B806-33BE58E7730B}" destId="{9F4CE763-C59D-4128-B244-5E6202303BAF}" srcOrd="3" destOrd="0" presId="urn:microsoft.com/office/officeart/2011/layout/CircleProcess"/>
    <dgm:cxn modelId="{D46F89BA-B99E-42B1-9315-510C82395356}" type="presParOf" srcId="{9F4CE763-C59D-4128-B244-5E6202303BAF}" destId="{A99CAB60-E52B-43C6-A987-BB5D50EB7C85}" srcOrd="0" destOrd="0" presId="urn:microsoft.com/office/officeart/2011/layout/CircleProcess"/>
    <dgm:cxn modelId="{BE32F3DE-D792-4B34-9B11-EF1DFFDB5F79}" type="presParOf" srcId="{81B23CDC-E668-42FB-B806-33BE58E7730B}" destId="{53A6B2E9-4F1E-454D-9986-1CBD1B5D6BF3}" srcOrd="4" destOrd="0" presId="urn:microsoft.com/office/officeart/2011/layout/CircleProcess"/>
    <dgm:cxn modelId="{B0D3D5CF-70E3-464E-A85D-B65BDAE6B278}" type="presParOf" srcId="{53A6B2E9-4F1E-454D-9986-1CBD1B5D6BF3}" destId="{59BE0575-A4A2-4520-948F-587FD4F34E94}" srcOrd="0" destOrd="0" presId="urn:microsoft.com/office/officeart/2011/layout/CircleProcess"/>
    <dgm:cxn modelId="{4330A5C2-A32C-4BFA-9424-1958B5FBC800}" type="presParOf" srcId="{81B23CDC-E668-42FB-B806-33BE58E7730B}" destId="{02803B1A-CD75-42D5-BDFE-6FEDB6D88091}" srcOrd="5" destOrd="0" presId="urn:microsoft.com/office/officeart/2011/layout/CircleProcess"/>
    <dgm:cxn modelId="{22FB37F4-53B5-4C78-B2D2-048C58020776}" type="presParOf" srcId="{81B23CDC-E668-42FB-B806-33BE58E7730B}" destId="{B7CCE9B3-D5B8-44B8-B26E-AFCDB0406D4A}" srcOrd="6" destOrd="0" presId="urn:microsoft.com/office/officeart/2011/layout/CircleProcess"/>
    <dgm:cxn modelId="{CAF7E895-12F4-42A7-AC2F-95DA11D15A63}" type="presParOf" srcId="{B7CCE9B3-D5B8-44B8-B26E-AFCDB0406D4A}" destId="{F1A7548F-AF28-4E89-9A15-B7B3A4FF955C}" srcOrd="0" destOrd="0" presId="urn:microsoft.com/office/officeart/2011/layout/CircleProcess"/>
    <dgm:cxn modelId="{D5200318-9450-4DAA-9582-6EAA7CE51715}" type="presParOf" srcId="{81B23CDC-E668-42FB-B806-33BE58E7730B}" destId="{91D6CC8F-0758-4B6C-A648-CA1605F79E68}" srcOrd="7" destOrd="0" presId="urn:microsoft.com/office/officeart/2011/layout/CircleProcess"/>
    <dgm:cxn modelId="{33F4C147-C448-478B-A00F-5A0E35DC2165}" type="presParOf" srcId="{91D6CC8F-0758-4B6C-A648-CA1605F79E68}" destId="{C5874324-0D15-4E91-8138-9AE7E1AD373F}" srcOrd="0" destOrd="0" presId="urn:microsoft.com/office/officeart/2011/layout/CircleProcess"/>
    <dgm:cxn modelId="{FCB3A785-8602-4E27-8611-09DA3509D4E0}" type="presParOf" srcId="{81B23CDC-E668-42FB-B806-33BE58E7730B}" destId="{D6132291-B050-4189-8551-934BF929A6FB}" srcOrd="8" destOrd="0" presId="urn:microsoft.com/office/officeart/2011/layout/CircleProcess"/>
    <dgm:cxn modelId="{2D665E53-9A59-40D5-83A8-9812C14E807D}" type="presParOf" srcId="{81B23CDC-E668-42FB-B806-33BE58E7730B}" destId="{DCB1A105-DB3D-49D5-BB73-01B10B45F18A}" srcOrd="9" destOrd="0" presId="urn:microsoft.com/office/officeart/2011/layout/CircleProcess"/>
    <dgm:cxn modelId="{F40E2084-A9E3-45C8-9059-117A31ACAF12}" type="presParOf" srcId="{DCB1A105-DB3D-49D5-BB73-01B10B45F18A}" destId="{F0FD8DF5-547C-44D1-BB1D-CB5A63BF46F6}" srcOrd="0" destOrd="0" presId="urn:microsoft.com/office/officeart/2011/layout/CircleProcess"/>
    <dgm:cxn modelId="{2D675EF3-9248-45D8-A591-E229E8C4E98F}" type="presParOf" srcId="{81B23CDC-E668-42FB-B806-33BE58E7730B}" destId="{AE3E36DD-7C0F-4CD9-AF3B-9B5ACCD41A1B}" srcOrd="10" destOrd="0" presId="urn:microsoft.com/office/officeart/2011/layout/CircleProcess"/>
    <dgm:cxn modelId="{8BB9E456-DB6B-4180-A82F-2800E24A58F1}" type="presParOf" srcId="{AE3E36DD-7C0F-4CD9-AF3B-9B5ACCD41A1B}" destId="{67D72158-9D60-4567-9B38-711AB2785D0E}" srcOrd="0" destOrd="0" presId="urn:microsoft.com/office/officeart/2011/layout/CircleProcess"/>
    <dgm:cxn modelId="{2E85C7FA-0862-4FE2-AB29-47C9133E3A1A}" type="presParOf" srcId="{81B23CDC-E668-42FB-B806-33BE58E7730B}" destId="{2EF37A9D-3206-4023-A746-1CDE7C3D1173}" srcOrd="11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B5FFC-C0C9-444C-9F7A-14D1B54F604D}">
      <dsp:nvSpPr>
        <dsp:cNvPr id="0" name=""/>
        <dsp:cNvSpPr/>
      </dsp:nvSpPr>
      <dsp:spPr>
        <a:xfrm>
          <a:off x="623515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changed? 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-Zone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-Server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-Record</a:t>
          </a:r>
          <a:endParaRPr lang="en-US" sz="1400" kern="1200" dirty="0"/>
        </a:p>
      </dsp:txBody>
      <dsp:txXfrm>
        <a:off x="1242342" y="1147694"/>
        <a:ext cx="1206713" cy="1514611"/>
      </dsp:txXfrm>
    </dsp:sp>
    <dsp:sp modelId="{47DA5750-48DC-4E4F-815D-0B05DBC30DAB}">
      <dsp:nvSpPr>
        <dsp:cNvPr id="0" name=""/>
        <dsp:cNvSpPr/>
      </dsp:nvSpPr>
      <dsp:spPr>
        <a:xfrm>
          <a:off x="4688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What?</a:t>
          </a:r>
          <a:endParaRPr lang="en-US" sz="2100" kern="1200" dirty="0"/>
        </a:p>
      </dsp:txBody>
      <dsp:txXfrm>
        <a:off x="185938" y="1467422"/>
        <a:ext cx="875154" cy="875154"/>
      </dsp:txXfrm>
    </dsp:sp>
    <dsp:sp modelId="{00D2DC2C-7CA2-4A4B-B66D-3DDCAB7DC8E9}">
      <dsp:nvSpPr>
        <dsp:cNvPr id="0" name=""/>
        <dsp:cNvSpPr/>
      </dsp:nvSpPr>
      <dsp:spPr>
        <a:xfrm>
          <a:off x="3872358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Who changed?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-DC admin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-Tenant admin</a:t>
          </a:r>
          <a:endParaRPr lang="en-US" sz="1400" kern="1200" dirty="0"/>
        </a:p>
      </dsp:txBody>
      <dsp:txXfrm>
        <a:off x="4491186" y="1147694"/>
        <a:ext cx="1206713" cy="1514611"/>
      </dsp:txXfrm>
    </dsp:sp>
    <dsp:sp modelId="{EE8733A1-7662-4D0A-B39E-2218596CC81C}">
      <dsp:nvSpPr>
        <dsp:cNvPr id="0" name=""/>
        <dsp:cNvSpPr/>
      </dsp:nvSpPr>
      <dsp:spPr>
        <a:xfrm>
          <a:off x="3253531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Who?</a:t>
          </a:r>
          <a:endParaRPr lang="en-US" sz="2100" kern="1200" dirty="0"/>
        </a:p>
      </dsp:txBody>
      <dsp:txXfrm>
        <a:off x="3434781" y="1467422"/>
        <a:ext cx="875154" cy="875154"/>
      </dsp:txXfrm>
    </dsp:sp>
    <dsp:sp modelId="{4BF699B1-BE15-42D1-9784-AA33CF29870E}">
      <dsp:nvSpPr>
        <dsp:cNvPr id="0" name=""/>
        <dsp:cNvSpPr/>
      </dsp:nvSpPr>
      <dsp:spPr>
        <a:xfrm>
          <a:off x="7121202" y="823134"/>
          <a:ext cx="2475309" cy="216373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-For Reporting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-Audit Trails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-diagnostics</a:t>
          </a:r>
          <a:endParaRPr lang="en-US" sz="1400" kern="1200" dirty="0"/>
        </a:p>
      </dsp:txBody>
      <dsp:txXfrm>
        <a:off x="7740029" y="1147694"/>
        <a:ext cx="1206713" cy="1514611"/>
      </dsp:txXfrm>
    </dsp:sp>
    <dsp:sp modelId="{78E9A4E4-18A9-4B73-8007-A63A71C71937}">
      <dsp:nvSpPr>
        <dsp:cNvPr id="0" name=""/>
        <dsp:cNvSpPr/>
      </dsp:nvSpPr>
      <dsp:spPr>
        <a:xfrm>
          <a:off x="6502375" y="1286172"/>
          <a:ext cx="1237654" cy="1237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When?</a:t>
          </a:r>
          <a:endParaRPr lang="en-US" sz="2100" kern="1200" dirty="0"/>
        </a:p>
      </dsp:txBody>
      <dsp:txXfrm>
        <a:off x="6683625" y="1467422"/>
        <a:ext cx="875154" cy="875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E44C3D-7D51-4F2F-8BDE-3D56811D2742}">
      <dsp:nvSpPr>
        <dsp:cNvPr id="0" name=""/>
        <dsp:cNvSpPr/>
      </dsp:nvSpPr>
      <dsp:spPr>
        <a:xfrm>
          <a:off x="7305589" y="819531"/>
          <a:ext cx="2171207" cy="21713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D207E-B6A5-4C45-A598-8CBD32687F9C}">
      <dsp:nvSpPr>
        <dsp:cNvPr id="0" name=""/>
        <dsp:cNvSpPr/>
      </dsp:nvSpPr>
      <dsp:spPr>
        <a:xfrm>
          <a:off x="7378211" y="891921"/>
          <a:ext cx="2026895" cy="202653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Actionable Information</a:t>
          </a:r>
          <a:endParaRPr lang="en-US" sz="2100" kern="1200" dirty="0"/>
        </a:p>
      </dsp:txBody>
      <dsp:txXfrm>
        <a:off x="7667767" y="1181481"/>
        <a:ext cx="1447782" cy="1447419"/>
      </dsp:txXfrm>
    </dsp:sp>
    <dsp:sp modelId="{A99CAB60-E52B-43C6-A987-BB5D50EB7C85}">
      <dsp:nvSpPr>
        <dsp:cNvPr id="0" name=""/>
        <dsp:cNvSpPr/>
      </dsp:nvSpPr>
      <dsp:spPr>
        <a:xfrm rot="2700000">
          <a:off x="5052431" y="819378"/>
          <a:ext cx="2171243" cy="217124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BE0575-A4A2-4520-948F-587FD4F34E94}">
      <dsp:nvSpPr>
        <dsp:cNvPr id="0" name=""/>
        <dsp:cNvSpPr/>
      </dsp:nvSpPr>
      <dsp:spPr>
        <a:xfrm>
          <a:off x="5134381" y="891921"/>
          <a:ext cx="2026895" cy="202653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Pattern discovery</a:t>
          </a:r>
          <a:endParaRPr lang="en-US" sz="2100" kern="1200" dirty="0"/>
        </a:p>
      </dsp:txBody>
      <dsp:txXfrm>
        <a:off x="5423937" y="1181481"/>
        <a:ext cx="1447782" cy="1447419"/>
      </dsp:txXfrm>
    </dsp:sp>
    <dsp:sp modelId="{F1A7548F-AF28-4E89-9A15-B7B3A4FF955C}">
      <dsp:nvSpPr>
        <dsp:cNvPr id="0" name=""/>
        <dsp:cNvSpPr/>
      </dsp:nvSpPr>
      <dsp:spPr>
        <a:xfrm rot="2700000">
          <a:off x="2817911" y="819378"/>
          <a:ext cx="2171243" cy="217124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874324-0D15-4E91-8138-9AE7E1AD373F}">
      <dsp:nvSpPr>
        <dsp:cNvPr id="0" name=""/>
        <dsp:cNvSpPr/>
      </dsp:nvSpPr>
      <dsp:spPr>
        <a:xfrm>
          <a:off x="2890551" y="891921"/>
          <a:ext cx="2026895" cy="202653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 Preparation</a:t>
          </a:r>
          <a:endParaRPr lang="en-US" sz="2100" kern="1200" dirty="0"/>
        </a:p>
      </dsp:txBody>
      <dsp:txXfrm>
        <a:off x="3180107" y="1181481"/>
        <a:ext cx="1447782" cy="1447419"/>
      </dsp:txXfrm>
    </dsp:sp>
    <dsp:sp modelId="{F0FD8DF5-547C-44D1-BB1D-CB5A63BF46F6}">
      <dsp:nvSpPr>
        <dsp:cNvPr id="0" name=""/>
        <dsp:cNvSpPr/>
      </dsp:nvSpPr>
      <dsp:spPr>
        <a:xfrm rot="2700000">
          <a:off x="574082" y="819378"/>
          <a:ext cx="2171243" cy="2171243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72158-9D60-4567-9B38-711AB2785D0E}">
      <dsp:nvSpPr>
        <dsp:cNvPr id="0" name=""/>
        <dsp:cNvSpPr/>
      </dsp:nvSpPr>
      <dsp:spPr>
        <a:xfrm>
          <a:off x="646721" y="891921"/>
          <a:ext cx="2026895" cy="2026539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 collection</a:t>
          </a:r>
          <a:endParaRPr lang="en-US" sz="2100" kern="1200" dirty="0"/>
        </a:p>
      </dsp:txBody>
      <dsp:txXfrm>
        <a:off x="936278" y="1181481"/>
        <a:ext cx="1447782" cy="14474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2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00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12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10/8/2014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e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emf"/><Relationship Id="rId10" Type="http://schemas.openxmlformats.org/officeDocument/2006/relationships/image" Target="../media/image10.WMF"/><Relationship Id="rId4" Type="http://schemas.openxmlformats.org/officeDocument/2006/relationships/image" Target="../media/image2.emf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340853"/>
            <a:ext cx="9601200" cy="2743200"/>
          </a:xfrm>
        </p:spPr>
        <p:txBody>
          <a:bodyPr/>
          <a:lstStyle/>
          <a:p>
            <a:r>
              <a:rPr lang="en-US" dirty="0"/>
              <a:t>DNS Traffic Management and DNS data mining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790844"/>
          </a:xfrm>
        </p:spPr>
        <p:txBody>
          <a:bodyPr>
            <a:normAutofit/>
          </a:bodyPr>
          <a:lstStyle/>
          <a:p>
            <a:r>
              <a:rPr lang="en-US" dirty="0"/>
              <a:t>Making Windows DNS Server Cloud Ready</a:t>
            </a:r>
          </a:p>
          <a:p>
            <a:r>
              <a:rPr lang="en-US" dirty="0"/>
              <a:t>~Kumar Ashutosh, Microsoft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9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Data mine : Data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Cleaning the data</a:t>
            </a:r>
          </a:p>
          <a:p>
            <a:r>
              <a:rPr lang="en-US" dirty="0"/>
              <a:t>Data transformation</a:t>
            </a:r>
          </a:p>
          <a:p>
            <a:pPr lvl="1"/>
            <a:r>
              <a:rPr lang="en-US" dirty="0"/>
              <a:t>Creating relational databases for different purposes </a:t>
            </a:r>
          </a:p>
          <a:p>
            <a:pPr lvl="1"/>
            <a:r>
              <a:rPr lang="en-US" dirty="0"/>
              <a:t>Related calculations – like amplification factor, frequency etc.</a:t>
            </a:r>
          </a:p>
          <a:p>
            <a:pPr lvl="1"/>
            <a:r>
              <a:rPr lang="en-US" dirty="0"/>
              <a:t>Collation of data across the server farm</a:t>
            </a:r>
          </a:p>
          <a:p>
            <a:pPr lvl="1"/>
            <a:r>
              <a:rPr lang="en-US" dirty="0"/>
              <a:t>Correlation of data</a:t>
            </a:r>
          </a:p>
          <a:p>
            <a:pPr lvl="2"/>
            <a:r>
              <a:rPr lang="en-US" dirty="0"/>
              <a:t>Across multiple servers</a:t>
            </a:r>
          </a:p>
          <a:p>
            <a:pPr lvl="2"/>
            <a:r>
              <a:rPr lang="en-US" dirty="0"/>
              <a:t>Between single user</a:t>
            </a:r>
          </a:p>
          <a:p>
            <a:pPr lvl="2"/>
            <a:r>
              <a:rPr lang="en-US" dirty="0"/>
              <a:t>Relationship with state of the server.</a:t>
            </a:r>
          </a:p>
          <a:p>
            <a:r>
              <a:rPr lang="en-US" dirty="0"/>
              <a:t>Rolling over with knowledge transfer.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644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Data </a:t>
            </a:r>
            <a:r>
              <a:rPr lang="en-US" dirty="0" smtClean="0"/>
              <a:t>mine: </a:t>
            </a:r>
            <a:r>
              <a:rPr lang="en-US" dirty="0"/>
              <a:t>Pattern </a:t>
            </a:r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Domain </a:t>
            </a:r>
            <a:r>
              <a:rPr lang="en-US" dirty="0"/>
              <a:t>name analysis, </a:t>
            </a:r>
          </a:p>
          <a:p>
            <a:pPr lvl="1"/>
            <a:r>
              <a:rPr lang="en-US" dirty="0" smtClean="0"/>
              <a:t>Amplification </a:t>
            </a:r>
            <a:r>
              <a:rPr lang="en-US" dirty="0"/>
              <a:t>analysis</a:t>
            </a:r>
          </a:p>
          <a:p>
            <a:pPr lvl="1"/>
            <a:r>
              <a:rPr lang="en-US" dirty="0"/>
              <a:t>User behaviour analysis</a:t>
            </a:r>
          </a:p>
          <a:p>
            <a:pPr lvl="1"/>
            <a:r>
              <a:rPr lang="en-US" dirty="0" smtClean="0"/>
              <a:t>Client </a:t>
            </a:r>
            <a:r>
              <a:rPr lang="en-US" dirty="0"/>
              <a:t>subnet analysis</a:t>
            </a:r>
          </a:p>
          <a:p>
            <a:pPr lvl="1"/>
            <a:r>
              <a:rPr lang="en-US" dirty="0"/>
              <a:t>Security analysis</a:t>
            </a:r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310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Data </a:t>
            </a:r>
            <a:r>
              <a:rPr lang="en-US" dirty="0" smtClean="0"/>
              <a:t>mine: Actionable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User behaviour analytics</a:t>
            </a:r>
          </a:p>
          <a:p>
            <a:pPr lvl="1"/>
            <a:r>
              <a:rPr lang="en-US" dirty="0" smtClean="0"/>
              <a:t>Load model</a:t>
            </a:r>
          </a:p>
          <a:p>
            <a:pPr lvl="1"/>
            <a:r>
              <a:rPr lang="en-US" dirty="0" smtClean="0"/>
              <a:t>DDoS detection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7432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737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9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Windows DNS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Widely deployed in enterprises </a:t>
            </a:r>
          </a:p>
          <a:p>
            <a:r>
              <a:rPr lang="en-US" dirty="0"/>
              <a:t>Fair presence in the DNS resolver </a:t>
            </a:r>
            <a:r>
              <a:rPr lang="en-US" dirty="0" smtClean="0"/>
              <a:t>space</a:t>
            </a:r>
          </a:p>
          <a:p>
            <a:r>
              <a:rPr lang="en-US" dirty="0" smtClean="0"/>
              <a:t>Standards compliant and interoperable</a:t>
            </a:r>
          </a:p>
          <a:p>
            <a:r>
              <a:rPr lang="en-US" dirty="0" smtClean="0"/>
              <a:t>Secure and scalable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Needs of DNS server in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based traffic management</a:t>
            </a:r>
          </a:p>
          <a:p>
            <a:r>
              <a:rPr lang="en-US" dirty="0" smtClean="0"/>
              <a:t>Audit and billing mechanism for DNS service</a:t>
            </a:r>
          </a:p>
          <a:p>
            <a:r>
              <a:rPr lang="en-US" dirty="0" smtClean="0"/>
              <a:t>The DNS data mine and analytics</a:t>
            </a:r>
          </a:p>
          <a:p>
            <a:r>
              <a:rPr lang="en-US" dirty="0" smtClean="0"/>
              <a:t>Security and High availability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8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based </a:t>
            </a:r>
            <a:r>
              <a:rPr lang="en-US" dirty="0"/>
              <a:t>T</a:t>
            </a:r>
            <a:r>
              <a:rPr lang="en-US" dirty="0" smtClean="0"/>
              <a:t>raffic </a:t>
            </a:r>
            <a:r>
              <a:rPr lang="en-US" dirty="0"/>
              <a:t>M</a:t>
            </a:r>
            <a:r>
              <a:rPr lang="en-US" dirty="0" smtClean="0"/>
              <a:t>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DNS Policy is </a:t>
            </a:r>
            <a:r>
              <a:rPr lang="en-US" b="1" dirty="0"/>
              <a:t>Windows DNS Server </a:t>
            </a:r>
            <a:r>
              <a:rPr lang="en-US" dirty="0"/>
              <a:t>construct that allows DNS administrators to control the DNS Query processing in order to achieve :</a:t>
            </a:r>
          </a:p>
          <a:p>
            <a:pPr lvl="1" algn="just"/>
            <a:r>
              <a:rPr lang="en-US" dirty="0"/>
              <a:t>Global Traffic Management, </a:t>
            </a:r>
          </a:p>
          <a:p>
            <a:pPr lvl="1" algn="just"/>
            <a:r>
              <a:rPr lang="en-US" dirty="0"/>
              <a:t>Application Load Balancing, </a:t>
            </a:r>
          </a:p>
          <a:p>
            <a:pPr lvl="1" algn="just"/>
            <a:r>
              <a:rPr lang="en-US" dirty="0"/>
              <a:t>Intelligent DNS responses based on communication protocol (IPV4 or V6) or transport protocol (UDP and TCP),</a:t>
            </a:r>
          </a:p>
          <a:p>
            <a:pPr lvl="1" algn="just"/>
            <a:r>
              <a:rPr lang="en-US" dirty="0"/>
              <a:t>Applying tenant specific filters for black holing, parental control etc.</a:t>
            </a:r>
          </a:p>
          <a:p>
            <a:pPr lvl="1" algn="just"/>
            <a:r>
              <a:rPr lang="en-US" dirty="0"/>
              <a:t>Split-Brain DNS Deployment </a:t>
            </a:r>
          </a:p>
          <a:p>
            <a:pPr marL="336145" lvl="1" indent="0" algn="just">
              <a:buNone/>
            </a:pPr>
            <a:r>
              <a:rPr lang="en-US" dirty="0"/>
              <a:t>… and much more</a:t>
            </a:r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699539"/>
          </a:xfrm>
        </p:spPr>
        <p:txBody>
          <a:bodyPr/>
          <a:lstStyle/>
          <a:p>
            <a:r>
              <a:rPr lang="en-US" dirty="0" smtClean="0"/>
              <a:t>Anatomy of a policy</a:t>
            </a:r>
            <a:endParaRPr lang="en-US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2342" y="4781550"/>
            <a:ext cx="746135" cy="127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04065" y="4781550"/>
            <a:ext cx="746135" cy="127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8992" y="3297308"/>
            <a:ext cx="746135" cy="127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1038" y="2966412"/>
            <a:ext cx="425496" cy="44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8990" y="4335406"/>
            <a:ext cx="425496" cy="44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 bwMode="auto">
          <a:xfrm>
            <a:off x="631350" y="1593261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spc="-50" dirty="0" smtClean="0">
                <a:solidFill>
                  <a:srgbClr val="FFFFFF"/>
                </a:solidFill>
              </a:rPr>
              <a:t>Criteria</a:t>
            </a:r>
            <a:endParaRPr lang="en-US" sz="1568" spc="-50" dirty="0">
              <a:solidFill>
                <a:srgbClr val="FFFFFF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24986" y="1593261"/>
            <a:ext cx="9024003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GB" sz="2000" dirty="0" smtClean="0"/>
              <a:t>Any combination of Client Subnet, Server Interface IP, FQDN, Internet protocol (IPV4/V6), Transport Protocol (UDP/TCP), Time Of Day, Query Type  </a:t>
            </a:r>
            <a:endParaRPr lang="en-GB" sz="20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31350" y="3124422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dirty="0" smtClean="0"/>
              <a:t>Action</a:t>
            </a:r>
            <a:endParaRPr lang="en-US" sz="1568" spc="-5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124988" y="3144304"/>
            <a:ext cx="9024001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961" dirty="0" smtClean="0">
                <a:solidFill>
                  <a:schemeClr val="bg1"/>
                </a:solidFill>
              </a:rPr>
              <a:t>If policy matches what action to take : ALLOW, DENY, IGNORE</a:t>
            </a:r>
            <a:endParaRPr lang="en-US" sz="196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750713" y="3478505"/>
            <a:ext cx="486852" cy="61552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US" sz="2353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746255" y="4252350"/>
            <a:ext cx="486852" cy="61552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US" sz="2353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31" y="1721259"/>
            <a:ext cx="1082117" cy="10821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722" y="3728157"/>
            <a:ext cx="1051532" cy="440676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 bwMode="auto">
          <a:xfrm>
            <a:off x="631350" y="4664727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spc="-50" dirty="0" smtClean="0">
                <a:solidFill>
                  <a:srgbClr val="FFFFFF"/>
                </a:solidFill>
              </a:rPr>
              <a:t>Content</a:t>
            </a:r>
            <a:endParaRPr lang="en-US" sz="1568" spc="-5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124988" y="4664727"/>
            <a:ext cx="9024001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If Action is allow, what data to respond with and in what ratio.</a:t>
            </a:r>
            <a:endParaRPr lang="en-GB" sz="2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417" y="4809529"/>
            <a:ext cx="1116143" cy="1116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43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854"/>
            <a:ext cx="9601200" cy="767386"/>
          </a:xfrm>
        </p:spPr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82342" y="4781550"/>
            <a:ext cx="746135" cy="127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04065" y="4781550"/>
            <a:ext cx="746135" cy="127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8992" y="3297308"/>
            <a:ext cx="746135" cy="1279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81038" y="2966412"/>
            <a:ext cx="425496" cy="44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email">
            <a:biLevel thresh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48990" y="4335406"/>
            <a:ext cx="425496" cy="443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631350" y="3074461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spc="-50" dirty="0" smtClean="0">
                <a:solidFill>
                  <a:srgbClr val="FFFFFF"/>
                </a:solidFill>
              </a:rPr>
              <a:t>High Availability</a:t>
            </a:r>
            <a:endParaRPr lang="en-US" sz="1568" spc="-5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124988" y="3074461"/>
            <a:ext cx="3230783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Improve availability of critical applications by failover policies</a:t>
            </a:r>
            <a:endParaRPr lang="en-GB" sz="20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31350" y="1593261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spc="-50" dirty="0" smtClean="0">
                <a:solidFill>
                  <a:srgbClr val="FFFFFF"/>
                </a:solidFill>
              </a:rPr>
              <a:t>Traffic Management</a:t>
            </a:r>
            <a:endParaRPr lang="en-US" sz="1568" spc="-50" dirty="0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124987" y="1593261"/>
            <a:ext cx="3230784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Location aware responses</a:t>
            </a:r>
            <a:endParaRPr lang="en-GB" sz="200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31350" y="4555662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dirty="0" smtClean="0"/>
              <a:t>Load Balancing</a:t>
            </a:r>
            <a:endParaRPr lang="en-US" sz="1568" spc="-5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124988" y="4555662"/>
            <a:ext cx="3230783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961" dirty="0">
                <a:solidFill>
                  <a:schemeClr val="bg1"/>
                </a:solidFill>
              </a:rPr>
              <a:t>Application Load Balancing based on the performance of </a:t>
            </a:r>
            <a:r>
              <a:rPr lang="en-US" sz="1961" dirty="0" smtClean="0">
                <a:solidFill>
                  <a:schemeClr val="bg1"/>
                </a:solidFill>
              </a:rPr>
              <a:t>host</a:t>
            </a:r>
            <a:endParaRPr lang="en-US" sz="1961" dirty="0">
              <a:solidFill>
                <a:schemeClr val="bg1"/>
              </a:solidFill>
            </a:endParaRPr>
          </a:p>
        </p:txBody>
      </p:sp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5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0620" y="1966506"/>
            <a:ext cx="1014614" cy="58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589" y="3367895"/>
            <a:ext cx="532679" cy="66584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750713" y="3478505"/>
            <a:ext cx="486852" cy="61552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US" sz="2353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746255" y="4252350"/>
            <a:ext cx="486852" cy="615522"/>
          </a:xfrm>
          <a:prstGeom prst="rect">
            <a:avLst/>
          </a:prstGeom>
          <a:noFill/>
        </p:spPr>
        <p:txBody>
          <a:bodyPr wrap="square" lIns="179285" tIns="143428" rIns="179285" bIns="143428" rtlCol="0">
            <a:spAutoFit/>
          </a:bodyPr>
          <a:lstStyle/>
          <a:p>
            <a:pPr>
              <a:lnSpc>
                <a:spcPct val="90000"/>
              </a:lnSpc>
              <a:spcAft>
                <a:spcPts val="588"/>
              </a:spcAft>
            </a:pPr>
            <a:r>
              <a:rPr lang="en-US" sz="2353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FFFF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82" y="4701507"/>
            <a:ext cx="780290" cy="78029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 bwMode="auto">
          <a:xfrm>
            <a:off x="6424569" y="4558703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spc="-50" dirty="0" smtClean="0">
                <a:solidFill>
                  <a:srgbClr val="FFFFFF"/>
                </a:solidFill>
              </a:rPr>
              <a:t>Filters</a:t>
            </a:r>
            <a:endParaRPr lang="en-US" sz="1568" spc="-5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7918207" y="4558703"/>
            <a:ext cx="3230783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/>
              <a:t>Black Hole and </a:t>
            </a:r>
            <a:r>
              <a:rPr lang="en-US" sz="2000" dirty="0" smtClean="0"/>
              <a:t>Filters</a:t>
            </a:r>
            <a:endParaRPr lang="en-GB" sz="2000" dirty="0"/>
          </a:p>
        </p:txBody>
      </p:sp>
      <p:sp>
        <p:nvSpPr>
          <p:cNvPr id="22" name="Rectangle 21"/>
          <p:cNvSpPr/>
          <p:nvPr/>
        </p:nvSpPr>
        <p:spPr bwMode="auto">
          <a:xfrm>
            <a:off x="6424569" y="1593261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spc="-50" dirty="0" smtClean="0">
                <a:solidFill>
                  <a:srgbClr val="FFFFFF"/>
                </a:solidFill>
              </a:rPr>
              <a:t>Time of day</a:t>
            </a:r>
            <a:endParaRPr lang="en-US" sz="1568" spc="-50" dirty="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7918206" y="1593261"/>
            <a:ext cx="3230784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dirty="0" smtClean="0"/>
              <a:t>Time of day based policies</a:t>
            </a:r>
            <a:endParaRPr lang="en-GB" sz="2000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6424569" y="3071412"/>
            <a:ext cx="1434280" cy="1434280"/>
          </a:xfrm>
          <a:prstGeom prst="rect">
            <a:avLst/>
          </a:prstGeom>
          <a:solidFill>
            <a:schemeClr val="accent1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b" anchorCtr="0" compatLnSpc="1">
            <a:prstTxWarp prst="textNoShape">
              <a:avLst/>
            </a:prstTxWarp>
          </a:bodyPr>
          <a:lstStyle/>
          <a:p>
            <a:pPr algn="r" defTabSz="913924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568" dirty="0" smtClean="0"/>
              <a:t>Split Brain</a:t>
            </a:r>
            <a:endParaRPr lang="en-US" sz="1568" spc="-5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918207" y="3071412"/>
            <a:ext cx="3230783" cy="1434280"/>
          </a:xfrm>
          <a:prstGeom prst="rect">
            <a:avLst/>
          </a:prstGeom>
          <a:solidFill>
            <a:srgbClr val="1D4380"/>
          </a:solidFill>
          <a:ln>
            <a:noFill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23" tIns="45711" rIns="91423" bIns="45711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961" dirty="0" smtClean="0">
                <a:solidFill>
                  <a:schemeClr val="bg1"/>
                </a:solidFill>
              </a:rPr>
              <a:t>Split Brain DNS</a:t>
            </a:r>
            <a:endParaRPr lang="en-US" sz="1961" dirty="0">
              <a:solidFill>
                <a:schemeClr val="bg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9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121" y="4843818"/>
            <a:ext cx="682486" cy="682486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001" y="3217257"/>
            <a:ext cx="780290" cy="78029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269" y="1635845"/>
            <a:ext cx="1242880" cy="124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9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Audit Trail</a:t>
            </a:r>
            <a:endParaRPr lang="en-US" dirty="0"/>
          </a:p>
        </p:txBody>
      </p:sp>
      <p:graphicFrame>
        <p:nvGraphicFramePr>
          <p:cNvPr id="4" name="Content Placeholder 3" descr="Process Arrow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3786763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Data mine</a:t>
            </a:r>
            <a:endParaRPr lang="en-US" dirty="0"/>
          </a:p>
        </p:txBody>
      </p:sp>
      <p:graphicFrame>
        <p:nvGraphicFramePr>
          <p:cNvPr id="4" name="Content Placeholder 3" descr="Process Arrows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546315"/>
              </p:ext>
            </p:extLst>
          </p:nvPr>
        </p:nvGraphicFramePr>
        <p:xfrm>
          <a:off x="1295400" y="1981200"/>
          <a:ext cx="96012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1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Data mine :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Collect data from every DNS server</a:t>
            </a:r>
          </a:p>
          <a:p>
            <a:r>
              <a:rPr lang="en-US" dirty="0" smtClean="0"/>
              <a:t>Centralized system for collection </a:t>
            </a:r>
          </a:p>
          <a:p>
            <a:r>
              <a:rPr lang="en-US" dirty="0" smtClean="0"/>
              <a:t>Real time collection with minimal performance impact</a:t>
            </a:r>
          </a:p>
          <a:p>
            <a:r>
              <a:rPr lang="en-US" dirty="0" smtClean="0"/>
              <a:t>Kinds of Data collected:</a:t>
            </a:r>
          </a:p>
          <a:p>
            <a:pPr lvl="1"/>
            <a:r>
              <a:rPr lang="en-US" dirty="0" smtClean="0"/>
              <a:t>All DNS transactions</a:t>
            </a:r>
          </a:p>
          <a:p>
            <a:pPr lvl="2"/>
            <a:r>
              <a:rPr lang="en-US" dirty="0" smtClean="0"/>
              <a:t>Queries/responses</a:t>
            </a:r>
          </a:p>
          <a:p>
            <a:pPr lvl="2"/>
            <a:r>
              <a:rPr lang="en-US" dirty="0" smtClean="0"/>
              <a:t>XFR</a:t>
            </a:r>
          </a:p>
          <a:p>
            <a:pPr lvl="2"/>
            <a:r>
              <a:rPr lang="en-US" dirty="0" smtClean="0"/>
              <a:t>Dynamic updates</a:t>
            </a:r>
          </a:p>
          <a:p>
            <a:pPr lvl="1"/>
            <a:r>
              <a:rPr lang="en-US" dirty="0" smtClean="0"/>
              <a:t>Server state</a:t>
            </a:r>
          </a:p>
          <a:p>
            <a:pPr lvl="2"/>
            <a:r>
              <a:rPr lang="en-US" dirty="0" smtClean="0"/>
              <a:t>Health indicators</a:t>
            </a:r>
          </a:p>
          <a:p>
            <a:pPr lvl="2"/>
            <a:r>
              <a:rPr lang="en-US" dirty="0" smtClean="0"/>
              <a:t>Performance counters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08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16B19A5D33744EA7D0477DE7921B53" ma:contentTypeVersion="1" ma:contentTypeDescription="Create a new document." ma:contentTypeScope="" ma:versionID="7784c184f496076a4ea8dee97f0fd963">
  <xsd:schema xmlns:xsd="http://www.w3.org/2001/XMLSchema" xmlns:xs="http://www.w3.org/2001/XMLSchema" xmlns:p="http://schemas.microsoft.com/office/2006/metadata/properties" xmlns:ns3="08c9569a-460e-48d6-ae48-363802c30060" targetNamespace="http://schemas.microsoft.com/office/2006/metadata/properties" ma:root="true" ma:fieldsID="16906c6eb4a7fcfba94f967fa427c577" ns3:_="">
    <xsd:import namespace="08c9569a-460e-48d6-ae48-363802c30060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c9569a-460e-48d6-ae48-363802c300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BBD20C2-01B6-4CB2-8B17-114BBA4605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c9569a-460e-48d6-ae48-363802c300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1C71E2-851F-4ADC-8301-B7FC62FE71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CA50B-1BAD-4BBF-BE2A-6F68E80BA76F}">
  <ds:schemaRefs>
    <ds:schemaRef ds:uri="http://purl.org/dc/elements/1.1/"/>
    <ds:schemaRef ds:uri="http://schemas.microsoft.com/office/2006/metadata/properties"/>
    <ds:schemaRef ds:uri="08c9569a-460e-48d6-ae48-363802c3006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434</Words>
  <Application>Microsoft Office PowerPoint</Application>
  <PresentationFormat>Widescreen</PresentationFormat>
  <Paragraphs>106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Diamond Grid 16x9</vt:lpstr>
      <vt:lpstr>DNS Traffic Management and DNS data mining</vt:lpstr>
      <vt:lpstr>Windows DNS Server</vt:lpstr>
      <vt:lpstr>Needs of DNS server in cloud</vt:lpstr>
      <vt:lpstr>Policy based Traffic Management</vt:lpstr>
      <vt:lpstr>Anatomy of a policy</vt:lpstr>
      <vt:lpstr>Capabilities</vt:lpstr>
      <vt:lpstr>DNS Audit Trail</vt:lpstr>
      <vt:lpstr>DNS Data mine</vt:lpstr>
      <vt:lpstr>DNS Data mine : Data Collection</vt:lpstr>
      <vt:lpstr>DNS Data mine : Data Preparation</vt:lpstr>
      <vt:lpstr>DNS Data mine: Pattern Discovery</vt:lpstr>
      <vt:lpstr>DNS Data mine: Actionable Information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2014-10-07T12:04:40Z</dcterms:created>
  <dcterms:modified xsi:type="dcterms:W3CDTF">2014-10-08T12:10:00Z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  <property fmtid="{D5CDD505-2E9C-101B-9397-08002B2CF9AE}" pid="3" name="ContentTypeId">
    <vt:lpwstr>0x010100A816B19A5D33744EA7D0477DE7921B53</vt:lpwstr>
  </property>
</Properties>
</file>