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698" r:id="rId2"/>
    <p:sldMasterId id="2147483708" r:id="rId3"/>
    <p:sldMasterId id="214748371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94707" autoAdjust="0"/>
  </p:normalViewPr>
  <p:slideViewPr>
    <p:cSldViewPr snapToGrid="0">
      <p:cViewPr varScale="1">
        <p:scale>
          <a:sx n="111" d="100"/>
          <a:sy n="111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45CD0-5213-4A66-8769-AD863ED429F3}" type="datetimeFigureOut">
              <a:rPr lang="en-US" smtClean="0"/>
              <a:t>7/05/15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2FC8-AB6B-44F7-BCE3-1F5C688A5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4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975DE-7D5D-44C7-98F4-56162628EC01}" type="datetimeFigureOut">
              <a:rPr lang="en-US" smtClean="0"/>
              <a:t>7/05/15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9AE8A-625E-450B-9D75-FF4EBC45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7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AE8A-625E-450B-9D75-FF4EBC45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9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29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72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9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5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4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4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-11283"/>
            <a:ext cx="1655067" cy="24079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5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-11283"/>
            <a:ext cx="1655067" cy="24079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1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8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3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5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86968"/>
            <a:ext cx="8265196" cy="4689995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solidFill>
                  <a:schemeClr val="accent5"/>
                </a:solidFill>
              </a:defRPr>
            </a:lvl1pPr>
            <a:lvl2pPr marL="457200" indent="0">
              <a:buClr>
                <a:schemeClr val="accent3"/>
              </a:buClr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0"/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5126"/>
            <a:ext cx="8265196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774154" y="6486627"/>
            <a:ext cx="79707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3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667" y="1495514"/>
            <a:ext cx="4013199" cy="4681449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63534" y="1495514"/>
            <a:ext cx="4158862" cy="4681449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5667" y="365126"/>
            <a:ext cx="8256729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7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667" y="1495514"/>
            <a:ext cx="8256729" cy="468144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a chart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5667" y="365126"/>
            <a:ext cx="8256729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Chart Slide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6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5667" y="365126"/>
            <a:ext cx="8256729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7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0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5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29" y="0"/>
            <a:ext cx="1655067" cy="24079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72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9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5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4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2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3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4.xm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538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4" r:id="rId5"/>
    <p:sldLayoutId id="2147483695" r:id="rId6"/>
    <p:sldLayoutId id="2147483696" r:id="rId7"/>
    <p:sldLayoutId id="2147483697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127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29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77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5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73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" y="2231127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8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99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28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96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127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7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main-rank.nzrs.net.nz/bank.html" TargetMode="External"/><Relationship Id="rId4" Type="http://schemas.openxmlformats.org/officeDocument/2006/relationships/hyperlink" Target="http://domain-rank.nzrs.net.nz/popular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atatodisplay.com/demonstrations/co2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Popularity ranking for domain names</a:t>
            </a:r>
            <a:endParaRPr lang="en-US" dirty="0"/>
          </a:p>
        </p:txBody>
      </p:sp>
      <p:sp>
        <p:nvSpPr>
          <p:cNvPr id="32" name="Subtitle 3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Sebastian Castro – NZRS</a:t>
            </a:r>
          </a:p>
          <a:p>
            <a:endParaRPr lang="en-US" dirty="0"/>
          </a:p>
          <a:p>
            <a:r>
              <a:rPr lang="en-US" dirty="0" smtClean="0"/>
              <a:t>DNS-OARC Workshop – Amsterdam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9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sebastian@nzrs.net.nz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0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Td-</a:t>
            </a:r>
            <a:r>
              <a:rPr lang="en-US" dirty="0" err="1" smtClean="0"/>
              <a:t>idf</a:t>
            </a:r>
            <a:r>
              <a:rPr lang="en-US" dirty="0" smtClean="0"/>
              <a:t>: term frequency – inverse document frequency</a:t>
            </a:r>
          </a:p>
          <a:p>
            <a:r>
              <a:rPr lang="en-US" dirty="0" smtClean="0"/>
              <a:t>Method to determine how important is a word within a document in a collection or corpus (ref from Wikipedia)</a:t>
            </a:r>
          </a:p>
          <a:p>
            <a:r>
              <a:rPr lang="en-US" b="1" dirty="0" err="1" smtClean="0"/>
              <a:t>Tf</a:t>
            </a:r>
            <a:r>
              <a:rPr lang="en-US" b="1" dirty="0" smtClean="0"/>
              <a:t>:</a:t>
            </a:r>
            <a:r>
              <a:rPr lang="en-US" dirty="0" smtClean="0"/>
              <a:t> number of times a word occurs in a document</a:t>
            </a:r>
          </a:p>
          <a:p>
            <a:r>
              <a:rPr lang="en-US" b="1" dirty="0" err="1" smtClean="0"/>
              <a:t>Idf</a:t>
            </a:r>
            <a:r>
              <a:rPr lang="en-US" dirty="0" smtClean="0"/>
              <a:t>: inverse function of the number of documents a word occurs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6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authoritative DNS data, replace </a:t>
            </a:r>
            <a:r>
              <a:rPr lang="en-US" b="1" dirty="0" smtClean="0"/>
              <a:t>words</a:t>
            </a:r>
            <a:r>
              <a:rPr lang="en-US" dirty="0" smtClean="0"/>
              <a:t> by domains (query name) and </a:t>
            </a:r>
            <a:r>
              <a:rPr lang="en-US" b="1" dirty="0" smtClean="0"/>
              <a:t>documents</a:t>
            </a:r>
            <a:r>
              <a:rPr lang="en-US" dirty="0" smtClean="0"/>
              <a:t> by the set of queries coming from a given IP address?</a:t>
            </a:r>
          </a:p>
          <a:p>
            <a:r>
              <a:rPr lang="en-US" b="1" dirty="0" smtClean="0"/>
              <a:t>d = query name from DNS</a:t>
            </a:r>
          </a:p>
          <a:p>
            <a:r>
              <a:rPr lang="en-US" b="1" dirty="0" smtClean="0"/>
              <a:t>a = source address</a:t>
            </a:r>
          </a:p>
          <a:p>
            <a:r>
              <a:rPr lang="en-US" b="1" dirty="0" smtClean="0"/>
              <a:t>A = all unique source addresses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day, calculate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070523"/>
            <a:ext cx="5969000" cy="109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" y="4610630"/>
            <a:ext cx="7302500" cy="109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0" y="3714028"/>
            <a:ext cx="5994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0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t="-75982" b="-75982"/>
          <a:stretch>
            <a:fillRect/>
          </a:stretch>
        </p:blipFill>
        <p:spPr>
          <a:xfrm>
            <a:off x="1799109" y="3034182"/>
            <a:ext cx="5559256" cy="315453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8" y="2435172"/>
            <a:ext cx="8013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8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5-05-06 at 9.48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r="642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Pretty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1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5-05-06 at 9.50.00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r="588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pretty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9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Bump chart, evolution of ranking across time</a:t>
            </a:r>
          </a:p>
          <a:p>
            <a:r>
              <a:rPr lang="en-US" dirty="0"/>
              <a:t>Inspired </a:t>
            </a:r>
            <a:r>
              <a:rPr lang="en-US" dirty="0" smtClean="0"/>
              <a:t>from </a:t>
            </a:r>
            <a:r>
              <a:rPr lang="en-US" dirty="0" smtClean="0">
                <a:hlinkClick r:id="rId2"/>
              </a:rPr>
              <a:t>http://datatodisplay.com/demonstrations/co2/</a:t>
            </a:r>
            <a:endParaRPr lang="en-US" dirty="0" smtClean="0"/>
          </a:p>
          <a:p>
            <a:r>
              <a:rPr lang="en-US" dirty="0" smtClean="0"/>
              <a:t>Bank ranking </a:t>
            </a:r>
            <a:r>
              <a:rPr lang="en-US" dirty="0" smtClean="0">
                <a:hlinkClick r:id="rId3"/>
              </a:rPr>
              <a:t>http://domain-rank.nzrs.net.nz/bank.html</a:t>
            </a:r>
            <a:endParaRPr lang="en-US" dirty="0"/>
          </a:p>
          <a:p>
            <a:r>
              <a:rPr lang="en-US" dirty="0" smtClean="0"/>
              <a:t>Popular ranking </a:t>
            </a:r>
            <a:r>
              <a:rPr lang="en-US" dirty="0" smtClean="0">
                <a:hlinkClick r:id="rId4"/>
              </a:rPr>
              <a:t>http://domain-rank.nzrs.net.nz/popular.html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Interactive visualization demo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2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Evaluate how TTL affects the results</a:t>
            </a:r>
          </a:p>
          <a:p>
            <a:r>
              <a:rPr lang="en-US" dirty="0"/>
              <a:t>Explore other </a:t>
            </a:r>
            <a:r>
              <a:rPr lang="en-US"/>
              <a:t>query </a:t>
            </a:r>
            <a:r>
              <a:rPr lang="en-US" smtClean="0"/>
              <a:t>name </a:t>
            </a:r>
            <a:r>
              <a:rPr lang="en-US" dirty="0"/>
              <a:t>and </a:t>
            </a:r>
            <a:r>
              <a:rPr lang="en-US"/>
              <a:t>type </a:t>
            </a:r>
            <a:r>
              <a:rPr lang="en-US" smtClean="0"/>
              <a:t>combinations</a:t>
            </a:r>
            <a:endParaRPr lang="en-US" dirty="0"/>
          </a:p>
          <a:p>
            <a:r>
              <a:rPr lang="en-US" dirty="0"/>
              <a:t>Compare this to some “ground truth”</a:t>
            </a:r>
          </a:p>
          <a:p>
            <a:r>
              <a:rPr lang="en-US" dirty="0"/>
              <a:t>Possibly identify addresses by “role” and give different weight to well known sources</a:t>
            </a:r>
          </a:p>
          <a:p>
            <a:r>
              <a:rPr lang="en-US" dirty="0"/>
              <a:t>For example, using </a:t>
            </a:r>
            <a:r>
              <a:rPr lang="en-US" dirty="0" err="1"/>
              <a:t>Verisign’s</a:t>
            </a:r>
            <a:r>
              <a:rPr lang="en-US" dirty="0"/>
              <a:t> idea about source address </a:t>
            </a:r>
            <a:r>
              <a:rPr lang="en-US" dirty="0" smtClean="0"/>
              <a:t>clustering</a:t>
            </a:r>
          </a:p>
          <a:p>
            <a:r>
              <a:rPr lang="en-US" dirty="0" smtClean="0"/>
              <a:t>Make code available for analysis and visualization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Workshop – Amsterdam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5820"/>
      </p:ext>
    </p:extLst>
  </p:cSld>
  <p:clrMapOvr>
    <a:masterClrMapping/>
  </p:clrMapOvr>
</p:sld>
</file>

<file path=ppt/theme/theme1.xml><?xml version="1.0" encoding="utf-8"?>
<a:theme xmlns:a="http://schemas.openxmlformats.org/drawingml/2006/main" name="NZRS-Template (1)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1B45660-5972-446D-99B0-38F3477ECA3E}" vid="{346C0A33-C547-4CC3-A844-3F36531FCDC8}"/>
    </a:ext>
  </a:extLst>
</a:theme>
</file>

<file path=ppt/theme/theme2.xml><?xml version="1.0" encoding="utf-8"?>
<a:theme xmlns:a="http://schemas.openxmlformats.org/drawingml/2006/main" name="NZRS_Magenta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1B45660-5972-446D-99B0-38F3477ECA3E}" vid="{442E478F-A052-40B4-862E-056A7B2005BF}"/>
    </a:ext>
  </a:extLst>
</a:theme>
</file>

<file path=ppt/theme/theme3.xml><?xml version="1.0" encoding="utf-8"?>
<a:theme xmlns:a="http://schemas.openxmlformats.org/drawingml/2006/main" name="NZRS_Green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1B45660-5972-446D-99B0-38F3477ECA3E}" vid="{F5EA2F64-31D1-49A5-A53D-F0D758A22D5B}"/>
    </a:ext>
  </a:extLst>
</a:theme>
</file>

<file path=ppt/theme/theme4.xml><?xml version="1.0" encoding="utf-8"?>
<a:theme xmlns:a="http://schemas.openxmlformats.org/drawingml/2006/main" name="NZRS_Yellow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1B45660-5972-446D-99B0-38F3477ECA3E}" vid="{B79E7528-FCD1-4305-9D1D-E17C9A8CF78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NZRS-Template (1).potx</Template>
  <TotalTime>22</TotalTime>
  <Words>325</Words>
  <Application>Microsoft Macintosh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NZRS-Template (1)</vt:lpstr>
      <vt:lpstr>NZRS_Magenta</vt:lpstr>
      <vt:lpstr>NZRS_Green</vt:lpstr>
      <vt:lpstr>NZRS_Yellow</vt:lpstr>
      <vt:lpstr>Popularity ranking for domain names</vt:lpstr>
      <vt:lpstr>Introduction</vt:lpstr>
      <vt:lpstr>What if?</vt:lpstr>
      <vt:lpstr>Methodology</vt:lpstr>
      <vt:lpstr>Methodology</vt:lpstr>
      <vt:lpstr>Pretty pictures</vt:lpstr>
      <vt:lpstr>More pretty pictures</vt:lpstr>
      <vt:lpstr>Interactive visualization demo</vt:lpstr>
      <vt:lpstr>ToDo List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Maribel</dc:creator>
  <cp:lastModifiedBy>Sebastian Castro</cp:lastModifiedBy>
  <cp:revision>8</cp:revision>
  <dcterms:created xsi:type="dcterms:W3CDTF">2015-03-12T03:14:21Z</dcterms:created>
  <dcterms:modified xsi:type="dcterms:W3CDTF">2015-05-06T23:45:54Z</dcterms:modified>
</cp:coreProperties>
</file>