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3"/>
  </p:normalViewPr>
  <p:slideViewPr>
    <p:cSldViewPr snapToGrid="0" snapToObjects="1">
      <p:cViewPr varScale="1">
        <p:scale>
          <a:sx n="94" d="100"/>
          <a:sy n="94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1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4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7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7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8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0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942B0-D483-9D43-98C7-9F711872A932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6631-0F2F-3A4B-B0D5-B5CC0212D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6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DNS-Stats Compactor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AKA: Shipping PCAPs everywhere bites.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6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 / What? / How? /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L-root 158 </a:t>
            </a:r>
            <a:r>
              <a:rPr lang="en-US" dirty="0" err="1" smtClean="0"/>
              <a:t>anycast</a:t>
            </a:r>
            <a:r>
              <a:rPr lang="en-US" dirty="0" smtClean="0"/>
              <a:t> instances. Lots of data, everywhere.</a:t>
            </a:r>
          </a:p>
          <a:p>
            <a:r>
              <a:rPr lang="en-US" dirty="0" smtClean="0"/>
              <a:t>Instead of PCAP, only keep the groovy bits, and ship that back for analysis.</a:t>
            </a:r>
          </a:p>
          <a:p>
            <a:r>
              <a:rPr lang="en-US" dirty="0" smtClean="0"/>
              <a:t>CBOR! (RFC7049)</a:t>
            </a:r>
          </a:p>
          <a:p>
            <a:r>
              <a:rPr lang="en-US" dirty="0" smtClean="0"/>
              <a:t>Running code, on L-root now.</a:t>
            </a:r>
          </a:p>
          <a:p>
            <a:r>
              <a:rPr lang="en-US" dirty="0" err="1" smtClean="0"/>
              <a:t>Qry+Resp</a:t>
            </a:r>
            <a:r>
              <a:rPr lang="en-US" dirty="0" smtClean="0"/>
              <a:t> CBOR 70% smaller than PCAP (WIN!)</a:t>
            </a:r>
          </a:p>
          <a:p>
            <a:pPr lvl="1"/>
            <a:r>
              <a:rPr lang="en-US" dirty="0" smtClean="0"/>
              <a:t>Can generate a PCAP from CBOR (still some </a:t>
            </a:r>
            <a:r>
              <a:rPr lang="en-US" dirty="0" smtClean="0"/>
              <a:t>quirks </a:t>
            </a:r>
            <a:r>
              <a:rPr lang="en-US" dirty="0" smtClean="0"/>
              <a:t>w/name compression)</a:t>
            </a:r>
          </a:p>
          <a:p>
            <a:r>
              <a:rPr lang="en-US" dirty="0" smtClean="0"/>
              <a:t>Draft in </a:t>
            </a:r>
            <a:r>
              <a:rPr lang="en-US" dirty="0" smtClean="0"/>
              <a:t>IETF-land real soon</a:t>
            </a:r>
          </a:p>
          <a:p>
            <a:r>
              <a:rPr lang="en-US" dirty="0" smtClean="0"/>
              <a:t>Looking at sending data to OARC as a trial (for AS112)</a:t>
            </a:r>
            <a:endParaRPr lang="en-US" dirty="0" smtClean="0"/>
          </a:p>
          <a:p>
            <a:r>
              <a:rPr lang="en-US" dirty="0" smtClean="0"/>
              <a:t>Soon to be released on </a:t>
            </a:r>
            <a:r>
              <a:rPr lang="en-US" dirty="0" err="1" smtClean="0"/>
              <a:t>dns-stats.org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2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00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104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108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DNS-Stats Compactor format</vt:lpstr>
      <vt:lpstr>Why? / What? / How? / Next?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DNS-Stats Compactor format</dc:title>
  <dc:creator>Terry Manderson</dc:creator>
  <cp:lastModifiedBy>Terry Manderson</cp:lastModifiedBy>
  <cp:revision>4</cp:revision>
  <dcterms:created xsi:type="dcterms:W3CDTF">2016-10-15T21:06:27Z</dcterms:created>
  <dcterms:modified xsi:type="dcterms:W3CDTF">2016-10-16T09:29:06Z</dcterms:modified>
</cp:coreProperties>
</file>