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30C58A-0154-4EB7-A878-4156A90020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CDCA39-9A47-468B-8612-AD827B0C48F2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Stub Resolver or ISP cache?</a:t>
            </a:r>
          </a:p>
          <a:p>
            <a:endParaRPr lang="en-US" dirty="0"/>
          </a:p>
          <a:p>
            <a:r>
              <a:rPr lang="en-US" dirty="0" smtClean="0"/>
              <a:t>Andrew White / Charter Communications</a:t>
            </a:r>
          </a:p>
          <a:p>
            <a:r>
              <a:rPr lang="en-US" dirty="0" smtClean="0"/>
              <a:t>DNS OARC 25</a:t>
            </a:r>
          </a:p>
          <a:p>
            <a:r>
              <a:rPr lang="en-US" dirty="0" smtClean="0"/>
              <a:t>Dallas, TX</a:t>
            </a:r>
          </a:p>
          <a:p>
            <a:r>
              <a:rPr lang="en-US" dirty="0" smtClean="0"/>
              <a:t>16 Oct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Link in the DNSSEC Chain of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1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30730"/>
            <a:ext cx="7924800" cy="4370070"/>
          </a:xfrm>
        </p:spPr>
        <p:txBody>
          <a:bodyPr anchor="t"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/>
              <a:t>DNSSEC provably makes DNS reflection attacks worse </a:t>
            </a:r>
          </a:p>
          <a:p>
            <a:r>
              <a:rPr lang="en-US" sz="2400" dirty="0" smtClean="0"/>
              <a:t>Stub resolvers today generally do not validate DNSSEC responses</a:t>
            </a:r>
            <a:endParaRPr lang="en-US" sz="2400" dirty="0" smtClean="0"/>
          </a:p>
          <a:p>
            <a:r>
              <a:rPr lang="en-US" sz="2400" dirty="0" smtClean="0"/>
              <a:t>Stub resolver’s </a:t>
            </a:r>
            <a:r>
              <a:rPr lang="en-US" sz="2400" dirty="0" smtClean="0"/>
              <a:t>failure </a:t>
            </a:r>
            <a:r>
              <a:rPr lang="en-US" sz="2400" dirty="0" smtClean="0"/>
              <a:t>validate responses allows potentially undesirable behavior such as </a:t>
            </a:r>
            <a:r>
              <a:rPr lang="en-US" sz="2400" dirty="0" smtClean="0"/>
              <a:t>NXDOMAIN </a:t>
            </a:r>
            <a:r>
              <a:rPr lang="en-US" sz="2400" dirty="0" smtClean="0"/>
              <a:t>redirection from the ISP</a:t>
            </a:r>
          </a:p>
          <a:p>
            <a:r>
              <a:rPr lang="en-US" sz="2400" dirty="0" smtClean="0"/>
              <a:t>DNSSEC does not solve privacy issues with DNS even with stub resolver validation</a:t>
            </a:r>
          </a:p>
          <a:p>
            <a:r>
              <a:rPr lang="en-US" sz="2400" dirty="0" smtClean="0"/>
              <a:t>No motivation for implementation until DANE is adopted by ISP caching servicers and stub resolvers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Is DNSSEC practical?</a:t>
            </a:r>
            <a:endParaRPr lang="en-US" sz="5400" dirty="0"/>
          </a:p>
        </p:txBody>
      </p:sp>
      <p:pic>
        <p:nvPicPr>
          <p:cNvPr id="3074" name="Picture 1" descr="Image result for skeptical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7795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76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4495799"/>
          </a:xfrm>
        </p:spPr>
        <p:txBody>
          <a:bodyPr anchor="t">
            <a:normAutofit lnSpcReduction="10000"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Adoption of DANE and RFC5934 for management of DNS-sourced trust anchors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Stub resolvers could validate DNS responses if root trust anchors were preloaded like C.A. certs are with browsers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Ditch DNSSEC for DNS over TLS (RFC 7858)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Other options include </a:t>
            </a:r>
            <a:r>
              <a:rPr lang="en-US" sz="2400" dirty="0" err="1" smtClean="0"/>
              <a:t>DNSCurve</a:t>
            </a:r>
            <a:r>
              <a:rPr lang="en-US" sz="2400" dirty="0" smtClean="0"/>
              <a:t>, </a:t>
            </a:r>
            <a:r>
              <a:rPr lang="en-US" sz="2400" dirty="0" err="1" smtClean="0"/>
              <a:t>DNSCrypt</a:t>
            </a:r>
            <a:r>
              <a:rPr lang="en-US" sz="2400" dirty="0" smtClean="0"/>
              <a:t>, Confidential DNS, IPSECA, </a:t>
            </a:r>
            <a:r>
              <a:rPr lang="en-US" sz="2400" dirty="0" err="1" smtClean="0"/>
              <a:t>DNSoD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Caveat with all: Adoption only likely if popular apps (browsers) or operating systems provide it out of the box. Users are not generally interested in privacy (unfortunately).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09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Potential Solutions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8626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4495799"/>
          </a:xfrm>
        </p:spPr>
        <p:txBody>
          <a:bodyPr anchor="t"/>
          <a:lstStyle/>
          <a:p>
            <a:endParaRPr lang="en-US" dirty="0" smtClean="0"/>
          </a:p>
          <a:p>
            <a:r>
              <a:rPr lang="en-US" sz="2800" dirty="0" smtClean="0"/>
              <a:t>Please support the RIPE Atlas </a:t>
            </a:r>
            <a:r>
              <a:rPr lang="en-US" sz="2800" dirty="0" smtClean="0"/>
              <a:t>project -- get probes </a:t>
            </a:r>
            <a:r>
              <a:rPr lang="en-US" sz="2800" dirty="0" smtClean="0"/>
              <a:t>in your network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Please find me if you have interested in discussing the problems of IPv6 synthetic response (RFC-1912 recommendations)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096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Two non-sequiturs</a:t>
            </a:r>
            <a:endParaRPr lang="en-US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3228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894374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217</TotalTime>
  <Words>215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The Last Link in the DNSSEC Chain of Trust</vt:lpstr>
      <vt:lpstr>PowerPoint Presentation</vt:lpstr>
      <vt:lpstr>PowerPoint Presentation</vt:lpstr>
      <vt:lpstr>PowerPoint Presentation</vt:lpstr>
    </vt:vector>
  </TitlesOfParts>
  <Company>Charter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Link in the DNSSEC Chain of Trust</dc:title>
  <dc:creator>White, Andrew</dc:creator>
  <cp:lastModifiedBy>White, Andrew</cp:lastModifiedBy>
  <cp:revision>11</cp:revision>
  <dcterms:created xsi:type="dcterms:W3CDTF">2016-10-16T03:11:22Z</dcterms:created>
  <dcterms:modified xsi:type="dcterms:W3CDTF">2016-10-16T19:38:23Z</dcterms:modified>
</cp:coreProperties>
</file>