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4" r:id="rId2"/>
  </p:sldMasterIdLst>
  <p:notesMasterIdLst>
    <p:notesMasterId r:id="rId12"/>
  </p:notesMasterIdLst>
  <p:handoutMasterIdLst>
    <p:handoutMasterId r:id="rId13"/>
  </p:handoutMasterIdLst>
  <p:sldIdLst>
    <p:sldId id="269" r:id="rId3"/>
    <p:sldId id="283" r:id="rId4"/>
    <p:sldId id="259" r:id="rId5"/>
    <p:sldId id="280" r:id="rId6"/>
    <p:sldId id="285" r:id="rId7"/>
    <p:sldId id="320" r:id="rId8"/>
    <p:sldId id="321" r:id="rId9"/>
    <p:sldId id="284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emplate Light Version" id="{FEFEC4DD-5C4A-1844-B20D-0CF99D36557A}">
          <p14:sldIdLst>
            <p14:sldId id="269"/>
            <p14:sldId id="283"/>
            <p14:sldId id="259"/>
            <p14:sldId id="280"/>
            <p14:sldId id="285"/>
            <p14:sldId id="320"/>
            <p14:sldId id="321"/>
            <p14:sldId id="284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D8E8"/>
    <a:srgbClr val="368DD5"/>
    <a:srgbClr val="75D0FF"/>
    <a:srgbClr val="1E5481"/>
    <a:srgbClr val="2A6FA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83"/>
    <p:restoredTop sz="94829"/>
  </p:normalViewPr>
  <p:slideViewPr>
    <p:cSldViewPr snapToGrid="0" snapToObjects="1">
      <p:cViewPr varScale="1">
        <p:scale>
          <a:sx n="152" d="100"/>
          <a:sy n="152" d="100"/>
        </p:scale>
        <p:origin x="3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1" d="100"/>
          <a:sy n="131" d="100"/>
        </p:scale>
        <p:origin x="33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B102E8-18D9-8E42-A734-0B025CDDEC31}" type="datetimeFigureOut">
              <a:rPr lang="en-US" smtClean="0"/>
              <a:t>2/27/18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2B886-A355-4C41-BED0-D3843AB05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625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4192D-4CEB-3646-915A-6E47B85952FA}" type="datetimeFigureOut">
              <a:rPr lang="en-US" smtClean="0"/>
              <a:t>2/27/18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CCEBB-AE46-684A-95DC-C1F299B030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03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CCEBB-AE46-684A-95DC-C1F299B030B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430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CCEBB-AE46-684A-95DC-C1F299B030B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795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CCEBB-AE46-684A-95DC-C1F299B030B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867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CCEBB-AE46-684A-95DC-C1F299B030B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898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3"/>
          <p:cNvSpPr>
            <a:spLocks noGrp="1"/>
          </p:cNvSpPr>
          <p:nvPr>
            <p:ph type="title" hasCustomPrompt="1"/>
          </p:nvPr>
        </p:nvSpPr>
        <p:spPr>
          <a:xfrm>
            <a:off x="815734" y="2563316"/>
            <a:ext cx="10515600" cy="1859603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7600"/>
              </a:lnSpc>
              <a:spcBef>
                <a:spcPct val="0"/>
              </a:spcBef>
              <a:buNone/>
              <a:defRPr lang="en-US" sz="7200" kern="1200" cap="all" spc="20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8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815734" y="4817848"/>
            <a:ext cx="3111500" cy="481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 baseline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pPr lvl="0"/>
            <a:r>
              <a:rPr lang="en-US" dirty="0"/>
              <a:t>Month, Date, Year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389" y="6009639"/>
            <a:ext cx="1559326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161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tx2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20" name="Content Placeholder 8"/>
          <p:cNvSpPr>
            <a:spLocks noGrp="1"/>
          </p:cNvSpPr>
          <p:nvPr>
            <p:ph sz="quarter" idx="11"/>
          </p:nvPr>
        </p:nvSpPr>
        <p:spPr>
          <a:xfrm>
            <a:off x="815732" y="1590675"/>
            <a:ext cx="2368296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18" name="Content Placeholder 8"/>
          <p:cNvSpPr>
            <a:spLocks noGrp="1"/>
          </p:cNvSpPr>
          <p:nvPr>
            <p:ph sz="quarter" idx="12"/>
          </p:nvPr>
        </p:nvSpPr>
        <p:spPr>
          <a:xfrm>
            <a:off x="3524367" y="1590675"/>
            <a:ext cx="2368296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21" name="Content Placeholder 8"/>
          <p:cNvSpPr>
            <a:spLocks noGrp="1"/>
          </p:cNvSpPr>
          <p:nvPr>
            <p:ph sz="quarter" idx="13"/>
          </p:nvPr>
        </p:nvSpPr>
        <p:spPr>
          <a:xfrm>
            <a:off x="6233002" y="1590675"/>
            <a:ext cx="2368296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22" name="Content Placeholder 8"/>
          <p:cNvSpPr>
            <a:spLocks noGrp="1"/>
          </p:cNvSpPr>
          <p:nvPr>
            <p:ph sz="quarter" idx="14"/>
          </p:nvPr>
        </p:nvSpPr>
        <p:spPr>
          <a:xfrm>
            <a:off x="8941637" y="1590675"/>
            <a:ext cx="2368296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36" name="TextBox 35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74378"/>
            <a:ext cx="1039550" cy="36576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12869" y="1471613"/>
            <a:ext cx="7324725" cy="3079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kern="0" cap="all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02756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tx2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20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812184" y="1847318"/>
            <a:ext cx="9915377" cy="3688335"/>
          </a:xfrm>
          <a:prstGeom prst="rect">
            <a:avLst/>
          </a:prstGeom>
        </p:spPr>
        <p:txBody>
          <a:bodyPr lIns="0" tIns="0" rIns="0" bIns="0" numCol="2" spcCol="914400"/>
          <a:lstStyle>
            <a:lvl1pPr marL="0" indent="0">
              <a:buNone/>
              <a:defRPr lang="en-US" sz="14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74378"/>
            <a:ext cx="1039550" cy="36576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25061" y="1471613"/>
            <a:ext cx="7324725" cy="3079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kern="0" cap="all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tx2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20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824376" y="1847318"/>
            <a:ext cx="9915377" cy="3688335"/>
          </a:xfrm>
          <a:prstGeom prst="rect">
            <a:avLst/>
          </a:prstGeom>
        </p:spPr>
        <p:txBody>
          <a:bodyPr lIns="0" tIns="0" rIns="0" bIns="0" numCol="3" spcCol="914400"/>
          <a:lstStyle>
            <a:lvl1pPr marL="0" indent="0">
              <a:buNone/>
              <a:defRPr lang="en-US" sz="14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74378"/>
            <a:ext cx="1039550" cy="36576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4516224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tx2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</a:t>
            </a:r>
            <a:r>
              <a:rPr lang="en-US" dirty="0"/>
              <a:t>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393997" y="440048"/>
            <a:ext cx="5086804" cy="55867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endParaRPr lang="en-US" dirty="0"/>
          </a:p>
        </p:txBody>
      </p:sp>
      <p:sp>
        <p:nvSpPr>
          <p:cNvPr id="18" name="Content Placeholder 8"/>
          <p:cNvSpPr>
            <a:spLocks noGrp="1"/>
          </p:cNvSpPr>
          <p:nvPr>
            <p:ph sz="quarter" idx="11"/>
          </p:nvPr>
        </p:nvSpPr>
        <p:spPr>
          <a:xfrm>
            <a:off x="815733" y="1913642"/>
            <a:ext cx="4411744" cy="3638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74378"/>
            <a:ext cx="103955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41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c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tx2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20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815732" y="3619893"/>
            <a:ext cx="2971800" cy="204561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en-US" sz="18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0" indent="0" algn="ctr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None/>
              <a:defRPr lang="en-US" sz="18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4586454" y="3619893"/>
            <a:ext cx="2971800" cy="204561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en-US" sz="18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0" indent="0" algn="ctr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None/>
              <a:defRPr lang="en-US" sz="18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8357176" y="3619893"/>
            <a:ext cx="2971800" cy="204561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en-US" sz="18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0" indent="0" algn="ctr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None/>
              <a:defRPr lang="en-US" sz="18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Text Placeholder 35"/>
          <p:cNvSpPr>
            <a:spLocks noGrp="1"/>
          </p:cNvSpPr>
          <p:nvPr>
            <p:ph type="body" sz="quarter" idx="17" hasCustomPrompt="1"/>
          </p:nvPr>
        </p:nvSpPr>
        <p:spPr>
          <a:xfrm>
            <a:off x="1573411" y="1685971"/>
            <a:ext cx="1456442" cy="145644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cap="all" dirty="0">
                <a:solidFill>
                  <a:schemeClr val="accent1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 marL="0" lvl="0" algn="ctr"/>
            <a:r>
              <a:rPr lang="en-US"/>
              <a:t>Icon</a:t>
            </a:r>
            <a:endParaRPr lang="en-US" dirty="0"/>
          </a:p>
        </p:txBody>
      </p:sp>
      <p:sp>
        <p:nvSpPr>
          <p:cNvPr id="27" name="Text Placeholder 35"/>
          <p:cNvSpPr>
            <a:spLocks noGrp="1"/>
          </p:cNvSpPr>
          <p:nvPr>
            <p:ph type="body" sz="quarter" idx="18" hasCustomPrompt="1"/>
          </p:nvPr>
        </p:nvSpPr>
        <p:spPr>
          <a:xfrm>
            <a:off x="5344133" y="1685971"/>
            <a:ext cx="1456442" cy="145644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cap="all" dirty="0">
                <a:solidFill>
                  <a:schemeClr val="accent1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 marL="0" lvl="0" algn="ctr"/>
            <a:r>
              <a:rPr lang="en-US"/>
              <a:t>Icon</a:t>
            </a:r>
            <a:endParaRPr lang="en-US" dirty="0"/>
          </a:p>
        </p:txBody>
      </p:sp>
      <p:sp>
        <p:nvSpPr>
          <p:cNvPr id="28" name="Text Placeholder 35"/>
          <p:cNvSpPr>
            <a:spLocks noGrp="1"/>
          </p:cNvSpPr>
          <p:nvPr>
            <p:ph type="body" sz="quarter" idx="19" hasCustomPrompt="1"/>
          </p:nvPr>
        </p:nvSpPr>
        <p:spPr>
          <a:xfrm>
            <a:off x="9114855" y="1685971"/>
            <a:ext cx="1456442" cy="145644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cap="all" dirty="0">
                <a:solidFill>
                  <a:schemeClr val="accent1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 marL="0" lvl="0" algn="ctr"/>
            <a:r>
              <a:rPr lang="en-US"/>
              <a:t>Icon</a:t>
            </a:r>
            <a:endParaRPr lang="en-US" dirty="0"/>
          </a:p>
        </p:txBody>
      </p:sp>
      <p:sp>
        <p:nvSpPr>
          <p:cNvPr id="35" name="TextBox 34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74378"/>
            <a:ext cx="1039550" cy="36576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c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tx2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23" name="Content Placeholder 8"/>
          <p:cNvSpPr>
            <a:spLocks noGrp="1"/>
          </p:cNvSpPr>
          <p:nvPr>
            <p:ph sz="quarter" idx="10"/>
          </p:nvPr>
        </p:nvSpPr>
        <p:spPr>
          <a:xfrm>
            <a:off x="2723563" y="1743959"/>
            <a:ext cx="7070886" cy="39309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25" name="Text Placeholder 35"/>
          <p:cNvSpPr>
            <a:spLocks noGrp="1"/>
          </p:cNvSpPr>
          <p:nvPr>
            <p:ph type="body" sz="quarter" idx="17" hasCustomPrompt="1"/>
          </p:nvPr>
        </p:nvSpPr>
        <p:spPr>
          <a:xfrm>
            <a:off x="842519" y="1714252"/>
            <a:ext cx="1456442" cy="145644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cap="all" dirty="0">
                <a:solidFill>
                  <a:schemeClr val="accent1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 marL="0" lvl="0" algn="ctr"/>
            <a:r>
              <a:rPr lang="en-US"/>
              <a:t>Icon</a:t>
            </a:r>
            <a:endParaRPr lang="en-US" dirty="0"/>
          </a:p>
        </p:txBody>
      </p:sp>
      <p:sp>
        <p:nvSpPr>
          <p:cNvPr id="33" name="TextBox 32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74378"/>
            <a:ext cx="1039550" cy="36576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tx2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20" name="Content Placeholder 8"/>
          <p:cNvSpPr>
            <a:spLocks noGrp="1"/>
          </p:cNvSpPr>
          <p:nvPr>
            <p:ph sz="quarter" idx="11"/>
          </p:nvPr>
        </p:nvSpPr>
        <p:spPr>
          <a:xfrm>
            <a:off x="1447326" y="1590675"/>
            <a:ext cx="3761293" cy="16521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28" name="Content Placeholder 8"/>
          <p:cNvSpPr>
            <a:spLocks noGrp="1"/>
          </p:cNvSpPr>
          <p:nvPr>
            <p:ph sz="quarter" idx="12"/>
          </p:nvPr>
        </p:nvSpPr>
        <p:spPr>
          <a:xfrm>
            <a:off x="1447326" y="3749413"/>
            <a:ext cx="3761293" cy="16521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29" name="Content Placeholder 8"/>
          <p:cNvSpPr>
            <a:spLocks noGrp="1"/>
          </p:cNvSpPr>
          <p:nvPr>
            <p:ph sz="quarter" idx="13"/>
          </p:nvPr>
        </p:nvSpPr>
        <p:spPr>
          <a:xfrm>
            <a:off x="7197678" y="1590675"/>
            <a:ext cx="3761293" cy="16521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30" name="Content Placeholder 8"/>
          <p:cNvSpPr>
            <a:spLocks noGrp="1"/>
          </p:cNvSpPr>
          <p:nvPr>
            <p:ph sz="quarter" idx="14"/>
          </p:nvPr>
        </p:nvSpPr>
        <p:spPr>
          <a:xfrm>
            <a:off x="7197678" y="3749413"/>
            <a:ext cx="3761293" cy="16521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32" name="Content Placeholder 8"/>
          <p:cNvSpPr>
            <a:spLocks noGrp="1"/>
          </p:cNvSpPr>
          <p:nvPr>
            <p:ph sz="quarter" idx="16" hasCustomPrompt="1"/>
          </p:nvPr>
        </p:nvSpPr>
        <p:spPr>
          <a:xfrm>
            <a:off x="567933" y="3684838"/>
            <a:ext cx="882094" cy="143240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en-US" sz="14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kumimoji="0" lang="en-US" sz="6000" b="1" i="0" u="none" strike="noStrike" kern="0" cap="all" spc="0" normalizeH="0" baseline="0" noProof="0" dirty="0">
                <a:ln>
                  <a:noFill/>
                </a:ln>
                <a:solidFill>
                  <a:srgbClr val="2B9CD8"/>
                </a:solidFill>
                <a:effectLst/>
                <a:uLnTx/>
                <a:uFillTx/>
                <a:latin typeface="Gotham" charset="0"/>
                <a:ea typeface="Gotham" charset="0"/>
                <a:cs typeface="Gotham" charset="0"/>
              </a:rPr>
              <a:t>2</a:t>
            </a:r>
            <a:endParaRPr lang="en-US" dirty="0"/>
          </a:p>
        </p:txBody>
      </p:sp>
      <p:sp>
        <p:nvSpPr>
          <p:cNvPr id="35" name="Content Placeholder 8"/>
          <p:cNvSpPr>
            <a:spLocks noGrp="1"/>
          </p:cNvSpPr>
          <p:nvPr>
            <p:ph sz="quarter" idx="17" hasCustomPrompt="1"/>
          </p:nvPr>
        </p:nvSpPr>
        <p:spPr>
          <a:xfrm>
            <a:off x="6318286" y="1496315"/>
            <a:ext cx="882094" cy="143240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en-US" sz="14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kumimoji="0" lang="en-US" sz="6000" b="1" i="0" u="none" strike="noStrike" kern="0" cap="all" spc="0" normalizeH="0" baseline="0" noProof="0" dirty="0">
                <a:ln>
                  <a:noFill/>
                </a:ln>
                <a:solidFill>
                  <a:srgbClr val="2B9CD8"/>
                </a:solidFill>
                <a:effectLst/>
                <a:uLnTx/>
                <a:uFillTx/>
                <a:latin typeface="Gotham" charset="0"/>
                <a:ea typeface="Gotham" charset="0"/>
                <a:cs typeface="Gotham" charset="0"/>
              </a:rPr>
              <a:t>3</a:t>
            </a:r>
            <a:endParaRPr lang="en-US" dirty="0"/>
          </a:p>
        </p:txBody>
      </p:sp>
      <p:sp>
        <p:nvSpPr>
          <p:cNvPr id="36" name="Content Placeholder 8"/>
          <p:cNvSpPr>
            <a:spLocks noGrp="1"/>
          </p:cNvSpPr>
          <p:nvPr>
            <p:ph sz="quarter" idx="18" hasCustomPrompt="1"/>
          </p:nvPr>
        </p:nvSpPr>
        <p:spPr>
          <a:xfrm>
            <a:off x="6318286" y="3684838"/>
            <a:ext cx="882094" cy="143240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en-US" sz="14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kumimoji="0" lang="en-US" sz="6000" b="1" i="0" u="none" strike="noStrike" kern="0" cap="all" spc="0" normalizeH="0" baseline="0" noProof="0" dirty="0">
                <a:ln>
                  <a:noFill/>
                </a:ln>
                <a:solidFill>
                  <a:srgbClr val="2B9CD8"/>
                </a:solidFill>
                <a:effectLst/>
                <a:uLnTx/>
                <a:uFillTx/>
                <a:latin typeface="Gotham" charset="0"/>
                <a:ea typeface="Gotham" charset="0"/>
                <a:cs typeface="Gotham" charset="0"/>
              </a:rPr>
              <a:t>4</a:t>
            </a:r>
            <a:endParaRPr lang="en-US" dirty="0"/>
          </a:p>
        </p:txBody>
      </p:sp>
      <p:sp>
        <p:nvSpPr>
          <p:cNvPr id="37" name="Content Placeholder 8"/>
          <p:cNvSpPr>
            <a:spLocks noGrp="1"/>
          </p:cNvSpPr>
          <p:nvPr>
            <p:ph sz="quarter" idx="15" hasCustomPrompt="1"/>
          </p:nvPr>
        </p:nvSpPr>
        <p:spPr>
          <a:xfrm>
            <a:off x="567933" y="1496315"/>
            <a:ext cx="882094" cy="143240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en-US" sz="14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kumimoji="0" lang="en-US" sz="6000" b="1" i="0" u="none" strike="noStrike" kern="0" cap="all" spc="0" normalizeH="0" baseline="0" noProof="0" dirty="0">
                <a:ln>
                  <a:noFill/>
                </a:ln>
                <a:solidFill>
                  <a:srgbClr val="2B9CD8"/>
                </a:solidFill>
                <a:effectLst/>
                <a:uLnTx/>
                <a:uFillTx/>
                <a:latin typeface="Gotham" charset="0"/>
                <a:ea typeface="Gotham" charset="0"/>
                <a:cs typeface="Gotham" charset="0"/>
              </a:rPr>
              <a:t>1</a:t>
            </a:r>
            <a:endParaRPr lang="en-US" dirty="0"/>
          </a:p>
        </p:txBody>
      </p:sp>
      <p:sp>
        <p:nvSpPr>
          <p:cNvPr id="43" name="TextBox 42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74378"/>
            <a:ext cx="1039550" cy="36576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for Charts &amp;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25061" y="1471613"/>
            <a:ext cx="7324725" cy="3079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kern="0" cap="all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tx2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20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824376" y="1847318"/>
            <a:ext cx="9915377" cy="3688335"/>
          </a:xfrm>
          <a:prstGeom prst="rect">
            <a:avLst/>
          </a:prstGeom>
        </p:spPr>
        <p:txBody>
          <a:bodyPr lIns="0" tIns="0" rIns="0" bIns="0" numCol="2" spcCol="914400"/>
          <a:lstStyle>
            <a:lvl1pPr marL="0" indent="0">
              <a:buNone/>
              <a:defRPr lang="en-US" sz="14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74378"/>
            <a:ext cx="1039550" cy="36576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322" y="2743200"/>
            <a:ext cx="3889356" cy="1371600"/>
          </a:xfrm>
          <a:prstGeom prst="rect">
            <a:avLst/>
          </a:prstGeom>
        </p:spPr>
      </p:pic>
    </p:spTree>
    <p:extLst/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3"/>
          <p:cNvSpPr>
            <a:spLocks noGrp="1"/>
          </p:cNvSpPr>
          <p:nvPr userDrawn="1">
            <p:ph type="title" hasCustomPrompt="1"/>
          </p:nvPr>
        </p:nvSpPr>
        <p:spPr>
          <a:xfrm>
            <a:off x="815340" y="2563316"/>
            <a:ext cx="10515600" cy="1859603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7600"/>
              </a:lnSpc>
              <a:spcBef>
                <a:spcPct val="0"/>
              </a:spcBef>
              <a:buNone/>
              <a:defRPr lang="en-US" sz="7200" kern="1200" cap="all" spc="20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815340" y="4817848"/>
            <a:ext cx="3111500" cy="481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 baseline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pPr lvl="0"/>
            <a:r>
              <a:rPr lang="en-US" dirty="0"/>
              <a:t>Month, Date, Year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74" y="6009639"/>
            <a:ext cx="1527647" cy="548640"/>
          </a:xfrm>
          <a:prstGeom prst="rect">
            <a:avLst/>
          </a:prstGeom>
        </p:spPr>
      </p:pic>
    </p:spTree>
    <p:extLst/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3"/>
          <p:cNvSpPr>
            <a:spLocks noGrp="1"/>
          </p:cNvSpPr>
          <p:nvPr userDrawn="1">
            <p:ph type="title" hasCustomPrompt="1"/>
          </p:nvPr>
        </p:nvSpPr>
        <p:spPr>
          <a:xfrm>
            <a:off x="813816" y="2563316"/>
            <a:ext cx="10515600" cy="1859603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7600"/>
              </a:lnSpc>
              <a:spcBef>
                <a:spcPct val="0"/>
              </a:spcBef>
              <a:buNone/>
              <a:defRPr lang="en-US" sz="7200" kern="1200" cap="all" spc="20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1pPr>
          </a:lstStyle>
          <a:p>
            <a:r>
              <a:rPr lang="en-US" dirty="0"/>
              <a:t>divider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3"/>
          <p:cNvSpPr>
            <a:spLocks noGrp="1"/>
          </p:cNvSpPr>
          <p:nvPr>
            <p:ph type="title" hasCustomPrompt="1"/>
          </p:nvPr>
        </p:nvSpPr>
        <p:spPr>
          <a:xfrm>
            <a:off x="815340" y="2563316"/>
            <a:ext cx="10515600" cy="1859603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7600"/>
              </a:lnSpc>
              <a:spcBef>
                <a:spcPct val="0"/>
              </a:spcBef>
              <a:buNone/>
              <a:defRPr lang="en-US" sz="7200" kern="1200" cap="all" spc="20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1pPr>
          </a:lstStyle>
          <a:p>
            <a:r>
              <a:rPr lang="en-US" dirty="0"/>
              <a:t>divider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reak with Imag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1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38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192000" cy="6850989"/>
          </a:xfrm>
          <a:prstGeom prst="rect">
            <a:avLst/>
          </a:prstGeom>
        </p:spPr>
      </p:pic>
      <p:sp>
        <p:nvSpPr>
          <p:cNvPr id="15" name="Title 13"/>
          <p:cNvSpPr>
            <a:spLocks noGrp="1"/>
          </p:cNvSpPr>
          <p:nvPr>
            <p:ph type="title" hasCustomPrompt="1"/>
          </p:nvPr>
        </p:nvSpPr>
        <p:spPr>
          <a:xfrm>
            <a:off x="815340" y="2563316"/>
            <a:ext cx="10515600" cy="1859603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7600"/>
              </a:lnSpc>
              <a:spcBef>
                <a:spcPct val="0"/>
              </a:spcBef>
              <a:buNone/>
              <a:defRPr lang="en-US" sz="7200" kern="1200" cap="all" spc="20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1pPr>
          </a:lstStyle>
          <a:p>
            <a:r>
              <a:rPr lang="en-US" dirty="0"/>
              <a:t>divider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reak with Imag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 amt="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13" b="482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3"/>
          <p:cNvSpPr>
            <a:spLocks noGrp="1"/>
          </p:cNvSpPr>
          <p:nvPr>
            <p:ph type="title" hasCustomPrompt="1"/>
          </p:nvPr>
        </p:nvSpPr>
        <p:spPr>
          <a:xfrm>
            <a:off x="815340" y="2563316"/>
            <a:ext cx="10515600" cy="1859603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7600"/>
              </a:lnSpc>
              <a:spcBef>
                <a:spcPct val="0"/>
              </a:spcBef>
              <a:buNone/>
              <a:defRPr lang="en-US" sz="7200" kern="1200" cap="all" spc="20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1pPr>
          </a:lstStyle>
          <a:p>
            <a:r>
              <a:rPr lang="en-US" dirty="0"/>
              <a:t>divider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reak with Imag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 amt="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625" b="418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3"/>
          <p:cNvSpPr>
            <a:spLocks noGrp="1"/>
          </p:cNvSpPr>
          <p:nvPr>
            <p:ph type="title" hasCustomPrompt="1"/>
          </p:nvPr>
        </p:nvSpPr>
        <p:spPr>
          <a:xfrm>
            <a:off x="815340" y="2563316"/>
            <a:ext cx="10515600" cy="1859603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7600"/>
              </a:lnSpc>
              <a:spcBef>
                <a:spcPct val="0"/>
              </a:spcBef>
              <a:buNone/>
              <a:defRPr lang="en-US" sz="7200" kern="1200" cap="all" spc="20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1pPr>
          </a:lstStyle>
          <a:p>
            <a:r>
              <a:rPr lang="en-US" dirty="0"/>
              <a:t>divider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reak with Long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3"/>
          <p:cNvSpPr>
            <a:spLocks noGrp="1"/>
          </p:cNvSpPr>
          <p:nvPr>
            <p:ph type="title" hasCustomPrompt="1"/>
          </p:nvPr>
        </p:nvSpPr>
        <p:spPr>
          <a:xfrm>
            <a:off x="800100" y="2100578"/>
            <a:ext cx="10515600" cy="265684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7600"/>
              </a:lnSpc>
              <a:spcBef>
                <a:spcPct val="0"/>
              </a:spcBef>
              <a:buNone/>
              <a:defRPr lang="en-US" sz="7200" kern="1200" cap="all" spc="20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1pPr>
          </a:lstStyle>
          <a:p>
            <a:r>
              <a:rPr lang="en-US" dirty="0"/>
              <a:t>Larger divider</a:t>
            </a:r>
            <a:br>
              <a:rPr lang="en-US" dirty="0"/>
            </a:br>
            <a:r>
              <a:rPr lang="en-US" dirty="0"/>
              <a:t>title style 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ll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824376" y="1590675"/>
            <a:ext cx="6005661" cy="3688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21" name="Content Placeholder 19"/>
          <p:cNvSpPr>
            <a:spLocks noGrp="1"/>
          </p:cNvSpPr>
          <p:nvPr>
            <p:ph sz="quarter" idx="11"/>
          </p:nvPr>
        </p:nvSpPr>
        <p:spPr>
          <a:xfrm>
            <a:off x="7989253" y="1590675"/>
            <a:ext cx="3303587" cy="368776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fontAlgn="base" latinLnBrk="0" hangingPunct="1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Font typeface="Arial"/>
              <a:buNone/>
              <a:defRPr lang="en-US" sz="2400" kern="0" smtClean="0">
                <a:solidFill>
                  <a:schemeClr val="accent1"/>
                </a:solidFill>
                <a:latin typeface="Gotham Light" charset="0"/>
                <a:ea typeface="Gotham Light" charset="0"/>
                <a:cs typeface="Gotham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57983"/>
            <a:ext cx="1014984" cy="364522"/>
          </a:xfrm>
          <a:prstGeom prst="rect">
            <a:avLst/>
          </a:prstGeom>
        </p:spPr>
      </p:pic>
    </p:spTree>
    <p:extLst/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18" name="Content Placeholder 8"/>
          <p:cNvSpPr>
            <a:spLocks noGrp="1"/>
          </p:cNvSpPr>
          <p:nvPr>
            <p:ph sz="quarter" idx="10"/>
          </p:nvPr>
        </p:nvSpPr>
        <p:spPr>
          <a:xfrm>
            <a:off x="6328009" y="1590675"/>
            <a:ext cx="4411744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20" name="Content Placeholder 8"/>
          <p:cNvSpPr>
            <a:spLocks noGrp="1"/>
          </p:cNvSpPr>
          <p:nvPr>
            <p:ph sz="quarter" idx="11"/>
          </p:nvPr>
        </p:nvSpPr>
        <p:spPr>
          <a:xfrm>
            <a:off x="815733" y="1590675"/>
            <a:ext cx="4411744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36" name="TextBox 35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57983"/>
            <a:ext cx="1014984" cy="36452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20" name="Content Placeholder 8"/>
          <p:cNvSpPr>
            <a:spLocks noGrp="1"/>
          </p:cNvSpPr>
          <p:nvPr>
            <p:ph sz="quarter" idx="11"/>
          </p:nvPr>
        </p:nvSpPr>
        <p:spPr>
          <a:xfrm>
            <a:off x="815732" y="1590675"/>
            <a:ext cx="2971800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17" name="Content Placeholder 8"/>
          <p:cNvSpPr>
            <a:spLocks noGrp="1"/>
          </p:cNvSpPr>
          <p:nvPr>
            <p:ph sz="quarter" idx="12"/>
          </p:nvPr>
        </p:nvSpPr>
        <p:spPr>
          <a:xfrm>
            <a:off x="4586454" y="1590675"/>
            <a:ext cx="2971800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19" name="Content Placeholder 8"/>
          <p:cNvSpPr>
            <a:spLocks noGrp="1"/>
          </p:cNvSpPr>
          <p:nvPr>
            <p:ph sz="quarter" idx="13"/>
          </p:nvPr>
        </p:nvSpPr>
        <p:spPr>
          <a:xfrm>
            <a:off x="8357176" y="1590675"/>
            <a:ext cx="2971800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57983"/>
            <a:ext cx="1014984" cy="36452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20" name="Content Placeholder 8"/>
          <p:cNvSpPr>
            <a:spLocks noGrp="1"/>
          </p:cNvSpPr>
          <p:nvPr>
            <p:ph sz="quarter" idx="11"/>
          </p:nvPr>
        </p:nvSpPr>
        <p:spPr>
          <a:xfrm>
            <a:off x="815732" y="1590675"/>
            <a:ext cx="2368296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18" name="Content Placeholder 8"/>
          <p:cNvSpPr>
            <a:spLocks noGrp="1"/>
          </p:cNvSpPr>
          <p:nvPr>
            <p:ph sz="quarter" idx="12"/>
          </p:nvPr>
        </p:nvSpPr>
        <p:spPr>
          <a:xfrm>
            <a:off x="3524367" y="1590675"/>
            <a:ext cx="2368296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21" name="Content Placeholder 8"/>
          <p:cNvSpPr>
            <a:spLocks noGrp="1"/>
          </p:cNvSpPr>
          <p:nvPr>
            <p:ph sz="quarter" idx="13"/>
          </p:nvPr>
        </p:nvSpPr>
        <p:spPr>
          <a:xfrm>
            <a:off x="6233002" y="1590675"/>
            <a:ext cx="2368296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22" name="Content Placeholder 8"/>
          <p:cNvSpPr>
            <a:spLocks noGrp="1"/>
          </p:cNvSpPr>
          <p:nvPr>
            <p:ph sz="quarter" idx="14"/>
          </p:nvPr>
        </p:nvSpPr>
        <p:spPr>
          <a:xfrm>
            <a:off x="8941637" y="1590675"/>
            <a:ext cx="2368296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57983"/>
            <a:ext cx="1014984" cy="36452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25061" y="1471613"/>
            <a:ext cx="7324725" cy="3079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kern="0" cap="all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20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824376" y="1847318"/>
            <a:ext cx="9915377" cy="3688335"/>
          </a:xfrm>
          <a:prstGeom prst="rect">
            <a:avLst/>
          </a:prstGeom>
        </p:spPr>
        <p:txBody>
          <a:bodyPr lIns="0" tIns="0" rIns="0" bIns="0" numCol="2" spcCol="914400"/>
          <a:lstStyle>
            <a:lvl1pPr marL="0" indent="0">
              <a:buNone/>
              <a:defRPr lang="en-US" sz="14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57983"/>
            <a:ext cx="1014984" cy="36452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reak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1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5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192000" cy="6850989"/>
          </a:xfrm>
          <a:prstGeom prst="rect">
            <a:avLst/>
          </a:prstGeom>
        </p:spPr>
      </p:pic>
      <p:sp>
        <p:nvSpPr>
          <p:cNvPr id="15" name="Title 13"/>
          <p:cNvSpPr>
            <a:spLocks noGrp="1"/>
          </p:cNvSpPr>
          <p:nvPr userDrawn="1">
            <p:ph type="title" hasCustomPrompt="1"/>
          </p:nvPr>
        </p:nvSpPr>
        <p:spPr>
          <a:xfrm>
            <a:off x="813816" y="2563316"/>
            <a:ext cx="10515600" cy="1859603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7600"/>
              </a:lnSpc>
              <a:spcBef>
                <a:spcPct val="0"/>
              </a:spcBef>
              <a:buNone/>
              <a:defRPr lang="en-US" sz="7200" kern="1200" cap="all" spc="20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1pPr>
          </a:lstStyle>
          <a:p>
            <a:r>
              <a:rPr lang="en-US" dirty="0"/>
              <a:t>divider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25061" y="1471613"/>
            <a:ext cx="7324725" cy="3079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kern="0" cap="all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20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824376" y="1847318"/>
            <a:ext cx="9915377" cy="3688335"/>
          </a:xfrm>
          <a:prstGeom prst="rect">
            <a:avLst/>
          </a:prstGeom>
        </p:spPr>
        <p:txBody>
          <a:bodyPr lIns="0" tIns="0" rIns="0" bIns="0" numCol="3" spcCol="914400"/>
          <a:lstStyle>
            <a:lvl1pPr marL="0" indent="0">
              <a:buNone/>
              <a:defRPr lang="en-US" sz="14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36" name="TextBox 35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57983"/>
            <a:ext cx="1014984" cy="36452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4516224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118226" y="440048"/>
            <a:ext cx="5730784" cy="51123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endParaRPr lang="en-US" dirty="0"/>
          </a:p>
        </p:txBody>
      </p:sp>
      <p:sp>
        <p:nvSpPr>
          <p:cNvPr id="18" name="Content Placeholder 8"/>
          <p:cNvSpPr>
            <a:spLocks noGrp="1"/>
          </p:cNvSpPr>
          <p:nvPr>
            <p:ph sz="quarter" idx="11"/>
          </p:nvPr>
        </p:nvSpPr>
        <p:spPr>
          <a:xfrm>
            <a:off x="815733" y="1913642"/>
            <a:ext cx="4411744" cy="3638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57983"/>
            <a:ext cx="1014984" cy="36452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con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20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815732" y="3619893"/>
            <a:ext cx="2971800" cy="204561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0" indent="0" algn="ctr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None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4586454" y="3619893"/>
            <a:ext cx="2971800" cy="204561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0" indent="0" algn="ctr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None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8357176" y="3619893"/>
            <a:ext cx="2971800" cy="204561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0" indent="0" algn="ctr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None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Text Placeholder 35"/>
          <p:cNvSpPr>
            <a:spLocks noGrp="1"/>
          </p:cNvSpPr>
          <p:nvPr>
            <p:ph type="body" sz="quarter" idx="17" hasCustomPrompt="1"/>
          </p:nvPr>
        </p:nvSpPr>
        <p:spPr>
          <a:xfrm>
            <a:off x="1573411" y="1685971"/>
            <a:ext cx="1456442" cy="145644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cap="all" dirty="0">
                <a:solidFill>
                  <a:schemeClr val="accent1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 marL="0" lvl="0" algn="ctr"/>
            <a:r>
              <a:rPr lang="en-US" dirty="0"/>
              <a:t>Icon</a:t>
            </a:r>
          </a:p>
        </p:txBody>
      </p:sp>
      <p:sp>
        <p:nvSpPr>
          <p:cNvPr id="27" name="Text Placeholder 35"/>
          <p:cNvSpPr>
            <a:spLocks noGrp="1"/>
          </p:cNvSpPr>
          <p:nvPr>
            <p:ph type="body" sz="quarter" idx="18" hasCustomPrompt="1"/>
          </p:nvPr>
        </p:nvSpPr>
        <p:spPr>
          <a:xfrm>
            <a:off x="5344133" y="1685971"/>
            <a:ext cx="1456442" cy="145644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cap="all" dirty="0">
                <a:solidFill>
                  <a:schemeClr val="accent1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 marL="0" lvl="0" algn="ctr"/>
            <a:r>
              <a:rPr lang="en-US"/>
              <a:t>Icon</a:t>
            </a:r>
            <a:endParaRPr lang="en-US" dirty="0"/>
          </a:p>
        </p:txBody>
      </p:sp>
      <p:sp>
        <p:nvSpPr>
          <p:cNvPr id="28" name="Text Placeholder 35"/>
          <p:cNvSpPr>
            <a:spLocks noGrp="1"/>
          </p:cNvSpPr>
          <p:nvPr>
            <p:ph type="body" sz="quarter" idx="19" hasCustomPrompt="1"/>
          </p:nvPr>
        </p:nvSpPr>
        <p:spPr>
          <a:xfrm>
            <a:off x="9114855" y="1685971"/>
            <a:ext cx="1456442" cy="145644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cap="all" dirty="0">
                <a:solidFill>
                  <a:schemeClr val="accent1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 marL="0" lvl="0" algn="ctr"/>
            <a:r>
              <a:rPr lang="en-US"/>
              <a:t>Icon</a:t>
            </a:r>
            <a:endParaRPr lang="en-US" dirty="0"/>
          </a:p>
        </p:txBody>
      </p:sp>
      <p:sp>
        <p:nvSpPr>
          <p:cNvPr id="41" name="TextBox 40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57983"/>
            <a:ext cx="1014984" cy="36452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con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23" name="Content Placeholder 8"/>
          <p:cNvSpPr>
            <a:spLocks noGrp="1"/>
          </p:cNvSpPr>
          <p:nvPr>
            <p:ph sz="quarter" idx="10"/>
          </p:nvPr>
        </p:nvSpPr>
        <p:spPr>
          <a:xfrm>
            <a:off x="2723563" y="1743959"/>
            <a:ext cx="7070886" cy="39309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25" name="Text Placeholder 35"/>
          <p:cNvSpPr>
            <a:spLocks noGrp="1"/>
          </p:cNvSpPr>
          <p:nvPr>
            <p:ph type="body" sz="quarter" idx="17" hasCustomPrompt="1"/>
          </p:nvPr>
        </p:nvSpPr>
        <p:spPr>
          <a:xfrm>
            <a:off x="842519" y="1714252"/>
            <a:ext cx="1456442" cy="145644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cap="all" dirty="0">
                <a:solidFill>
                  <a:schemeClr val="accent1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 marL="0" lvl="0" algn="ctr"/>
            <a:r>
              <a:rPr lang="en-US" dirty="0"/>
              <a:t>Icon</a:t>
            </a:r>
          </a:p>
        </p:txBody>
      </p:sp>
      <p:sp>
        <p:nvSpPr>
          <p:cNvPr id="36" name="TextBox 35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57983"/>
            <a:ext cx="1014984" cy="36452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20" name="Content Placeholder 8"/>
          <p:cNvSpPr>
            <a:spLocks noGrp="1"/>
          </p:cNvSpPr>
          <p:nvPr>
            <p:ph sz="quarter" idx="11"/>
          </p:nvPr>
        </p:nvSpPr>
        <p:spPr>
          <a:xfrm>
            <a:off x="1447326" y="1590675"/>
            <a:ext cx="3761293" cy="16521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28" name="Content Placeholder 8"/>
          <p:cNvSpPr>
            <a:spLocks noGrp="1"/>
          </p:cNvSpPr>
          <p:nvPr>
            <p:ph sz="quarter" idx="12"/>
          </p:nvPr>
        </p:nvSpPr>
        <p:spPr>
          <a:xfrm>
            <a:off x="1447326" y="3749413"/>
            <a:ext cx="3761293" cy="16521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29" name="Content Placeholder 8"/>
          <p:cNvSpPr>
            <a:spLocks noGrp="1"/>
          </p:cNvSpPr>
          <p:nvPr>
            <p:ph sz="quarter" idx="13"/>
          </p:nvPr>
        </p:nvSpPr>
        <p:spPr>
          <a:xfrm>
            <a:off x="7197678" y="1590675"/>
            <a:ext cx="3761293" cy="16521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30" name="Content Placeholder 8"/>
          <p:cNvSpPr>
            <a:spLocks noGrp="1"/>
          </p:cNvSpPr>
          <p:nvPr>
            <p:ph sz="quarter" idx="14"/>
          </p:nvPr>
        </p:nvSpPr>
        <p:spPr>
          <a:xfrm>
            <a:off x="7197678" y="3749413"/>
            <a:ext cx="3761293" cy="16521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32" name="Content Placeholder 8"/>
          <p:cNvSpPr>
            <a:spLocks noGrp="1"/>
          </p:cNvSpPr>
          <p:nvPr>
            <p:ph sz="quarter" idx="16" hasCustomPrompt="1"/>
          </p:nvPr>
        </p:nvSpPr>
        <p:spPr>
          <a:xfrm>
            <a:off x="567933" y="3684838"/>
            <a:ext cx="882094" cy="143240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en-US" sz="14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kumimoji="0" lang="en-US" sz="6000" b="1" i="0" u="none" strike="noStrike" kern="0" cap="all" spc="0" normalizeH="0" baseline="0" noProof="0" dirty="0">
                <a:ln>
                  <a:noFill/>
                </a:ln>
                <a:solidFill>
                  <a:srgbClr val="2B9CD8"/>
                </a:solidFill>
                <a:effectLst/>
                <a:uLnTx/>
                <a:uFillTx/>
                <a:latin typeface="Gotham" charset="0"/>
                <a:ea typeface="Gotham" charset="0"/>
                <a:cs typeface="Gotham" charset="0"/>
              </a:rPr>
              <a:t>2</a:t>
            </a:r>
            <a:endParaRPr lang="en-US" dirty="0"/>
          </a:p>
        </p:txBody>
      </p:sp>
      <p:sp>
        <p:nvSpPr>
          <p:cNvPr id="35" name="Content Placeholder 8"/>
          <p:cNvSpPr>
            <a:spLocks noGrp="1"/>
          </p:cNvSpPr>
          <p:nvPr>
            <p:ph sz="quarter" idx="17" hasCustomPrompt="1"/>
          </p:nvPr>
        </p:nvSpPr>
        <p:spPr>
          <a:xfrm>
            <a:off x="6318286" y="1496315"/>
            <a:ext cx="882094" cy="143240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en-US" sz="14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kumimoji="0" lang="en-US" sz="6000" b="1" i="0" u="none" strike="noStrike" kern="0" cap="all" spc="0" normalizeH="0" baseline="0" noProof="0" dirty="0">
                <a:ln>
                  <a:noFill/>
                </a:ln>
                <a:solidFill>
                  <a:srgbClr val="2B9CD8"/>
                </a:solidFill>
                <a:effectLst/>
                <a:uLnTx/>
                <a:uFillTx/>
                <a:latin typeface="Gotham" charset="0"/>
                <a:ea typeface="Gotham" charset="0"/>
                <a:cs typeface="Gotham" charset="0"/>
              </a:rPr>
              <a:t>3</a:t>
            </a:r>
            <a:endParaRPr lang="en-US" dirty="0"/>
          </a:p>
        </p:txBody>
      </p:sp>
      <p:sp>
        <p:nvSpPr>
          <p:cNvPr id="36" name="Content Placeholder 8"/>
          <p:cNvSpPr>
            <a:spLocks noGrp="1"/>
          </p:cNvSpPr>
          <p:nvPr>
            <p:ph sz="quarter" idx="18" hasCustomPrompt="1"/>
          </p:nvPr>
        </p:nvSpPr>
        <p:spPr>
          <a:xfrm>
            <a:off x="6318286" y="3684838"/>
            <a:ext cx="882094" cy="143240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en-US" sz="14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kumimoji="0" lang="en-US" sz="6000" b="1" i="0" u="none" strike="noStrike" kern="0" cap="all" spc="0" normalizeH="0" baseline="0" noProof="0" dirty="0">
                <a:ln>
                  <a:noFill/>
                </a:ln>
                <a:solidFill>
                  <a:srgbClr val="2B9CD8"/>
                </a:solidFill>
                <a:effectLst/>
                <a:uLnTx/>
                <a:uFillTx/>
                <a:latin typeface="Gotham" charset="0"/>
                <a:ea typeface="Gotham" charset="0"/>
                <a:cs typeface="Gotham" charset="0"/>
              </a:rPr>
              <a:t>4</a:t>
            </a:r>
            <a:endParaRPr lang="en-US" dirty="0"/>
          </a:p>
        </p:txBody>
      </p:sp>
      <p:sp>
        <p:nvSpPr>
          <p:cNvPr id="37" name="Content Placeholder 8"/>
          <p:cNvSpPr>
            <a:spLocks noGrp="1"/>
          </p:cNvSpPr>
          <p:nvPr>
            <p:ph sz="quarter" idx="15" hasCustomPrompt="1"/>
          </p:nvPr>
        </p:nvSpPr>
        <p:spPr>
          <a:xfrm>
            <a:off x="567933" y="1496315"/>
            <a:ext cx="882094" cy="143240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en-US" sz="14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kumimoji="0" lang="en-US" sz="6000" b="1" i="0" u="none" strike="noStrike" kern="0" cap="all" spc="0" normalizeH="0" baseline="0" noProof="0" dirty="0">
                <a:ln>
                  <a:noFill/>
                </a:ln>
                <a:solidFill>
                  <a:srgbClr val="2B9CD8"/>
                </a:solidFill>
                <a:effectLst/>
                <a:uLnTx/>
                <a:uFillTx/>
                <a:latin typeface="Gotham" charset="0"/>
                <a:ea typeface="Gotham" charset="0"/>
                <a:cs typeface="Gotham" charset="0"/>
              </a:rPr>
              <a:t>1</a:t>
            </a:r>
            <a:endParaRPr lang="en-US" dirty="0"/>
          </a:p>
        </p:txBody>
      </p:sp>
      <p:sp>
        <p:nvSpPr>
          <p:cNvPr id="46" name="TextBox 45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57983"/>
            <a:ext cx="1014984" cy="36452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for Charts &amp; Graph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 userDrawn="1">
            <p:ph type="body" sz="quarter" idx="10"/>
          </p:nvPr>
        </p:nvSpPr>
        <p:spPr>
          <a:xfrm>
            <a:off x="825061" y="1471613"/>
            <a:ext cx="7324725" cy="3079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kern="0" cap="all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3"/>
          <p:cNvSpPr>
            <a:spLocks noGrp="1"/>
          </p:cNvSpPr>
          <p:nvPr userDrawn="1"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20" name="Content Placeholder 8"/>
          <p:cNvSpPr>
            <a:spLocks noGrp="1"/>
          </p:cNvSpPr>
          <p:nvPr userDrawn="1">
            <p:ph sz="quarter" idx="11" hasCustomPrompt="1"/>
          </p:nvPr>
        </p:nvSpPr>
        <p:spPr>
          <a:xfrm>
            <a:off x="824376" y="1847318"/>
            <a:ext cx="9915377" cy="3688335"/>
          </a:xfrm>
          <a:prstGeom prst="rect">
            <a:avLst/>
          </a:prstGeom>
        </p:spPr>
        <p:txBody>
          <a:bodyPr lIns="0" tIns="0" rIns="0" bIns="0" numCol="2" spcCol="914400"/>
          <a:lstStyle>
            <a:lvl1pPr marL="0" indent="0">
              <a:buNone/>
              <a:defRPr lang="en-US" sz="14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57983"/>
            <a:ext cx="1014984" cy="36452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2728004"/>
            <a:ext cx="3886200" cy="1401993"/>
          </a:xfrm>
          <a:prstGeom prst="rect">
            <a:avLst/>
          </a:prstGeom>
        </p:spPr>
      </p:pic>
    </p:spTree>
    <p:extLst/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reak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alphaModFix amt="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13" b="482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3"/>
          <p:cNvSpPr>
            <a:spLocks noGrp="1"/>
          </p:cNvSpPr>
          <p:nvPr userDrawn="1">
            <p:ph type="title" hasCustomPrompt="1"/>
          </p:nvPr>
        </p:nvSpPr>
        <p:spPr>
          <a:xfrm>
            <a:off x="813816" y="2563316"/>
            <a:ext cx="10515600" cy="1859603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7600"/>
              </a:lnSpc>
              <a:spcBef>
                <a:spcPct val="0"/>
              </a:spcBef>
              <a:buNone/>
              <a:defRPr lang="en-US" sz="7200" kern="1200" cap="all" spc="20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1pPr>
          </a:lstStyle>
          <a:p>
            <a:r>
              <a:rPr lang="en-US" dirty="0"/>
              <a:t>divider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reak with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alphaModFix amt="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625" b="418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3"/>
          <p:cNvSpPr>
            <a:spLocks noGrp="1"/>
          </p:cNvSpPr>
          <p:nvPr userDrawn="1">
            <p:ph type="title" hasCustomPrompt="1"/>
          </p:nvPr>
        </p:nvSpPr>
        <p:spPr>
          <a:xfrm>
            <a:off x="813816" y="2563316"/>
            <a:ext cx="10515600" cy="1859603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7600"/>
              </a:lnSpc>
              <a:spcBef>
                <a:spcPct val="0"/>
              </a:spcBef>
              <a:buNone/>
              <a:defRPr lang="en-US" sz="7200" kern="1200" cap="all" spc="20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1pPr>
          </a:lstStyle>
          <a:p>
            <a:r>
              <a:rPr lang="en-US" dirty="0"/>
              <a:t>divider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reak with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3"/>
          <p:cNvSpPr>
            <a:spLocks noGrp="1"/>
          </p:cNvSpPr>
          <p:nvPr>
            <p:ph type="title" hasCustomPrompt="1"/>
          </p:nvPr>
        </p:nvSpPr>
        <p:spPr>
          <a:xfrm>
            <a:off x="813816" y="2100578"/>
            <a:ext cx="10515600" cy="265684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7600"/>
              </a:lnSpc>
              <a:spcBef>
                <a:spcPct val="0"/>
              </a:spcBef>
              <a:buNone/>
              <a:defRPr lang="en-US" sz="7200" kern="1200" cap="all" spc="20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1pPr>
          </a:lstStyle>
          <a:p>
            <a:r>
              <a:rPr lang="en-US" dirty="0"/>
              <a:t>Larger divider</a:t>
            </a:r>
            <a:br>
              <a:rPr lang="en-US" dirty="0"/>
            </a:br>
            <a:r>
              <a:rPr lang="en-US" dirty="0"/>
              <a:t>title style 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 userDrawn="1"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tx2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 userDrawn="1">
            <p:ph sz="quarter" idx="10"/>
          </p:nvPr>
        </p:nvSpPr>
        <p:spPr>
          <a:xfrm>
            <a:off x="812184" y="1590675"/>
            <a:ext cx="6005661" cy="3688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21" name="Content Placeholder 19"/>
          <p:cNvSpPr>
            <a:spLocks noGrp="1"/>
          </p:cNvSpPr>
          <p:nvPr userDrawn="1">
            <p:ph sz="quarter" idx="11"/>
          </p:nvPr>
        </p:nvSpPr>
        <p:spPr>
          <a:xfrm>
            <a:off x="8050213" y="1590675"/>
            <a:ext cx="3303587" cy="368776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fontAlgn="base" latinLnBrk="0" hangingPunct="1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Font typeface="Arial"/>
              <a:buNone/>
              <a:defRPr lang="en-US" sz="2400" kern="0" smtClean="0">
                <a:solidFill>
                  <a:sysClr val="windowText" lastClr="000000"/>
                </a:solidFill>
                <a:latin typeface="Gotham Light" charset="0"/>
                <a:ea typeface="Gotham Light" charset="0"/>
                <a:cs typeface="Gotham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74378"/>
            <a:ext cx="1039550" cy="365760"/>
          </a:xfrm>
          <a:prstGeom prst="rect">
            <a:avLst/>
          </a:prstGeom>
        </p:spPr>
      </p:pic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76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tx2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18" name="Content Placeholder 8"/>
          <p:cNvSpPr>
            <a:spLocks noGrp="1"/>
          </p:cNvSpPr>
          <p:nvPr>
            <p:ph sz="quarter" idx="10"/>
          </p:nvPr>
        </p:nvSpPr>
        <p:spPr>
          <a:xfrm>
            <a:off x="6328009" y="1590675"/>
            <a:ext cx="4411744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20" name="Content Placeholder 8"/>
          <p:cNvSpPr>
            <a:spLocks noGrp="1"/>
          </p:cNvSpPr>
          <p:nvPr>
            <p:ph sz="quarter" idx="11"/>
          </p:nvPr>
        </p:nvSpPr>
        <p:spPr>
          <a:xfrm>
            <a:off x="815733" y="1590675"/>
            <a:ext cx="4411744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74378"/>
            <a:ext cx="1039550" cy="36576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tx2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20" name="Content Placeholder 8"/>
          <p:cNvSpPr>
            <a:spLocks noGrp="1"/>
          </p:cNvSpPr>
          <p:nvPr>
            <p:ph sz="quarter" idx="11"/>
          </p:nvPr>
        </p:nvSpPr>
        <p:spPr>
          <a:xfrm>
            <a:off x="815732" y="1590675"/>
            <a:ext cx="2971800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17" name="Content Placeholder 8"/>
          <p:cNvSpPr>
            <a:spLocks noGrp="1"/>
          </p:cNvSpPr>
          <p:nvPr>
            <p:ph sz="quarter" idx="12"/>
          </p:nvPr>
        </p:nvSpPr>
        <p:spPr>
          <a:xfrm>
            <a:off x="4586454" y="1590675"/>
            <a:ext cx="2971800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19" name="Content Placeholder 8"/>
          <p:cNvSpPr>
            <a:spLocks noGrp="1"/>
          </p:cNvSpPr>
          <p:nvPr>
            <p:ph sz="quarter" idx="13"/>
          </p:nvPr>
        </p:nvSpPr>
        <p:spPr>
          <a:xfrm>
            <a:off x="8357176" y="1590675"/>
            <a:ext cx="2971800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74378"/>
            <a:ext cx="1039550" cy="36576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0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" y="0"/>
            <a:ext cx="12187930" cy="6856468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1">
            <a:alphaModFix amt="53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3886" b="30364"/>
          <a:stretch/>
        </p:blipFill>
        <p:spPr>
          <a:xfrm>
            <a:off x="7564336" y="3505200"/>
            <a:ext cx="4627663" cy="3352800"/>
          </a:xfrm>
          <a:prstGeom prst="rect">
            <a:avLst/>
          </a:prstGeom>
          <a:effectLst/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1">
            <a:alphaModFix amt="53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3886" b="30364"/>
          <a:stretch/>
        </p:blipFill>
        <p:spPr>
          <a:xfrm rot="10800000" flipH="1">
            <a:off x="4682067" y="-1"/>
            <a:ext cx="7509931" cy="544103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87721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91" r:id="rId3"/>
    <p:sldLayoutId id="2147483693" r:id="rId4"/>
    <p:sldLayoutId id="2147483694" r:id="rId5"/>
    <p:sldLayoutId id="2147483655" r:id="rId6"/>
    <p:sldLayoutId id="2147483651" r:id="rId7"/>
    <p:sldLayoutId id="2147483652" r:id="rId8"/>
    <p:sldLayoutId id="2147483657" r:id="rId9"/>
    <p:sldLayoutId id="2147483658" r:id="rId10"/>
    <p:sldLayoutId id="2147483653" r:id="rId11"/>
    <p:sldLayoutId id="2147483656" r:id="rId12"/>
    <p:sldLayoutId id="2147483650" r:id="rId13"/>
    <p:sldLayoutId id="2147483659" r:id="rId14"/>
    <p:sldLayoutId id="2147483660" r:id="rId15"/>
    <p:sldLayoutId id="2147483661" r:id="rId16"/>
    <p:sldLayoutId id="2147483662" r:id="rId17"/>
    <p:sldLayoutId id="2147483663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28" userDrawn="1">
          <p15:clr>
            <a:srgbClr val="5ACBF0"/>
          </p15:clr>
        </p15:guide>
        <p15:guide id="2" pos="504" userDrawn="1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" y="0"/>
            <a:ext cx="12183861" cy="685646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1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3886" b="30364"/>
          <a:stretch/>
        </p:blipFill>
        <p:spPr>
          <a:xfrm>
            <a:off x="7564336" y="3505200"/>
            <a:ext cx="4627663" cy="3352800"/>
          </a:xfrm>
          <a:prstGeom prst="rect">
            <a:avLst/>
          </a:prstGeom>
          <a:effectLst/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1">
            <a:alphaModFix amt="46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3886" b="30364"/>
          <a:stretch/>
        </p:blipFill>
        <p:spPr>
          <a:xfrm rot="10800000" flipH="1">
            <a:off x="4682067" y="-1"/>
            <a:ext cx="7509931" cy="544103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87176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92" r:id="rId3"/>
    <p:sldLayoutId id="2147483695" r:id="rId4"/>
    <p:sldLayoutId id="2147483696" r:id="rId5"/>
    <p:sldLayoutId id="2147483667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79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28" userDrawn="1">
          <p15:clr>
            <a:srgbClr val="5ACBF0"/>
          </p15:clr>
        </p15:guide>
        <p15:guide id="3" pos="504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ools.ietf.org/html/rfc7646" TargetMode="External"/><Relationship Id="rId2" Type="http://schemas.openxmlformats.org/officeDocument/2006/relationships/hyperlink" Target="https://www.internetsociety.org/blog/2015/03/hbo-now-dnssec-misconfiguration-makes-site-unavailable-from-comcast-networks-fixed-now/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dnsviz.net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813344" y="2450970"/>
            <a:ext cx="11023522" cy="2092751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7600"/>
              </a:lnSpc>
            </a:pPr>
            <a:r>
              <a:rPr lang="en-US" sz="7200" cap="all" spc="200" dirty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Negative Trust Anchors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851052" y="4769963"/>
            <a:ext cx="3947451" cy="406359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rPr>
              <a:t>March 2018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rPr>
              <a:t>Joseph Crowe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rPr>
              <a:t>Technology Product </a:t>
            </a:r>
            <a:r>
              <a:rPr lang="en-US" sz="1800" b="1" dirty="0" err="1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rPr>
              <a:t>Xperience</a:t>
            </a:r>
            <a:r>
              <a:rPr lang="en-US" sz="1800" b="1" dirty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rPr>
              <a:t> – Comcast</a:t>
            </a:r>
          </a:p>
        </p:txBody>
      </p:sp>
    </p:spTree>
    <p:extLst>
      <p:ext uri="{BB962C8B-B14F-4D97-AF65-F5344CB8AC3E}">
        <p14:creationId xmlns:p14="http://schemas.microsoft.com/office/powerpoint/2010/main" val="299077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 at Comcast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876693" y="1913642"/>
            <a:ext cx="3770721" cy="3638747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That’s a lot of queries!</a:t>
            </a:r>
          </a:p>
          <a:p>
            <a:pPr marL="285750" lvl="0" indent="-285750">
              <a:lnSpc>
                <a:spcPts val="18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0" kern="1200" cap="none" dirty="0">
                <a:solidFill>
                  <a:srgbClr val="050505"/>
                </a:solidFill>
                <a:latin typeface="Gotham Light" charset="0"/>
                <a:ea typeface="Gotham Light" charset="0"/>
                <a:cs typeface="Gotham Light" charset="0"/>
              </a:rPr>
              <a:t>Over 500B queries per day across our footprint</a:t>
            </a:r>
          </a:p>
          <a:p>
            <a:pPr marL="285750" lvl="0" indent="-285750">
              <a:lnSpc>
                <a:spcPts val="18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0" kern="1200" cap="none" dirty="0">
                <a:solidFill>
                  <a:srgbClr val="050505"/>
                </a:solidFill>
                <a:latin typeface="Gotham Light" charset="0"/>
                <a:ea typeface="Gotham Light" charset="0"/>
                <a:cs typeface="Gotham Light" charset="0"/>
              </a:rPr>
              <a:t>DNSSEC Validation since 2012</a:t>
            </a:r>
          </a:p>
          <a:p>
            <a:pPr marL="285750" lvl="0" indent="-285750">
              <a:lnSpc>
                <a:spcPts val="18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0" kern="1200" cap="none" dirty="0">
                <a:solidFill>
                  <a:srgbClr val="050505"/>
                </a:solidFill>
                <a:latin typeface="Gotham Light" charset="0"/>
                <a:ea typeface="Gotham Light" charset="0"/>
                <a:cs typeface="Gotham Light" charset="0"/>
              </a:rPr>
              <a:t>DNSSEC </a:t>
            </a:r>
            <a:r>
              <a:rPr lang="en-US" u="sng" kern="1200" cap="none" dirty="0">
                <a:solidFill>
                  <a:srgbClr val="050505"/>
                </a:solidFill>
                <a:latin typeface="Gotham Light" charset="0"/>
                <a:ea typeface="Gotham Light" charset="0"/>
                <a:cs typeface="Gotham Light" charset="0"/>
              </a:rPr>
              <a:t>Does scale. </a:t>
            </a:r>
          </a:p>
          <a:p>
            <a:pPr lvl="0">
              <a:lnSpc>
                <a:spcPts val="1800"/>
              </a:lnSpc>
              <a:spcBef>
                <a:spcPts val="1200"/>
              </a:spcBef>
            </a:pPr>
            <a:endParaRPr lang="en-US" b="0" kern="1200" cap="none" dirty="0">
              <a:solidFill>
                <a:srgbClr val="050505"/>
              </a:solidFill>
              <a:latin typeface="Gotham Light" charset="0"/>
              <a:ea typeface="Gotham Light" charset="0"/>
              <a:cs typeface="Gotham Light" charset="0"/>
            </a:endParaRP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611580-F0C6-EB44-A41F-6F73F11C4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957" y="440048"/>
            <a:ext cx="7323555" cy="549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95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3"/>
          <p:cNvSpPr>
            <a:spLocks noGrp="1"/>
          </p:cNvSpPr>
          <p:nvPr>
            <p:ph sz="quarter" idx="10"/>
          </p:nvPr>
        </p:nvSpPr>
        <p:spPr>
          <a:xfrm>
            <a:off x="812184" y="1590675"/>
            <a:ext cx="5643045" cy="4342039"/>
          </a:xfrm>
        </p:spPr>
        <p:txBody>
          <a:bodyPr/>
          <a:lstStyle/>
          <a:p>
            <a:pPr lvl="0" fontAlgn="base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</a:pPr>
            <a:r>
              <a:rPr lang="en-US" dirty="0"/>
              <a:t>When </a:t>
            </a:r>
            <a:r>
              <a:rPr lang="en-US" dirty="0" err="1"/>
              <a:t>dnssec</a:t>
            </a:r>
            <a:r>
              <a:rPr lang="en-US" dirty="0"/>
              <a:t> validation fails, we get the blame</a:t>
            </a:r>
            <a:endParaRPr lang="en-US" dirty="0">
              <a:solidFill>
                <a:schemeClr val="tx2"/>
              </a:solidFill>
              <a:latin typeface="Gotham Book" charset="0"/>
              <a:ea typeface="Gotham Book" charset="0"/>
              <a:cs typeface="Gotham Book" charset="0"/>
            </a:endParaRPr>
          </a:p>
          <a:p>
            <a:pPr marL="228600" indent="-228600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Customers will believe we are “blocking” websites</a:t>
            </a:r>
          </a:p>
          <a:p>
            <a:pPr marL="228600" indent="-228600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When big companies break DNSSEC, Comcast customers will reach out, </a:t>
            </a:r>
            <a:r>
              <a:rPr lang="en-US" kern="1200" cap="none" dirty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QUICKLY</a:t>
            </a:r>
            <a:endParaRPr lang="en-US" b="0" kern="1200" cap="none" dirty="0">
              <a:solidFill>
                <a:schemeClr val="tx2"/>
              </a:solidFill>
              <a:latin typeface="Gotham Light" charset="0"/>
              <a:ea typeface="Gotham Light" charset="0"/>
              <a:cs typeface="Gotham Light" charset="0"/>
            </a:endParaRPr>
          </a:p>
          <a:p>
            <a:pPr marL="228600" indent="-228600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Suggested “Fixes”</a:t>
            </a:r>
          </a:p>
          <a:p>
            <a:pPr marL="457200" lvl="1"/>
            <a:r>
              <a:rPr lang="en-US" dirty="0"/>
              <a:t>Switch to a non-validating resolver</a:t>
            </a:r>
          </a:p>
          <a:p>
            <a:pPr marL="457200" lvl="1"/>
            <a:r>
              <a:rPr lang="en-US" dirty="0"/>
              <a:t>Guess what?! Google’s public resolvers will fail to resolves as well</a:t>
            </a:r>
          </a:p>
          <a:p>
            <a:pPr marL="457200" lvl="1"/>
            <a:r>
              <a:rPr lang="en-US" b="0" kern="1200" cap="none" dirty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Temporarily ”Fix” with a Negative Trust Anchor (RFC 7646) and allow for the zone to be repaired</a:t>
            </a:r>
          </a:p>
          <a:p>
            <a:pPr marL="742950" lvl="2"/>
            <a:r>
              <a:rPr lang="en-US" dirty="0"/>
              <a:t>Re-sign the zone and update DS record</a:t>
            </a:r>
          </a:p>
          <a:p>
            <a:pPr marL="742950" lvl="2"/>
            <a:r>
              <a:rPr lang="en-US" dirty="0"/>
              <a:t>Allow for TTL to expire (Improper key roll-over)</a:t>
            </a:r>
          </a:p>
          <a:p>
            <a:pPr marL="742950" lvl="2"/>
            <a:r>
              <a:rPr lang="en-US" dirty="0"/>
              <a:t>Remove DS record at registrar </a:t>
            </a:r>
          </a:p>
          <a:p>
            <a:pPr marL="457200" lvl="1"/>
            <a:endParaRPr lang="en-US" dirty="0"/>
          </a:p>
        </p:txBody>
      </p:sp>
      <p:sp>
        <p:nvSpPr>
          <p:cNvPr id="19" name="Title 17"/>
          <p:cNvSpPr>
            <a:spLocks noGrp="1"/>
          </p:cNvSpPr>
          <p:nvPr>
            <p:ph type="title"/>
          </p:nvPr>
        </p:nvSpPr>
        <p:spPr>
          <a:xfrm>
            <a:off x="814948" y="440048"/>
            <a:ext cx="10515600" cy="769594"/>
          </a:xfrm>
        </p:spPr>
        <p:txBody>
          <a:bodyPr/>
          <a:lstStyle/>
          <a:p>
            <a:r>
              <a:rPr lang="en-US" dirty="0"/>
              <a:t>What does that mean for Comcast?</a:t>
            </a:r>
          </a:p>
        </p:txBody>
      </p: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6455229" y="1590675"/>
            <a:ext cx="0" cy="4516510"/>
          </a:xfrm>
          <a:prstGeom prst="line">
            <a:avLst/>
          </a:prstGeom>
          <a:ln w="19050" cap="flat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6DDB948-E374-924A-94A5-2CCF4364E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536" y="1321091"/>
            <a:ext cx="2751706" cy="25406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E8AA52-EF1A-A84B-A947-3690E60AF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0294" y="1590675"/>
            <a:ext cx="2541033" cy="21824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EA891-396A-4649-9E63-F33DCF8EC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7814" y="3901629"/>
            <a:ext cx="3662734" cy="197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5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DNSSEC Validator Woes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815733" y="1651670"/>
            <a:ext cx="4411744" cy="4074835"/>
          </a:xfrm>
        </p:spPr>
        <p:txBody>
          <a:bodyPr/>
          <a:lstStyle/>
          <a:p>
            <a:pPr marL="228600" lvl="0" indent="-228600">
              <a:spcBef>
                <a:spcPts val="1200"/>
              </a:spcBef>
              <a:buClr>
                <a:srgbClr val="2B9CD8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Implementing DNSSEC has been known to cause operational issues in some instances</a:t>
            </a:r>
          </a:p>
          <a:p>
            <a:pPr marL="228600" lvl="0" indent="-228600">
              <a:spcBef>
                <a:spcPts val="1200"/>
              </a:spcBef>
              <a:buClr>
                <a:srgbClr val="2B9CD8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Though an authoritative issue, DNSSEC validators get the first round of blame</a:t>
            </a:r>
          </a:p>
          <a:p>
            <a:pPr marL="228600" lvl="0" indent="-228600">
              <a:spcBef>
                <a:spcPts val="1200"/>
              </a:spcBef>
              <a:buClr>
                <a:srgbClr val="2B9CD8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Non-validating resolvers work just fine and end users almost ALWAYS say “…but it works &lt;insert some non-validating resolver here&gt;, why not yours?! You’re breaking my DNS!”</a:t>
            </a:r>
          </a:p>
          <a:p>
            <a:pPr marL="228600" lvl="0" indent="-228600">
              <a:spcBef>
                <a:spcPts val="1200"/>
              </a:spcBef>
              <a:buClr>
                <a:srgbClr val="2B9CD8"/>
              </a:buClr>
              <a:buFont typeface="Arial"/>
              <a:buChar char="•"/>
            </a:pPr>
            <a:endParaRPr lang="en-US" b="0" kern="1200" cap="none" dirty="0">
              <a:solidFill>
                <a:schemeClr val="tx2"/>
              </a:solidFill>
              <a:latin typeface="Gotham Light" charset="0"/>
              <a:ea typeface="Gotham Light" charset="0"/>
              <a:cs typeface="Gotham Light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599521" y="1590118"/>
            <a:ext cx="0" cy="4197940"/>
          </a:xfrm>
          <a:prstGeom prst="line">
            <a:avLst/>
          </a:prstGeom>
          <a:ln w="19050" cap="flat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06A26D8-2BC4-D74D-8546-8259162A0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566" y="1567339"/>
            <a:ext cx="5919581" cy="409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54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negative trust anchor?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814947" y="1590675"/>
            <a:ext cx="3351699" cy="4178530"/>
          </a:xfrm>
        </p:spPr>
        <p:txBody>
          <a:bodyPr/>
          <a:lstStyle/>
          <a:p>
            <a:pPr lvl="0" fontAlgn="base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</a:pPr>
            <a:r>
              <a:rPr lang="en-US" dirty="0"/>
              <a:t>Being too big too fail</a:t>
            </a:r>
          </a:p>
          <a:p>
            <a:pPr lvl="0" fontAlgn="base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b="0" kern="1200" cap="none" dirty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If a major domain fails DNSSEC validation:</a:t>
            </a:r>
            <a:endParaRPr lang="en-US" dirty="0"/>
          </a:p>
          <a:p>
            <a:pPr marL="228600" lvl="0" indent="-228600">
              <a:spcBef>
                <a:spcPts val="1200"/>
              </a:spcBef>
              <a:buClr>
                <a:srgbClr val="2B9CD8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There may be a major security issue</a:t>
            </a:r>
          </a:p>
          <a:p>
            <a:pPr marL="228600" lvl="0" indent="-228600">
              <a:spcBef>
                <a:spcPts val="1200"/>
              </a:spcBef>
              <a:buClr>
                <a:srgbClr val="2B9CD8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There may be an operational error</a:t>
            </a:r>
          </a:p>
          <a:p>
            <a:pPr marL="228600" lvl="0" indent="-228600">
              <a:spcBef>
                <a:spcPts val="1200"/>
              </a:spcBef>
              <a:buClr>
                <a:srgbClr val="2B9CD8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There may be a process error</a:t>
            </a:r>
          </a:p>
          <a:p>
            <a:pPr marL="228600" lvl="0" indent="-228600">
              <a:spcBef>
                <a:spcPts val="1200"/>
              </a:spcBef>
              <a:buClr>
                <a:srgbClr val="2B9CD8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There may be a technical error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4586848" y="1590674"/>
            <a:ext cx="2971800" cy="4074835"/>
          </a:xfrm>
        </p:spPr>
        <p:txBody>
          <a:bodyPr/>
          <a:lstStyle/>
          <a:p>
            <a:pPr lvl="0" fontAlgn="base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</a:pPr>
            <a:r>
              <a:rPr lang="en-US" dirty="0"/>
              <a:t>DNSSEC Failure experience</a:t>
            </a:r>
          </a:p>
          <a:p>
            <a:pPr marL="228600" lvl="0" indent="-228600">
              <a:spcBef>
                <a:spcPts val="1200"/>
              </a:spcBef>
              <a:buClr>
                <a:srgbClr val="2B9CD8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Most DNSSEC failures are a result of an error</a:t>
            </a:r>
          </a:p>
          <a:p>
            <a:pPr marL="228600" lvl="0" indent="-228600">
              <a:spcBef>
                <a:spcPts val="1200"/>
              </a:spcBef>
              <a:buClr>
                <a:srgbClr val="2B9CD8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Very rarely have noticed security related issues</a:t>
            </a:r>
          </a:p>
          <a:p>
            <a:pPr marL="228600" lvl="0" indent="-228600">
              <a:spcBef>
                <a:spcPts val="1200"/>
              </a:spcBef>
              <a:buClr>
                <a:srgbClr val="2B9CD8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Customer complaints can be very vocal, especially with social media and phone calls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 fontAlgn="base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</a:pPr>
            <a:r>
              <a:rPr lang="en-US" dirty="0"/>
              <a:t>What do we do?</a:t>
            </a:r>
          </a:p>
          <a:p>
            <a:pPr lvl="0" fontAlgn="base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b="0" kern="1200" cap="none" dirty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There are a few options:</a:t>
            </a:r>
          </a:p>
          <a:p>
            <a:pPr marL="228600" lvl="0" indent="-228600">
              <a:spcBef>
                <a:spcPts val="1200"/>
              </a:spcBef>
              <a:buClr>
                <a:srgbClr val="2B9CD8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Just let the domain to continue to fail</a:t>
            </a:r>
          </a:p>
          <a:p>
            <a:pPr marL="228600" lvl="0" indent="-228600">
              <a:spcBef>
                <a:spcPts val="1200"/>
              </a:spcBef>
              <a:buClr>
                <a:srgbClr val="2B9CD8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Turn off DNSSEC validation</a:t>
            </a:r>
          </a:p>
          <a:p>
            <a:pPr marL="228600" lvl="0" indent="-228600">
              <a:spcBef>
                <a:spcPts val="1200"/>
              </a:spcBef>
              <a:buClr>
                <a:srgbClr val="2B9CD8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Use a Negative Trust Anchor and turn off validation for that one domain 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166647" y="1611985"/>
            <a:ext cx="0" cy="4157220"/>
          </a:xfrm>
          <a:prstGeom prst="line">
            <a:avLst/>
          </a:prstGeom>
          <a:ln w="19050" cap="flat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946795" y="1611985"/>
            <a:ext cx="0" cy="4157220"/>
          </a:xfrm>
          <a:prstGeom prst="line">
            <a:avLst/>
          </a:prstGeom>
          <a:ln w="19050" cap="flat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533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a negative trust anchor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814947" y="1590675"/>
            <a:ext cx="3351699" cy="4178530"/>
          </a:xfrm>
        </p:spPr>
        <p:txBody>
          <a:bodyPr/>
          <a:lstStyle/>
          <a:p>
            <a:pPr lvl="0" fontAlgn="base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</a:pPr>
            <a:r>
              <a:rPr lang="en-US" dirty="0"/>
              <a:t>Processes are a good thing</a:t>
            </a:r>
          </a:p>
          <a:p>
            <a:pPr marL="228600" lvl="0" indent="-228600">
              <a:spcBef>
                <a:spcPts val="1200"/>
              </a:spcBef>
              <a:buClr>
                <a:srgbClr val="2B9CD8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Initiate conversation</a:t>
            </a:r>
          </a:p>
          <a:p>
            <a:pPr marL="228600" lvl="0" indent="-228600">
              <a:spcBef>
                <a:spcPts val="1200"/>
              </a:spcBef>
              <a:buClr>
                <a:srgbClr val="2B9CD8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Come up with when and why</a:t>
            </a:r>
          </a:p>
          <a:p>
            <a:pPr marL="228600" lvl="0" indent="-228600">
              <a:spcBef>
                <a:spcPts val="1200"/>
              </a:spcBef>
              <a:buClr>
                <a:srgbClr val="2B9CD8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Figure how to implement within your resolvers</a:t>
            </a:r>
          </a:p>
          <a:p>
            <a:pPr marL="228600" lvl="0" indent="-228600">
              <a:spcBef>
                <a:spcPts val="1200"/>
              </a:spcBef>
              <a:buClr>
                <a:srgbClr val="2B9CD8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Stay consistent with processes and revisit as new things may shape a new process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4586848" y="1590674"/>
            <a:ext cx="2971800" cy="4074835"/>
          </a:xfrm>
        </p:spPr>
        <p:txBody>
          <a:bodyPr/>
          <a:lstStyle/>
          <a:p>
            <a:pPr lvl="0" fontAlgn="base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</a:pPr>
            <a:r>
              <a:rPr lang="en-US" dirty="0"/>
              <a:t>Standard process</a:t>
            </a:r>
          </a:p>
          <a:p>
            <a:pPr marL="228600" lvl="0" indent="-228600">
              <a:spcBef>
                <a:spcPts val="1200"/>
              </a:spcBef>
              <a:buClr>
                <a:srgbClr val="2B9CD8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Understand the risks of keeping a domain fail DNSSEC</a:t>
            </a:r>
          </a:p>
          <a:p>
            <a:pPr marL="228600" lvl="0" indent="-228600">
              <a:spcBef>
                <a:spcPts val="1200"/>
              </a:spcBef>
              <a:buClr>
                <a:srgbClr val="2B9CD8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Reach out to the domain owners and let them know that DNSSEC is failing</a:t>
            </a:r>
          </a:p>
          <a:p>
            <a:pPr marL="228600" lvl="0" indent="-228600">
              <a:spcBef>
                <a:spcPts val="1200"/>
              </a:spcBef>
              <a:buClr>
                <a:srgbClr val="2B9CD8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Usually allow them time to fix the issue</a:t>
            </a:r>
          </a:p>
          <a:p>
            <a:pPr marL="228600" lvl="0" indent="-228600">
              <a:spcBef>
                <a:spcPts val="1200"/>
              </a:spcBef>
              <a:buClr>
                <a:srgbClr val="2B9CD8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Update the community via our @</a:t>
            </a:r>
            <a:r>
              <a:rPr lang="en-US" b="0" kern="1200" cap="none" dirty="0" err="1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ComcastDNS</a:t>
            </a:r>
            <a:r>
              <a:rPr lang="en-US" b="0" kern="1200" cap="none" dirty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 twitter handle that we are aware of an issue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 fontAlgn="base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</a:pPr>
            <a:r>
              <a:rPr lang="en-US" dirty="0"/>
              <a:t>AUTOMATE ALL THE THINGS!</a:t>
            </a:r>
          </a:p>
          <a:p>
            <a:pPr marL="228600" lvl="0" indent="-228600">
              <a:spcBef>
                <a:spcPts val="1200"/>
              </a:spcBef>
              <a:buClr>
                <a:srgbClr val="2B9CD8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Automation is a major key to success</a:t>
            </a:r>
          </a:p>
          <a:p>
            <a:pPr marL="228600" lvl="0" indent="-228600">
              <a:spcBef>
                <a:spcPts val="1200"/>
              </a:spcBef>
              <a:buClr>
                <a:srgbClr val="2B9CD8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If a Negative Trust Anchor is approved to be put in, updating one location is better than multiple</a:t>
            </a:r>
          </a:p>
          <a:p>
            <a:pPr marL="228600" lvl="0" indent="-228600">
              <a:spcBef>
                <a:spcPts val="1200"/>
              </a:spcBef>
              <a:buClr>
                <a:srgbClr val="2B9CD8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tx2"/>
                </a:solidFill>
                <a:latin typeface="Gotham Light" charset="0"/>
              </a:rPr>
              <a:t>After domain is fixed use the same automation to remove the Negative Trust Anchor</a:t>
            </a:r>
          </a:p>
          <a:p>
            <a:pPr marL="228600" indent="-228600">
              <a:spcBef>
                <a:spcPts val="1200"/>
              </a:spcBef>
              <a:buClr>
                <a:srgbClr val="2B9CD8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Do NOT rush to implement a Negative </a:t>
            </a:r>
            <a:r>
              <a:rPr lang="en-US" b="0" kern="1200" cap="none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Trust Anchor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166647" y="1611985"/>
            <a:ext cx="0" cy="4157220"/>
          </a:xfrm>
          <a:prstGeom prst="line">
            <a:avLst/>
          </a:prstGeom>
          <a:ln w="19050" cap="flat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946795" y="1611985"/>
            <a:ext cx="0" cy="4157220"/>
          </a:xfrm>
          <a:prstGeom prst="line">
            <a:avLst/>
          </a:prstGeom>
          <a:ln w="19050" cap="flat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002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947" y="440048"/>
            <a:ext cx="5988623" cy="769594"/>
          </a:xfrm>
        </p:spPr>
        <p:txBody>
          <a:bodyPr/>
          <a:lstStyle/>
          <a:p>
            <a:r>
              <a:rPr lang="en-US" dirty="0"/>
              <a:t>Troubleshooting DNSSSEC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920236" y="1717699"/>
            <a:ext cx="3770721" cy="3638747"/>
          </a:xfrm>
        </p:spPr>
        <p:txBody>
          <a:bodyPr/>
          <a:lstStyle/>
          <a:p>
            <a:pPr lvl="0">
              <a:lnSpc>
                <a:spcPts val="1800"/>
              </a:lnSpc>
              <a:spcBef>
                <a:spcPts val="1200"/>
              </a:spcBef>
            </a:pPr>
            <a:endParaRPr lang="en-US" b="0" kern="1200" cap="none" dirty="0">
              <a:solidFill>
                <a:srgbClr val="050505"/>
              </a:solidFill>
              <a:latin typeface="Gotham Light" charset="0"/>
              <a:ea typeface="Gotham Light" charset="0"/>
              <a:cs typeface="Gotham Light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41CD0E-8F2B-2541-B075-868F5C063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850" y="1632856"/>
            <a:ext cx="3849835" cy="4898571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55C0C5-06DE-2945-8D74-C269A28CF897}"/>
              </a:ext>
            </a:extLst>
          </p:cNvPr>
          <p:cNvSpPr txBox="1">
            <a:spLocks/>
          </p:cNvSpPr>
          <p:nvPr/>
        </p:nvSpPr>
        <p:spPr>
          <a:xfrm>
            <a:off x="6295906" y="1209642"/>
            <a:ext cx="5166752" cy="52820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Clr>
                <a:srgbClr val="2B9CD8"/>
              </a:buClr>
            </a:pPr>
            <a:r>
              <a:rPr lang="en-US" sz="2200" dirty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Can you dig it?</a:t>
            </a:r>
          </a:p>
          <a:p>
            <a:pPr lvl="1">
              <a:spcBef>
                <a:spcPts val="1200"/>
              </a:spcBef>
              <a:buClr>
                <a:srgbClr val="2B9CD8"/>
              </a:buClr>
            </a:pPr>
            <a:r>
              <a:rPr lang="en-US" sz="1800" dirty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DNSSEC Failure will result in a </a:t>
            </a:r>
            <a:r>
              <a:rPr lang="en-US" sz="1800" dirty="0">
                <a:solidFill>
                  <a:srgbClr val="FF0000"/>
                </a:solidFill>
                <a:latin typeface="Gotham Light" charset="0"/>
                <a:ea typeface="Gotham Light" charset="0"/>
                <a:cs typeface="Gotham Light" charset="0"/>
              </a:rPr>
              <a:t>SERVFAIL</a:t>
            </a:r>
          </a:p>
          <a:p>
            <a:pPr lvl="1">
              <a:spcBef>
                <a:spcPts val="1200"/>
              </a:spcBef>
              <a:buClr>
                <a:srgbClr val="2B9CD8"/>
              </a:buClr>
            </a:pPr>
            <a:r>
              <a:rPr lang="en-US" sz="1800" dirty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Appending a +cd to dig will disable DNSSEC checking and confirm a DNSSEC issue</a:t>
            </a:r>
          </a:p>
          <a:p>
            <a:pPr lvl="1">
              <a:spcBef>
                <a:spcPts val="1200"/>
              </a:spcBef>
              <a:buClr>
                <a:srgbClr val="2B9CD8"/>
              </a:buClr>
            </a:pPr>
            <a:r>
              <a:rPr lang="en-US" sz="1800" dirty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Test with another DNSSEC validating resolver</a:t>
            </a:r>
          </a:p>
          <a:p>
            <a:pPr>
              <a:spcBef>
                <a:spcPts val="1200"/>
              </a:spcBef>
              <a:buClr>
                <a:srgbClr val="2B9CD8"/>
              </a:buClr>
            </a:pPr>
            <a:r>
              <a:rPr lang="en-US" sz="2200" dirty="0" err="1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dnsviz.net</a:t>
            </a:r>
            <a:r>
              <a:rPr lang="en-US" sz="2200" dirty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 is your friend</a:t>
            </a:r>
          </a:p>
          <a:p>
            <a:pPr lvl="1">
              <a:spcBef>
                <a:spcPts val="1200"/>
              </a:spcBef>
              <a:buClr>
                <a:srgbClr val="2B9CD8"/>
              </a:buClr>
            </a:pPr>
            <a:r>
              <a:rPr lang="en-US" sz="1800" dirty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Third-party tool that allows you to show the customer that it’s not just your resolver. </a:t>
            </a:r>
          </a:p>
          <a:p>
            <a:pPr lvl="1">
              <a:spcBef>
                <a:spcPts val="1200"/>
              </a:spcBef>
              <a:buClr>
                <a:srgbClr val="2B9CD8"/>
              </a:buClr>
            </a:pPr>
            <a:r>
              <a:rPr lang="en-US" sz="1800" dirty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Provides information on what is broken and where</a:t>
            </a:r>
          </a:p>
          <a:p>
            <a:pPr>
              <a:spcBef>
                <a:spcPts val="1200"/>
              </a:spcBef>
              <a:buClr>
                <a:srgbClr val="2B9CD8"/>
              </a:buClr>
            </a:pPr>
            <a:r>
              <a:rPr lang="en-US" sz="2200" dirty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If a key-roll over issue</a:t>
            </a:r>
          </a:p>
          <a:p>
            <a:pPr lvl="1">
              <a:spcBef>
                <a:spcPts val="1200"/>
              </a:spcBef>
              <a:buClr>
                <a:srgbClr val="2B9CD8"/>
              </a:buClr>
            </a:pPr>
            <a:r>
              <a:rPr lang="en-US" sz="1800" dirty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rPr>
              <a:t>Cache flush may fix DNSSEC failure – just for your resolvers</a:t>
            </a:r>
          </a:p>
        </p:txBody>
      </p:sp>
    </p:spTree>
    <p:extLst>
      <p:ext uri="{BB962C8B-B14F-4D97-AF65-F5344CB8AC3E}">
        <p14:creationId xmlns:p14="http://schemas.microsoft.com/office/powerpoint/2010/main" val="4110365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25061" y="1471613"/>
            <a:ext cx="10844025" cy="2278266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en-US" sz="1200" dirty="0">
                <a:hlinkClick r:id="rId2"/>
              </a:rPr>
              <a:t>https://www.internetsociety.org/blog/2015/03/hbo-now-dnssec-misconfiguration-makes-site-unavailable-from-comcast-networks-fixed-now/</a:t>
            </a:r>
            <a:endParaRPr lang="en-US" sz="1200" dirty="0"/>
          </a:p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en-US" sz="1200" dirty="0">
                <a:hlinkClick r:id="rId3"/>
              </a:rPr>
              <a:t>https://tools.ietf.org/html/rfc4035</a:t>
            </a:r>
          </a:p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en-US" sz="1200" dirty="0">
                <a:hlinkClick r:id="rId3"/>
              </a:rPr>
              <a:t>https://tools.ietf.org/html/rfc7646</a:t>
            </a:r>
            <a:endParaRPr lang="en-US" sz="1200" dirty="0"/>
          </a:p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en-US" sz="1200" dirty="0">
                <a:hlinkClick r:id="rId4"/>
              </a:rPr>
              <a:t>HTTP://dnsviz.net</a:t>
            </a:r>
            <a:endParaRPr lang="en-US" sz="1200" dirty="0"/>
          </a:p>
          <a:p>
            <a:pPr lvl="0">
              <a:lnSpc>
                <a:spcPct val="100000"/>
              </a:lnSpc>
              <a:spcBef>
                <a:spcPts val="1200"/>
              </a:spcBef>
            </a:pPr>
            <a:endParaRPr lang="en-US" sz="1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light reading material</a:t>
            </a:r>
          </a:p>
        </p:txBody>
      </p:sp>
    </p:spTree>
    <p:extLst>
      <p:ext uri="{BB962C8B-B14F-4D97-AF65-F5344CB8AC3E}">
        <p14:creationId xmlns:p14="http://schemas.microsoft.com/office/powerpoint/2010/main" val="1244672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007892"/>
      </p:ext>
    </p:extLst>
  </p:cSld>
  <p:clrMapOvr>
    <a:masterClrMapping/>
  </p:clrMapOvr>
</p:sld>
</file>

<file path=ppt/theme/theme1.xml><?xml version="1.0" encoding="utf-8"?>
<a:theme xmlns:a="http://schemas.openxmlformats.org/drawingml/2006/main" name="Speaker's Bureau Master Slides Light">
  <a:themeElements>
    <a:clrScheme name="Custom 70">
      <a:dk1>
        <a:srgbClr val="050505"/>
      </a:dk1>
      <a:lt1>
        <a:srgbClr val="FFFFFF"/>
      </a:lt1>
      <a:dk2>
        <a:srgbClr val="000000"/>
      </a:dk2>
      <a:lt2>
        <a:srgbClr val="A4A4A4"/>
      </a:lt2>
      <a:accent1>
        <a:srgbClr val="2B9CD8"/>
      </a:accent1>
      <a:accent2>
        <a:srgbClr val="1ACFE1"/>
      </a:accent2>
      <a:accent3>
        <a:srgbClr val="FB533E"/>
      </a:accent3>
      <a:accent4>
        <a:srgbClr val="46C583"/>
      </a:accent4>
      <a:accent5>
        <a:srgbClr val="BC42D3"/>
      </a:accent5>
      <a:accent6>
        <a:srgbClr val="FF9170"/>
      </a:accent6>
      <a:hlink>
        <a:srgbClr val="1D1D1D"/>
      </a:hlink>
      <a:folHlink>
        <a:srgbClr val="1D1D1D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9050">
          <a:solidFill>
            <a:schemeClr val="accent1"/>
          </a:solidFill>
        </a:ln>
      </a:spPr>
      <a:bodyPr rtlCol="0" anchor="ctr"/>
      <a:lstStyle>
        <a:defPPr algn="ctr">
          <a:defRPr cap="all" dirty="0">
            <a:solidFill>
              <a:schemeClr val="accent1"/>
            </a:solidFill>
            <a:latin typeface="Gotham Book" charset="0"/>
            <a:ea typeface="Gotham Book" charset="0"/>
            <a:cs typeface="Gotham Book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peaker's Bureau Master Slides Dark">
  <a:themeElements>
    <a:clrScheme name="Custom 71">
      <a:dk1>
        <a:srgbClr val="050505"/>
      </a:dk1>
      <a:lt1>
        <a:srgbClr val="FFFFFF"/>
      </a:lt1>
      <a:dk2>
        <a:srgbClr val="2A2B2C"/>
      </a:dk2>
      <a:lt2>
        <a:srgbClr val="A4A4A4"/>
      </a:lt2>
      <a:accent1>
        <a:srgbClr val="368DD4"/>
      </a:accent1>
      <a:accent2>
        <a:srgbClr val="1ACFE1"/>
      </a:accent2>
      <a:accent3>
        <a:srgbClr val="FB533E"/>
      </a:accent3>
      <a:accent4>
        <a:srgbClr val="46C583"/>
      </a:accent4>
      <a:accent5>
        <a:srgbClr val="BC42D3"/>
      </a:accent5>
      <a:accent6>
        <a:srgbClr val="FF9170"/>
      </a:accent6>
      <a:hlink>
        <a:srgbClr val="1D1D1D"/>
      </a:hlink>
      <a:folHlink>
        <a:srgbClr val="1D1D1D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9050">
          <a:solidFill>
            <a:schemeClr val="accent1"/>
          </a:solidFill>
        </a:ln>
      </a:spPr>
      <a:bodyPr rtlCol="0" anchor="ctr"/>
      <a:lstStyle>
        <a:defPPr algn="ctr">
          <a:defRPr cap="all" dirty="0">
            <a:solidFill>
              <a:schemeClr val="accent1"/>
            </a:solidFill>
            <a:latin typeface="Gotham Book" charset="0"/>
            <a:ea typeface="Gotham Book" charset="0"/>
            <a:cs typeface="Gotham Book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11075</TotalTime>
  <Words>584</Words>
  <Application>Microsoft Macintosh PowerPoint</Application>
  <PresentationFormat>Widescreen</PresentationFormat>
  <Paragraphs>75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.AppleSystemUIFont</vt:lpstr>
      <vt:lpstr>Arial</vt:lpstr>
      <vt:lpstr>Calibri</vt:lpstr>
      <vt:lpstr>Gotham</vt:lpstr>
      <vt:lpstr>Gotham Book</vt:lpstr>
      <vt:lpstr>Gotham Light</vt:lpstr>
      <vt:lpstr>Speaker's Bureau Master Slides Light</vt:lpstr>
      <vt:lpstr>Speaker's Bureau Master Slides Dark</vt:lpstr>
      <vt:lpstr>PowerPoint Presentation</vt:lpstr>
      <vt:lpstr>DNS at Comcast</vt:lpstr>
      <vt:lpstr>What does that mean for Comcast?</vt:lpstr>
      <vt:lpstr>DNSSEC Validator Woes</vt:lpstr>
      <vt:lpstr>What is a negative trust anchor?</vt:lpstr>
      <vt:lpstr>Implementing a negative trust anchor</vt:lpstr>
      <vt:lpstr>Troubleshooting DNSSSEC</vt:lpstr>
      <vt:lpstr>Some light reading material</vt:lpstr>
      <vt:lpstr>PowerPoint Presentation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T+P Power Point Template (lcng)</dc:title>
  <dc:creator/>
  <cp:lastModifiedBy>Microsoft Office User</cp:lastModifiedBy>
  <cp:revision>260</cp:revision>
  <cp:lastPrinted>2018-02-27T14:59:27Z</cp:lastPrinted>
  <dcterms:created xsi:type="dcterms:W3CDTF">2017-07-25T14:43:38Z</dcterms:created>
  <dcterms:modified xsi:type="dcterms:W3CDTF">2018-02-27T15:05:25Z</dcterms:modified>
</cp:coreProperties>
</file>