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29"/>
  </p:notesMasterIdLst>
  <p:handoutMasterIdLst>
    <p:handoutMasterId r:id="rId30"/>
  </p:handoutMasterIdLst>
  <p:sldIdLst>
    <p:sldId id="256" r:id="rId3"/>
    <p:sldId id="354" r:id="rId4"/>
    <p:sldId id="355" r:id="rId5"/>
    <p:sldId id="362" r:id="rId6"/>
    <p:sldId id="361" r:id="rId7"/>
    <p:sldId id="366" r:id="rId8"/>
    <p:sldId id="367" r:id="rId9"/>
    <p:sldId id="311" r:id="rId10"/>
    <p:sldId id="358" r:id="rId11"/>
    <p:sldId id="365" r:id="rId12"/>
    <p:sldId id="363" r:id="rId13"/>
    <p:sldId id="364" r:id="rId14"/>
    <p:sldId id="359" r:id="rId15"/>
    <p:sldId id="357" r:id="rId16"/>
    <p:sldId id="356" r:id="rId17"/>
    <p:sldId id="369" r:id="rId18"/>
    <p:sldId id="370" r:id="rId19"/>
    <p:sldId id="371" r:id="rId20"/>
    <p:sldId id="314" r:id="rId21"/>
    <p:sldId id="375" r:id="rId22"/>
    <p:sldId id="376" r:id="rId23"/>
    <p:sldId id="372" r:id="rId24"/>
    <p:sldId id="373" r:id="rId25"/>
    <p:sldId id="380" r:id="rId26"/>
    <p:sldId id="377" r:id="rId27"/>
    <p:sldId id="379" r:id="rId2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D14923"/>
    <a:srgbClr val="8BB5F1"/>
    <a:srgbClr val="FFFFFF"/>
    <a:srgbClr val="B7C69D"/>
    <a:srgbClr val="88CAC7"/>
    <a:srgbClr val="6EAF30"/>
    <a:srgbClr val="B8CE36"/>
    <a:srgbClr val="00539B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487" autoAdjust="0"/>
    <p:restoredTop sz="92996" autoAdjust="0"/>
  </p:normalViewPr>
  <p:slideViewPr>
    <p:cSldViewPr>
      <p:cViewPr>
        <p:scale>
          <a:sx n="75" d="100"/>
          <a:sy n="75" d="100"/>
        </p:scale>
        <p:origin x="-1944" y="-420"/>
      </p:cViewPr>
      <p:guideLst>
        <p:guide orient="horz" pos="2160"/>
        <p:guide orient="horz" pos="672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2-WORK\00-&#33258;&#20027;&#26696;&#20363;\7.29-BindDos-CVE-2009-0696\Bind&#34917;&#19969;&#24773;&#20917;&#32479;&#35745;&#20998;&#2651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Ratio</a:t>
            </a:r>
            <a:r>
              <a:rPr lang="en-US" altLang="zh-CN" baseline="0" dirty="0" smtClean="0"/>
              <a:t> of BIND Servers affected by </a:t>
            </a:r>
            <a:r>
              <a:rPr lang="en-US" altLang="zh-CN" dirty="0" smtClean="0"/>
              <a:t>CVE-2009-0696</a:t>
            </a:r>
            <a:endParaRPr lang="zh-CN" alt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2926060524485904E-2"/>
          <c:y val="7.3309325749629339E-2"/>
          <c:w val="0.89282892523050095"/>
          <c:h val="0.73584777247392286"/>
        </c:manualLayout>
      </c:layout>
      <c:lineChart>
        <c:grouping val="standard"/>
        <c:ser>
          <c:idx val="1"/>
          <c:order val="0"/>
          <c:marker>
            <c:symbol val="none"/>
          </c:marker>
          <c:dLbls>
            <c:dLbl>
              <c:idx val="1095"/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r"/>
              <c:showVal val="1"/>
              <c:showSerName val="1"/>
            </c:dLbl>
            <c:delete val="1"/>
          </c:dLbls>
          <c:cat>
            <c:strLit>
              <c:ptCount val="32000"/>
              <c:pt idx="0">
                <c:v>07-31T13</c:v>
              </c:pt>
              <c:pt idx="1">
                <c:v>08-01T19</c:v>
              </c:pt>
              <c:pt idx="2">
                <c:v>08-01T20</c:v>
              </c:pt>
              <c:pt idx="3">
                <c:v>08-01T21</c:v>
              </c:pt>
              <c:pt idx="4">
                <c:v>08-01T22</c:v>
              </c:pt>
              <c:pt idx="5">
                <c:v>08-02T01</c:v>
              </c:pt>
              <c:pt idx="6">
                <c:v>08-02T12</c:v>
              </c:pt>
              <c:pt idx="7">
                <c:v>08-02T16</c:v>
              </c:pt>
              <c:pt idx="8">
                <c:v>08-02T20</c:v>
              </c:pt>
              <c:pt idx="9">
                <c:v>08-03T00</c:v>
              </c:pt>
              <c:pt idx="10">
                <c:v>08-03T04</c:v>
              </c:pt>
              <c:pt idx="11">
                <c:v>08-03T07</c:v>
              </c:pt>
              <c:pt idx="12">
                <c:v>08-03T09</c:v>
              </c:pt>
              <c:pt idx="13">
                <c:v>08-03T10</c:v>
              </c:pt>
              <c:pt idx="14">
                <c:v>08-03T11</c:v>
              </c:pt>
              <c:pt idx="15">
                <c:v>08-03T12</c:v>
              </c:pt>
              <c:pt idx="16">
                <c:v>08-03T13</c:v>
              </c:pt>
              <c:pt idx="17">
                <c:v>08-03T14</c:v>
              </c:pt>
              <c:pt idx="18">
                <c:v>08-03T15</c:v>
              </c:pt>
              <c:pt idx="19">
                <c:v>08-03T16</c:v>
              </c:pt>
              <c:pt idx="20">
                <c:v>08-03T17</c:v>
              </c:pt>
              <c:pt idx="21">
                <c:v>08-03T18</c:v>
              </c:pt>
              <c:pt idx="22">
                <c:v>08-03T19</c:v>
              </c:pt>
              <c:pt idx="23">
                <c:v>08-03T20</c:v>
              </c:pt>
              <c:pt idx="24">
                <c:v>08-03T21</c:v>
              </c:pt>
              <c:pt idx="25">
                <c:v>08-03T22</c:v>
              </c:pt>
              <c:pt idx="26">
                <c:v>08-03T23</c:v>
              </c:pt>
              <c:pt idx="27">
                <c:v>08-04T00</c:v>
              </c:pt>
              <c:pt idx="28">
                <c:v>08-04T01</c:v>
              </c:pt>
              <c:pt idx="29">
                <c:v>08-04T02</c:v>
              </c:pt>
              <c:pt idx="30">
                <c:v>08-04T03</c:v>
              </c:pt>
              <c:pt idx="31">
                <c:v>08-04T04</c:v>
              </c:pt>
              <c:pt idx="32">
                <c:v>08-04T05</c:v>
              </c:pt>
              <c:pt idx="33">
                <c:v>08-04T06</c:v>
              </c:pt>
              <c:pt idx="34">
                <c:v>08-04T07</c:v>
              </c:pt>
              <c:pt idx="35">
                <c:v>08-04T08</c:v>
              </c:pt>
              <c:pt idx="36">
                <c:v>08-04T09</c:v>
              </c:pt>
              <c:pt idx="37">
                <c:v>08-04T10</c:v>
              </c:pt>
              <c:pt idx="38">
                <c:v>08-04T11</c:v>
              </c:pt>
              <c:pt idx="39">
                <c:v>08-04T12</c:v>
              </c:pt>
              <c:pt idx="40">
                <c:v>08-04T13</c:v>
              </c:pt>
              <c:pt idx="41">
                <c:v>08-04T14</c:v>
              </c:pt>
              <c:pt idx="42">
                <c:v>08-04T15</c:v>
              </c:pt>
              <c:pt idx="43">
                <c:v>08-04T16</c:v>
              </c:pt>
              <c:pt idx="44">
                <c:v>08-04T17</c:v>
              </c:pt>
              <c:pt idx="45">
                <c:v>08-04T18</c:v>
              </c:pt>
              <c:pt idx="46">
                <c:v>08-04T19</c:v>
              </c:pt>
              <c:pt idx="47">
                <c:v>08-04T20</c:v>
              </c:pt>
              <c:pt idx="48">
                <c:v>08-04T21</c:v>
              </c:pt>
              <c:pt idx="49">
                <c:v>08-04T22</c:v>
              </c:pt>
              <c:pt idx="50">
                <c:v>08-04T23</c:v>
              </c:pt>
              <c:pt idx="51">
                <c:v>08-05T00</c:v>
              </c:pt>
              <c:pt idx="52">
                <c:v>08-05T01</c:v>
              </c:pt>
              <c:pt idx="53">
                <c:v>08-05T02</c:v>
              </c:pt>
              <c:pt idx="54">
                <c:v>08-05T03</c:v>
              </c:pt>
              <c:pt idx="55">
                <c:v>08-05T04</c:v>
              </c:pt>
              <c:pt idx="56">
                <c:v>08-05T05</c:v>
              </c:pt>
              <c:pt idx="57">
                <c:v>08-05T06</c:v>
              </c:pt>
              <c:pt idx="58">
                <c:v>08-05T07</c:v>
              </c:pt>
              <c:pt idx="59">
                <c:v>08-05T08</c:v>
              </c:pt>
              <c:pt idx="60">
                <c:v>08-05T09</c:v>
              </c:pt>
              <c:pt idx="61">
                <c:v>08-05T10</c:v>
              </c:pt>
              <c:pt idx="62">
                <c:v>08-05T11</c:v>
              </c:pt>
              <c:pt idx="63">
                <c:v>08-05T12</c:v>
              </c:pt>
              <c:pt idx="64">
                <c:v>08-05T13</c:v>
              </c:pt>
              <c:pt idx="65">
                <c:v>08-05T14</c:v>
              </c:pt>
              <c:pt idx="66">
                <c:v>08-05T15</c:v>
              </c:pt>
              <c:pt idx="67">
                <c:v>08-05T16</c:v>
              </c:pt>
              <c:pt idx="68">
                <c:v>08-05T17</c:v>
              </c:pt>
              <c:pt idx="69">
                <c:v>08-05T18</c:v>
              </c:pt>
              <c:pt idx="70">
                <c:v>08-05T19</c:v>
              </c:pt>
              <c:pt idx="71">
                <c:v>08-05T20</c:v>
              </c:pt>
              <c:pt idx="72">
                <c:v>08-05T21</c:v>
              </c:pt>
              <c:pt idx="73">
                <c:v>08-05T22</c:v>
              </c:pt>
              <c:pt idx="74">
                <c:v>08-05T23</c:v>
              </c:pt>
              <c:pt idx="75">
                <c:v>08-06T00</c:v>
              </c:pt>
              <c:pt idx="76">
                <c:v>08-06T01</c:v>
              </c:pt>
              <c:pt idx="77">
                <c:v>08-06T02</c:v>
              </c:pt>
              <c:pt idx="78">
                <c:v>08-06T03</c:v>
              </c:pt>
              <c:pt idx="79">
                <c:v>08-06T04</c:v>
              </c:pt>
              <c:pt idx="80">
                <c:v>08-06T05</c:v>
              </c:pt>
              <c:pt idx="81">
                <c:v>08-06T06</c:v>
              </c:pt>
              <c:pt idx="82">
                <c:v>08-06T07</c:v>
              </c:pt>
              <c:pt idx="83">
                <c:v>08-06T08</c:v>
              </c:pt>
              <c:pt idx="84">
                <c:v>08-06T09</c:v>
              </c:pt>
              <c:pt idx="85">
                <c:v>08-06T10</c:v>
              </c:pt>
              <c:pt idx="86">
                <c:v>08-06T11</c:v>
              </c:pt>
              <c:pt idx="87">
                <c:v>08-06T12</c:v>
              </c:pt>
              <c:pt idx="88">
                <c:v>08-06T13</c:v>
              </c:pt>
              <c:pt idx="89">
                <c:v>08-06T14</c:v>
              </c:pt>
              <c:pt idx="90">
                <c:v>08-06T15</c:v>
              </c:pt>
              <c:pt idx="91">
                <c:v>08-06T16</c:v>
              </c:pt>
              <c:pt idx="92">
                <c:v>08-06T17</c:v>
              </c:pt>
              <c:pt idx="93">
                <c:v>08-06T18</c:v>
              </c:pt>
              <c:pt idx="94">
                <c:v>08-06T19</c:v>
              </c:pt>
              <c:pt idx="95">
                <c:v>08-06T20</c:v>
              </c:pt>
              <c:pt idx="96">
                <c:v>08-06T21</c:v>
              </c:pt>
              <c:pt idx="97">
                <c:v>08-06T22</c:v>
              </c:pt>
              <c:pt idx="98">
                <c:v>08-06T23</c:v>
              </c:pt>
              <c:pt idx="99">
                <c:v>08-07T00</c:v>
              </c:pt>
              <c:pt idx="100">
                <c:v>08-07T01</c:v>
              </c:pt>
              <c:pt idx="101">
                <c:v>08-07T02</c:v>
              </c:pt>
              <c:pt idx="102">
                <c:v>08-07T03</c:v>
              </c:pt>
              <c:pt idx="103">
                <c:v>08-07T04</c:v>
              </c:pt>
              <c:pt idx="104">
                <c:v>08-07T05</c:v>
              </c:pt>
              <c:pt idx="105">
                <c:v>08-07T06</c:v>
              </c:pt>
              <c:pt idx="106">
                <c:v>08-07T07</c:v>
              </c:pt>
              <c:pt idx="107">
                <c:v>08-07T08</c:v>
              </c:pt>
              <c:pt idx="108">
                <c:v>08-07T09</c:v>
              </c:pt>
              <c:pt idx="109">
                <c:v>08-07T10</c:v>
              </c:pt>
              <c:pt idx="110">
                <c:v>08-07T11</c:v>
              </c:pt>
              <c:pt idx="111">
                <c:v>08-07T12</c:v>
              </c:pt>
              <c:pt idx="112">
                <c:v>08-07T13</c:v>
              </c:pt>
              <c:pt idx="113">
                <c:v>08-07T14</c:v>
              </c:pt>
              <c:pt idx="114">
                <c:v>08-07T15</c:v>
              </c:pt>
              <c:pt idx="115">
                <c:v>08-07T16</c:v>
              </c:pt>
              <c:pt idx="116">
                <c:v>08-07T17</c:v>
              </c:pt>
              <c:pt idx="117">
                <c:v>08-07T18</c:v>
              </c:pt>
              <c:pt idx="118">
                <c:v>08-07T19</c:v>
              </c:pt>
              <c:pt idx="119">
                <c:v>08-07T20</c:v>
              </c:pt>
              <c:pt idx="120">
                <c:v>08-07T21</c:v>
              </c:pt>
              <c:pt idx="121">
                <c:v>08-07T22</c:v>
              </c:pt>
              <c:pt idx="122">
                <c:v>08-07T23</c:v>
              </c:pt>
              <c:pt idx="123">
                <c:v>08-08T00</c:v>
              </c:pt>
              <c:pt idx="124">
                <c:v>08-08T01</c:v>
              </c:pt>
              <c:pt idx="125">
                <c:v>08-08T02</c:v>
              </c:pt>
              <c:pt idx="126">
                <c:v>08-08T03</c:v>
              </c:pt>
              <c:pt idx="127">
                <c:v>08-08T04</c:v>
              </c:pt>
              <c:pt idx="128">
                <c:v>08-08T05</c:v>
              </c:pt>
              <c:pt idx="129">
                <c:v>08-08T06</c:v>
              </c:pt>
              <c:pt idx="130">
                <c:v>08-08T07</c:v>
              </c:pt>
              <c:pt idx="131">
                <c:v>08-08T08</c:v>
              </c:pt>
              <c:pt idx="132">
                <c:v>08-08T09</c:v>
              </c:pt>
              <c:pt idx="133">
                <c:v>08-08T10</c:v>
              </c:pt>
              <c:pt idx="134">
                <c:v>08-08T11</c:v>
              </c:pt>
              <c:pt idx="135">
                <c:v>08-08T12</c:v>
              </c:pt>
              <c:pt idx="136">
                <c:v>08-08T13</c:v>
              </c:pt>
              <c:pt idx="137">
                <c:v>08-08T14</c:v>
              </c:pt>
              <c:pt idx="138">
                <c:v>08-08T15</c:v>
              </c:pt>
              <c:pt idx="139">
                <c:v>08-08T16</c:v>
              </c:pt>
              <c:pt idx="140">
                <c:v>08-08T17</c:v>
              </c:pt>
              <c:pt idx="141">
                <c:v>08-08T18</c:v>
              </c:pt>
              <c:pt idx="142">
                <c:v>08-08T19</c:v>
              </c:pt>
              <c:pt idx="143">
                <c:v>08-08T20</c:v>
              </c:pt>
              <c:pt idx="144">
                <c:v>08-08T21</c:v>
              </c:pt>
              <c:pt idx="145">
                <c:v>08-08T22</c:v>
              </c:pt>
              <c:pt idx="146">
                <c:v>08-08T23</c:v>
              </c:pt>
              <c:pt idx="147">
                <c:v>08-09T00</c:v>
              </c:pt>
              <c:pt idx="148">
                <c:v>08-09T01</c:v>
              </c:pt>
              <c:pt idx="149">
                <c:v>08-09T02</c:v>
              </c:pt>
              <c:pt idx="150">
                <c:v>08-09T03</c:v>
              </c:pt>
              <c:pt idx="151">
                <c:v>08-09T04</c:v>
              </c:pt>
              <c:pt idx="152">
                <c:v>08-09T05</c:v>
              </c:pt>
              <c:pt idx="153">
                <c:v>08-09T06</c:v>
              </c:pt>
              <c:pt idx="154">
                <c:v>08-09T07</c:v>
              </c:pt>
              <c:pt idx="155">
                <c:v>08-09T08</c:v>
              </c:pt>
              <c:pt idx="156">
                <c:v>08-09T09</c:v>
              </c:pt>
              <c:pt idx="157">
                <c:v>08-09T10</c:v>
              </c:pt>
              <c:pt idx="158">
                <c:v>08-09T11</c:v>
              </c:pt>
              <c:pt idx="159">
                <c:v>08-09T12</c:v>
              </c:pt>
              <c:pt idx="160">
                <c:v>08-09T13</c:v>
              </c:pt>
              <c:pt idx="161">
                <c:v>08-09T14</c:v>
              </c:pt>
              <c:pt idx="162">
                <c:v>08-09T15</c:v>
              </c:pt>
              <c:pt idx="163">
                <c:v>08-09T16</c:v>
              </c:pt>
              <c:pt idx="164">
                <c:v>08-09T17</c:v>
              </c:pt>
              <c:pt idx="165">
                <c:v>08-09T18</c:v>
              </c:pt>
              <c:pt idx="166">
                <c:v>08-09T19</c:v>
              </c:pt>
              <c:pt idx="167">
                <c:v>08-09T20</c:v>
              </c:pt>
              <c:pt idx="168">
                <c:v>08-09T21</c:v>
              </c:pt>
              <c:pt idx="169">
                <c:v>08-09T22</c:v>
              </c:pt>
              <c:pt idx="170">
                <c:v>08-09T23</c:v>
              </c:pt>
              <c:pt idx="171">
                <c:v>08-10T00</c:v>
              </c:pt>
              <c:pt idx="172">
                <c:v>08-10T01</c:v>
              </c:pt>
              <c:pt idx="173">
                <c:v>08-10T02</c:v>
              </c:pt>
              <c:pt idx="174">
                <c:v>08-10T03</c:v>
              </c:pt>
              <c:pt idx="175">
                <c:v>08-10T04</c:v>
              </c:pt>
              <c:pt idx="176">
                <c:v>08-10T05</c:v>
              </c:pt>
              <c:pt idx="177">
                <c:v>08-10T06</c:v>
              </c:pt>
              <c:pt idx="178">
                <c:v>08-10T07</c:v>
              </c:pt>
              <c:pt idx="179">
                <c:v>08-10T08</c:v>
              </c:pt>
              <c:pt idx="180">
                <c:v>08-10T09</c:v>
              </c:pt>
              <c:pt idx="181">
                <c:v>08-10T10</c:v>
              </c:pt>
              <c:pt idx="182">
                <c:v>08-10T11</c:v>
              </c:pt>
              <c:pt idx="183">
                <c:v>08-10T12</c:v>
              </c:pt>
              <c:pt idx="184">
                <c:v>08-10T13</c:v>
              </c:pt>
              <c:pt idx="185">
                <c:v>08-10T14</c:v>
              </c:pt>
              <c:pt idx="186">
                <c:v>08-10T15</c:v>
              </c:pt>
              <c:pt idx="187">
                <c:v>08-10T16</c:v>
              </c:pt>
              <c:pt idx="188">
                <c:v>08-10T17</c:v>
              </c:pt>
              <c:pt idx="189">
                <c:v>08-10T18</c:v>
              </c:pt>
              <c:pt idx="190">
                <c:v>08-10T19</c:v>
              </c:pt>
              <c:pt idx="191">
                <c:v>08-10T20</c:v>
              </c:pt>
              <c:pt idx="192">
                <c:v>08-10T21</c:v>
              </c:pt>
              <c:pt idx="193">
                <c:v>08-10T22</c:v>
              </c:pt>
              <c:pt idx="194">
                <c:v>08-10T23</c:v>
              </c:pt>
              <c:pt idx="195">
                <c:v>08-11T00</c:v>
              </c:pt>
              <c:pt idx="196">
                <c:v>08-11T01</c:v>
              </c:pt>
              <c:pt idx="197">
                <c:v>08-11T02</c:v>
              </c:pt>
              <c:pt idx="198">
                <c:v>08-11T03</c:v>
              </c:pt>
              <c:pt idx="199">
                <c:v>08-11T04</c:v>
              </c:pt>
              <c:pt idx="200">
                <c:v>08-11T05</c:v>
              </c:pt>
              <c:pt idx="201">
                <c:v>08-11T06</c:v>
              </c:pt>
              <c:pt idx="202">
                <c:v>08-11T07</c:v>
              </c:pt>
              <c:pt idx="203">
                <c:v>08-11T08</c:v>
              </c:pt>
              <c:pt idx="204">
                <c:v>08-11T09</c:v>
              </c:pt>
              <c:pt idx="205">
                <c:v>08-11T10</c:v>
              </c:pt>
              <c:pt idx="206">
                <c:v>08-11T11</c:v>
              </c:pt>
              <c:pt idx="207">
                <c:v>08-11T12</c:v>
              </c:pt>
              <c:pt idx="208">
                <c:v>08-11T13</c:v>
              </c:pt>
              <c:pt idx="209">
                <c:v>08-11T14</c:v>
              </c:pt>
              <c:pt idx="210">
                <c:v>08-11T15</c:v>
              </c:pt>
              <c:pt idx="211">
                <c:v>08-11T16</c:v>
              </c:pt>
              <c:pt idx="212">
                <c:v>08-11T17</c:v>
              </c:pt>
              <c:pt idx="213">
                <c:v>08-11T18</c:v>
              </c:pt>
              <c:pt idx="214">
                <c:v>08-11T19</c:v>
              </c:pt>
              <c:pt idx="215">
                <c:v>08-11T20</c:v>
              </c:pt>
              <c:pt idx="216">
                <c:v>08-11T21</c:v>
              </c:pt>
              <c:pt idx="217">
                <c:v>08-11T22</c:v>
              </c:pt>
              <c:pt idx="218">
                <c:v>08-11T23</c:v>
              </c:pt>
              <c:pt idx="219">
                <c:v>08-12T00</c:v>
              </c:pt>
              <c:pt idx="220">
                <c:v>08-12T01</c:v>
              </c:pt>
              <c:pt idx="221">
                <c:v>08-12T02</c:v>
              </c:pt>
              <c:pt idx="222">
                <c:v>08-12T03</c:v>
              </c:pt>
              <c:pt idx="223">
                <c:v>08-12T04</c:v>
              </c:pt>
              <c:pt idx="224">
                <c:v>08-12T05</c:v>
              </c:pt>
              <c:pt idx="225">
                <c:v>08-12T06</c:v>
              </c:pt>
              <c:pt idx="226">
                <c:v>08-12T07</c:v>
              </c:pt>
              <c:pt idx="227">
                <c:v>08-12T08</c:v>
              </c:pt>
              <c:pt idx="228">
                <c:v>08-12T09</c:v>
              </c:pt>
              <c:pt idx="229">
                <c:v>08-12T10</c:v>
              </c:pt>
              <c:pt idx="230">
                <c:v>08-12T11</c:v>
              </c:pt>
              <c:pt idx="231">
                <c:v>08-12T12</c:v>
              </c:pt>
              <c:pt idx="232">
                <c:v>08-12T13</c:v>
              </c:pt>
              <c:pt idx="233">
                <c:v>08-12T14</c:v>
              </c:pt>
              <c:pt idx="234">
                <c:v>08-12T15</c:v>
              </c:pt>
              <c:pt idx="235">
                <c:v>08-12T16</c:v>
              </c:pt>
              <c:pt idx="236">
                <c:v>08-12T17</c:v>
              </c:pt>
              <c:pt idx="237">
                <c:v>08-12T18</c:v>
              </c:pt>
              <c:pt idx="238">
                <c:v>08-12T19</c:v>
              </c:pt>
              <c:pt idx="239">
                <c:v>08-12T20</c:v>
              </c:pt>
              <c:pt idx="240">
                <c:v>08-12T21</c:v>
              </c:pt>
              <c:pt idx="241">
                <c:v>08-12T22</c:v>
              </c:pt>
              <c:pt idx="242">
                <c:v>08-12T23</c:v>
              </c:pt>
              <c:pt idx="243">
                <c:v>08-13T00</c:v>
              </c:pt>
              <c:pt idx="244">
                <c:v>08-13T01</c:v>
              </c:pt>
              <c:pt idx="245">
                <c:v>08-13T02</c:v>
              </c:pt>
              <c:pt idx="246">
                <c:v>08-13T03</c:v>
              </c:pt>
              <c:pt idx="247">
                <c:v>08-13T04</c:v>
              </c:pt>
              <c:pt idx="248">
                <c:v>08-13T05</c:v>
              </c:pt>
              <c:pt idx="249">
                <c:v>08-13T06</c:v>
              </c:pt>
              <c:pt idx="250">
                <c:v>08-13T07</c:v>
              </c:pt>
              <c:pt idx="251">
                <c:v>08-13T08</c:v>
              </c:pt>
              <c:pt idx="252">
                <c:v>08-13T09</c:v>
              </c:pt>
              <c:pt idx="253">
                <c:v>08-13T10</c:v>
              </c:pt>
              <c:pt idx="254">
                <c:v>08-13T11</c:v>
              </c:pt>
              <c:pt idx="255">
                <c:v>08-13T12</c:v>
              </c:pt>
              <c:pt idx="256">
                <c:v>08-13T13</c:v>
              </c:pt>
              <c:pt idx="257">
                <c:v>08-13T14</c:v>
              </c:pt>
              <c:pt idx="258">
                <c:v>08-13T15</c:v>
              </c:pt>
              <c:pt idx="259">
                <c:v>08-13T16</c:v>
              </c:pt>
              <c:pt idx="260">
                <c:v>08-13T17</c:v>
              </c:pt>
              <c:pt idx="261">
                <c:v>08-13T18</c:v>
              </c:pt>
              <c:pt idx="262">
                <c:v>08-13T19</c:v>
              </c:pt>
              <c:pt idx="263">
                <c:v>08-13T20</c:v>
              </c:pt>
              <c:pt idx="264">
                <c:v>08-13T21</c:v>
              </c:pt>
              <c:pt idx="265">
                <c:v>08-13T22</c:v>
              </c:pt>
              <c:pt idx="266">
                <c:v>08-13T23</c:v>
              </c:pt>
              <c:pt idx="267">
                <c:v>08-14T00</c:v>
              </c:pt>
              <c:pt idx="268">
                <c:v>08-14T01</c:v>
              </c:pt>
              <c:pt idx="269">
                <c:v>08-14T02</c:v>
              </c:pt>
              <c:pt idx="270">
                <c:v>08-14T03</c:v>
              </c:pt>
              <c:pt idx="271">
                <c:v>08-14T04</c:v>
              </c:pt>
              <c:pt idx="272">
                <c:v>08-14T05</c:v>
              </c:pt>
              <c:pt idx="273">
                <c:v>08-14T06</c:v>
              </c:pt>
              <c:pt idx="274">
                <c:v>08-14T07</c:v>
              </c:pt>
              <c:pt idx="275">
                <c:v>08-14T08</c:v>
              </c:pt>
              <c:pt idx="276">
                <c:v>08-14T09</c:v>
              </c:pt>
              <c:pt idx="277">
                <c:v>08-14T10</c:v>
              </c:pt>
              <c:pt idx="278">
                <c:v>08-14T11</c:v>
              </c:pt>
              <c:pt idx="279">
                <c:v>08-14T12</c:v>
              </c:pt>
              <c:pt idx="280">
                <c:v>08-14T13</c:v>
              </c:pt>
              <c:pt idx="281">
                <c:v>08-14T14</c:v>
              </c:pt>
              <c:pt idx="282">
                <c:v>08-14T15</c:v>
              </c:pt>
              <c:pt idx="283">
                <c:v>08-14T16</c:v>
              </c:pt>
              <c:pt idx="284">
                <c:v>08-14T17</c:v>
              </c:pt>
              <c:pt idx="285">
                <c:v>08-14T18</c:v>
              </c:pt>
              <c:pt idx="286">
                <c:v>08-14T19</c:v>
              </c:pt>
              <c:pt idx="287">
                <c:v>08-14T20</c:v>
              </c:pt>
              <c:pt idx="288">
                <c:v>08-14T21</c:v>
              </c:pt>
              <c:pt idx="289">
                <c:v>08-14T22</c:v>
              </c:pt>
              <c:pt idx="290">
                <c:v>08-14T23</c:v>
              </c:pt>
              <c:pt idx="291">
                <c:v>08-15T00</c:v>
              </c:pt>
              <c:pt idx="292">
                <c:v>08-15T01</c:v>
              </c:pt>
              <c:pt idx="293">
                <c:v>08-15T02</c:v>
              </c:pt>
              <c:pt idx="294">
                <c:v>08-15T03</c:v>
              </c:pt>
              <c:pt idx="295">
                <c:v>08-15T04</c:v>
              </c:pt>
              <c:pt idx="296">
                <c:v>08-15T05</c:v>
              </c:pt>
              <c:pt idx="297">
                <c:v>08-15T06</c:v>
              </c:pt>
              <c:pt idx="298">
                <c:v>08-15T07</c:v>
              </c:pt>
              <c:pt idx="299">
                <c:v>08-15T08</c:v>
              </c:pt>
              <c:pt idx="300">
                <c:v>08-15T09</c:v>
              </c:pt>
              <c:pt idx="301">
                <c:v>08-15T10</c:v>
              </c:pt>
              <c:pt idx="302">
                <c:v>08-15T11</c:v>
              </c:pt>
              <c:pt idx="303">
                <c:v>08-15T12</c:v>
              </c:pt>
              <c:pt idx="304">
                <c:v>08-15T13</c:v>
              </c:pt>
              <c:pt idx="305">
                <c:v>08-15T14</c:v>
              </c:pt>
              <c:pt idx="306">
                <c:v>08-15T15</c:v>
              </c:pt>
              <c:pt idx="307">
                <c:v>08-15T16</c:v>
              </c:pt>
              <c:pt idx="308">
                <c:v>08-15T17</c:v>
              </c:pt>
              <c:pt idx="309">
                <c:v>08-15T18</c:v>
              </c:pt>
              <c:pt idx="310">
                <c:v>08-15T19</c:v>
              </c:pt>
              <c:pt idx="311">
                <c:v>08-15T20</c:v>
              </c:pt>
              <c:pt idx="312">
                <c:v>08-15T21</c:v>
              </c:pt>
              <c:pt idx="313">
                <c:v>08-15T22</c:v>
              </c:pt>
              <c:pt idx="314">
                <c:v>08-15T23</c:v>
              </c:pt>
              <c:pt idx="315">
                <c:v>08-16T00</c:v>
              </c:pt>
              <c:pt idx="316">
                <c:v>08-16T01</c:v>
              </c:pt>
              <c:pt idx="317">
                <c:v>08-16T02</c:v>
              </c:pt>
              <c:pt idx="318">
                <c:v>08-16T03</c:v>
              </c:pt>
              <c:pt idx="319">
                <c:v>08-16T04</c:v>
              </c:pt>
              <c:pt idx="320">
                <c:v>08-16T05</c:v>
              </c:pt>
              <c:pt idx="321">
                <c:v>08-16T06</c:v>
              </c:pt>
              <c:pt idx="322">
                <c:v>08-16T07</c:v>
              </c:pt>
              <c:pt idx="323">
                <c:v>08-16T08</c:v>
              </c:pt>
              <c:pt idx="324">
                <c:v>08-16T09</c:v>
              </c:pt>
              <c:pt idx="325">
                <c:v>08-16T10</c:v>
              </c:pt>
              <c:pt idx="326">
                <c:v>08-16T11</c:v>
              </c:pt>
              <c:pt idx="327">
                <c:v>08-16T12</c:v>
              </c:pt>
              <c:pt idx="328">
                <c:v>08-16T13</c:v>
              </c:pt>
              <c:pt idx="329">
                <c:v>08-16T14</c:v>
              </c:pt>
              <c:pt idx="330">
                <c:v>08-16T15</c:v>
              </c:pt>
              <c:pt idx="331">
                <c:v>08-16T16</c:v>
              </c:pt>
              <c:pt idx="332">
                <c:v>08-16T17</c:v>
              </c:pt>
              <c:pt idx="333">
                <c:v>08-16T18</c:v>
              </c:pt>
              <c:pt idx="334">
                <c:v>08-16T19</c:v>
              </c:pt>
              <c:pt idx="335">
                <c:v>08-16T20</c:v>
              </c:pt>
              <c:pt idx="336">
                <c:v>08-16T21</c:v>
              </c:pt>
              <c:pt idx="337">
                <c:v>08-16T22</c:v>
              </c:pt>
              <c:pt idx="338">
                <c:v>08-16T23</c:v>
              </c:pt>
              <c:pt idx="339">
                <c:v>08-17T00</c:v>
              </c:pt>
              <c:pt idx="340">
                <c:v>08-17T01</c:v>
              </c:pt>
              <c:pt idx="341">
                <c:v>08-17T02</c:v>
              </c:pt>
              <c:pt idx="342">
                <c:v>08-17T03</c:v>
              </c:pt>
              <c:pt idx="343">
                <c:v>08-17T04</c:v>
              </c:pt>
              <c:pt idx="344">
                <c:v>08-17T05</c:v>
              </c:pt>
              <c:pt idx="345">
                <c:v>08-17T06</c:v>
              </c:pt>
              <c:pt idx="346">
                <c:v>08-17T07</c:v>
              </c:pt>
              <c:pt idx="347">
                <c:v>08-17T08</c:v>
              </c:pt>
              <c:pt idx="348">
                <c:v>08-17T09</c:v>
              </c:pt>
              <c:pt idx="349">
                <c:v>08-17T10</c:v>
              </c:pt>
              <c:pt idx="350">
                <c:v>08-17T11</c:v>
              </c:pt>
              <c:pt idx="351">
                <c:v>08-17T12</c:v>
              </c:pt>
              <c:pt idx="352">
                <c:v>08-17T13</c:v>
              </c:pt>
              <c:pt idx="353">
                <c:v>08-17T14</c:v>
              </c:pt>
              <c:pt idx="354">
                <c:v>08-17T15</c:v>
              </c:pt>
              <c:pt idx="355">
                <c:v>08-17T16</c:v>
              </c:pt>
              <c:pt idx="356">
                <c:v>08-17T17</c:v>
              </c:pt>
              <c:pt idx="357">
                <c:v>08-17T18</c:v>
              </c:pt>
              <c:pt idx="358">
                <c:v>08-17T19</c:v>
              </c:pt>
              <c:pt idx="359">
                <c:v>08-17T20</c:v>
              </c:pt>
              <c:pt idx="360">
                <c:v>08-17T21</c:v>
              </c:pt>
              <c:pt idx="361">
                <c:v>08-17T22</c:v>
              </c:pt>
              <c:pt idx="362">
                <c:v>08-17T23</c:v>
              </c:pt>
              <c:pt idx="363">
                <c:v>08-18T00</c:v>
              </c:pt>
              <c:pt idx="364">
                <c:v>08-18T01</c:v>
              </c:pt>
              <c:pt idx="365">
                <c:v>08-18T02</c:v>
              </c:pt>
              <c:pt idx="366">
                <c:v>08-18T03</c:v>
              </c:pt>
              <c:pt idx="367">
                <c:v>08-18T04</c:v>
              </c:pt>
              <c:pt idx="368">
                <c:v>08-18T05</c:v>
              </c:pt>
              <c:pt idx="369">
                <c:v>08-18T06</c:v>
              </c:pt>
              <c:pt idx="370">
                <c:v>08-18T07</c:v>
              </c:pt>
              <c:pt idx="371">
                <c:v>08-18T08</c:v>
              </c:pt>
              <c:pt idx="372">
                <c:v>08-18T09</c:v>
              </c:pt>
              <c:pt idx="373">
                <c:v>08-18T10</c:v>
              </c:pt>
              <c:pt idx="374">
                <c:v>08-18T11</c:v>
              </c:pt>
              <c:pt idx="375">
                <c:v>08-18T12</c:v>
              </c:pt>
              <c:pt idx="376">
                <c:v>08-18T13</c:v>
              </c:pt>
              <c:pt idx="377">
                <c:v>08-18T14</c:v>
              </c:pt>
              <c:pt idx="378">
                <c:v>08-18T15</c:v>
              </c:pt>
              <c:pt idx="379">
                <c:v>08-18T16</c:v>
              </c:pt>
              <c:pt idx="380">
                <c:v>08-18T17</c:v>
              </c:pt>
              <c:pt idx="381">
                <c:v>08-18T18</c:v>
              </c:pt>
              <c:pt idx="382">
                <c:v>08-18T19</c:v>
              </c:pt>
              <c:pt idx="383">
                <c:v>08-18T20</c:v>
              </c:pt>
              <c:pt idx="384">
                <c:v>08-18T21</c:v>
              </c:pt>
              <c:pt idx="385">
                <c:v>08-18T22</c:v>
              </c:pt>
              <c:pt idx="386">
                <c:v>08-18T23</c:v>
              </c:pt>
              <c:pt idx="387">
                <c:v>08-19T00</c:v>
              </c:pt>
              <c:pt idx="388">
                <c:v>08-19T01</c:v>
              </c:pt>
              <c:pt idx="389">
                <c:v>08-19T02</c:v>
              </c:pt>
              <c:pt idx="390">
                <c:v>08-19T03</c:v>
              </c:pt>
              <c:pt idx="391">
                <c:v>08-19T04</c:v>
              </c:pt>
              <c:pt idx="392">
                <c:v>08-19T05</c:v>
              </c:pt>
              <c:pt idx="393">
                <c:v>08-19T06</c:v>
              </c:pt>
              <c:pt idx="394">
                <c:v>08-19T07</c:v>
              </c:pt>
              <c:pt idx="395">
                <c:v>08-19T08</c:v>
              </c:pt>
              <c:pt idx="396">
                <c:v>08-19T09</c:v>
              </c:pt>
              <c:pt idx="397">
                <c:v>08-19T10</c:v>
              </c:pt>
              <c:pt idx="398">
                <c:v>08-19T11</c:v>
              </c:pt>
              <c:pt idx="399">
                <c:v>08-19T12</c:v>
              </c:pt>
              <c:pt idx="400">
                <c:v>08-19T13</c:v>
              </c:pt>
              <c:pt idx="401">
                <c:v>08-19T14</c:v>
              </c:pt>
              <c:pt idx="402">
                <c:v>08-19T15</c:v>
              </c:pt>
              <c:pt idx="403">
                <c:v>08-19T16</c:v>
              </c:pt>
              <c:pt idx="404">
                <c:v>08-19T17</c:v>
              </c:pt>
              <c:pt idx="405">
                <c:v>08-19T18</c:v>
              </c:pt>
              <c:pt idx="406">
                <c:v>08-19T19</c:v>
              </c:pt>
              <c:pt idx="407">
                <c:v>08-19T20</c:v>
              </c:pt>
              <c:pt idx="408">
                <c:v>08-19T21</c:v>
              </c:pt>
              <c:pt idx="409">
                <c:v>08-19T22</c:v>
              </c:pt>
              <c:pt idx="410">
                <c:v>08-19T23</c:v>
              </c:pt>
              <c:pt idx="411">
                <c:v>08-20T00</c:v>
              </c:pt>
              <c:pt idx="412">
                <c:v>08-20T01</c:v>
              </c:pt>
              <c:pt idx="413">
                <c:v>08-20T02</c:v>
              </c:pt>
              <c:pt idx="414">
                <c:v>08-20T03</c:v>
              </c:pt>
              <c:pt idx="415">
                <c:v>08-20T04</c:v>
              </c:pt>
              <c:pt idx="416">
                <c:v>08-20T05</c:v>
              </c:pt>
              <c:pt idx="417">
                <c:v>08-20T06</c:v>
              </c:pt>
              <c:pt idx="418">
                <c:v>08-20T07</c:v>
              </c:pt>
              <c:pt idx="419">
                <c:v>08-20T08</c:v>
              </c:pt>
              <c:pt idx="420">
                <c:v>08-20T09</c:v>
              </c:pt>
              <c:pt idx="421">
                <c:v>08-20T10</c:v>
              </c:pt>
              <c:pt idx="422">
                <c:v>08-20T11</c:v>
              </c:pt>
              <c:pt idx="423">
                <c:v>08-20T12</c:v>
              </c:pt>
              <c:pt idx="424">
                <c:v>08-20T13</c:v>
              </c:pt>
              <c:pt idx="425">
                <c:v>08-20T14</c:v>
              </c:pt>
              <c:pt idx="426">
                <c:v>08-20T15</c:v>
              </c:pt>
              <c:pt idx="427">
                <c:v>08-20T16</c:v>
              </c:pt>
              <c:pt idx="428">
                <c:v>08-20T17</c:v>
              </c:pt>
              <c:pt idx="429">
                <c:v>08-20T18</c:v>
              </c:pt>
              <c:pt idx="430">
                <c:v>08-20T19</c:v>
              </c:pt>
              <c:pt idx="431">
                <c:v>08-20T20</c:v>
              </c:pt>
              <c:pt idx="432">
                <c:v>08-20T21</c:v>
              </c:pt>
              <c:pt idx="433">
                <c:v>08-20T22</c:v>
              </c:pt>
              <c:pt idx="434">
                <c:v>08-20T23</c:v>
              </c:pt>
              <c:pt idx="435">
                <c:v>08-21T00</c:v>
              </c:pt>
              <c:pt idx="436">
                <c:v>08-21T01</c:v>
              </c:pt>
              <c:pt idx="437">
                <c:v>08-21T02</c:v>
              </c:pt>
              <c:pt idx="438">
                <c:v>08-21T03</c:v>
              </c:pt>
              <c:pt idx="439">
                <c:v>08-21T04</c:v>
              </c:pt>
              <c:pt idx="440">
                <c:v>08-21T05</c:v>
              </c:pt>
              <c:pt idx="441">
                <c:v>08-21T06</c:v>
              </c:pt>
              <c:pt idx="442">
                <c:v>08-21T07</c:v>
              </c:pt>
              <c:pt idx="443">
                <c:v>08-21T08</c:v>
              </c:pt>
              <c:pt idx="444">
                <c:v>08-21T09</c:v>
              </c:pt>
              <c:pt idx="445">
                <c:v>08-21T10</c:v>
              </c:pt>
              <c:pt idx="446">
                <c:v>08-21T11</c:v>
              </c:pt>
              <c:pt idx="447">
                <c:v>08-21T12</c:v>
              </c:pt>
              <c:pt idx="448">
                <c:v>08-21T13</c:v>
              </c:pt>
              <c:pt idx="449">
                <c:v>08-21T14</c:v>
              </c:pt>
              <c:pt idx="450">
                <c:v>08-21T15</c:v>
              </c:pt>
              <c:pt idx="451">
                <c:v>08-21T16</c:v>
              </c:pt>
              <c:pt idx="452">
                <c:v>08-21T17</c:v>
              </c:pt>
              <c:pt idx="453">
                <c:v>08-21T18</c:v>
              </c:pt>
              <c:pt idx="454">
                <c:v>08-21T19</c:v>
              </c:pt>
              <c:pt idx="455">
                <c:v>08-21T20</c:v>
              </c:pt>
              <c:pt idx="456">
                <c:v>08-21T21</c:v>
              </c:pt>
              <c:pt idx="457">
                <c:v>08-21T22</c:v>
              </c:pt>
              <c:pt idx="458">
                <c:v>08-21T23</c:v>
              </c:pt>
              <c:pt idx="459">
                <c:v>08-22T00</c:v>
              </c:pt>
              <c:pt idx="460">
                <c:v>08-22T01</c:v>
              </c:pt>
              <c:pt idx="461">
                <c:v>08-22T02</c:v>
              </c:pt>
              <c:pt idx="462">
                <c:v>08-22T03</c:v>
              </c:pt>
              <c:pt idx="463">
                <c:v>08-22T04</c:v>
              </c:pt>
              <c:pt idx="464">
                <c:v>08-22T05</c:v>
              </c:pt>
              <c:pt idx="465">
                <c:v>08-22T06</c:v>
              </c:pt>
              <c:pt idx="466">
                <c:v>08-22T07</c:v>
              </c:pt>
              <c:pt idx="467">
                <c:v>08-22T08</c:v>
              </c:pt>
              <c:pt idx="468">
                <c:v>08-22T09</c:v>
              </c:pt>
              <c:pt idx="469">
                <c:v>08-22T10</c:v>
              </c:pt>
              <c:pt idx="470">
                <c:v>08-22T11</c:v>
              </c:pt>
              <c:pt idx="471">
                <c:v>08-22T12</c:v>
              </c:pt>
              <c:pt idx="472">
                <c:v>08-22T13</c:v>
              </c:pt>
              <c:pt idx="473">
                <c:v>08-22T14</c:v>
              </c:pt>
              <c:pt idx="474">
                <c:v>08-22T15</c:v>
              </c:pt>
              <c:pt idx="475">
                <c:v>08-22T16</c:v>
              </c:pt>
              <c:pt idx="476">
                <c:v>08-22T17</c:v>
              </c:pt>
              <c:pt idx="477">
                <c:v>08-22T18</c:v>
              </c:pt>
              <c:pt idx="478">
                <c:v>08-22T19</c:v>
              </c:pt>
              <c:pt idx="479">
                <c:v>08-22T20</c:v>
              </c:pt>
              <c:pt idx="480">
                <c:v>08-22T21</c:v>
              </c:pt>
              <c:pt idx="481">
                <c:v>08-22T22</c:v>
              </c:pt>
              <c:pt idx="482">
                <c:v>08-22T23</c:v>
              </c:pt>
              <c:pt idx="483">
                <c:v>08-23T00</c:v>
              </c:pt>
              <c:pt idx="484">
                <c:v>08-23T01</c:v>
              </c:pt>
              <c:pt idx="485">
                <c:v>08-23T02</c:v>
              </c:pt>
              <c:pt idx="486">
                <c:v>08-23T03</c:v>
              </c:pt>
              <c:pt idx="487">
                <c:v>08-23T04</c:v>
              </c:pt>
              <c:pt idx="488">
                <c:v>08-23T05</c:v>
              </c:pt>
              <c:pt idx="489">
                <c:v>08-23T06</c:v>
              </c:pt>
              <c:pt idx="490">
                <c:v>08-23T07</c:v>
              </c:pt>
              <c:pt idx="491">
                <c:v>08-23T08</c:v>
              </c:pt>
              <c:pt idx="492">
                <c:v>08-23T09</c:v>
              </c:pt>
              <c:pt idx="493">
                <c:v>08-23T10</c:v>
              </c:pt>
              <c:pt idx="494">
                <c:v>08-23T11</c:v>
              </c:pt>
              <c:pt idx="495">
                <c:v>08-23T12</c:v>
              </c:pt>
              <c:pt idx="496">
                <c:v>08-23T13</c:v>
              </c:pt>
              <c:pt idx="497">
                <c:v>08-23T14</c:v>
              </c:pt>
              <c:pt idx="498">
                <c:v>08-23T15</c:v>
              </c:pt>
              <c:pt idx="499">
                <c:v>08-23T16</c:v>
              </c:pt>
              <c:pt idx="500">
                <c:v>08-23T17</c:v>
              </c:pt>
              <c:pt idx="501">
                <c:v>08-23T18</c:v>
              </c:pt>
              <c:pt idx="502">
                <c:v>08-23T19</c:v>
              </c:pt>
              <c:pt idx="503">
                <c:v>08-23T20</c:v>
              </c:pt>
              <c:pt idx="504">
                <c:v>08-23T21</c:v>
              </c:pt>
              <c:pt idx="505">
                <c:v>08-23T22</c:v>
              </c:pt>
              <c:pt idx="506">
                <c:v>08-23T23</c:v>
              </c:pt>
              <c:pt idx="507">
                <c:v>08-24T00</c:v>
              </c:pt>
              <c:pt idx="508">
                <c:v>08-24T01</c:v>
              </c:pt>
              <c:pt idx="509">
                <c:v>08-24T02</c:v>
              </c:pt>
              <c:pt idx="510">
                <c:v>08-24T03</c:v>
              </c:pt>
              <c:pt idx="511">
                <c:v>08-24T04</c:v>
              </c:pt>
              <c:pt idx="512">
                <c:v>08-24T05</c:v>
              </c:pt>
              <c:pt idx="513">
                <c:v>08-24T06</c:v>
              </c:pt>
              <c:pt idx="514">
                <c:v>08-24T07</c:v>
              </c:pt>
              <c:pt idx="515">
                <c:v>08-24T08</c:v>
              </c:pt>
              <c:pt idx="516">
                <c:v>08-24T09</c:v>
              </c:pt>
              <c:pt idx="517">
                <c:v>08-24T10</c:v>
              </c:pt>
              <c:pt idx="518">
                <c:v>08-24T11</c:v>
              </c:pt>
              <c:pt idx="519">
                <c:v>08-24T12</c:v>
              </c:pt>
              <c:pt idx="520">
                <c:v>08-24T13</c:v>
              </c:pt>
              <c:pt idx="521">
                <c:v>08-24T14</c:v>
              </c:pt>
              <c:pt idx="522">
                <c:v>08-24T15</c:v>
              </c:pt>
              <c:pt idx="523">
                <c:v>08-24T16</c:v>
              </c:pt>
              <c:pt idx="524">
                <c:v>08-24T17</c:v>
              </c:pt>
              <c:pt idx="525">
                <c:v>08-24T18</c:v>
              </c:pt>
              <c:pt idx="526">
                <c:v>08-24T19</c:v>
              </c:pt>
              <c:pt idx="527">
                <c:v>08-24T20</c:v>
              </c:pt>
              <c:pt idx="528">
                <c:v>08-24T21</c:v>
              </c:pt>
              <c:pt idx="529">
                <c:v>08-24T22</c:v>
              </c:pt>
              <c:pt idx="530">
                <c:v>08-24T23</c:v>
              </c:pt>
              <c:pt idx="531">
                <c:v>08-25T00</c:v>
              </c:pt>
              <c:pt idx="532">
                <c:v>08-25T01</c:v>
              </c:pt>
              <c:pt idx="533">
                <c:v>08-25T02</c:v>
              </c:pt>
              <c:pt idx="534">
                <c:v>08-25T03</c:v>
              </c:pt>
              <c:pt idx="535">
                <c:v>08-25T04</c:v>
              </c:pt>
              <c:pt idx="536">
                <c:v>08-25T05</c:v>
              </c:pt>
              <c:pt idx="537">
                <c:v>08-25T06</c:v>
              </c:pt>
              <c:pt idx="538">
                <c:v>08-25T07</c:v>
              </c:pt>
              <c:pt idx="539">
                <c:v>08-25T08</c:v>
              </c:pt>
              <c:pt idx="540">
                <c:v>08-25T09</c:v>
              </c:pt>
              <c:pt idx="541">
                <c:v>08-25T10</c:v>
              </c:pt>
              <c:pt idx="542">
                <c:v>08-25T11</c:v>
              </c:pt>
              <c:pt idx="543">
                <c:v>08-25T12</c:v>
              </c:pt>
              <c:pt idx="544">
                <c:v>08-25T13</c:v>
              </c:pt>
              <c:pt idx="545">
                <c:v>08-25T14</c:v>
              </c:pt>
              <c:pt idx="546">
                <c:v>08-25T15</c:v>
              </c:pt>
              <c:pt idx="547">
                <c:v>08-25T16</c:v>
              </c:pt>
              <c:pt idx="548">
                <c:v>08-25T17</c:v>
              </c:pt>
              <c:pt idx="549">
                <c:v>08-25T18</c:v>
              </c:pt>
              <c:pt idx="550">
                <c:v>08-25T19</c:v>
              </c:pt>
              <c:pt idx="551">
                <c:v>08-25T20</c:v>
              </c:pt>
              <c:pt idx="552">
                <c:v>08-25T21</c:v>
              </c:pt>
              <c:pt idx="553">
                <c:v>08-25T22</c:v>
              </c:pt>
              <c:pt idx="554">
                <c:v>08-25T23</c:v>
              </c:pt>
              <c:pt idx="555">
                <c:v>08-26T00</c:v>
              </c:pt>
              <c:pt idx="556">
                <c:v>08-26T01</c:v>
              </c:pt>
              <c:pt idx="557">
                <c:v>08-26T02</c:v>
              </c:pt>
              <c:pt idx="558">
                <c:v>08-26T03</c:v>
              </c:pt>
              <c:pt idx="559">
                <c:v>08-26T04</c:v>
              </c:pt>
              <c:pt idx="560">
                <c:v>08-26T05</c:v>
              </c:pt>
              <c:pt idx="561">
                <c:v>08-26T06</c:v>
              </c:pt>
              <c:pt idx="562">
                <c:v>08-26T07</c:v>
              </c:pt>
              <c:pt idx="563">
                <c:v>08-26T08</c:v>
              </c:pt>
              <c:pt idx="564">
                <c:v>08-26T09</c:v>
              </c:pt>
              <c:pt idx="565">
                <c:v>08-26T10</c:v>
              </c:pt>
              <c:pt idx="566">
                <c:v>08-26T11</c:v>
              </c:pt>
              <c:pt idx="567">
                <c:v>08-26T12</c:v>
              </c:pt>
              <c:pt idx="568">
                <c:v>08-26T13</c:v>
              </c:pt>
              <c:pt idx="569">
                <c:v>08-26T14</c:v>
              </c:pt>
              <c:pt idx="570">
                <c:v>08-26T15</c:v>
              </c:pt>
              <c:pt idx="571">
                <c:v>08-26T16</c:v>
              </c:pt>
              <c:pt idx="572">
                <c:v>08-26T17</c:v>
              </c:pt>
              <c:pt idx="573">
                <c:v>08-26T18</c:v>
              </c:pt>
              <c:pt idx="574">
                <c:v>08-26T19</c:v>
              </c:pt>
              <c:pt idx="575">
                <c:v>08-26T20</c:v>
              </c:pt>
              <c:pt idx="576">
                <c:v>08-26T21</c:v>
              </c:pt>
              <c:pt idx="577">
                <c:v>08-26T22</c:v>
              </c:pt>
              <c:pt idx="578">
                <c:v>08-26T23</c:v>
              </c:pt>
              <c:pt idx="579">
                <c:v>08-27T00</c:v>
              </c:pt>
              <c:pt idx="580">
                <c:v>08-27T01</c:v>
              </c:pt>
              <c:pt idx="581">
                <c:v>08-27T02</c:v>
              </c:pt>
              <c:pt idx="582">
                <c:v>08-27T03</c:v>
              </c:pt>
              <c:pt idx="583">
                <c:v>08-27T04</c:v>
              </c:pt>
              <c:pt idx="584">
                <c:v>08-27T05</c:v>
              </c:pt>
              <c:pt idx="585">
                <c:v>08-27T06</c:v>
              </c:pt>
              <c:pt idx="586">
                <c:v>08-27T07</c:v>
              </c:pt>
              <c:pt idx="587">
                <c:v>08-28T08</c:v>
              </c:pt>
              <c:pt idx="588">
                <c:v>08-28T09</c:v>
              </c:pt>
              <c:pt idx="589">
                <c:v>08-28T10</c:v>
              </c:pt>
              <c:pt idx="590">
                <c:v>08-28T11</c:v>
              </c:pt>
              <c:pt idx="591">
                <c:v>08-28T12</c:v>
              </c:pt>
              <c:pt idx="592">
                <c:v>08-28T13</c:v>
              </c:pt>
              <c:pt idx="593">
                <c:v>08-28T14</c:v>
              </c:pt>
              <c:pt idx="594">
                <c:v>08-28T15</c:v>
              </c:pt>
              <c:pt idx="595">
                <c:v>08-28T16</c:v>
              </c:pt>
              <c:pt idx="596">
                <c:v>08-28T17</c:v>
              </c:pt>
              <c:pt idx="597">
                <c:v>08-28T18</c:v>
              </c:pt>
              <c:pt idx="598">
                <c:v>08-28T19</c:v>
              </c:pt>
              <c:pt idx="599">
                <c:v>08-28T20</c:v>
              </c:pt>
              <c:pt idx="600">
                <c:v>08-28T21</c:v>
              </c:pt>
              <c:pt idx="601">
                <c:v>08-28T22</c:v>
              </c:pt>
              <c:pt idx="602">
                <c:v>08-28T23</c:v>
              </c:pt>
              <c:pt idx="603">
                <c:v>08-29T00</c:v>
              </c:pt>
              <c:pt idx="604">
                <c:v>08-29T01</c:v>
              </c:pt>
              <c:pt idx="605">
                <c:v>08-29T02</c:v>
              </c:pt>
              <c:pt idx="606">
                <c:v>08-29T03</c:v>
              </c:pt>
              <c:pt idx="607">
                <c:v>08-29T04</c:v>
              </c:pt>
              <c:pt idx="608">
                <c:v>08-29T05</c:v>
              </c:pt>
              <c:pt idx="609">
                <c:v>08-29T06</c:v>
              </c:pt>
              <c:pt idx="610">
                <c:v>08-29T08</c:v>
              </c:pt>
              <c:pt idx="611">
                <c:v>08-29T09</c:v>
              </c:pt>
              <c:pt idx="612">
                <c:v>08-29T10</c:v>
              </c:pt>
              <c:pt idx="613">
                <c:v>08-29T11</c:v>
              </c:pt>
              <c:pt idx="614">
                <c:v>08-29T12</c:v>
              </c:pt>
              <c:pt idx="615">
                <c:v>08-29T13</c:v>
              </c:pt>
              <c:pt idx="616">
                <c:v>08-29T14</c:v>
              </c:pt>
              <c:pt idx="617">
                <c:v>08-29T15</c:v>
              </c:pt>
              <c:pt idx="618">
                <c:v>08-29T16</c:v>
              </c:pt>
              <c:pt idx="619">
                <c:v>08-29T17</c:v>
              </c:pt>
              <c:pt idx="620">
                <c:v>08-29T18</c:v>
              </c:pt>
              <c:pt idx="621">
                <c:v>08-29T19</c:v>
              </c:pt>
              <c:pt idx="622">
                <c:v>08-29T20</c:v>
              </c:pt>
              <c:pt idx="623">
                <c:v>08-29T21</c:v>
              </c:pt>
              <c:pt idx="624">
                <c:v>08-29T22</c:v>
              </c:pt>
              <c:pt idx="625">
                <c:v>08-29T23</c:v>
              </c:pt>
              <c:pt idx="626">
                <c:v>08-30T00</c:v>
              </c:pt>
              <c:pt idx="627">
                <c:v>08-30T01</c:v>
              </c:pt>
              <c:pt idx="628">
                <c:v>08-30T02</c:v>
              </c:pt>
              <c:pt idx="629">
                <c:v>08-30T03</c:v>
              </c:pt>
              <c:pt idx="630">
                <c:v>08-30T04</c:v>
              </c:pt>
              <c:pt idx="631">
                <c:v>08-30T05</c:v>
              </c:pt>
              <c:pt idx="632">
                <c:v>08-30T06</c:v>
              </c:pt>
              <c:pt idx="633">
                <c:v>08-30T07</c:v>
              </c:pt>
              <c:pt idx="634">
                <c:v>08-30T08</c:v>
              </c:pt>
              <c:pt idx="635">
                <c:v>08-30T09</c:v>
              </c:pt>
              <c:pt idx="636">
                <c:v>08-30T10</c:v>
              </c:pt>
              <c:pt idx="637">
                <c:v>08-30T11</c:v>
              </c:pt>
              <c:pt idx="638">
                <c:v>08-30T12</c:v>
              </c:pt>
              <c:pt idx="639">
                <c:v>08-30T13</c:v>
              </c:pt>
              <c:pt idx="640">
                <c:v>08-30T14</c:v>
              </c:pt>
              <c:pt idx="641">
                <c:v>08-30T15</c:v>
              </c:pt>
              <c:pt idx="642">
                <c:v>08-30T16</c:v>
              </c:pt>
              <c:pt idx="643">
                <c:v>08-30T17</c:v>
              </c:pt>
              <c:pt idx="644">
                <c:v>08-30T18</c:v>
              </c:pt>
              <c:pt idx="645">
                <c:v>08-30T19</c:v>
              </c:pt>
              <c:pt idx="646">
                <c:v>08-30T20</c:v>
              </c:pt>
              <c:pt idx="647">
                <c:v>08-30T21</c:v>
              </c:pt>
              <c:pt idx="648">
                <c:v>08-30T22</c:v>
              </c:pt>
              <c:pt idx="649">
                <c:v>08-30T23</c:v>
              </c:pt>
              <c:pt idx="650">
                <c:v>08-31T00</c:v>
              </c:pt>
              <c:pt idx="651">
                <c:v>08-31T01</c:v>
              </c:pt>
              <c:pt idx="652">
                <c:v>08-31T02</c:v>
              </c:pt>
              <c:pt idx="653">
                <c:v>08-31T03</c:v>
              </c:pt>
              <c:pt idx="654">
                <c:v>08-31T04</c:v>
              </c:pt>
              <c:pt idx="655">
                <c:v>08-31T05</c:v>
              </c:pt>
              <c:pt idx="656">
                <c:v>08-31T06</c:v>
              </c:pt>
              <c:pt idx="657">
                <c:v>08-31T07</c:v>
              </c:pt>
              <c:pt idx="658">
                <c:v>08-31T08</c:v>
              </c:pt>
              <c:pt idx="659">
                <c:v>08-31T09</c:v>
              </c:pt>
              <c:pt idx="660">
                <c:v>08-31T10</c:v>
              </c:pt>
              <c:pt idx="661">
                <c:v>08-31T11</c:v>
              </c:pt>
              <c:pt idx="662">
                <c:v>08-31T12</c:v>
              </c:pt>
              <c:pt idx="663">
                <c:v>08-31T13</c:v>
              </c:pt>
              <c:pt idx="664">
                <c:v>08-31T14</c:v>
              </c:pt>
              <c:pt idx="665">
                <c:v>08-31T15</c:v>
              </c:pt>
              <c:pt idx="666">
                <c:v>08-31T16</c:v>
              </c:pt>
              <c:pt idx="667">
                <c:v>08-31T17</c:v>
              </c:pt>
              <c:pt idx="668">
                <c:v>08-31T18</c:v>
              </c:pt>
              <c:pt idx="669">
                <c:v>08-31T19</c:v>
              </c:pt>
              <c:pt idx="670">
                <c:v>08-31T20</c:v>
              </c:pt>
              <c:pt idx="671">
                <c:v>08-31T21</c:v>
              </c:pt>
              <c:pt idx="672">
                <c:v>08-31T22</c:v>
              </c:pt>
              <c:pt idx="673">
                <c:v>08-31T23</c:v>
              </c:pt>
              <c:pt idx="674">
                <c:v>09-01T00</c:v>
              </c:pt>
              <c:pt idx="675">
                <c:v>09-01T01</c:v>
              </c:pt>
              <c:pt idx="676">
                <c:v>09-01T02</c:v>
              </c:pt>
              <c:pt idx="677">
                <c:v>09-01T03</c:v>
              </c:pt>
              <c:pt idx="678">
                <c:v>09-01T04</c:v>
              </c:pt>
              <c:pt idx="679">
                <c:v>09-01T05</c:v>
              </c:pt>
              <c:pt idx="680">
                <c:v>09-01T06</c:v>
              </c:pt>
              <c:pt idx="681">
                <c:v>09-01T07</c:v>
              </c:pt>
              <c:pt idx="682">
                <c:v>09-01T08</c:v>
              </c:pt>
              <c:pt idx="683">
                <c:v>09-01T09</c:v>
              </c:pt>
              <c:pt idx="684">
                <c:v>09-01T10</c:v>
              </c:pt>
              <c:pt idx="685">
                <c:v>09-01T11</c:v>
              </c:pt>
              <c:pt idx="686">
                <c:v>09-01T12</c:v>
              </c:pt>
              <c:pt idx="687">
                <c:v>09-01T13</c:v>
              </c:pt>
              <c:pt idx="688">
                <c:v>09-01T14</c:v>
              </c:pt>
              <c:pt idx="689">
                <c:v>09-01T15</c:v>
              </c:pt>
              <c:pt idx="690">
                <c:v>09-01T16</c:v>
              </c:pt>
              <c:pt idx="691">
                <c:v>09-01T17</c:v>
              </c:pt>
              <c:pt idx="692">
                <c:v>09-01T18</c:v>
              </c:pt>
              <c:pt idx="693">
                <c:v>09-01T19</c:v>
              </c:pt>
              <c:pt idx="694">
                <c:v>09-01T20</c:v>
              </c:pt>
              <c:pt idx="695">
                <c:v>09-01T21</c:v>
              </c:pt>
              <c:pt idx="696">
                <c:v>09-01T22</c:v>
              </c:pt>
              <c:pt idx="697">
                <c:v>09-01T23</c:v>
              </c:pt>
              <c:pt idx="698">
                <c:v>09-02T00</c:v>
              </c:pt>
              <c:pt idx="699">
                <c:v>09-02T01</c:v>
              </c:pt>
              <c:pt idx="700">
                <c:v>09-02T02</c:v>
              </c:pt>
              <c:pt idx="701">
                <c:v>09-02T03</c:v>
              </c:pt>
              <c:pt idx="702">
                <c:v>09-02T04</c:v>
              </c:pt>
              <c:pt idx="703">
                <c:v>09-02T05</c:v>
              </c:pt>
              <c:pt idx="704">
                <c:v>09-02T06</c:v>
              </c:pt>
              <c:pt idx="705">
                <c:v>09-02T07</c:v>
              </c:pt>
              <c:pt idx="706">
                <c:v>09-02T08</c:v>
              </c:pt>
              <c:pt idx="707">
                <c:v>09-02T09</c:v>
              </c:pt>
              <c:pt idx="708">
                <c:v>09-02T10</c:v>
              </c:pt>
              <c:pt idx="709">
                <c:v>09-02T11</c:v>
              </c:pt>
              <c:pt idx="710">
                <c:v>09-02T12</c:v>
              </c:pt>
              <c:pt idx="711">
                <c:v>09-02T13</c:v>
              </c:pt>
              <c:pt idx="712">
                <c:v>09-02T14</c:v>
              </c:pt>
              <c:pt idx="713">
                <c:v>09-02T15</c:v>
              </c:pt>
              <c:pt idx="714">
                <c:v>09-02T16</c:v>
              </c:pt>
              <c:pt idx="715">
                <c:v>09-02T17</c:v>
              </c:pt>
              <c:pt idx="716">
                <c:v>09-02T18</c:v>
              </c:pt>
              <c:pt idx="717">
                <c:v>09-02T19</c:v>
              </c:pt>
              <c:pt idx="718">
                <c:v>09-02T20</c:v>
              </c:pt>
              <c:pt idx="719">
                <c:v>09-02T21</c:v>
              </c:pt>
              <c:pt idx="720">
                <c:v>09-02T22</c:v>
              </c:pt>
              <c:pt idx="721">
                <c:v>09-02T23</c:v>
              </c:pt>
              <c:pt idx="722">
                <c:v>09-03T00</c:v>
              </c:pt>
              <c:pt idx="723">
                <c:v>09-03T01</c:v>
              </c:pt>
              <c:pt idx="724">
                <c:v>09-03T02</c:v>
              </c:pt>
              <c:pt idx="725">
                <c:v>09-03T03</c:v>
              </c:pt>
              <c:pt idx="726">
                <c:v>09-03T04</c:v>
              </c:pt>
              <c:pt idx="727">
                <c:v>09-03T05</c:v>
              </c:pt>
              <c:pt idx="728">
                <c:v>09-03T06</c:v>
              </c:pt>
              <c:pt idx="729">
                <c:v>09-03T07</c:v>
              </c:pt>
              <c:pt idx="730">
                <c:v>09-03T08</c:v>
              </c:pt>
              <c:pt idx="731">
                <c:v>09-03T09</c:v>
              </c:pt>
              <c:pt idx="732">
                <c:v>09-03T10</c:v>
              </c:pt>
              <c:pt idx="733">
                <c:v>09-03T11</c:v>
              </c:pt>
              <c:pt idx="734">
                <c:v>09-03T12</c:v>
              </c:pt>
              <c:pt idx="735">
                <c:v>09-03T13</c:v>
              </c:pt>
              <c:pt idx="736">
                <c:v>09-03T14</c:v>
              </c:pt>
              <c:pt idx="737">
                <c:v>09-03T15</c:v>
              </c:pt>
              <c:pt idx="738">
                <c:v>09-03T16</c:v>
              </c:pt>
              <c:pt idx="739">
                <c:v>09-03T17</c:v>
              </c:pt>
              <c:pt idx="740">
                <c:v>09-03T18</c:v>
              </c:pt>
              <c:pt idx="741">
                <c:v>09-03T19</c:v>
              </c:pt>
              <c:pt idx="742">
                <c:v>09-03T20</c:v>
              </c:pt>
              <c:pt idx="743">
                <c:v>09-03T21</c:v>
              </c:pt>
              <c:pt idx="744">
                <c:v>09-03T22</c:v>
              </c:pt>
              <c:pt idx="745">
                <c:v>09-03T23</c:v>
              </c:pt>
              <c:pt idx="746">
                <c:v>09-04T00</c:v>
              </c:pt>
              <c:pt idx="747">
                <c:v>09-04T01</c:v>
              </c:pt>
              <c:pt idx="748">
                <c:v>09-04T02</c:v>
              </c:pt>
              <c:pt idx="749">
                <c:v>09-04T03</c:v>
              </c:pt>
              <c:pt idx="750">
                <c:v>09-04T04</c:v>
              </c:pt>
              <c:pt idx="751">
                <c:v>09-04T05</c:v>
              </c:pt>
              <c:pt idx="752">
                <c:v>09-04T06</c:v>
              </c:pt>
              <c:pt idx="753">
                <c:v>09-04T07</c:v>
              </c:pt>
              <c:pt idx="754">
                <c:v>09-04T08</c:v>
              </c:pt>
              <c:pt idx="755">
                <c:v>09-04T09</c:v>
              </c:pt>
              <c:pt idx="756">
                <c:v>09-04T10</c:v>
              </c:pt>
              <c:pt idx="757">
                <c:v>09-04T11</c:v>
              </c:pt>
              <c:pt idx="758">
                <c:v>09-04T12</c:v>
              </c:pt>
              <c:pt idx="759">
                <c:v>09-04T13</c:v>
              </c:pt>
              <c:pt idx="760">
                <c:v>09-04T14</c:v>
              </c:pt>
              <c:pt idx="761">
                <c:v>09-04T15</c:v>
              </c:pt>
              <c:pt idx="762">
                <c:v>09-04T16</c:v>
              </c:pt>
              <c:pt idx="763">
                <c:v>09-04T17</c:v>
              </c:pt>
              <c:pt idx="764">
                <c:v>09-04T18</c:v>
              </c:pt>
              <c:pt idx="765">
                <c:v>09-04T19</c:v>
              </c:pt>
              <c:pt idx="766">
                <c:v>09-04T20</c:v>
              </c:pt>
              <c:pt idx="767">
                <c:v>09-04T21</c:v>
              </c:pt>
              <c:pt idx="768">
                <c:v>09-04T22</c:v>
              </c:pt>
              <c:pt idx="769">
                <c:v>09-04T23</c:v>
              </c:pt>
              <c:pt idx="770">
                <c:v>09-05T00</c:v>
              </c:pt>
              <c:pt idx="771">
                <c:v>09-05T01</c:v>
              </c:pt>
              <c:pt idx="772">
                <c:v>09-05T02</c:v>
              </c:pt>
              <c:pt idx="773">
                <c:v>09-05T03</c:v>
              </c:pt>
              <c:pt idx="774">
                <c:v>09-05T04</c:v>
              </c:pt>
              <c:pt idx="775">
                <c:v>09-05T05</c:v>
              </c:pt>
              <c:pt idx="776">
                <c:v>09-05T06</c:v>
              </c:pt>
              <c:pt idx="777">
                <c:v>09-05T07</c:v>
              </c:pt>
              <c:pt idx="778">
                <c:v>09-05T08</c:v>
              </c:pt>
              <c:pt idx="779">
                <c:v>09-05T09</c:v>
              </c:pt>
              <c:pt idx="780">
                <c:v>09-05T10</c:v>
              </c:pt>
              <c:pt idx="781">
                <c:v>09-05T11</c:v>
              </c:pt>
              <c:pt idx="782">
                <c:v>09-05T12</c:v>
              </c:pt>
              <c:pt idx="783">
                <c:v>09-05T13</c:v>
              </c:pt>
              <c:pt idx="784">
                <c:v>09-05T14</c:v>
              </c:pt>
              <c:pt idx="785">
                <c:v>09-05T15</c:v>
              </c:pt>
              <c:pt idx="786">
                <c:v>09-05T16</c:v>
              </c:pt>
              <c:pt idx="787">
                <c:v>09-05T17</c:v>
              </c:pt>
              <c:pt idx="788">
                <c:v>09-05T18</c:v>
              </c:pt>
              <c:pt idx="789">
                <c:v>09-05T19</c:v>
              </c:pt>
              <c:pt idx="790">
                <c:v>09-05T20</c:v>
              </c:pt>
              <c:pt idx="791">
                <c:v>09-05T21</c:v>
              </c:pt>
              <c:pt idx="792">
                <c:v>09-05T22</c:v>
              </c:pt>
              <c:pt idx="793">
                <c:v>09-05T23</c:v>
              </c:pt>
              <c:pt idx="794">
                <c:v>09-06T00</c:v>
              </c:pt>
              <c:pt idx="795">
                <c:v>09-06T01</c:v>
              </c:pt>
              <c:pt idx="796">
                <c:v>09-06T02</c:v>
              </c:pt>
              <c:pt idx="797">
                <c:v>09-06T03</c:v>
              </c:pt>
              <c:pt idx="798">
                <c:v>09-06T04</c:v>
              </c:pt>
              <c:pt idx="799">
                <c:v>09-06T05</c:v>
              </c:pt>
              <c:pt idx="800">
                <c:v>09-06T06</c:v>
              </c:pt>
              <c:pt idx="801">
                <c:v>09-06T07</c:v>
              </c:pt>
              <c:pt idx="802">
                <c:v>09-06T08</c:v>
              </c:pt>
              <c:pt idx="803">
                <c:v>09-06T09</c:v>
              </c:pt>
              <c:pt idx="804">
                <c:v>09-06T10</c:v>
              </c:pt>
              <c:pt idx="805">
                <c:v>09-06T11</c:v>
              </c:pt>
              <c:pt idx="806">
                <c:v>09-06T12</c:v>
              </c:pt>
              <c:pt idx="807">
                <c:v>09-06T13</c:v>
              </c:pt>
              <c:pt idx="808">
                <c:v>09-06T14</c:v>
              </c:pt>
              <c:pt idx="809">
                <c:v>09-06T15</c:v>
              </c:pt>
              <c:pt idx="810">
                <c:v>09-06T16</c:v>
              </c:pt>
              <c:pt idx="811">
                <c:v>09-06T17</c:v>
              </c:pt>
              <c:pt idx="812">
                <c:v>09-06T18</c:v>
              </c:pt>
              <c:pt idx="813">
                <c:v>09-06T19</c:v>
              </c:pt>
              <c:pt idx="814">
                <c:v>09-06T20</c:v>
              </c:pt>
              <c:pt idx="815">
                <c:v>09-06T21</c:v>
              </c:pt>
              <c:pt idx="816">
                <c:v>09-06T22</c:v>
              </c:pt>
              <c:pt idx="817">
                <c:v>09-06T23</c:v>
              </c:pt>
              <c:pt idx="818">
                <c:v>09-07T00</c:v>
              </c:pt>
              <c:pt idx="819">
                <c:v>09-07T01</c:v>
              </c:pt>
              <c:pt idx="820">
                <c:v>09-07T02</c:v>
              </c:pt>
              <c:pt idx="821">
                <c:v>09-07T03</c:v>
              </c:pt>
              <c:pt idx="822">
                <c:v>09-07T04</c:v>
              </c:pt>
              <c:pt idx="823">
                <c:v>09-07T05</c:v>
              </c:pt>
              <c:pt idx="824">
                <c:v>09-07T06</c:v>
              </c:pt>
              <c:pt idx="825">
                <c:v>09-07T07</c:v>
              </c:pt>
              <c:pt idx="826">
                <c:v>09-07T08</c:v>
              </c:pt>
              <c:pt idx="827">
                <c:v>09-07T09</c:v>
              </c:pt>
              <c:pt idx="828">
                <c:v>09-07T10</c:v>
              </c:pt>
              <c:pt idx="829">
                <c:v>09-07T11</c:v>
              </c:pt>
              <c:pt idx="830">
                <c:v>09-07T12</c:v>
              </c:pt>
              <c:pt idx="831">
                <c:v>09-07T13</c:v>
              </c:pt>
              <c:pt idx="832">
                <c:v>09-07T14</c:v>
              </c:pt>
              <c:pt idx="833">
                <c:v>09-07T15</c:v>
              </c:pt>
              <c:pt idx="834">
                <c:v>09-07T16</c:v>
              </c:pt>
              <c:pt idx="835">
                <c:v>09-07T17</c:v>
              </c:pt>
              <c:pt idx="836">
                <c:v>09-07T18</c:v>
              </c:pt>
              <c:pt idx="837">
                <c:v>09-07T19</c:v>
              </c:pt>
              <c:pt idx="838">
                <c:v>09-07T20</c:v>
              </c:pt>
              <c:pt idx="839">
                <c:v>09-07T21</c:v>
              </c:pt>
              <c:pt idx="840">
                <c:v>09-07T22</c:v>
              </c:pt>
              <c:pt idx="841">
                <c:v>09-07T23</c:v>
              </c:pt>
              <c:pt idx="842">
                <c:v>09-08T00</c:v>
              </c:pt>
              <c:pt idx="843">
                <c:v>09-08T01</c:v>
              </c:pt>
              <c:pt idx="844">
                <c:v>09-08T02</c:v>
              </c:pt>
              <c:pt idx="845">
                <c:v>09-08T03</c:v>
              </c:pt>
              <c:pt idx="846">
                <c:v>09-08T04</c:v>
              </c:pt>
              <c:pt idx="847">
                <c:v>09-08T05</c:v>
              </c:pt>
              <c:pt idx="848">
                <c:v>09-08T06</c:v>
              </c:pt>
              <c:pt idx="849">
                <c:v>09-08T07</c:v>
              </c:pt>
              <c:pt idx="850">
                <c:v>09-08T08</c:v>
              </c:pt>
              <c:pt idx="851">
                <c:v>09-08T09</c:v>
              </c:pt>
              <c:pt idx="852">
                <c:v>09-08T10</c:v>
              </c:pt>
              <c:pt idx="853">
                <c:v>09-08T11</c:v>
              </c:pt>
              <c:pt idx="854">
                <c:v>09-08T12</c:v>
              </c:pt>
              <c:pt idx="855">
                <c:v>09-08T13</c:v>
              </c:pt>
              <c:pt idx="856">
                <c:v>09-08T14</c:v>
              </c:pt>
              <c:pt idx="857">
                <c:v>09-08T15</c:v>
              </c:pt>
              <c:pt idx="858">
                <c:v>09-08T16</c:v>
              </c:pt>
              <c:pt idx="859">
                <c:v>09-08T17</c:v>
              </c:pt>
              <c:pt idx="860">
                <c:v>09-08T18</c:v>
              </c:pt>
              <c:pt idx="861">
                <c:v>09-08T19</c:v>
              </c:pt>
              <c:pt idx="862">
                <c:v>09-08T20</c:v>
              </c:pt>
              <c:pt idx="863">
                <c:v>09-08T21</c:v>
              </c:pt>
              <c:pt idx="864">
                <c:v>09-08T22</c:v>
              </c:pt>
              <c:pt idx="865">
                <c:v>09-08T23</c:v>
              </c:pt>
              <c:pt idx="866">
                <c:v>09-09T00</c:v>
              </c:pt>
              <c:pt idx="867">
                <c:v>09-09T01</c:v>
              </c:pt>
              <c:pt idx="868">
                <c:v>09-09T02</c:v>
              </c:pt>
              <c:pt idx="869">
                <c:v>09-09T03</c:v>
              </c:pt>
              <c:pt idx="870">
                <c:v>09-09T04</c:v>
              </c:pt>
              <c:pt idx="871">
                <c:v>09-09T05</c:v>
              </c:pt>
              <c:pt idx="872">
                <c:v>09-09T06</c:v>
              </c:pt>
              <c:pt idx="873">
                <c:v>09-09T07</c:v>
              </c:pt>
              <c:pt idx="874">
                <c:v>09-09T08</c:v>
              </c:pt>
              <c:pt idx="875">
                <c:v>09-09T09</c:v>
              </c:pt>
              <c:pt idx="876">
                <c:v>09-09T10</c:v>
              </c:pt>
              <c:pt idx="877">
                <c:v>09-09T11</c:v>
              </c:pt>
              <c:pt idx="878">
                <c:v>09-09T12</c:v>
              </c:pt>
              <c:pt idx="879">
                <c:v>09-09T13</c:v>
              </c:pt>
              <c:pt idx="880">
                <c:v>09-09T14</c:v>
              </c:pt>
              <c:pt idx="881">
                <c:v>09-09T15</c:v>
              </c:pt>
              <c:pt idx="882">
                <c:v>09-09T16</c:v>
              </c:pt>
              <c:pt idx="883">
                <c:v>09-09T17</c:v>
              </c:pt>
              <c:pt idx="884">
                <c:v>09-09T18</c:v>
              </c:pt>
              <c:pt idx="885">
                <c:v>09-09T19</c:v>
              </c:pt>
              <c:pt idx="886">
                <c:v>09-09T20</c:v>
              </c:pt>
              <c:pt idx="887">
                <c:v>09-09T21</c:v>
              </c:pt>
              <c:pt idx="888">
                <c:v>09-09T22</c:v>
              </c:pt>
              <c:pt idx="889">
                <c:v>09-09T23</c:v>
              </c:pt>
              <c:pt idx="890">
                <c:v>09-10T00</c:v>
              </c:pt>
              <c:pt idx="891">
                <c:v>09-10T01</c:v>
              </c:pt>
              <c:pt idx="892">
                <c:v>09-10T02</c:v>
              </c:pt>
              <c:pt idx="893">
                <c:v>09-10T03</c:v>
              </c:pt>
              <c:pt idx="894">
                <c:v>09-10T04</c:v>
              </c:pt>
              <c:pt idx="895">
                <c:v>09-10T05</c:v>
              </c:pt>
              <c:pt idx="896">
                <c:v>09-10T06</c:v>
              </c:pt>
              <c:pt idx="897">
                <c:v>09-10T07</c:v>
              </c:pt>
              <c:pt idx="898">
                <c:v>09-10T08</c:v>
              </c:pt>
              <c:pt idx="899">
                <c:v>09-10T09</c:v>
              </c:pt>
              <c:pt idx="900">
                <c:v>09-10T10</c:v>
              </c:pt>
              <c:pt idx="901">
                <c:v>09-10T11</c:v>
              </c:pt>
              <c:pt idx="902">
                <c:v>09-10T12</c:v>
              </c:pt>
              <c:pt idx="903">
                <c:v>09-10T13</c:v>
              </c:pt>
              <c:pt idx="904">
                <c:v>09-10T14</c:v>
              </c:pt>
              <c:pt idx="905">
                <c:v>09-10T15</c:v>
              </c:pt>
              <c:pt idx="906">
                <c:v>09-10T16</c:v>
              </c:pt>
              <c:pt idx="907">
                <c:v>09-10T17</c:v>
              </c:pt>
              <c:pt idx="908">
                <c:v>09-10T18</c:v>
              </c:pt>
              <c:pt idx="909">
                <c:v>09-10T19</c:v>
              </c:pt>
              <c:pt idx="910">
                <c:v>09-10T20</c:v>
              </c:pt>
              <c:pt idx="911">
                <c:v>09-10T21</c:v>
              </c:pt>
              <c:pt idx="912">
                <c:v>09-10T22</c:v>
              </c:pt>
              <c:pt idx="913">
                <c:v>09-10T23</c:v>
              </c:pt>
              <c:pt idx="914">
                <c:v>09-11T00</c:v>
              </c:pt>
              <c:pt idx="915">
                <c:v>09-11T01</c:v>
              </c:pt>
              <c:pt idx="916">
                <c:v>09-11T02</c:v>
              </c:pt>
              <c:pt idx="917">
                <c:v>09-11T03</c:v>
              </c:pt>
              <c:pt idx="918">
                <c:v>09-11T04</c:v>
              </c:pt>
              <c:pt idx="919">
                <c:v>09-11T05</c:v>
              </c:pt>
              <c:pt idx="920">
                <c:v>09-11T06</c:v>
              </c:pt>
              <c:pt idx="921">
                <c:v>09-11T07</c:v>
              </c:pt>
              <c:pt idx="922">
                <c:v>09-11T08</c:v>
              </c:pt>
              <c:pt idx="923">
                <c:v>09-11T09</c:v>
              </c:pt>
              <c:pt idx="924">
                <c:v>09-11T10</c:v>
              </c:pt>
              <c:pt idx="925">
                <c:v>09-11T11</c:v>
              </c:pt>
              <c:pt idx="926">
                <c:v>09-11T12</c:v>
              </c:pt>
              <c:pt idx="927">
                <c:v>09-11T13</c:v>
              </c:pt>
              <c:pt idx="928">
                <c:v>09-11T14</c:v>
              </c:pt>
              <c:pt idx="929">
                <c:v>09-11T15</c:v>
              </c:pt>
              <c:pt idx="930">
                <c:v>09-11T16</c:v>
              </c:pt>
              <c:pt idx="931">
                <c:v>09-11T17</c:v>
              </c:pt>
              <c:pt idx="932">
                <c:v>09-11T18</c:v>
              </c:pt>
              <c:pt idx="933">
                <c:v>09-11T19</c:v>
              </c:pt>
              <c:pt idx="934">
                <c:v>09-11T20</c:v>
              </c:pt>
              <c:pt idx="935">
                <c:v>09-11T21</c:v>
              </c:pt>
              <c:pt idx="936">
                <c:v>09-11T22</c:v>
              </c:pt>
              <c:pt idx="937">
                <c:v>09-11T23</c:v>
              </c:pt>
              <c:pt idx="938">
                <c:v>09-12T00</c:v>
              </c:pt>
              <c:pt idx="939">
                <c:v>09-12T01</c:v>
              </c:pt>
              <c:pt idx="940">
                <c:v>09-12T02</c:v>
              </c:pt>
              <c:pt idx="941">
                <c:v>09-12T03</c:v>
              </c:pt>
              <c:pt idx="942">
                <c:v>09-12T04</c:v>
              </c:pt>
              <c:pt idx="943">
                <c:v>09-12T05</c:v>
              </c:pt>
              <c:pt idx="944">
                <c:v>09-12T06</c:v>
              </c:pt>
              <c:pt idx="945">
                <c:v>09-12T07</c:v>
              </c:pt>
              <c:pt idx="946">
                <c:v>09-12T08</c:v>
              </c:pt>
              <c:pt idx="947">
                <c:v>09-12T09</c:v>
              </c:pt>
              <c:pt idx="948">
                <c:v>09-12T10</c:v>
              </c:pt>
              <c:pt idx="949">
                <c:v>09-12T11</c:v>
              </c:pt>
              <c:pt idx="950">
                <c:v>09-12T12</c:v>
              </c:pt>
              <c:pt idx="951">
                <c:v>09-12T13</c:v>
              </c:pt>
              <c:pt idx="952">
                <c:v>09-12T14</c:v>
              </c:pt>
              <c:pt idx="953">
                <c:v>09-12T15</c:v>
              </c:pt>
              <c:pt idx="954">
                <c:v>09-12T16</c:v>
              </c:pt>
              <c:pt idx="955">
                <c:v>09-12T17</c:v>
              </c:pt>
              <c:pt idx="956">
                <c:v>09-12T18</c:v>
              </c:pt>
              <c:pt idx="957">
                <c:v>09-12T19</c:v>
              </c:pt>
              <c:pt idx="958">
                <c:v>09-12T20</c:v>
              </c:pt>
              <c:pt idx="959">
                <c:v>09-12T21</c:v>
              </c:pt>
              <c:pt idx="960">
                <c:v>09-12T22</c:v>
              </c:pt>
              <c:pt idx="961">
                <c:v>09-12T23</c:v>
              </c:pt>
              <c:pt idx="962">
                <c:v>09-13T00</c:v>
              </c:pt>
              <c:pt idx="963">
                <c:v>09-13T01</c:v>
              </c:pt>
              <c:pt idx="964">
                <c:v>09-13T02</c:v>
              </c:pt>
              <c:pt idx="965">
                <c:v>09-13T03</c:v>
              </c:pt>
              <c:pt idx="966">
                <c:v>09-13T04</c:v>
              </c:pt>
              <c:pt idx="967">
                <c:v>09-13T05</c:v>
              </c:pt>
              <c:pt idx="968">
                <c:v>09-13T06</c:v>
              </c:pt>
              <c:pt idx="969">
                <c:v>09-13T07</c:v>
              </c:pt>
              <c:pt idx="970">
                <c:v>09-13T08</c:v>
              </c:pt>
              <c:pt idx="971">
                <c:v>09-13T09</c:v>
              </c:pt>
              <c:pt idx="972">
                <c:v>09-13T10</c:v>
              </c:pt>
              <c:pt idx="973">
                <c:v>09-13T11</c:v>
              </c:pt>
              <c:pt idx="974">
                <c:v>09-13T12</c:v>
              </c:pt>
              <c:pt idx="975">
                <c:v>09-13T13</c:v>
              </c:pt>
              <c:pt idx="976">
                <c:v>09-13T14</c:v>
              </c:pt>
              <c:pt idx="977">
                <c:v>09-13T15</c:v>
              </c:pt>
              <c:pt idx="978">
                <c:v>09-13T16</c:v>
              </c:pt>
              <c:pt idx="979">
                <c:v>09-13T17</c:v>
              </c:pt>
              <c:pt idx="980">
                <c:v>09-13T18</c:v>
              </c:pt>
              <c:pt idx="981">
                <c:v>09-13T19</c:v>
              </c:pt>
              <c:pt idx="982">
                <c:v>09-13T20</c:v>
              </c:pt>
              <c:pt idx="983">
                <c:v>09-13T21</c:v>
              </c:pt>
              <c:pt idx="984">
                <c:v>09-13T22</c:v>
              </c:pt>
              <c:pt idx="985">
                <c:v>09-13T23</c:v>
              </c:pt>
              <c:pt idx="986">
                <c:v>09-14T00</c:v>
              </c:pt>
              <c:pt idx="987">
                <c:v>09-14T01</c:v>
              </c:pt>
              <c:pt idx="988">
                <c:v>09-14T02</c:v>
              </c:pt>
              <c:pt idx="989">
                <c:v>09-14T03</c:v>
              </c:pt>
              <c:pt idx="990">
                <c:v>09-14T04</c:v>
              </c:pt>
              <c:pt idx="991">
                <c:v>09-14T05</c:v>
              </c:pt>
              <c:pt idx="992">
                <c:v>09-14T06</c:v>
              </c:pt>
              <c:pt idx="993">
                <c:v>09-14T07</c:v>
              </c:pt>
              <c:pt idx="994">
                <c:v>09-14T08</c:v>
              </c:pt>
              <c:pt idx="995">
                <c:v>09-14T09</c:v>
              </c:pt>
              <c:pt idx="996">
                <c:v>09-14T10</c:v>
              </c:pt>
              <c:pt idx="997">
                <c:v>09-14T11</c:v>
              </c:pt>
              <c:pt idx="998">
                <c:v>09-14T12</c:v>
              </c:pt>
              <c:pt idx="999">
                <c:v>09-14T13</c:v>
              </c:pt>
              <c:pt idx="1000">
                <c:v>09-14T14</c:v>
              </c:pt>
              <c:pt idx="1001">
                <c:v>09-14T15</c:v>
              </c:pt>
              <c:pt idx="1002">
                <c:v>09-14T16</c:v>
              </c:pt>
              <c:pt idx="1003">
                <c:v>09-14T17</c:v>
              </c:pt>
              <c:pt idx="1004">
                <c:v>09-14T18</c:v>
              </c:pt>
              <c:pt idx="1005">
                <c:v>09-14T19</c:v>
              </c:pt>
              <c:pt idx="1006">
                <c:v>09-14T20</c:v>
              </c:pt>
              <c:pt idx="1007">
                <c:v>09-14T21</c:v>
              </c:pt>
              <c:pt idx="1008">
                <c:v>09-14T22</c:v>
              </c:pt>
              <c:pt idx="1009">
                <c:v>09-14T23</c:v>
              </c:pt>
              <c:pt idx="1010">
                <c:v>09-15T00</c:v>
              </c:pt>
              <c:pt idx="1011">
                <c:v>09-15T01</c:v>
              </c:pt>
              <c:pt idx="1012">
                <c:v>09-15T02</c:v>
              </c:pt>
              <c:pt idx="1013">
                <c:v>09-15T03</c:v>
              </c:pt>
              <c:pt idx="1014">
                <c:v>09-15T04</c:v>
              </c:pt>
              <c:pt idx="1015">
                <c:v>09-15T05</c:v>
              </c:pt>
              <c:pt idx="1016">
                <c:v>09-15T06</c:v>
              </c:pt>
              <c:pt idx="1017">
                <c:v>09-15T07</c:v>
              </c:pt>
              <c:pt idx="1018">
                <c:v>09-15T08</c:v>
              </c:pt>
              <c:pt idx="1019">
                <c:v>09-15T09</c:v>
              </c:pt>
              <c:pt idx="1020">
                <c:v>09-15T10</c:v>
              </c:pt>
              <c:pt idx="1021">
                <c:v>09-15T11</c:v>
              </c:pt>
              <c:pt idx="1022">
                <c:v>09-15T12</c:v>
              </c:pt>
              <c:pt idx="1023">
                <c:v>09-15T13</c:v>
              </c:pt>
              <c:pt idx="1024">
                <c:v>09-15T14</c:v>
              </c:pt>
              <c:pt idx="1025">
                <c:v>09-15T15</c:v>
              </c:pt>
              <c:pt idx="1026">
                <c:v>09-15T16</c:v>
              </c:pt>
              <c:pt idx="1027">
                <c:v>09-15T17</c:v>
              </c:pt>
              <c:pt idx="1028">
                <c:v>09-15T18</c:v>
              </c:pt>
              <c:pt idx="1029">
                <c:v>09-15T19</c:v>
              </c:pt>
              <c:pt idx="1030">
                <c:v>09-15T20</c:v>
              </c:pt>
              <c:pt idx="1031">
                <c:v>09-15T21</c:v>
              </c:pt>
              <c:pt idx="1032">
                <c:v>09-15T22</c:v>
              </c:pt>
              <c:pt idx="1033">
                <c:v>09-15T23</c:v>
              </c:pt>
              <c:pt idx="1034">
                <c:v>09-16T00</c:v>
              </c:pt>
              <c:pt idx="1035">
                <c:v>09-16T01</c:v>
              </c:pt>
              <c:pt idx="1036">
                <c:v>09-16T02</c:v>
              </c:pt>
              <c:pt idx="1037">
                <c:v>09-16T03</c:v>
              </c:pt>
              <c:pt idx="1038">
                <c:v>09-16T04</c:v>
              </c:pt>
              <c:pt idx="1039">
                <c:v>09-16T05</c:v>
              </c:pt>
              <c:pt idx="1040">
                <c:v>09-16T06</c:v>
              </c:pt>
              <c:pt idx="1041">
                <c:v>09-16T07</c:v>
              </c:pt>
              <c:pt idx="1042">
                <c:v>09-16T08</c:v>
              </c:pt>
              <c:pt idx="1043">
                <c:v>09-16T09</c:v>
              </c:pt>
              <c:pt idx="1044">
                <c:v>09-16T10</c:v>
              </c:pt>
              <c:pt idx="1045">
                <c:v>09-16T11</c:v>
              </c:pt>
              <c:pt idx="1046">
                <c:v>09-16T12</c:v>
              </c:pt>
              <c:pt idx="1047">
                <c:v>09-16T13</c:v>
              </c:pt>
              <c:pt idx="1048">
                <c:v>09-16T14</c:v>
              </c:pt>
              <c:pt idx="1049">
                <c:v>09-16T15</c:v>
              </c:pt>
              <c:pt idx="1050">
                <c:v>09-16T16</c:v>
              </c:pt>
              <c:pt idx="1051">
                <c:v>09-16T17</c:v>
              </c:pt>
              <c:pt idx="1052">
                <c:v>09-16T18</c:v>
              </c:pt>
              <c:pt idx="1053">
                <c:v>09-16T19</c:v>
              </c:pt>
              <c:pt idx="1054">
                <c:v>09-16T20</c:v>
              </c:pt>
              <c:pt idx="1055">
                <c:v>09-16T21</c:v>
              </c:pt>
              <c:pt idx="1056">
                <c:v>09-16T22</c:v>
              </c:pt>
              <c:pt idx="1057">
                <c:v>09-16T23</c:v>
              </c:pt>
              <c:pt idx="1058">
                <c:v>09-17T00</c:v>
              </c:pt>
              <c:pt idx="1059">
                <c:v>09-17T01</c:v>
              </c:pt>
              <c:pt idx="1060">
                <c:v>09-17T02</c:v>
              </c:pt>
              <c:pt idx="1061">
                <c:v>09-17T03</c:v>
              </c:pt>
              <c:pt idx="1062">
                <c:v>09-17T04</c:v>
              </c:pt>
              <c:pt idx="1063">
                <c:v>09-17T05</c:v>
              </c:pt>
              <c:pt idx="1064">
                <c:v>09-17T06</c:v>
              </c:pt>
              <c:pt idx="1065">
                <c:v>09-17T07</c:v>
              </c:pt>
              <c:pt idx="1066">
                <c:v>09-17T08</c:v>
              </c:pt>
              <c:pt idx="1067">
                <c:v>09-17T09</c:v>
              </c:pt>
              <c:pt idx="1068">
                <c:v>09-17T10</c:v>
              </c:pt>
              <c:pt idx="1069">
                <c:v>09-17T11</c:v>
              </c:pt>
              <c:pt idx="1070">
                <c:v>09-17T12</c:v>
              </c:pt>
              <c:pt idx="1071">
                <c:v>09-17T13</c:v>
              </c:pt>
              <c:pt idx="1072">
                <c:v>09-17T14</c:v>
              </c:pt>
              <c:pt idx="1073">
                <c:v>09-17T15</c:v>
              </c:pt>
              <c:pt idx="1074">
                <c:v>09-17T16</c:v>
              </c:pt>
              <c:pt idx="1075">
                <c:v>09-17T17</c:v>
              </c:pt>
              <c:pt idx="1076">
                <c:v>09-17T18</c:v>
              </c:pt>
              <c:pt idx="1077">
                <c:v>09-17T19</c:v>
              </c:pt>
              <c:pt idx="1078">
                <c:v>09-17T20</c:v>
              </c:pt>
              <c:pt idx="1079">
                <c:v>09-17T21</c:v>
              </c:pt>
              <c:pt idx="1080">
                <c:v>09-17T22</c:v>
              </c:pt>
              <c:pt idx="1081">
                <c:v>09-17T23</c:v>
              </c:pt>
              <c:pt idx="1082">
                <c:v>09-18T00</c:v>
              </c:pt>
              <c:pt idx="1083">
                <c:v>09-18T01</c:v>
              </c:pt>
              <c:pt idx="1084">
                <c:v>09-18T02</c:v>
              </c:pt>
              <c:pt idx="1085">
                <c:v>09-18T03</c:v>
              </c:pt>
              <c:pt idx="1086">
                <c:v>09-18T04</c:v>
              </c:pt>
              <c:pt idx="1087">
                <c:v>09-18T05</c:v>
              </c:pt>
              <c:pt idx="1088">
                <c:v>09-18T06</c:v>
              </c:pt>
              <c:pt idx="1089">
                <c:v>09-18T07</c:v>
              </c:pt>
              <c:pt idx="1090">
                <c:v>09-18T08</c:v>
              </c:pt>
              <c:pt idx="1091">
                <c:v>09-18T09</c:v>
              </c:pt>
              <c:pt idx="1092">
                <c:v>09-18T10</c:v>
              </c:pt>
              <c:pt idx="1093">
                <c:v>09-18T11</c:v>
              </c:pt>
            </c:strLit>
          </c:cat>
          <c:val>
            <c:numRef>
              <c:f>Sheet2!$I$1:$I$1096</c:f>
              <c:numCache>
                <c:formatCode>0.00%</c:formatCode>
                <c:ptCount val="1096"/>
                <c:pt idx="0">
                  <c:v>0.95871796460400005</c:v>
                </c:pt>
                <c:pt idx="1">
                  <c:v>0.95173406786000003</c:v>
                </c:pt>
                <c:pt idx="2">
                  <c:v>0.95162907268200247</c:v>
                </c:pt>
                <c:pt idx="3">
                  <c:v>0.95168365641700148</c:v>
                </c:pt>
                <c:pt idx="4">
                  <c:v>0.95161492499900002</c:v>
                </c:pt>
                <c:pt idx="5">
                  <c:v>0.95121289299</c:v>
                </c:pt>
                <c:pt idx="6">
                  <c:v>0.95031224545199888</c:v>
                </c:pt>
                <c:pt idx="7">
                  <c:v>0.95006052005499997</c:v>
                </c:pt>
                <c:pt idx="8">
                  <c:v>0.94997077976300004</c:v>
                </c:pt>
                <c:pt idx="9">
                  <c:v>0.95036692362899999</c:v>
                </c:pt>
                <c:pt idx="10">
                  <c:v>0.95090894202400122</c:v>
                </c:pt>
                <c:pt idx="11">
                  <c:v>0.94959963299700123</c:v>
                </c:pt>
                <c:pt idx="12">
                  <c:v>0.94940190888999998</c:v>
                </c:pt>
                <c:pt idx="13">
                  <c:v>0.94944569475700002</c:v>
                </c:pt>
                <c:pt idx="14">
                  <c:v>0.949309043917</c:v>
                </c:pt>
                <c:pt idx="15">
                  <c:v>0.94889764929200004</c:v>
                </c:pt>
                <c:pt idx="16">
                  <c:v>0.94879172661100186</c:v>
                </c:pt>
                <c:pt idx="17">
                  <c:v>0.94823770149499997</c:v>
                </c:pt>
                <c:pt idx="18">
                  <c:v>0.94788429855500123</c:v>
                </c:pt>
                <c:pt idx="19">
                  <c:v>0.94733922151700001</c:v>
                </c:pt>
                <c:pt idx="20">
                  <c:v>0.94711267752499995</c:v>
                </c:pt>
                <c:pt idx="21">
                  <c:v>0.9467759084370011</c:v>
                </c:pt>
                <c:pt idx="22">
                  <c:v>0.94671891937000063</c:v>
                </c:pt>
                <c:pt idx="23">
                  <c:v>0.94587721613100173</c:v>
                </c:pt>
                <c:pt idx="24">
                  <c:v>0.94541253035899997</c:v>
                </c:pt>
                <c:pt idx="25">
                  <c:v>0.94521632527999888</c:v>
                </c:pt>
                <c:pt idx="26">
                  <c:v>0.94747716127699888</c:v>
                </c:pt>
                <c:pt idx="27">
                  <c:v>0.94543963396200004</c:v>
                </c:pt>
                <c:pt idx="28">
                  <c:v>0.94540279085699841</c:v>
                </c:pt>
                <c:pt idx="29">
                  <c:v>0.94519489738400186</c:v>
                </c:pt>
                <c:pt idx="30">
                  <c:v>0.94525608381699888</c:v>
                </c:pt>
                <c:pt idx="31">
                  <c:v>0.94525440721900122</c:v>
                </c:pt>
                <c:pt idx="32">
                  <c:v>0.94495010646699995</c:v>
                </c:pt>
                <c:pt idx="33">
                  <c:v>0.94504622962500062</c:v>
                </c:pt>
                <c:pt idx="34">
                  <c:v>0.94486314954399997</c:v>
                </c:pt>
                <c:pt idx="35">
                  <c:v>0.94466262795099998</c:v>
                </c:pt>
                <c:pt idx="36">
                  <c:v>0.94464158978000001</c:v>
                </c:pt>
                <c:pt idx="37">
                  <c:v>0.94444560516500065</c:v>
                </c:pt>
                <c:pt idx="38">
                  <c:v>0.94430178910699958</c:v>
                </c:pt>
                <c:pt idx="39">
                  <c:v>0.94412637385599996</c:v>
                </c:pt>
                <c:pt idx="40">
                  <c:v>0.94424745536500065</c:v>
                </c:pt>
                <c:pt idx="41">
                  <c:v>0.94397046246300198</c:v>
                </c:pt>
                <c:pt idx="42">
                  <c:v>0.94380896718700003</c:v>
                </c:pt>
                <c:pt idx="43">
                  <c:v>0.94374203255900246</c:v>
                </c:pt>
                <c:pt idx="44">
                  <c:v>0.94369905956100186</c:v>
                </c:pt>
                <c:pt idx="45">
                  <c:v>0.94337691632900122</c:v>
                </c:pt>
                <c:pt idx="46">
                  <c:v>0.94340096739699997</c:v>
                </c:pt>
                <c:pt idx="47">
                  <c:v>0.94330069461900123</c:v>
                </c:pt>
                <c:pt idx="48">
                  <c:v>0.942937800815</c:v>
                </c:pt>
                <c:pt idx="49">
                  <c:v>0.9429440363240027</c:v>
                </c:pt>
                <c:pt idx="50">
                  <c:v>0.94268277068799999</c:v>
                </c:pt>
                <c:pt idx="51">
                  <c:v>0.94260204081599996</c:v>
                </c:pt>
                <c:pt idx="52">
                  <c:v>0.94229845196100004</c:v>
                </c:pt>
                <c:pt idx="53">
                  <c:v>0.94200476329799998</c:v>
                </c:pt>
                <c:pt idx="54">
                  <c:v>0.9421577440059995</c:v>
                </c:pt>
                <c:pt idx="55">
                  <c:v>0.94194721334100173</c:v>
                </c:pt>
                <c:pt idx="56">
                  <c:v>0.94180137602200065</c:v>
                </c:pt>
                <c:pt idx="57">
                  <c:v>0.94182564446200123</c:v>
                </c:pt>
                <c:pt idx="58">
                  <c:v>0.94169578042299995</c:v>
                </c:pt>
                <c:pt idx="59">
                  <c:v>0.94154811715500064</c:v>
                </c:pt>
                <c:pt idx="60">
                  <c:v>0.94133143765200122</c:v>
                </c:pt>
                <c:pt idx="61">
                  <c:v>0.94151997823199951</c:v>
                </c:pt>
                <c:pt idx="62">
                  <c:v>0.94161867867200111</c:v>
                </c:pt>
                <c:pt idx="63">
                  <c:v>0.94140281902199996</c:v>
                </c:pt>
                <c:pt idx="64">
                  <c:v>0.94142504497699997</c:v>
                </c:pt>
                <c:pt idx="65">
                  <c:v>0.94134621416500064</c:v>
                </c:pt>
                <c:pt idx="66">
                  <c:v>0.94160614495899997</c:v>
                </c:pt>
                <c:pt idx="67">
                  <c:v>0.9412515162920011</c:v>
                </c:pt>
                <c:pt idx="68">
                  <c:v>0.94137959901199997</c:v>
                </c:pt>
                <c:pt idx="69">
                  <c:v>0.94111125057500122</c:v>
                </c:pt>
                <c:pt idx="70">
                  <c:v>0.94101781383299998</c:v>
                </c:pt>
                <c:pt idx="71">
                  <c:v>0.94080364800100003</c:v>
                </c:pt>
                <c:pt idx="72">
                  <c:v>0.94058577405900001</c:v>
                </c:pt>
                <c:pt idx="73">
                  <c:v>0.94055388219500002</c:v>
                </c:pt>
                <c:pt idx="74">
                  <c:v>0.94044706521999999</c:v>
                </c:pt>
                <c:pt idx="75">
                  <c:v>0.94024229489699951</c:v>
                </c:pt>
                <c:pt idx="76">
                  <c:v>0.94017290824999999</c:v>
                </c:pt>
                <c:pt idx="77">
                  <c:v>0.93988097732700004</c:v>
                </c:pt>
                <c:pt idx="78">
                  <c:v>0.94005953238300222</c:v>
                </c:pt>
                <c:pt idx="79">
                  <c:v>0.94030907448500123</c:v>
                </c:pt>
                <c:pt idx="80">
                  <c:v>0.93920654552399996</c:v>
                </c:pt>
                <c:pt idx="81">
                  <c:v>0.93963366830600004</c:v>
                </c:pt>
                <c:pt idx="82">
                  <c:v>0.93975478314100003</c:v>
                </c:pt>
                <c:pt idx="83">
                  <c:v>0.93907329976999998</c:v>
                </c:pt>
                <c:pt idx="84">
                  <c:v>0.93890681980099999</c:v>
                </c:pt>
                <c:pt idx="85">
                  <c:v>0.93909866017100063</c:v>
                </c:pt>
                <c:pt idx="86">
                  <c:v>0.93885886640700122</c:v>
                </c:pt>
                <c:pt idx="87">
                  <c:v>0.93894776525800061</c:v>
                </c:pt>
                <c:pt idx="88">
                  <c:v>0.93882210028099999</c:v>
                </c:pt>
                <c:pt idx="89">
                  <c:v>0.93869860145700124</c:v>
                </c:pt>
                <c:pt idx="90">
                  <c:v>0.93865544459100136</c:v>
                </c:pt>
                <c:pt idx="91">
                  <c:v>0.93883196077199949</c:v>
                </c:pt>
                <c:pt idx="92">
                  <c:v>0.93842149060100111</c:v>
                </c:pt>
                <c:pt idx="93">
                  <c:v>0.93843484883699957</c:v>
                </c:pt>
                <c:pt idx="94">
                  <c:v>0.93823904899400001</c:v>
                </c:pt>
                <c:pt idx="95">
                  <c:v>0.93817762399100002</c:v>
                </c:pt>
                <c:pt idx="96">
                  <c:v>0.93808536048799951</c:v>
                </c:pt>
                <c:pt idx="97">
                  <c:v>0.93803123560700064</c:v>
                </c:pt>
                <c:pt idx="98">
                  <c:v>0.93791732077399959</c:v>
                </c:pt>
                <c:pt idx="99">
                  <c:v>0.9381518870690011</c:v>
                </c:pt>
                <c:pt idx="100">
                  <c:v>0.93803400904699996</c:v>
                </c:pt>
                <c:pt idx="101">
                  <c:v>0.93809812995999997</c:v>
                </c:pt>
                <c:pt idx="102">
                  <c:v>0.937828609732</c:v>
                </c:pt>
                <c:pt idx="103">
                  <c:v>0.93791890080399998</c:v>
                </c:pt>
                <c:pt idx="104">
                  <c:v>0.93785346236000122</c:v>
                </c:pt>
                <c:pt idx="105">
                  <c:v>0.93793854596499959</c:v>
                </c:pt>
                <c:pt idx="106">
                  <c:v>0.93777368057199995</c:v>
                </c:pt>
                <c:pt idx="107">
                  <c:v>0.93778738950599949</c:v>
                </c:pt>
                <c:pt idx="108">
                  <c:v>0.93745941983500003</c:v>
                </c:pt>
                <c:pt idx="109">
                  <c:v>0.93751439639800005</c:v>
                </c:pt>
                <c:pt idx="110">
                  <c:v>0.93732289414600001</c:v>
                </c:pt>
                <c:pt idx="111">
                  <c:v>0.93748428727099997</c:v>
                </c:pt>
                <c:pt idx="112">
                  <c:v>0.93748821619400136</c:v>
                </c:pt>
                <c:pt idx="113">
                  <c:v>0.93741619175299729</c:v>
                </c:pt>
                <c:pt idx="114">
                  <c:v>0.93728507925899995</c:v>
                </c:pt>
                <c:pt idx="115">
                  <c:v>0.93711759282499996</c:v>
                </c:pt>
                <c:pt idx="116">
                  <c:v>0.93702702136100002</c:v>
                </c:pt>
                <c:pt idx="117">
                  <c:v>0.93696130858799997</c:v>
                </c:pt>
                <c:pt idx="118">
                  <c:v>0.93670567509800173</c:v>
                </c:pt>
                <c:pt idx="119">
                  <c:v>0.93681364741400064</c:v>
                </c:pt>
                <c:pt idx="120">
                  <c:v>0.93678100706200063</c:v>
                </c:pt>
                <c:pt idx="121">
                  <c:v>0.93686858100999959</c:v>
                </c:pt>
                <c:pt idx="122">
                  <c:v>0.9366340369340016</c:v>
                </c:pt>
                <c:pt idx="123">
                  <c:v>0.93665205812700003</c:v>
                </c:pt>
                <c:pt idx="124">
                  <c:v>0.93648331376799876</c:v>
                </c:pt>
                <c:pt idx="125">
                  <c:v>0.93655088514099949</c:v>
                </c:pt>
                <c:pt idx="126">
                  <c:v>0.93652257767000002</c:v>
                </c:pt>
                <c:pt idx="127">
                  <c:v>0.9365009439899995</c:v>
                </c:pt>
                <c:pt idx="128">
                  <c:v>0.9363306104450011</c:v>
                </c:pt>
                <c:pt idx="129">
                  <c:v>0.93624111840000124</c:v>
                </c:pt>
                <c:pt idx="130">
                  <c:v>0.93630853763400124</c:v>
                </c:pt>
                <c:pt idx="131">
                  <c:v>0.93611268314199958</c:v>
                </c:pt>
                <c:pt idx="132">
                  <c:v>0.93613184601199995</c:v>
                </c:pt>
                <c:pt idx="133">
                  <c:v>0.93606626127099957</c:v>
                </c:pt>
                <c:pt idx="134">
                  <c:v>0.93587565288500174</c:v>
                </c:pt>
                <c:pt idx="135">
                  <c:v>0.93602064797700002</c:v>
                </c:pt>
                <c:pt idx="136">
                  <c:v>0.93586348926199958</c:v>
                </c:pt>
                <c:pt idx="137">
                  <c:v>0.93587481621500246</c:v>
                </c:pt>
                <c:pt idx="138">
                  <c:v>0.93604125013200123</c:v>
                </c:pt>
                <c:pt idx="139">
                  <c:v>0.93605982313500136</c:v>
                </c:pt>
                <c:pt idx="140">
                  <c:v>0.935980346869</c:v>
                </c:pt>
                <c:pt idx="141">
                  <c:v>0.93580563196900124</c:v>
                </c:pt>
                <c:pt idx="142">
                  <c:v>0.93595284048000005</c:v>
                </c:pt>
                <c:pt idx="143">
                  <c:v>0.93595345124600005</c:v>
                </c:pt>
                <c:pt idx="144">
                  <c:v>0.93612464303700005</c:v>
                </c:pt>
                <c:pt idx="145">
                  <c:v>0.93606170445900005</c:v>
                </c:pt>
                <c:pt idx="146">
                  <c:v>0.93603174269900136</c:v>
                </c:pt>
                <c:pt idx="147">
                  <c:v>0.93596504128199998</c:v>
                </c:pt>
                <c:pt idx="148">
                  <c:v>0.93620906801000003</c:v>
                </c:pt>
                <c:pt idx="149">
                  <c:v>0.93592922585500005</c:v>
                </c:pt>
                <c:pt idx="150">
                  <c:v>0.93601278062699889</c:v>
                </c:pt>
                <c:pt idx="151">
                  <c:v>0.93612510495400003</c:v>
                </c:pt>
                <c:pt idx="152">
                  <c:v>0.93576017130599998</c:v>
                </c:pt>
                <c:pt idx="153">
                  <c:v>0.93604822111099995</c:v>
                </c:pt>
                <c:pt idx="154">
                  <c:v>0.93601646851199949</c:v>
                </c:pt>
                <c:pt idx="155">
                  <c:v>0.93590658994499876</c:v>
                </c:pt>
                <c:pt idx="156">
                  <c:v>0.93588369992199949</c:v>
                </c:pt>
                <c:pt idx="157">
                  <c:v>0.9357751921700016</c:v>
                </c:pt>
                <c:pt idx="158">
                  <c:v>0.93569192630100173</c:v>
                </c:pt>
                <c:pt idx="159">
                  <c:v>0.93571293514599996</c:v>
                </c:pt>
                <c:pt idx="160">
                  <c:v>0.93566968696800124</c:v>
                </c:pt>
                <c:pt idx="161">
                  <c:v>0.93564627569900161</c:v>
                </c:pt>
                <c:pt idx="162">
                  <c:v>0.93557965673400123</c:v>
                </c:pt>
                <c:pt idx="163">
                  <c:v>0.93554106249600111</c:v>
                </c:pt>
                <c:pt idx="164">
                  <c:v>0.93563063442600136</c:v>
                </c:pt>
                <c:pt idx="165">
                  <c:v>0.93546072348099996</c:v>
                </c:pt>
                <c:pt idx="166">
                  <c:v>0.9356936872460011</c:v>
                </c:pt>
                <c:pt idx="167">
                  <c:v>0.93567866686300161</c:v>
                </c:pt>
                <c:pt idx="168">
                  <c:v>0.93559529074799996</c:v>
                </c:pt>
                <c:pt idx="169">
                  <c:v>0.93562773476900063</c:v>
                </c:pt>
                <c:pt idx="170">
                  <c:v>0.93555106678400002</c:v>
                </c:pt>
                <c:pt idx="171">
                  <c:v>0.93554765560900111</c:v>
                </c:pt>
                <c:pt idx="172">
                  <c:v>0.93579525141400222</c:v>
                </c:pt>
                <c:pt idx="173">
                  <c:v>0.93626634958399957</c:v>
                </c:pt>
                <c:pt idx="174">
                  <c:v>0.93571653874499949</c:v>
                </c:pt>
                <c:pt idx="175">
                  <c:v>0.93566021867100124</c:v>
                </c:pt>
                <c:pt idx="176">
                  <c:v>0.93545469840999995</c:v>
                </c:pt>
                <c:pt idx="177">
                  <c:v>0.93548658600699841</c:v>
                </c:pt>
                <c:pt idx="178">
                  <c:v>0.93570451436400148</c:v>
                </c:pt>
                <c:pt idx="179">
                  <c:v>0.93548115747000005</c:v>
                </c:pt>
                <c:pt idx="180">
                  <c:v>0.93545133635900124</c:v>
                </c:pt>
                <c:pt idx="181">
                  <c:v>0.93533050027300002</c:v>
                </c:pt>
                <c:pt idx="182">
                  <c:v>0.93518596432199996</c:v>
                </c:pt>
                <c:pt idx="183">
                  <c:v>0.93527964158800136</c:v>
                </c:pt>
                <c:pt idx="184">
                  <c:v>0.93509746957999995</c:v>
                </c:pt>
                <c:pt idx="185">
                  <c:v>0.93502207273500004</c:v>
                </c:pt>
                <c:pt idx="186">
                  <c:v>0.93505865534199994</c:v>
                </c:pt>
                <c:pt idx="187">
                  <c:v>0.93494173572799999</c:v>
                </c:pt>
                <c:pt idx="188">
                  <c:v>0.93481276005499958</c:v>
                </c:pt>
                <c:pt idx="189">
                  <c:v>0.9351926761760011</c:v>
                </c:pt>
                <c:pt idx="190">
                  <c:v>0.93488499222100063</c:v>
                </c:pt>
                <c:pt idx="191">
                  <c:v>0.93460576377399995</c:v>
                </c:pt>
                <c:pt idx="192">
                  <c:v>0.93446790629300003</c:v>
                </c:pt>
                <c:pt idx="193">
                  <c:v>0.93435798238099999</c:v>
                </c:pt>
                <c:pt idx="194">
                  <c:v>0.93430764378099951</c:v>
                </c:pt>
                <c:pt idx="195">
                  <c:v>0.93440239379599876</c:v>
                </c:pt>
                <c:pt idx="196">
                  <c:v>0.93440659086599875</c:v>
                </c:pt>
                <c:pt idx="197">
                  <c:v>0.93420443546700005</c:v>
                </c:pt>
                <c:pt idx="198">
                  <c:v>0.93424041049800222</c:v>
                </c:pt>
                <c:pt idx="199">
                  <c:v>0.93426943854699995</c:v>
                </c:pt>
                <c:pt idx="200">
                  <c:v>0.93437243642300161</c:v>
                </c:pt>
                <c:pt idx="201">
                  <c:v>0.93423182859900122</c:v>
                </c:pt>
                <c:pt idx="202">
                  <c:v>0.93425947331900161</c:v>
                </c:pt>
                <c:pt idx="203">
                  <c:v>0.93409964906400123</c:v>
                </c:pt>
                <c:pt idx="204">
                  <c:v>0.93412179904600001</c:v>
                </c:pt>
                <c:pt idx="205">
                  <c:v>0.93390617449900004</c:v>
                </c:pt>
                <c:pt idx="206">
                  <c:v>0.93370084373100004</c:v>
                </c:pt>
                <c:pt idx="207">
                  <c:v>0.93375002630600124</c:v>
                </c:pt>
                <c:pt idx="208">
                  <c:v>0.933440358252</c:v>
                </c:pt>
                <c:pt idx="209">
                  <c:v>0.93379307444900173</c:v>
                </c:pt>
                <c:pt idx="210">
                  <c:v>0.93362078031300111</c:v>
                </c:pt>
                <c:pt idx="211">
                  <c:v>0.93334875699300124</c:v>
                </c:pt>
                <c:pt idx="212">
                  <c:v>0.93345115613600005</c:v>
                </c:pt>
                <c:pt idx="213">
                  <c:v>0.93345251866699996</c:v>
                </c:pt>
                <c:pt idx="214">
                  <c:v>0.93295063630400221</c:v>
                </c:pt>
                <c:pt idx="215">
                  <c:v>0.93330811106199996</c:v>
                </c:pt>
                <c:pt idx="216">
                  <c:v>0.93319595432799995</c:v>
                </c:pt>
                <c:pt idx="217">
                  <c:v>0.93329967817300186</c:v>
                </c:pt>
                <c:pt idx="218">
                  <c:v>0.93310762501599998</c:v>
                </c:pt>
                <c:pt idx="219">
                  <c:v>0.93294209208900136</c:v>
                </c:pt>
                <c:pt idx="220">
                  <c:v>0.93308667409400003</c:v>
                </c:pt>
                <c:pt idx="221">
                  <c:v>0.933146811957</c:v>
                </c:pt>
                <c:pt idx="222">
                  <c:v>0.93298535106900005</c:v>
                </c:pt>
                <c:pt idx="223">
                  <c:v>0.93292798384199949</c:v>
                </c:pt>
                <c:pt idx="224">
                  <c:v>0.93285765401700005</c:v>
                </c:pt>
                <c:pt idx="225">
                  <c:v>0.93277540635400247</c:v>
                </c:pt>
                <c:pt idx="226">
                  <c:v>0.93276798114599957</c:v>
                </c:pt>
                <c:pt idx="227">
                  <c:v>0.93283833242200065</c:v>
                </c:pt>
                <c:pt idx="228">
                  <c:v>0.93265872848900111</c:v>
                </c:pt>
                <c:pt idx="229">
                  <c:v>0.93260672880699957</c:v>
                </c:pt>
                <c:pt idx="230">
                  <c:v>0.93268035808299998</c:v>
                </c:pt>
                <c:pt idx="231">
                  <c:v>0.93260508092900063</c:v>
                </c:pt>
                <c:pt idx="232">
                  <c:v>0.93248732032699888</c:v>
                </c:pt>
                <c:pt idx="233">
                  <c:v>0.93248962917699996</c:v>
                </c:pt>
                <c:pt idx="234">
                  <c:v>0.93251779172099836</c:v>
                </c:pt>
                <c:pt idx="235">
                  <c:v>0.9324469542129995</c:v>
                </c:pt>
                <c:pt idx="236">
                  <c:v>0.93220446206400065</c:v>
                </c:pt>
                <c:pt idx="237">
                  <c:v>0.93222482139500062</c:v>
                </c:pt>
                <c:pt idx="238">
                  <c:v>0.93225194859900062</c:v>
                </c:pt>
                <c:pt idx="239">
                  <c:v>0.93197135636100148</c:v>
                </c:pt>
                <c:pt idx="240">
                  <c:v>0.93204190468200065</c:v>
                </c:pt>
                <c:pt idx="241">
                  <c:v>0.93189375762900173</c:v>
                </c:pt>
                <c:pt idx="242">
                  <c:v>0.93207730079499951</c:v>
                </c:pt>
                <c:pt idx="243">
                  <c:v>0.9320302462240011</c:v>
                </c:pt>
                <c:pt idx="244">
                  <c:v>0.9320302462240011</c:v>
                </c:pt>
                <c:pt idx="245">
                  <c:v>0.93176653761999995</c:v>
                </c:pt>
                <c:pt idx="246">
                  <c:v>0.93187368421100003</c:v>
                </c:pt>
                <c:pt idx="247">
                  <c:v>0.93175980123799995</c:v>
                </c:pt>
                <c:pt idx="248">
                  <c:v>0.93179808866200065</c:v>
                </c:pt>
                <c:pt idx="249">
                  <c:v>0.93184642278000063</c:v>
                </c:pt>
                <c:pt idx="250">
                  <c:v>0.93167544784000123</c:v>
                </c:pt>
                <c:pt idx="251">
                  <c:v>0.93148089674800005</c:v>
                </c:pt>
                <c:pt idx="252">
                  <c:v>0.931610329535</c:v>
                </c:pt>
                <c:pt idx="253">
                  <c:v>0.93161432600400063</c:v>
                </c:pt>
                <c:pt idx="254">
                  <c:v>0.93171455837100003</c:v>
                </c:pt>
                <c:pt idx="255">
                  <c:v>0.93150772102499957</c:v>
                </c:pt>
                <c:pt idx="256">
                  <c:v>0.93160392415600002</c:v>
                </c:pt>
                <c:pt idx="257">
                  <c:v>0.93129592162700003</c:v>
                </c:pt>
                <c:pt idx="258">
                  <c:v>0.93146284911999888</c:v>
                </c:pt>
                <c:pt idx="259">
                  <c:v>0.93162447660900261</c:v>
                </c:pt>
                <c:pt idx="260">
                  <c:v>0.93160322217300173</c:v>
                </c:pt>
                <c:pt idx="261">
                  <c:v>0.93113330804599959</c:v>
                </c:pt>
                <c:pt idx="262">
                  <c:v>0.93112379187599958</c:v>
                </c:pt>
                <c:pt idx="263">
                  <c:v>0.93099311825200004</c:v>
                </c:pt>
                <c:pt idx="264">
                  <c:v>0.93069702836900148</c:v>
                </c:pt>
                <c:pt idx="265">
                  <c:v>0.93075287828099995</c:v>
                </c:pt>
                <c:pt idx="266">
                  <c:v>0.93052339045900001</c:v>
                </c:pt>
                <c:pt idx="267">
                  <c:v>0.93044248534199958</c:v>
                </c:pt>
                <c:pt idx="268">
                  <c:v>0.93060475708500123</c:v>
                </c:pt>
                <c:pt idx="269">
                  <c:v>0.93062049791500123</c:v>
                </c:pt>
                <c:pt idx="270">
                  <c:v>0.93070411858799995</c:v>
                </c:pt>
                <c:pt idx="271">
                  <c:v>0.93054619015499951</c:v>
                </c:pt>
                <c:pt idx="272">
                  <c:v>0.93044906900299951</c:v>
                </c:pt>
                <c:pt idx="273">
                  <c:v>0.930524134723</c:v>
                </c:pt>
                <c:pt idx="274">
                  <c:v>0.93054646078499959</c:v>
                </c:pt>
                <c:pt idx="275">
                  <c:v>0.93011366037099996</c:v>
                </c:pt>
                <c:pt idx="276">
                  <c:v>0.93021438377899957</c:v>
                </c:pt>
                <c:pt idx="277">
                  <c:v>0.93009889273900148</c:v>
                </c:pt>
                <c:pt idx="278">
                  <c:v>0.93032734952499996</c:v>
                </c:pt>
                <c:pt idx="279">
                  <c:v>0.93005471407100004</c:v>
                </c:pt>
                <c:pt idx="280">
                  <c:v>0.93027875816299999</c:v>
                </c:pt>
                <c:pt idx="281">
                  <c:v>0.93005958669699995</c:v>
                </c:pt>
                <c:pt idx="282">
                  <c:v>0.93018736401899949</c:v>
                </c:pt>
                <c:pt idx="283">
                  <c:v>0.93005974371400002</c:v>
                </c:pt>
                <c:pt idx="284">
                  <c:v>0.92999175876400064</c:v>
                </c:pt>
                <c:pt idx="285">
                  <c:v>0.92990049434600064</c:v>
                </c:pt>
                <c:pt idx="286">
                  <c:v>0.92984822934199995</c:v>
                </c:pt>
                <c:pt idx="287">
                  <c:v>0.93011657893099875</c:v>
                </c:pt>
                <c:pt idx="288">
                  <c:v>0.92988813280799998</c:v>
                </c:pt>
                <c:pt idx="289">
                  <c:v>0.9298944307480016</c:v>
                </c:pt>
                <c:pt idx="290">
                  <c:v>0.92995576153399995</c:v>
                </c:pt>
                <c:pt idx="291">
                  <c:v>0.93010072912699959</c:v>
                </c:pt>
                <c:pt idx="292">
                  <c:v>0.93012962377500064</c:v>
                </c:pt>
                <c:pt idx="293">
                  <c:v>0.92999831422799994</c:v>
                </c:pt>
                <c:pt idx="294">
                  <c:v>0.92992408266600124</c:v>
                </c:pt>
                <c:pt idx="295">
                  <c:v>0.92990033922600002</c:v>
                </c:pt>
                <c:pt idx="296">
                  <c:v>0.92992771490600001</c:v>
                </c:pt>
                <c:pt idx="297">
                  <c:v>0.93007567932200064</c:v>
                </c:pt>
                <c:pt idx="298">
                  <c:v>0.93004722550200003</c:v>
                </c:pt>
                <c:pt idx="299">
                  <c:v>0.92990220873399998</c:v>
                </c:pt>
                <c:pt idx="300">
                  <c:v>0.92971912955500002</c:v>
                </c:pt>
                <c:pt idx="301">
                  <c:v>0.92973394611500004</c:v>
                </c:pt>
                <c:pt idx="302">
                  <c:v>0.92974500664400284</c:v>
                </c:pt>
                <c:pt idx="303">
                  <c:v>0.92964220202800174</c:v>
                </c:pt>
                <c:pt idx="304">
                  <c:v>0.92977054158900063</c:v>
                </c:pt>
                <c:pt idx="305">
                  <c:v>0.92978938927099997</c:v>
                </c:pt>
                <c:pt idx="306">
                  <c:v>0.92969359566400123</c:v>
                </c:pt>
                <c:pt idx="307">
                  <c:v>0.9297704765730026</c:v>
                </c:pt>
                <c:pt idx="308">
                  <c:v>0.92956795204599996</c:v>
                </c:pt>
                <c:pt idx="309">
                  <c:v>0.92972425578600004</c:v>
                </c:pt>
                <c:pt idx="310">
                  <c:v>0.92960806648900174</c:v>
                </c:pt>
                <c:pt idx="311">
                  <c:v>0.92949421599299997</c:v>
                </c:pt>
                <c:pt idx="312">
                  <c:v>0.92957657334499999</c:v>
                </c:pt>
                <c:pt idx="313">
                  <c:v>0.92958311345599998</c:v>
                </c:pt>
                <c:pt idx="314">
                  <c:v>0.92951030655900002</c:v>
                </c:pt>
                <c:pt idx="315">
                  <c:v>0.92958430048499996</c:v>
                </c:pt>
                <c:pt idx="316">
                  <c:v>0.92945471427399995</c:v>
                </c:pt>
                <c:pt idx="317">
                  <c:v>0.92945147679300111</c:v>
                </c:pt>
                <c:pt idx="318">
                  <c:v>0.92971353837100001</c:v>
                </c:pt>
                <c:pt idx="319">
                  <c:v>0.92955130640299999</c:v>
                </c:pt>
                <c:pt idx="320">
                  <c:v>0.92960837272100005</c:v>
                </c:pt>
                <c:pt idx="321">
                  <c:v>0.92939237725000001</c:v>
                </c:pt>
                <c:pt idx="322">
                  <c:v>0.92936229556699956</c:v>
                </c:pt>
                <c:pt idx="323">
                  <c:v>0.92944260077399998</c:v>
                </c:pt>
                <c:pt idx="324">
                  <c:v>0.92915635117099959</c:v>
                </c:pt>
                <c:pt idx="325">
                  <c:v>0.92914234965699949</c:v>
                </c:pt>
                <c:pt idx="326">
                  <c:v>0.92935805026500062</c:v>
                </c:pt>
                <c:pt idx="327">
                  <c:v>0.92917811113500004</c:v>
                </c:pt>
                <c:pt idx="328">
                  <c:v>0.92928887103299951</c:v>
                </c:pt>
                <c:pt idx="329">
                  <c:v>0.92868101427700123</c:v>
                </c:pt>
                <c:pt idx="330">
                  <c:v>0.92911071164199999</c:v>
                </c:pt>
                <c:pt idx="331">
                  <c:v>0.92910471436700004</c:v>
                </c:pt>
                <c:pt idx="332">
                  <c:v>0.92930724484399996</c:v>
                </c:pt>
                <c:pt idx="333">
                  <c:v>0.92895850973799876</c:v>
                </c:pt>
                <c:pt idx="334">
                  <c:v>0.92914169543200065</c:v>
                </c:pt>
                <c:pt idx="335">
                  <c:v>0.92924378635600002</c:v>
                </c:pt>
                <c:pt idx="336">
                  <c:v>0.92927071659700122</c:v>
                </c:pt>
                <c:pt idx="337">
                  <c:v>0.929264323605</c:v>
                </c:pt>
                <c:pt idx="338">
                  <c:v>0.92911921914900064</c:v>
                </c:pt>
                <c:pt idx="339">
                  <c:v>0.92937769510400003</c:v>
                </c:pt>
                <c:pt idx="340">
                  <c:v>0.92925236212999951</c:v>
                </c:pt>
                <c:pt idx="341">
                  <c:v>0.92934311507599998</c:v>
                </c:pt>
                <c:pt idx="342">
                  <c:v>0.92927989848800185</c:v>
                </c:pt>
                <c:pt idx="343">
                  <c:v>0.92924059466700004</c:v>
                </c:pt>
                <c:pt idx="344">
                  <c:v>0.92941898094299813</c:v>
                </c:pt>
                <c:pt idx="345">
                  <c:v>0.92924488415400064</c:v>
                </c:pt>
                <c:pt idx="346">
                  <c:v>0.92916367020599999</c:v>
                </c:pt>
                <c:pt idx="347">
                  <c:v>0.92923590849500004</c:v>
                </c:pt>
                <c:pt idx="348">
                  <c:v>0.92920484776800005</c:v>
                </c:pt>
                <c:pt idx="349">
                  <c:v>0.92899508200200065</c:v>
                </c:pt>
                <c:pt idx="350">
                  <c:v>0.92915813256200064</c:v>
                </c:pt>
                <c:pt idx="351">
                  <c:v>0.92901645230100005</c:v>
                </c:pt>
                <c:pt idx="352">
                  <c:v>0.92905091615299995</c:v>
                </c:pt>
                <c:pt idx="353">
                  <c:v>0.92878099667500136</c:v>
                </c:pt>
                <c:pt idx="354">
                  <c:v>0.92906719384599956</c:v>
                </c:pt>
                <c:pt idx="355">
                  <c:v>0.92891076764299996</c:v>
                </c:pt>
                <c:pt idx="356">
                  <c:v>0.92881276195399876</c:v>
                </c:pt>
                <c:pt idx="357">
                  <c:v>0.92911705714199999</c:v>
                </c:pt>
                <c:pt idx="358">
                  <c:v>0.92863547092500065</c:v>
                </c:pt>
                <c:pt idx="359">
                  <c:v>0.92840320301500001</c:v>
                </c:pt>
                <c:pt idx="360">
                  <c:v>0.92824920360000174</c:v>
                </c:pt>
                <c:pt idx="361">
                  <c:v>0.92806858426199956</c:v>
                </c:pt>
                <c:pt idx="362">
                  <c:v>0.92833194524499996</c:v>
                </c:pt>
                <c:pt idx="363">
                  <c:v>0.92848012271499958</c:v>
                </c:pt>
                <c:pt idx="364">
                  <c:v>0.92822262501300001</c:v>
                </c:pt>
                <c:pt idx="365">
                  <c:v>0.92868882201000136</c:v>
                </c:pt>
                <c:pt idx="366">
                  <c:v>0.9281148798359995</c:v>
                </c:pt>
                <c:pt idx="367">
                  <c:v>0.92861099275699999</c:v>
                </c:pt>
                <c:pt idx="368">
                  <c:v>0.92861404705100004</c:v>
                </c:pt>
                <c:pt idx="369">
                  <c:v>0.92834160789200004</c:v>
                </c:pt>
                <c:pt idx="370">
                  <c:v>0.92837829206500111</c:v>
                </c:pt>
                <c:pt idx="371">
                  <c:v>0.92835954672499998</c:v>
                </c:pt>
                <c:pt idx="372">
                  <c:v>0.92824277184499959</c:v>
                </c:pt>
                <c:pt idx="373">
                  <c:v>0.92811576829199949</c:v>
                </c:pt>
                <c:pt idx="374">
                  <c:v>0.92833722649600003</c:v>
                </c:pt>
                <c:pt idx="375">
                  <c:v>0.92816922517</c:v>
                </c:pt>
                <c:pt idx="376">
                  <c:v>0.92824093908000005</c:v>
                </c:pt>
                <c:pt idx="377">
                  <c:v>0.92813756523199875</c:v>
                </c:pt>
                <c:pt idx="378">
                  <c:v>0.92785292355100002</c:v>
                </c:pt>
                <c:pt idx="379">
                  <c:v>0.9278705346640016</c:v>
                </c:pt>
                <c:pt idx="380">
                  <c:v>0.92800273218200002</c:v>
                </c:pt>
                <c:pt idx="381">
                  <c:v>0.92790583619400246</c:v>
                </c:pt>
                <c:pt idx="382">
                  <c:v>0.92817137751400136</c:v>
                </c:pt>
                <c:pt idx="383">
                  <c:v>0.92775041050900187</c:v>
                </c:pt>
                <c:pt idx="384">
                  <c:v>0.92773324783599997</c:v>
                </c:pt>
                <c:pt idx="385">
                  <c:v>0.92773822797799999</c:v>
                </c:pt>
                <c:pt idx="386">
                  <c:v>0.92734978701500004</c:v>
                </c:pt>
                <c:pt idx="387">
                  <c:v>0.92775949745700148</c:v>
                </c:pt>
                <c:pt idx="388">
                  <c:v>0.92744324842799997</c:v>
                </c:pt>
                <c:pt idx="389">
                  <c:v>0.92748555467900062</c:v>
                </c:pt>
                <c:pt idx="390">
                  <c:v>0.92757796834299888</c:v>
                </c:pt>
                <c:pt idx="391">
                  <c:v>0.92742827956100005</c:v>
                </c:pt>
                <c:pt idx="392">
                  <c:v>0.92755814944199888</c:v>
                </c:pt>
                <c:pt idx="393">
                  <c:v>0.92735653769799997</c:v>
                </c:pt>
                <c:pt idx="394">
                  <c:v>0.92752820949500003</c:v>
                </c:pt>
                <c:pt idx="395">
                  <c:v>0.92707354574199841</c:v>
                </c:pt>
                <c:pt idx="396">
                  <c:v>0.92717344753700004</c:v>
                </c:pt>
                <c:pt idx="397">
                  <c:v>0.92746969859499995</c:v>
                </c:pt>
                <c:pt idx="398">
                  <c:v>0.92739981560500173</c:v>
                </c:pt>
                <c:pt idx="399">
                  <c:v>0.92734098466199999</c:v>
                </c:pt>
                <c:pt idx="400">
                  <c:v>0.92732695361100004</c:v>
                </c:pt>
                <c:pt idx="401">
                  <c:v>0.92705564606000124</c:v>
                </c:pt>
                <c:pt idx="402">
                  <c:v>0.92705186708700005</c:v>
                </c:pt>
                <c:pt idx="403">
                  <c:v>0.92743040685199996</c:v>
                </c:pt>
                <c:pt idx="404">
                  <c:v>0.92688084761000122</c:v>
                </c:pt>
                <c:pt idx="405">
                  <c:v>0.92683499957299997</c:v>
                </c:pt>
                <c:pt idx="406">
                  <c:v>0.92699933694100123</c:v>
                </c:pt>
                <c:pt idx="407">
                  <c:v>0.92700855067200005</c:v>
                </c:pt>
                <c:pt idx="408">
                  <c:v>0.92671833963200001</c:v>
                </c:pt>
                <c:pt idx="409">
                  <c:v>0.9268381253469995</c:v>
                </c:pt>
                <c:pt idx="410">
                  <c:v>0.92703957064000064</c:v>
                </c:pt>
                <c:pt idx="411">
                  <c:v>0.92705489839199995</c:v>
                </c:pt>
                <c:pt idx="412">
                  <c:v>0.92662886487600005</c:v>
                </c:pt>
                <c:pt idx="413">
                  <c:v>0.92673631926</c:v>
                </c:pt>
                <c:pt idx="414">
                  <c:v>0.92658966928099951</c:v>
                </c:pt>
                <c:pt idx="415">
                  <c:v>0.9264568069519995</c:v>
                </c:pt>
                <c:pt idx="416">
                  <c:v>0.92649565365600173</c:v>
                </c:pt>
                <c:pt idx="417">
                  <c:v>0.92652669721799996</c:v>
                </c:pt>
                <c:pt idx="418">
                  <c:v>0.9265413950319995</c:v>
                </c:pt>
                <c:pt idx="419">
                  <c:v>0.92636584637700004</c:v>
                </c:pt>
                <c:pt idx="420">
                  <c:v>0.92625489268400174</c:v>
                </c:pt>
                <c:pt idx="421">
                  <c:v>0.92705653442900005</c:v>
                </c:pt>
                <c:pt idx="422">
                  <c:v>0.92654315643700003</c:v>
                </c:pt>
                <c:pt idx="423">
                  <c:v>0.92645790200099998</c:v>
                </c:pt>
                <c:pt idx="424">
                  <c:v>0.92667618923899997</c:v>
                </c:pt>
                <c:pt idx="425">
                  <c:v>0.926507823151</c:v>
                </c:pt>
                <c:pt idx="426">
                  <c:v>0.92638182288500004</c:v>
                </c:pt>
                <c:pt idx="427">
                  <c:v>0.92670732495699959</c:v>
                </c:pt>
                <c:pt idx="428">
                  <c:v>0.92638802245800123</c:v>
                </c:pt>
                <c:pt idx="429">
                  <c:v>0.92627184298900123</c:v>
                </c:pt>
                <c:pt idx="430">
                  <c:v>0.92628674885799789</c:v>
                </c:pt>
                <c:pt idx="431">
                  <c:v>0.92622383670599995</c:v>
                </c:pt>
                <c:pt idx="432">
                  <c:v>0.92630665799199996</c:v>
                </c:pt>
                <c:pt idx="433">
                  <c:v>0.9262772616029995</c:v>
                </c:pt>
                <c:pt idx="434">
                  <c:v>0.92624986502499995</c:v>
                </c:pt>
                <c:pt idx="435">
                  <c:v>0.92564246291800123</c:v>
                </c:pt>
                <c:pt idx="436">
                  <c:v>0.92566942682000064</c:v>
                </c:pt>
                <c:pt idx="437">
                  <c:v>0.92633279482999875</c:v>
                </c:pt>
                <c:pt idx="438">
                  <c:v>0.92602845554600111</c:v>
                </c:pt>
                <c:pt idx="439">
                  <c:v>0.92609160958900161</c:v>
                </c:pt>
                <c:pt idx="440">
                  <c:v>0.92590846760400136</c:v>
                </c:pt>
                <c:pt idx="441">
                  <c:v>0.92576269736000005</c:v>
                </c:pt>
                <c:pt idx="442">
                  <c:v>0.92613612027199876</c:v>
                </c:pt>
                <c:pt idx="443">
                  <c:v>0.92591160932900063</c:v>
                </c:pt>
                <c:pt idx="444">
                  <c:v>0.92579512909400064</c:v>
                </c:pt>
                <c:pt idx="445">
                  <c:v>0.92591953030600005</c:v>
                </c:pt>
                <c:pt idx="446">
                  <c:v>0.92556794891199801</c:v>
                </c:pt>
                <c:pt idx="447">
                  <c:v>0.92587522002700062</c:v>
                </c:pt>
                <c:pt idx="448">
                  <c:v>0.92586455017199998</c:v>
                </c:pt>
                <c:pt idx="449">
                  <c:v>0.92587484916400065</c:v>
                </c:pt>
                <c:pt idx="450">
                  <c:v>0.92583742451200002</c:v>
                </c:pt>
                <c:pt idx="451">
                  <c:v>0.92588105488600003</c:v>
                </c:pt>
                <c:pt idx="452">
                  <c:v>0.9261244515530016</c:v>
                </c:pt>
                <c:pt idx="453">
                  <c:v>0.92532551521900064</c:v>
                </c:pt>
                <c:pt idx="454">
                  <c:v>0.92607306330400063</c:v>
                </c:pt>
                <c:pt idx="455">
                  <c:v>0.92567509087800148</c:v>
                </c:pt>
                <c:pt idx="456">
                  <c:v>0.92619310673499999</c:v>
                </c:pt>
                <c:pt idx="457">
                  <c:v>0.9255702802519995</c:v>
                </c:pt>
                <c:pt idx="458">
                  <c:v>0.92610762584899997</c:v>
                </c:pt>
                <c:pt idx="459">
                  <c:v>0.92574171784400172</c:v>
                </c:pt>
                <c:pt idx="460">
                  <c:v>0.92551379094699837</c:v>
                </c:pt>
                <c:pt idx="461">
                  <c:v>0.92542080276200001</c:v>
                </c:pt>
                <c:pt idx="462">
                  <c:v>0.92590522060700065</c:v>
                </c:pt>
                <c:pt idx="463">
                  <c:v>0.92596881768900186</c:v>
                </c:pt>
                <c:pt idx="464">
                  <c:v>0.92540837572699852</c:v>
                </c:pt>
                <c:pt idx="465">
                  <c:v>0.92568624509800002</c:v>
                </c:pt>
                <c:pt idx="466">
                  <c:v>0.92588697387899999</c:v>
                </c:pt>
                <c:pt idx="467">
                  <c:v>0.92552321074800004</c:v>
                </c:pt>
                <c:pt idx="468">
                  <c:v>0.92574984873400123</c:v>
                </c:pt>
                <c:pt idx="469">
                  <c:v>0.92532038077099876</c:v>
                </c:pt>
                <c:pt idx="470">
                  <c:v>0.92550124634200004</c:v>
                </c:pt>
                <c:pt idx="471">
                  <c:v>0.92551464380799875</c:v>
                </c:pt>
                <c:pt idx="472">
                  <c:v>0.92524398178299838</c:v>
                </c:pt>
                <c:pt idx="473">
                  <c:v>0.92537953512299997</c:v>
                </c:pt>
                <c:pt idx="474">
                  <c:v>0.92542277704599996</c:v>
                </c:pt>
                <c:pt idx="475">
                  <c:v>0.92542599831500005</c:v>
                </c:pt>
                <c:pt idx="476">
                  <c:v>0.92523920901599999</c:v>
                </c:pt>
                <c:pt idx="477">
                  <c:v>0.9253629812289984</c:v>
                </c:pt>
                <c:pt idx="478">
                  <c:v>0.92540391156500001</c:v>
                </c:pt>
                <c:pt idx="479">
                  <c:v>0.92542935580699959</c:v>
                </c:pt>
                <c:pt idx="480">
                  <c:v>0.92515977844099995</c:v>
                </c:pt>
                <c:pt idx="481">
                  <c:v>0.92520899364000064</c:v>
                </c:pt>
                <c:pt idx="482">
                  <c:v>0.92537535621600064</c:v>
                </c:pt>
                <c:pt idx="483">
                  <c:v>0.9252411917209995</c:v>
                </c:pt>
                <c:pt idx="484">
                  <c:v>0.92528747847899995</c:v>
                </c:pt>
                <c:pt idx="485">
                  <c:v>0.92517484003999995</c:v>
                </c:pt>
                <c:pt idx="486">
                  <c:v>0.92516356529899957</c:v>
                </c:pt>
                <c:pt idx="487">
                  <c:v>0.92520011040600003</c:v>
                </c:pt>
                <c:pt idx="488">
                  <c:v>0.92515504205300136</c:v>
                </c:pt>
                <c:pt idx="489">
                  <c:v>0.92514493215300186</c:v>
                </c:pt>
                <c:pt idx="490">
                  <c:v>0.92506322657400064</c:v>
                </c:pt>
                <c:pt idx="491">
                  <c:v>0.92501169366800173</c:v>
                </c:pt>
                <c:pt idx="492">
                  <c:v>0.92506113769300136</c:v>
                </c:pt>
                <c:pt idx="493">
                  <c:v>0.92513448576499957</c:v>
                </c:pt>
                <c:pt idx="494">
                  <c:v>0.92521158508099877</c:v>
                </c:pt>
                <c:pt idx="495">
                  <c:v>0.92509044477500002</c:v>
                </c:pt>
                <c:pt idx="496">
                  <c:v>0.92499413683600062</c:v>
                </c:pt>
                <c:pt idx="497">
                  <c:v>0.92492101443100161</c:v>
                </c:pt>
                <c:pt idx="498">
                  <c:v>0.925204394481</c:v>
                </c:pt>
                <c:pt idx="499">
                  <c:v>0.92494941965700173</c:v>
                </c:pt>
                <c:pt idx="500">
                  <c:v>0.92507866315200005</c:v>
                </c:pt>
                <c:pt idx="501">
                  <c:v>0.92506965565600063</c:v>
                </c:pt>
                <c:pt idx="502">
                  <c:v>0.9251472182660011</c:v>
                </c:pt>
                <c:pt idx="503">
                  <c:v>0.92522430582099957</c:v>
                </c:pt>
                <c:pt idx="504">
                  <c:v>0.9251244733820011</c:v>
                </c:pt>
                <c:pt idx="505">
                  <c:v>0.92504784180300004</c:v>
                </c:pt>
                <c:pt idx="506">
                  <c:v>0.92507443641000187</c:v>
                </c:pt>
                <c:pt idx="507">
                  <c:v>0.92521535680099998</c:v>
                </c:pt>
                <c:pt idx="508">
                  <c:v>0.92529859310600004</c:v>
                </c:pt>
                <c:pt idx="509">
                  <c:v>0.925156190233</c:v>
                </c:pt>
                <c:pt idx="510">
                  <c:v>0.92527159470199949</c:v>
                </c:pt>
                <c:pt idx="511">
                  <c:v>0.9252868678279984</c:v>
                </c:pt>
                <c:pt idx="512">
                  <c:v>0.92508821903799998</c:v>
                </c:pt>
                <c:pt idx="513">
                  <c:v>0.92514175285100064</c:v>
                </c:pt>
                <c:pt idx="514">
                  <c:v>0.92514448410700001</c:v>
                </c:pt>
                <c:pt idx="515">
                  <c:v>0.92521317540999959</c:v>
                </c:pt>
                <c:pt idx="516">
                  <c:v>0.92498564776400005</c:v>
                </c:pt>
                <c:pt idx="517">
                  <c:v>0.92515574833600001</c:v>
                </c:pt>
                <c:pt idx="518">
                  <c:v>0.92510082581099951</c:v>
                </c:pt>
                <c:pt idx="519">
                  <c:v>0.92514016309900005</c:v>
                </c:pt>
                <c:pt idx="520">
                  <c:v>0.92518263676500001</c:v>
                </c:pt>
                <c:pt idx="521">
                  <c:v>0.92490668551400002</c:v>
                </c:pt>
                <c:pt idx="522">
                  <c:v>0.92499620041500064</c:v>
                </c:pt>
                <c:pt idx="523">
                  <c:v>0.92447822671400004</c:v>
                </c:pt>
                <c:pt idx="524">
                  <c:v>0.92442008666800124</c:v>
                </c:pt>
                <c:pt idx="525">
                  <c:v>0.92432283264000148</c:v>
                </c:pt>
                <c:pt idx="526">
                  <c:v>0.92453591606100005</c:v>
                </c:pt>
                <c:pt idx="527">
                  <c:v>0.92449945858700122</c:v>
                </c:pt>
                <c:pt idx="528">
                  <c:v>0.92454713415000001</c:v>
                </c:pt>
                <c:pt idx="529">
                  <c:v>0.92450826288300003</c:v>
                </c:pt>
                <c:pt idx="530">
                  <c:v>0.92445501050700063</c:v>
                </c:pt>
                <c:pt idx="531">
                  <c:v>0.92434280375400002</c:v>
                </c:pt>
                <c:pt idx="532">
                  <c:v>0.92428404178699852</c:v>
                </c:pt>
                <c:pt idx="533">
                  <c:v>0.92432031969100004</c:v>
                </c:pt>
                <c:pt idx="534">
                  <c:v>0.92432323413400064</c:v>
                </c:pt>
                <c:pt idx="535">
                  <c:v>0.92424950108299997</c:v>
                </c:pt>
                <c:pt idx="536">
                  <c:v>0.9244605844379985</c:v>
                </c:pt>
                <c:pt idx="537">
                  <c:v>0.92413059661800123</c:v>
                </c:pt>
                <c:pt idx="538">
                  <c:v>0.92434084830000063</c:v>
                </c:pt>
                <c:pt idx="539">
                  <c:v>0.92392296749299996</c:v>
                </c:pt>
                <c:pt idx="540">
                  <c:v>0.92403933980499997</c:v>
                </c:pt>
                <c:pt idx="541">
                  <c:v>0.92365406278600004</c:v>
                </c:pt>
                <c:pt idx="542">
                  <c:v>0.92412620843500004</c:v>
                </c:pt>
                <c:pt idx="543">
                  <c:v>0.92377472329000065</c:v>
                </c:pt>
                <c:pt idx="544">
                  <c:v>0.92386337067199997</c:v>
                </c:pt>
                <c:pt idx="545">
                  <c:v>0.92392763536400124</c:v>
                </c:pt>
                <c:pt idx="546">
                  <c:v>0.92364788702400136</c:v>
                </c:pt>
                <c:pt idx="547">
                  <c:v>0.92360845345900222</c:v>
                </c:pt>
                <c:pt idx="548">
                  <c:v>0.92373908053300136</c:v>
                </c:pt>
                <c:pt idx="549">
                  <c:v>0.92362616345799997</c:v>
                </c:pt>
                <c:pt idx="550">
                  <c:v>0.923568773234</c:v>
                </c:pt>
                <c:pt idx="551">
                  <c:v>0.92334673624800123</c:v>
                </c:pt>
                <c:pt idx="552">
                  <c:v>0.92354479913199949</c:v>
                </c:pt>
                <c:pt idx="553">
                  <c:v>0.92324873960300136</c:v>
                </c:pt>
                <c:pt idx="554">
                  <c:v>0.92354180409800124</c:v>
                </c:pt>
                <c:pt idx="555">
                  <c:v>0.92343367726799996</c:v>
                </c:pt>
                <c:pt idx="556">
                  <c:v>0.92349250239299996</c:v>
                </c:pt>
                <c:pt idx="557">
                  <c:v>0.92334279436</c:v>
                </c:pt>
                <c:pt idx="558">
                  <c:v>0.92330111651600111</c:v>
                </c:pt>
                <c:pt idx="559">
                  <c:v>0.92330283038900063</c:v>
                </c:pt>
                <c:pt idx="560">
                  <c:v>0.92313915857600004</c:v>
                </c:pt>
                <c:pt idx="561">
                  <c:v>0.923313014195</c:v>
                </c:pt>
                <c:pt idx="562">
                  <c:v>0.92321782283699949</c:v>
                </c:pt>
                <c:pt idx="563">
                  <c:v>0.9232765405309995</c:v>
                </c:pt>
                <c:pt idx="564">
                  <c:v>0.9233224797289995</c:v>
                </c:pt>
                <c:pt idx="565">
                  <c:v>0.92332275177399958</c:v>
                </c:pt>
                <c:pt idx="566">
                  <c:v>0.92315883630800222</c:v>
                </c:pt>
                <c:pt idx="567">
                  <c:v>0.92305073203900123</c:v>
                </c:pt>
                <c:pt idx="568">
                  <c:v>0.92302126120000005</c:v>
                </c:pt>
                <c:pt idx="569">
                  <c:v>0.92303764069999994</c:v>
                </c:pt>
                <c:pt idx="570">
                  <c:v>0.92318495191099958</c:v>
                </c:pt>
                <c:pt idx="571">
                  <c:v>0.92293620913399999</c:v>
                </c:pt>
                <c:pt idx="572">
                  <c:v>0.92305729233100065</c:v>
                </c:pt>
                <c:pt idx="573">
                  <c:v>0.92283799595799876</c:v>
                </c:pt>
                <c:pt idx="574">
                  <c:v>0.92282664171499951</c:v>
                </c:pt>
                <c:pt idx="575">
                  <c:v>0.922950959126</c:v>
                </c:pt>
                <c:pt idx="576">
                  <c:v>0.92305565598299999</c:v>
                </c:pt>
                <c:pt idx="577">
                  <c:v>0.92297216784399949</c:v>
                </c:pt>
                <c:pt idx="578">
                  <c:v>0.92275289862800136</c:v>
                </c:pt>
                <c:pt idx="579">
                  <c:v>0.92272988444600124</c:v>
                </c:pt>
                <c:pt idx="580">
                  <c:v>0.922610821729</c:v>
                </c:pt>
                <c:pt idx="581">
                  <c:v>0.92260220042100005</c:v>
                </c:pt>
                <c:pt idx="582">
                  <c:v>0.92268063183899995</c:v>
                </c:pt>
                <c:pt idx="583">
                  <c:v>0.92269544303300222</c:v>
                </c:pt>
                <c:pt idx="584">
                  <c:v>0.92273171976699997</c:v>
                </c:pt>
                <c:pt idx="585">
                  <c:v>0.92261056393499996</c:v>
                </c:pt>
                <c:pt idx="586">
                  <c:v>0.92355670103099841</c:v>
                </c:pt>
                <c:pt idx="587">
                  <c:v>0.92172561378100148</c:v>
                </c:pt>
                <c:pt idx="588">
                  <c:v>0.9217407983630016</c:v>
                </c:pt>
                <c:pt idx="589">
                  <c:v>0.92163837355400136</c:v>
                </c:pt>
                <c:pt idx="590">
                  <c:v>0.92171501706500136</c:v>
                </c:pt>
                <c:pt idx="591">
                  <c:v>0.92161084699499995</c:v>
                </c:pt>
                <c:pt idx="592">
                  <c:v>0.92162588456000161</c:v>
                </c:pt>
                <c:pt idx="593">
                  <c:v>0.92160204516400002</c:v>
                </c:pt>
                <c:pt idx="594">
                  <c:v>0.92177914110400005</c:v>
                </c:pt>
                <c:pt idx="595">
                  <c:v>0.92158909362000063</c:v>
                </c:pt>
                <c:pt idx="596">
                  <c:v>0.92149763598400003</c:v>
                </c:pt>
                <c:pt idx="597">
                  <c:v>0.921520604834</c:v>
                </c:pt>
                <c:pt idx="598">
                  <c:v>0.92160037495500002</c:v>
                </c:pt>
                <c:pt idx="599">
                  <c:v>0.92131378449299839</c:v>
                </c:pt>
                <c:pt idx="600">
                  <c:v>0.92161469457500123</c:v>
                </c:pt>
                <c:pt idx="601">
                  <c:v>0.92148284104499956</c:v>
                </c:pt>
                <c:pt idx="602">
                  <c:v>0.92150636175699741</c:v>
                </c:pt>
                <c:pt idx="603">
                  <c:v>0.92152805921100001</c:v>
                </c:pt>
                <c:pt idx="604">
                  <c:v>0.92159955662600124</c:v>
                </c:pt>
                <c:pt idx="605">
                  <c:v>0.92151138010399958</c:v>
                </c:pt>
                <c:pt idx="606">
                  <c:v>0.92146875799199957</c:v>
                </c:pt>
                <c:pt idx="607">
                  <c:v>0.92139309844999995</c:v>
                </c:pt>
                <c:pt idx="608">
                  <c:v>0.92135622134599959</c:v>
                </c:pt>
                <c:pt idx="609">
                  <c:v>0.92117669646100064</c:v>
                </c:pt>
                <c:pt idx="610">
                  <c:v>0.92128167932400062</c:v>
                </c:pt>
                <c:pt idx="611">
                  <c:v>0.92130874631799997</c:v>
                </c:pt>
                <c:pt idx="612">
                  <c:v>0.92113457027099999</c:v>
                </c:pt>
                <c:pt idx="613">
                  <c:v>0.92124858648600005</c:v>
                </c:pt>
                <c:pt idx="614">
                  <c:v>0.92120875837600003</c:v>
                </c:pt>
                <c:pt idx="615">
                  <c:v>0.92120539525400003</c:v>
                </c:pt>
                <c:pt idx="616">
                  <c:v>0.92116271128599958</c:v>
                </c:pt>
                <c:pt idx="617">
                  <c:v>0.92125245286199997</c:v>
                </c:pt>
                <c:pt idx="618">
                  <c:v>0.92133105802000004</c:v>
                </c:pt>
                <c:pt idx="619">
                  <c:v>0.92124573378800123</c:v>
                </c:pt>
                <c:pt idx="620">
                  <c:v>0.92119634781099957</c:v>
                </c:pt>
                <c:pt idx="621">
                  <c:v>0.92095662748300122</c:v>
                </c:pt>
                <c:pt idx="622">
                  <c:v>0.921150020322</c:v>
                </c:pt>
                <c:pt idx="623">
                  <c:v>0.92125429589899999</c:v>
                </c:pt>
                <c:pt idx="624">
                  <c:v>0.92127328198699876</c:v>
                </c:pt>
                <c:pt idx="625">
                  <c:v>0.921137396276</c:v>
                </c:pt>
                <c:pt idx="626">
                  <c:v>0.92119246281599998</c:v>
                </c:pt>
                <c:pt idx="627">
                  <c:v>0.92120035003099998</c:v>
                </c:pt>
                <c:pt idx="628">
                  <c:v>0.92132889514799998</c:v>
                </c:pt>
                <c:pt idx="629">
                  <c:v>0.92109363327900173</c:v>
                </c:pt>
                <c:pt idx="630">
                  <c:v>0.92123075609100002</c:v>
                </c:pt>
                <c:pt idx="631">
                  <c:v>0.92134759358300122</c:v>
                </c:pt>
                <c:pt idx="632">
                  <c:v>0.92137828035000002</c:v>
                </c:pt>
                <c:pt idx="633">
                  <c:v>0.92113200282399998</c:v>
                </c:pt>
                <c:pt idx="634">
                  <c:v>0.921222279526</c:v>
                </c:pt>
                <c:pt idx="635">
                  <c:v>0.92123588523900002</c:v>
                </c:pt>
                <c:pt idx="636">
                  <c:v>0.92098180643800198</c:v>
                </c:pt>
                <c:pt idx="637">
                  <c:v>0.92130530686400003</c:v>
                </c:pt>
                <c:pt idx="638">
                  <c:v>0.92106735528299888</c:v>
                </c:pt>
                <c:pt idx="639">
                  <c:v>0.9212552446040011</c:v>
                </c:pt>
                <c:pt idx="640">
                  <c:v>0.92104532741200063</c:v>
                </c:pt>
                <c:pt idx="641">
                  <c:v>0.92109854604200003</c:v>
                </c:pt>
                <c:pt idx="642">
                  <c:v>0.92114108420200003</c:v>
                </c:pt>
                <c:pt idx="643">
                  <c:v>0.92099018790499998</c:v>
                </c:pt>
                <c:pt idx="644">
                  <c:v>0.92091444672099998</c:v>
                </c:pt>
                <c:pt idx="645">
                  <c:v>0.92082674979699852</c:v>
                </c:pt>
                <c:pt idx="646">
                  <c:v>0.921032406814</c:v>
                </c:pt>
                <c:pt idx="647">
                  <c:v>0.92078679281499998</c:v>
                </c:pt>
                <c:pt idx="648">
                  <c:v>0.92082612502899996</c:v>
                </c:pt>
                <c:pt idx="649">
                  <c:v>0.92077051210900174</c:v>
                </c:pt>
                <c:pt idx="650">
                  <c:v>0.92093460339199995</c:v>
                </c:pt>
                <c:pt idx="651">
                  <c:v>0.92094912355700065</c:v>
                </c:pt>
                <c:pt idx="652">
                  <c:v>0.92101497255400111</c:v>
                </c:pt>
                <c:pt idx="653">
                  <c:v>0.92110546324400122</c:v>
                </c:pt>
                <c:pt idx="654">
                  <c:v>0.92065628404800004</c:v>
                </c:pt>
                <c:pt idx="655">
                  <c:v>0.92071764203299999</c:v>
                </c:pt>
                <c:pt idx="656">
                  <c:v>0.92072206793400002</c:v>
                </c:pt>
                <c:pt idx="657">
                  <c:v>0.92063627811500004</c:v>
                </c:pt>
                <c:pt idx="658">
                  <c:v>0.92055865206000065</c:v>
                </c:pt>
                <c:pt idx="659">
                  <c:v>0.92067117819100064</c:v>
                </c:pt>
                <c:pt idx="660">
                  <c:v>0.92065897014600062</c:v>
                </c:pt>
                <c:pt idx="661">
                  <c:v>0.92039875336200005</c:v>
                </c:pt>
                <c:pt idx="662">
                  <c:v>0.92052612474099826</c:v>
                </c:pt>
                <c:pt idx="663">
                  <c:v>0.92046134130699875</c:v>
                </c:pt>
                <c:pt idx="664">
                  <c:v>0.92062542720400198</c:v>
                </c:pt>
                <c:pt idx="665">
                  <c:v>0.92051736281599827</c:v>
                </c:pt>
                <c:pt idx="666">
                  <c:v>0.92036550737599998</c:v>
                </c:pt>
                <c:pt idx="667">
                  <c:v>0.92062475995399995</c:v>
                </c:pt>
                <c:pt idx="668">
                  <c:v>0.92036422067500001</c:v>
                </c:pt>
                <c:pt idx="669">
                  <c:v>0.92049164586099996</c:v>
                </c:pt>
                <c:pt idx="670">
                  <c:v>0.92038495188099956</c:v>
                </c:pt>
                <c:pt idx="671">
                  <c:v>0.92049106569000005</c:v>
                </c:pt>
                <c:pt idx="672">
                  <c:v>0.9202762218329984</c:v>
                </c:pt>
                <c:pt idx="673">
                  <c:v>0.92055536597899956</c:v>
                </c:pt>
                <c:pt idx="674">
                  <c:v>0.92018327017400003</c:v>
                </c:pt>
                <c:pt idx="675">
                  <c:v>0.92038325295500001</c:v>
                </c:pt>
                <c:pt idx="676">
                  <c:v>0.92036116032399951</c:v>
                </c:pt>
                <c:pt idx="677">
                  <c:v>0.92048316189299728</c:v>
                </c:pt>
                <c:pt idx="678">
                  <c:v>0.92045527344199995</c:v>
                </c:pt>
                <c:pt idx="679">
                  <c:v>0.92030903192799951</c:v>
                </c:pt>
                <c:pt idx="680">
                  <c:v>0.92054367106199997</c:v>
                </c:pt>
                <c:pt idx="681">
                  <c:v>0.920391001835</c:v>
                </c:pt>
                <c:pt idx="682">
                  <c:v>0.92032527266100173</c:v>
                </c:pt>
                <c:pt idx="683">
                  <c:v>0.92023084321899995</c:v>
                </c:pt>
                <c:pt idx="684">
                  <c:v>0.92020163185100001</c:v>
                </c:pt>
                <c:pt idx="685">
                  <c:v>0.92021617464899996</c:v>
                </c:pt>
                <c:pt idx="686">
                  <c:v>0.9200222279219995</c:v>
                </c:pt>
                <c:pt idx="687">
                  <c:v>0.91995553085000004</c:v>
                </c:pt>
                <c:pt idx="688">
                  <c:v>0.92012991175400005</c:v>
                </c:pt>
                <c:pt idx="689">
                  <c:v>0.92008750482599888</c:v>
                </c:pt>
                <c:pt idx="690">
                  <c:v>0.9195965791289995</c:v>
                </c:pt>
                <c:pt idx="691">
                  <c:v>0.91986619186399876</c:v>
                </c:pt>
                <c:pt idx="692">
                  <c:v>0.91985018726599999</c:v>
                </c:pt>
                <c:pt idx="693">
                  <c:v>0.92008902775699997</c:v>
                </c:pt>
                <c:pt idx="694">
                  <c:v>0.91975018180300006</c:v>
                </c:pt>
                <c:pt idx="695">
                  <c:v>0.91994773146000064</c:v>
                </c:pt>
                <c:pt idx="696">
                  <c:v>0.91971849063100064</c:v>
                </c:pt>
                <c:pt idx="697">
                  <c:v>0.91975440698300148</c:v>
                </c:pt>
                <c:pt idx="698">
                  <c:v>0.91950948080299888</c:v>
                </c:pt>
                <c:pt idx="699">
                  <c:v>0.91956456649099949</c:v>
                </c:pt>
                <c:pt idx="700">
                  <c:v>0.91953457532099958</c:v>
                </c:pt>
                <c:pt idx="701">
                  <c:v>0.91978941511300161</c:v>
                </c:pt>
                <c:pt idx="702">
                  <c:v>0.91978003166900124</c:v>
                </c:pt>
                <c:pt idx="703">
                  <c:v>0.91969349971100001</c:v>
                </c:pt>
                <c:pt idx="704">
                  <c:v>0.91962872663500173</c:v>
                </c:pt>
                <c:pt idx="705">
                  <c:v>0.91945418769800003</c:v>
                </c:pt>
                <c:pt idx="706">
                  <c:v>0.91957735332500001</c:v>
                </c:pt>
                <c:pt idx="707">
                  <c:v>0.91938349566499999</c:v>
                </c:pt>
                <c:pt idx="708">
                  <c:v>0.919028166905</c:v>
                </c:pt>
                <c:pt idx="709">
                  <c:v>0.91930102237199995</c:v>
                </c:pt>
                <c:pt idx="710">
                  <c:v>0.91913054640400005</c:v>
                </c:pt>
                <c:pt idx="711">
                  <c:v>0.91906290115499956</c:v>
                </c:pt>
                <c:pt idx="712">
                  <c:v>0.91874918225799995</c:v>
                </c:pt>
                <c:pt idx="713">
                  <c:v>0.91904834131400004</c:v>
                </c:pt>
                <c:pt idx="714">
                  <c:v>0.91908851433799998</c:v>
                </c:pt>
                <c:pt idx="715">
                  <c:v>0.91906016406399949</c:v>
                </c:pt>
                <c:pt idx="716">
                  <c:v>0.91905680600200002</c:v>
                </c:pt>
                <c:pt idx="717">
                  <c:v>0.91892585856400222</c:v>
                </c:pt>
                <c:pt idx="718">
                  <c:v>0.91891949696300124</c:v>
                </c:pt>
                <c:pt idx="719">
                  <c:v>0.91894090198800005</c:v>
                </c:pt>
                <c:pt idx="720">
                  <c:v>0.91884542086900123</c:v>
                </c:pt>
                <c:pt idx="721">
                  <c:v>0.91889692973099957</c:v>
                </c:pt>
                <c:pt idx="722">
                  <c:v>0.91913244550999951</c:v>
                </c:pt>
                <c:pt idx="723">
                  <c:v>0.91904853662200148</c:v>
                </c:pt>
                <c:pt idx="724">
                  <c:v>0.91888536940300003</c:v>
                </c:pt>
                <c:pt idx="725">
                  <c:v>0.91903874574299838</c:v>
                </c:pt>
                <c:pt idx="726">
                  <c:v>0.91875976959799999</c:v>
                </c:pt>
                <c:pt idx="727">
                  <c:v>0.91876834729699997</c:v>
                </c:pt>
                <c:pt idx="728">
                  <c:v>0.91897402876199996</c:v>
                </c:pt>
                <c:pt idx="729">
                  <c:v>0.91885753465700004</c:v>
                </c:pt>
                <c:pt idx="730">
                  <c:v>0.91878520485699999</c:v>
                </c:pt>
                <c:pt idx="731">
                  <c:v>0.9188285236480016</c:v>
                </c:pt>
                <c:pt idx="732">
                  <c:v>0.91886418476399956</c:v>
                </c:pt>
                <c:pt idx="733">
                  <c:v>0.91890609498300002</c:v>
                </c:pt>
                <c:pt idx="734">
                  <c:v>0.91887292389199959</c:v>
                </c:pt>
                <c:pt idx="735">
                  <c:v>0.91854277527599959</c:v>
                </c:pt>
                <c:pt idx="736">
                  <c:v>0.91870373558300122</c:v>
                </c:pt>
                <c:pt idx="737">
                  <c:v>0.91844769403799997</c:v>
                </c:pt>
                <c:pt idx="738">
                  <c:v>0.918597383564</c:v>
                </c:pt>
                <c:pt idx="739">
                  <c:v>0.918340545545</c:v>
                </c:pt>
                <c:pt idx="740">
                  <c:v>0.91804683650100161</c:v>
                </c:pt>
                <c:pt idx="741">
                  <c:v>0.91830702336799996</c:v>
                </c:pt>
                <c:pt idx="742">
                  <c:v>0.91828610564199875</c:v>
                </c:pt>
                <c:pt idx="743">
                  <c:v>0.918239263147</c:v>
                </c:pt>
                <c:pt idx="744">
                  <c:v>0.9182195947389995</c:v>
                </c:pt>
                <c:pt idx="745">
                  <c:v>0.91817714359199998</c:v>
                </c:pt>
                <c:pt idx="746">
                  <c:v>0.91817461507200004</c:v>
                </c:pt>
                <c:pt idx="747">
                  <c:v>0.91819252596599876</c:v>
                </c:pt>
                <c:pt idx="748">
                  <c:v>0.91825683341900111</c:v>
                </c:pt>
                <c:pt idx="749">
                  <c:v>0.91842680262200005</c:v>
                </c:pt>
                <c:pt idx="750">
                  <c:v>0.91812451762300173</c:v>
                </c:pt>
                <c:pt idx="751">
                  <c:v>0.918240881703</c:v>
                </c:pt>
                <c:pt idx="752">
                  <c:v>0.91784330607000064</c:v>
                </c:pt>
                <c:pt idx="753">
                  <c:v>0.91796185473799996</c:v>
                </c:pt>
                <c:pt idx="754">
                  <c:v>0.917904024102</c:v>
                </c:pt>
                <c:pt idx="755">
                  <c:v>0.91783946632200064</c:v>
                </c:pt>
                <c:pt idx="756">
                  <c:v>0.91769387974600003</c:v>
                </c:pt>
                <c:pt idx="757">
                  <c:v>0.9178992174740026</c:v>
                </c:pt>
                <c:pt idx="758">
                  <c:v>0.91777490854300148</c:v>
                </c:pt>
                <c:pt idx="759">
                  <c:v>0.91775692890299876</c:v>
                </c:pt>
                <c:pt idx="760">
                  <c:v>0.91766686814599996</c:v>
                </c:pt>
                <c:pt idx="761">
                  <c:v>0.91731800271300001</c:v>
                </c:pt>
                <c:pt idx="762">
                  <c:v>0.91764604589099996</c:v>
                </c:pt>
                <c:pt idx="763">
                  <c:v>0.91753288764300001</c:v>
                </c:pt>
                <c:pt idx="764">
                  <c:v>0.91764807199600062</c:v>
                </c:pt>
                <c:pt idx="765">
                  <c:v>0.91764959104600063</c:v>
                </c:pt>
                <c:pt idx="766">
                  <c:v>0.91753597315699997</c:v>
                </c:pt>
                <c:pt idx="767">
                  <c:v>0.91747207094699956</c:v>
                </c:pt>
                <c:pt idx="768">
                  <c:v>0.91743968318900004</c:v>
                </c:pt>
                <c:pt idx="769">
                  <c:v>0.9173685457639984</c:v>
                </c:pt>
                <c:pt idx="770">
                  <c:v>0.91760065522900136</c:v>
                </c:pt>
                <c:pt idx="771">
                  <c:v>0.91744541578700001</c:v>
                </c:pt>
                <c:pt idx="772">
                  <c:v>0.91764857936800148</c:v>
                </c:pt>
                <c:pt idx="773">
                  <c:v>0.91752044769700003</c:v>
                </c:pt>
                <c:pt idx="774">
                  <c:v>0.91769166146100123</c:v>
                </c:pt>
                <c:pt idx="775">
                  <c:v>0.91768758746900003</c:v>
                </c:pt>
                <c:pt idx="776">
                  <c:v>0.91779553334900221</c:v>
                </c:pt>
                <c:pt idx="777">
                  <c:v>0.91765744809200001</c:v>
                </c:pt>
                <c:pt idx="778">
                  <c:v>0.91763920589100001</c:v>
                </c:pt>
                <c:pt idx="779">
                  <c:v>0.91752799310900002</c:v>
                </c:pt>
                <c:pt idx="780">
                  <c:v>0.91736266574799741</c:v>
                </c:pt>
                <c:pt idx="781">
                  <c:v>0.9176161450819984</c:v>
                </c:pt>
                <c:pt idx="782">
                  <c:v>0.91755863286900063</c:v>
                </c:pt>
                <c:pt idx="783">
                  <c:v>0.91754378396999958</c:v>
                </c:pt>
                <c:pt idx="784">
                  <c:v>0.91737443414500064</c:v>
                </c:pt>
                <c:pt idx="785">
                  <c:v>0.91734396895499959</c:v>
                </c:pt>
                <c:pt idx="786">
                  <c:v>0.91756055363300004</c:v>
                </c:pt>
                <c:pt idx="787">
                  <c:v>0.91772138252200064</c:v>
                </c:pt>
                <c:pt idx="788">
                  <c:v>0.91740667298900003</c:v>
                </c:pt>
                <c:pt idx="789">
                  <c:v>0.91762600784699999</c:v>
                </c:pt>
                <c:pt idx="790">
                  <c:v>0.91758241758199999</c:v>
                </c:pt>
                <c:pt idx="791">
                  <c:v>0.91744266252800111</c:v>
                </c:pt>
                <c:pt idx="792">
                  <c:v>0.91738014621800001</c:v>
                </c:pt>
                <c:pt idx="793">
                  <c:v>0.91754866245600064</c:v>
                </c:pt>
                <c:pt idx="794">
                  <c:v>0.91727062285000005</c:v>
                </c:pt>
                <c:pt idx="795">
                  <c:v>0.91738174291800001</c:v>
                </c:pt>
                <c:pt idx="796">
                  <c:v>0.9174175147469984</c:v>
                </c:pt>
                <c:pt idx="797">
                  <c:v>0.91734075368300161</c:v>
                </c:pt>
                <c:pt idx="798">
                  <c:v>0.91739496342299998</c:v>
                </c:pt>
                <c:pt idx="799">
                  <c:v>0.91728360218000005</c:v>
                </c:pt>
                <c:pt idx="800">
                  <c:v>0.91749460043200004</c:v>
                </c:pt>
                <c:pt idx="801">
                  <c:v>0.91767016271699997</c:v>
                </c:pt>
                <c:pt idx="802">
                  <c:v>0.91746189386400001</c:v>
                </c:pt>
                <c:pt idx="803">
                  <c:v>0.91748768472899889</c:v>
                </c:pt>
                <c:pt idx="804">
                  <c:v>0.91762340273700005</c:v>
                </c:pt>
                <c:pt idx="805">
                  <c:v>0.91737516723500001</c:v>
                </c:pt>
                <c:pt idx="806">
                  <c:v>0.91740883703900122</c:v>
                </c:pt>
                <c:pt idx="807">
                  <c:v>0.91731739936999956</c:v>
                </c:pt>
                <c:pt idx="808">
                  <c:v>0.91751931960499999</c:v>
                </c:pt>
                <c:pt idx="809">
                  <c:v>0.917452372219</c:v>
                </c:pt>
                <c:pt idx="810">
                  <c:v>0.91724778168800003</c:v>
                </c:pt>
                <c:pt idx="811">
                  <c:v>0.91743653945799875</c:v>
                </c:pt>
                <c:pt idx="812">
                  <c:v>0.91752288033199958</c:v>
                </c:pt>
                <c:pt idx="813">
                  <c:v>0.91758811333800061</c:v>
                </c:pt>
                <c:pt idx="814">
                  <c:v>0.91767936686400065</c:v>
                </c:pt>
                <c:pt idx="815">
                  <c:v>0.91740502225900122</c:v>
                </c:pt>
                <c:pt idx="816">
                  <c:v>0.91764680492900064</c:v>
                </c:pt>
                <c:pt idx="817">
                  <c:v>0.91749773345400065</c:v>
                </c:pt>
                <c:pt idx="818">
                  <c:v>0.91756094401099875</c:v>
                </c:pt>
                <c:pt idx="819">
                  <c:v>0.91760186464100124</c:v>
                </c:pt>
                <c:pt idx="820">
                  <c:v>0.91766434715</c:v>
                </c:pt>
                <c:pt idx="821">
                  <c:v>0.91762172977000001</c:v>
                </c:pt>
                <c:pt idx="822">
                  <c:v>0.9176488365060026</c:v>
                </c:pt>
                <c:pt idx="823">
                  <c:v>0.91745812467599996</c:v>
                </c:pt>
                <c:pt idx="824">
                  <c:v>0.91742425878300005</c:v>
                </c:pt>
                <c:pt idx="825">
                  <c:v>0.91747499405900002</c:v>
                </c:pt>
                <c:pt idx="826">
                  <c:v>0.91726028580099828</c:v>
                </c:pt>
                <c:pt idx="827">
                  <c:v>0.91723378054299876</c:v>
                </c:pt>
                <c:pt idx="828">
                  <c:v>0.91738858043999949</c:v>
                </c:pt>
                <c:pt idx="829">
                  <c:v>0.9173560859699984</c:v>
                </c:pt>
                <c:pt idx="830">
                  <c:v>0.91722261804500005</c:v>
                </c:pt>
                <c:pt idx="831">
                  <c:v>0.91711738998699766</c:v>
                </c:pt>
                <c:pt idx="832">
                  <c:v>0.91722841586699999</c:v>
                </c:pt>
                <c:pt idx="833">
                  <c:v>0.91717049576800003</c:v>
                </c:pt>
                <c:pt idx="834">
                  <c:v>0.91722962035699995</c:v>
                </c:pt>
                <c:pt idx="835">
                  <c:v>0.91703726091299875</c:v>
                </c:pt>
                <c:pt idx="836">
                  <c:v>0.9171561852109984</c:v>
                </c:pt>
                <c:pt idx="837">
                  <c:v>0.91734306191199888</c:v>
                </c:pt>
                <c:pt idx="838">
                  <c:v>0.91713804568400004</c:v>
                </c:pt>
                <c:pt idx="839">
                  <c:v>0.91708011562199998</c:v>
                </c:pt>
                <c:pt idx="840">
                  <c:v>0.917013881393</c:v>
                </c:pt>
                <c:pt idx="841">
                  <c:v>0.91684094780199998</c:v>
                </c:pt>
                <c:pt idx="842">
                  <c:v>0.91706790456699949</c:v>
                </c:pt>
                <c:pt idx="843">
                  <c:v>0.91704422869500124</c:v>
                </c:pt>
                <c:pt idx="844">
                  <c:v>0.91707275001099997</c:v>
                </c:pt>
                <c:pt idx="845">
                  <c:v>0.91693786503999997</c:v>
                </c:pt>
                <c:pt idx="846">
                  <c:v>0.91690754562300003</c:v>
                </c:pt>
                <c:pt idx="847">
                  <c:v>0.91680141431100148</c:v>
                </c:pt>
                <c:pt idx="848">
                  <c:v>0.91697747116499995</c:v>
                </c:pt>
                <c:pt idx="849">
                  <c:v>0.91690019400699996</c:v>
                </c:pt>
                <c:pt idx="850">
                  <c:v>0.91668107547300148</c:v>
                </c:pt>
                <c:pt idx="851">
                  <c:v>0.91678917329600063</c:v>
                </c:pt>
                <c:pt idx="852">
                  <c:v>0.91660365129100063</c:v>
                </c:pt>
                <c:pt idx="853">
                  <c:v>0.91691803843800124</c:v>
                </c:pt>
                <c:pt idx="854">
                  <c:v>0.91678703084900004</c:v>
                </c:pt>
                <c:pt idx="855">
                  <c:v>0.91697042453300148</c:v>
                </c:pt>
                <c:pt idx="856">
                  <c:v>0.91653919899999958</c:v>
                </c:pt>
                <c:pt idx="857">
                  <c:v>0.91656254039399876</c:v>
                </c:pt>
                <c:pt idx="858">
                  <c:v>0.91647986895400002</c:v>
                </c:pt>
                <c:pt idx="859">
                  <c:v>0.91675470559100003</c:v>
                </c:pt>
                <c:pt idx="860">
                  <c:v>0.91681038199499876</c:v>
                </c:pt>
                <c:pt idx="861">
                  <c:v>0.91684623340800186</c:v>
                </c:pt>
                <c:pt idx="862">
                  <c:v>0.91674391532100064</c:v>
                </c:pt>
                <c:pt idx="863">
                  <c:v>0.91658579715800004</c:v>
                </c:pt>
                <c:pt idx="864">
                  <c:v>0.91656243260699999</c:v>
                </c:pt>
                <c:pt idx="865">
                  <c:v>0.91668822210700063</c:v>
                </c:pt>
                <c:pt idx="866">
                  <c:v>0.91646721435199996</c:v>
                </c:pt>
                <c:pt idx="867">
                  <c:v>0.91658931462500004</c:v>
                </c:pt>
                <c:pt idx="868">
                  <c:v>0.91644570911199996</c:v>
                </c:pt>
                <c:pt idx="869">
                  <c:v>0.91662535296300174</c:v>
                </c:pt>
                <c:pt idx="870">
                  <c:v>0.91631447300299951</c:v>
                </c:pt>
                <c:pt idx="871">
                  <c:v>0.91637901277200062</c:v>
                </c:pt>
                <c:pt idx="872">
                  <c:v>0.91637901277200062</c:v>
                </c:pt>
                <c:pt idx="873">
                  <c:v>0.91620653955699949</c:v>
                </c:pt>
                <c:pt idx="874">
                  <c:v>0.91607335490800001</c:v>
                </c:pt>
                <c:pt idx="875">
                  <c:v>0.91614350743200001</c:v>
                </c:pt>
                <c:pt idx="876">
                  <c:v>0.91587555018600064</c:v>
                </c:pt>
                <c:pt idx="877">
                  <c:v>0.91609855022400111</c:v>
                </c:pt>
                <c:pt idx="878">
                  <c:v>0.91592538215700003</c:v>
                </c:pt>
                <c:pt idx="879">
                  <c:v>0.91604239977499957</c:v>
                </c:pt>
                <c:pt idx="880">
                  <c:v>0.9160084595800011</c:v>
                </c:pt>
                <c:pt idx="881">
                  <c:v>0.91587593213000174</c:v>
                </c:pt>
                <c:pt idx="882">
                  <c:v>0.91586585181500002</c:v>
                </c:pt>
                <c:pt idx="883">
                  <c:v>0.91598798902599876</c:v>
                </c:pt>
                <c:pt idx="884">
                  <c:v>0.91609297105999998</c:v>
                </c:pt>
                <c:pt idx="885">
                  <c:v>0.91597237211299998</c:v>
                </c:pt>
                <c:pt idx="886">
                  <c:v>0.91584062196299998</c:v>
                </c:pt>
                <c:pt idx="887">
                  <c:v>0.91581015719500003</c:v>
                </c:pt>
                <c:pt idx="888">
                  <c:v>0.91572609361799995</c:v>
                </c:pt>
                <c:pt idx="889">
                  <c:v>0.91573373676199998</c:v>
                </c:pt>
                <c:pt idx="890">
                  <c:v>0.91586019182599876</c:v>
                </c:pt>
                <c:pt idx="891">
                  <c:v>0.91576697184299838</c:v>
                </c:pt>
                <c:pt idx="892">
                  <c:v>0.91574806553400123</c:v>
                </c:pt>
                <c:pt idx="893">
                  <c:v>0.91575423820299995</c:v>
                </c:pt>
                <c:pt idx="894">
                  <c:v>0.9159092876310011</c:v>
                </c:pt>
                <c:pt idx="895">
                  <c:v>0.91604538087499998</c:v>
                </c:pt>
                <c:pt idx="896">
                  <c:v>0.91603103059700064</c:v>
                </c:pt>
                <c:pt idx="897">
                  <c:v>0.91594221703200063</c:v>
                </c:pt>
                <c:pt idx="898">
                  <c:v>0.91582724482300004</c:v>
                </c:pt>
                <c:pt idx="899">
                  <c:v>0.91570144351300198</c:v>
                </c:pt>
                <c:pt idx="900">
                  <c:v>0.91566056888599956</c:v>
                </c:pt>
                <c:pt idx="901">
                  <c:v>0.91565692563599999</c:v>
                </c:pt>
                <c:pt idx="902">
                  <c:v>0.91555084470799875</c:v>
                </c:pt>
                <c:pt idx="903">
                  <c:v>0.91578467944800124</c:v>
                </c:pt>
                <c:pt idx="904">
                  <c:v>0.91575147008000124</c:v>
                </c:pt>
                <c:pt idx="905">
                  <c:v>0.915806075271</c:v>
                </c:pt>
                <c:pt idx="906">
                  <c:v>0.91583452211100003</c:v>
                </c:pt>
                <c:pt idx="907">
                  <c:v>0.91578242171499957</c:v>
                </c:pt>
                <c:pt idx="908">
                  <c:v>0.91555833837099998</c:v>
                </c:pt>
                <c:pt idx="909">
                  <c:v>0.91570740556800123</c:v>
                </c:pt>
                <c:pt idx="910">
                  <c:v>0.91569440843500161</c:v>
                </c:pt>
                <c:pt idx="911">
                  <c:v>0.91572766912699999</c:v>
                </c:pt>
                <c:pt idx="912">
                  <c:v>0.9156998725340032</c:v>
                </c:pt>
                <c:pt idx="913">
                  <c:v>0.9154841357259984</c:v>
                </c:pt>
                <c:pt idx="914">
                  <c:v>0.915613182064</c:v>
                </c:pt>
                <c:pt idx="915">
                  <c:v>0.91568114500699949</c:v>
                </c:pt>
                <c:pt idx="916">
                  <c:v>0.91556688338299841</c:v>
                </c:pt>
                <c:pt idx="917">
                  <c:v>0.91566343181999998</c:v>
                </c:pt>
                <c:pt idx="918">
                  <c:v>0.915637370482</c:v>
                </c:pt>
                <c:pt idx="919">
                  <c:v>0.91567801188500064</c:v>
                </c:pt>
                <c:pt idx="920">
                  <c:v>0.91577855120100005</c:v>
                </c:pt>
                <c:pt idx="921">
                  <c:v>0.91588159032000005</c:v>
                </c:pt>
                <c:pt idx="922">
                  <c:v>0.915714193116</c:v>
                </c:pt>
                <c:pt idx="923">
                  <c:v>0.91570169374400123</c:v>
                </c:pt>
                <c:pt idx="924">
                  <c:v>0.915590306277</c:v>
                </c:pt>
                <c:pt idx="925">
                  <c:v>0.91578447046600064</c:v>
                </c:pt>
                <c:pt idx="926">
                  <c:v>0.91548930654600003</c:v>
                </c:pt>
                <c:pt idx="927">
                  <c:v>0.9154963052589995</c:v>
                </c:pt>
                <c:pt idx="928">
                  <c:v>0.915607710927</c:v>
                </c:pt>
                <c:pt idx="929">
                  <c:v>0.91534402975399998</c:v>
                </c:pt>
                <c:pt idx="930">
                  <c:v>0.91550027041600002</c:v>
                </c:pt>
                <c:pt idx="931">
                  <c:v>0.91542019713</c:v>
                </c:pt>
                <c:pt idx="932">
                  <c:v>0.91553557534399999</c:v>
                </c:pt>
                <c:pt idx="933">
                  <c:v>0.91522065707300149</c:v>
                </c:pt>
                <c:pt idx="934">
                  <c:v>0.91545056943699876</c:v>
                </c:pt>
                <c:pt idx="935">
                  <c:v>0.91547249983699841</c:v>
                </c:pt>
                <c:pt idx="936">
                  <c:v>0.91533269879699874</c:v>
                </c:pt>
                <c:pt idx="937">
                  <c:v>0.915195569401</c:v>
                </c:pt>
                <c:pt idx="938">
                  <c:v>0.91546980446399995</c:v>
                </c:pt>
                <c:pt idx="939">
                  <c:v>0.915274772826</c:v>
                </c:pt>
                <c:pt idx="940">
                  <c:v>0.91518677943399951</c:v>
                </c:pt>
                <c:pt idx="941">
                  <c:v>0.91543719984399841</c:v>
                </c:pt>
                <c:pt idx="942">
                  <c:v>0.91551675584299741</c:v>
                </c:pt>
                <c:pt idx="943">
                  <c:v>0.91526413706599996</c:v>
                </c:pt>
                <c:pt idx="944">
                  <c:v>0.91538511452899995</c:v>
                </c:pt>
                <c:pt idx="945">
                  <c:v>0.91544300512499999</c:v>
                </c:pt>
                <c:pt idx="946">
                  <c:v>0.91513840830399995</c:v>
                </c:pt>
                <c:pt idx="947">
                  <c:v>0.91529605263200065</c:v>
                </c:pt>
                <c:pt idx="948">
                  <c:v>0.91505532338700002</c:v>
                </c:pt>
                <c:pt idx="949">
                  <c:v>0.91520873029600003</c:v>
                </c:pt>
                <c:pt idx="950">
                  <c:v>0.915136820229</c:v>
                </c:pt>
                <c:pt idx="951">
                  <c:v>0.91517828148299996</c:v>
                </c:pt>
                <c:pt idx="952">
                  <c:v>0.915095360769</c:v>
                </c:pt>
                <c:pt idx="953">
                  <c:v>0.91491993230000124</c:v>
                </c:pt>
                <c:pt idx="954">
                  <c:v>0.91497651464300123</c:v>
                </c:pt>
                <c:pt idx="955">
                  <c:v>0.9152377240839995</c:v>
                </c:pt>
                <c:pt idx="956">
                  <c:v>0.91503635734099997</c:v>
                </c:pt>
                <c:pt idx="957">
                  <c:v>0.91485722945000003</c:v>
                </c:pt>
                <c:pt idx="958">
                  <c:v>0.91507780206500122</c:v>
                </c:pt>
                <c:pt idx="959">
                  <c:v>0.9149392423160011</c:v>
                </c:pt>
                <c:pt idx="960">
                  <c:v>0.91495029562700003</c:v>
                </c:pt>
                <c:pt idx="961">
                  <c:v>0.91499685895600003</c:v>
                </c:pt>
                <c:pt idx="962">
                  <c:v>0.91460245972599996</c:v>
                </c:pt>
                <c:pt idx="963">
                  <c:v>0.91486966311600004</c:v>
                </c:pt>
                <c:pt idx="964">
                  <c:v>0.91474329800800136</c:v>
                </c:pt>
                <c:pt idx="965">
                  <c:v>0.91489500032500148</c:v>
                </c:pt>
                <c:pt idx="966">
                  <c:v>0.91455380748100001</c:v>
                </c:pt>
                <c:pt idx="967">
                  <c:v>0.91488208774099888</c:v>
                </c:pt>
                <c:pt idx="968">
                  <c:v>0.91501864862500004</c:v>
                </c:pt>
                <c:pt idx="969">
                  <c:v>0.91481055759200003</c:v>
                </c:pt>
                <c:pt idx="970">
                  <c:v>0.91473069998500001</c:v>
                </c:pt>
                <c:pt idx="971">
                  <c:v>0.91456698035499839</c:v>
                </c:pt>
                <c:pt idx="972">
                  <c:v>0.91451917033300001</c:v>
                </c:pt>
                <c:pt idx="973">
                  <c:v>0.91465874341200004</c:v>
                </c:pt>
                <c:pt idx="974">
                  <c:v>0.91446669125099889</c:v>
                </c:pt>
                <c:pt idx="975">
                  <c:v>0.91443931412699997</c:v>
                </c:pt>
                <c:pt idx="976">
                  <c:v>0.91441402351699996</c:v>
                </c:pt>
                <c:pt idx="977">
                  <c:v>0.91456512782699839</c:v>
                </c:pt>
                <c:pt idx="978">
                  <c:v>0.91469153203900222</c:v>
                </c:pt>
                <c:pt idx="979">
                  <c:v>0.91465556495199996</c:v>
                </c:pt>
                <c:pt idx="980">
                  <c:v>0.91445101735700063</c:v>
                </c:pt>
                <c:pt idx="981">
                  <c:v>0.91470314091899996</c:v>
                </c:pt>
                <c:pt idx="982">
                  <c:v>0.91449306759100002</c:v>
                </c:pt>
                <c:pt idx="983">
                  <c:v>0.91435451330900064</c:v>
                </c:pt>
                <c:pt idx="984">
                  <c:v>0.91435576964800003</c:v>
                </c:pt>
                <c:pt idx="985">
                  <c:v>0.91469204587300001</c:v>
                </c:pt>
                <c:pt idx="986">
                  <c:v>0.91474734330900065</c:v>
                </c:pt>
                <c:pt idx="987">
                  <c:v>0.91451861165899995</c:v>
                </c:pt>
                <c:pt idx="988">
                  <c:v>0.91475338753400004</c:v>
                </c:pt>
                <c:pt idx="989">
                  <c:v>0.91472532235300186</c:v>
                </c:pt>
                <c:pt idx="990">
                  <c:v>0.91466215923399996</c:v>
                </c:pt>
                <c:pt idx="991">
                  <c:v>0.91460586488700002</c:v>
                </c:pt>
                <c:pt idx="992">
                  <c:v>0.91487793244000148</c:v>
                </c:pt>
                <c:pt idx="993">
                  <c:v>0.91465978800400005</c:v>
                </c:pt>
                <c:pt idx="994">
                  <c:v>0.91453362256000004</c:v>
                </c:pt>
                <c:pt idx="995">
                  <c:v>0.91461696825199956</c:v>
                </c:pt>
                <c:pt idx="996">
                  <c:v>0.91463123902800136</c:v>
                </c:pt>
                <c:pt idx="997">
                  <c:v>0.91452658041299839</c:v>
                </c:pt>
                <c:pt idx="998">
                  <c:v>0.91461960410200005</c:v>
                </c:pt>
                <c:pt idx="999">
                  <c:v>0.91457732896999888</c:v>
                </c:pt>
                <c:pt idx="1000">
                  <c:v>0.91452472801399998</c:v>
                </c:pt>
                <c:pt idx="1001">
                  <c:v>0.91473204599699875</c:v>
                </c:pt>
                <c:pt idx="1002">
                  <c:v>0.91443153436900004</c:v>
                </c:pt>
                <c:pt idx="1003">
                  <c:v>0.91433960627900124</c:v>
                </c:pt>
                <c:pt idx="1004">
                  <c:v>0.91448168084699888</c:v>
                </c:pt>
                <c:pt idx="1005">
                  <c:v>0.91441021527499999</c:v>
                </c:pt>
                <c:pt idx="1006">
                  <c:v>0.91469625712500136</c:v>
                </c:pt>
                <c:pt idx="1007">
                  <c:v>0.91469995448900221</c:v>
                </c:pt>
                <c:pt idx="1008">
                  <c:v>0.91460849578199999</c:v>
                </c:pt>
                <c:pt idx="1009">
                  <c:v>0.914582339936998</c:v>
                </c:pt>
                <c:pt idx="1010">
                  <c:v>0.91448452267400004</c:v>
                </c:pt>
                <c:pt idx="1011">
                  <c:v>0.91491272257400003</c:v>
                </c:pt>
                <c:pt idx="1012">
                  <c:v>0.91461960410200005</c:v>
                </c:pt>
                <c:pt idx="1013">
                  <c:v>0.91466481658100174</c:v>
                </c:pt>
                <c:pt idx="1014">
                  <c:v>0.91447111419799998</c:v>
                </c:pt>
                <c:pt idx="1015">
                  <c:v>0.91471590046200002</c:v>
                </c:pt>
                <c:pt idx="1016">
                  <c:v>0.91445164658300149</c:v>
                </c:pt>
                <c:pt idx="1017">
                  <c:v>0.91449571608799995</c:v>
                </c:pt>
                <c:pt idx="1018">
                  <c:v>0.91458641384699957</c:v>
                </c:pt>
                <c:pt idx="1019">
                  <c:v>0.91421430123899949</c:v>
                </c:pt>
                <c:pt idx="1020">
                  <c:v>0.91439122406900064</c:v>
                </c:pt>
                <c:pt idx="1021">
                  <c:v>0.91442410025800003</c:v>
                </c:pt>
                <c:pt idx="1022">
                  <c:v>0.91434025292300136</c:v>
                </c:pt>
                <c:pt idx="1023">
                  <c:v>0.91406930175899959</c:v>
                </c:pt>
                <c:pt idx="1024">
                  <c:v>0.91446650665499996</c:v>
                </c:pt>
                <c:pt idx="1025">
                  <c:v>0.91424279369499994</c:v>
                </c:pt>
                <c:pt idx="1026">
                  <c:v>0.91431056981299741</c:v>
                </c:pt>
                <c:pt idx="1027">
                  <c:v>0.91424295660100063</c:v>
                </c:pt>
                <c:pt idx="1028">
                  <c:v>0.91445913722100003</c:v>
                </c:pt>
                <c:pt idx="1029">
                  <c:v>0.91419585728200148</c:v>
                </c:pt>
                <c:pt idx="1030">
                  <c:v>0.91412892590699957</c:v>
                </c:pt>
                <c:pt idx="1031">
                  <c:v>0.9142106862279995</c:v>
                </c:pt>
                <c:pt idx="1032">
                  <c:v>0.91394073399700004</c:v>
                </c:pt>
                <c:pt idx="1033">
                  <c:v>0.91415786958599998</c:v>
                </c:pt>
                <c:pt idx="1034">
                  <c:v>0.91412387690400065</c:v>
                </c:pt>
                <c:pt idx="1035">
                  <c:v>0.914369374254</c:v>
                </c:pt>
                <c:pt idx="1036">
                  <c:v>0.91424913750100123</c:v>
                </c:pt>
                <c:pt idx="1037">
                  <c:v>0.91426339430999959</c:v>
                </c:pt>
                <c:pt idx="1038">
                  <c:v>0.91413319445300001</c:v>
                </c:pt>
                <c:pt idx="1039">
                  <c:v>0.91427889207299995</c:v>
                </c:pt>
                <c:pt idx="1040">
                  <c:v>0.9143551677739995</c:v>
                </c:pt>
                <c:pt idx="1041">
                  <c:v>0.91420330087399959</c:v>
                </c:pt>
                <c:pt idx="1042">
                  <c:v>0.91427394170699827</c:v>
                </c:pt>
                <c:pt idx="1043">
                  <c:v>0.91435511505300004</c:v>
                </c:pt>
                <c:pt idx="1044">
                  <c:v>0.91409232905199889</c:v>
                </c:pt>
                <c:pt idx="1045">
                  <c:v>0.91409180597999995</c:v>
                </c:pt>
                <c:pt idx="1046">
                  <c:v>0.914299971795</c:v>
                </c:pt>
                <c:pt idx="1047">
                  <c:v>0.91448224980499837</c:v>
                </c:pt>
                <c:pt idx="1048">
                  <c:v>0.91433292746599959</c:v>
                </c:pt>
                <c:pt idx="1049">
                  <c:v>0.91428571428600003</c:v>
                </c:pt>
                <c:pt idx="1050">
                  <c:v>0.91412267569299999</c:v>
                </c:pt>
                <c:pt idx="1051">
                  <c:v>0.91430183112000063</c:v>
                </c:pt>
                <c:pt idx="1052">
                  <c:v>0.91413889551400063</c:v>
                </c:pt>
                <c:pt idx="1053">
                  <c:v>0.91411907549500004</c:v>
                </c:pt>
                <c:pt idx="1054">
                  <c:v>0.91424292411899999</c:v>
                </c:pt>
                <c:pt idx="1055">
                  <c:v>0.91432291666700005</c:v>
                </c:pt>
                <c:pt idx="1056">
                  <c:v>0.91443303454900005</c:v>
                </c:pt>
                <c:pt idx="1057">
                  <c:v>0.91430807356199995</c:v>
                </c:pt>
                <c:pt idx="1058">
                  <c:v>0.91418632460099958</c:v>
                </c:pt>
                <c:pt idx="1059">
                  <c:v>0.91424409123499994</c:v>
                </c:pt>
                <c:pt idx="1060">
                  <c:v>0.91423663209200001</c:v>
                </c:pt>
                <c:pt idx="1061">
                  <c:v>0.9142490539780016</c:v>
                </c:pt>
                <c:pt idx="1062">
                  <c:v>0.91414371595400001</c:v>
                </c:pt>
                <c:pt idx="1063">
                  <c:v>0.9141509638999995</c:v>
                </c:pt>
                <c:pt idx="1064">
                  <c:v>0.91410337117699958</c:v>
                </c:pt>
                <c:pt idx="1065">
                  <c:v>0.9142571850309984</c:v>
                </c:pt>
                <c:pt idx="1066">
                  <c:v>0.91406080582899996</c:v>
                </c:pt>
                <c:pt idx="1067">
                  <c:v>0.91397499348800149</c:v>
                </c:pt>
                <c:pt idx="1068">
                  <c:v>0.91399622485999998</c:v>
                </c:pt>
                <c:pt idx="1069">
                  <c:v>0.91413012821899997</c:v>
                </c:pt>
                <c:pt idx="1070">
                  <c:v>0.91411948593299841</c:v>
                </c:pt>
                <c:pt idx="1071">
                  <c:v>0.91387061046300222</c:v>
                </c:pt>
                <c:pt idx="1072">
                  <c:v>0.91405859739799999</c:v>
                </c:pt>
                <c:pt idx="1073">
                  <c:v>0.91393531582400001</c:v>
                </c:pt>
                <c:pt idx="1074">
                  <c:v>0.91401232424899959</c:v>
                </c:pt>
                <c:pt idx="1075">
                  <c:v>0.91362768082000001</c:v>
                </c:pt>
                <c:pt idx="1076">
                  <c:v>0.91395747822900064</c:v>
                </c:pt>
                <c:pt idx="1077">
                  <c:v>0.91376652699699956</c:v>
                </c:pt>
                <c:pt idx="1078">
                  <c:v>0.91382678532699957</c:v>
                </c:pt>
                <c:pt idx="1079">
                  <c:v>0.91368608386099959</c:v>
                </c:pt>
                <c:pt idx="1080">
                  <c:v>0.91364218848400003</c:v>
                </c:pt>
                <c:pt idx="1081">
                  <c:v>0.91379908873899995</c:v>
                </c:pt>
                <c:pt idx="1082">
                  <c:v>0.91364376424600002</c:v>
                </c:pt>
                <c:pt idx="1083">
                  <c:v>0.91377737226300149</c:v>
                </c:pt>
                <c:pt idx="1084">
                  <c:v>0.91446852964199876</c:v>
                </c:pt>
                <c:pt idx="1085">
                  <c:v>0.91374405524500124</c:v>
                </c:pt>
                <c:pt idx="1086">
                  <c:v>0.91373247080300002</c:v>
                </c:pt>
                <c:pt idx="1087">
                  <c:v>0.91379272924599997</c:v>
                </c:pt>
                <c:pt idx="1088">
                  <c:v>0.91371407468600063</c:v>
                </c:pt>
                <c:pt idx="1089">
                  <c:v>0.91375078734199999</c:v>
                </c:pt>
                <c:pt idx="1090">
                  <c:v>0.91364297657000149</c:v>
                </c:pt>
                <c:pt idx="1091">
                  <c:v>0.91362501357100234</c:v>
                </c:pt>
                <c:pt idx="1092">
                  <c:v>0.91352689526399999</c:v>
                </c:pt>
                <c:pt idx="1093">
                  <c:v>0.91325212255400001</c:v>
                </c:pt>
              </c:numCache>
            </c:numRef>
          </c:val>
        </c:ser>
        <c:dLbls>
          <c:showVal val="1"/>
        </c:dLbls>
        <c:marker val="1"/>
        <c:axId val="155140864"/>
        <c:axId val="155143552"/>
      </c:lineChart>
      <c:catAx>
        <c:axId val="155140864"/>
        <c:scaling>
          <c:orientation val="minMax"/>
        </c:scaling>
        <c:axPos val="b"/>
        <c:numFmt formatCode="General" sourceLinked="1"/>
        <c:majorTickMark val="none"/>
        <c:tickLblPos val="nextTo"/>
        <c:crossAx val="155143552"/>
        <c:crosses val="autoZero"/>
        <c:auto val="1"/>
        <c:lblAlgn val="ctr"/>
        <c:lblOffset val="100"/>
      </c:catAx>
      <c:valAx>
        <c:axId val="1551435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受影响</a:t>
                </a:r>
                <a:r>
                  <a:rPr lang="en-US" altLang="zh-CN"/>
                  <a:t>Bind</a:t>
                </a:r>
                <a:r>
                  <a:rPr lang="zh-CN" altLang="en-US"/>
                  <a:t>服务器的百分比</a:t>
                </a:r>
                <a:endParaRPr lang="en-US" altLang="zh-CN"/>
              </a:p>
            </c:rich>
          </c:tx>
          <c:layout/>
        </c:title>
        <c:numFmt formatCode="0%" sourceLinked="0"/>
        <c:majorTickMark val="none"/>
        <c:tickLblPos val="nextTo"/>
        <c:crossAx val="15514086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F72F5-20F4-4F00-BC2A-BAD3C3BFE98C}" type="doc">
      <dgm:prSet loTypeId="urn:microsoft.com/office/officeart/2005/8/layout/arrow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C14EB85-2828-4971-BC8C-E4ADD152AA08}">
      <dgm:prSet phldrT="[文本]"/>
      <dgm:spPr/>
      <dgm:t>
        <a:bodyPr/>
        <a:lstStyle/>
        <a:p>
          <a:r>
            <a:rPr lang="en-US" altLang="zh-CN" dirty="0" smtClean="0"/>
            <a:t>FOR DNS</a:t>
          </a:r>
          <a:endParaRPr lang="zh-CN" altLang="en-US" dirty="0"/>
        </a:p>
      </dgm:t>
    </dgm:pt>
    <dgm:pt modelId="{974ADF11-86C1-468B-A1DF-A0AE3E32BA17}" type="parTrans" cxnId="{CCCDEBBE-2906-4947-BFF2-58ECAFB41D33}">
      <dgm:prSet/>
      <dgm:spPr/>
      <dgm:t>
        <a:bodyPr/>
        <a:lstStyle/>
        <a:p>
          <a:endParaRPr lang="zh-CN" altLang="en-US"/>
        </a:p>
      </dgm:t>
    </dgm:pt>
    <dgm:pt modelId="{466C2BEC-C56E-4EA1-B616-3AE0A1861A88}" type="sibTrans" cxnId="{CCCDEBBE-2906-4947-BFF2-58ECAFB41D33}">
      <dgm:prSet/>
      <dgm:spPr/>
      <dgm:t>
        <a:bodyPr/>
        <a:lstStyle/>
        <a:p>
          <a:endParaRPr lang="zh-CN" altLang="en-US"/>
        </a:p>
      </dgm:t>
    </dgm:pt>
    <dgm:pt modelId="{9EC7797A-85AF-4A79-A6C6-3D3E71534263}">
      <dgm:prSet phldrT="[文本]"/>
      <dgm:spPr/>
      <dgm:t>
        <a:bodyPr/>
        <a:lstStyle/>
        <a:p>
          <a:r>
            <a:rPr lang="en-US" altLang="zh-CN" dirty="0" smtClean="0"/>
            <a:t>BY DNS</a:t>
          </a:r>
          <a:endParaRPr lang="zh-CN" altLang="en-US" dirty="0"/>
        </a:p>
      </dgm:t>
    </dgm:pt>
    <dgm:pt modelId="{D7DD47F7-72E7-4742-89B9-E703C7F87A29}" type="parTrans" cxnId="{11B6F155-C9DA-462A-AE93-4AB90C20E1CA}">
      <dgm:prSet/>
      <dgm:spPr/>
      <dgm:t>
        <a:bodyPr/>
        <a:lstStyle/>
        <a:p>
          <a:endParaRPr lang="zh-CN" altLang="en-US"/>
        </a:p>
      </dgm:t>
    </dgm:pt>
    <dgm:pt modelId="{FD635D92-341D-4EF1-A808-3C1DB436ACAE}" type="sibTrans" cxnId="{11B6F155-C9DA-462A-AE93-4AB90C20E1CA}">
      <dgm:prSet/>
      <dgm:spPr/>
      <dgm:t>
        <a:bodyPr/>
        <a:lstStyle/>
        <a:p>
          <a:endParaRPr lang="zh-CN" altLang="en-US"/>
        </a:p>
      </dgm:t>
    </dgm:pt>
    <dgm:pt modelId="{29ECFC76-D336-4007-9C59-EBD94772F4D4}" type="pres">
      <dgm:prSet presAssocID="{AC2F72F5-20F4-4F00-BC2A-BAD3C3BFE9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587331E-BA8B-4372-99F3-1F5E1500E448}" type="pres">
      <dgm:prSet presAssocID="{0C14EB85-2828-4971-BC8C-E4ADD152AA0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5FE285-D414-4934-9864-91946651956C}" type="pres">
      <dgm:prSet presAssocID="{9EC7797A-85AF-4A79-A6C6-3D3E7153426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05A3419-BC6D-4D4B-BF7F-948FB6F3F529}" type="presOf" srcId="{AC2F72F5-20F4-4F00-BC2A-BAD3C3BFE98C}" destId="{29ECFC76-D336-4007-9C59-EBD94772F4D4}" srcOrd="0" destOrd="0" presId="urn:microsoft.com/office/officeart/2005/8/layout/arrow5"/>
    <dgm:cxn modelId="{11B6F155-C9DA-462A-AE93-4AB90C20E1CA}" srcId="{AC2F72F5-20F4-4F00-BC2A-BAD3C3BFE98C}" destId="{9EC7797A-85AF-4A79-A6C6-3D3E71534263}" srcOrd="1" destOrd="0" parTransId="{D7DD47F7-72E7-4742-89B9-E703C7F87A29}" sibTransId="{FD635D92-341D-4EF1-A808-3C1DB436ACAE}"/>
    <dgm:cxn modelId="{B26B7128-391B-4A87-94D6-8900D2917D8A}" type="presOf" srcId="{9EC7797A-85AF-4A79-A6C6-3D3E71534263}" destId="{8F5FE285-D414-4934-9864-91946651956C}" srcOrd="0" destOrd="0" presId="urn:microsoft.com/office/officeart/2005/8/layout/arrow5"/>
    <dgm:cxn modelId="{E4237290-0B42-49E0-8ACF-34497CBC5C13}" type="presOf" srcId="{0C14EB85-2828-4971-BC8C-E4ADD152AA08}" destId="{8587331E-BA8B-4372-99F3-1F5E1500E448}" srcOrd="0" destOrd="0" presId="urn:microsoft.com/office/officeart/2005/8/layout/arrow5"/>
    <dgm:cxn modelId="{CCCDEBBE-2906-4947-BFF2-58ECAFB41D33}" srcId="{AC2F72F5-20F4-4F00-BC2A-BAD3C3BFE98C}" destId="{0C14EB85-2828-4971-BC8C-E4ADD152AA08}" srcOrd="0" destOrd="0" parTransId="{974ADF11-86C1-468B-A1DF-A0AE3E32BA17}" sibTransId="{466C2BEC-C56E-4EA1-B616-3AE0A1861A88}"/>
    <dgm:cxn modelId="{72528131-9351-4E9C-923A-27A9491CB9D7}" type="presParOf" srcId="{29ECFC76-D336-4007-9C59-EBD94772F4D4}" destId="{8587331E-BA8B-4372-99F3-1F5E1500E448}" srcOrd="0" destOrd="0" presId="urn:microsoft.com/office/officeart/2005/8/layout/arrow5"/>
    <dgm:cxn modelId="{6B7350BD-C981-4B38-979F-DC7DFBEBCC45}" type="presParOf" srcId="{29ECFC76-D336-4007-9C59-EBD94772F4D4}" destId="{8F5FE285-D414-4934-9864-91946651956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B9C49-2180-4172-951E-7268F1528113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551D8D2-E266-4FFA-AC85-757495C8ACE6}">
      <dgm:prSet/>
      <dgm:spPr/>
      <dgm:t>
        <a:bodyPr/>
        <a:lstStyle/>
        <a:p>
          <a:pPr rtl="0"/>
          <a:r>
            <a:rPr lang="en-US" altLang="zh-CN" b="1" dirty="0" smtClean="0"/>
            <a:t>DNS attack Handling</a:t>
          </a:r>
          <a:endParaRPr lang="en-US" b="1" dirty="0"/>
        </a:p>
      </dgm:t>
    </dgm:pt>
    <dgm:pt modelId="{3EDA2EF2-8F5E-48DC-BD1C-8C7CDAEE42B4}" type="parTrans" cxnId="{1BCF47D2-5A4E-4AF5-BFA3-427483372E5A}">
      <dgm:prSet/>
      <dgm:spPr/>
      <dgm:t>
        <a:bodyPr/>
        <a:lstStyle/>
        <a:p>
          <a:endParaRPr lang="zh-CN" altLang="en-US"/>
        </a:p>
      </dgm:t>
    </dgm:pt>
    <dgm:pt modelId="{026CA831-354D-4D96-B4B0-38AB50BBB339}" type="sibTrans" cxnId="{1BCF47D2-5A4E-4AF5-BFA3-427483372E5A}">
      <dgm:prSet/>
      <dgm:spPr/>
      <dgm:t>
        <a:bodyPr/>
        <a:lstStyle/>
        <a:p>
          <a:endParaRPr lang="zh-CN" altLang="en-US"/>
        </a:p>
      </dgm:t>
    </dgm:pt>
    <dgm:pt modelId="{F684F855-4D21-49D6-957D-85C7C07ABE3C}">
      <dgm:prSet/>
      <dgm:spPr/>
      <dgm:t>
        <a:bodyPr/>
        <a:lstStyle/>
        <a:p>
          <a:pPr rtl="0"/>
          <a:r>
            <a:rPr lang="en-US" b="1" dirty="0" smtClean="0"/>
            <a:t>Vulnerability Handling</a:t>
          </a:r>
          <a:endParaRPr lang="en-US" b="1" dirty="0"/>
        </a:p>
      </dgm:t>
    </dgm:pt>
    <dgm:pt modelId="{A5FCFBD2-5C6F-4DF8-884A-E40E8A32B21D}" type="parTrans" cxnId="{7C010C0B-60F0-4532-8C75-D3200CBD329B}">
      <dgm:prSet/>
      <dgm:spPr/>
      <dgm:t>
        <a:bodyPr/>
        <a:lstStyle/>
        <a:p>
          <a:endParaRPr lang="zh-CN" altLang="en-US"/>
        </a:p>
      </dgm:t>
    </dgm:pt>
    <dgm:pt modelId="{EB3D2A87-3AB0-4A2F-B520-1455A8FD2EDB}" type="sibTrans" cxnId="{7C010C0B-60F0-4532-8C75-D3200CBD329B}">
      <dgm:prSet/>
      <dgm:spPr/>
      <dgm:t>
        <a:bodyPr/>
        <a:lstStyle/>
        <a:p>
          <a:endParaRPr lang="zh-CN" altLang="en-US"/>
        </a:p>
      </dgm:t>
    </dgm:pt>
    <dgm:pt modelId="{573B4A32-9E2F-4670-B758-A1CF095364F5}">
      <dgm:prSet/>
      <dgm:spPr/>
      <dgm:t>
        <a:bodyPr/>
        <a:lstStyle/>
        <a:p>
          <a:pPr rtl="0"/>
          <a:r>
            <a:rPr lang="en-US" b="1" dirty="0" smtClean="0"/>
            <a:t>DNS </a:t>
          </a:r>
          <a:r>
            <a:rPr lang="en-US" b="1" dirty="0" smtClean="0"/>
            <a:t>Monitoring</a:t>
          </a:r>
          <a:endParaRPr lang="en-US" b="1" dirty="0"/>
        </a:p>
      </dgm:t>
    </dgm:pt>
    <dgm:pt modelId="{27B3492F-2E42-437A-90FE-F348500C95E0}" type="parTrans" cxnId="{D074B57D-53B6-47AB-BDE7-8CEF33413A6A}">
      <dgm:prSet/>
      <dgm:spPr/>
      <dgm:t>
        <a:bodyPr/>
        <a:lstStyle/>
        <a:p>
          <a:endParaRPr lang="zh-CN" altLang="en-US"/>
        </a:p>
      </dgm:t>
    </dgm:pt>
    <dgm:pt modelId="{2E1AC087-B6C6-4963-B561-B0145602A97C}" type="sibTrans" cxnId="{D074B57D-53B6-47AB-BDE7-8CEF33413A6A}">
      <dgm:prSet/>
      <dgm:spPr/>
      <dgm:t>
        <a:bodyPr/>
        <a:lstStyle/>
        <a:p>
          <a:endParaRPr lang="zh-CN" altLang="en-US"/>
        </a:p>
      </dgm:t>
    </dgm:pt>
    <dgm:pt modelId="{2D9AC248-5FD6-40EC-B576-3FF3F880FB9A}" type="pres">
      <dgm:prSet presAssocID="{4B8B9C49-2180-4172-951E-7268F152811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1AB3E36-C58D-4A5C-9F01-826E3661A40C}" type="pres">
      <dgm:prSet presAssocID="{4B8B9C49-2180-4172-951E-7268F1528113}" presName="arrow" presStyleLbl="bgShp" presStyleIdx="0" presStyleCnt="1"/>
      <dgm:spPr/>
    </dgm:pt>
    <dgm:pt modelId="{34204393-72BB-4295-A729-AE3318BDA51A}" type="pres">
      <dgm:prSet presAssocID="{4B8B9C49-2180-4172-951E-7268F1528113}" presName="linearProcess" presStyleCnt="0"/>
      <dgm:spPr/>
    </dgm:pt>
    <dgm:pt modelId="{99EE4444-5C24-42A7-A228-E06D16F5977C}" type="pres">
      <dgm:prSet presAssocID="{6551D8D2-E266-4FFA-AC85-757495C8ACE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B04022-167A-4291-9A59-536C14C14D5B}" type="pres">
      <dgm:prSet presAssocID="{026CA831-354D-4D96-B4B0-38AB50BBB339}" presName="sibTrans" presStyleCnt="0"/>
      <dgm:spPr/>
    </dgm:pt>
    <dgm:pt modelId="{8B4025DB-19AB-402C-A503-62635C434E5B}" type="pres">
      <dgm:prSet presAssocID="{F684F855-4D21-49D6-957D-85C7C07ABE3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4D808C-4F8E-4211-B4D4-8A1F2633F1BC}" type="pres">
      <dgm:prSet presAssocID="{EB3D2A87-3AB0-4A2F-B520-1455A8FD2EDB}" presName="sibTrans" presStyleCnt="0"/>
      <dgm:spPr/>
    </dgm:pt>
    <dgm:pt modelId="{9BFD6D0F-8E36-4A01-8E5B-D6ABD8AFDDC7}" type="pres">
      <dgm:prSet presAssocID="{573B4A32-9E2F-4670-B758-A1CF095364F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010C0B-60F0-4532-8C75-D3200CBD329B}" srcId="{4B8B9C49-2180-4172-951E-7268F1528113}" destId="{F684F855-4D21-49D6-957D-85C7C07ABE3C}" srcOrd="1" destOrd="0" parTransId="{A5FCFBD2-5C6F-4DF8-884A-E40E8A32B21D}" sibTransId="{EB3D2A87-3AB0-4A2F-B520-1455A8FD2EDB}"/>
    <dgm:cxn modelId="{1BCF47D2-5A4E-4AF5-BFA3-427483372E5A}" srcId="{4B8B9C49-2180-4172-951E-7268F1528113}" destId="{6551D8D2-E266-4FFA-AC85-757495C8ACE6}" srcOrd="0" destOrd="0" parTransId="{3EDA2EF2-8F5E-48DC-BD1C-8C7CDAEE42B4}" sibTransId="{026CA831-354D-4D96-B4B0-38AB50BBB339}"/>
    <dgm:cxn modelId="{8AFCAB33-A368-4475-960D-E8405A923754}" type="presOf" srcId="{573B4A32-9E2F-4670-B758-A1CF095364F5}" destId="{9BFD6D0F-8E36-4A01-8E5B-D6ABD8AFDDC7}" srcOrd="0" destOrd="0" presId="urn:microsoft.com/office/officeart/2005/8/layout/hProcess9"/>
    <dgm:cxn modelId="{4A330C29-98A0-4F8E-9775-8D4C1F826E6E}" type="presOf" srcId="{4B8B9C49-2180-4172-951E-7268F1528113}" destId="{2D9AC248-5FD6-40EC-B576-3FF3F880FB9A}" srcOrd="0" destOrd="0" presId="urn:microsoft.com/office/officeart/2005/8/layout/hProcess9"/>
    <dgm:cxn modelId="{1E342B30-E650-4735-9DF2-84AFC86735EE}" type="presOf" srcId="{6551D8D2-E266-4FFA-AC85-757495C8ACE6}" destId="{99EE4444-5C24-42A7-A228-E06D16F5977C}" srcOrd="0" destOrd="0" presId="urn:microsoft.com/office/officeart/2005/8/layout/hProcess9"/>
    <dgm:cxn modelId="{60FB5593-F340-4F83-A42D-EA59E40829B2}" type="presOf" srcId="{F684F855-4D21-49D6-957D-85C7C07ABE3C}" destId="{8B4025DB-19AB-402C-A503-62635C434E5B}" srcOrd="0" destOrd="0" presId="urn:microsoft.com/office/officeart/2005/8/layout/hProcess9"/>
    <dgm:cxn modelId="{D074B57D-53B6-47AB-BDE7-8CEF33413A6A}" srcId="{4B8B9C49-2180-4172-951E-7268F1528113}" destId="{573B4A32-9E2F-4670-B758-A1CF095364F5}" srcOrd="2" destOrd="0" parTransId="{27B3492F-2E42-437A-90FE-F348500C95E0}" sibTransId="{2E1AC087-B6C6-4963-B561-B0145602A97C}"/>
    <dgm:cxn modelId="{4FBBD7A0-6B51-4B90-810E-06E0C49DA5ED}" type="presParOf" srcId="{2D9AC248-5FD6-40EC-B576-3FF3F880FB9A}" destId="{91AB3E36-C58D-4A5C-9F01-826E3661A40C}" srcOrd="0" destOrd="0" presId="urn:microsoft.com/office/officeart/2005/8/layout/hProcess9"/>
    <dgm:cxn modelId="{87D7AB1F-6AC4-4A0F-8BAC-A6A7176EDB56}" type="presParOf" srcId="{2D9AC248-5FD6-40EC-B576-3FF3F880FB9A}" destId="{34204393-72BB-4295-A729-AE3318BDA51A}" srcOrd="1" destOrd="0" presId="urn:microsoft.com/office/officeart/2005/8/layout/hProcess9"/>
    <dgm:cxn modelId="{3A65487B-E71B-4C09-A697-E72BE51D5E46}" type="presParOf" srcId="{34204393-72BB-4295-A729-AE3318BDA51A}" destId="{99EE4444-5C24-42A7-A228-E06D16F5977C}" srcOrd="0" destOrd="0" presId="urn:microsoft.com/office/officeart/2005/8/layout/hProcess9"/>
    <dgm:cxn modelId="{1BC88FA6-356B-4003-ABE8-36A212F039BA}" type="presParOf" srcId="{34204393-72BB-4295-A729-AE3318BDA51A}" destId="{D5B04022-167A-4291-9A59-536C14C14D5B}" srcOrd="1" destOrd="0" presId="urn:microsoft.com/office/officeart/2005/8/layout/hProcess9"/>
    <dgm:cxn modelId="{12A8197D-DFCB-40C3-979C-871C626B2BCF}" type="presParOf" srcId="{34204393-72BB-4295-A729-AE3318BDA51A}" destId="{8B4025DB-19AB-402C-A503-62635C434E5B}" srcOrd="2" destOrd="0" presId="urn:microsoft.com/office/officeart/2005/8/layout/hProcess9"/>
    <dgm:cxn modelId="{4E2919B2-70E3-47C9-9055-5D95E9356BA9}" type="presParOf" srcId="{34204393-72BB-4295-A729-AE3318BDA51A}" destId="{D04D808C-4F8E-4211-B4D4-8A1F2633F1BC}" srcOrd="3" destOrd="0" presId="urn:microsoft.com/office/officeart/2005/8/layout/hProcess9"/>
    <dgm:cxn modelId="{D2AF23E0-9DCB-45CC-BED4-8457DE9B323B}" type="presParOf" srcId="{34204393-72BB-4295-A729-AE3318BDA51A}" destId="{9BFD6D0F-8E36-4A01-8E5B-D6ABD8AFDD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BB9B0-7B0A-4EDF-9CC5-D937F839B3AC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A37E42E-AB42-4FCE-842B-7A1F29C6BFC3}">
      <dgm:prSet/>
      <dgm:spPr/>
      <dgm:t>
        <a:bodyPr/>
        <a:lstStyle/>
        <a:p>
          <a:pPr rtl="0"/>
          <a:r>
            <a:rPr lang="en-US" altLang="zh-CN" b="1" dirty="0" err="1" smtClean="0"/>
            <a:t>Conficker</a:t>
          </a:r>
          <a:r>
            <a:rPr lang="en-US" altLang="zh-CN" b="1" dirty="0" smtClean="0"/>
            <a:t> Worm Monitoring</a:t>
          </a:r>
          <a:endParaRPr lang="en-US" b="1" dirty="0"/>
        </a:p>
      </dgm:t>
    </dgm:pt>
    <dgm:pt modelId="{B60F70CF-6214-4215-9EA5-972C3F46F468}" type="parTrans" cxnId="{3B9F3D2E-C893-4517-849F-BD1CB6854729}">
      <dgm:prSet/>
      <dgm:spPr/>
      <dgm:t>
        <a:bodyPr/>
        <a:lstStyle/>
        <a:p>
          <a:endParaRPr lang="zh-CN" altLang="en-US"/>
        </a:p>
      </dgm:t>
    </dgm:pt>
    <dgm:pt modelId="{64243011-6974-436F-8E0D-05528F7C56D8}" type="sibTrans" cxnId="{3B9F3D2E-C893-4517-849F-BD1CB6854729}">
      <dgm:prSet/>
      <dgm:spPr/>
      <dgm:t>
        <a:bodyPr/>
        <a:lstStyle/>
        <a:p>
          <a:endParaRPr lang="zh-CN" altLang="en-US"/>
        </a:p>
      </dgm:t>
    </dgm:pt>
    <dgm:pt modelId="{7F47042C-D789-492A-B984-81433568EE2C}">
      <dgm:prSet/>
      <dgm:spPr/>
      <dgm:t>
        <a:bodyPr/>
        <a:lstStyle/>
        <a:p>
          <a:pPr rtl="0"/>
          <a:r>
            <a:rPr lang="en-US" altLang="zh-CN" b="1" dirty="0" smtClean="0"/>
            <a:t>Passive Domain </a:t>
          </a:r>
          <a:r>
            <a:rPr lang="en-US" altLang="zh-CN" b="1" dirty="0" smtClean="0"/>
            <a:t>Monitoring</a:t>
          </a:r>
          <a:endParaRPr lang="en-US" b="1" dirty="0"/>
        </a:p>
      </dgm:t>
    </dgm:pt>
    <dgm:pt modelId="{F2C49B3B-F276-49DE-AF12-BDE1F9EC2727}" type="parTrans" cxnId="{9B5D5E85-B868-4BB7-A604-D4C48645A447}">
      <dgm:prSet/>
      <dgm:spPr/>
      <dgm:t>
        <a:bodyPr/>
        <a:lstStyle/>
        <a:p>
          <a:endParaRPr lang="zh-CN" altLang="en-US"/>
        </a:p>
      </dgm:t>
    </dgm:pt>
    <dgm:pt modelId="{C07C4FC2-101D-4485-8DC4-15662ACD76B3}" type="sibTrans" cxnId="{9B5D5E85-B868-4BB7-A604-D4C48645A447}">
      <dgm:prSet/>
      <dgm:spPr/>
      <dgm:t>
        <a:bodyPr/>
        <a:lstStyle/>
        <a:p>
          <a:endParaRPr lang="zh-CN" altLang="en-US"/>
        </a:p>
      </dgm:t>
    </dgm:pt>
    <dgm:pt modelId="{09D51202-03AA-41F4-9E5C-2FD6F9C3D076}">
      <dgm:prSet/>
      <dgm:spPr/>
      <dgm:t>
        <a:bodyPr/>
        <a:lstStyle/>
        <a:p>
          <a:pPr rtl="0"/>
          <a:r>
            <a:rPr lang="en-US" altLang="zh-CN" b="1" dirty="0" smtClean="0"/>
            <a:t>Malicious </a:t>
          </a:r>
          <a:r>
            <a:rPr lang="en-US" altLang="zh-CN" b="1" dirty="0" smtClean="0"/>
            <a:t>Server Handling</a:t>
          </a:r>
          <a:endParaRPr lang="zh-CN" b="1" dirty="0"/>
        </a:p>
      </dgm:t>
    </dgm:pt>
    <dgm:pt modelId="{01F44BB1-1A7E-44A0-BBD8-D22C299D0AF7}" type="parTrans" cxnId="{272599EF-AC8E-4678-9015-F5C689081DD6}">
      <dgm:prSet/>
      <dgm:spPr/>
      <dgm:t>
        <a:bodyPr/>
        <a:lstStyle/>
        <a:p>
          <a:endParaRPr lang="zh-CN" altLang="en-US"/>
        </a:p>
      </dgm:t>
    </dgm:pt>
    <dgm:pt modelId="{A9F20843-EC21-4A6A-B4A3-8ED344DC01FD}" type="sibTrans" cxnId="{272599EF-AC8E-4678-9015-F5C689081DD6}">
      <dgm:prSet/>
      <dgm:spPr/>
      <dgm:t>
        <a:bodyPr/>
        <a:lstStyle/>
        <a:p>
          <a:endParaRPr lang="zh-CN" altLang="en-US"/>
        </a:p>
      </dgm:t>
    </dgm:pt>
    <dgm:pt modelId="{0D2C6D2F-7C65-4ABD-9667-BA3022F72618}" type="pres">
      <dgm:prSet presAssocID="{DC2BB9B0-7B0A-4EDF-9CC5-D937F839B3A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758AA08-EC9F-4FB7-A20F-B05E2271B560}" type="pres">
      <dgm:prSet presAssocID="{DC2BB9B0-7B0A-4EDF-9CC5-D937F839B3AC}" presName="arrow" presStyleLbl="bgShp" presStyleIdx="0" presStyleCnt="1"/>
      <dgm:spPr/>
    </dgm:pt>
    <dgm:pt modelId="{65CD3DC5-4B7D-4A21-AA5E-5AA9CFA7BF2D}" type="pres">
      <dgm:prSet presAssocID="{DC2BB9B0-7B0A-4EDF-9CC5-D937F839B3AC}" presName="linearProcess" presStyleCnt="0"/>
      <dgm:spPr/>
    </dgm:pt>
    <dgm:pt modelId="{5B0267D1-9BDF-4EAD-9765-57CD3879EC59}" type="pres">
      <dgm:prSet presAssocID="{DA37E42E-AB42-4FCE-842B-7A1F29C6BF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A20263-BBAA-4B94-B9E2-92EE30BD579D}" type="pres">
      <dgm:prSet presAssocID="{64243011-6974-436F-8E0D-05528F7C56D8}" presName="sibTrans" presStyleCnt="0"/>
      <dgm:spPr/>
    </dgm:pt>
    <dgm:pt modelId="{2D461BA1-A5D5-4006-832F-0D9614E441B3}" type="pres">
      <dgm:prSet presAssocID="{7F47042C-D789-492A-B984-81433568EE2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548AC9-7767-4AC4-A391-4195BE093CC8}" type="pres">
      <dgm:prSet presAssocID="{C07C4FC2-101D-4485-8DC4-15662ACD76B3}" presName="sibTrans" presStyleCnt="0"/>
      <dgm:spPr/>
    </dgm:pt>
    <dgm:pt modelId="{166EBE29-6340-4E3E-8CCD-CF47F2EFBEB8}" type="pres">
      <dgm:prSet presAssocID="{09D51202-03AA-41F4-9E5C-2FD6F9C3D07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CBB47D-19DA-4B00-93CF-7AC6F7505303}" type="presOf" srcId="{DC2BB9B0-7B0A-4EDF-9CC5-D937F839B3AC}" destId="{0D2C6D2F-7C65-4ABD-9667-BA3022F72618}" srcOrd="0" destOrd="0" presId="urn:microsoft.com/office/officeart/2005/8/layout/hProcess9"/>
    <dgm:cxn modelId="{BEFBFF6C-DB71-4355-B50E-E15FF595B4D3}" type="presOf" srcId="{7F47042C-D789-492A-B984-81433568EE2C}" destId="{2D461BA1-A5D5-4006-832F-0D9614E441B3}" srcOrd="0" destOrd="0" presId="urn:microsoft.com/office/officeart/2005/8/layout/hProcess9"/>
    <dgm:cxn modelId="{A638246E-C152-42D3-8525-1CFE25A329D3}" type="presOf" srcId="{09D51202-03AA-41F4-9E5C-2FD6F9C3D076}" destId="{166EBE29-6340-4E3E-8CCD-CF47F2EFBEB8}" srcOrd="0" destOrd="0" presId="urn:microsoft.com/office/officeart/2005/8/layout/hProcess9"/>
    <dgm:cxn modelId="{9B5D5E85-B868-4BB7-A604-D4C48645A447}" srcId="{DC2BB9B0-7B0A-4EDF-9CC5-D937F839B3AC}" destId="{7F47042C-D789-492A-B984-81433568EE2C}" srcOrd="1" destOrd="0" parTransId="{F2C49B3B-F276-49DE-AF12-BDE1F9EC2727}" sibTransId="{C07C4FC2-101D-4485-8DC4-15662ACD76B3}"/>
    <dgm:cxn modelId="{272599EF-AC8E-4678-9015-F5C689081DD6}" srcId="{DC2BB9B0-7B0A-4EDF-9CC5-D937F839B3AC}" destId="{09D51202-03AA-41F4-9E5C-2FD6F9C3D076}" srcOrd="2" destOrd="0" parTransId="{01F44BB1-1A7E-44A0-BBD8-D22C299D0AF7}" sibTransId="{A9F20843-EC21-4A6A-B4A3-8ED344DC01FD}"/>
    <dgm:cxn modelId="{3B9F3D2E-C893-4517-849F-BD1CB6854729}" srcId="{DC2BB9B0-7B0A-4EDF-9CC5-D937F839B3AC}" destId="{DA37E42E-AB42-4FCE-842B-7A1F29C6BFC3}" srcOrd="0" destOrd="0" parTransId="{B60F70CF-6214-4215-9EA5-972C3F46F468}" sibTransId="{64243011-6974-436F-8E0D-05528F7C56D8}"/>
    <dgm:cxn modelId="{34453F2B-2B08-41D3-BDC9-3F1E3C71BD45}" type="presOf" srcId="{DA37E42E-AB42-4FCE-842B-7A1F29C6BFC3}" destId="{5B0267D1-9BDF-4EAD-9765-57CD3879EC59}" srcOrd="0" destOrd="0" presId="urn:microsoft.com/office/officeart/2005/8/layout/hProcess9"/>
    <dgm:cxn modelId="{2645DA3F-72FD-41D3-830F-0E7C05D96415}" type="presParOf" srcId="{0D2C6D2F-7C65-4ABD-9667-BA3022F72618}" destId="{0758AA08-EC9F-4FB7-A20F-B05E2271B560}" srcOrd="0" destOrd="0" presId="urn:microsoft.com/office/officeart/2005/8/layout/hProcess9"/>
    <dgm:cxn modelId="{A6432321-5000-4C3C-837C-2DC9D0540B49}" type="presParOf" srcId="{0D2C6D2F-7C65-4ABD-9667-BA3022F72618}" destId="{65CD3DC5-4B7D-4A21-AA5E-5AA9CFA7BF2D}" srcOrd="1" destOrd="0" presId="urn:microsoft.com/office/officeart/2005/8/layout/hProcess9"/>
    <dgm:cxn modelId="{D67F29D0-CEEA-42FA-9454-F7AA1236FE67}" type="presParOf" srcId="{65CD3DC5-4B7D-4A21-AA5E-5AA9CFA7BF2D}" destId="{5B0267D1-9BDF-4EAD-9765-57CD3879EC59}" srcOrd="0" destOrd="0" presId="urn:microsoft.com/office/officeart/2005/8/layout/hProcess9"/>
    <dgm:cxn modelId="{74AD413B-8E28-4BAA-8A31-D5671AC192CA}" type="presParOf" srcId="{65CD3DC5-4B7D-4A21-AA5E-5AA9CFA7BF2D}" destId="{67A20263-BBAA-4B94-B9E2-92EE30BD579D}" srcOrd="1" destOrd="0" presId="urn:microsoft.com/office/officeart/2005/8/layout/hProcess9"/>
    <dgm:cxn modelId="{F8D75280-21D2-4266-B6F4-AB0518F61C5D}" type="presParOf" srcId="{65CD3DC5-4B7D-4A21-AA5E-5AA9CFA7BF2D}" destId="{2D461BA1-A5D5-4006-832F-0D9614E441B3}" srcOrd="2" destOrd="0" presId="urn:microsoft.com/office/officeart/2005/8/layout/hProcess9"/>
    <dgm:cxn modelId="{C14EF371-1902-44B7-BCB1-A81013D6F7B7}" type="presParOf" srcId="{65CD3DC5-4B7D-4A21-AA5E-5AA9CFA7BF2D}" destId="{09548AC9-7767-4AC4-A391-4195BE093CC8}" srcOrd="3" destOrd="0" presId="urn:microsoft.com/office/officeart/2005/8/layout/hProcess9"/>
    <dgm:cxn modelId="{C7971EE0-0128-4AE8-8E5F-E4E5D3C4DBC9}" type="presParOf" srcId="{65CD3DC5-4B7D-4A21-AA5E-5AA9CFA7BF2D}" destId="{166EBE29-6340-4E3E-8CCD-CF47F2EFBE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E78002-ADCC-4BEA-9FD1-AF3BC7BF7FA7}" type="doc">
      <dgm:prSet loTypeId="urn:microsoft.com/office/officeart/2005/8/layout/cycle7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675E4DF-40B1-43BF-BB1F-BCF1D7E9B8C0}">
      <dgm:prSet phldrT="[文本]" custT="1"/>
      <dgm:spPr/>
      <dgm:t>
        <a:bodyPr/>
        <a:lstStyle/>
        <a:p>
          <a:r>
            <a:rPr lang="en-US" altLang="zh-CN" sz="2400" dirty="0" smtClean="0"/>
            <a:t>Analysis on Abnormal Domain Name</a:t>
          </a:r>
          <a:endParaRPr lang="zh-CN" altLang="en-US" sz="2400" dirty="0"/>
        </a:p>
      </dgm:t>
    </dgm:pt>
    <dgm:pt modelId="{82A2EEE0-E6AA-40D0-BBC6-D7B76E4C9DAE}" type="parTrans" cxnId="{632B3AEC-949B-468C-9FBE-DFB19C4098B1}">
      <dgm:prSet/>
      <dgm:spPr/>
      <dgm:t>
        <a:bodyPr/>
        <a:lstStyle/>
        <a:p>
          <a:endParaRPr lang="zh-CN" altLang="en-US"/>
        </a:p>
      </dgm:t>
    </dgm:pt>
    <dgm:pt modelId="{34DC113E-07E3-4A5C-8133-8AF4784401B6}" type="sibTrans" cxnId="{632B3AEC-949B-468C-9FBE-DFB19C4098B1}">
      <dgm:prSet/>
      <dgm:spPr/>
      <dgm:t>
        <a:bodyPr/>
        <a:lstStyle/>
        <a:p>
          <a:endParaRPr lang="zh-CN" altLang="en-US"/>
        </a:p>
      </dgm:t>
    </dgm:pt>
    <dgm:pt modelId="{962ADAC4-F81D-4989-89CB-4E78BBCEBB5E}">
      <dgm:prSet phldrT="[文本]" custT="1"/>
      <dgm:spPr/>
      <dgm:t>
        <a:bodyPr/>
        <a:lstStyle/>
        <a:p>
          <a:r>
            <a:rPr lang="en-US" altLang="zh-CN" sz="2400" dirty="0" smtClean="0"/>
            <a:t>DNS Server Status Analysis</a:t>
          </a:r>
          <a:endParaRPr lang="zh-CN" altLang="en-US" sz="2400" dirty="0"/>
        </a:p>
      </dgm:t>
    </dgm:pt>
    <dgm:pt modelId="{20E0E0E5-A758-43FD-A26D-EAE3405846AE}" type="parTrans" cxnId="{003D27CB-6B4E-48CF-BB09-97E8EE37B681}">
      <dgm:prSet/>
      <dgm:spPr/>
      <dgm:t>
        <a:bodyPr/>
        <a:lstStyle/>
        <a:p>
          <a:endParaRPr lang="zh-CN" altLang="en-US"/>
        </a:p>
      </dgm:t>
    </dgm:pt>
    <dgm:pt modelId="{F4EED79D-DE76-451A-AD95-DA14DD074FBE}" type="sibTrans" cxnId="{003D27CB-6B4E-48CF-BB09-97E8EE37B681}">
      <dgm:prSet/>
      <dgm:spPr/>
      <dgm:t>
        <a:bodyPr/>
        <a:lstStyle/>
        <a:p>
          <a:endParaRPr lang="zh-CN" altLang="en-US"/>
        </a:p>
      </dgm:t>
    </dgm:pt>
    <dgm:pt modelId="{A8EAF39A-C1B8-4BFC-8BBE-441B6215E1BC}">
      <dgm:prSet phldrT="[文本]" custT="1"/>
      <dgm:spPr/>
      <dgm:t>
        <a:bodyPr/>
        <a:lstStyle/>
        <a:p>
          <a:r>
            <a:rPr lang="en-US" altLang="zh-CN" sz="2400" dirty="0" smtClean="0"/>
            <a:t>IP Reverse Resolution</a:t>
          </a:r>
          <a:endParaRPr lang="zh-CN" altLang="en-US" sz="2400" dirty="0"/>
        </a:p>
      </dgm:t>
    </dgm:pt>
    <dgm:pt modelId="{FDDE62C0-08E2-42F6-9459-5F6724761CFA}" type="parTrans" cxnId="{F08165A1-485E-48AA-84F3-5F16C3F19105}">
      <dgm:prSet/>
      <dgm:spPr/>
      <dgm:t>
        <a:bodyPr/>
        <a:lstStyle/>
        <a:p>
          <a:endParaRPr lang="zh-CN" altLang="en-US"/>
        </a:p>
      </dgm:t>
    </dgm:pt>
    <dgm:pt modelId="{F4FD8A32-5C2E-4262-B954-3527119371F9}" type="sibTrans" cxnId="{F08165A1-485E-48AA-84F3-5F16C3F19105}">
      <dgm:prSet/>
      <dgm:spPr/>
      <dgm:t>
        <a:bodyPr/>
        <a:lstStyle/>
        <a:p>
          <a:endParaRPr lang="zh-CN" altLang="en-US"/>
        </a:p>
      </dgm:t>
    </dgm:pt>
    <dgm:pt modelId="{B76D2EDC-D982-4579-A60D-AEA240A35C72}">
      <dgm:prSet phldrT="[文本]" custT="1"/>
      <dgm:spPr/>
      <dgm:t>
        <a:bodyPr/>
        <a:lstStyle/>
        <a:p>
          <a:r>
            <a:rPr lang="en-US" altLang="zh-CN" sz="1400" dirty="0" smtClean="0"/>
            <a:t>Behavior based </a:t>
          </a:r>
          <a:r>
            <a:rPr lang="en-US" altLang="zh-CN" sz="1400" dirty="0" err="1" smtClean="0"/>
            <a:t>Botnet</a:t>
          </a:r>
          <a:r>
            <a:rPr lang="en-US" altLang="zh-CN" sz="1400" dirty="0" smtClean="0"/>
            <a:t> Controller Analysis</a:t>
          </a:r>
          <a:endParaRPr lang="zh-CN" altLang="en-US" sz="1400" dirty="0"/>
        </a:p>
      </dgm:t>
    </dgm:pt>
    <dgm:pt modelId="{AEED21C0-36E2-427A-BF94-C1E9DB55D032}" type="parTrans" cxnId="{0B6AF8AC-08F8-49BB-A65E-8A79DB67A298}">
      <dgm:prSet/>
      <dgm:spPr/>
      <dgm:t>
        <a:bodyPr/>
        <a:lstStyle/>
        <a:p>
          <a:endParaRPr lang="zh-CN" altLang="en-US"/>
        </a:p>
      </dgm:t>
    </dgm:pt>
    <dgm:pt modelId="{EEDFCABC-2377-436D-8F34-5AEC4C3AFE6E}" type="sibTrans" cxnId="{0B6AF8AC-08F8-49BB-A65E-8A79DB67A298}">
      <dgm:prSet/>
      <dgm:spPr/>
      <dgm:t>
        <a:bodyPr/>
        <a:lstStyle/>
        <a:p>
          <a:endParaRPr lang="zh-CN" altLang="en-US"/>
        </a:p>
      </dgm:t>
    </dgm:pt>
    <dgm:pt modelId="{34787DFF-456B-44C9-8297-5E78DDA4AA05}">
      <dgm:prSet phldrT="[文本]" custT="1"/>
      <dgm:spPr/>
      <dgm:t>
        <a:bodyPr/>
        <a:lstStyle/>
        <a:p>
          <a:r>
            <a:rPr lang="en-US" altLang="zh-CN" sz="1400" dirty="0" smtClean="0"/>
            <a:t>Request number for specific domain names</a:t>
          </a:r>
          <a:endParaRPr lang="zh-CN" altLang="en-US" sz="1400" dirty="0"/>
        </a:p>
      </dgm:t>
    </dgm:pt>
    <dgm:pt modelId="{BF589B76-160C-4FB2-944E-0087AB968914}" type="parTrans" cxnId="{314CB12D-DBC6-431F-8836-26E9AD89B3CC}">
      <dgm:prSet/>
      <dgm:spPr/>
      <dgm:t>
        <a:bodyPr/>
        <a:lstStyle/>
        <a:p>
          <a:endParaRPr lang="zh-CN" altLang="en-US"/>
        </a:p>
      </dgm:t>
    </dgm:pt>
    <dgm:pt modelId="{1E1F35E0-F7C5-4CF8-AF21-852EEFA43C12}" type="sibTrans" cxnId="{314CB12D-DBC6-431F-8836-26E9AD89B3CC}">
      <dgm:prSet/>
      <dgm:spPr/>
      <dgm:t>
        <a:bodyPr/>
        <a:lstStyle/>
        <a:p>
          <a:endParaRPr lang="zh-CN" altLang="en-US"/>
        </a:p>
      </dgm:t>
    </dgm:pt>
    <dgm:pt modelId="{1E202940-C051-4F7F-B940-AF582B85635C}">
      <dgm:prSet phldrT="[文本]" custT="1"/>
      <dgm:spPr/>
      <dgm:t>
        <a:bodyPr/>
        <a:lstStyle/>
        <a:p>
          <a:r>
            <a:rPr lang="en-US" altLang="zh-CN" sz="1400" dirty="0" smtClean="0"/>
            <a:t>Request Client number for specific domain names</a:t>
          </a:r>
          <a:endParaRPr lang="zh-CN" altLang="en-US" sz="1400" dirty="0"/>
        </a:p>
      </dgm:t>
    </dgm:pt>
    <dgm:pt modelId="{49530CE2-BC52-4AD9-BE8B-2E4734781342}" type="parTrans" cxnId="{6825AEB9-A6F7-4988-96D3-1EBCD868E919}">
      <dgm:prSet/>
      <dgm:spPr/>
      <dgm:t>
        <a:bodyPr/>
        <a:lstStyle/>
        <a:p>
          <a:endParaRPr lang="zh-CN" altLang="en-US"/>
        </a:p>
      </dgm:t>
    </dgm:pt>
    <dgm:pt modelId="{2D0EF255-51CA-4B62-A703-FD40B537F9FB}" type="sibTrans" cxnId="{6825AEB9-A6F7-4988-96D3-1EBCD868E919}">
      <dgm:prSet/>
      <dgm:spPr/>
      <dgm:t>
        <a:bodyPr/>
        <a:lstStyle/>
        <a:p>
          <a:endParaRPr lang="zh-CN" altLang="en-US"/>
        </a:p>
      </dgm:t>
    </dgm:pt>
    <dgm:pt modelId="{CAB09C8D-64C6-4071-AFE6-1C33444B9373}">
      <dgm:prSet phldrT="[文本]" custT="1"/>
      <dgm:spPr/>
      <dgm:t>
        <a:bodyPr/>
        <a:lstStyle/>
        <a:p>
          <a:r>
            <a:rPr lang="en-US" altLang="zh-CN" sz="1400" dirty="0" err="1" smtClean="0"/>
            <a:t>Botnet</a:t>
          </a:r>
          <a:r>
            <a:rPr lang="en-US" altLang="zh-CN" sz="1400" dirty="0" smtClean="0"/>
            <a:t>  Controller Domain Name Derived from IP</a:t>
          </a:r>
          <a:endParaRPr lang="zh-CN" altLang="en-US" sz="1400" dirty="0"/>
        </a:p>
      </dgm:t>
    </dgm:pt>
    <dgm:pt modelId="{D626FCE7-1CA2-4585-9E8D-1D5B0C0FCFA2}" type="parTrans" cxnId="{9D05CAA4-474E-4DF0-A9C6-D7019BED9673}">
      <dgm:prSet/>
      <dgm:spPr/>
      <dgm:t>
        <a:bodyPr/>
        <a:lstStyle/>
        <a:p>
          <a:endParaRPr lang="zh-CN" altLang="en-US"/>
        </a:p>
      </dgm:t>
    </dgm:pt>
    <dgm:pt modelId="{D337D0C2-1400-4B8F-B771-B7742532A906}" type="sibTrans" cxnId="{9D05CAA4-474E-4DF0-A9C6-D7019BED9673}">
      <dgm:prSet/>
      <dgm:spPr/>
      <dgm:t>
        <a:bodyPr/>
        <a:lstStyle/>
        <a:p>
          <a:endParaRPr lang="zh-CN" altLang="en-US"/>
        </a:p>
      </dgm:t>
    </dgm:pt>
    <dgm:pt modelId="{05C10C59-77CE-4F1D-B7B2-3953714B035F}">
      <dgm:prSet phldrT="[文本]" custT="1"/>
      <dgm:spPr/>
      <dgm:t>
        <a:bodyPr/>
        <a:lstStyle/>
        <a:p>
          <a:r>
            <a:rPr lang="en-US" altLang="zh-CN" sz="1400" dirty="0" smtClean="0"/>
            <a:t>Tracking of Malicious Domain Name</a:t>
          </a:r>
          <a:endParaRPr lang="zh-CN" altLang="en-US" sz="1400" dirty="0"/>
        </a:p>
      </dgm:t>
    </dgm:pt>
    <dgm:pt modelId="{14024B17-66C6-491A-94C2-15D016A59D6A}" type="parTrans" cxnId="{9A7C438C-2FDB-4E55-A9A9-8430C42C7758}">
      <dgm:prSet/>
      <dgm:spPr/>
      <dgm:t>
        <a:bodyPr/>
        <a:lstStyle/>
        <a:p>
          <a:endParaRPr lang="zh-CN" altLang="en-US"/>
        </a:p>
      </dgm:t>
    </dgm:pt>
    <dgm:pt modelId="{79E9E776-036B-4EFB-A93A-FC8B4435FB6E}" type="sibTrans" cxnId="{9A7C438C-2FDB-4E55-A9A9-8430C42C7758}">
      <dgm:prSet/>
      <dgm:spPr/>
      <dgm:t>
        <a:bodyPr/>
        <a:lstStyle/>
        <a:p>
          <a:endParaRPr lang="zh-CN" altLang="en-US"/>
        </a:p>
      </dgm:t>
    </dgm:pt>
    <dgm:pt modelId="{F69E3740-A3BC-4151-B4CF-C14EEA02D4F0}" type="pres">
      <dgm:prSet presAssocID="{2EE78002-ADCC-4BEA-9FD1-AF3BC7BF7F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0B23398-1C61-4A85-B95D-7935C32940B4}" type="pres">
      <dgm:prSet presAssocID="{7675E4DF-40B1-43BF-BB1F-BCF1D7E9B8C0}" presName="node" presStyleLbl="node1" presStyleIdx="0" presStyleCnt="3" custScaleX="151943" custScaleY="14849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83DF84-A6B3-4977-B6C9-312F66A0DD29}" type="pres">
      <dgm:prSet presAssocID="{34DC113E-07E3-4A5C-8133-8AF4784401B6}" presName="sibTrans" presStyleLbl="sibTrans2D1" presStyleIdx="0" presStyleCnt="3" custScaleX="225840"/>
      <dgm:spPr/>
      <dgm:t>
        <a:bodyPr/>
        <a:lstStyle/>
        <a:p>
          <a:endParaRPr lang="zh-CN" altLang="en-US"/>
        </a:p>
      </dgm:t>
    </dgm:pt>
    <dgm:pt modelId="{F04206D1-EA78-4609-83F4-876C53B08ADD}" type="pres">
      <dgm:prSet presAssocID="{34DC113E-07E3-4A5C-8133-8AF4784401B6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CFC85673-B53E-4811-998D-8683DA908F0A}" type="pres">
      <dgm:prSet presAssocID="{962ADAC4-F81D-4989-89CB-4E78BBCEBB5E}" presName="node" presStyleLbl="node1" presStyleIdx="1" presStyleCnt="3" custScaleX="186675" custScaleY="141397" custRadScaleRad="119749" custRadScaleInc="-88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479190-C8D0-45D8-8E19-C89030D9DD1E}" type="pres">
      <dgm:prSet presAssocID="{F4EED79D-DE76-451A-AD95-DA14DD074FBE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89C7EA12-7396-4853-9BF7-FE4CBCE23AC1}" type="pres">
      <dgm:prSet presAssocID="{F4EED79D-DE76-451A-AD95-DA14DD074FBE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C05DB7BA-0013-4B71-8C87-5FE9512DACBC}" type="pres">
      <dgm:prSet presAssocID="{A8EAF39A-C1B8-4BFC-8BBE-441B6215E1BC}" presName="node" presStyleLbl="node1" presStyleIdx="2" presStyleCnt="3" custScaleX="157663" custScaleY="146111" custRadScaleRad="119749" custRadScaleInc="88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938D86-5C9A-4E3B-8F1C-00EAA96E4E8B}" type="pres">
      <dgm:prSet presAssocID="{F4FD8A32-5C2E-4262-B954-3527119371F9}" presName="sibTrans" presStyleLbl="sibTrans2D1" presStyleIdx="2" presStyleCnt="3" custScaleX="225315" custScaleY="105975"/>
      <dgm:spPr/>
      <dgm:t>
        <a:bodyPr/>
        <a:lstStyle/>
        <a:p>
          <a:endParaRPr lang="zh-CN" altLang="en-US"/>
        </a:p>
      </dgm:t>
    </dgm:pt>
    <dgm:pt modelId="{E66AE141-8596-40D3-A5AC-64DEA994B3D4}" type="pres">
      <dgm:prSet presAssocID="{F4FD8A32-5C2E-4262-B954-3527119371F9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AD151891-8E14-441D-9C3B-EF313F226028}" type="presOf" srcId="{A8EAF39A-C1B8-4BFC-8BBE-441B6215E1BC}" destId="{C05DB7BA-0013-4B71-8C87-5FE9512DACBC}" srcOrd="0" destOrd="0" presId="urn:microsoft.com/office/officeart/2005/8/layout/cycle7"/>
    <dgm:cxn modelId="{6F7F0E47-2A3A-4F1D-AD2A-EC1CC1A34ADF}" type="presOf" srcId="{F4FD8A32-5C2E-4262-B954-3527119371F9}" destId="{E5938D86-5C9A-4E3B-8F1C-00EAA96E4E8B}" srcOrd="0" destOrd="0" presId="urn:microsoft.com/office/officeart/2005/8/layout/cycle7"/>
    <dgm:cxn modelId="{38F2BA20-E111-4314-AA29-972BC5219E6A}" type="presOf" srcId="{F4EED79D-DE76-451A-AD95-DA14DD074FBE}" destId="{E3479190-C8D0-45D8-8E19-C89030D9DD1E}" srcOrd="0" destOrd="0" presId="urn:microsoft.com/office/officeart/2005/8/layout/cycle7"/>
    <dgm:cxn modelId="{003D27CB-6B4E-48CF-BB09-97E8EE37B681}" srcId="{2EE78002-ADCC-4BEA-9FD1-AF3BC7BF7FA7}" destId="{962ADAC4-F81D-4989-89CB-4E78BBCEBB5E}" srcOrd="1" destOrd="0" parTransId="{20E0E0E5-A758-43FD-A26D-EAE3405846AE}" sibTransId="{F4EED79D-DE76-451A-AD95-DA14DD074FBE}"/>
    <dgm:cxn modelId="{F6C7D832-C3A3-42D0-A617-29E96A0B7C1D}" type="presOf" srcId="{CAB09C8D-64C6-4071-AFE6-1C33444B9373}" destId="{C05DB7BA-0013-4B71-8C87-5FE9512DACBC}" srcOrd="0" destOrd="1" presId="urn:microsoft.com/office/officeart/2005/8/layout/cycle7"/>
    <dgm:cxn modelId="{9A7C438C-2FDB-4E55-A9A9-8430C42C7758}" srcId="{A8EAF39A-C1B8-4BFC-8BBE-441B6215E1BC}" destId="{05C10C59-77CE-4F1D-B7B2-3953714B035F}" srcOrd="1" destOrd="0" parTransId="{14024B17-66C6-491A-94C2-15D016A59D6A}" sibTransId="{79E9E776-036B-4EFB-A93A-FC8B4435FB6E}"/>
    <dgm:cxn modelId="{26556DBE-9CD2-4C8A-833F-23BA212A4395}" type="presOf" srcId="{B76D2EDC-D982-4579-A60D-AEA240A35C72}" destId="{F0B23398-1C61-4A85-B95D-7935C32940B4}" srcOrd="0" destOrd="1" presId="urn:microsoft.com/office/officeart/2005/8/layout/cycle7"/>
    <dgm:cxn modelId="{DCDCD57A-20C6-4B58-833B-E903AF84E7D9}" type="presOf" srcId="{962ADAC4-F81D-4989-89CB-4E78BBCEBB5E}" destId="{CFC85673-B53E-4811-998D-8683DA908F0A}" srcOrd="0" destOrd="0" presId="urn:microsoft.com/office/officeart/2005/8/layout/cycle7"/>
    <dgm:cxn modelId="{632B3AEC-949B-468C-9FBE-DFB19C4098B1}" srcId="{2EE78002-ADCC-4BEA-9FD1-AF3BC7BF7FA7}" destId="{7675E4DF-40B1-43BF-BB1F-BCF1D7E9B8C0}" srcOrd="0" destOrd="0" parTransId="{82A2EEE0-E6AA-40D0-BBC6-D7B76E4C9DAE}" sibTransId="{34DC113E-07E3-4A5C-8133-8AF4784401B6}"/>
    <dgm:cxn modelId="{330AF138-9267-45DA-B4DF-90D5CC65F828}" type="presOf" srcId="{F4EED79D-DE76-451A-AD95-DA14DD074FBE}" destId="{89C7EA12-7396-4853-9BF7-FE4CBCE23AC1}" srcOrd="1" destOrd="0" presId="urn:microsoft.com/office/officeart/2005/8/layout/cycle7"/>
    <dgm:cxn modelId="{0B6AF8AC-08F8-49BB-A65E-8A79DB67A298}" srcId="{7675E4DF-40B1-43BF-BB1F-BCF1D7E9B8C0}" destId="{B76D2EDC-D982-4579-A60D-AEA240A35C72}" srcOrd="0" destOrd="0" parTransId="{AEED21C0-36E2-427A-BF94-C1E9DB55D032}" sibTransId="{EEDFCABC-2377-436D-8F34-5AEC4C3AFE6E}"/>
    <dgm:cxn modelId="{95B56A57-559A-4F71-AFC9-E6204642613A}" type="presOf" srcId="{34DC113E-07E3-4A5C-8133-8AF4784401B6}" destId="{3483DF84-A6B3-4977-B6C9-312F66A0DD29}" srcOrd="0" destOrd="0" presId="urn:microsoft.com/office/officeart/2005/8/layout/cycle7"/>
    <dgm:cxn modelId="{C823CA2B-E2C7-4402-85B6-42D42CD6212F}" type="presOf" srcId="{34787DFF-456B-44C9-8297-5E78DDA4AA05}" destId="{CFC85673-B53E-4811-998D-8683DA908F0A}" srcOrd="0" destOrd="1" presId="urn:microsoft.com/office/officeart/2005/8/layout/cycle7"/>
    <dgm:cxn modelId="{9D05CAA4-474E-4DF0-A9C6-D7019BED9673}" srcId="{A8EAF39A-C1B8-4BFC-8BBE-441B6215E1BC}" destId="{CAB09C8D-64C6-4071-AFE6-1C33444B9373}" srcOrd="0" destOrd="0" parTransId="{D626FCE7-1CA2-4585-9E8D-1D5B0C0FCFA2}" sibTransId="{D337D0C2-1400-4B8F-B771-B7742532A906}"/>
    <dgm:cxn modelId="{314CB12D-DBC6-431F-8836-26E9AD89B3CC}" srcId="{962ADAC4-F81D-4989-89CB-4E78BBCEBB5E}" destId="{34787DFF-456B-44C9-8297-5E78DDA4AA05}" srcOrd="0" destOrd="0" parTransId="{BF589B76-160C-4FB2-944E-0087AB968914}" sibTransId="{1E1F35E0-F7C5-4CF8-AF21-852EEFA43C12}"/>
    <dgm:cxn modelId="{A67EA7F4-C54A-48A1-AEA8-2E1A276B474B}" type="presOf" srcId="{1E202940-C051-4F7F-B940-AF582B85635C}" destId="{CFC85673-B53E-4811-998D-8683DA908F0A}" srcOrd="0" destOrd="2" presId="urn:microsoft.com/office/officeart/2005/8/layout/cycle7"/>
    <dgm:cxn modelId="{6825AEB9-A6F7-4988-96D3-1EBCD868E919}" srcId="{962ADAC4-F81D-4989-89CB-4E78BBCEBB5E}" destId="{1E202940-C051-4F7F-B940-AF582B85635C}" srcOrd="1" destOrd="0" parTransId="{49530CE2-BC52-4AD9-BE8B-2E4734781342}" sibTransId="{2D0EF255-51CA-4B62-A703-FD40B537F9FB}"/>
    <dgm:cxn modelId="{763F7CC8-CF03-4AEF-A0EA-9FBF72AC2302}" type="presOf" srcId="{34DC113E-07E3-4A5C-8133-8AF4784401B6}" destId="{F04206D1-EA78-4609-83F4-876C53B08ADD}" srcOrd="1" destOrd="0" presId="urn:microsoft.com/office/officeart/2005/8/layout/cycle7"/>
    <dgm:cxn modelId="{F08165A1-485E-48AA-84F3-5F16C3F19105}" srcId="{2EE78002-ADCC-4BEA-9FD1-AF3BC7BF7FA7}" destId="{A8EAF39A-C1B8-4BFC-8BBE-441B6215E1BC}" srcOrd="2" destOrd="0" parTransId="{FDDE62C0-08E2-42F6-9459-5F6724761CFA}" sibTransId="{F4FD8A32-5C2E-4262-B954-3527119371F9}"/>
    <dgm:cxn modelId="{F39B471D-0A00-47F4-8309-A2676A9FFDF7}" type="presOf" srcId="{7675E4DF-40B1-43BF-BB1F-BCF1D7E9B8C0}" destId="{F0B23398-1C61-4A85-B95D-7935C32940B4}" srcOrd="0" destOrd="0" presId="urn:microsoft.com/office/officeart/2005/8/layout/cycle7"/>
    <dgm:cxn modelId="{94ECA15E-EF1F-4902-B7BC-1672CA0D2B7E}" type="presOf" srcId="{F4FD8A32-5C2E-4262-B954-3527119371F9}" destId="{E66AE141-8596-40D3-A5AC-64DEA994B3D4}" srcOrd="1" destOrd="0" presId="urn:microsoft.com/office/officeart/2005/8/layout/cycle7"/>
    <dgm:cxn modelId="{D2979B4D-8C71-4F24-901F-69597BEDC273}" type="presOf" srcId="{05C10C59-77CE-4F1D-B7B2-3953714B035F}" destId="{C05DB7BA-0013-4B71-8C87-5FE9512DACBC}" srcOrd="0" destOrd="2" presId="urn:microsoft.com/office/officeart/2005/8/layout/cycle7"/>
    <dgm:cxn modelId="{5BE7E71C-55C9-454B-AFA1-C5B87F3961BF}" type="presOf" srcId="{2EE78002-ADCC-4BEA-9FD1-AF3BC7BF7FA7}" destId="{F69E3740-A3BC-4151-B4CF-C14EEA02D4F0}" srcOrd="0" destOrd="0" presId="urn:microsoft.com/office/officeart/2005/8/layout/cycle7"/>
    <dgm:cxn modelId="{A17883CD-DB4B-4DBE-AE3C-97911EB42C09}" type="presParOf" srcId="{F69E3740-A3BC-4151-B4CF-C14EEA02D4F0}" destId="{F0B23398-1C61-4A85-B95D-7935C32940B4}" srcOrd="0" destOrd="0" presId="urn:microsoft.com/office/officeart/2005/8/layout/cycle7"/>
    <dgm:cxn modelId="{4F3698CF-23AB-4DB7-9EB8-AD811CF154CD}" type="presParOf" srcId="{F69E3740-A3BC-4151-B4CF-C14EEA02D4F0}" destId="{3483DF84-A6B3-4977-B6C9-312F66A0DD29}" srcOrd="1" destOrd="0" presId="urn:microsoft.com/office/officeart/2005/8/layout/cycle7"/>
    <dgm:cxn modelId="{85C0950A-B013-423A-8894-218648B5AAD2}" type="presParOf" srcId="{3483DF84-A6B3-4977-B6C9-312F66A0DD29}" destId="{F04206D1-EA78-4609-83F4-876C53B08ADD}" srcOrd="0" destOrd="0" presId="urn:microsoft.com/office/officeart/2005/8/layout/cycle7"/>
    <dgm:cxn modelId="{2EDBA762-5FF8-4320-A446-0AB3E37BDD0F}" type="presParOf" srcId="{F69E3740-A3BC-4151-B4CF-C14EEA02D4F0}" destId="{CFC85673-B53E-4811-998D-8683DA908F0A}" srcOrd="2" destOrd="0" presId="urn:microsoft.com/office/officeart/2005/8/layout/cycle7"/>
    <dgm:cxn modelId="{A093D685-264B-4573-B0F2-25E376C1C62D}" type="presParOf" srcId="{F69E3740-A3BC-4151-B4CF-C14EEA02D4F0}" destId="{E3479190-C8D0-45D8-8E19-C89030D9DD1E}" srcOrd="3" destOrd="0" presId="urn:microsoft.com/office/officeart/2005/8/layout/cycle7"/>
    <dgm:cxn modelId="{60FAB162-44DA-4E87-8DED-DD2CB873C60A}" type="presParOf" srcId="{E3479190-C8D0-45D8-8E19-C89030D9DD1E}" destId="{89C7EA12-7396-4853-9BF7-FE4CBCE23AC1}" srcOrd="0" destOrd="0" presId="urn:microsoft.com/office/officeart/2005/8/layout/cycle7"/>
    <dgm:cxn modelId="{3971332E-111E-4439-802E-DEB40DC4A4F5}" type="presParOf" srcId="{F69E3740-A3BC-4151-B4CF-C14EEA02D4F0}" destId="{C05DB7BA-0013-4B71-8C87-5FE9512DACBC}" srcOrd="4" destOrd="0" presId="urn:microsoft.com/office/officeart/2005/8/layout/cycle7"/>
    <dgm:cxn modelId="{22B67876-8413-4706-809E-C11415B258F3}" type="presParOf" srcId="{F69E3740-A3BC-4151-B4CF-C14EEA02D4F0}" destId="{E5938D86-5C9A-4E3B-8F1C-00EAA96E4E8B}" srcOrd="5" destOrd="0" presId="urn:microsoft.com/office/officeart/2005/8/layout/cycle7"/>
    <dgm:cxn modelId="{8107966A-A6C3-4586-AE28-1D039ADDF593}" type="presParOf" srcId="{E5938D86-5C9A-4E3B-8F1C-00EAA96E4E8B}" destId="{E66AE141-8596-40D3-A5AC-64DEA994B3D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8B9C49-2180-4172-951E-7268F1528113}" type="doc">
      <dgm:prSet loTypeId="urn:microsoft.com/office/officeart/2005/8/layout/hProcess9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6551D8D2-E266-4FFA-AC85-757495C8ACE6}">
      <dgm:prSet/>
      <dgm:spPr/>
      <dgm:t>
        <a:bodyPr/>
        <a:lstStyle/>
        <a:p>
          <a:pPr rtl="0"/>
          <a:r>
            <a:rPr lang="en-US" altLang="zh-CN" b="1" dirty="0" smtClean="0"/>
            <a:t>DNS attack Handling</a:t>
          </a:r>
          <a:endParaRPr lang="en-US" b="1" dirty="0"/>
        </a:p>
      </dgm:t>
    </dgm:pt>
    <dgm:pt modelId="{3EDA2EF2-8F5E-48DC-BD1C-8C7CDAEE42B4}" type="parTrans" cxnId="{1BCF47D2-5A4E-4AF5-BFA3-427483372E5A}">
      <dgm:prSet/>
      <dgm:spPr/>
      <dgm:t>
        <a:bodyPr/>
        <a:lstStyle/>
        <a:p>
          <a:endParaRPr lang="zh-CN" altLang="en-US"/>
        </a:p>
      </dgm:t>
    </dgm:pt>
    <dgm:pt modelId="{026CA831-354D-4D96-B4B0-38AB50BBB339}" type="sibTrans" cxnId="{1BCF47D2-5A4E-4AF5-BFA3-427483372E5A}">
      <dgm:prSet/>
      <dgm:spPr/>
      <dgm:t>
        <a:bodyPr/>
        <a:lstStyle/>
        <a:p>
          <a:endParaRPr lang="zh-CN" altLang="en-US"/>
        </a:p>
      </dgm:t>
    </dgm:pt>
    <dgm:pt modelId="{F684F855-4D21-49D6-957D-85C7C07ABE3C}">
      <dgm:prSet/>
      <dgm:spPr/>
      <dgm:t>
        <a:bodyPr/>
        <a:lstStyle/>
        <a:p>
          <a:pPr rtl="0"/>
          <a:r>
            <a:rPr lang="en-US" b="1" dirty="0" smtClean="0"/>
            <a:t>Vulnerability Handling</a:t>
          </a:r>
          <a:endParaRPr lang="en-US" b="1" dirty="0"/>
        </a:p>
      </dgm:t>
    </dgm:pt>
    <dgm:pt modelId="{A5FCFBD2-5C6F-4DF8-884A-E40E8A32B21D}" type="parTrans" cxnId="{7C010C0B-60F0-4532-8C75-D3200CBD329B}">
      <dgm:prSet/>
      <dgm:spPr/>
      <dgm:t>
        <a:bodyPr/>
        <a:lstStyle/>
        <a:p>
          <a:endParaRPr lang="zh-CN" altLang="en-US"/>
        </a:p>
      </dgm:t>
    </dgm:pt>
    <dgm:pt modelId="{EB3D2A87-3AB0-4A2F-B520-1455A8FD2EDB}" type="sibTrans" cxnId="{7C010C0B-60F0-4532-8C75-D3200CBD329B}">
      <dgm:prSet/>
      <dgm:spPr/>
      <dgm:t>
        <a:bodyPr/>
        <a:lstStyle/>
        <a:p>
          <a:endParaRPr lang="zh-CN" altLang="en-US"/>
        </a:p>
      </dgm:t>
    </dgm:pt>
    <dgm:pt modelId="{573B4A32-9E2F-4670-B758-A1CF095364F5}">
      <dgm:prSet/>
      <dgm:spPr/>
      <dgm:t>
        <a:bodyPr/>
        <a:lstStyle/>
        <a:p>
          <a:pPr rtl="0"/>
          <a:r>
            <a:rPr lang="en-US" b="1" dirty="0" smtClean="0"/>
            <a:t>DNS </a:t>
          </a:r>
          <a:r>
            <a:rPr lang="en-US" b="1" dirty="0" smtClean="0"/>
            <a:t>Monitoring</a:t>
          </a:r>
          <a:endParaRPr lang="en-US" b="1" dirty="0"/>
        </a:p>
      </dgm:t>
    </dgm:pt>
    <dgm:pt modelId="{27B3492F-2E42-437A-90FE-F348500C95E0}" type="parTrans" cxnId="{D074B57D-53B6-47AB-BDE7-8CEF33413A6A}">
      <dgm:prSet/>
      <dgm:spPr/>
      <dgm:t>
        <a:bodyPr/>
        <a:lstStyle/>
        <a:p>
          <a:endParaRPr lang="zh-CN" altLang="en-US"/>
        </a:p>
      </dgm:t>
    </dgm:pt>
    <dgm:pt modelId="{2E1AC087-B6C6-4963-B561-B0145602A97C}" type="sibTrans" cxnId="{D074B57D-53B6-47AB-BDE7-8CEF33413A6A}">
      <dgm:prSet/>
      <dgm:spPr/>
      <dgm:t>
        <a:bodyPr/>
        <a:lstStyle/>
        <a:p>
          <a:endParaRPr lang="zh-CN" altLang="en-US"/>
        </a:p>
      </dgm:t>
    </dgm:pt>
    <dgm:pt modelId="{2D9AC248-5FD6-40EC-B576-3FF3F880FB9A}" type="pres">
      <dgm:prSet presAssocID="{4B8B9C49-2180-4172-951E-7268F152811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1AB3E36-C58D-4A5C-9F01-826E3661A40C}" type="pres">
      <dgm:prSet presAssocID="{4B8B9C49-2180-4172-951E-7268F1528113}" presName="arrow" presStyleLbl="bgShp" presStyleIdx="0" presStyleCnt="1"/>
      <dgm:spPr/>
      <dgm:t>
        <a:bodyPr/>
        <a:lstStyle/>
        <a:p>
          <a:endParaRPr lang="zh-CN" altLang="en-US"/>
        </a:p>
      </dgm:t>
    </dgm:pt>
    <dgm:pt modelId="{34204393-72BB-4295-A729-AE3318BDA51A}" type="pres">
      <dgm:prSet presAssocID="{4B8B9C49-2180-4172-951E-7268F1528113}" presName="linearProcess" presStyleCnt="0"/>
      <dgm:spPr/>
      <dgm:t>
        <a:bodyPr/>
        <a:lstStyle/>
        <a:p>
          <a:endParaRPr lang="zh-CN" altLang="en-US"/>
        </a:p>
      </dgm:t>
    </dgm:pt>
    <dgm:pt modelId="{99EE4444-5C24-42A7-A228-E06D16F5977C}" type="pres">
      <dgm:prSet presAssocID="{6551D8D2-E266-4FFA-AC85-757495C8ACE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B04022-167A-4291-9A59-536C14C14D5B}" type="pres">
      <dgm:prSet presAssocID="{026CA831-354D-4D96-B4B0-38AB50BBB339}" presName="sibTrans" presStyleCnt="0"/>
      <dgm:spPr/>
      <dgm:t>
        <a:bodyPr/>
        <a:lstStyle/>
        <a:p>
          <a:endParaRPr lang="zh-CN" altLang="en-US"/>
        </a:p>
      </dgm:t>
    </dgm:pt>
    <dgm:pt modelId="{8B4025DB-19AB-402C-A503-62635C434E5B}" type="pres">
      <dgm:prSet presAssocID="{F684F855-4D21-49D6-957D-85C7C07ABE3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4D808C-4F8E-4211-B4D4-8A1F2633F1BC}" type="pres">
      <dgm:prSet presAssocID="{EB3D2A87-3AB0-4A2F-B520-1455A8FD2EDB}" presName="sibTrans" presStyleCnt="0"/>
      <dgm:spPr/>
      <dgm:t>
        <a:bodyPr/>
        <a:lstStyle/>
        <a:p>
          <a:endParaRPr lang="zh-CN" altLang="en-US"/>
        </a:p>
      </dgm:t>
    </dgm:pt>
    <dgm:pt modelId="{9BFD6D0F-8E36-4A01-8E5B-D6ABD8AFDDC7}" type="pres">
      <dgm:prSet presAssocID="{573B4A32-9E2F-4670-B758-A1CF095364F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010C0B-60F0-4532-8C75-D3200CBD329B}" srcId="{4B8B9C49-2180-4172-951E-7268F1528113}" destId="{F684F855-4D21-49D6-957D-85C7C07ABE3C}" srcOrd="1" destOrd="0" parTransId="{A5FCFBD2-5C6F-4DF8-884A-E40E8A32B21D}" sibTransId="{EB3D2A87-3AB0-4A2F-B520-1455A8FD2EDB}"/>
    <dgm:cxn modelId="{1BCF47D2-5A4E-4AF5-BFA3-427483372E5A}" srcId="{4B8B9C49-2180-4172-951E-7268F1528113}" destId="{6551D8D2-E266-4FFA-AC85-757495C8ACE6}" srcOrd="0" destOrd="0" parTransId="{3EDA2EF2-8F5E-48DC-BD1C-8C7CDAEE42B4}" sibTransId="{026CA831-354D-4D96-B4B0-38AB50BBB339}"/>
    <dgm:cxn modelId="{97DF34B3-AE6B-4B3A-B479-17C129922752}" type="presOf" srcId="{F684F855-4D21-49D6-957D-85C7C07ABE3C}" destId="{8B4025DB-19AB-402C-A503-62635C434E5B}" srcOrd="0" destOrd="0" presId="urn:microsoft.com/office/officeart/2005/8/layout/hProcess9"/>
    <dgm:cxn modelId="{2EEA464F-7699-4631-ABC6-64DACB46DC96}" type="presOf" srcId="{4B8B9C49-2180-4172-951E-7268F1528113}" destId="{2D9AC248-5FD6-40EC-B576-3FF3F880FB9A}" srcOrd="0" destOrd="0" presId="urn:microsoft.com/office/officeart/2005/8/layout/hProcess9"/>
    <dgm:cxn modelId="{A5E3BB54-0F12-415B-AC56-716BE2C806A3}" type="presOf" srcId="{6551D8D2-E266-4FFA-AC85-757495C8ACE6}" destId="{99EE4444-5C24-42A7-A228-E06D16F5977C}" srcOrd="0" destOrd="0" presId="urn:microsoft.com/office/officeart/2005/8/layout/hProcess9"/>
    <dgm:cxn modelId="{D074B57D-53B6-47AB-BDE7-8CEF33413A6A}" srcId="{4B8B9C49-2180-4172-951E-7268F1528113}" destId="{573B4A32-9E2F-4670-B758-A1CF095364F5}" srcOrd="2" destOrd="0" parTransId="{27B3492F-2E42-437A-90FE-F348500C95E0}" sibTransId="{2E1AC087-B6C6-4963-B561-B0145602A97C}"/>
    <dgm:cxn modelId="{AB97EAAD-ADCA-4070-A9A8-1D74D8EAA7FD}" type="presOf" srcId="{573B4A32-9E2F-4670-B758-A1CF095364F5}" destId="{9BFD6D0F-8E36-4A01-8E5B-D6ABD8AFDDC7}" srcOrd="0" destOrd="0" presId="urn:microsoft.com/office/officeart/2005/8/layout/hProcess9"/>
    <dgm:cxn modelId="{1D512C0F-51DA-46C8-BD80-1A17A5363F4B}" type="presParOf" srcId="{2D9AC248-5FD6-40EC-B576-3FF3F880FB9A}" destId="{91AB3E36-C58D-4A5C-9F01-826E3661A40C}" srcOrd="0" destOrd="0" presId="urn:microsoft.com/office/officeart/2005/8/layout/hProcess9"/>
    <dgm:cxn modelId="{20D31736-2C67-48A5-8077-A394D65DCE5D}" type="presParOf" srcId="{2D9AC248-5FD6-40EC-B576-3FF3F880FB9A}" destId="{34204393-72BB-4295-A729-AE3318BDA51A}" srcOrd="1" destOrd="0" presId="urn:microsoft.com/office/officeart/2005/8/layout/hProcess9"/>
    <dgm:cxn modelId="{4657DF13-0FC0-4FEA-8466-E7401227593A}" type="presParOf" srcId="{34204393-72BB-4295-A729-AE3318BDA51A}" destId="{99EE4444-5C24-42A7-A228-E06D16F5977C}" srcOrd="0" destOrd="0" presId="urn:microsoft.com/office/officeart/2005/8/layout/hProcess9"/>
    <dgm:cxn modelId="{394DB4DA-10BA-46D1-8F86-9FC3F80C216B}" type="presParOf" srcId="{34204393-72BB-4295-A729-AE3318BDA51A}" destId="{D5B04022-167A-4291-9A59-536C14C14D5B}" srcOrd="1" destOrd="0" presId="urn:microsoft.com/office/officeart/2005/8/layout/hProcess9"/>
    <dgm:cxn modelId="{C4BB1A4D-0FCB-41F4-8887-0D43AC32F8CB}" type="presParOf" srcId="{34204393-72BB-4295-A729-AE3318BDA51A}" destId="{8B4025DB-19AB-402C-A503-62635C434E5B}" srcOrd="2" destOrd="0" presId="urn:microsoft.com/office/officeart/2005/8/layout/hProcess9"/>
    <dgm:cxn modelId="{79F3FC26-EFD6-4049-A7A4-A3B613F2EBFA}" type="presParOf" srcId="{34204393-72BB-4295-A729-AE3318BDA51A}" destId="{D04D808C-4F8E-4211-B4D4-8A1F2633F1BC}" srcOrd="3" destOrd="0" presId="urn:microsoft.com/office/officeart/2005/8/layout/hProcess9"/>
    <dgm:cxn modelId="{371CFC03-FE99-43AF-A286-E3EC838DA251}" type="presParOf" srcId="{34204393-72BB-4295-A729-AE3318BDA51A}" destId="{9BFD6D0F-8E36-4A01-8E5B-D6ABD8AFDD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2BB9B0-7B0A-4EDF-9CC5-D937F839B3AC}" type="doc">
      <dgm:prSet loTypeId="urn:microsoft.com/office/officeart/2005/8/layout/hProcess9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DA37E42E-AB42-4FCE-842B-7A1F29C6BFC3}">
      <dgm:prSet/>
      <dgm:spPr/>
      <dgm:t>
        <a:bodyPr/>
        <a:lstStyle/>
        <a:p>
          <a:pPr rtl="0"/>
          <a:r>
            <a:rPr lang="en-US" altLang="zh-CN" b="1" dirty="0" err="1" smtClean="0"/>
            <a:t>Conficker</a:t>
          </a:r>
          <a:r>
            <a:rPr lang="en-US" altLang="zh-CN" b="1" dirty="0" smtClean="0"/>
            <a:t> Worm Monitoring</a:t>
          </a:r>
          <a:endParaRPr lang="en-US" b="1" dirty="0"/>
        </a:p>
      </dgm:t>
    </dgm:pt>
    <dgm:pt modelId="{B60F70CF-6214-4215-9EA5-972C3F46F468}" type="parTrans" cxnId="{3B9F3D2E-C893-4517-849F-BD1CB6854729}">
      <dgm:prSet/>
      <dgm:spPr/>
      <dgm:t>
        <a:bodyPr/>
        <a:lstStyle/>
        <a:p>
          <a:endParaRPr lang="zh-CN" altLang="en-US"/>
        </a:p>
      </dgm:t>
    </dgm:pt>
    <dgm:pt modelId="{64243011-6974-436F-8E0D-05528F7C56D8}" type="sibTrans" cxnId="{3B9F3D2E-C893-4517-849F-BD1CB6854729}">
      <dgm:prSet/>
      <dgm:spPr/>
      <dgm:t>
        <a:bodyPr/>
        <a:lstStyle/>
        <a:p>
          <a:endParaRPr lang="zh-CN" altLang="en-US"/>
        </a:p>
      </dgm:t>
    </dgm:pt>
    <dgm:pt modelId="{7F47042C-D789-492A-B984-81433568EE2C}">
      <dgm:prSet/>
      <dgm:spPr/>
      <dgm:t>
        <a:bodyPr/>
        <a:lstStyle/>
        <a:p>
          <a:pPr rtl="0"/>
          <a:r>
            <a:rPr lang="en-US" altLang="zh-CN" b="1" dirty="0" smtClean="0"/>
            <a:t>Passive Domain </a:t>
          </a:r>
          <a:r>
            <a:rPr lang="en-US" altLang="zh-CN" b="1" dirty="0" smtClean="0"/>
            <a:t>Monitoring</a:t>
          </a:r>
          <a:endParaRPr lang="en-US" b="1" dirty="0"/>
        </a:p>
      </dgm:t>
    </dgm:pt>
    <dgm:pt modelId="{F2C49B3B-F276-49DE-AF12-BDE1F9EC2727}" type="parTrans" cxnId="{9B5D5E85-B868-4BB7-A604-D4C48645A447}">
      <dgm:prSet/>
      <dgm:spPr/>
      <dgm:t>
        <a:bodyPr/>
        <a:lstStyle/>
        <a:p>
          <a:endParaRPr lang="zh-CN" altLang="en-US"/>
        </a:p>
      </dgm:t>
    </dgm:pt>
    <dgm:pt modelId="{C07C4FC2-101D-4485-8DC4-15662ACD76B3}" type="sibTrans" cxnId="{9B5D5E85-B868-4BB7-A604-D4C48645A447}">
      <dgm:prSet/>
      <dgm:spPr/>
      <dgm:t>
        <a:bodyPr/>
        <a:lstStyle/>
        <a:p>
          <a:endParaRPr lang="zh-CN" altLang="en-US"/>
        </a:p>
      </dgm:t>
    </dgm:pt>
    <dgm:pt modelId="{09D51202-03AA-41F4-9E5C-2FD6F9C3D076}">
      <dgm:prSet/>
      <dgm:spPr/>
      <dgm:t>
        <a:bodyPr/>
        <a:lstStyle/>
        <a:p>
          <a:pPr rtl="0"/>
          <a:r>
            <a:rPr lang="en-US" altLang="zh-CN" b="1" dirty="0" smtClean="0"/>
            <a:t>Malicious </a:t>
          </a:r>
          <a:r>
            <a:rPr lang="en-US" altLang="zh-CN" b="1" dirty="0" smtClean="0"/>
            <a:t>Server Handling</a:t>
          </a:r>
          <a:endParaRPr lang="zh-CN" b="1" dirty="0"/>
        </a:p>
      </dgm:t>
    </dgm:pt>
    <dgm:pt modelId="{01F44BB1-1A7E-44A0-BBD8-D22C299D0AF7}" type="parTrans" cxnId="{272599EF-AC8E-4678-9015-F5C689081DD6}">
      <dgm:prSet/>
      <dgm:spPr/>
      <dgm:t>
        <a:bodyPr/>
        <a:lstStyle/>
        <a:p>
          <a:endParaRPr lang="zh-CN" altLang="en-US"/>
        </a:p>
      </dgm:t>
    </dgm:pt>
    <dgm:pt modelId="{A9F20843-EC21-4A6A-B4A3-8ED344DC01FD}" type="sibTrans" cxnId="{272599EF-AC8E-4678-9015-F5C689081DD6}">
      <dgm:prSet/>
      <dgm:spPr/>
      <dgm:t>
        <a:bodyPr/>
        <a:lstStyle/>
        <a:p>
          <a:endParaRPr lang="zh-CN" altLang="en-US"/>
        </a:p>
      </dgm:t>
    </dgm:pt>
    <dgm:pt modelId="{0D2C6D2F-7C65-4ABD-9667-BA3022F72618}" type="pres">
      <dgm:prSet presAssocID="{DC2BB9B0-7B0A-4EDF-9CC5-D937F839B3A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758AA08-EC9F-4FB7-A20F-B05E2271B560}" type="pres">
      <dgm:prSet presAssocID="{DC2BB9B0-7B0A-4EDF-9CC5-D937F839B3AC}" presName="arrow" presStyleLbl="bgShp" presStyleIdx="0" presStyleCnt="1" custAng="10800000"/>
      <dgm:spPr/>
      <dgm:t>
        <a:bodyPr/>
        <a:lstStyle/>
        <a:p>
          <a:endParaRPr lang="zh-CN" altLang="en-US"/>
        </a:p>
      </dgm:t>
    </dgm:pt>
    <dgm:pt modelId="{65CD3DC5-4B7D-4A21-AA5E-5AA9CFA7BF2D}" type="pres">
      <dgm:prSet presAssocID="{DC2BB9B0-7B0A-4EDF-9CC5-D937F839B3AC}" presName="linearProcess" presStyleCnt="0"/>
      <dgm:spPr/>
      <dgm:t>
        <a:bodyPr/>
        <a:lstStyle/>
        <a:p>
          <a:endParaRPr lang="zh-CN" altLang="en-US"/>
        </a:p>
      </dgm:t>
    </dgm:pt>
    <dgm:pt modelId="{5B0267D1-9BDF-4EAD-9765-57CD3879EC59}" type="pres">
      <dgm:prSet presAssocID="{DA37E42E-AB42-4FCE-842B-7A1F29C6BFC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A20263-BBAA-4B94-B9E2-92EE30BD579D}" type="pres">
      <dgm:prSet presAssocID="{64243011-6974-436F-8E0D-05528F7C56D8}" presName="sibTrans" presStyleCnt="0"/>
      <dgm:spPr/>
      <dgm:t>
        <a:bodyPr/>
        <a:lstStyle/>
        <a:p>
          <a:endParaRPr lang="zh-CN" altLang="en-US"/>
        </a:p>
      </dgm:t>
    </dgm:pt>
    <dgm:pt modelId="{2D461BA1-A5D5-4006-832F-0D9614E441B3}" type="pres">
      <dgm:prSet presAssocID="{7F47042C-D789-492A-B984-81433568EE2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548AC9-7767-4AC4-A391-4195BE093CC8}" type="pres">
      <dgm:prSet presAssocID="{C07C4FC2-101D-4485-8DC4-15662ACD76B3}" presName="sibTrans" presStyleCnt="0"/>
      <dgm:spPr/>
      <dgm:t>
        <a:bodyPr/>
        <a:lstStyle/>
        <a:p>
          <a:endParaRPr lang="zh-CN" altLang="en-US"/>
        </a:p>
      </dgm:t>
    </dgm:pt>
    <dgm:pt modelId="{166EBE29-6340-4E3E-8CCD-CF47F2EFBEB8}" type="pres">
      <dgm:prSet presAssocID="{09D51202-03AA-41F4-9E5C-2FD6F9C3D07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E163DD9-57A6-4E3D-8642-51FD621B0F99}" type="presOf" srcId="{DA37E42E-AB42-4FCE-842B-7A1F29C6BFC3}" destId="{5B0267D1-9BDF-4EAD-9765-57CD3879EC59}" srcOrd="0" destOrd="0" presId="urn:microsoft.com/office/officeart/2005/8/layout/hProcess9"/>
    <dgm:cxn modelId="{9B5D5E85-B868-4BB7-A604-D4C48645A447}" srcId="{DC2BB9B0-7B0A-4EDF-9CC5-D937F839B3AC}" destId="{7F47042C-D789-492A-B984-81433568EE2C}" srcOrd="1" destOrd="0" parTransId="{F2C49B3B-F276-49DE-AF12-BDE1F9EC2727}" sibTransId="{C07C4FC2-101D-4485-8DC4-15662ACD76B3}"/>
    <dgm:cxn modelId="{DE776688-87BA-4A53-9297-258648E34094}" type="presOf" srcId="{DC2BB9B0-7B0A-4EDF-9CC5-D937F839B3AC}" destId="{0D2C6D2F-7C65-4ABD-9667-BA3022F72618}" srcOrd="0" destOrd="0" presId="urn:microsoft.com/office/officeart/2005/8/layout/hProcess9"/>
    <dgm:cxn modelId="{3B9F3D2E-C893-4517-849F-BD1CB6854729}" srcId="{DC2BB9B0-7B0A-4EDF-9CC5-D937F839B3AC}" destId="{DA37E42E-AB42-4FCE-842B-7A1F29C6BFC3}" srcOrd="0" destOrd="0" parTransId="{B60F70CF-6214-4215-9EA5-972C3F46F468}" sibTransId="{64243011-6974-436F-8E0D-05528F7C56D8}"/>
    <dgm:cxn modelId="{B79C1A90-0087-40AC-BA4C-DAEBADE28E5E}" type="presOf" srcId="{7F47042C-D789-492A-B984-81433568EE2C}" destId="{2D461BA1-A5D5-4006-832F-0D9614E441B3}" srcOrd="0" destOrd="0" presId="urn:microsoft.com/office/officeart/2005/8/layout/hProcess9"/>
    <dgm:cxn modelId="{442BE546-B8AD-4A5C-A844-7A17DC429CF1}" type="presOf" srcId="{09D51202-03AA-41F4-9E5C-2FD6F9C3D076}" destId="{166EBE29-6340-4E3E-8CCD-CF47F2EFBEB8}" srcOrd="0" destOrd="0" presId="urn:microsoft.com/office/officeart/2005/8/layout/hProcess9"/>
    <dgm:cxn modelId="{272599EF-AC8E-4678-9015-F5C689081DD6}" srcId="{DC2BB9B0-7B0A-4EDF-9CC5-D937F839B3AC}" destId="{09D51202-03AA-41F4-9E5C-2FD6F9C3D076}" srcOrd="2" destOrd="0" parTransId="{01F44BB1-1A7E-44A0-BBD8-D22C299D0AF7}" sibTransId="{A9F20843-EC21-4A6A-B4A3-8ED344DC01FD}"/>
    <dgm:cxn modelId="{CF49F507-B1CB-4BF0-BBCC-F7FE08F907C7}" type="presParOf" srcId="{0D2C6D2F-7C65-4ABD-9667-BA3022F72618}" destId="{0758AA08-EC9F-4FB7-A20F-B05E2271B560}" srcOrd="0" destOrd="0" presId="urn:microsoft.com/office/officeart/2005/8/layout/hProcess9"/>
    <dgm:cxn modelId="{337B1B01-CC70-47F9-B427-20BD3EF73321}" type="presParOf" srcId="{0D2C6D2F-7C65-4ABD-9667-BA3022F72618}" destId="{65CD3DC5-4B7D-4A21-AA5E-5AA9CFA7BF2D}" srcOrd="1" destOrd="0" presId="urn:microsoft.com/office/officeart/2005/8/layout/hProcess9"/>
    <dgm:cxn modelId="{F2D46692-8484-414C-B643-51C90E59DBEA}" type="presParOf" srcId="{65CD3DC5-4B7D-4A21-AA5E-5AA9CFA7BF2D}" destId="{5B0267D1-9BDF-4EAD-9765-57CD3879EC59}" srcOrd="0" destOrd="0" presId="urn:microsoft.com/office/officeart/2005/8/layout/hProcess9"/>
    <dgm:cxn modelId="{66AC305D-734C-42D0-9D1A-3D4FE9248307}" type="presParOf" srcId="{65CD3DC5-4B7D-4A21-AA5E-5AA9CFA7BF2D}" destId="{67A20263-BBAA-4B94-B9E2-92EE30BD579D}" srcOrd="1" destOrd="0" presId="urn:microsoft.com/office/officeart/2005/8/layout/hProcess9"/>
    <dgm:cxn modelId="{B4F97F20-30D4-4FCC-82B2-C28B42A625B9}" type="presParOf" srcId="{65CD3DC5-4B7D-4A21-AA5E-5AA9CFA7BF2D}" destId="{2D461BA1-A5D5-4006-832F-0D9614E441B3}" srcOrd="2" destOrd="0" presId="urn:microsoft.com/office/officeart/2005/8/layout/hProcess9"/>
    <dgm:cxn modelId="{A640C112-38E5-45B5-A5E3-3787635F68B3}" type="presParOf" srcId="{65CD3DC5-4B7D-4A21-AA5E-5AA9CFA7BF2D}" destId="{09548AC9-7767-4AC4-A391-4195BE093CC8}" srcOrd="3" destOrd="0" presId="urn:microsoft.com/office/officeart/2005/8/layout/hProcess9"/>
    <dgm:cxn modelId="{CFE473B8-21BA-4D58-B31F-251409DF55B3}" type="presParOf" srcId="{65CD3DC5-4B7D-4A21-AA5E-5AA9CFA7BF2D}" destId="{166EBE29-6340-4E3E-8CCD-CF47F2EFBE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60002F-A0E4-4072-BC8A-2CA7FDA6916D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FA0B38EF-E747-419E-92FC-AA8900AFE794}">
      <dgm:prSet phldrT="[文本]"/>
      <dgm:spPr/>
      <dgm:t>
        <a:bodyPr/>
        <a:lstStyle/>
        <a:p>
          <a:r>
            <a:rPr lang="en-US" altLang="zh-CN" dirty="0" smtClean="0"/>
            <a:t>S</a:t>
          </a:r>
          <a:endParaRPr lang="zh-CN" altLang="en-US" dirty="0"/>
        </a:p>
      </dgm:t>
    </dgm:pt>
    <dgm:pt modelId="{E9BC885E-7449-4E1F-9743-93A158F74002}" type="parTrans" cxnId="{DCA8E145-184F-448C-AA07-B1B79EE7A23B}">
      <dgm:prSet/>
      <dgm:spPr/>
      <dgm:t>
        <a:bodyPr/>
        <a:lstStyle/>
        <a:p>
          <a:endParaRPr lang="zh-CN" altLang="en-US"/>
        </a:p>
      </dgm:t>
    </dgm:pt>
    <dgm:pt modelId="{C75A3E77-E3C1-4370-92CF-BC95E6EF45E1}" type="sibTrans" cxnId="{DCA8E145-184F-448C-AA07-B1B79EE7A23B}">
      <dgm:prSet/>
      <dgm:spPr/>
      <dgm:t>
        <a:bodyPr/>
        <a:lstStyle/>
        <a:p>
          <a:endParaRPr lang="zh-CN" altLang="en-US"/>
        </a:p>
      </dgm:t>
    </dgm:pt>
    <dgm:pt modelId="{71B1974F-2B5F-47A8-810C-54E86072CF3C}">
      <dgm:prSet phldrT="[文本]"/>
      <dgm:spPr/>
      <dgm:t>
        <a:bodyPr/>
        <a:lstStyle/>
        <a:p>
          <a:r>
            <a:rPr lang="en-US" altLang="zh-CN" dirty="0" smtClean="0"/>
            <a:t>C</a:t>
          </a:r>
          <a:endParaRPr lang="zh-CN" altLang="en-US" dirty="0"/>
        </a:p>
      </dgm:t>
    </dgm:pt>
    <dgm:pt modelId="{5FB8E26C-6BF0-4BE2-B410-8DAD5173135A}" type="parTrans" cxnId="{CD50CEC0-CD31-46B7-9081-B3768AFE1509}">
      <dgm:prSet/>
      <dgm:spPr/>
      <dgm:t>
        <a:bodyPr/>
        <a:lstStyle/>
        <a:p>
          <a:endParaRPr lang="zh-CN" altLang="en-US"/>
        </a:p>
      </dgm:t>
    </dgm:pt>
    <dgm:pt modelId="{5DC99143-03C1-4F9F-8F62-AD734C0A9237}" type="sibTrans" cxnId="{CD50CEC0-CD31-46B7-9081-B3768AFE1509}">
      <dgm:prSet/>
      <dgm:spPr/>
      <dgm:t>
        <a:bodyPr/>
        <a:lstStyle/>
        <a:p>
          <a:endParaRPr lang="zh-CN" altLang="en-US"/>
        </a:p>
      </dgm:t>
    </dgm:pt>
    <dgm:pt modelId="{93ED1875-EDF1-4EAB-A44F-6A7E48378715}">
      <dgm:prSet phldrT="[文本]"/>
      <dgm:spPr/>
      <dgm:t>
        <a:bodyPr/>
        <a:lstStyle/>
        <a:p>
          <a:r>
            <a:rPr lang="en-US" altLang="zh-CN" dirty="0" smtClean="0"/>
            <a:t>U</a:t>
          </a:r>
          <a:endParaRPr lang="zh-CN" altLang="en-US" dirty="0"/>
        </a:p>
      </dgm:t>
    </dgm:pt>
    <dgm:pt modelId="{524069D4-2768-408D-998A-823FBF8E0C8C}" type="parTrans" cxnId="{3864D658-A44E-4F90-AA8A-D610A713D441}">
      <dgm:prSet/>
      <dgm:spPr/>
      <dgm:t>
        <a:bodyPr/>
        <a:lstStyle/>
        <a:p>
          <a:endParaRPr lang="zh-CN" altLang="en-US"/>
        </a:p>
      </dgm:t>
    </dgm:pt>
    <dgm:pt modelId="{1128580A-0C23-42F4-A33C-0E03B923AD3F}" type="sibTrans" cxnId="{3864D658-A44E-4F90-AA8A-D610A713D441}">
      <dgm:prSet/>
      <dgm:spPr/>
      <dgm:t>
        <a:bodyPr/>
        <a:lstStyle/>
        <a:p>
          <a:endParaRPr lang="zh-CN" altLang="en-US"/>
        </a:p>
      </dgm:t>
    </dgm:pt>
    <dgm:pt modelId="{C61C0465-DF79-472F-8CFD-BC14329925B0}">
      <dgm:prSet phldrT="[文本]"/>
      <dgm:spPr/>
      <dgm:t>
        <a:bodyPr/>
        <a:lstStyle/>
        <a:p>
          <a:r>
            <a:rPr lang="en-US" altLang="zh-CN" dirty="0" smtClean="0"/>
            <a:t>R</a:t>
          </a:r>
          <a:endParaRPr lang="zh-CN" altLang="en-US" dirty="0"/>
        </a:p>
      </dgm:t>
    </dgm:pt>
    <dgm:pt modelId="{B25CC418-4FB2-405F-AFF6-0B26447BD73C}" type="parTrans" cxnId="{172B60E1-B358-439F-B08F-1641A0A70995}">
      <dgm:prSet/>
      <dgm:spPr/>
      <dgm:t>
        <a:bodyPr/>
        <a:lstStyle/>
        <a:p>
          <a:endParaRPr lang="zh-CN" altLang="en-US"/>
        </a:p>
      </dgm:t>
    </dgm:pt>
    <dgm:pt modelId="{8D32B2AD-6E64-4413-8B90-C679C705365E}" type="sibTrans" cxnId="{172B60E1-B358-439F-B08F-1641A0A70995}">
      <dgm:prSet/>
      <dgm:spPr/>
      <dgm:t>
        <a:bodyPr/>
        <a:lstStyle/>
        <a:p>
          <a:endParaRPr lang="zh-CN" altLang="en-US"/>
        </a:p>
      </dgm:t>
    </dgm:pt>
    <dgm:pt modelId="{DA7BEE92-AC15-4A42-B986-7342D1D69300}">
      <dgm:prSet phldrT="[文本]"/>
      <dgm:spPr/>
      <dgm:t>
        <a:bodyPr/>
        <a:lstStyle/>
        <a:p>
          <a:r>
            <a:rPr lang="en-US" altLang="zh-CN" dirty="0" smtClean="0"/>
            <a:t>I</a:t>
          </a:r>
          <a:endParaRPr lang="zh-CN" altLang="en-US" dirty="0"/>
        </a:p>
      </dgm:t>
    </dgm:pt>
    <dgm:pt modelId="{F6EFE239-54DB-4552-8E13-91E5DE9DDE5D}" type="parTrans" cxnId="{A6808B16-9658-4801-AC54-B92B03F3269D}">
      <dgm:prSet/>
      <dgm:spPr/>
      <dgm:t>
        <a:bodyPr/>
        <a:lstStyle/>
        <a:p>
          <a:endParaRPr lang="zh-CN" altLang="en-US"/>
        </a:p>
      </dgm:t>
    </dgm:pt>
    <dgm:pt modelId="{C16D341E-F844-46C0-8A66-D8672F1CB7D9}" type="sibTrans" cxnId="{A6808B16-9658-4801-AC54-B92B03F3269D}">
      <dgm:prSet/>
      <dgm:spPr/>
      <dgm:t>
        <a:bodyPr/>
        <a:lstStyle/>
        <a:p>
          <a:endParaRPr lang="zh-CN" altLang="en-US"/>
        </a:p>
      </dgm:t>
    </dgm:pt>
    <dgm:pt modelId="{AA84AB4A-DDFB-4622-AC6D-8456225600A1}">
      <dgm:prSet phldrT="[文本]"/>
      <dgm:spPr/>
      <dgm:t>
        <a:bodyPr/>
        <a:lstStyle/>
        <a:p>
          <a:r>
            <a:rPr lang="en-US" altLang="zh-CN" dirty="0" smtClean="0"/>
            <a:t>T</a:t>
          </a:r>
          <a:endParaRPr lang="zh-CN" altLang="en-US" dirty="0"/>
        </a:p>
      </dgm:t>
    </dgm:pt>
    <dgm:pt modelId="{1BD72C83-78D2-46FB-AD60-DE888F36EFE6}" type="parTrans" cxnId="{1052BFC9-8BF6-4B91-80B3-2D88E63C7C1B}">
      <dgm:prSet/>
      <dgm:spPr/>
      <dgm:t>
        <a:bodyPr/>
        <a:lstStyle/>
        <a:p>
          <a:endParaRPr lang="zh-CN" altLang="en-US"/>
        </a:p>
      </dgm:t>
    </dgm:pt>
    <dgm:pt modelId="{52472B26-4ED4-4542-91D1-5A9FB39A7558}" type="sibTrans" cxnId="{1052BFC9-8BF6-4B91-80B3-2D88E63C7C1B}">
      <dgm:prSet/>
      <dgm:spPr/>
      <dgm:t>
        <a:bodyPr/>
        <a:lstStyle/>
        <a:p>
          <a:endParaRPr lang="zh-CN" altLang="en-US"/>
        </a:p>
      </dgm:t>
    </dgm:pt>
    <dgm:pt modelId="{1507C4FD-E022-4B6E-B168-6B73E508F272}">
      <dgm:prSet phldrT="[文本]"/>
      <dgm:spPr/>
      <dgm:t>
        <a:bodyPr/>
        <a:lstStyle/>
        <a:p>
          <a:r>
            <a:rPr lang="en-US" altLang="zh-CN" dirty="0" smtClean="0"/>
            <a:t>Y</a:t>
          </a:r>
          <a:endParaRPr lang="zh-CN" altLang="en-US" dirty="0"/>
        </a:p>
      </dgm:t>
    </dgm:pt>
    <dgm:pt modelId="{0404C1D6-B2CE-4AD5-8847-1E2548C0544C}" type="parTrans" cxnId="{400F76DF-49B8-4091-8716-040FCD21F987}">
      <dgm:prSet/>
      <dgm:spPr/>
      <dgm:t>
        <a:bodyPr/>
        <a:lstStyle/>
        <a:p>
          <a:endParaRPr lang="zh-CN" altLang="en-US"/>
        </a:p>
      </dgm:t>
    </dgm:pt>
    <dgm:pt modelId="{AF393D45-7421-4385-849D-C7B1726B4664}" type="sibTrans" cxnId="{400F76DF-49B8-4091-8716-040FCD21F987}">
      <dgm:prSet/>
      <dgm:spPr/>
      <dgm:t>
        <a:bodyPr/>
        <a:lstStyle/>
        <a:p>
          <a:endParaRPr lang="zh-CN" altLang="en-US"/>
        </a:p>
      </dgm:t>
    </dgm:pt>
    <dgm:pt modelId="{0809E0C3-14C0-4F37-9FD5-8B517035E67E}">
      <dgm:prSet phldrT="[文本]"/>
      <dgm:spPr/>
      <dgm:t>
        <a:bodyPr/>
        <a:lstStyle/>
        <a:p>
          <a:r>
            <a:rPr lang="en-US" altLang="zh-CN" dirty="0" smtClean="0"/>
            <a:t>E</a:t>
          </a:r>
          <a:endParaRPr lang="zh-CN" altLang="en-US" dirty="0"/>
        </a:p>
      </dgm:t>
    </dgm:pt>
    <dgm:pt modelId="{D98DC89F-443E-4514-8D06-7FCD32E7EC52}" type="parTrans" cxnId="{41B71DCC-CC13-4559-BD03-D41539EB6762}">
      <dgm:prSet/>
      <dgm:spPr/>
      <dgm:t>
        <a:bodyPr/>
        <a:lstStyle/>
        <a:p>
          <a:endParaRPr lang="zh-CN" altLang="en-US"/>
        </a:p>
      </dgm:t>
    </dgm:pt>
    <dgm:pt modelId="{9110995B-8AB2-4704-89F1-B0EB96DE6AA1}" type="sibTrans" cxnId="{41B71DCC-CC13-4559-BD03-D41539EB6762}">
      <dgm:prSet/>
      <dgm:spPr/>
      <dgm:t>
        <a:bodyPr/>
        <a:lstStyle/>
        <a:p>
          <a:endParaRPr lang="zh-CN" altLang="en-US"/>
        </a:p>
      </dgm:t>
    </dgm:pt>
    <dgm:pt modelId="{3BEE4A2A-6459-4F93-A12F-CD2D0AAFFC67}" type="pres">
      <dgm:prSet presAssocID="{7360002F-A0E4-4072-BC8A-2CA7FDA6916D}" presName="Name0" presStyleCnt="0">
        <dgm:presLayoutVars>
          <dgm:dir/>
          <dgm:resizeHandles val="exact"/>
        </dgm:presLayoutVars>
      </dgm:prSet>
      <dgm:spPr/>
    </dgm:pt>
    <dgm:pt modelId="{63747FC2-7B26-4F23-B356-FCCE929DF647}" type="pres">
      <dgm:prSet presAssocID="{FA0B38EF-E747-419E-92FC-AA8900AFE794}" presName="Name5" presStyleLbl="vennNode1" presStyleIdx="0" presStyleCnt="8">
        <dgm:presLayoutVars>
          <dgm:bulletEnabled val="1"/>
        </dgm:presLayoutVars>
      </dgm:prSet>
      <dgm:spPr/>
    </dgm:pt>
    <dgm:pt modelId="{FD1BA773-8800-4AC3-97A8-D8CC4741C2B9}" type="pres">
      <dgm:prSet presAssocID="{C75A3E77-E3C1-4370-92CF-BC95E6EF45E1}" presName="space" presStyleCnt="0"/>
      <dgm:spPr/>
    </dgm:pt>
    <dgm:pt modelId="{E29D9411-1FF8-45FA-97E9-83177A0181DC}" type="pres">
      <dgm:prSet presAssocID="{0809E0C3-14C0-4F37-9FD5-8B517035E67E}" presName="Name5" presStyleLbl="vennNode1" presStyleIdx="1" presStyleCnt="8">
        <dgm:presLayoutVars>
          <dgm:bulletEnabled val="1"/>
        </dgm:presLayoutVars>
      </dgm:prSet>
      <dgm:spPr/>
    </dgm:pt>
    <dgm:pt modelId="{61B98B40-A616-4D06-9FEC-663C277C5101}" type="pres">
      <dgm:prSet presAssocID="{9110995B-8AB2-4704-89F1-B0EB96DE6AA1}" presName="space" presStyleCnt="0"/>
      <dgm:spPr/>
    </dgm:pt>
    <dgm:pt modelId="{89DC324F-00AD-408A-B82F-C36E72D74104}" type="pres">
      <dgm:prSet presAssocID="{71B1974F-2B5F-47A8-810C-54E86072CF3C}" presName="Name5" presStyleLbl="vennNode1" presStyleIdx="2" presStyleCnt="8">
        <dgm:presLayoutVars>
          <dgm:bulletEnabled val="1"/>
        </dgm:presLayoutVars>
      </dgm:prSet>
      <dgm:spPr/>
    </dgm:pt>
    <dgm:pt modelId="{6D80B1F7-BF45-4717-9F20-B3E5CCECE2DF}" type="pres">
      <dgm:prSet presAssocID="{5DC99143-03C1-4F9F-8F62-AD734C0A9237}" presName="space" presStyleCnt="0"/>
      <dgm:spPr/>
    </dgm:pt>
    <dgm:pt modelId="{FF2ECA0A-CB5D-4883-8DA8-175B806EE299}" type="pres">
      <dgm:prSet presAssocID="{93ED1875-EDF1-4EAB-A44F-6A7E48378715}" presName="Name5" presStyleLbl="vennNode1" presStyleIdx="3" presStyleCnt="8">
        <dgm:presLayoutVars>
          <dgm:bulletEnabled val="1"/>
        </dgm:presLayoutVars>
      </dgm:prSet>
      <dgm:spPr/>
    </dgm:pt>
    <dgm:pt modelId="{FF607D98-BAE0-4413-BCB7-31798FDA4B8E}" type="pres">
      <dgm:prSet presAssocID="{1128580A-0C23-42F4-A33C-0E03B923AD3F}" presName="space" presStyleCnt="0"/>
      <dgm:spPr/>
    </dgm:pt>
    <dgm:pt modelId="{BB8B40C1-9199-44EC-BCFC-CEE479330DA1}" type="pres">
      <dgm:prSet presAssocID="{C61C0465-DF79-472F-8CFD-BC14329925B0}" presName="Name5" presStyleLbl="vennNode1" presStyleIdx="4" presStyleCnt="8">
        <dgm:presLayoutVars>
          <dgm:bulletEnabled val="1"/>
        </dgm:presLayoutVars>
      </dgm:prSet>
      <dgm:spPr/>
    </dgm:pt>
    <dgm:pt modelId="{80F77BC2-2935-4B03-879D-3C848C2DA333}" type="pres">
      <dgm:prSet presAssocID="{8D32B2AD-6E64-4413-8B90-C679C705365E}" presName="space" presStyleCnt="0"/>
      <dgm:spPr/>
    </dgm:pt>
    <dgm:pt modelId="{E655F2F4-1EC8-4AB4-8889-839672C1BDE0}" type="pres">
      <dgm:prSet presAssocID="{DA7BEE92-AC15-4A42-B986-7342D1D69300}" presName="Name5" presStyleLbl="vennNode1" presStyleIdx="5" presStyleCnt="8">
        <dgm:presLayoutVars>
          <dgm:bulletEnabled val="1"/>
        </dgm:presLayoutVars>
      </dgm:prSet>
      <dgm:spPr/>
    </dgm:pt>
    <dgm:pt modelId="{7AD00716-FC3F-4F52-94DD-CFACBA38760D}" type="pres">
      <dgm:prSet presAssocID="{C16D341E-F844-46C0-8A66-D8672F1CB7D9}" presName="space" presStyleCnt="0"/>
      <dgm:spPr/>
    </dgm:pt>
    <dgm:pt modelId="{5C956F32-69F0-4AB0-9F78-F64160A07AC7}" type="pres">
      <dgm:prSet presAssocID="{AA84AB4A-DDFB-4622-AC6D-8456225600A1}" presName="Name5" presStyleLbl="vennNode1" presStyleIdx="6" presStyleCnt="8">
        <dgm:presLayoutVars>
          <dgm:bulletEnabled val="1"/>
        </dgm:presLayoutVars>
      </dgm:prSet>
      <dgm:spPr/>
    </dgm:pt>
    <dgm:pt modelId="{AFFC4FA6-0B78-4E95-BAE7-FF98788902A5}" type="pres">
      <dgm:prSet presAssocID="{52472B26-4ED4-4542-91D1-5A9FB39A7558}" presName="space" presStyleCnt="0"/>
      <dgm:spPr/>
    </dgm:pt>
    <dgm:pt modelId="{088DDC62-0E65-41AF-96F5-50280915C318}" type="pres">
      <dgm:prSet presAssocID="{1507C4FD-E022-4B6E-B168-6B73E508F272}" presName="Name5" presStyleLbl="vennNode1" presStyleIdx="7" presStyleCnt="8">
        <dgm:presLayoutVars>
          <dgm:bulletEnabled val="1"/>
        </dgm:presLayoutVars>
      </dgm:prSet>
      <dgm:spPr/>
    </dgm:pt>
  </dgm:ptLst>
  <dgm:cxnLst>
    <dgm:cxn modelId="{172B60E1-B358-439F-B08F-1641A0A70995}" srcId="{7360002F-A0E4-4072-BC8A-2CA7FDA6916D}" destId="{C61C0465-DF79-472F-8CFD-BC14329925B0}" srcOrd="4" destOrd="0" parTransId="{B25CC418-4FB2-405F-AFF6-0B26447BD73C}" sibTransId="{8D32B2AD-6E64-4413-8B90-C679C705365E}"/>
    <dgm:cxn modelId="{41B71DCC-CC13-4559-BD03-D41539EB6762}" srcId="{7360002F-A0E4-4072-BC8A-2CA7FDA6916D}" destId="{0809E0C3-14C0-4F37-9FD5-8B517035E67E}" srcOrd="1" destOrd="0" parTransId="{D98DC89F-443E-4514-8D06-7FCD32E7EC52}" sibTransId="{9110995B-8AB2-4704-89F1-B0EB96DE6AA1}"/>
    <dgm:cxn modelId="{B35D5646-9E90-4072-99B3-9DBB8341571C}" type="presOf" srcId="{1507C4FD-E022-4B6E-B168-6B73E508F272}" destId="{088DDC62-0E65-41AF-96F5-50280915C318}" srcOrd="0" destOrd="0" presId="urn:microsoft.com/office/officeart/2005/8/layout/venn3"/>
    <dgm:cxn modelId="{6D44F099-F115-4B05-94EB-DE8396C4036A}" type="presOf" srcId="{0809E0C3-14C0-4F37-9FD5-8B517035E67E}" destId="{E29D9411-1FF8-45FA-97E9-83177A0181DC}" srcOrd="0" destOrd="0" presId="urn:microsoft.com/office/officeart/2005/8/layout/venn3"/>
    <dgm:cxn modelId="{3864D658-A44E-4F90-AA8A-D610A713D441}" srcId="{7360002F-A0E4-4072-BC8A-2CA7FDA6916D}" destId="{93ED1875-EDF1-4EAB-A44F-6A7E48378715}" srcOrd="3" destOrd="0" parTransId="{524069D4-2768-408D-998A-823FBF8E0C8C}" sibTransId="{1128580A-0C23-42F4-A33C-0E03B923AD3F}"/>
    <dgm:cxn modelId="{21BDDAED-73B3-4618-A452-F6C7F80A8710}" type="presOf" srcId="{C61C0465-DF79-472F-8CFD-BC14329925B0}" destId="{BB8B40C1-9199-44EC-BCFC-CEE479330DA1}" srcOrd="0" destOrd="0" presId="urn:microsoft.com/office/officeart/2005/8/layout/venn3"/>
    <dgm:cxn modelId="{3D967ADF-BC27-4D9F-8608-5DFA42D2355B}" type="presOf" srcId="{AA84AB4A-DDFB-4622-AC6D-8456225600A1}" destId="{5C956F32-69F0-4AB0-9F78-F64160A07AC7}" srcOrd="0" destOrd="0" presId="urn:microsoft.com/office/officeart/2005/8/layout/venn3"/>
    <dgm:cxn modelId="{CD50CEC0-CD31-46B7-9081-B3768AFE1509}" srcId="{7360002F-A0E4-4072-BC8A-2CA7FDA6916D}" destId="{71B1974F-2B5F-47A8-810C-54E86072CF3C}" srcOrd="2" destOrd="0" parTransId="{5FB8E26C-6BF0-4BE2-B410-8DAD5173135A}" sibTransId="{5DC99143-03C1-4F9F-8F62-AD734C0A9237}"/>
    <dgm:cxn modelId="{AF925C5F-442A-4EFD-B686-65236C82607D}" type="presOf" srcId="{FA0B38EF-E747-419E-92FC-AA8900AFE794}" destId="{63747FC2-7B26-4F23-B356-FCCE929DF647}" srcOrd="0" destOrd="0" presId="urn:microsoft.com/office/officeart/2005/8/layout/venn3"/>
    <dgm:cxn modelId="{679696DB-4F93-4B7D-B20C-A1B509D2BA21}" type="presOf" srcId="{DA7BEE92-AC15-4A42-B986-7342D1D69300}" destId="{E655F2F4-1EC8-4AB4-8889-839672C1BDE0}" srcOrd="0" destOrd="0" presId="urn:microsoft.com/office/officeart/2005/8/layout/venn3"/>
    <dgm:cxn modelId="{74B33251-5453-473F-BA73-A1A292503491}" type="presOf" srcId="{71B1974F-2B5F-47A8-810C-54E86072CF3C}" destId="{89DC324F-00AD-408A-B82F-C36E72D74104}" srcOrd="0" destOrd="0" presId="urn:microsoft.com/office/officeart/2005/8/layout/venn3"/>
    <dgm:cxn modelId="{39D7D28F-1BDD-4BCA-A7DC-526FFD4A87A3}" type="presOf" srcId="{7360002F-A0E4-4072-BC8A-2CA7FDA6916D}" destId="{3BEE4A2A-6459-4F93-A12F-CD2D0AAFFC67}" srcOrd="0" destOrd="0" presId="urn:microsoft.com/office/officeart/2005/8/layout/venn3"/>
    <dgm:cxn modelId="{A6808B16-9658-4801-AC54-B92B03F3269D}" srcId="{7360002F-A0E4-4072-BC8A-2CA7FDA6916D}" destId="{DA7BEE92-AC15-4A42-B986-7342D1D69300}" srcOrd="5" destOrd="0" parTransId="{F6EFE239-54DB-4552-8E13-91E5DE9DDE5D}" sibTransId="{C16D341E-F844-46C0-8A66-D8672F1CB7D9}"/>
    <dgm:cxn modelId="{DCA8E145-184F-448C-AA07-B1B79EE7A23B}" srcId="{7360002F-A0E4-4072-BC8A-2CA7FDA6916D}" destId="{FA0B38EF-E747-419E-92FC-AA8900AFE794}" srcOrd="0" destOrd="0" parTransId="{E9BC885E-7449-4E1F-9743-93A158F74002}" sibTransId="{C75A3E77-E3C1-4370-92CF-BC95E6EF45E1}"/>
    <dgm:cxn modelId="{1052BFC9-8BF6-4B91-80B3-2D88E63C7C1B}" srcId="{7360002F-A0E4-4072-BC8A-2CA7FDA6916D}" destId="{AA84AB4A-DDFB-4622-AC6D-8456225600A1}" srcOrd="6" destOrd="0" parTransId="{1BD72C83-78D2-46FB-AD60-DE888F36EFE6}" sibTransId="{52472B26-4ED4-4542-91D1-5A9FB39A7558}"/>
    <dgm:cxn modelId="{7260EC21-3A70-4E48-BD6D-392CEE33A2B8}" type="presOf" srcId="{93ED1875-EDF1-4EAB-A44F-6A7E48378715}" destId="{FF2ECA0A-CB5D-4883-8DA8-175B806EE299}" srcOrd="0" destOrd="0" presId="urn:microsoft.com/office/officeart/2005/8/layout/venn3"/>
    <dgm:cxn modelId="{400F76DF-49B8-4091-8716-040FCD21F987}" srcId="{7360002F-A0E4-4072-BC8A-2CA7FDA6916D}" destId="{1507C4FD-E022-4B6E-B168-6B73E508F272}" srcOrd="7" destOrd="0" parTransId="{0404C1D6-B2CE-4AD5-8847-1E2548C0544C}" sibTransId="{AF393D45-7421-4385-849D-C7B1726B4664}"/>
    <dgm:cxn modelId="{CE38B20C-3F3E-4D28-A2F9-68A1DD416F77}" type="presParOf" srcId="{3BEE4A2A-6459-4F93-A12F-CD2D0AAFFC67}" destId="{63747FC2-7B26-4F23-B356-FCCE929DF647}" srcOrd="0" destOrd="0" presId="urn:microsoft.com/office/officeart/2005/8/layout/venn3"/>
    <dgm:cxn modelId="{63141C44-F429-4732-97E4-BC1062BF39BC}" type="presParOf" srcId="{3BEE4A2A-6459-4F93-A12F-CD2D0AAFFC67}" destId="{FD1BA773-8800-4AC3-97A8-D8CC4741C2B9}" srcOrd="1" destOrd="0" presId="urn:microsoft.com/office/officeart/2005/8/layout/venn3"/>
    <dgm:cxn modelId="{1DE21EF1-580D-4090-B1E5-3990B15F054F}" type="presParOf" srcId="{3BEE4A2A-6459-4F93-A12F-CD2D0AAFFC67}" destId="{E29D9411-1FF8-45FA-97E9-83177A0181DC}" srcOrd="2" destOrd="0" presId="urn:microsoft.com/office/officeart/2005/8/layout/venn3"/>
    <dgm:cxn modelId="{DB1564ED-96B1-4630-9EBB-501D6E90B2A7}" type="presParOf" srcId="{3BEE4A2A-6459-4F93-A12F-CD2D0AAFFC67}" destId="{61B98B40-A616-4D06-9FEC-663C277C5101}" srcOrd="3" destOrd="0" presId="urn:microsoft.com/office/officeart/2005/8/layout/venn3"/>
    <dgm:cxn modelId="{46E98DD0-7D45-4872-87D7-748E562C50A4}" type="presParOf" srcId="{3BEE4A2A-6459-4F93-A12F-CD2D0AAFFC67}" destId="{89DC324F-00AD-408A-B82F-C36E72D74104}" srcOrd="4" destOrd="0" presId="urn:microsoft.com/office/officeart/2005/8/layout/venn3"/>
    <dgm:cxn modelId="{C87ADCEA-7A8F-4DBA-B57B-2F780E17614E}" type="presParOf" srcId="{3BEE4A2A-6459-4F93-A12F-CD2D0AAFFC67}" destId="{6D80B1F7-BF45-4717-9F20-B3E5CCECE2DF}" srcOrd="5" destOrd="0" presId="urn:microsoft.com/office/officeart/2005/8/layout/venn3"/>
    <dgm:cxn modelId="{ADD6AC0B-C108-47AF-B35E-2AC88A22731A}" type="presParOf" srcId="{3BEE4A2A-6459-4F93-A12F-CD2D0AAFFC67}" destId="{FF2ECA0A-CB5D-4883-8DA8-175B806EE299}" srcOrd="6" destOrd="0" presId="urn:microsoft.com/office/officeart/2005/8/layout/venn3"/>
    <dgm:cxn modelId="{3164A83D-B23E-4165-B941-31912935FDBE}" type="presParOf" srcId="{3BEE4A2A-6459-4F93-A12F-CD2D0AAFFC67}" destId="{FF607D98-BAE0-4413-BCB7-31798FDA4B8E}" srcOrd="7" destOrd="0" presId="urn:microsoft.com/office/officeart/2005/8/layout/venn3"/>
    <dgm:cxn modelId="{2501A689-4164-4E4A-8F2B-DC0742D70F30}" type="presParOf" srcId="{3BEE4A2A-6459-4F93-A12F-CD2D0AAFFC67}" destId="{BB8B40C1-9199-44EC-BCFC-CEE479330DA1}" srcOrd="8" destOrd="0" presId="urn:microsoft.com/office/officeart/2005/8/layout/venn3"/>
    <dgm:cxn modelId="{700ECBAE-6538-4F1D-AD4A-9432E2046AA1}" type="presParOf" srcId="{3BEE4A2A-6459-4F93-A12F-CD2D0AAFFC67}" destId="{80F77BC2-2935-4B03-879D-3C848C2DA333}" srcOrd="9" destOrd="0" presId="urn:microsoft.com/office/officeart/2005/8/layout/venn3"/>
    <dgm:cxn modelId="{04F2CDD9-0909-40FB-9D74-F24E9E9AF919}" type="presParOf" srcId="{3BEE4A2A-6459-4F93-A12F-CD2D0AAFFC67}" destId="{E655F2F4-1EC8-4AB4-8889-839672C1BDE0}" srcOrd="10" destOrd="0" presId="urn:microsoft.com/office/officeart/2005/8/layout/venn3"/>
    <dgm:cxn modelId="{DB95E8CE-93F5-4FA6-91FC-6BCE7B848F5C}" type="presParOf" srcId="{3BEE4A2A-6459-4F93-A12F-CD2D0AAFFC67}" destId="{7AD00716-FC3F-4F52-94DD-CFACBA38760D}" srcOrd="11" destOrd="0" presId="urn:microsoft.com/office/officeart/2005/8/layout/venn3"/>
    <dgm:cxn modelId="{DECF928E-E50F-4CB8-9DBF-E2241F3EF125}" type="presParOf" srcId="{3BEE4A2A-6459-4F93-A12F-CD2D0AAFFC67}" destId="{5C956F32-69F0-4AB0-9F78-F64160A07AC7}" srcOrd="12" destOrd="0" presId="urn:microsoft.com/office/officeart/2005/8/layout/venn3"/>
    <dgm:cxn modelId="{E65CC0F5-3623-4D2A-B5E7-672D3486F164}" type="presParOf" srcId="{3BEE4A2A-6459-4F93-A12F-CD2D0AAFFC67}" destId="{AFFC4FA6-0B78-4E95-BAE7-FF98788902A5}" srcOrd="13" destOrd="0" presId="urn:microsoft.com/office/officeart/2005/8/layout/venn3"/>
    <dgm:cxn modelId="{EEB2FD92-9BEA-4BE7-ACF5-361DC7D29AA2}" type="presParOf" srcId="{3BEE4A2A-6459-4F93-A12F-CD2D0AAFFC67}" destId="{088DDC62-0E65-41AF-96F5-50280915C318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87331E-BA8B-4372-99F3-1F5E1500E448}">
      <dsp:nvSpPr>
        <dsp:cNvPr id="0" name=""/>
        <dsp:cNvSpPr/>
      </dsp:nvSpPr>
      <dsp:spPr>
        <a:xfrm rot="16200000">
          <a:off x="799" y="133461"/>
          <a:ext cx="4228876" cy="422887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 smtClean="0"/>
            <a:t>FOR DNS</a:t>
          </a:r>
          <a:endParaRPr lang="zh-CN" altLang="en-US" sz="4900" kern="1200" dirty="0"/>
        </a:p>
      </dsp:txBody>
      <dsp:txXfrm rot="16200000">
        <a:off x="799" y="133461"/>
        <a:ext cx="4228876" cy="4228876"/>
      </dsp:txXfrm>
    </dsp:sp>
    <dsp:sp modelId="{8F5FE285-D414-4934-9864-91946651956C}">
      <dsp:nvSpPr>
        <dsp:cNvPr id="0" name=""/>
        <dsp:cNvSpPr/>
      </dsp:nvSpPr>
      <dsp:spPr>
        <a:xfrm rot="5400000">
          <a:off x="4457124" y="133461"/>
          <a:ext cx="4228876" cy="4228876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12825342"/>
            <a:satOff val="44954"/>
            <a:lumOff val="-3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 smtClean="0"/>
            <a:t>BY DNS</a:t>
          </a:r>
          <a:endParaRPr lang="zh-CN" altLang="en-US" sz="4900" kern="1200" dirty="0"/>
        </a:p>
      </dsp:txBody>
      <dsp:txXfrm rot="5400000">
        <a:off x="4457124" y="133461"/>
        <a:ext cx="4228876" cy="42288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B3E36-C58D-4A5C-9F01-826E3661A40C}">
      <dsp:nvSpPr>
        <dsp:cNvPr id="0" name=""/>
        <dsp:cNvSpPr/>
      </dsp:nvSpPr>
      <dsp:spPr>
        <a:xfrm>
          <a:off x="651509" y="0"/>
          <a:ext cx="7383780" cy="44958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EE4444-5C24-42A7-A228-E06D16F5977C}">
      <dsp:nvSpPr>
        <dsp:cNvPr id="0" name=""/>
        <dsp:cNvSpPr/>
      </dsp:nvSpPr>
      <dsp:spPr>
        <a:xfrm>
          <a:off x="9331" y="1348740"/>
          <a:ext cx="2796063" cy="1798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 dirty="0" smtClean="0"/>
            <a:t>DNS attack Handling</a:t>
          </a:r>
          <a:endParaRPr lang="en-US" sz="2900" b="1" kern="1200" dirty="0"/>
        </a:p>
      </dsp:txBody>
      <dsp:txXfrm>
        <a:off x="9331" y="1348740"/>
        <a:ext cx="2796063" cy="1798320"/>
      </dsp:txXfrm>
    </dsp:sp>
    <dsp:sp modelId="{8B4025DB-19AB-402C-A503-62635C434E5B}">
      <dsp:nvSpPr>
        <dsp:cNvPr id="0" name=""/>
        <dsp:cNvSpPr/>
      </dsp:nvSpPr>
      <dsp:spPr>
        <a:xfrm>
          <a:off x="2945368" y="1348740"/>
          <a:ext cx="2796063" cy="1798320"/>
        </a:xfrm>
        <a:prstGeom prst="roundRect">
          <a:avLst/>
        </a:prstGeom>
        <a:gradFill rotWithShape="0">
          <a:gsLst>
            <a:gs pos="0">
              <a:schemeClr val="accent5">
                <a:hueOff val="-6412671"/>
                <a:satOff val="22477"/>
                <a:lumOff val="-15294"/>
                <a:alphaOff val="0"/>
                <a:shade val="51000"/>
                <a:satMod val="130000"/>
              </a:schemeClr>
            </a:gs>
            <a:gs pos="80000">
              <a:schemeClr val="accent5">
                <a:hueOff val="-6412671"/>
                <a:satOff val="22477"/>
                <a:lumOff val="-15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6412671"/>
                <a:satOff val="22477"/>
                <a:lumOff val="-1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Vulnerability Handling</a:t>
          </a:r>
          <a:endParaRPr lang="en-US" sz="2900" b="1" kern="1200" dirty="0"/>
        </a:p>
      </dsp:txBody>
      <dsp:txXfrm>
        <a:off x="2945368" y="1348740"/>
        <a:ext cx="2796063" cy="1798320"/>
      </dsp:txXfrm>
    </dsp:sp>
    <dsp:sp modelId="{9BFD6D0F-8E36-4A01-8E5B-D6ABD8AFDDC7}">
      <dsp:nvSpPr>
        <dsp:cNvPr id="0" name=""/>
        <dsp:cNvSpPr/>
      </dsp:nvSpPr>
      <dsp:spPr>
        <a:xfrm>
          <a:off x="5881404" y="1348740"/>
          <a:ext cx="2796063" cy="1798320"/>
        </a:xfrm>
        <a:prstGeom prst="roundRect">
          <a:avLst/>
        </a:prstGeom>
        <a:gradFill rotWithShape="0">
          <a:gsLst>
            <a:gs pos="0">
              <a:schemeClr val="accent5">
                <a:hueOff val="-12825342"/>
                <a:satOff val="44954"/>
                <a:lumOff val="-30589"/>
                <a:alphaOff val="0"/>
                <a:shade val="51000"/>
                <a:satMod val="130000"/>
              </a:schemeClr>
            </a:gs>
            <a:gs pos="80000">
              <a:schemeClr val="accent5">
                <a:hueOff val="-12825342"/>
                <a:satOff val="44954"/>
                <a:lumOff val="-30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12825342"/>
                <a:satOff val="44954"/>
                <a:lumOff val="-3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DNS </a:t>
          </a:r>
          <a:r>
            <a:rPr lang="en-US" sz="2900" b="1" kern="1200" dirty="0" smtClean="0"/>
            <a:t>Monitoring</a:t>
          </a:r>
          <a:endParaRPr lang="en-US" sz="2900" b="1" kern="1200" dirty="0"/>
        </a:p>
      </dsp:txBody>
      <dsp:txXfrm>
        <a:off x="5881404" y="1348740"/>
        <a:ext cx="2796063" cy="1798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58AA08-EC9F-4FB7-A20F-B05E2271B560}">
      <dsp:nvSpPr>
        <dsp:cNvPr id="0" name=""/>
        <dsp:cNvSpPr/>
      </dsp:nvSpPr>
      <dsp:spPr>
        <a:xfrm>
          <a:off x="651509" y="0"/>
          <a:ext cx="7383780" cy="44958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0267D1-9BDF-4EAD-9765-57CD3879EC59}">
      <dsp:nvSpPr>
        <dsp:cNvPr id="0" name=""/>
        <dsp:cNvSpPr/>
      </dsp:nvSpPr>
      <dsp:spPr>
        <a:xfrm>
          <a:off x="294367" y="1348740"/>
          <a:ext cx="2606040" cy="1798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b="1" kern="1200" dirty="0" err="1" smtClean="0"/>
            <a:t>Conficker</a:t>
          </a:r>
          <a:r>
            <a:rPr lang="en-US" altLang="zh-CN" sz="3000" b="1" kern="1200" dirty="0" smtClean="0"/>
            <a:t> Worm Monitoring</a:t>
          </a:r>
          <a:endParaRPr lang="en-US" sz="3000" b="1" kern="1200" dirty="0"/>
        </a:p>
      </dsp:txBody>
      <dsp:txXfrm>
        <a:off x="294367" y="1348740"/>
        <a:ext cx="2606040" cy="1798320"/>
      </dsp:txXfrm>
    </dsp:sp>
    <dsp:sp modelId="{2D461BA1-A5D5-4006-832F-0D9614E441B3}">
      <dsp:nvSpPr>
        <dsp:cNvPr id="0" name=""/>
        <dsp:cNvSpPr/>
      </dsp:nvSpPr>
      <dsp:spPr>
        <a:xfrm>
          <a:off x="3040379" y="1348740"/>
          <a:ext cx="2606040" cy="1798320"/>
        </a:xfrm>
        <a:prstGeom prst="roundRect">
          <a:avLst/>
        </a:prstGeom>
        <a:gradFill rotWithShape="0">
          <a:gsLst>
            <a:gs pos="0">
              <a:schemeClr val="accent5">
                <a:hueOff val="-6412671"/>
                <a:satOff val="22477"/>
                <a:lumOff val="-15294"/>
                <a:alphaOff val="0"/>
                <a:shade val="51000"/>
                <a:satMod val="130000"/>
              </a:schemeClr>
            </a:gs>
            <a:gs pos="80000">
              <a:schemeClr val="accent5">
                <a:hueOff val="-6412671"/>
                <a:satOff val="22477"/>
                <a:lumOff val="-15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6412671"/>
                <a:satOff val="22477"/>
                <a:lumOff val="-1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b="1" kern="1200" dirty="0" smtClean="0"/>
            <a:t>Passive Domain </a:t>
          </a:r>
          <a:r>
            <a:rPr lang="en-US" altLang="zh-CN" sz="3000" b="1" kern="1200" dirty="0" smtClean="0"/>
            <a:t>Monitoring</a:t>
          </a:r>
          <a:endParaRPr lang="en-US" sz="3000" b="1" kern="1200" dirty="0"/>
        </a:p>
      </dsp:txBody>
      <dsp:txXfrm>
        <a:off x="3040379" y="1348740"/>
        <a:ext cx="2606040" cy="1798320"/>
      </dsp:txXfrm>
    </dsp:sp>
    <dsp:sp modelId="{166EBE29-6340-4E3E-8CCD-CF47F2EFBEB8}">
      <dsp:nvSpPr>
        <dsp:cNvPr id="0" name=""/>
        <dsp:cNvSpPr/>
      </dsp:nvSpPr>
      <dsp:spPr>
        <a:xfrm>
          <a:off x="5786392" y="1348740"/>
          <a:ext cx="2606040" cy="1798320"/>
        </a:xfrm>
        <a:prstGeom prst="roundRect">
          <a:avLst/>
        </a:prstGeom>
        <a:gradFill rotWithShape="0">
          <a:gsLst>
            <a:gs pos="0">
              <a:schemeClr val="accent5">
                <a:hueOff val="-12825342"/>
                <a:satOff val="44954"/>
                <a:lumOff val="-30589"/>
                <a:alphaOff val="0"/>
                <a:shade val="51000"/>
                <a:satMod val="130000"/>
              </a:schemeClr>
            </a:gs>
            <a:gs pos="80000">
              <a:schemeClr val="accent5">
                <a:hueOff val="-12825342"/>
                <a:satOff val="44954"/>
                <a:lumOff val="-30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12825342"/>
                <a:satOff val="44954"/>
                <a:lumOff val="-3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000" b="1" kern="1200" dirty="0" smtClean="0"/>
            <a:t>Malicious </a:t>
          </a:r>
          <a:r>
            <a:rPr lang="en-US" altLang="zh-CN" sz="3000" b="1" kern="1200" dirty="0" smtClean="0"/>
            <a:t>Server Handling</a:t>
          </a:r>
          <a:endParaRPr lang="zh-CN" sz="3000" b="1" kern="1200" dirty="0"/>
        </a:p>
      </dsp:txBody>
      <dsp:txXfrm>
        <a:off x="5786392" y="1348740"/>
        <a:ext cx="2606040" cy="17983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23398-1C61-4A85-B95D-7935C32940B4}">
      <dsp:nvSpPr>
        <dsp:cNvPr id="0" name=""/>
        <dsp:cNvSpPr/>
      </dsp:nvSpPr>
      <dsp:spPr>
        <a:xfrm>
          <a:off x="2405401" y="-274232"/>
          <a:ext cx="3538204" cy="1728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Analysis on Abnormal Domain Name</a:t>
          </a:r>
          <a:endParaRPr lang="zh-CN" altLang="en-US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Behavior based </a:t>
          </a:r>
          <a:r>
            <a:rPr lang="en-US" altLang="zh-CN" sz="1400" kern="1200" dirty="0" err="1" smtClean="0"/>
            <a:t>Botnet</a:t>
          </a:r>
          <a:r>
            <a:rPr lang="en-US" altLang="zh-CN" sz="1400" kern="1200" dirty="0" smtClean="0"/>
            <a:t> Controller Analysis</a:t>
          </a:r>
          <a:endParaRPr lang="zh-CN" altLang="en-US" sz="1400" kern="1200" dirty="0"/>
        </a:p>
      </dsp:txBody>
      <dsp:txXfrm>
        <a:off x="2405401" y="-274232"/>
        <a:ext cx="3538204" cy="1728979"/>
      </dsp:txXfrm>
    </dsp:sp>
    <dsp:sp modelId="{3483DF84-A6B3-4977-B6C9-312F66A0DD29}">
      <dsp:nvSpPr>
        <dsp:cNvPr id="0" name=""/>
        <dsp:cNvSpPr/>
      </dsp:nvSpPr>
      <dsp:spPr>
        <a:xfrm rot="3294674">
          <a:off x="4754608" y="2071752"/>
          <a:ext cx="1207629" cy="40751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3294674">
        <a:off x="4754608" y="2071752"/>
        <a:ext cx="1207629" cy="407511"/>
      </dsp:txXfrm>
    </dsp:sp>
    <dsp:sp modelId="{CFC85673-B53E-4811-998D-8683DA908F0A}">
      <dsp:nvSpPr>
        <dsp:cNvPr id="0" name=""/>
        <dsp:cNvSpPr/>
      </dsp:nvSpPr>
      <dsp:spPr>
        <a:xfrm>
          <a:off x="4339812" y="3096268"/>
          <a:ext cx="4346987" cy="1646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412671"/>
                <a:satOff val="22477"/>
                <a:lumOff val="-15294"/>
                <a:alphaOff val="0"/>
                <a:shade val="51000"/>
                <a:satMod val="130000"/>
              </a:schemeClr>
            </a:gs>
            <a:gs pos="80000">
              <a:schemeClr val="accent5">
                <a:hueOff val="-6412671"/>
                <a:satOff val="22477"/>
                <a:lumOff val="-15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6412671"/>
                <a:satOff val="22477"/>
                <a:lumOff val="-1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DNS Server Status Analysis</a:t>
          </a:r>
          <a:endParaRPr lang="zh-CN" altLang="en-US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Request number for specific domain names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Request Client number for specific domain names</a:t>
          </a:r>
          <a:endParaRPr lang="zh-CN" altLang="en-US" sz="1400" kern="1200" dirty="0"/>
        </a:p>
      </dsp:txBody>
      <dsp:txXfrm>
        <a:off x="4339812" y="3096268"/>
        <a:ext cx="4346987" cy="1646313"/>
      </dsp:txXfrm>
    </dsp:sp>
    <dsp:sp modelId="{E3479190-C8D0-45D8-8E19-C89030D9DD1E}">
      <dsp:nvSpPr>
        <dsp:cNvPr id="0" name=""/>
        <dsp:cNvSpPr/>
      </dsp:nvSpPr>
      <dsp:spPr>
        <a:xfrm rot="10800000">
          <a:off x="3738243" y="3715669"/>
          <a:ext cx="534728" cy="407511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412671"/>
                <a:satOff val="22477"/>
                <a:lumOff val="-15294"/>
                <a:alphaOff val="0"/>
                <a:shade val="51000"/>
                <a:satMod val="130000"/>
              </a:schemeClr>
            </a:gs>
            <a:gs pos="80000">
              <a:schemeClr val="accent5">
                <a:hueOff val="-6412671"/>
                <a:satOff val="22477"/>
                <a:lumOff val="-15294"/>
                <a:alphaOff val="0"/>
                <a:shade val="93000"/>
                <a:satMod val="130000"/>
              </a:schemeClr>
            </a:gs>
            <a:gs pos="100000">
              <a:schemeClr val="accent5">
                <a:hueOff val="-6412671"/>
                <a:satOff val="22477"/>
                <a:lumOff val="-1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3738243" y="3715669"/>
        <a:ext cx="534728" cy="407511"/>
      </dsp:txXfrm>
    </dsp:sp>
    <dsp:sp modelId="{C05DB7BA-0013-4B71-8C87-5FE9512DACBC}">
      <dsp:nvSpPr>
        <dsp:cNvPr id="0" name=""/>
        <dsp:cNvSpPr/>
      </dsp:nvSpPr>
      <dsp:spPr>
        <a:xfrm>
          <a:off x="0" y="3068825"/>
          <a:ext cx="3671402" cy="1701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825342"/>
                <a:satOff val="44954"/>
                <a:lumOff val="-30589"/>
                <a:alphaOff val="0"/>
                <a:shade val="51000"/>
                <a:satMod val="130000"/>
              </a:schemeClr>
            </a:gs>
            <a:gs pos="80000">
              <a:schemeClr val="accent5">
                <a:hueOff val="-12825342"/>
                <a:satOff val="44954"/>
                <a:lumOff val="-30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12825342"/>
                <a:satOff val="44954"/>
                <a:lumOff val="-3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IP Reverse Resolution</a:t>
          </a:r>
          <a:endParaRPr lang="zh-CN" altLang="en-US" sz="2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err="1" smtClean="0"/>
            <a:t>Botnet</a:t>
          </a:r>
          <a:r>
            <a:rPr lang="en-US" altLang="zh-CN" sz="1400" kern="1200" dirty="0" smtClean="0"/>
            <a:t>  Controller Domain Name Derived from IP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Tracking of Malicious Domain Name</a:t>
          </a:r>
          <a:endParaRPr lang="zh-CN" altLang="en-US" sz="1400" kern="1200" dirty="0"/>
        </a:p>
      </dsp:txBody>
      <dsp:txXfrm>
        <a:off x="0" y="3068825"/>
        <a:ext cx="3671402" cy="1701199"/>
      </dsp:txXfrm>
    </dsp:sp>
    <dsp:sp modelId="{E5938D86-5C9A-4E3B-8F1C-00EAA96E4E8B}">
      <dsp:nvSpPr>
        <dsp:cNvPr id="0" name=""/>
        <dsp:cNvSpPr/>
      </dsp:nvSpPr>
      <dsp:spPr>
        <a:xfrm rot="18305326">
          <a:off x="2397812" y="2045856"/>
          <a:ext cx="1204822" cy="43186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825342"/>
                <a:satOff val="44954"/>
                <a:lumOff val="-30589"/>
                <a:alphaOff val="0"/>
                <a:shade val="51000"/>
                <a:satMod val="130000"/>
              </a:schemeClr>
            </a:gs>
            <a:gs pos="80000">
              <a:schemeClr val="accent5">
                <a:hueOff val="-12825342"/>
                <a:satOff val="44954"/>
                <a:lumOff val="-30589"/>
                <a:alphaOff val="0"/>
                <a:shade val="93000"/>
                <a:satMod val="130000"/>
              </a:schemeClr>
            </a:gs>
            <a:gs pos="100000">
              <a:schemeClr val="accent5">
                <a:hueOff val="-12825342"/>
                <a:satOff val="44954"/>
                <a:lumOff val="-30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 rot="18305326">
        <a:off x="2397812" y="2045856"/>
        <a:ext cx="1204822" cy="4318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AB3E36-C58D-4A5C-9F01-826E3661A40C}">
      <dsp:nvSpPr>
        <dsp:cNvPr id="0" name=""/>
        <dsp:cNvSpPr/>
      </dsp:nvSpPr>
      <dsp:spPr>
        <a:xfrm>
          <a:off x="382904" y="0"/>
          <a:ext cx="4339590" cy="228600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EE4444-5C24-42A7-A228-E06D16F5977C}">
      <dsp:nvSpPr>
        <dsp:cNvPr id="0" name=""/>
        <dsp:cNvSpPr/>
      </dsp:nvSpPr>
      <dsp:spPr>
        <a:xfrm>
          <a:off x="5484" y="685799"/>
          <a:ext cx="1643300" cy="914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1" kern="1200" dirty="0" smtClean="0"/>
            <a:t>DNS attack Handling</a:t>
          </a:r>
          <a:endParaRPr lang="en-US" sz="1700" b="1" kern="1200" dirty="0"/>
        </a:p>
      </dsp:txBody>
      <dsp:txXfrm>
        <a:off x="5484" y="685799"/>
        <a:ext cx="1643300" cy="914400"/>
      </dsp:txXfrm>
    </dsp:sp>
    <dsp:sp modelId="{8B4025DB-19AB-402C-A503-62635C434E5B}">
      <dsp:nvSpPr>
        <dsp:cNvPr id="0" name=""/>
        <dsp:cNvSpPr/>
      </dsp:nvSpPr>
      <dsp:spPr>
        <a:xfrm>
          <a:off x="1731049" y="685799"/>
          <a:ext cx="1643300" cy="914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72050"/>
                <a:satOff val="-37349"/>
                <a:lumOff val="3405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72050"/>
                <a:satOff val="-37349"/>
                <a:lumOff val="3405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72050"/>
                <a:satOff val="-37349"/>
                <a:lumOff val="340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Vulnerability Handling</a:t>
          </a:r>
          <a:endParaRPr lang="en-US" sz="1700" b="1" kern="1200" dirty="0"/>
        </a:p>
      </dsp:txBody>
      <dsp:txXfrm>
        <a:off x="1731049" y="685799"/>
        <a:ext cx="1643300" cy="914400"/>
      </dsp:txXfrm>
    </dsp:sp>
    <dsp:sp modelId="{9BFD6D0F-8E36-4A01-8E5B-D6ABD8AFDDC7}">
      <dsp:nvSpPr>
        <dsp:cNvPr id="0" name=""/>
        <dsp:cNvSpPr/>
      </dsp:nvSpPr>
      <dsp:spPr>
        <a:xfrm>
          <a:off x="3456615" y="685799"/>
          <a:ext cx="1643300" cy="914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72050"/>
                <a:satOff val="-37349"/>
                <a:lumOff val="3405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72050"/>
                <a:satOff val="-37349"/>
                <a:lumOff val="3405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72050"/>
                <a:satOff val="-37349"/>
                <a:lumOff val="340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DNS </a:t>
          </a:r>
          <a:r>
            <a:rPr lang="en-US" sz="1700" b="1" kern="1200" dirty="0" smtClean="0"/>
            <a:t>Monitoring</a:t>
          </a:r>
          <a:endParaRPr lang="en-US" sz="1700" b="1" kern="1200" dirty="0"/>
        </a:p>
      </dsp:txBody>
      <dsp:txXfrm>
        <a:off x="3456615" y="685799"/>
        <a:ext cx="1643300" cy="9144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58AA08-EC9F-4FB7-A20F-B05E2271B560}">
      <dsp:nvSpPr>
        <dsp:cNvPr id="0" name=""/>
        <dsp:cNvSpPr/>
      </dsp:nvSpPr>
      <dsp:spPr>
        <a:xfrm rot="10800000">
          <a:off x="394334" y="0"/>
          <a:ext cx="4469130" cy="23621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0267D1-9BDF-4EAD-9765-57CD3879EC59}">
      <dsp:nvSpPr>
        <dsp:cNvPr id="0" name=""/>
        <dsp:cNvSpPr/>
      </dsp:nvSpPr>
      <dsp:spPr>
        <a:xfrm>
          <a:off x="178169" y="708659"/>
          <a:ext cx="1577340" cy="9448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err="1" smtClean="0"/>
            <a:t>Conficker</a:t>
          </a:r>
          <a:r>
            <a:rPr lang="en-US" altLang="zh-CN" sz="1600" b="1" kern="1200" dirty="0" smtClean="0"/>
            <a:t> Worm Monitoring</a:t>
          </a:r>
          <a:endParaRPr lang="en-US" sz="1600" b="1" kern="1200" dirty="0"/>
        </a:p>
      </dsp:txBody>
      <dsp:txXfrm>
        <a:off x="178169" y="708659"/>
        <a:ext cx="1577340" cy="944879"/>
      </dsp:txXfrm>
    </dsp:sp>
    <dsp:sp modelId="{2D461BA1-A5D5-4006-832F-0D9614E441B3}">
      <dsp:nvSpPr>
        <dsp:cNvPr id="0" name=""/>
        <dsp:cNvSpPr/>
      </dsp:nvSpPr>
      <dsp:spPr>
        <a:xfrm>
          <a:off x="1840230" y="708659"/>
          <a:ext cx="1577340" cy="9448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07708"/>
                <a:satOff val="-9038"/>
                <a:lumOff val="15272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07708"/>
                <a:satOff val="-9038"/>
                <a:lumOff val="15272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07708"/>
                <a:satOff val="-9038"/>
                <a:lumOff val="15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/>
            <a:t>Passive Domain </a:t>
          </a:r>
          <a:r>
            <a:rPr lang="en-US" altLang="zh-CN" sz="1600" b="1" kern="1200" dirty="0" smtClean="0"/>
            <a:t>Monitoring</a:t>
          </a:r>
          <a:endParaRPr lang="en-US" sz="1600" b="1" kern="1200" dirty="0"/>
        </a:p>
      </dsp:txBody>
      <dsp:txXfrm>
        <a:off x="1840230" y="708659"/>
        <a:ext cx="1577340" cy="944879"/>
      </dsp:txXfrm>
    </dsp:sp>
    <dsp:sp modelId="{166EBE29-6340-4E3E-8CCD-CF47F2EFBEB8}">
      <dsp:nvSpPr>
        <dsp:cNvPr id="0" name=""/>
        <dsp:cNvSpPr/>
      </dsp:nvSpPr>
      <dsp:spPr>
        <a:xfrm>
          <a:off x="3502290" y="708659"/>
          <a:ext cx="1577340" cy="944879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415417"/>
                <a:satOff val="-18076"/>
                <a:lumOff val="30545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415417"/>
                <a:satOff val="-18076"/>
                <a:lumOff val="30545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415417"/>
                <a:satOff val="-18076"/>
                <a:lumOff val="305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b="1" kern="1200" dirty="0" smtClean="0"/>
            <a:t>Malicious </a:t>
          </a:r>
          <a:r>
            <a:rPr lang="en-US" altLang="zh-CN" sz="1600" b="1" kern="1200" dirty="0" smtClean="0"/>
            <a:t>Server Handling</a:t>
          </a:r>
          <a:endParaRPr lang="zh-CN" sz="1600" b="1" kern="1200" dirty="0"/>
        </a:p>
      </dsp:txBody>
      <dsp:txXfrm>
        <a:off x="3502290" y="708659"/>
        <a:ext cx="1577340" cy="9448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747FC2-7B26-4F23-B356-FCCE929DF647}">
      <dsp:nvSpPr>
        <dsp:cNvPr id="0" name=""/>
        <dsp:cNvSpPr/>
      </dsp:nvSpPr>
      <dsp:spPr>
        <a:xfrm>
          <a:off x="2195" y="2555341"/>
          <a:ext cx="680516" cy="6805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451" tIns="34290" rIns="3745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S</a:t>
          </a:r>
          <a:endParaRPr lang="zh-CN" altLang="en-US" sz="2700" kern="1200" dirty="0"/>
        </a:p>
      </dsp:txBody>
      <dsp:txXfrm>
        <a:off x="2195" y="2555341"/>
        <a:ext cx="680516" cy="680516"/>
      </dsp:txXfrm>
    </dsp:sp>
    <dsp:sp modelId="{E29D9411-1FF8-45FA-97E9-83177A0181DC}">
      <dsp:nvSpPr>
        <dsp:cNvPr id="0" name=""/>
        <dsp:cNvSpPr/>
      </dsp:nvSpPr>
      <dsp:spPr>
        <a:xfrm>
          <a:off x="546608" y="2555341"/>
          <a:ext cx="680516" cy="680516"/>
        </a:xfrm>
        <a:prstGeom prst="ellipse">
          <a:avLst/>
        </a:prstGeom>
        <a:solidFill>
          <a:schemeClr val="accent5">
            <a:alpha val="50000"/>
            <a:hueOff val="-1832192"/>
            <a:satOff val="6422"/>
            <a:lumOff val="-43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451" tIns="34290" rIns="3745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E</a:t>
          </a:r>
          <a:endParaRPr lang="zh-CN" altLang="en-US" sz="2700" kern="1200" dirty="0"/>
        </a:p>
      </dsp:txBody>
      <dsp:txXfrm>
        <a:off x="546608" y="2555341"/>
        <a:ext cx="680516" cy="680516"/>
      </dsp:txXfrm>
    </dsp:sp>
    <dsp:sp modelId="{89DC324F-00AD-408A-B82F-C36E72D74104}">
      <dsp:nvSpPr>
        <dsp:cNvPr id="0" name=""/>
        <dsp:cNvSpPr/>
      </dsp:nvSpPr>
      <dsp:spPr>
        <a:xfrm>
          <a:off x="1091021" y="2555341"/>
          <a:ext cx="680516" cy="680516"/>
        </a:xfrm>
        <a:prstGeom prst="ellipse">
          <a:avLst/>
        </a:prstGeom>
        <a:solidFill>
          <a:schemeClr val="accent5">
            <a:alpha val="50000"/>
            <a:hueOff val="-3664384"/>
            <a:satOff val="12844"/>
            <a:lumOff val="-87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451" tIns="34290" rIns="3745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C</a:t>
          </a:r>
          <a:endParaRPr lang="zh-CN" altLang="en-US" sz="2700" kern="1200" dirty="0"/>
        </a:p>
      </dsp:txBody>
      <dsp:txXfrm>
        <a:off x="1091021" y="2555341"/>
        <a:ext cx="680516" cy="680516"/>
      </dsp:txXfrm>
    </dsp:sp>
    <dsp:sp modelId="{FF2ECA0A-CB5D-4883-8DA8-175B806EE299}">
      <dsp:nvSpPr>
        <dsp:cNvPr id="0" name=""/>
        <dsp:cNvSpPr/>
      </dsp:nvSpPr>
      <dsp:spPr>
        <a:xfrm>
          <a:off x="1635435" y="2555341"/>
          <a:ext cx="680516" cy="680516"/>
        </a:xfrm>
        <a:prstGeom prst="ellipse">
          <a:avLst/>
        </a:prstGeom>
        <a:solidFill>
          <a:schemeClr val="accent5">
            <a:alpha val="50000"/>
            <a:hueOff val="-5496575"/>
            <a:satOff val="19266"/>
            <a:lumOff val="-13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451" tIns="34290" rIns="3745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U</a:t>
          </a:r>
          <a:endParaRPr lang="zh-CN" altLang="en-US" sz="2700" kern="1200" dirty="0"/>
        </a:p>
      </dsp:txBody>
      <dsp:txXfrm>
        <a:off x="1635435" y="2555341"/>
        <a:ext cx="680516" cy="680516"/>
      </dsp:txXfrm>
    </dsp:sp>
    <dsp:sp modelId="{BB8B40C1-9199-44EC-BCFC-CEE479330DA1}">
      <dsp:nvSpPr>
        <dsp:cNvPr id="0" name=""/>
        <dsp:cNvSpPr/>
      </dsp:nvSpPr>
      <dsp:spPr>
        <a:xfrm>
          <a:off x="2179848" y="2555341"/>
          <a:ext cx="680516" cy="680516"/>
        </a:xfrm>
        <a:prstGeom prst="ellipse">
          <a:avLst/>
        </a:prstGeom>
        <a:solidFill>
          <a:schemeClr val="accent5">
            <a:alpha val="50000"/>
            <a:hueOff val="-7328768"/>
            <a:satOff val="25688"/>
            <a:lumOff val="-17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451" tIns="34290" rIns="3745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R</a:t>
          </a:r>
          <a:endParaRPr lang="zh-CN" altLang="en-US" sz="2700" kern="1200" dirty="0"/>
        </a:p>
      </dsp:txBody>
      <dsp:txXfrm>
        <a:off x="2179848" y="2555341"/>
        <a:ext cx="680516" cy="680516"/>
      </dsp:txXfrm>
    </dsp:sp>
    <dsp:sp modelId="{E655F2F4-1EC8-4AB4-8889-839672C1BDE0}">
      <dsp:nvSpPr>
        <dsp:cNvPr id="0" name=""/>
        <dsp:cNvSpPr/>
      </dsp:nvSpPr>
      <dsp:spPr>
        <a:xfrm>
          <a:off x="2724261" y="2555341"/>
          <a:ext cx="680516" cy="680516"/>
        </a:xfrm>
        <a:prstGeom prst="ellipse">
          <a:avLst/>
        </a:prstGeom>
        <a:solidFill>
          <a:schemeClr val="accent5">
            <a:alpha val="50000"/>
            <a:hueOff val="-9160959"/>
            <a:satOff val="32110"/>
            <a:lumOff val="-218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451" tIns="34290" rIns="3745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I</a:t>
          </a:r>
          <a:endParaRPr lang="zh-CN" altLang="en-US" sz="2700" kern="1200" dirty="0"/>
        </a:p>
      </dsp:txBody>
      <dsp:txXfrm>
        <a:off x="2724261" y="2555341"/>
        <a:ext cx="680516" cy="680516"/>
      </dsp:txXfrm>
    </dsp:sp>
    <dsp:sp modelId="{5C956F32-69F0-4AB0-9F78-F64160A07AC7}">
      <dsp:nvSpPr>
        <dsp:cNvPr id="0" name=""/>
        <dsp:cNvSpPr/>
      </dsp:nvSpPr>
      <dsp:spPr>
        <a:xfrm>
          <a:off x="3268674" y="2555341"/>
          <a:ext cx="680516" cy="680516"/>
        </a:xfrm>
        <a:prstGeom prst="ellipse">
          <a:avLst/>
        </a:prstGeom>
        <a:solidFill>
          <a:schemeClr val="accent5">
            <a:alpha val="50000"/>
            <a:hueOff val="-10993151"/>
            <a:satOff val="38532"/>
            <a:lumOff val="-262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451" tIns="34290" rIns="3745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T</a:t>
          </a:r>
          <a:endParaRPr lang="zh-CN" altLang="en-US" sz="2700" kern="1200" dirty="0"/>
        </a:p>
      </dsp:txBody>
      <dsp:txXfrm>
        <a:off x="3268674" y="2555341"/>
        <a:ext cx="680516" cy="680516"/>
      </dsp:txXfrm>
    </dsp:sp>
    <dsp:sp modelId="{088DDC62-0E65-41AF-96F5-50280915C318}">
      <dsp:nvSpPr>
        <dsp:cNvPr id="0" name=""/>
        <dsp:cNvSpPr/>
      </dsp:nvSpPr>
      <dsp:spPr>
        <a:xfrm>
          <a:off x="3813088" y="2555341"/>
          <a:ext cx="680516" cy="680516"/>
        </a:xfrm>
        <a:prstGeom prst="ellipse">
          <a:avLst/>
        </a:prstGeom>
        <a:solidFill>
          <a:schemeClr val="accent5">
            <a:alpha val="50000"/>
            <a:hueOff val="-12825342"/>
            <a:satOff val="44954"/>
            <a:lumOff val="-30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7451" tIns="34290" rIns="37451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700" kern="1200" dirty="0" smtClean="0"/>
            <a:t>Y</a:t>
          </a:r>
          <a:endParaRPr lang="zh-CN" altLang="en-US" sz="2700" kern="1200" dirty="0"/>
        </a:p>
      </dsp:txBody>
      <dsp:txXfrm>
        <a:off x="3813088" y="2555341"/>
        <a:ext cx="680516" cy="680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 eaLnBrk="0" hangingPunct="0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 eaLnBrk="0" hangingPunct="0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2C97B81C-FB1F-4B8A-A194-80175C9640D3}" type="datetimeFigureOut">
              <a:rPr lang="zh-CN" altLang="en-US"/>
              <a:pPr>
                <a:defRPr/>
              </a:pPr>
              <a:t>2009/11/5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 eaLnBrk="0" hangingPunct="0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 eaLnBrk="0" hangingPunct="0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0327DA35-D87A-4B04-AB13-23F564013E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1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2265"/>
            <a:ext cx="5680103" cy="46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38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1238"/>
            <a:ext cx="307713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70" tIns="47535" rIns="95070" bIns="4753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8E5840CF-E898-461B-98FB-F32FB1891D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56B77-F2FD-4916-9B57-9CE93B49D775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840CF-E898-461B-98FB-F32FB1891D00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840CF-E898-461B-98FB-F32FB1891D00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5840CF-E898-461B-98FB-F32FB1891D00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imag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6248400"/>
            <a:ext cx="9163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743200"/>
            <a:ext cx="8686800" cy="685800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85670"/>
            <a:ext cx="2895600" cy="5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mp\CNC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609600"/>
            <a:ext cx="1655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7156-3887-40CB-A19D-D58EB476A3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4E7D9-9142-455C-B3EF-B4DAB0B47E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28600" y="0"/>
            <a:ext cx="8686800" cy="579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345F-25DF-4CEE-9F6F-3043281F8B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E3CE-C2C8-4A85-9348-21EF66B75C4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5C46-1850-49CE-B12A-77858F920C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62C8-3CBB-462E-B4E6-A7BCC66394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E297F-595F-41C8-A3B9-A402107110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55D8-EDB2-4BEB-A3AB-3BA247ABF6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D53B-BBEB-418E-8A59-75503C13F90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DD861-5D68-4C28-AF01-733A8864E9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mp\CNC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609600"/>
            <a:ext cx="1655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9049-84BC-477E-8249-3A326C5514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BD14-BD28-4CE3-A063-44625D1E8D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88FE9-2680-4316-8303-9F9B0A8EEA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F86B-C97A-411F-AC5B-AC179A32FD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4772-BE07-4D6C-8216-B7FB558004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tmp\CNC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609600"/>
            <a:ext cx="1655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8406-88C2-4101-A463-69548536B8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mp\CNC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609600"/>
            <a:ext cx="1655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8F7F-E629-44CE-92AE-A86E31A0B9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tmp\CNC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609600"/>
            <a:ext cx="1655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04CD-7260-471C-9780-DE6F48523F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tmp\CNC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609600"/>
            <a:ext cx="1655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24919-0E8F-411A-86B0-A1A10E1EDC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tmp\CNC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609600"/>
            <a:ext cx="1655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4A93B-B192-49FB-993B-742E52FDA7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mp\CNCER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238" y="609600"/>
            <a:ext cx="16557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FFE1C-8272-4772-829D-97687A394B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5576-B797-4B9F-BD22-3C99DFFF1B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144FA3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CN" altLang="en-US">
              <a:ea typeface="MS PGothic" pitchFamily="34" charset="-128"/>
            </a:endParaRPr>
          </a:p>
        </p:txBody>
      </p:sp>
      <p:pic>
        <p:nvPicPr>
          <p:cNvPr id="1027" name="Picture 7" descr="dot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5454650"/>
            <a:ext cx="89154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rgbClr val="144FA3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72A19F59-674C-4273-B7F1-80EAC6705F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066800"/>
            <a:ext cx="91630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10" r:id="rId9"/>
    <p:sldLayoutId id="2147483832" r:id="rId10"/>
    <p:sldLayoutId id="2147483811" r:id="rId11"/>
    <p:sldLayoutId id="21474838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539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539B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rgbClr val="144FA3"/>
                </a:solidFill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fld id="{5B76A9BD-4B08-439C-982A-8D43855014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051" name="Picture 8" descr="dot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454650"/>
            <a:ext cx="89154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 descr="topbar-sm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313113"/>
            <a:ext cx="914400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538975@bugs.debian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s.com.c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ctr" eaLnBrk="1" hangingPunct="1"/>
            <a:r>
              <a:rPr lang="en-US" altLang="zh-CN" sz="3600" dirty="0" smtClean="0">
                <a:latin typeface="Arial" pitchFamily="34" charset="0"/>
                <a:cs typeface="Arial" pitchFamily="34" charset="0"/>
              </a:rPr>
              <a:t>Security, For DNS and by DNS</a:t>
            </a:r>
            <a:endParaRPr lang="zh-CN" altLang="en-US" sz="2400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8686800" cy="685800"/>
          </a:xfrm>
        </p:spPr>
        <p:txBody>
          <a:bodyPr/>
          <a:lstStyle/>
          <a:p>
            <a:pPr algn="ctr"/>
            <a:r>
              <a:rPr lang="en-US" altLang="zh-CN" dirty="0" smtClean="0"/>
              <a:t>ZHOU Yonglin</a:t>
            </a:r>
          </a:p>
          <a:p>
            <a:pPr algn="ctr"/>
            <a:r>
              <a:rPr lang="en-US" altLang="zh-CN" dirty="0" smtClean="0"/>
              <a:t>Beijing, Dec 6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, 2009</a:t>
            </a:r>
            <a:endParaRPr lang="zh-CN" altLang="en-US" dirty="0"/>
          </a:p>
        </p:txBody>
      </p:sp>
      <p:pic>
        <p:nvPicPr>
          <p:cNvPr id="76802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3505200" cy="5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Emergency Response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2008/7/28</a:t>
            </a:r>
          </a:p>
          <a:p>
            <a:pPr lvl="1"/>
            <a:r>
              <a:rPr lang="en-US" altLang="zh-CN" dirty="0" smtClean="0"/>
              <a:t>Publishing the Vulnerability Report on CNCERT web site</a:t>
            </a:r>
          </a:p>
          <a:p>
            <a:pPr lvl="1"/>
            <a:r>
              <a:rPr lang="en-US" altLang="zh-CN" dirty="0" smtClean="0"/>
              <a:t>Convening telecommunication operators, DNS Registry/Registrar for information sharing</a:t>
            </a:r>
          </a:p>
          <a:p>
            <a:r>
              <a:rPr lang="en-US" altLang="zh-CN" dirty="0" smtClean="0"/>
              <a:t>2008/7/29</a:t>
            </a:r>
          </a:p>
          <a:p>
            <a:pPr lvl="1"/>
            <a:r>
              <a:rPr lang="en-US" altLang="zh-CN" dirty="0" smtClean="0"/>
              <a:t>Monitoring Domain Name Hijack</a:t>
            </a:r>
          </a:p>
          <a:p>
            <a:pPr lvl="1"/>
            <a:r>
              <a:rPr lang="en-US" altLang="zh-CN" dirty="0" smtClean="0"/>
              <a:t>Monitoring attack flow against DNS service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Bind Dos Vul.(CVE-2009-0696)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Report</a:t>
            </a:r>
            <a:r>
              <a:rPr lang="zh-CN" altLang="en-US" dirty="0" smtClean="0"/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2009/07/28</a:t>
            </a:r>
          </a:p>
          <a:p>
            <a:pPr lvl="1"/>
            <a:r>
              <a:rPr lang="en-US" altLang="zh-CN" b="1" dirty="0" err="1" smtClean="0"/>
              <a:t>Debian</a:t>
            </a:r>
            <a:r>
              <a:rPr lang="en-US" altLang="zh-CN" b="1" dirty="0" smtClean="0"/>
              <a:t> Bug report logs - </a:t>
            </a:r>
            <a:r>
              <a:rPr lang="en-US" altLang="zh-CN" b="1" dirty="0" smtClean="0">
                <a:hlinkClick r:id="rId2"/>
              </a:rPr>
              <a:t>#538975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bind9 dies with assertion failure (db.c:579)</a:t>
            </a:r>
          </a:p>
          <a:p>
            <a:endParaRPr lang="en-US" altLang="zh-CN" b="1" dirty="0"/>
          </a:p>
          <a:p>
            <a:r>
              <a:rPr lang="en-US" altLang="zh-CN" dirty="0" smtClean="0"/>
              <a:t>Detail: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db.c:659: REQUIRE(type != ((</a:t>
            </a:r>
            <a:r>
              <a:rPr lang="en-US" altLang="zh-CN" dirty="0" err="1" smtClean="0"/>
              <a:t>dns_rdatatype_t</a:t>
            </a:r>
            <a:r>
              <a:rPr lang="en-US" altLang="zh-CN" dirty="0" smtClean="0"/>
              <a:t>)</a:t>
            </a:r>
            <a:r>
              <a:rPr lang="en-US" altLang="zh-CN" dirty="0" err="1" smtClean="0"/>
              <a:t>dns_rdatatype_any</a:t>
            </a:r>
            <a:r>
              <a:rPr lang="en-US" altLang="zh-CN" dirty="0" smtClean="0"/>
              <a:t>)) failed</a:t>
            </a:r>
            <a:br>
              <a:rPr lang="en-US" altLang="zh-CN" dirty="0" smtClean="0"/>
            </a:br>
            <a:r>
              <a:rPr lang="en-US" altLang="zh-CN" dirty="0" smtClean="0"/>
              <a:t>exiting (due to assertion failure).</a:t>
            </a:r>
          </a:p>
          <a:p>
            <a:r>
              <a:rPr lang="en-US" altLang="zh-CN" dirty="0" smtClean="0"/>
              <a:t>Affected Systems: </a:t>
            </a:r>
          </a:p>
          <a:p>
            <a:pPr lvl="1"/>
            <a:r>
              <a:rPr lang="en-US" altLang="zh-CN" dirty="0" smtClean="0"/>
              <a:t>   ISC BIND 9.x(0&lt;=x&lt;=6)</a:t>
            </a:r>
            <a:endParaRPr lang="zh-CN" altLang="zh-CN" dirty="0" smtClean="0"/>
          </a:p>
          <a:p>
            <a:pPr>
              <a:buNone/>
            </a:pPr>
            <a:endParaRPr lang="en-US" altLang="zh-CN"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Emergency Response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2009/7/29</a:t>
            </a:r>
          </a:p>
          <a:p>
            <a:pPr lvl="1"/>
            <a:r>
              <a:rPr lang="en-US" altLang="zh-CN" dirty="0" smtClean="0"/>
              <a:t>Verify and analyze vulnerability</a:t>
            </a:r>
          </a:p>
          <a:p>
            <a:pPr lvl="1"/>
            <a:r>
              <a:rPr lang="en-US" altLang="zh-CN" dirty="0" smtClean="0"/>
              <a:t>Publish BIND 9 critical vulnerability report</a:t>
            </a:r>
          </a:p>
          <a:p>
            <a:pPr lvl="1"/>
            <a:r>
              <a:rPr lang="en-US" altLang="zh-CN" dirty="0" smtClean="0"/>
              <a:t>Convene telecommunication operators for information sharing</a:t>
            </a:r>
          </a:p>
          <a:p>
            <a:r>
              <a:rPr lang="en-US" altLang="zh-CN" dirty="0" smtClean="0"/>
              <a:t> 2009/7/30</a:t>
            </a:r>
          </a:p>
          <a:p>
            <a:pPr lvl="1"/>
            <a:r>
              <a:rPr lang="en-US" altLang="zh-CN" dirty="0" smtClean="0"/>
              <a:t>Publish BIND 9 Vulnerability danger level and scope</a:t>
            </a:r>
          </a:p>
          <a:p>
            <a:pPr lvl="1"/>
            <a:r>
              <a:rPr lang="en-US" altLang="zh-CN" dirty="0" smtClean="0"/>
              <a:t>Convene registry and registrar for information sharing and response proposal</a:t>
            </a:r>
          </a:p>
          <a:p>
            <a:r>
              <a:rPr lang="en-US" altLang="zh-CN" dirty="0" smtClean="0"/>
              <a:t> 2009/7/31</a:t>
            </a:r>
          </a:p>
          <a:p>
            <a:pPr lvl="1"/>
            <a:r>
              <a:rPr lang="en-US" altLang="zh-CN" dirty="0" smtClean="0"/>
              <a:t>Track the vulnerability patch progress</a:t>
            </a:r>
          </a:p>
          <a:p>
            <a:pPr lvl="1"/>
            <a:endParaRPr lang="zh-CN" altLang="zh-CN" dirty="0" smtClean="0"/>
          </a:p>
          <a:p>
            <a:endParaRPr lang="zh-CN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Bind Dos Vul. Patch Application Monitoring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915400" cy="534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3505200" y="6396335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07/31-09/17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52400"/>
            <a:ext cx="8153400" cy="1066800"/>
          </a:xfrm>
        </p:spPr>
        <p:txBody>
          <a:bodyPr/>
          <a:lstStyle/>
          <a:p>
            <a:pPr lvl="0"/>
            <a:r>
              <a:rPr lang="en-US" altLang="zh-CN" dirty="0" smtClean="0"/>
              <a:t>DNS Status and Domain Name Hijack Monitoring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74382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52875"/>
            <a:ext cx="77724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SECURITY, BY</a:t>
            </a:r>
            <a:r>
              <a:rPr lang="zh-CN" altLang="en-US" dirty="0" smtClean="0"/>
              <a:t> </a:t>
            </a:r>
            <a:r>
              <a:rPr lang="en-US" altLang="zh-CN" dirty="0" smtClean="0"/>
              <a:t>DNS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Conficker</a:t>
            </a:r>
            <a:r>
              <a:rPr lang="en-US" altLang="zh-CN" dirty="0" smtClean="0"/>
              <a:t> Sinkhole Based on DNS Support</a:t>
            </a:r>
            <a:endParaRPr lang="zh-CN" altLang="en-US" dirty="0"/>
          </a:p>
        </p:txBody>
      </p:sp>
      <p:pic>
        <p:nvPicPr>
          <p:cNvPr id="4" name="剪贴画占位符 4" descr="Shell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95400"/>
            <a:ext cx="6425045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2276475" cy="520065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右箭头 6"/>
          <p:cNvSpPr/>
          <p:nvPr/>
        </p:nvSpPr>
        <p:spPr>
          <a:xfrm>
            <a:off x="2438400" y="3962400"/>
            <a:ext cx="3429000" cy="457200"/>
          </a:xfrm>
          <a:prstGeom prst="rightArrow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867400" y="4038600"/>
            <a:ext cx="304800" cy="304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276600" y="3733800"/>
            <a:ext cx="1986441" cy="369332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rtlCol="0">
            <a:spAutoFit/>
          </a:bodyPr>
          <a:lstStyle/>
          <a:p>
            <a:r>
              <a:rPr lang="en-US" altLang="zh-CN" sz="1800" b="1" dirty="0" smtClean="0"/>
              <a:t>.B(40+)+.C(400+)</a:t>
            </a:r>
            <a:endParaRPr lang="zh-CN" alt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305800" cy="1066800"/>
          </a:xfrm>
        </p:spPr>
        <p:txBody>
          <a:bodyPr/>
          <a:lstStyle/>
          <a:p>
            <a:r>
              <a:rPr lang="en-US" altLang="zh-CN" dirty="0" smtClean="0"/>
              <a:t>Passive DNS Monitoring by Telecommunication Operator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Behavior Based Controller Abnormal Domain Name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darkroot.3322.org             117.11.227.119</a:t>
            </a:r>
          </a:p>
          <a:p>
            <a:pPr>
              <a:buNone/>
            </a:pP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zjddos.3322.org               121.12.127.173</a:t>
            </a:r>
          </a:p>
          <a:p>
            <a:pPr>
              <a:buNone/>
            </a:pP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haoj8.3322.org                124.234.102.22</a:t>
            </a:r>
          </a:p>
          <a:p>
            <a:pPr>
              <a:buNone/>
            </a:pP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ashly.9966.org                221.236.6.230</a:t>
            </a:r>
          </a:p>
          <a:p>
            <a:pPr>
              <a:buNone/>
            </a:pP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magic365.9966.org             74.208.171.169 </a:t>
            </a:r>
            <a:endParaRPr lang="zh-CN" alt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DNS Server Status Analysis</a:t>
            </a:r>
            <a:endParaRPr lang="zh-CN" altLang="en-US" sz="2800" dirty="0"/>
          </a:p>
        </p:txBody>
      </p:sp>
      <p:pic>
        <p:nvPicPr>
          <p:cNvPr id="22" name="Picture 7" descr="rcod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686800" cy="444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DNS and Security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3352800"/>
            <a:ext cx="1741182" cy="461665"/>
          </a:xfrm>
          <a:prstGeom prst="rect">
            <a:avLst/>
          </a:prstGeom>
          <a:noFill/>
          <a:ln cap="rnd">
            <a:noFill/>
            <a:beve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rtlCol="0">
            <a:spAutoFit/>
          </a:bodyPr>
          <a:lstStyle/>
          <a:p>
            <a:r>
              <a:rPr lang="en-US" altLang="zh-CN" b="1" dirty="0" smtClean="0"/>
              <a:t>SECURITY</a:t>
            </a:r>
            <a:endParaRPr lang="zh-CN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Statistics of TLD Request - TOP10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73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Request Times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Percentage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1004715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70.21%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183685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12.84%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120863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8.45%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26518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1.85%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in-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addr.arpa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1.76%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info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0.43%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5843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0.41%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biz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0.32%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0.32%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0.30%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172200" y="6396335"/>
            <a:ext cx="271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2009-11-04T20-55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-76200"/>
            <a:ext cx="7848600" cy="1066800"/>
          </a:xfrm>
        </p:spPr>
        <p:txBody>
          <a:bodyPr/>
          <a:lstStyle/>
          <a:p>
            <a:r>
              <a:rPr lang="en-US" altLang="zh-CN" sz="2400" dirty="0" smtClean="0"/>
              <a:t>Statistics of Second Level Domain Name Request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- TOP10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73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SLD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Request times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Percentage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qq.com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455506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31.83%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com.cn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59997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4.19%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sandai.net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40742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2.85%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baidu.com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30941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2.16%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tencent.com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28032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1.96%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360safe.com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1.45%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xunlei.com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20521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1.43%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sohu.com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11543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0.81%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3322.org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0.80%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taobao.com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10565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800" b="0" i="0" u="none" strike="noStrike" dirty="0">
                          <a:solidFill>
                            <a:srgbClr val="0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0.74%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248400" y="6396335"/>
            <a:ext cx="2715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2009-11-04T20-55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sz="2800" dirty="0" smtClean="0"/>
              <a:t>IP Reverse Resolution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1800" dirty="0" smtClean="0"/>
              <a:t>Select distinct </a:t>
            </a:r>
            <a:r>
              <a:rPr lang="en-US" altLang="zh-CN" sz="1800" dirty="0" err="1" smtClean="0"/>
              <a:t>domain_name</a:t>
            </a:r>
            <a:r>
              <a:rPr lang="en-US" altLang="zh-CN" sz="1800" dirty="0" smtClean="0"/>
              <a:t>, time form </a:t>
            </a:r>
            <a:r>
              <a:rPr lang="en-US" altLang="zh-CN" sz="1800" dirty="0" err="1" smtClean="0"/>
              <a:t>pasv_dns_table</a:t>
            </a:r>
            <a:r>
              <a:rPr lang="en-US" altLang="zh-CN" sz="1800" dirty="0" smtClean="0"/>
              <a:t> where </a:t>
            </a:r>
            <a:r>
              <a:rPr lang="en-US" altLang="zh-CN" sz="1800" dirty="0" err="1" smtClean="0"/>
              <a:t>ip</a:t>
            </a:r>
            <a:r>
              <a:rPr lang="en-US" altLang="zh-CN" sz="1800" dirty="0" smtClean="0"/>
              <a:t>= ‘60.13.152.131’</a:t>
            </a:r>
          </a:p>
          <a:p>
            <a:pPr lvl="1"/>
            <a:r>
              <a:rPr lang="en-US" altLang="zh-CN" sz="1400" dirty="0" smtClean="0"/>
              <a:t>2009-11-05T06-25 www3.caishow.com</a:t>
            </a:r>
          </a:p>
          <a:p>
            <a:pPr lvl="1"/>
            <a:r>
              <a:rPr lang="en-US" altLang="zh-CN" sz="1400" dirty="0" smtClean="0"/>
              <a:t>2009-11-05T06-25 www.msjyfund.com.cn</a:t>
            </a:r>
          </a:p>
          <a:p>
            <a:pPr lvl="1"/>
            <a:r>
              <a:rPr lang="en-US" altLang="zh-CN" sz="1400" dirty="0" smtClean="0"/>
              <a:t>2009-11-05T06-25 s18.wo99.com</a:t>
            </a:r>
          </a:p>
          <a:p>
            <a:pPr lvl="1"/>
            <a:r>
              <a:rPr lang="en-US" altLang="zh-CN" sz="1400" dirty="0" smtClean="0"/>
              <a:t>2009-11-05T06-25 www.1mi1.cn</a:t>
            </a:r>
          </a:p>
          <a:p>
            <a:pPr lvl="1"/>
            <a:r>
              <a:rPr lang="en-US" altLang="zh-CN" sz="1400" dirty="0" smtClean="0"/>
              <a:t>2009-11-05T06-25 wwwxjrsf.cn</a:t>
            </a:r>
          </a:p>
          <a:p>
            <a:pPr lvl="1"/>
            <a:r>
              <a:rPr lang="en-US" altLang="zh-CN" sz="1400" dirty="0" smtClean="0"/>
              <a:t>2009-11-05T06-25 q8me.igap.bihu.com</a:t>
            </a:r>
          </a:p>
          <a:p>
            <a:pPr lvl="1"/>
            <a:r>
              <a:rPr lang="en-US" altLang="zh-CN" sz="1400" dirty="0" smtClean="0"/>
              <a:t>2009-11-05T06-25 wap11.qqmail.com</a:t>
            </a:r>
          </a:p>
          <a:p>
            <a:pPr lvl="1"/>
            <a:r>
              <a:rPr lang="en-US" altLang="zh-CN" sz="1400" dirty="0" smtClean="0"/>
              <a:t>2009-11-05T06-25 b0bfac4.iprophesy.com.cn</a:t>
            </a:r>
          </a:p>
          <a:p>
            <a:pPr lvl="1"/>
            <a:r>
              <a:rPr lang="en-US" altLang="zh-CN" sz="1400" dirty="0" smtClean="0"/>
              <a:t>2009-11-05T06-25 event50.wanmei.com</a:t>
            </a:r>
          </a:p>
          <a:p>
            <a:pPr lvl="1"/>
            <a:r>
              <a:rPr lang="en-US" altLang="zh-CN" sz="1400" dirty="0" smtClean="0"/>
              <a:t>2009-11-05T06-25 pfad.netmovie.com.cn</a:t>
            </a:r>
          </a:p>
          <a:p>
            <a:pPr lvl="1"/>
            <a:r>
              <a:rPr lang="en-US" altLang="zh-CN" sz="1400" dirty="0" smtClean="0"/>
              <a:t>2009-11-05T06-25 www.60.13.152.131.com</a:t>
            </a:r>
          </a:p>
          <a:p>
            <a:pPr lvl="1"/>
            <a:r>
              <a:rPr lang="en-US" altLang="zh-CN" sz="1400" dirty="0" smtClean="0"/>
              <a:t>2009-11-05T05-50 gxway168cn.net</a:t>
            </a:r>
          </a:p>
          <a:p>
            <a:pPr lvl="1"/>
            <a:r>
              <a:rPr lang="en-US" altLang="zh-CN" sz="1400" dirty="0" smtClean="0"/>
              <a:t>2009-11-05T05-50 e891.p.akamaiedge.net</a:t>
            </a:r>
          </a:p>
          <a:p>
            <a:pPr lvl="1"/>
            <a:r>
              <a:rPr lang="en-US" altLang="zh-CN" sz="1400" dirty="0" smtClean="0"/>
              <a:t>2009-11-05T05-50 www.ebank.95599.cn</a:t>
            </a:r>
          </a:p>
          <a:p>
            <a:pPr lvl="1"/>
            <a:r>
              <a:rPr lang="en-US" altLang="zh-CN" sz="1400" dirty="0" smtClean="0"/>
              <a:t>2009-11-05T05-50 a1293.g.akamai.net</a:t>
            </a:r>
          </a:p>
          <a:p>
            <a:pPr lvl="1"/>
            <a:r>
              <a:rPr lang="en-US" altLang="zh-CN" sz="1400" dirty="0" smtClean="0"/>
              <a:t>2009-11-05T05-50 a151.ce.w.tl88.net</a:t>
            </a:r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Tracking  </a:t>
            </a:r>
            <a:r>
              <a:rPr lang="en-US" altLang="zh-CN" dirty="0" err="1" smtClean="0"/>
              <a:t>Malicous</a:t>
            </a:r>
            <a:r>
              <a:rPr lang="en-US" altLang="zh-CN" dirty="0" smtClean="0"/>
              <a:t> Domain Name Record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800" dirty="0" smtClean="0"/>
              <a:t>Select distinct time, </a:t>
            </a:r>
            <a:r>
              <a:rPr lang="en-US" altLang="zh-CN" sz="1800" dirty="0" err="1" smtClean="0"/>
              <a:t>domain_name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ip</a:t>
            </a:r>
            <a:r>
              <a:rPr lang="en-US" altLang="zh-CN" sz="1800" dirty="0" smtClean="0"/>
              <a:t> form </a:t>
            </a:r>
            <a:r>
              <a:rPr lang="en-US" altLang="zh-CN" sz="1800" dirty="0" err="1" smtClean="0"/>
              <a:t>pasv_dns_table</a:t>
            </a:r>
            <a:r>
              <a:rPr lang="en-US" altLang="zh-CN" sz="1800" dirty="0" smtClean="0"/>
              <a:t> where </a:t>
            </a:r>
            <a:r>
              <a:rPr lang="en-US" altLang="zh-CN" sz="1800" dirty="0" err="1" smtClean="0"/>
              <a:t>domain_name</a:t>
            </a:r>
            <a:r>
              <a:rPr lang="en-US" altLang="zh-CN" sz="1800" dirty="0" smtClean="0"/>
              <a:t>= ‘114pc1.3322.org’</a:t>
            </a:r>
          </a:p>
          <a:p>
            <a:pPr lvl="1"/>
            <a:r>
              <a:rPr lang="en-US" altLang="zh-CN" sz="2000" dirty="0" smtClean="0"/>
              <a:t>2009-11-05T06-05  114pc1.3322.org </a:t>
            </a:r>
            <a:r>
              <a:rPr lang="en-US" altLang="zh-CN" sz="2000" dirty="0" smtClean="0">
                <a:solidFill>
                  <a:srgbClr val="C00000"/>
                </a:solidFill>
              </a:rPr>
              <a:t>61.164.109.4</a:t>
            </a:r>
          </a:p>
          <a:p>
            <a:pPr lvl="1"/>
            <a:r>
              <a:rPr lang="en-US" altLang="zh-CN" sz="2000" dirty="0" smtClean="0"/>
              <a:t>2009-11-05T06-10  114pc2.3322.org </a:t>
            </a:r>
            <a:r>
              <a:rPr lang="en-US" altLang="zh-CN" sz="2000" dirty="0" smtClean="0">
                <a:solidFill>
                  <a:srgbClr val="C00000"/>
                </a:solidFill>
              </a:rPr>
              <a:t>60.191.196.227</a:t>
            </a:r>
          </a:p>
          <a:p>
            <a:pPr lvl="1"/>
            <a:r>
              <a:rPr lang="en-US" altLang="zh-CN" sz="2000" dirty="0" smtClean="0"/>
              <a:t>2009-11-05T06-15  114pc3.3322.org </a:t>
            </a:r>
            <a:r>
              <a:rPr lang="en-US" altLang="zh-CN" sz="2000" dirty="0" smtClean="0">
                <a:solidFill>
                  <a:srgbClr val="C00000"/>
                </a:solidFill>
              </a:rPr>
              <a:t>61.164.108.213</a:t>
            </a:r>
          </a:p>
          <a:p>
            <a:pPr lvl="1"/>
            <a:r>
              <a:rPr lang="en-US" altLang="zh-CN" sz="2000" dirty="0" smtClean="0"/>
              <a:t>2009-11-05T06-20  114pc4.3322.org </a:t>
            </a:r>
            <a:r>
              <a:rPr lang="en-US" altLang="zh-CN" sz="2000" dirty="0" smtClean="0">
                <a:solidFill>
                  <a:srgbClr val="C00000"/>
                </a:solidFill>
              </a:rPr>
              <a:t>60.191.239.123</a:t>
            </a:r>
          </a:p>
          <a:p>
            <a:pPr lvl="1"/>
            <a:r>
              <a:rPr lang="en-US" altLang="zh-CN" sz="2000" dirty="0" smtClean="0"/>
              <a:t>2009-11-05T06-25  114pc5.3322.org </a:t>
            </a:r>
            <a:r>
              <a:rPr lang="en-US" altLang="zh-CN" sz="2000" dirty="0" smtClean="0">
                <a:solidFill>
                  <a:srgbClr val="C00000"/>
                </a:solidFill>
              </a:rPr>
              <a:t>60.191.196.227</a:t>
            </a:r>
          </a:p>
          <a:p>
            <a:pPr lvl="1"/>
            <a:r>
              <a:rPr lang="en-US" altLang="zh-CN" sz="2000" dirty="0" smtClean="0"/>
              <a:t>2009-11-05T06-30  114pc6.3322.org </a:t>
            </a:r>
            <a:r>
              <a:rPr lang="en-US" altLang="zh-CN" sz="2000" dirty="0" smtClean="0">
                <a:solidFill>
                  <a:srgbClr val="C00000"/>
                </a:solidFill>
              </a:rPr>
              <a:t>60.191.232.166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Malicious Server Handling by Hitting Domains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the past 12 months, about 567 domains that used by malicious servers have been stopped.</a:t>
            </a:r>
          </a:p>
          <a:p>
            <a:pPr lvl="1"/>
            <a:r>
              <a:rPr lang="en-US" altLang="zh-CN" dirty="0" smtClean="0"/>
              <a:t>WHO</a:t>
            </a:r>
          </a:p>
          <a:p>
            <a:pPr lvl="2"/>
            <a:r>
              <a:rPr lang="en-US" altLang="zh-CN" dirty="0" smtClean="0"/>
              <a:t>CNCERT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CNNIC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Chinese Registrars</a:t>
            </a:r>
          </a:p>
          <a:p>
            <a:pPr lvl="1"/>
            <a:r>
              <a:rPr lang="en-US" altLang="zh-CN" dirty="0" smtClean="0"/>
              <a:t>WHAT</a:t>
            </a:r>
          </a:p>
          <a:p>
            <a:pPr lvl="2"/>
            <a:r>
              <a:rPr lang="en-US" altLang="zh-CN" dirty="0" smtClean="0"/>
              <a:t>Trojan or </a:t>
            </a:r>
            <a:r>
              <a:rPr lang="en-US" altLang="zh-CN" dirty="0" err="1" smtClean="0"/>
              <a:t>Botnet</a:t>
            </a:r>
            <a:r>
              <a:rPr lang="en-US" altLang="zh-CN" dirty="0" smtClean="0"/>
              <a:t> Control Serves</a:t>
            </a:r>
          </a:p>
          <a:p>
            <a:pPr lvl="2"/>
            <a:r>
              <a:rPr lang="en-US" altLang="zh-CN" dirty="0" err="1" smtClean="0"/>
              <a:t>Maware</a:t>
            </a:r>
            <a:r>
              <a:rPr lang="en-US" altLang="zh-CN" dirty="0" smtClean="0"/>
              <a:t> sample download source</a:t>
            </a:r>
          </a:p>
          <a:p>
            <a:pPr lvl="2"/>
            <a:r>
              <a:rPr lang="en-US" altLang="zh-CN" dirty="0" smtClean="0"/>
              <a:t>Phishing page host site, etc</a:t>
            </a:r>
          </a:p>
          <a:p>
            <a:pPr lvl="1"/>
            <a:r>
              <a:rPr lang="en-US" altLang="zh-CN" dirty="0" smtClean="0"/>
              <a:t>WHEN</a:t>
            </a:r>
          </a:p>
          <a:p>
            <a:pPr lvl="2"/>
            <a:r>
              <a:rPr lang="en-US" altLang="zh-CN" dirty="0" smtClean="0"/>
              <a:t>General Duty</a:t>
            </a:r>
          </a:p>
          <a:p>
            <a:pPr lvl="2"/>
            <a:r>
              <a:rPr lang="en-US" altLang="zh-CN" dirty="0" smtClean="0"/>
              <a:t>Special Events </a:t>
            </a:r>
            <a:r>
              <a:rPr lang="en-US" altLang="zh-CN" dirty="0" err="1" smtClean="0"/>
              <a:t>Assuarance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Beijing Olympics</a:t>
            </a:r>
          </a:p>
          <a:p>
            <a:pPr lvl="3"/>
            <a:r>
              <a:rPr lang="en-US" altLang="zh-CN" dirty="0" smtClean="0"/>
              <a:t>National Day </a:t>
            </a:r>
            <a:r>
              <a:rPr lang="en-US" altLang="zh-CN" dirty="0" err="1" smtClean="0"/>
              <a:t>Celeberation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National Games, … etc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Malicious </a:t>
            </a:r>
            <a:r>
              <a:rPr lang="en-US" altLang="zh-CN" dirty="0" smtClean="0"/>
              <a:t>Domain Name </a:t>
            </a:r>
            <a:r>
              <a:rPr lang="en-US" altLang="zh-CN" dirty="0" err="1" smtClean="0"/>
              <a:t>BlackList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12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2009-11-05-domain-black-list.txt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宋体"/>
                        </a:rPr>
                        <a:t>rbl.efnet.org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rbl.efnetrbl.org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s.rizon.net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shrikehosting.Com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uploader.me.uk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waxs.kaist.ac.kr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www.AbleNET.Org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www.Thoing.com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宋体"/>
                        </a:rPr>
                        <a:t>www.a0hell.net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宋体"/>
                        </a:rPr>
                        <a:t>www.ablenet.org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SECURITY, FOR DNS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BY DNS</a:t>
            </a:r>
            <a:endParaRPr lang="zh-CN" altLang="en-US" dirty="0"/>
          </a:p>
        </p:txBody>
      </p:sp>
      <p:graphicFrame>
        <p:nvGraphicFramePr>
          <p:cNvPr id="6" name="内容占位符 3"/>
          <p:cNvGraphicFramePr>
            <a:graphicFrameLocks noGrp="1"/>
          </p:cNvGraphicFramePr>
          <p:nvPr>
            <p:ph idx="1"/>
          </p:nvPr>
        </p:nvGraphicFramePr>
        <p:xfrm>
          <a:off x="2133600" y="1219200"/>
          <a:ext cx="5105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内容占位符 3"/>
          <p:cNvGraphicFramePr>
            <a:graphicFrameLocks/>
          </p:cNvGraphicFramePr>
          <p:nvPr/>
        </p:nvGraphicFramePr>
        <p:xfrm>
          <a:off x="2209800" y="4495800"/>
          <a:ext cx="5257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图示 12"/>
          <p:cNvGraphicFramePr/>
          <p:nvPr/>
        </p:nvGraphicFramePr>
        <p:xfrm>
          <a:off x="2438400" y="1066800"/>
          <a:ext cx="4495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SECURITY, FOR DNS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620000" cy="1066800"/>
          </a:xfrm>
        </p:spPr>
        <p:txBody>
          <a:bodyPr/>
          <a:lstStyle/>
          <a:p>
            <a:r>
              <a:rPr lang="en-US" altLang="zh-CN" dirty="0" smtClean="0"/>
              <a:t>5.19 “Storm Gate”: Attack Flow Against DNSPOD</a:t>
            </a:r>
            <a:endParaRPr lang="zh-CN" altLang="en-US" b="0" dirty="0">
              <a:latin typeface="Impac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33600"/>
            <a:ext cx="891601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95400"/>
            <a:ext cx="2286000" cy="66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矩形 20"/>
          <p:cNvSpPr/>
          <p:nvPr/>
        </p:nvSpPr>
        <p:spPr>
          <a:xfrm>
            <a:off x="152400" y="1447800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Impact" pitchFamily="34" charset="0"/>
              </a:rPr>
              <a:t>2009/05/18 21:00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239000" cy="1066800"/>
          </a:xfrm>
        </p:spPr>
        <p:txBody>
          <a:bodyPr/>
          <a:lstStyle/>
          <a:p>
            <a:r>
              <a:rPr lang="en-US" altLang="zh-CN" dirty="0" smtClean="0"/>
              <a:t>5.19 “Storm Gate”: </a:t>
            </a:r>
            <a:r>
              <a:rPr lang="en-US" altLang="zh-CN" dirty="0" smtClean="0"/>
              <a:t>General View of Recursive </a:t>
            </a:r>
            <a:r>
              <a:rPr lang="en-US" altLang="zh-CN" dirty="0" smtClean="0"/>
              <a:t>DNS Query Flow </a:t>
            </a:r>
            <a:r>
              <a:rPr lang="en-US" altLang="zh-CN" dirty="0" smtClean="0"/>
              <a:t>of China networks</a:t>
            </a:r>
            <a:endParaRPr lang="zh-CN" altLang="en-US" dirty="0"/>
          </a:p>
        </p:txBody>
      </p:sp>
      <p:pic>
        <p:nvPicPr>
          <p:cNvPr id="4" name="内容占位符 3" descr="http://10.128.64.49:8443/ntars/DisplayChart?filename=20090520002333sp590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229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505200" y="6172200"/>
            <a:ext cx="182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05/18-05/19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Emergency Response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2009/5/19</a:t>
            </a:r>
          </a:p>
          <a:p>
            <a:pPr lvl="1"/>
            <a:r>
              <a:rPr lang="en-US" altLang="zh-CN" dirty="0" smtClean="0"/>
              <a:t>Monitor the abnormal flow against the DNS Servers</a:t>
            </a:r>
          </a:p>
          <a:p>
            <a:pPr lvl="1"/>
            <a:r>
              <a:rPr lang="en-US" altLang="zh-CN" dirty="0" smtClean="0"/>
              <a:t>Analyze the abnormal flow against the DNS Servers</a:t>
            </a:r>
          </a:p>
          <a:p>
            <a:r>
              <a:rPr lang="en-US" altLang="zh-CN" dirty="0" smtClean="0"/>
              <a:t>2009/5/22</a:t>
            </a:r>
          </a:p>
          <a:p>
            <a:pPr lvl="1"/>
            <a:r>
              <a:rPr lang="en-US" altLang="zh-CN" dirty="0" smtClean="0"/>
              <a:t>Trace the attack origins against DNSPOD</a:t>
            </a:r>
          </a:p>
          <a:p>
            <a:r>
              <a:rPr lang="en-US" altLang="zh-CN" dirty="0" smtClean="0"/>
              <a:t>2009/5/25</a:t>
            </a:r>
          </a:p>
          <a:p>
            <a:pPr lvl="1"/>
            <a:r>
              <a:rPr lang="en-US" altLang="zh-CN" dirty="0" smtClean="0"/>
              <a:t>Provide evidence for case cracking, prosecution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Attack Cases Against DNS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2009/6/9 9:30</a:t>
            </a:r>
          </a:p>
          <a:p>
            <a:pPr lvl="1"/>
            <a:r>
              <a:rPr lang="en-US" altLang="zh-CN" dirty="0" err="1" smtClean="0"/>
              <a:t>DDos</a:t>
            </a:r>
            <a:r>
              <a:rPr lang="en-US" altLang="zh-CN" dirty="0" smtClean="0"/>
              <a:t> attack against 4 DNS servers of </a:t>
            </a:r>
            <a:r>
              <a:rPr lang="en-US" altLang="zh-CN" dirty="0" err="1" smtClean="0"/>
              <a:t>XinWangHuLian</a:t>
            </a:r>
            <a:r>
              <a:rPr lang="en-US" altLang="zh-CN" dirty="0" smtClean="0"/>
              <a:t>, Beijing(</a:t>
            </a:r>
            <a:r>
              <a:rPr lang="en-US" altLang="zh-CN" dirty="0" smtClean="0">
                <a:hlinkClick r:id="rId2"/>
              </a:rPr>
              <a:t>www.dns.com.cn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0.5 million domain names got resolution failures</a:t>
            </a:r>
          </a:p>
          <a:p>
            <a:r>
              <a:rPr lang="en-US" altLang="zh-CN" dirty="0" smtClean="0"/>
              <a:t>2009/7/3 3:00</a:t>
            </a:r>
          </a:p>
          <a:p>
            <a:pPr lvl="1"/>
            <a:r>
              <a:rPr lang="en-US" altLang="zh-CN" dirty="0" err="1" smtClean="0"/>
              <a:t>DDos</a:t>
            </a:r>
            <a:r>
              <a:rPr lang="en-US" altLang="zh-CN" dirty="0" smtClean="0"/>
              <a:t> attack against </a:t>
            </a:r>
            <a:r>
              <a:rPr lang="en-US" altLang="zh-CN" dirty="0" err="1" smtClean="0"/>
              <a:t>DongNanRongTong</a:t>
            </a:r>
            <a:r>
              <a:rPr lang="en-US" altLang="zh-CN" dirty="0" smtClean="0"/>
              <a:t>, Xiamen</a:t>
            </a:r>
          </a:p>
          <a:p>
            <a:pPr lvl="1"/>
            <a:r>
              <a:rPr lang="en-US" altLang="zh-CN" dirty="0" smtClean="0"/>
              <a:t>Attack Volume 300M, service outage lasting  7 hours or so</a:t>
            </a:r>
          </a:p>
          <a:p>
            <a:r>
              <a:rPr lang="en-US" altLang="zh-CN" dirty="0" smtClean="0"/>
              <a:t>2009/6/10- /6/12</a:t>
            </a:r>
          </a:p>
          <a:p>
            <a:pPr lvl="1"/>
            <a:r>
              <a:rPr lang="en-US" altLang="zh-CN" dirty="0" err="1" smtClean="0"/>
              <a:t>DDos</a:t>
            </a:r>
            <a:r>
              <a:rPr lang="en-US" altLang="zh-CN" dirty="0" smtClean="0"/>
              <a:t>  attack against </a:t>
            </a:r>
            <a:r>
              <a:rPr lang="en-US" altLang="zh-CN" dirty="0" err="1" smtClean="0"/>
              <a:t>XiWang</a:t>
            </a:r>
            <a:r>
              <a:rPr lang="en-US" altLang="zh-CN" dirty="0" smtClean="0"/>
              <a:t> Dynamic DNS Service System</a:t>
            </a:r>
          </a:p>
          <a:p>
            <a:pPr lvl="1"/>
            <a:r>
              <a:rPr lang="en-US" altLang="zh-CN" dirty="0" smtClean="0"/>
              <a:t>Service outage influences millions of enterprises and customers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DNS Spoof  Vul. Published by Dan </a:t>
            </a:r>
            <a:r>
              <a:rPr lang="en-US" altLang="zh-CN" dirty="0" err="1" smtClean="0"/>
              <a:t>Kaminsky</a:t>
            </a:r>
            <a:endParaRPr lang="zh-CN" altLang="en-US" dirty="0"/>
          </a:p>
        </p:txBody>
      </p:sp>
      <p:pic>
        <p:nvPicPr>
          <p:cNvPr id="23" name="图片 22" descr="DisplayCh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8382000" cy="264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3857628"/>
            <a:ext cx="911402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0" y="5214950"/>
            <a:ext cx="850109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5857892"/>
            <a:ext cx="850109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0" y="6286520"/>
            <a:ext cx="850109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dnsspoo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89" y="142852"/>
            <a:ext cx="9097111" cy="6500834"/>
          </a:xfrm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2966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 smtClean="0"/>
              <a:t>Metasploit</a:t>
            </a:r>
            <a:r>
              <a:rPr lang="en-US" altLang="zh-CN" sz="3600" b="1" dirty="0" smtClean="0"/>
              <a:t> 3.2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TI-template2007">
  <a:themeElements>
    <a:clrScheme name="TPTI-template200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44FA3"/>
      </a:accent1>
      <a:accent2>
        <a:srgbClr val="D14923"/>
      </a:accent2>
      <a:accent3>
        <a:srgbClr val="FFFFFF"/>
      </a:accent3>
      <a:accent4>
        <a:srgbClr val="000000"/>
      </a:accent4>
      <a:accent5>
        <a:srgbClr val="AAB2CE"/>
      </a:accent5>
      <a:accent6>
        <a:srgbClr val="BD411F"/>
      </a:accent6>
      <a:hlink>
        <a:srgbClr val="0B4499"/>
      </a:hlink>
      <a:folHlink>
        <a:srgbClr val="0B4499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0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  <a:txDef>
      <a:spPr>
        <a:noFill/>
        <a:ln cap="rnd">
          <a:noFill/>
          <a:bevel/>
        </a:ln>
        <a:scene3d>
          <a:camera prst="orthographicFront"/>
          <a:lightRig rig="threePt" dir="t"/>
        </a:scene3d>
        <a:sp3d>
          <a:bevelT/>
        </a:sp3d>
      </a:spPr>
      <a:bodyPr vert="horz" wrap="square" rtlCol="0">
        <a:spAutoFit/>
      </a:bodyPr>
      <a:lstStyle>
        <a:defPPr>
          <a:defRPr sz="1800" dirty="0" smtClean="0"/>
        </a:defPPr>
      </a:lstStyle>
    </a:txDef>
  </a:objectDefaults>
  <a:extraClrSchemeLst>
    <a:extraClrScheme>
      <a:clrScheme name="TPTI-template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TI-template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TI-template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TI-template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TI-template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PTI-template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TI-template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TI-template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TI-template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TI-template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TI-template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TI-template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PTI-template20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44FA3"/>
        </a:accent1>
        <a:accent2>
          <a:srgbClr val="D14923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BD411F"/>
        </a:accent6>
        <a:hlink>
          <a:srgbClr val="0B4499"/>
        </a:hlink>
        <a:folHlink>
          <a:srgbClr val="0B44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9161</TotalTime>
  <Words>687</Words>
  <Application>Microsoft Office PowerPoint</Application>
  <PresentationFormat>全屏显示(4:3)</PresentationFormat>
  <Paragraphs>230</Paragraphs>
  <Slides>26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28" baseType="lpstr">
      <vt:lpstr>TPTI-template2007</vt:lpstr>
      <vt:lpstr>Custom Design</vt:lpstr>
      <vt:lpstr>Security, For DNS and by DNS</vt:lpstr>
      <vt:lpstr>DNS and Security</vt:lpstr>
      <vt:lpstr>SECURITY, FOR DNS</vt:lpstr>
      <vt:lpstr>5.19 “Storm Gate”: Attack Flow Against DNSPOD</vt:lpstr>
      <vt:lpstr>5.19 “Storm Gate”: General View of Recursive DNS Query Flow of China networks</vt:lpstr>
      <vt:lpstr>Emergency Response</vt:lpstr>
      <vt:lpstr>Other Attack Cases Against DNS</vt:lpstr>
      <vt:lpstr>DNS Spoof  Vul. Published by Dan Kaminsky</vt:lpstr>
      <vt:lpstr>幻灯片 9</vt:lpstr>
      <vt:lpstr>Emergency Response</vt:lpstr>
      <vt:lpstr>Bind Dos Vul.(CVE-2009-0696)</vt:lpstr>
      <vt:lpstr>Emergency Response</vt:lpstr>
      <vt:lpstr>Bind Dos Vul. Patch Application Monitoring</vt:lpstr>
      <vt:lpstr>DNS Status and Domain Name Hijack Monitoring</vt:lpstr>
      <vt:lpstr>SECURITY, BY DNS</vt:lpstr>
      <vt:lpstr>Conficker Sinkhole Based on DNS Support</vt:lpstr>
      <vt:lpstr>Passive DNS Monitoring by Telecommunication Operator</vt:lpstr>
      <vt:lpstr>Behavior Based Controller Abnormal Domain Name Analysis</vt:lpstr>
      <vt:lpstr>DNS Server Status Analysis</vt:lpstr>
      <vt:lpstr>Statistics of TLD Request - TOP10</vt:lpstr>
      <vt:lpstr>Statistics of Second Level Domain Name Request - TOP10</vt:lpstr>
      <vt:lpstr>IP Reverse Resolution</vt:lpstr>
      <vt:lpstr>Tracking  Malicous Domain Name Record</vt:lpstr>
      <vt:lpstr>Malicious Server Handling by Hitting Domains</vt:lpstr>
      <vt:lpstr>Malicious Domain Name BlackList</vt:lpstr>
      <vt:lpstr>SECURITY, FOR DNS AND BY DNS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elisal</dc:creator>
  <cp:lastModifiedBy>zyl</cp:lastModifiedBy>
  <cp:revision>3076</cp:revision>
  <dcterms:created xsi:type="dcterms:W3CDTF">2007-03-01T19:55:23Z</dcterms:created>
  <dcterms:modified xsi:type="dcterms:W3CDTF">2009-11-05T15:20:45Z</dcterms:modified>
</cp:coreProperties>
</file>