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3" r:id="rId21"/>
    <p:sldId id="344" r:id="rId22"/>
    <p:sldId id="345" r:id="rId23"/>
    <p:sldId id="346" r:id="rId24"/>
    <p:sldId id="347" r:id="rId25"/>
    <p:sldId id="349" r:id="rId26"/>
    <p:sldId id="350" r:id="rId27"/>
    <p:sldId id="351" r:id="rId28"/>
    <p:sldId id="352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3" r:id="rId38"/>
    <p:sldId id="362" r:id="rId39"/>
    <p:sldId id="365" r:id="rId40"/>
    <p:sldId id="366" r:id="rId41"/>
    <p:sldId id="367" r:id="rId42"/>
    <p:sldId id="368" r:id="rId43"/>
    <p:sldId id="36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5" autoAdjust="0"/>
    <p:restoredTop sz="80602" autoAdjust="0"/>
  </p:normalViewPr>
  <p:slideViewPr>
    <p:cSldViewPr snapToGrid="0" snapToObjects="1">
      <p:cViewPr>
        <p:scale>
          <a:sx n="100" d="100"/>
          <a:sy n="100" d="100"/>
        </p:scale>
        <p:origin x="-296" y="-608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29/03/16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29/03/16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6085971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Quest for missing </a:t>
            </a:r>
            <a:r>
              <a:rPr lang="en-US" sz="4000" dirty="0" err="1" smtClean="0">
                <a:solidFill>
                  <a:srgbClr val="FFFFFF"/>
                </a:solidFill>
                <a:latin typeface="Source Sans Pro"/>
                <a:cs typeface="Source Sans Pro"/>
              </a:rPr>
              <a:t>keytags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4936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Roy Arends  |  DNS-OARC 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1 April 2016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.\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&gt;&gt;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taglist</a:t>
            </a: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rm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K\.+008*;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d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one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This simply removes keys after they’re created, but adds the tag to a list.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sort –u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taglist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wc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–l</a:t>
            </a: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16387</a:t>
            </a:r>
            <a:endParaRPr lang="en-US" sz="2000" b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7542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.\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&gt;&gt;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taglist</a:t>
            </a: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rm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K\.+008*;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d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one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This simply removes keys after they’re created, but adds the tag to a list.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sort –u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taglist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wc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–l</a:t>
            </a: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16387</a:t>
            </a:r>
          </a:p>
          <a:p>
            <a:pPr>
              <a:buSzPct val="75000"/>
            </a:pPr>
            <a:endParaRPr lang="en-US" sz="2000" b="1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Wait, what? Not 16384?</a:t>
            </a:r>
          </a:p>
        </p:txBody>
      </p:sp>
    </p:spTree>
    <p:extLst>
      <p:ext uri="{BB962C8B-B14F-4D97-AF65-F5344CB8AC3E}">
        <p14:creationId xmlns:p14="http://schemas.microsoft.com/office/powerpoint/2010/main" val="229171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the tool, try a different one.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ldns-keygen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–k –b 2048 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Nice and simple. No undocumented features.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Allows for foot shooting.</a:t>
            </a:r>
          </a:p>
        </p:txBody>
      </p:sp>
    </p:spTree>
    <p:extLst>
      <p:ext uri="{BB962C8B-B14F-4D97-AF65-F5344CB8AC3E}">
        <p14:creationId xmlns:p14="http://schemas.microsoft.com/office/powerpoint/2010/main" val="206580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the tool, try a different one.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ldns-keygen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–k –b 2048 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Nice and simple. No undocumented features.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ls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K.*private 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wc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–l</a:t>
            </a: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16385</a:t>
            </a:r>
          </a:p>
          <a:p>
            <a:pPr>
              <a:buSzPct val="75000"/>
            </a:pPr>
            <a:endParaRPr lang="en-US" sz="2000" b="1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2550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the tool, try a different one.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ldns-keygen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–k –b 2048 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Nice and simple. No undocumented features.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ls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K.*private 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wc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–l</a:t>
            </a: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16385</a:t>
            </a:r>
          </a:p>
          <a:p>
            <a:pPr>
              <a:buSzPct val="75000"/>
            </a:pPr>
            <a:endParaRPr lang="en-US" sz="2000" b="1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Still, not high enough.</a:t>
            </a: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54528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Meanwhile, via Twitter</a:t>
            </a:r>
            <a:endParaRPr lang="en-US" dirty="0"/>
          </a:p>
        </p:txBody>
      </p:sp>
      <p:pic>
        <p:nvPicPr>
          <p:cNvPr id="5" name="Picture 4" descr="Screen Shot 2016-03-25 at 09.53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3177"/>
            <a:ext cx="9144000" cy="52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Meanwhile, via Twitter</a:t>
            </a:r>
            <a:endParaRPr lang="en-US" dirty="0"/>
          </a:p>
        </p:txBody>
      </p:sp>
      <p:pic>
        <p:nvPicPr>
          <p:cNvPr id="3" name="Picture 2" descr="Screen Shot 2016-03-25 at 09.55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703177"/>
            <a:ext cx="9144000" cy="386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0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it could be the library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DNSSEC-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Keygen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and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ldns-keygen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use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OpenSSL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pdnssec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uses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mbedTLS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 this a bug in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OpenSSL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183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it could be the library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DNSSEC-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Keygen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and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ldns-keygen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use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OpenSSL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pdnssec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uses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mbedTLS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 this a bug in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OpenSSL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?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“KEYSTARVE” [goes and registers name]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9735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is-IS" dirty="0" smtClean="0"/>
              <a:t>…. </a:t>
            </a:r>
            <a:r>
              <a:rPr lang="en-US" dirty="0" smtClean="0"/>
              <a:t>O</a:t>
            </a:r>
            <a:r>
              <a:rPr lang="is-IS" dirty="0" smtClean="0"/>
              <a:t>n DNS-Operations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Peter van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Dijk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/>
              <a:t>I now have ~130k (different!) keys, with 32201 unique key tags. This is almost twice as much as Roy had but it looks like it might top off around 32k</a:t>
            </a:r>
            <a:r>
              <a:rPr lang="en-US" sz="2000" dirty="0" smtClean="0"/>
              <a:t>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4729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What is a DNSKEY Key Tag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 typeface="+mj-lt"/>
              <a:buAutoNum type="alphaUcPeriod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 16 bit value in the DNSKEY RDATA</a:t>
            </a:r>
          </a:p>
          <a:p>
            <a:pPr marL="457200" indent="-457200">
              <a:buSzPct val="75000"/>
              <a:buFont typeface="+mj-lt"/>
              <a:buAutoNum type="alphaUcPeriod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 typeface="+mj-lt"/>
              <a:buAutoNum type="alphaUcPeriod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a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physical tag that you’d hang on your key ring</a:t>
            </a:r>
          </a:p>
          <a:p>
            <a:pPr marL="457200" indent="-457200">
              <a:buSzPct val="75000"/>
              <a:buFont typeface="+mj-lt"/>
              <a:buAutoNum type="alphaUcPeriod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 typeface="+mj-lt"/>
              <a:buAutoNum type="alphaUcPeriod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 16 bit value in the DS and RRSIG RDATA</a:t>
            </a:r>
          </a:p>
          <a:p>
            <a:pPr marL="457200" indent="-457200">
              <a:buSzPct val="75000"/>
              <a:buFont typeface="+mj-lt"/>
              <a:buAutoNum type="alphaUcPeriod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 typeface="+mj-lt"/>
              <a:buAutoNum type="alphaUcPeriod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 special variation of the game of tag.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 typeface="+mj-lt"/>
              <a:buAutoNum type="alphaUcPeriod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/>
              <a:buChar char="•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Pubquiz</a:t>
            </a:r>
            <a:r>
              <a:rPr lang="en-US" dirty="0" smtClean="0"/>
              <a:t>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is-IS" dirty="0" smtClean="0"/>
              <a:t>…. </a:t>
            </a:r>
            <a:r>
              <a:rPr lang="en-US" dirty="0" smtClean="0"/>
              <a:t>O</a:t>
            </a:r>
            <a:r>
              <a:rPr lang="is-IS" dirty="0" smtClean="0"/>
              <a:t>n DNS-Operations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Peter van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Dijk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/>
              <a:t>I now have ~130k (different!) keys, with 32201 unique key tags. This is almost twice as much as Roy had but it looks like it might top off around 32k</a:t>
            </a:r>
            <a:r>
              <a:rPr lang="en-US" sz="2000" dirty="0" smtClean="0"/>
              <a:t>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pic>
        <p:nvPicPr>
          <p:cNvPr id="6" name="Picture 5" descr="Screen Shot 2016-03-25 at 10.24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48" y="3352800"/>
            <a:ext cx="6769502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8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Three different tools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Two different libraries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Three issues: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Tx/>
              <a:buAutoNum type="arabicParenR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Not enough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(expected 64K, got less)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Off by a few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(16387, 16385, 32769)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One library produces 50% of the other library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72331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the </a:t>
            </a:r>
            <a:r>
              <a:rPr lang="en-US" dirty="0" err="1" smtClean="0"/>
              <a:t>keytag</a:t>
            </a:r>
            <a:r>
              <a:rPr lang="en-US" dirty="0" smtClean="0"/>
              <a:t> function?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 is very similar to a radix minus one complement function. Very similar to the Internet Header Checksum.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So, generate 2048 random bits in pairs of 2 byte words and do an Internet Header Checksum over that.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while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true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 	do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jot -r 128 0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65535 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awk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\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'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{s+=$1} END {print (s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+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int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(s/65536)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)%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65535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}’ \ 	&gt;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&gt;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test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sort –u test |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wc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–l</a:t>
            </a:r>
          </a:p>
          <a:p>
            <a:pPr>
              <a:buSzPct val="75000"/>
            </a:pPr>
            <a:r>
              <a:rPr lang="en-US" sz="2000" b="1" dirty="0" smtClean="0">
                <a:solidFill>
                  <a:srgbClr val="0C1F24"/>
                </a:solidFill>
                <a:latin typeface="Courier New"/>
                <a:cs typeface="Courier New"/>
              </a:rPr>
              <a:t>65536</a:t>
            </a:r>
          </a:p>
        </p:txBody>
      </p:sp>
    </p:spTree>
    <p:extLst>
      <p:ext uri="{BB962C8B-B14F-4D97-AF65-F5344CB8AC3E}">
        <p14:creationId xmlns:p14="http://schemas.microsoft.com/office/powerpoint/2010/main" val="205005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the </a:t>
            </a:r>
            <a:r>
              <a:rPr lang="en-US" dirty="0" err="1" smtClean="0"/>
              <a:t>keytag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 is very similar to a radix minus one complement function. Very similar to the Internet Header Checksum.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So, generate 2048 random bits in pairs of 2 byte words and do an Internet Header Checksum over that.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190133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the </a:t>
            </a:r>
            <a:r>
              <a:rPr lang="en-US" dirty="0" err="1" smtClean="0"/>
              <a:t>keytag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 is very similar to a radix minus one complement function. Very similar to the Internet Header Checksum.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So, generate 2048 random bits in pairs of 2 byte words and do an Internet Header Checksum over that.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library</a:t>
            </a:r>
          </a:p>
        </p:txBody>
      </p:sp>
    </p:spTree>
    <p:extLst>
      <p:ext uri="{BB962C8B-B14F-4D97-AF65-F5344CB8AC3E}">
        <p14:creationId xmlns:p14="http://schemas.microsoft.com/office/powerpoint/2010/main" val="247873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the </a:t>
            </a:r>
            <a:r>
              <a:rPr lang="en-US" dirty="0" err="1" smtClean="0"/>
              <a:t>keytag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 is very similar to a radix minus one complement function. Very similar to the Internet Header Checksum.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So, generate 2048 random bits in pairs of 2 byte words and do an Internet Header Checksum over that.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library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tools</a:t>
            </a:r>
          </a:p>
        </p:txBody>
      </p:sp>
    </p:spTree>
    <p:extLst>
      <p:ext uri="{BB962C8B-B14F-4D97-AF65-F5344CB8AC3E}">
        <p14:creationId xmlns:p14="http://schemas.microsoft.com/office/powerpoint/2010/main" val="370310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the </a:t>
            </a:r>
            <a:r>
              <a:rPr lang="en-US" dirty="0" err="1" smtClean="0"/>
              <a:t>keytag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 is very similar to a radix minus one complement function. Very similar to the Internet Header Checksum.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So, generate 2048 random bits in pairs of 2 byte words and do an Internet Header Checksum over that.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function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library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It is not the tools</a:t>
            </a:r>
          </a:p>
          <a:p>
            <a:pPr marL="342900" indent="-342900">
              <a:buSzPct val="75000"/>
              <a:buFont typeface="Arial"/>
              <a:buChar char="•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(and hopefully not the user)</a:t>
            </a:r>
          </a:p>
        </p:txBody>
      </p:sp>
    </p:spTree>
    <p:extLst>
      <p:ext uri="{BB962C8B-B14F-4D97-AF65-F5344CB8AC3E}">
        <p14:creationId xmlns:p14="http://schemas.microsoft.com/office/powerpoint/2010/main" val="275229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0201" y="1476673"/>
            <a:ext cx="229749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5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56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Internet Header Checksum is equivalent to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addition modulo 65535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4957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Internet Header Checksum is equivalent to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addition modulo 65535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Assuming a 32 bit number 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($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)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this means: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($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AND 65535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)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+ (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$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&gt;&gt; 16) </a:t>
            </a: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is equivalent to </a:t>
            </a: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$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%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65535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51232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look into this?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601" y="1476673"/>
            <a:ext cx="8103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2010, first root KSK published, 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2015, I started working on my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testbed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158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$</a:t>
            </a:r>
            <a:r>
              <a:rPr lang="en-US" sz="2000" dirty="0" err="1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65535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In our case, $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num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contains the RDATA of the DNSKEY.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For all the keys generated, the RDATA part contains a constant: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(RDLENGTH,PROTOCOL,ALGORITHM, EXPONENT)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And a variable part: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RSA modulus, which consist of two prime factors P and Q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91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Therefore, we have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$</a:t>
            </a:r>
            <a:r>
              <a:rPr lang="en-US" sz="2000" dirty="0" err="1">
                <a:solidFill>
                  <a:srgbClr val="0C1F24"/>
                </a:solidFill>
                <a:latin typeface="Courier New"/>
                <a:cs typeface="Courier New"/>
              </a:rPr>
              <a:t>num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 % 65535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 equivalent to: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(constant + P*Q) % 65535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 equivalent to: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(constant % 65535) + ((P*Q) % 65535 )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421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Ignoring the constant part we have: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(P*Q) % 65535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We know that P and Q are very large primes.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65535 has factors: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3, 5, 17, 257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Since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P, Q, 3, 5, 17 and 257)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are co-prime,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P,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Q can’t be divided by 3, 5, 17 and 257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and 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 or 257 will never be 0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422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 or 257 will never be 0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 has 2 solutions (not 3)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5 has 4 solutions (not 5)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17 has 16 solutions (not 17) and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257 has 256 solutions (not 257)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So, (P*Q) % 65535 has 2*4*16*256 solutions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3379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Florian Maury and </a:t>
            </a:r>
            <a:r>
              <a:rPr lang="en-US" dirty="0" err="1"/>
              <a:t>Jérôme</a:t>
            </a:r>
            <a:r>
              <a:rPr lang="en-US" dirty="0"/>
              <a:t> </a:t>
            </a:r>
            <a:r>
              <a:rPr lang="en-US" dirty="0" err="1"/>
              <a:t>Plût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 or 257 will never be 0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 has 2 solutions (not 3)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5 has 4 solutions (not 5)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17 has 16 solutions (not 17) and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257 has 256 solutions (not 257)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So, (P*Q) % 65535 has 2*4*16*256 solutions, or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4000" b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32768</a:t>
            </a:r>
            <a:r>
              <a:rPr lang="en-US" sz="4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different </a:t>
            </a:r>
            <a:r>
              <a:rPr lang="en-US" sz="4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endParaRPr lang="en-US" sz="4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0837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Hoorah!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Three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issues, one solved: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Tx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Not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enough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(expected 64K, got less)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Off by a few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(16387, 16385, 32769)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One library produces 50% of the other library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6489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by a few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Very similar is not exactly the same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last part of the key-tag function in RFC4034 reads as follows: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r>
              <a:rPr lang="en-GB" sz="2000" dirty="0">
                <a:latin typeface="Courier New"/>
                <a:cs typeface="Courier New"/>
              </a:rPr>
              <a:t>ac += (ac &gt;&gt; 16) &amp; 0xFFFF;            </a:t>
            </a:r>
          </a:p>
          <a:p>
            <a:r>
              <a:rPr lang="en-GB" sz="2000" dirty="0" smtClean="0">
                <a:latin typeface="Courier New"/>
                <a:cs typeface="Courier New"/>
              </a:rPr>
              <a:t>return </a:t>
            </a:r>
            <a:r>
              <a:rPr lang="en-GB" sz="2000" dirty="0">
                <a:latin typeface="Courier New"/>
                <a:cs typeface="Courier New"/>
              </a:rPr>
              <a:t>ac &amp; 0xFFFF</a:t>
            </a:r>
            <a:r>
              <a:rPr lang="en-GB" sz="2000" dirty="0" smtClean="0">
                <a:latin typeface="Courier New"/>
                <a:cs typeface="Courier New"/>
              </a:rPr>
              <a:t>;</a:t>
            </a:r>
          </a:p>
          <a:p>
            <a:endParaRPr lang="en-GB" sz="2000" dirty="0">
              <a:latin typeface="Courier New"/>
              <a:cs typeface="Courier New"/>
            </a:endParaRPr>
          </a:p>
          <a:p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If the previous line result in a carry (value &gt; 65535), the latter line ignores it.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endParaRPr lang="en-GB" sz="2000" dirty="0"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Hence, some off by a few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are a result of that.</a:t>
            </a:r>
          </a:p>
        </p:txBody>
      </p:sp>
    </p:spTree>
    <p:extLst>
      <p:ext uri="{BB962C8B-B14F-4D97-AF65-F5344CB8AC3E}">
        <p14:creationId xmlns:p14="http://schemas.microsoft.com/office/powerpoint/2010/main" val="256297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Hoorah!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Three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issues, two solved: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Tx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Not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enough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(expected 64K, got less)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Off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by a few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(16387, 16385, 32769)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One library produces 50% of the other library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235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</a:t>
            </a:r>
            <a:r>
              <a:rPr lang="en-US" dirty="0" err="1" smtClean="0"/>
              <a:t>keyspace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Peter, using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mbedTLS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was able to produce twice as many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OpenSSL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only generates safe primes: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 = 2 * P` + 1 where P` is also prime.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That implies that P mod 3 is never 1 (and thus always 2)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So: P*Q=M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(P mod 3) * (Q mod 3) = M mod 3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 * 2 = 4 mod 3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 mod 3 is 1. Always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2108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</a:t>
            </a:r>
            <a:r>
              <a:rPr lang="en-US" dirty="0" err="1" smtClean="0"/>
              <a:t>keyspace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 or 257 will never be 0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 has 2 solutions (not 3)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5 has 4 solutions (not 5)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17 has 16 solutions (not 17) and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257 has 256 solutions (not 257)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So, (P*Q) % 65535 has 2*4*16*256 solutions, or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4000" b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32768</a:t>
            </a:r>
            <a:r>
              <a:rPr lang="en-US" sz="4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different </a:t>
            </a:r>
            <a:r>
              <a:rPr lang="en-US" sz="4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endParaRPr lang="en-US" sz="4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4250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look into this?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601" y="1476673"/>
            <a:ext cx="8103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2010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2015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248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</a:t>
            </a:r>
            <a:r>
              <a:rPr lang="en-US" dirty="0" err="1" smtClean="0"/>
              <a:t>keyspace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(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3, 5, 17 or 257 will never be 0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 will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always be </a:t>
            </a: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1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3 has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solution  (not 3)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5 has 4 solutions (not 5)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17 has 16 solutions (not 17) and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(P*Q) % 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257 has 256 solutions (not 257)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So, (P*Q) % 65535 has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*4*16*256 solutions, or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4000" b="1" strike="sngStrike" dirty="0" smtClean="0">
                <a:solidFill>
                  <a:srgbClr val="0C1F24"/>
                </a:solidFill>
                <a:latin typeface="Source Sans Pro"/>
                <a:cs typeface="Source Sans Pro"/>
              </a:rPr>
              <a:t>32768</a:t>
            </a:r>
            <a:r>
              <a:rPr lang="en-US" sz="4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different </a:t>
            </a:r>
            <a:r>
              <a:rPr lang="en-US" sz="4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endParaRPr lang="en-US" sz="4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4000" b="1" dirty="0" smtClean="0">
                <a:solidFill>
                  <a:srgbClr val="FF0000"/>
                </a:solidFill>
                <a:latin typeface="Source Sans Pro"/>
                <a:cs typeface="Source Sans Pro"/>
              </a:rPr>
              <a:t>16384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40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Hoorah!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Three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issues, two solved: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457200" indent="-457200">
              <a:buSzPct val="75000"/>
              <a:buFontTx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Not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enough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(expected 64K, got less)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Off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by a few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(16387, 16385, 32769)</a:t>
            </a:r>
          </a:p>
          <a:p>
            <a:pPr marL="457200" indent="-457200">
              <a:buSzPct val="75000"/>
              <a:buAutoNum type="arabicParenR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SOLVED: One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library produces 50% of the other library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0959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Warren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Kumari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Ben Laurie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Florian Maury</a:t>
            </a:r>
          </a:p>
          <a:p>
            <a:pPr>
              <a:buSzPct val="75000"/>
            </a:pP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Jérôme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Plût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Jean-René </a:t>
            </a: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Reinhard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Peter van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Dijk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Bert Hubert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David Conrad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And all who have participated in the discussions on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dns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-operations</a:t>
            </a:r>
          </a:p>
        </p:txBody>
      </p:sp>
    </p:spTree>
    <p:extLst>
      <p:ext uri="{BB962C8B-B14F-4D97-AF65-F5344CB8AC3E}">
        <p14:creationId xmlns:p14="http://schemas.microsoft.com/office/powerpoint/2010/main" val="331871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look into this?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601" y="1476673"/>
            <a:ext cx="8103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2010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2015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 wanted to use those as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for my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testbed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You can’t simply assign a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to a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dnskey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.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RFC4034: 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“the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algorithm for calculating the Key Tag is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almost but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not completely identical to the familiar ones-complement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checksum used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in many other Internet protocols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.”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8846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517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</a:t>
            </a: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done</a:t>
            </a: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This only generated about 16K keys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 was expecting 64K keys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keytags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02010 and 02015 were absent</a:t>
            </a:r>
          </a:p>
        </p:txBody>
      </p:sp>
    </p:spTree>
    <p:extLst>
      <p:ext uri="{BB962C8B-B14F-4D97-AF65-F5344CB8AC3E}">
        <p14:creationId xmlns:p14="http://schemas.microsoft.com/office/powerpoint/2010/main" val="312963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d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one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First clue by Duane </a:t>
            </a:r>
            <a:r>
              <a:rPr lang="en-US" sz="20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Wessels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: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err="1">
                <a:solidFill>
                  <a:srgbClr val="0C1F24"/>
                </a:solidFill>
                <a:latin typeface="Source Sans Pro"/>
                <a:cs typeface="Source Sans Pro"/>
              </a:rPr>
              <a:t>dnssec-keygen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won't generate a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new key if: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new key tag conflicts with an existing key tag + revoke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bit</a:t>
            </a:r>
          </a:p>
          <a:p>
            <a:pPr marL="342900" indent="-342900">
              <a:buSzPct val="75000"/>
              <a:buFont typeface="Arial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the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new key tag + revoke bit conflicts with an existing key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tag</a:t>
            </a:r>
          </a:p>
          <a:p>
            <a:pPr marL="342900" indent="-342900">
              <a:buSzPct val="75000"/>
              <a:buFont typeface="Arial"/>
              <a:buChar char="•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Nice! Well observed.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0215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Simple loop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76673"/>
            <a:ext cx="8103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w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hile true 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do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dnssec-keygen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–a RSASHA256 –f KSK –b 2048 .\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&gt;&gt; 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taglist</a:t>
            </a:r>
            <a:endParaRPr lang="en-US" sz="2000" dirty="0" smtClean="0">
              <a:solidFill>
                <a:srgbClr val="0C1F24"/>
              </a:solidFill>
              <a:latin typeface="Courier New"/>
              <a:cs typeface="Courier New"/>
            </a:endParaRP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solidFill>
                  <a:srgbClr val="0C1F24"/>
                </a:solidFill>
                <a:latin typeface="Courier New"/>
                <a:cs typeface="Courier New"/>
              </a:rPr>
              <a:t>rm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 K\.+008*;</a:t>
            </a:r>
          </a:p>
          <a:p>
            <a:pPr>
              <a:buSzPct val="75000"/>
            </a:pPr>
            <a:r>
              <a:rPr lang="en-US" sz="2000" dirty="0">
                <a:solidFill>
                  <a:srgbClr val="0C1F24"/>
                </a:solidFill>
                <a:latin typeface="Courier New"/>
                <a:cs typeface="Courier New"/>
              </a:rPr>
              <a:t>d</a:t>
            </a:r>
            <a:r>
              <a:rPr lang="en-US" sz="2000" dirty="0" smtClean="0">
                <a:solidFill>
                  <a:srgbClr val="0C1F24"/>
                </a:solidFill>
                <a:latin typeface="Courier New"/>
                <a:cs typeface="Courier New"/>
              </a:rPr>
              <a:t>one</a:t>
            </a:r>
          </a:p>
          <a:p>
            <a:pPr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This simply removes keys after they’re created, but adds the tag to a list.</a:t>
            </a:r>
          </a:p>
        </p:txBody>
      </p:sp>
    </p:spTree>
    <p:extLst>
      <p:ext uri="{BB962C8B-B14F-4D97-AF65-F5344CB8AC3E}">
        <p14:creationId xmlns:p14="http://schemas.microsoft.com/office/powerpoint/2010/main" val="212145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8590</TotalTime>
  <Words>1777</Words>
  <Application>Microsoft Macintosh PowerPoint</Application>
  <PresentationFormat>On-screen Show (4:3)</PresentationFormat>
  <Paragraphs>377</Paragraphs>
  <Slides>43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Pubquiz question:</vt:lpstr>
      <vt:lpstr>Why did I look into this?</vt:lpstr>
      <vt:lpstr>Why did I look into this?</vt:lpstr>
      <vt:lpstr>Why did I look into this?</vt:lpstr>
      <vt:lpstr>Simple loop</vt:lpstr>
      <vt:lpstr>Simple loop</vt:lpstr>
      <vt:lpstr>Simple loop</vt:lpstr>
      <vt:lpstr>Less Simple loop</vt:lpstr>
      <vt:lpstr>Less Simple loop</vt:lpstr>
      <vt:lpstr>Less Simple loop</vt:lpstr>
      <vt:lpstr>It’s the tool, try a different one.</vt:lpstr>
      <vt:lpstr>It’s the tool, try a different one.</vt:lpstr>
      <vt:lpstr>It’s the tool, try a different one.</vt:lpstr>
      <vt:lpstr>Meanwhile, via Twitter</vt:lpstr>
      <vt:lpstr>Meanwhile, via Twitter</vt:lpstr>
      <vt:lpstr>So, it could be the library</vt:lpstr>
      <vt:lpstr>So, it could be the library</vt:lpstr>
      <vt:lpstr>But…. On DNS-Operations</vt:lpstr>
      <vt:lpstr>But…. On DNS-Operations</vt:lpstr>
      <vt:lpstr>Now what…</vt:lpstr>
      <vt:lpstr>Is it the keytag function?</vt:lpstr>
      <vt:lpstr>It is not the keytag function</vt:lpstr>
      <vt:lpstr>It is not the keytag function</vt:lpstr>
      <vt:lpstr>It is not the keytag function</vt:lpstr>
      <vt:lpstr>It is not the keytag function</vt:lpstr>
      <vt:lpstr> </vt:lpstr>
      <vt:lpstr>Florian Maury and Jérôme Plût </vt:lpstr>
      <vt:lpstr>Florian Maury and Jérôme Plût </vt:lpstr>
      <vt:lpstr>Florian Maury and Jérôme Plût </vt:lpstr>
      <vt:lpstr>Florian Maury and Jérôme Plût </vt:lpstr>
      <vt:lpstr>Florian Maury and Jérôme Plût </vt:lpstr>
      <vt:lpstr>Florian Maury and Jérôme Plût </vt:lpstr>
      <vt:lpstr>Florian Maury and Jérôme Plût </vt:lpstr>
      <vt:lpstr>Hoorah!</vt:lpstr>
      <vt:lpstr>Off by a few</vt:lpstr>
      <vt:lpstr>Hoorah!</vt:lpstr>
      <vt:lpstr>Half the keyspace</vt:lpstr>
      <vt:lpstr>Half the keyspace</vt:lpstr>
      <vt:lpstr>Half the keyspace</vt:lpstr>
      <vt:lpstr>Hoorah!</vt:lpstr>
      <vt:lpstr>Thanks to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Roy Arends</cp:lastModifiedBy>
  <cp:revision>286</cp:revision>
  <cp:lastPrinted>2015-04-13T15:10:57Z</cp:lastPrinted>
  <dcterms:created xsi:type="dcterms:W3CDTF">2015-01-07T16:11:05Z</dcterms:created>
  <dcterms:modified xsi:type="dcterms:W3CDTF">2016-03-30T03:54:03Z</dcterms:modified>
</cp:coreProperties>
</file>