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  <p:sldMasterId id="2147483698" r:id="rId2"/>
    <p:sldMasterId id="2147483708" r:id="rId3"/>
    <p:sldMasterId id="214748371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-9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45CD0-5213-4A66-8769-AD863ED429F3}" type="datetimeFigureOut">
              <a:rPr lang="en-US" smtClean="0"/>
              <a:t>29/09/15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2FC8-AB6B-44F7-BCE3-1F5C688A5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6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975DE-7D5D-44C7-98F4-56162628EC01}" type="datetimeFigureOut">
              <a:rPr lang="en-US" smtClean="0"/>
              <a:t>29/09/15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9AE8A-625E-450B-9D75-FF4EBC45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9AE8A-625E-450B-9D75-FF4EBC45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5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29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72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9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5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4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4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-11283"/>
            <a:ext cx="1655067" cy="2407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5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-11283"/>
            <a:ext cx="1655067" cy="240792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1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8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3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5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NEW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Description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6968"/>
            <a:ext cx="8265196" cy="4689995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Arial" panose="020B0604020202020204" pitchFamily="34" charset="0"/>
              <a:buChar char="•"/>
              <a:defRPr baseline="0">
                <a:solidFill>
                  <a:schemeClr val="accent5"/>
                </a:solidFill>
              </a:defRPr>
            </a:lvl1pPr>
            <a:lvl2pPr marL="457200" indent="0">
              <a:buClr>
                <a:schemeClr val="accent3"/>
              </a:buClr>
              <a:buFont typeface="Arial" panose="020B0604020202020204" pitchFamily="34" charset="0"/>
              <a:buNone/>
              <a:defRPr baseline="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</a:p>
          <a:p>
            <a:pPr lvl="0"/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5126"/>
            <a:ext cx="8265196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774154" y="6486627"/>
            <a:ext cx="79707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3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667" y="1495514"/>
            <a:ext cx="4013199" cy="4681449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63534" y="1495514"/>
            <a:ext cx="4158862" cy="4681449"/>
          </a:xfrm>
        </p:spPr>
        <p:txBody>
          <a:bodyPr/>
          <a:lstStyle>
            <a:lvl1pPr marL="457200" indent="-4572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content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7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667" y="1495514"/>
            <a:ext cx="8256729" cy="4681449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add a chart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Chart Slide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6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667" y="365126"/>
            <a:ext cx="8256729" cy="87527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53" y="0"/>
            <a:ext cx="1655067" cy="24079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7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" y="6555312"/>
            <a:ext cx="680476" cy="20835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74154" y="6486627"/>
            <a:ext cx="79482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809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7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5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0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83898" y="4894092"/>
            <a:ext cx="5312918" cy="35569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email/contact details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5825563"/>
            <a:ext cx="1658695" cy="69811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62716" y="4849672"/>
            <a:ext cx="1552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Contact: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63712" y="5167527"/>
            <a:ext cx="296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</a:rPr>
              <a:t>www.nzrs.net.nz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0" y="6617208"/>
            <a:ext cx="1655067" cy="24079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5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5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37" y="1669773"/>
            <a:ext cx="7885007" cy="1840189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37" y="3586037"/>
            <a:ext cx="7879559" cy="1160891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Add date, location, presenter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02" y="291275"/>
            <a:ext cx="1683570" cy="708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29" y="0"/>
            <a:ext cx="1655067" cy="2407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38572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1459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8245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2.xm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3.xm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theme" Target="../theme/theme4.xm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9538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4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4" r:id="rId5"/>
    <p:sldLayoutId id="2147483695" r:id="rId6"/>
    <p:sldLayoutId id="2147483696" r:id="rId7"/>
    <p:sldLayoutId id="214748369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3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29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7703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0590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7376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8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09969" y="6522720"/>
            <a:ext cx="1304014" cy="302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2856" y="6522720"/>
            <a:ext cx="3681454" cy="29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69642" y="6522720"/>
            <a:ext cx="976134" cy="3082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CDBD8B18-5CB0-4F84-8271-67BA7B8E4F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1127"/>
            <a:ext cx="4690882" cy="462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7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800" kern="1200" dirty="0" smtClean="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dp.nz/Domain-Names/-nz-Zone-Scan-Nameserver-Errors/g8c6-rp3v" TargetMode="External"/><Relationship Id="rId4" Type="http://schemas.openxmlformats.org/officeDocument/2006/relationships/hyperlink" Target="https://idp.nz/Domain-Names/-nz-Zone-Scan-DNSSEC/jd96-epec" TargetMode="External"/><Relationship Id="rId5" Type="http://schemas.openxmlformats.org/officeDocument/2006/relationships/hyperlink" Target="https://idp.nz/Domain-Names/-nz-Zone-Scan-IPv6/rypa-4eiq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dp.nz/Domain-Names/-nz-Zone-Scan-Domain-Errors/2cqk-jxp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dp.nz/Domain-Names/-nz-Zone-Scan-DNSKEY-algorithms/ari3-y5bk" TargetMode="External"/><Relationship Id="rId3" Type="http://schemas.openxmlformats.org/officeDocument/2006/relationships/hyperlink" Target="https://idp.nz/Domain-Names/-nz-Zone-Scan-TTL-Sample-/98tk-cy6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blog.nzrs.net.nz/visualizing-server-locations-for-nz-using-open-data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nzrs.net.nz/dns/zone-and-web-scanning" TargetMode="External"/><Relationship Id="rId3" Type="http://schemas.openxmlformats.org/officeDocument/2006/relationships/hyperlink" Target="https://github.com/NZRS/dnschec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idp.n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dp.nz/Domain-Names/-nz-Zone-Scan/ep35-2s5u" TargetMode="External"/><Relationship Id="rId3" Type="http://schemas.openxmlformats.org/officeDocument/2006/relationships/hyperlink" Target="https://idp.nz/view/d8mm-tt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Publishing zone scan data using an open data portal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Sebastian Castro</a:t>
            </a:r>
          </a:p>
          <a:p>
            <a:r>
              <a:rPr lang="en-US" dirty="0" smtClean="0"/>
              <a:t>OARC Workshop Montreal – Oct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Domain level errors</a:t>
            </a:r>
          </a:p>
          <a:p>
            <a:pPr lvl="1"/>
            <a:r>
              <a:rPr lang="en-US" dirty="0">
                <a:hlinkClick r:id="rId2"/>
              </a:rPr>
              <a:t>https://idp.nz/Domain-Names/-nz-Zone-Scan-Domain-Errors/2cqk-</a:t>
            </a:r>
            <a:r>
              <a:rPr lang="en-US" dirty="0" smtClean="0">
                <a:hlinkClick r:id="rId2"/>
              </a:rPr>
              <a:t>jxpt</a:t>
            </a:r>
            <a:endParaRPr lang="en-US" dirty="0" smtClean="0"/>
          </a:p>
          <a:p>
            <a:r>
              <a:rPr lang="en-US" dirty="0" smtClean="0"/>
              <a:t>Name servers errors</a:t>
            </a:r>
          </a:p>
          <a:p>
            <a:pPr lvl="1"/>
            <a:r>
              <a:rPr lang="en-US" dirty="0">
                <a:hlinkClick r:id="rId3"/>
              </a:rPr>
              <a:t>https://idp.nz/Domain-Names/-nz-Zone-Scan-Nameserver-Errors/g8c6-</a:t>
            </a:r>
            <a:r>
              <a:rPr lang="en-US" dirty="0" smtClean="0">
                <a:hlinkClick r:id="rId3"/>
              </a:rPr>
              <a:t>rp3v</a:t>
            </a:r>
            <a:endParaRPr lang="en-US" dirty="0" smtClean="0"/>
          </a:p>
          <a:p>
            <a:r>
              <a:rPr lang="en-US" dirty="0" smtClean="0"/>
              <a:t>DNSSEC Status</a:t>
            </a:r>
          </a:p>
          <a:p>
            <a:pPr lvl="1"/>
            <a:r>
              <a:rPr lang="en-US" dirty="0">
                <a:hlinkClick r:id="rId4"/>
              </a:rPr>
              <a:t>https://idp.nz/Domain-Names/-nz-Zone-Scan-DNSSEC/jd96-</a:t>
            </a:r>
            <a:r>
              <a:rPr lang="en-US" dirty="0" smtClean="0">
                <a:hlinkClick r:id="rId4"/>
              </a:rPr>
              <a:t>epec</a:t>
            </a:r>
            <a:endParaRPr lang="en-US" dirty="0" smtClean="0"/>
          </a:p>
          <a:p>
            <a:r>
              <a:rPr lang="en-US" dirty="0"/>
              <a:t>IPv6 adoption</a:t>
            </a:r>
          </a:p>
          <a:p>
            <a:pPr lvl="1"/>
            <a:r>
              <a:rPr lang="en-US" dirty="0">
                <a:hlinkClick r:id="rId5"/>
              </a:rPr>
              <a:t>https://idp.nz/Domain-Names/-nz-Zone-Scan-IPv6/rypa-4eiq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 -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9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DNSKEY algorithms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://idp.nz/Domain-Names/-nz-Zone-Scan-DNSKEY-algorithms/ari3-</a:t>
            </a:r>
            <a:r>
              <a:rPr lang="en-US" dirty="0" smtClean="0">
                <a:hlinkClick r:id="rId2"/>
              </a:rPr>
              <a:t>y5bk</a:t>
            </a:r>
            <a:endParaRPr lang="en-US" dirty="0"/>
          </a:p>
          <a:p>
            <a:r>
              <a:rPr lang="en-US" dirty="0" smtClean="0"/>
              <a:t>TTL </a:t>
            </a:r>
            <a:r>
              <a:rPr lang="en-US" dirty="0"/>
              <a:t>distribution sample</a:t>
            </a:r>
          </a:p>
          <a:p>
            <a:r>
              <a:rPr lang="en-US" dirty="0">
                <a:hlinkClick r:id="rId3"/>
              </a:rPr>
              <a:t>https://idp.nz/Domain-Names/-nz-Zone-Scan-TTL-Sample-/98tk-</a:t>
            </a:r>
            <a:r>
              <a:rPr lang="en-US" dirty="0" smtClean="0">
                <a:hlinkClick r:id="rId3"/>
              </a:rPr>
              <a:t>cy6d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 -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4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available for others to use</a:t>
            </a:r>
          </a:p>
          <a:p>
            <a:r>
              <a:rPr lang="en-US" dirty="0" smtClean="0"/>
              <a:t>For example, server geo-location dashboard</a:t>
            </a:r>
          </a:p>
          <a:p>
            <a:r>
              <a:rPr lang="en-US" dirty="0" smtClean="0"/>
              <a:t>Server </a:t>
            </a:r>
            <a:r>
              <a:rPr lang="en-US" dirty="0" smtClean="0"/>
              <a:t>geo-location animation</a:t>
            </a:r>
          </a:p>
          <a:p>
            <a:r>
              <a:rPr lang="en-US" dirty="0" smtClean="0"/>
              <a:t>Interactive map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http://blog.nzrs.net.nz/visualizing-server-locations-for-nz-using-open-data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 – Potential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9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datasets</a:t>
            </a:r>
          </a:p>
          <a:p>
            <a:pPr lvl="1"/>
            <a:r>
              <a:rPr lang="en-US" dirty="0" smtClean="0"/>
              <a:t>Aggregated from .nz DNS traffic</a:t>
            </a:r>
          </a:p>
          <a:p>
            <a:pPr lvl="1"/>
            <a:r>
              <a:rPr lang="en-US" dirty="0" smtClean="0"/>
              <a:t>	Thanks SIDN for the inspiration</a:t>
            </a:r>
          </a:p>
          <a:p>
            <a:pPr lvl="1"/>
            <a:r>
              <a:rPr lang="en-US" dirty="0" smtClean="0"/>
              <a:t>DNSSEC and IPv6 adoption for NZ from APNIC</a:t>
            </a:r>
          </a:p>
          <a:p>
            <a:pPr lvl="1"/>
            <a:r>
              <a:rPr lang="en-US" dirty="0" smtClean="0"/>
              <a:t>	Thanks Geoff!</a:t>
            </a:r>
          </a:p>
          <a:p>
            <a:pPr lvl="1"/>
            <a:r>
              <a:rPr lang="en-US" dirty="0" smtClean="0"/>
              <a:t>String analysis of the registry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Levenshtein</a:t>
            </a:r>
            <a:endParaRPr lang="en-US" dirty="0" smtClean="0"/>
          </a:p>
          <a:p>
            <a:pPr lvl="1"/>
            <a:r>
              <a:rPr lang="en-US" dirty="0" smtClean="0"/>
              <a:t>	Portfolios</a:t>
            </a:r>
          </a:p>
          <a:p>
            <a:pPr lvl="1"/>
            <a:r>
              <a:rPr lang="en-US" dirty="0" smtClean="0"/>
              <a:t>	Word segmentation and tagging</a:t>
            </a:r>
          </a:p>
          <a:p>
            <a:r>
              <a:rPr lang="en-US" dirty="0" smtClean="0"/>
              <a:t>External visualizations using the data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 -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sebastian@nzrs.net.nz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NZRS is an </a:t>
            </a:r>
            <a:r>
              <a:rPr lang="en-US" dirty="0" err="1" smtClean="0"/>
              <a:t>InternetNZ</a:t>
            </a:r>
            <a:r>
              <a:rPr lang="en-US" dirty="0" smtClean="0"/>
              <a:t> company</a:t>
            </a:r>
          </a:p>
          <a:p>
            <a:r>
              <a:rPr lang="en-US" dirty="0" smtClean="0"/>
              <a:t>Provider of:</a:t>
            </a:r>
          </a:p>
          <a:p>
            <a:pPr lvl="1"/>
            <a:r>
              <a:rPr lang="en-US" dirty="0" smtClean="0"/>
              <a:t>Critical Internet infrastructure</a:t>
            </a:r>
          </a:p>
          <a:p>
            <a:pPr lvl="1"/>
            <a:r>
              <a:rPr lang="en-US" dirty="0" smtClean="0"/>
              <a:t>Authoritative Internet data</a:t>
            </a:r>
          </a:p>
          <a:p>
            <a:r>
              <a:rPr lang="en-US" dirty="0" smtClean="0"/>
              <a:t>Embracing open data</a:t>
            </a:r>
          </a:p>
          <a:p>
            <a:r>
              <a:rPr lang="en-US" dirty="0" smtClean="0"/>
              <a:t>Helping NZ ecosystem to provide arguments with data</a:t>
            </a:r>
          </a:p>
          <a:p>
            <a:r>
              <a:rPr lang="en-US" dirty="0" smtClean="0"/>
              <a:t>Enabling a new generation of research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3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on Aug 2013</a:t>
            </a:r>
          </a:p>
          <a:p>
            <a:r>
              <a:rPr lang="en-US" dirty="0" smtClean="0"/>
              <a:t>Runs monthly</a:t>
            </a:r>
          </a:p>
          <a:p>
            <a:r>
              <a:rPr lang="en-US" dirty="0" smtClean="0"/>
              <a:t>Governed </a:t>
            </a:r>
            <a:r>
              <a:rPr lang="en-US" dirty="0"/>
              <a:t>by </a:t>
            </a:r>
            <a:r>
              <a:rPr lang="en-US" dirty="0" smtClean="0"/>
              <a:t>policy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://nzrs.net.nz/dns/zone-and-web-</a:t>
            </a:r>
            <a:r>
              <a:rPr lang="en-US" dirty="0" smtClean="0">
                <a:hlinkClick r:id="rId2"/>
              </a:rPr>
              <a:t>scanning</a:t>
            </a:r>
            <a:endParaRPr lang="en-US" dirty="0" smtClean="0"/>
          </a:p>
          <a:p>
            <a:r>
              <a:rPr lang="en-US" dirty="0" smtClean="0"/>
              <a:t>Based on a fork from </a:t>
            </a:r>
            <a:r>
              <a:rPr lang="en-US" dirty="0" err="1" smtClean="0"/>
              <a:t>dnscheck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https://github.com/NZRS/</a:t>
            </a:r>
            <a:r>
              <a:rPr lang="en-US" dirty="0" smtClean="0">
                <a:hlinkClick r:id="rId3"/>
              </a:rPr>
              <a:t>dnscheck</a:t>
            </a:r>
            <a:endParaRPr lang="en-US" dirty="0" smtClean="0"/>
          </a:p>
          <a:p>
            <a:r>
              <a:rPr lang="en-US" dirty="0" smtClean="0"/>
              <a:t>DNS tests for configuration correctness + data gathering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5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Notable examples</a:t>
            </a:r>
          </a:p>
          <a:p>
            <a:pPr lvl="1"/>
            <a:r>
              <a:rPr lang="en-US" dirty="0" smtClean="0"/>
              <a:t>Domain is broken, lame, has mail server</a:t>
            </a:r>
          </a:p>
          <a:p>
            <a:r>
              <a:rPr lang="en-US" dirty="0" smtClean="0"/>
              <a:t>Name server status</a:t>
            </a:r>
          </a:p>
          <a:p>
            <a:pPr lvl="1"/>
            <a:r>
              <a:rPr lang="en-US" dirty="0" smtClean="0"/>
              <a:t>Answers UDP, TCP, recursion, AXFR</a:t>
            </a:r>
          </a:p>
          <a:p>
            <a:r>
              <a:rPr lang="en-US" dirty="0" smtClean="0"/>
              <a:t>DNSSEC</a:t>
            </a:r>
          </a:p>
          <a:p>
            <a:pPr lvl="1"/>
            <a:r>
              <a:rPr lang="en-US" dirty="0" smtClean="0"/>
              <a:t>Signed domains, signed delegations, DNSKEY algorithms</a:t>
            </a:r>
          </a:p>
          <a:p>
            <a:r>
              <a:rPr lang="en-US" dirty="0" smtClean="0"/>
              <a:t>Web server, mail server, name server addresses</a:t>
            </a:r>
          </a:p>
          <a:p>
            <a:pPr lvl="1"/>
            <a:r>
              <a:rPr lang="en-US" dirty="0" smtClean="0"/>
              <a:t>Both v4 and v6</a:t>
            </a:r>
            <a:endParaRPr lang="en-US" dirty="0"/>
          </a:p>
          <a:p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TTL distributions</a:t>
            </a:r>
          </a:p>
          <a:p>
            <a:pPr lvl="1"/>
            <a:r>
              <a:rPr lang="en-US" dirty="0" smtClean="0"/>
              <a:t>NS </a:t>
            </a:r>
            <a:r>
              <a:rPr lang="en-US" dirty="0" err="1" smtClean="0"/>
              <a:t>RRset</a:t>
            </a:r>
            <a:r>
              <a:rPr lang="en-US" dirty="0" smtClean="0"/>
              <a:t>, MX </a:t>
            </a:r>
            <a:r>
              <a:rPr lang="en-US" dirty="0" err="1" smtClean="0"/>
              <a:t>RRset</a:t>
            </a:r>
            <a:r>
              <a:rPr lang="en-US" dirty="0" smtClean="0"/>
              <a:t>, “web” </a:t>
            </a:r>
            <a:r>
              <a:rPr lang="en-US" dirty="0" err="1" smtClean="0"/>
              <a:t>RRset</a:t>
            </a:r>
            <a:endParaRPr lang="en-US" dirty="0" smtClean="0"/>
          </a:p>
          <a:p>
            <a:r>
              <a:rPr lang="en-US" dirty="0" err="1" smtClean="0"/>
              <a:t>Geolocation</a:t>
            </a:r>
            <a:r>
              <a:rPr lang="en-US" dirty="0" smtClean="0"/>
              <a:t> of services</a:t>
            </a:r>
          </a:p>
          <a:p>
            <a:pPr lvl="1"/>
            <a:r>
              <a:rPr lang="en-US" dirty="0" smtClean="0"/>
              <a:t>Name servers, Web servers, Mail servers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5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14286" r="-1428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mail services market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3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data about </a:t>
            </a:r>
            <a:r>
              <a:rPr lang="en-US" dirty="0" smtClean="0"/>
              <a:t>“new”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DANE, SPF, DKIM</a:t>
            </a:r>
          </a:p>
          <a:p>
            <a:r>
              <a:rPr lang="en-US" dirty="0" smtClean="0"/>
              <a:t>Improve some of the collections</a:t>
            </a:r>
          </a:p>
          <a:p>
            <a:pPr lvl="1"/>
            <a:r>
              <a:rPr lang="en-US" dirty="0" smtClean="0"/>
              <a:t>DNSKEY key length</a:t>
            </a:r>
          </a:p>
          <a:p>
            <a:r>
              <a:rPr lang="en-US" dirty="0" smtClean="0"/>
              <a:t>Update the software</a:t>
            </a:r>
          </a:p>
          <a:p>
            <a:pPr lvl="1"/>
            <a:r>
              <a:rPr lang="en-US" dirty="0" smtClean="0"/>
              <a:t>Give </a:t>
            </a:r>
            <a:r>
              <a:rPr lang="en-US" dirty="0" err="1" smtClean="0"/>
              <a:t>zonemaster</a:t>
            </a:r>
            <a:r>
              <a:rPr lang="en-US" dirty="0" smtClean="0"/>
              <a:t> a try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scan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4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http://idp.nz</a:t>
            </a:r>
            <a:endParaRPr lang="en-US" dirty="0" smtClean="0"/>
          </a:p>
          <a:p>
            <a:r>
              <a:rPr lang="en-US" dirty="0" smtClean="0"/>
              <a:t>Cloud solution provided by </a:t>
            </a:r>
            <a:r>
              <a:rPr lang="en-US" dirty="0" err="1" smtClean="0"/>
              <a:t>Socrata</a:t>
            </a:r>
            <a:endParaRPr lang="en-US" dirty="0" smtClean="0"/>
          </a:p>
          <a:p>
            <a:r>
              <a:rPr lang="en-US" dirty="0" smtClean="0"/>
              <a:t>Our efforts to support Internet research and share data openly</a:t>
            </a:r>
          </a:p>
          <a:p>
            <a:r>
              <a:rPr lang="en-US" dirty="0" smtClean="0"/>
              <a:t>Two datasets at the moment</a:t>
            </a:r>
          </a:p>
          <a:p>
            <a:pPr lvl="1"/>
            <a:r>
              <a:rPr lang="en-US" dirty="0" smtClean="0"/>
              <a:t>.nz zone scan</a:t>
            </a:r>
          </a:p>
          <a:p>
            <a:pPr lvl="1"/>
            <a:r>
              <a:rPr lang="en-US" dirty="0" smtClean="0"/>
              <a:t>.nz registration data</a:t>
            </a:r>
          </a:p>
          <a:p>
            <a:r>
              <a:rPr lang="en-US" dirty="0" smtClean="0"/>
              <a:t>Aggregated and </a:t>
            </a:r>
            <a:r>
              <a:rPr lang="en-US" dirty="0" err="1" smtClean="0"/>
              <a:t>anonimized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Data Portal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4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.nz Zone Scan Data Set</a:t>
            </a:r>
          </a:p>
          <a:p>
            <a:pPr lvl="1"/>
            <a:r>
              <a:rPr lang="en-US" dirty="0">
                <a:hlinkClick r:id="rId2"/>
              </a:rPr>
              <a:t>https://idp.nz/Domain-Names/-nz-Zone-Scan/ep35-</a:t>
            </a:r>
            <a:r>
              <a:rPr lang="en-US" dirty="0" smtClean="0">
                <a:hlinkClick r:id="rId2"/>
              </a:rPr>
              <a:t>2s5u</a:t>
            </a:r>
            <a:endParaRPr lang="en-US" dirty="0" smtClean="0"/>
          </a:p>
          <a:p>
            <a:r>
              <a:rPr lang="en-US" dirty="0" smtClean="0"/>
              <a:t>Zone scan visual explorer</a:t>
            </a:r>
          </a:p>
          <a:p>
            <a:pPr lvl="1"/>
            <a:r>
              <a:rPr lang="en-US" dirty="0">
                <a:hlinkClick r:id="rId3"/>
              </a:rPr>
              <a:t>https://idp.nz/view/d8mm-</a:t>
            </a:r>
            <a:r>
              <a:rPr lang="en-US" dirty="0" smtClean="0">
                <a:hlinkClick r:id="rId3"/>
              </a:rPr>
              <a:t>tt52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IDP -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Publishing zone scan data using an open data portal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D8B18-5CB0-4F84-8271-67BA7B8E4F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76427"/>
      </p:ext>
    </p:extLst>
  </p:cSld>
  <p:clrMapOvr>
    <a:masterClrMapping/>
  </p:clrMapOvr>
</p:sld>
</file>

<file path=ppt/theme/theme1.xml><?xml version="1.0" encoding="utf-8"?>
<a:theme xmlns:a="http://schemas.openxmlformats.org/drawingml/2006/main" name="NZRS-Template (1)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1B45660-5972-446D-99B0-38F3477ECA3E}" vid="{346C0A33-C547-4CC3-A844-3F36531FCDC8}"/>
    </a:ext>
  </a:extLst>
</a:theme>
</file>

<file path=ppt/theme/theme2.xml><?xml version="1.0" encoding="utf-8"?>
<a:theme xmlns:a="http://schemas.openxmlformats.org/drawingml/2006/main" name="NZRS_Magenta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1B45660-5972-446D-99B0-38F3477ECA3E}" vid="{442E478F-A052-40B4-862E-056A7B2005BF}"/>
    </a:ext>
  </a:extLst>
</a:theme>
</file>

<file path=ppt/theme/theme3.xml><?xml version="1.0" encoding="utf-8"?>
<a:theme xmlns:a="http://schemas.openxmlformats.org/drawingml/2006/main" name="NZRS_Green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1B45660-5972-446D-99B0-38F3477ECA3E}" vid="{F5EA2F64-31D1-49A5-A53D-F0D758A22D5B}"/>
    </a:ext>
  </a:extLst>
</a:theme>
</file>

<file path=ppt/theme/theme4.xml><?xml version="1.0" encoding="utf-8"?>
<a:theme xmlns:a="http://schemas.openxmlformats.org/drawingml/2006/main" name="NZRS_Yellow">
  <a:themeElements>
    <a:clrScheme name="NZRS Colours">
      <a:dk1>
        <a:srgbClr val="43B6E8"/>
      </a:dk1>
      <a:lt1>
        <a:srgbClr val="FFFFFF"/>
      </a:lt1>
      <a:dk2>
        <a:srgbClr val="43B6E8"/>
      </a:dk2>
      <a:lt2>
        <a:srgbClr val="FFFFFF"/>
      </a:lt2>
      <a:accent1>
        <a:srgbClr val="43B6E8"/>
      </a:accent1>
      <a:accent2>
        <a:srgbClr val="ED1D7A"/>
      </a:accent2>
      <a:accent3>
        <a:srgbClr val="B2C452"/>
      </a:accent3>
      <a:accent4>
        <a:srgbClr val="FEE52C"/>
      </a:accent4>
      <a:accent5>
        <a:srgbClr val="333333"/>
      </a:accent5>
      <a:accent6>
        <a:srgbClr val="ED1D7A"/>
      </a:accent6>
      <a:hlink>
        <a:srgbClr val="ED1D7A"/>
      </a:hlink>
      <a:folHlink>
        <a:srgbClr val="FEE52C"/>
      </a:folHlink>
    </a:clrScheme>
    <a:fontScheme name="Custom 2">
      <a:majorFont>
        <a:latin typeface="Gotham Rounded Bold"/>
        <a:ea typeface=""/>
        <a:cs typeface=""/>
      </a:majorFont>
      <a:minorFont>
        <a:latin typeface="Gotham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1B45660-5972-446D-99B0-38F3477ECA3E}" vid="{B79E7528-FCD1-4305-9D1D-E17C9A8CF78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NZRS-Template (1).potx</Template>
  <TotalTime>2930</TotalTime>
  <Words>655</Words>
  <Application>Microsoft Macintosh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NZRS-Template (1)</vt:lpstr>
      <vt:lpstr>NZRS_Magenta</vt:lpstr>
      <vt:lpstr>NZRS_Green</vt:lpstr>
      <vt:lpstr>NZRS_Yellow</vt:lpstr>
      <vt:lpstr>Publishing zone scan data using an open data portal</vt:lpstr>
      <vt:lpstr>Motivation</vt:lpstr>
      <vt:lpstr>Zone scan</vt:lpstr>
      <vt:lpstr>Zone scan</vt:lpstr>
      <vt:lpstr>Zone scan</vt:lpstr>
      <vt:lpstr>Cloud mail services market</vt:lpstr>
      <vt:lpstr>Zone scan future</vt:lpstr>
      <vt:lpstr>Internet Data Portal</vt:lpstr>
      <vt:lpstr>IDP - Examples</vt:lpstr>
      <vt:lpstr>IDP - Examples</vt:lpstr>
      <vt:lpstr>IDP - Examples</vt:lpstr>
      <vt:lpstr>IDP – Potential uses</vt:lpstr>
      <vt:lpstr>IDP - Future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</dc:creator>
  <cp:lastModifiedBy>Sebastian Castro</cp:lastModifiedBy>
  <cp:revision>16</cp:revision>
  <dcterms:created xsi:type="dcterms:W3CDTF">2015-03-12T03:14:21Z</dcterms:created>
  <dcterms:modified xsi:type="dcterms:W3CDTF">2015-09-30T02:00:17Z</dcterms:modified>
</cp:coreProperties>
</file>