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82"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88825"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a Quinn" initials="" lastIdx="7" clrIdx="0"/>
  <p:cmAuthor id="1" name="Han Zhang" initials="" lastIdx="6"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DEB74AD-72F0-4028-97B0-D18FFAF5693E}">
  <a:tblStyle styleId="{7DEB74AD-72F0-4028-97B0-D18FFAF5693E}"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7E7E7"/>
          </a:solidFill>
        </a:fill>
      </a:tcStyle>
    </a:wholeTbl>
    <a:band1H>
      <a:tcTxStyle/>
      <a:tcStyle>
        <a:tcBdr/>
        <a:fill>
          <a:solidFill>
            <a:srgbClr val="CBCBCB"/>
          </a:solidFill>
        </a:fill>
      </a:tcStyle>
    </a:band1H>
    <a:band2H>
      <a:tcTxStyle/>
      <a:tcStyle>
        <a:tcBdr/>
      </a:tcStyle>
    </a:band2H>
    <a:band1V>
      <a:tcTxStyle/>
      <a:tcStyle>
        <a:tcBdr/>
        <a:fill>
          <a:solidFill>
            <a:srgbClr val="CBCBCB"/>
          </a:solidFill>
        </a:fill>
      </a:tcStyle>
    </a:band1V>
    <a:band2V>
      <a:tcTxStyle/>
      <a:tcStyle>
        <a:tcBdr/>
      </a:tcStyle>
    </a:band2V>
    <a:lastCol>
      <a:tcTxStyle b="on" i="off">
        <a:font>
          <a:latin typeface="Arial"/>
          <a:ea typeface="Arial"/>
          <a:cs typeface="Arial"/>
        </a:font>
        <a:schemeClr val="lt1"/>
      </a:tcTxStyle>
      <a:tcStyle>
        <a:tcBdr/>
        <a:fill>
          <a:solidFill>
            <a:schemeClr val="dk1"/>
          </a:solidFill>
        </a:fill>
      </a:tcStyle>
    </a:lastCol>
    <a:firstCol>
      <a:tcTxStyle b="on" i="off">
        <a:font>
          <a:latin typeface="Arial"/>
          <a:ea typeface="Arial"/>
          <a:cs typeface="Arial"/>
        </a:font>
        <a:schemeClr val="lt1"/>
      </a:tcTxStyle>
      <a:tcStyle>
        <a:tcBdr/>
        <a:fill>
          <a:solidFill>
            <a:schemeClr val="dk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med" len="med"/>
              <a:tailEnd type="none" w="med" len="med"/>
            </a:ln>
          </a:top>
        </a:tcBdr>
        <a:fill>
          <a:solidFill>
            <a:schemeClr val="dk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med" len="med"/>
              <a:tailEnd type="none" w="med" len="med"/>
            </a:ln>
          </a:bottom>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1142"/>
  </p:normalViewPr>
  <p:slideViewPr>
    <p:cSldViewPr snapToGrid="0" snapToObjects="1">
      <p:cViewPr varScale="1">
        <p:scale>
          <a:sx n="77" d="100"/>
          <a:sy n="77" d="100"/>
        </p:scale>
        <p:origin x="71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commentAuthors" Target="commentAuthors.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5049793" cy="464818"/>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accent1"/>
              </a:buClr>
              <a:buFont typeface="Arial"/>
              <a:buNone/>
              <a:defRPr sz="800" b="0" i="0" u="none" strike="noStrike" cap="none">
                <a:solidFill>
                  <a:schemeClr val="accent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5766485" y="0"/>
            <a:ext cx="1243915" cy="464818"/>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929292"/>
              </a:buClr>
              <a:buFont typeface="Arial"/>
              <a:buNone/>
              <a:defRPr sz="800" b="0" i="0" u="none" strike="noStrike" cap="none">
                <a:solidFill>
                  <a:srgbClr val="929292"/>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407987" y="696912"/>
            <a:ext cx="6194425"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chemeClr val="accent2"/>
            </a:solidFill>
            <a:prstDash val="solid"/>
            <a:round/>
            <a:headEnd type="none" w="med" len="med"/>
            <a:tailEnd type="none" w="med" len="med"/>
          </a:ln>
        </p:spPr>
      </p:sp>
      <p:sp>
        <p:nvSpPr>
          <p:cNvPr id="6" name="Shape 6"/>
          <p:cNvSpPr txBox="1">
            <a:spLocks noGrp="1"/>
          </p:cNvSpPr>
          <p:nvPr>
            <p:ph type="body" idx="1"/>
          </p:nvPr>
        </p:nvSpPr>
        <p:spPr>
          <a:xfrm>
            <a:off x="407987" y="4415789"/>
            <a:ext cx="6194425" cy="4183379"/>
          </a:xfrm>
          <a:prstGeom prst="rect">
            <a:avLst/>
          </a:prstGeom>
          <a:noFill/>
          <a:ln>
            <a:noFill/>
          </a:ln>
        </p:spPr>
        <p:txBody>
          <a:bodyPr wrap="square" lIns="91425" tIns="91425" rIns="91425" bIns="91425" anchor="t" anchorCtr="0"/>
          <a:lstStyle>
            <a:lvl1pPr marL="0" marR="0" lvl="0" indent="0" algn="l" rtl="0">
              <a:spcBef>
                <a:spcPts val="0"/>
              </a:spcBef>
              <a:buClr>
                <a:schemeClr val="dk1"/>
              </a:buClr>
              <a:buFont typeface="Arial"/>
              <a:buChar char="●"/>
              <a:defRPr sz="10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Char char="○"/>
              <a:defRPr sz="12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Char char="■"/>
              <a:defRPr sz="12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Char char="●"/>
              <a:defRPr sz="12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Char char="○"/>
              <a:defRPr sz="12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Char char="■"/>
              <a:defRPr sz="12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Char char="●"/>
              <a:defRPr sz="12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Char char="○"/>
              <a:defRPr sz="12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 name="Shape 7"/>
          <p:cNvSpPr/>
          <p:nvPr/>
        </p:nvSpPr>
        <p:spPr>
          <a:xfrm rot="10800000" flipH="1">
            <a:off x="0" y="9225415"/>
            <a:ext cx="7010400" cy="70984"/>
          </a:xfrm>
          <a:prstGeom prst="rect">
            <a:avLst/>
          </a:prstGeom>
          <a:solidFill>
            <a:schemeClr val="accent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8" name="Shape 8"/>
          <p:cNvSpPr txBox="1">
            <a:spLocks noGrp="1"/>
          </p:cNvSpPr>
          <p:nvPr>
            <p:ph type="ftr" idx="11"/>
          </p:nvPr>
        </p:nvSpPr>
        <p:spPr>
          <a:xfrm>
            <a:off x="0" y="8996335"/>
            <a:ext cx="3038475" cy="215443"/>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5B5B5B"/>
              </a:buClr>
              <a:buFont typeface="Arial"/>
              <a:buNone/>
              <a:defRPr sz="800" b="0" i="0" u="none" strike="noStrike" cap="none">
                <a:solidFill>
                  <a:srgbClr val="5B5B5B"/>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grpSp>
        <p:nvGrpSpPr>
          <p:cNvPr id="9" name="Shape 9"/>
          <p:cNvGrpSpPr/>
          <p:nvPr/>
        </p:nvGrpSpPr>
        <p:grpSpPr>
          <a:xfrm>
            <a:off x="6393468" y="8874285"/>
            <a:ext cx="417887" cy="292589"/>
            <a:chOff x="267" y="-340"/>
            <a:chExt cx="7144" cy="5001"/>
          </a:xfrm>
        </p:grpSpPr>
        <p:sp>
          <p:nvSpPr>
            <p:cNvPr id="10" name="Shape 10"/>
            <p:cNvSpPr/>
            <p:nvPr/>
          </p:nvSpPr>
          <p:spPr>
            <a:xfrm>
              <a:off x="267" y="-340"/>
              <a:ext cx="7144" cy="5001"/>
            </a:xfrm>
            <a:custGeom>
              <a:avLst/>
              <a:gdLst/>
              <a:ahLst/>
              <a:cxnLst/>
              <a:rect l="0" t="0" r="0" b="0"/>
              <a:pathLst>
                <a:path w="120000" h="120000" extrusionOk="0">
                  <a:moveTo>
                    <a:pt x="49930" y="13055"/>
                  </a:moveTo>
                  <a:cubicBezTo>
                    <a:pt x="53823" y="7322"/>
                    <a:pt x="59185" y="3746"/>
                    <a:pt x="65143" y="3746"/>
                  </a:cubicBezTo>
                  <a:cubicBezTo>
                    <a:pt x="73088" y="3746"/>
                    <a:pt x="80000" y="10047"/>
                    <a:pt x="83654" y="19413"/>
                  </a:cubicBezTo>
                  <a:cubicBezTo>
                    <a:pt x="86871" y="17369"/>
                    <a:pt x="90407" y="16234"/>
                    <a:pt x="94101" y="16234"/>
                  </a:cubicBezTo>
                  <a:cubicBezTo>
                    <a:pt x="108401" y="16234"/>
                    <a:pt x="119999" y="32923"/>
                    <a:pt x="119999" y="53528"/>
                  </a:cubicBezTo>
                  <a:cubicBezTo>
                    <a:pt x="119999" y="74134"/>
                    <a:pt x="108401" y="90823"/>
                    <a:pt x="94101" y="90823"/>
                  </a:cubicBezTo>
                  <a:cubicBezTo>
                    <a:pt x="92393" y="90823"/>
                    <a:pt x="90685" y="90539"/>
                    <a:pt x="89016" y="90085"/>
                  </a:cubicBezTo>
                  <a:cubicBezTo>
                    <a:pt x="85799" y="98372"/>
                    <a:pt x="79602" y="103935"/>
                    <a:pt x="72532" y="103935"/>
                  </a:cubicBezTo>
                  <a:cubicBezTo>
                    <a:pt x="69553" y="103935"/>
                    <a:pt x="66732" y="102970"/>
                    <a:pt x="64270" y="101210"/>
                  </a:cubicBezTo>
                  <a:cubicBezTo>
                    <a:pt x="60973" y="112223"/>
                    <a:pt x="53306" y="120000"/>
                    <a:pt x="44409" y="120000"/>
                  </a:cubicBezTo>
                  <a:cubicBezTo>
                    <a:pt x="35114" y="120000"/>
                    <a:pt x="27209" y="111598"/>
                    <a:pt x="24150" y="99791"/>
                  </a:cubicBezTo>
                  <a:cubicBezTo>
                    <a:pt x="22840" y="100189"/>
                    <a:pt x="21449" y="100416"/>
                    <a:pt x="20019" y="100416"/>
                  </a:cubicBezTo>
                  <a:cubicBezTo>
                    <a:pt x="8977" y="100416"/>
                    <a:pt x="0" y="87473"/>
                    <a:pt x="0" y="71523"/>
                  </a:cubicBezTo>
                  <a:cubicBezTo>
                    <a:pt x="0" y="60794"/>
                    <a:pt x="4051" y="51485"/>
                    <a:pt x="10009" y="46490"/>
                  </a:cubicBezTo>
                  <a:cubicBezTo>
                    <a:pt x="8778" y="42403"/>
                    <a:pt x="8103" y="37918"/>
                    <a:pt x="8103" y="33263"/>
                  </a:cubicBezTo>
                  <a:cubicBezTo>
                    <a:pt x="8103" y="14872"/>
                    <a:pt x="18550" y="0"/>
                    <a:pt x="31420" y="0"/>
                  </a:cubicBezTo>
                  <a:cubicBezTo>
                    <a:pt x="38967" y="0"/>
                    <a:pt x="45680" y="5108"/>
                    <a:pt x="49930" y="13055"/>
                  </a:cubicBezTo>
                  <a:close/>
                </a:path>
              </a:pathLst>
            </a:custGeom>
            <a:solidFill>
              <a:srgbClr val="0A9AD7"/>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11" name="Shape 11"/>
            <p:cNvSpPr/>
            <p:nvPr/>
          </p:nvSpPr>
          <p:spPr>
            <a:xfrm>
              <a:off x="1297" y="1670"/>
              <a:ext cx="499" cy="672"/>
            </a:xfrm>
            <a:custGeom>
              <a:avLst/>
              <a:gdLst/>
              <a:ahLst/>
              <a:cxnLst/>
              <a:rect l="0" t="0" r="0" b="0"/>
              <a:pathLst>
                <a:path w="120000" h="120000" extrusionOk="0">
                  <a:moveTo>
                    <a:pt x="1137" y="103943"/>
                  </a:moveTo>
                  <a:cubicBezTo>
                    <a:pt x="0" y="106056"/>
                    <a:pt x="1137" y="106478"/>
                    <a:pt x="1706" y="106901"/>
                  </a:cubicBezTo>
                  <a:cubicBezTo>
                    <a:pt x="5118" y="108591"/>
                    <a:pt x="8530" y="109859"/>
                    <a:pt x="11374" y="111126"/>
                  </a:cubicBezTo>
                  <a:cubicBezTo>
                    <a:pt x="29004" y="118309"/>
                    <a:pt x="45497" y="120000"/>
                    <a:pt x="63127" y="120000"/>
                  </a:cubicBezTo>
                  <a:cubicBezTo>
                    <a:pt x="98388" y="120000"/>
                    <a:pt x="120000" y="106478"/>
                    <a:pt x="120000" y="84084"/>
                  </a:cubicBezTo>
                  <a:cubicBezTo>
                    <a:pt x="120000" y="83239"/>
                    <a:pt x="120000" y="83239"/>
                    <a:pt x="120000" y="83239"/>
                  </a:cubicBezTo>
                  <a:cubicBezTo>
                    <a:pt x="120000" y="62535"/>
                    <a:pt x="95545" y="55352"/>
                    <a:pt x="72227" y="49859"/>
                  </a:cubicBezTo>
                  <a:cubicBezTo>
                    <a:pt x="69383" y="49014"/>
                    <a:pt x="69383" y="49014"/>
                    <a:pt x="69383" y="49014"/>
                  </a:cubicBezTo>
                  <a:cubicBezTo>
                    <a:pt x="51753" y="44788"/>
                    <a:pt x="36398" y="40985"/>
                    <a:pt x="36398" y="32535"/>
                  </a:cubicBezTo>
                  <a:cubicBezTo>
                    <a:pt x="36398" y="32112"/>
                    <a:pt x="36398" y="32112"/>
                    <a:pt x="36398" y="32112"/>
                  </a:cubicBezTo>
                  <a:cubicBezTo>
                    <a:pt x="36398" y="24929"/>
                    <a:pt x="45497" y="19436"/>
                    <a:pt x="59146" y="19436"/>
                  </a:cubicBezTo>
                  <a:cubicBezTo>
                    <a:pt x="74502" y="19436"/>
                    <a:pt x="92132" y="23239"/>
                    <a:pt x="104075" y="27887"/>
                  </a:cubicBezTo>
                  <a:cubicBezTo>
                    <a:pt x="104075" y="27887"/>
                    <a:pt x="107488" y="29577"/>
                    <a:pt x="108625" y="27042"/>
                  </a:cubicBezTo>
                  <a:cubicBezTo>
                    <a:pt x="109194" y="25774"/>
                    <a:pt x="114881" y="13943"/>
                    <a:pt x="115450" y="12676"/>
                  </a:cubicBezTo>
                  <a:cubicBezTo>
                    <a:pt x="116587" y="11408"/>
                    <a:pt x="115450" y="10563"/>
                    <a:pt x="113744" y="9718"/>
                  </a:cubicBezTo>
                  <a:cubicBezTo>
                    <a:pt x="100663" y="3802"/>
                    <a:pt x="82464" y="0"/>
                    <a:pt x="63696" y="0"/>
                  </a:cubicBezTo>
                  <a:cubicBezTo>
                    <a:pt x="59715" y="0"/>
                    <a:pt x="59715" y="0"/>
                    <a:pt x="59715" y="0"/>
                  </a:cubicBezTo>
                  <a:cubicBezTo>
                    <a:pt x="27867" y="0"/>
                    <a:pt x="5118" y="14366"/>
                    <a:pt x="5118" y="35070"/>
                  </a:cubicBezTo>
                  <a:cubicBezTo>
                    <a:pt x="5118" y="35492"/>
                    <a:pt x="5118" y="35492"/>
                    <a:pt x="5118" y="35492"/>
                  </a:cubicBezTo>
                  <a:cubicBezTo>
                    <a:pt x="5118" y="57464"/>
                    <a:pt x="30142" y="64647"/>
                    <a:pt x="53459" y="69295"/>
                  </a:cubicBezTo>
                  <a:cubicBezTo>
                    <a:pt x="56872" y="70140"/>
                    <a:pt x="56872" y="70140"/>
                    <a:pt x="56872" y="70140"/>
                  </a:cubicBezTo>
                  <a:cubicBezTo>
                    <a:pt x="73933" y="73943"/>
                    <a:pt x="88720" y="77323"/>
                    <a:pt x="88720" y="86197"/>
                  </a:cubicBezTo>
                  <a:cubicBezTo>
                    <a:pt x="88720" y="86619"/>
                    <a:pt x="88720" y="86619"/>
                    <a:pt x="88720" y="86619"/>
                  </a:cubicBezTo>
                  <a:cubicBezTo>
                    <a:pt x="88720" y="95070"/>
                    <a:pt x="79052" y="100985"/>
                    <a:pt x="63696" y="100985"/>
                  </a:cubicBezTo>
                  <a:cubicBezTo>
                    <a:pt x="58009" y="100985"/>
                    <a:pt x="38672" y="100985"/>
                    <a:pt x="18199" y="91267"/>
                  </a:cubicBezTo>
                  <a:cubicBezTo>
                    <a:pt x="15924" y="90000"/>
                    <a:pt x="14786" y="89154"/>
                    <a:pt x="12511" y="88309"/>
                  </a:cubicBezTo>
                  <a:cubicBezTo>
                    <a:pt x="11374" y="87887"/>
                    <a:pt x="9099" y="87042"/>
                    <a:pt x="7962" y="89577"/>
                  </a:cubicBezTo>
                  <a:lnTo>
                    <a:pt x="1137" y="103943"/>
                  </a:lnTo>
                  <a:close/>
                </a:path>
              </a:pathLst>
            </a:custGeom>
            <a:solidFill>
              <a:srgbClr val="FFFFFF"/>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12" name="Shape 12"/>
            <p:cNvSpPr/>
            <p:nvPr/>
          </p:nvSpPr>
          <p:spPr>
            <a:xfrm>
              <a:off x="3443" y="1670"/>
              <a:ext cx="499" cy="672"/>
            </a:xfrm>
            <a:custGeom>
              <a:avLst/>
              <a:gdLst/>
              <a:ahLst/>
              <a:cxnLst/>
              <a:rect l="0" t="0" r="0" b="0"/>
              <a:pathLst>
                <a:path w="120000" h="120000" extrusionOk="0">
                  <a:moveTo>
                    <a:pt x="1137" y="103943"/>
                  </a:moveTo>
                  <a:cubicBezTo>
                    <a:pt x="0" y="106056"/>
                    <a:pt x="1137" y="106478"/>
                    <a:pt x="1706" y="106901"/>
                  </a:cubicBezTo>
                  <a:cubicBezTo>
                    <a:pt x="5118" y="108591"/>
                    <a:pt x="8530" y="109859"/>
                    <a:pt x="11374" y="111126"/>
                  </a:cubicBezTo>
                  <a:cubicBezTo>
                    <a:pt x="29004" y="118309"/>
                    <a:pt x="45497" y="120000"/>
                    <a:pt x="63127" y="120000"/>
                  </a:cubicBezTo>
                  <a:cubicBezTo>
                    <a:pt x="98388" y="120000"/>
                    <a:pt x="120000" y="106478"/>
                    <a:pt x="120000" y="84084"/>
                  </a:cubicBezTo>
                  <a:cubicBezTo>
                    <a:pt x="120000" y="83239"/>
                    <a:pt x="120000" y="83239"/>
                    <a:pt x="120000" y="83239"/>
                  </a:cubicBezTo>
                  <a:cubicBezTo>
                    <a:pt x="120000" y="62535"/>
                    <a:pt x="95545" y="55352"/>
                    <a:pt x="72227" y="49859"/>
                  </a:cubicBezTo>
                  <a:cubicBezTo>
                    <a:pt x="69383" y="49014"/>
                    <a:pt x="69383" y="49014"/>
                    <a:pt x="69383" y="49014"/>
                  </a:cubicBezTo>
                  <a:cubicBezTo>
                    <a:pt x="51753" y="44788"/>
                    <a:pt x="36398" y="40985"/>
                    <a:pt x="36398" y="32535"/>
                  </a:cubicBezTo>
                  <a:cubicBezTo>
                    <a:pt x="36398" y="32112"/>
                    <a:pt x="36398" y="32112"/>
                    <a:pt x="36398" y="32112"/>
                  </a:cubicBezTo>
                  <a:cubicBezTo>
                    <a:pt x="36398" y="24929"/>
                    <a:pt x="45497" y="19436"/>
                    <a:pt x="59146" y="19436"/>
                  </a:cubicBezTo>
                  <a:cubicBezTo>
                    <a:pt x="74502" y="19436"/>
                    <a:pt x="92132" y="23239"/>
                    <a:pt x="104075" y="27887"/>
                  </a:cubicBezTo>
                  <a:cubicBezTo>
                    <a:pt x="104075" y="27887"/>
                    <a:pt x="107488" y="29577"/>
                    <a:pt x="108625" y="27042"/>
                  </a:cubicBezTo>
                  <a:cubicBezTo>
                    <a:pt x="109194" y="25774"/>
                    <a:pt x="114881" y="13943"/>
                    <a:pt x="115450" y="12676"/>
                  </a:cubicBezTo>
                  <a:cubicBezTo>
                    <a:pt x="116587" y="11408"/>
                    <a:pt x="115450" y="10563"/>
                    <a:pt x="113744" y="9718"/>
                  </a:cubicBezTo>
                  <a:cubicBezTo>
                    <a:pt x="100663" y="3802"/>
                    <a:pt x="82464" y="0"/>
                    <a:pt x="63696" y="0"/>
                  </a:cubicBezTo>
                  <a:cubicBezTo>
                    <a:pt x="59715" y="0"/>
                    <a:pt x="59715" y="0"/>
                    <a:pt x="59715" y="0"/>
                  </a:cubicBezTo>
                  <a:cubicBezTo>
                    <a:pt x="27867" y="0"/>
                    <a:pt x="5118" y="14366"/>
                    <a:pt x="5118" y="35070"/>
                  </a:cubicBezTo>
                  <a:cubicBezTo>
                    <a:pt x="5118" y="35492"/>
                    <a:pt x="5118" y="35492"/>
                    <a:pt x="5118" y="35492"/>
                  </a:cubicBezTo>
                  <a:cubicBezTo>
                    <a:pt x="5118" y="57464"/>
                    <a:pt x="30142" y="64647"/>
                    <a:pt x="53459" y="69295"/>
                  </a:cubicBezTo>
                  <a:cubicBezTo>
                    <a:pt x="56872" y="70140"/>
                    <a:pt x="56872" y="70140"/>
                    <a:pt x="56872" y="70140"/>
                  </a:cubicBezTo>
                  <a:cubicBezTo>
                    <a:pt x="73933" y="73943"/>
                    <a:pt x="88720" y="77323"/>
                    <a:pt x="88720" y="86197"/>
                  </a:cubicBezTo>
                  <a:cubicBezTo>
                    <a:pt x="88720" y="86619"/>
                    <a:pt x="88720" y="86619"/>
                    <a:pt x="88720" y="86619"/>
                  </a:cubicBezTo>
                  <a:cubicBezTo>
                    <a:pt x="88720" y="95070"/>
                    <a:pt x="79052" y="100985"/>
                    <a:pt x="63696" y="100985"/>
                  </a:cubicBezTo>
                  <a:cubicBezTo>
                    <a:pt x="58009" y="100985"/>
                    <a:pt x="38672" y="100985"/>
                    <a:pt x="18199" y="91267"/>
                  </a:cubicBezTo>
                  <a:cubicBezTo>
                    <a:pt x="15924" y="90000"/>
                    <a:pt x="14218" y="89577"/>
                    <a:pt x="12511" y="88309"/>
                  </a:cubicBezTo>
                  <a:cubicBezTo>
                    <a:pt x="11943" y="88309"/>
                    <a:pt x="9099" y="87464"/>
                    <a:pt x="7962" y="89577"/>
                  </a:cubicBezTo>
                  <a:lnTo>
                    <a:pt x="1137" y="103943"/>
                  </a:lnTo>
                  <a:close/>
                </a:path>
              </a:pathLst>
            </a:custGeom>
            <a:solidFill>
              <a:srgbClr val="FFFFFF"/>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13" name="Shape 13"/>
            <p:cNvSpPr/>
            <p:nvPr/>
          </p:nvSpPr>
          <p:spPr>
            <a:xfrm>
              <a:off x="4454" y="1670"/>
              <a:ext cx="595" cy="672"/>
            </a:xfrm>
            <a:custGeom>
              <a:avLst/>
              <a:gdLst/>
              <a:ahLst/>
              <a:cxnLst/>
              <a:rect l="0" t="0" r="0" b="0"/>
              <a:pathLst>
                <a:path w="120000" h="120000" extrusionOk="0">
                  <a:moveTo>
                    <a:pt x="116666" y="36760"/>
                  </a:moveTo>
                  <a:cubicBezTo>
                    <a:pt x="114285" y="29154"/>
                    <a:pt x="110476" y="22816"/>
                    <a:pt x="105238" y="17746"/>
                  </a:cubicBezTo>
                  <a:cubicBezTo>
                    <a:pt x="100476" y="12253"/>
                    <a:pt x="93809" y="8028"/>
                    <a:pt x="86190" y="5070"/>
                  </a:cubicBezTo>
                  <a:cubicBezTo>
                    <a:pt x="79047" y="1690"/>
                    <a:pt x="70000" y="0"/>
                    <a:pt x="60000" y="0"/>
                  </a:cubicBezTo>
                  <a:cubicBezTo>
                    <a:pt x="50000" y="0"/>
                    <a:pt x="40952" y="1690"/>
                    <a:pt x="33809" y="5070"/>
                  </a:cubicBezTo>
                  <a:cubicBezTo>
                    <a:pt x="26190" y="8028"/>
                    <a:pt x="19523" y="12253"/>
                    <a:pt x="14761" y="17746"/>
                  </a:cubicBezTo>
                  <a:cubicBezTo>
                    <a:pt x="9523" y="22816"/>
                    <a:pt x="5714" y="29154"/>
                    <a:pt x="3333" y="36760"/>
                  </a:cubicBezTo>
                  <a:cubicBezTo>
                    <a:pt x="952" y="43943"/>
                    <a:pt x="0" y="51549"/>
                    <a:pt x="0" y="60000"/>
                  </a:cubicBezTo>
                  <a:cubicBezTo>
                    <a:pt x="0" y="68450"/>
                    <a:pt x="952" y="76478"/>
                    <a:pt x="3333" y="83661"/>
                  </a:cubicBezTo>
                  <a:cubicBezTo>
                    <a:pt x="5714" y="90845"/>
                    <a:pt x="9523" y="97183"/>
                    <a:pt x="14761" y="102676"/>
                  </a:cubicBezTo>
                  <a:cubicBezTo>
                    <a:pt x="19523" y="107746"/>
                    <a:pt x="26190" y="111971"/>
                    <a:pt x="33809" y="115352"/>
                  </a:cubicBezTo>
                  <a:cubicBezTo>
                    <a:pt x="40952" y="118309"/>
                    <a:pt x="50000" y="120000"/>
                    <a:pt x="60000" y="120000"/>
                  </a:cubicBezTo>
                  <a:cubicBezTo>
                    <a:pt x="70000" y="120000"/>
                    <a:pt x="79047" y="118309"/>
                    <a:pt x="86190" y="115352"/>
                  </a:cubicBezTo>
                  <a:cubicBezTo>
                    <a:pt x="93809" y="111971"/>
                    <a:pt x="100476" y="107746"/>
                    <a:pt x="105238" y="102676"/>
                  </a:cubicBezTo>
                  <a:cubicBezTo>
                    <a:pt x="110476" y="97183"/>
                    <a:pt x="114285" y="90845"/>
                    <a:pt x="116666" y="83661"/>
                  </a:cubicBezTo>
                  <a:cubicBezTo>
                    <a:pt x="119047" y="76478"/>
                    <a:pt x="120000" y="68450"/>
                    <a:pt x="120000" y="60000"/>
                  </a:cubicBezTo>
                  <a:cubicBezTo>
                    <a:pt x="120000" y="51549"/>
                    <a:pt x="119047" y="43943"/>
                    <a:pt x="116666" y="36760"/>
                  </a:cubicBezTo>
                  <a:moveTo>
                    <a:pt x="91904" y="60000"/>
                  </a:moveTo>
                  <a:cubicBezTo>
                    <a:pt x="91904" y="72676"/>
                    <a:pt x="89047" y="82816"/>
                    <a:pt x="83809" y="90000"/>
                  </a:cubicBezTo>
                  <a:cubicBezTo>
                    <a:pt x="78571" y="96760"/>
                    <a:pt x="70952" y="100140"/>
                    <a:pt x="60000" y="100140"/>
                  </a:cubicBezTo>
                  <a:cubicBezTo>
                    <a:pt x="49047" y="100140"/>
                    <a:pt x="41428" y="96760"/>
                    <a:pt x="36190" y="90000"/>
                  </a:cubicBezTo>
                  <a:cubicBezTo>
                    <a:pt x="30952" y="82816"/>
                    <a:pt x="28571" y="72676"/>
                    <a:pt x="28571" y="60000"/>
                  </a:cubicBezTo>
                  <a:cubicBezTo>
                    <a:pt x="28571" y="47323"/>
                    <a:pt x="30952" y="37605"/>
                    <a:pt x="36190" y="30422"/>
                  </a:cubicBezTo>
                  <a:cubicBezTo>
                    <a:pt x="41428" y="23661"/>
                    <a:pt x="49047" y="20281"/>
                    <a:pt x="60000" y="20281"/>
                  </a:cubicBezTo>
                  <a:cubicBezTo>
                    <a:pt x="70952" y="20281"/>
                    <a:pt x="78571" y="23661"/>
                    <a:pt x="83809" y="30422"/>
                  </a:cubicBezTo>
                  <a:cubicBezTo>
                    <a:pt x="89047" y="37605"/>
                    <a:pt x="91904" y="47323"/>
                    <a:pt x="91904" y="60000"/>
                  </a:cubicBezTo>
                </a:path>
              </a:pathLst>
            </a:custGeom>
            <a:solidFill>
              <a:srgbClr val="FFFFFF"/>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14" name="Shape 14"/>
            <p:cNvSpPr/>
            <p:nvPr/>
          </p:nvSpPr>
          <p:spPr>
            <a:xfrm>
              <a:off x="5565" y="1670"/>
              <a:ext cx="507" cy="670"/>
            </a:xfrm>
            <a:custGeom>
              <a:avLst/>
              <a:gdLst/>
              <a:ahLst/>
              <a:cxnLst/>
              <a:rect l="0" t="0" r="0" b="0"/>
              <a:pathLst>
                <a:path w="120000" h="120000" extrusionOk="0">
                  <a:moveTo>
                    <a:pt x="111588" y="97102"/>
                  </a:moveTo>
                  <a:cubicBezTo>
                    <a:pt x="111028" y="94982"/>
                    <a:pt x="108224" y="95830"/>
                    <a:pt x="108224" y="95830"/>
                  </a:cubicBezTo>
                  <a:cubicBezTo>
                    <a:pt x="103738" y="97102"/>
                    <a:pt x="99252" y="97950"/>
                    <a:pt x="94766" y="98798"/>
                  </a:cubicBezTo>
                  <a:cubicBezTo>
                    <a:pt x="89719" y="99222"/>
                    <a:pt x="84672" y="99646"/>
                    <a:pt x="78504" y="99646"/>
                  </a:cubicBezTo>
                  <a:cubicBezTo>
                    <a:pt x="64485" y="99646"/>
                    <a:pt x="53271" y="96254"/>
                    <a:pt x="45420" y="90318"/>
                  </a:cubicBezTo>
                  <a:cubicBezTo>
                    <a:pt x="37570" y="83957"/>
                    <a:pt x="33084" y="73780"/>
                    <a:pt x="33084" y="60212"/>
                  </a:cubicBezTo>
                  <a:cubicBezTo>
                    <a:pt x="33084" y="47915"/>
                    <a:pt x="37009" y="38586"/>
                    <a:pt x="44299" y="31378"/>
                  </a:cubicBezTo>
                  <a:cubicBezTo>
                    <a:pt x="51028" y="24169"/>
                    <a:pt x="62242" y="20777"/>
                    <a:pt x="76261" y="20777"/>
                  </a:cubicBezTo>
                  <a:cubicBezTo>
                    <a:pt x="88598" y="20777"/>
                    <a:pt x="97570" y="21625"/>
                    <a:pt x="107102" y="23745"/>
                  </a:cubicBezTo>
                  <a:cubicBezTo>
                    <a:pt x="107102" y="23745"/>
                    <a:pt x="109345" y="24593"/>
                    <a:pt x="110467" y="22473"/>
                  </a:cubicBezTo>
                  <a:cubicBezTo>
                    <a:pt x="112710" y="16961"/>
                    <a:pt x="114953" y="13144"/>
                    <a:pt x="117757" y="7632"/>
                  </a:cubicBezTo>
                  <a:cubicBezTo>
                    <a:pt x="118317" y="5936"/>
                    <a:pt x="116635" y="5088"/>
                    <a:pt x="115514" y="4664"/>
                  </a:cubicBezTo>
                  <a:cubicBezTo>
                    <a:pt x="112149" y="3816"/>
                    <a:pt x="103177" y="2120"/>
                    <a:pt x="96448" y="1272"/>
                  </a:cubicBezTo>
                  <a:cubicBezTo>
                    <a:pt x="90280" y="424"/>
                    <a:pt x="82990" y="0"/>
                    <a:pt x="74579" y="0"/>
                  </a:cubicBezTo>
                  <a:cubicBezTo>
                    <a:pt x="62242" y="0"/>
                    <a:pt x="51588" y="1696"/>
                    <a:pt x="42056" y="4664"/>
                  </a:cubicBezTo>
                  <a:cubicBezTo>
                    <a:pt x="33084" y="8056"/>
                    <a:pt x="25233" y="12296"/>
                    <a:pt x="19065" y="17385"/>
                  </a:cubicBezTo>
                  <a:cubicBezTo>
                    <a:pt x="12897" y="22897"/>
                    <a:pt x="7850" y="29257"/>
                    <a:pt x="5046" y="36466"/>
                  </a:cubicBezTo>
                  <a:cubicBezTo>
                    <a:pt x="1682" y="43674"/>
                    <a:pt x="0" y="51731"/>
                    <a:pt x="0" y="60212"/>
                  </a:cubicBezTo>
                  <a:cubicBezTo>
                    <a:pt x="0" y="78445"/>
                    <a:pt x="6728" y="93286"/>
                    <a:pt x="19626" y="103886"/>
                  </a:cubicBezTo>
                  <a:cubicBezTo>
                    <a:pt x="32523" y="114487"/>
                    <a:pt x="51588" y="120000"/>
                    <a:pt x="76822" y="120000"/>
                  </a:cubicBezTo>
                  <a:cubicBezTo>
                    <a:pt x="91401" y="120000"/>
                    <a:pt x="106542" y="117879"/>
                    <a:pt x="117757" y="114487"/>
                  </a:cubicBezTo>
                  <a:cubicBezTo>
                    <a:pt x="117757" y="114487"/>
                    <a:pt x="120000" y="113639"/>
                    <a:pt x="118878" y="111943"/>
                  </a:cubicBezTo>
                  <a:lnTo>
                    <a:pt x="111588" y="97102"/>
                  </a:lnTo>
                  <a:close/>
                </a:path>
              </a:pathLst>
            </a:custGeom>
            <a:solidFill>
              <a:srgbClr val="FFFFFF"/>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15" name="Shape 15"/>
            <p:cNvSpPr/>
            <p:nvPr/>
          </p:nvSpPr>
          <p:spPr>
            <a:xfrm>
              <a:off x="6108" y="1670"/>
              <a:ext cx="581" cy="672"/>
            </a:xfrm>
            <a:custGeom>
              <a:avLst/>
              <a:gdLst/>
              <a:ahLst/>
              <a:cxnLst/>
              <a:rect l="0" t="0" r="0" b="0"/>
              <a:pathLst>
                <a:path w="120000" h="120000" extrusionOk="0">
                  <a:moveTo>
                    <a:pt x="114634" y="32535"/>
                  </a:moveTo>
                  <a:cubicBezTo>
                    <a:pt x="112682" y="25352"/>
                    <a:pt x="107317" y="18591"/>
                    <a:pt x="103902" y="15211"/>
                  </a:cubicBezTo>
                  <a:cubicBezTo>
                    <a:pt x="98048" y="10140"/>
                    <a:pt x="92682" y="6338"/>
                    <a:pt x="87317" y="4647"/>
                  </a:cubicBezTo>
                  <a:cubicBezTo>
                    <a:pt x="80487" y="1690"/>
                    <a:pt x="72195" y="0"/>
                    <a:pt x="62926" y="0"/>
                  </a:cubicBezTo>
                  <a:cubicBezTo>
                    <a:pt x="52195" y="0"/>
                    <a:pt x="42439" y="1690"/>
                    <a:pt x="34634" y="5070"/>
                  </a:cubicBezTo>
                  <a:cubicBezTo>
                    <a:pt x="26829" y="8028"/>
                    <a:pt x="20487" y="12676"/>
                    <a:pt x="15121" y="17746"/>
                  </a:cubicBezTo>
                  <a:cubicBezTo>
                    <a:pt x="9756" y="23239"/>
                    <a:pt x="5853" y="30000"/>
                    <a:pt x="3414" y="37183"/>
                  </a:cubicBezTo>
                  <a:cubicBezTo>
                    <a:pt x="975" y="44366"/>
                    <a:pt x="0" y="52394"/>
                    <a:pt x="0" y="60845"/>
                  </a:cubicBezTo>
                  <a:cubicBezTo>
                    <a:pt x="0" y="69295"/>
                    <a:pt x="975" y="77323"/>
                    <a:pt x="3902" y="84507"/>
                  </a:cubicBezTo>
                  <a:cubicBezTo>
                    <a:pt x="6341" y="91690"/>
                    <a:pt x="10243" y="98028"/>
                    <a:pt x="16097" y="103098"/>
                  </a:cubicBezTo>
                  <a:cubicBezTo>
                    <a:pt x="21463" y="108591"/>
                    <a:pt x="28780" y="112394"/>
                    <a:pt x="37560" y="115352"/>
                  </a:cubicBezTo>
                  <a:cubicBezTo>
                    <a:pt x="46341" y="118309"/>
                    <a:pt x="56585" y="120000"/>
                    <a:pt x="68780" y="120000"/>
                  </a:cubicBezTo>
                  <a:cubicBezTo>
                    <a:pt x="93170" y="119577"/>
                    <a:pt x="106341" y="114929"/>
                    <a:pt x="111707" y="112394"/>
                  </a:cubicBezTo>
                  <a:cubicBezTo>
                    <a:pt x="112682" y="111971"/>
                    <a:pt x="113170" y="111126"/>
                    <a:pt x="112195" y="109014"/>
                  </a:cubicBezTo>
                  <a:cubicBezTo>
                    <a:pt x="106829" y="95492"/>
                    <a:pt x="106829" y="95492"/>
                    <a:pt x="106829" y="95492"/>
                  </a:cubicBezTo>
                  <a:cubicBezTo>
                    <a:pt x="105853" y="93380"/>
                    <a:pt x="103414" y="94225"/>
                    <a:pt x="103414" y="94225"/>
                  </a:cubicBezTo>
                  <a:cubicBezTo>
                    <a:pt x="97560" y="95915"/>
                    <a:pt x="88780" y="99718"/>
                    <a:pt x="68292" y="99718"/>
                  </a:cubicBezTo>
                  <a:cubicBezTo>
                    <a:pt x="55121" y="99295"/>
                    <a:pt x="45365" y="95915"/>
                    <a:pt x="39024" y="90845"/>
                  </a:cubicBezTo>
                  <a:cubicBezTo>
                    <a:pt x="32682" y="85352"/>
                    <a:pt x="29756" y="77323"/>
                    <a:pt x="29268" y="66338"/>
                  </a:cubicBezTo>
                  <a:cubicBezTo>
                    <a:pt x="114634" y="66338"/>
                    <a:pt x="114634" y="66338"/>
                    <a:pt x="114634" y="66338"/>
                  </a:cubicBezTo>
                  <a:cubicBezTo>
                    <a:pt x="114634" y="66338"/>
                    <a:pt x="117073" y="66338"/>
                    <a:pt x="117073" y="64225"/>
                  </a:cubicBezTo>
                  <a:cubicBezTo>
                    <a:pt x="117073" y="63380"/>
                    <a:pt x="120000" y="49014"/>
                    <a:pt x="114634" y="32535"/>
                  </a:cubicBezTo>
                  <a:close/>
                  <a:moveTo>
                    <a:pt x="29756" y="47746"/>
                  </a:moveTo>
                  <a:cubicBezTo>
                    <a:pt x="30731" y="40985"/>
                    <a:pt x="33170" y="35070"/>
                    <a:pt x="36585" y="30422"/>
                  </a:cubicBezTo>
                  <a:cubicBezTo>
                    <a:pt x="41951" y="23661"/>
                    <a:pt x="49756" y="19859"/>
                    <a:pt x="60975" y="19859"/>
                  </a:cubicBezTo>
                  <a:cubicBezTo>
                    <a:pt x="72195" y="19859"/>
                    <a:pt x="79512" y="23661"/>
                    <a:pt x="84878" y="30422"/>
                  </a:cubicBezTo>
                  <a:cubicBezTo>
                    <a:pt x="88292" y="35070"/>
                    <a:pt x="89756" y="40985"/>
                    <a:pt x="90731" y="47746"/>
                  </a:cubicBezTo>
                  <a:lnTo>
                    <a:pt x="29756" y="47746"/>
                  </a:lnTo>
                  <a:close/>
                </a:path>
              </a:pathLst>
            </a:custGeom>
            <a:solidFill>
              <a:srgbClr val="FFFFFF"/>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16" name="Shape 16"/>
            <p:cNvSpPr/>
            <p:nvPr/>
          </p:nvSpPr>
          <p:spPr>
            <a:xfrm>
              <a:off x="2793" y="1670"/>
              <a:ext cx="581" cy="672"/>
            </a:xfrm>
            <a:custGeom>
              <a:avLst/>
              <a:gdLst/>
              <a:ahLst/>
              <a:cxnLst/>
              <a:rect l="0" t="0" r="0" b="0"/>
              <a:pathLst>
                <a:path w="120000" h="120000" extrusionOk="0">
                  <a:moveTo>
                    <a:pt x="114634" y="32535"/>
                  </a:moveTo>
                  <a:cubicBezTo>
                    <a:pt x="112682" y="25352"/>
                    <a:pt x="107317" y="18591"/>
                    <a:pt x="103902" y="15211"/>
                  </a:cubicBezTo>
                  <a:cubicBezTo>
                    <a:pt x="98048" y="10140"/>
                    <a:pt x="92682" y="6338"/>
                    <a:pt x="87317" y="4647"/>
                  </a:cubicBezTo>
                  <a:cubicBezTo>
                    <a:pt x="80487" y="1690"/>
                    <a:pt x="72195" y="0"/>
                    <a:pt x="62926" y="0"/>
                  </a:cubicBezTo>
                  <a:cubicBezTo>
                    <a:pt x="52195" y="0"/>
                    <a:pt x="42439" y="1690"/>
                    <a:pt x="34634" y="5070"/>
                  </a:cubicBezTo>
                  <a:cubicBezTo>
                    <a:pt x="26829" y="8028"/>
                    <a:pt x="20487" y="12676"/>
                    <a:pt x="15121" y="17746"/>
                  </a:cubicBezTo>
                  <a:cubicBezTo>
                    <a:pt x="9756" y="23239"/>
                    <a:pt x="5853" y="30000"/>
                    <a:pt x="3414" y="37183"/>
                  </a:cubicBezTo>
                  <a:cubicBezTo>
                    <a:pt x="975" y="44366"/>
                    <a:pt x="0" y="52394"/>
                    <a:pt x="0" y="60845"/>
                  </a:cubicBezTo>
                  <a:cubicBezTo>
                    <a:pt x="0" y="69295"/>
                    <a:pt x="975" y="77323"/>
                    <a:pt x="3902" y="84507"/>
                  </a:cubicBezTo>
                  <a:cubicBezTo>
                    <a:pt x="6341" y="91690"/>
                    <a:pt x="10243" y="98028"/>
                    <a:pt x="16097" y="103098"/>
                  </a:cubicBezTo>
                  <a:cubicBezTo>
                    <a:pt x="21463" y="108591"/>
                    <a:pt x="28780" y="112394"/>
                    <a:pt x="37560" y="115352"/>
                  </a:cubicBezTo>
                  <a:cubicBezTo>
                    <a:pt x="46341" y="118309"/>
                    <a:pt x="56585" y="120000"/>
                    <a:pt x="68780" y="120000"/>
                  </a:cubicBezTo>
                  <a:cubicBezTo>
                    <a:pt x="93170" y="119577"/>
                    <a:pt x="106341" y="114929"/>
                    <a:pt x="111707" y="112394"/>
                  </a:cubicBezTo>
                  <a:cubicBezTo>
                    <a:pt x="112682" y="111971"/>
                    <a:pt x="113170" y="111126"/>
                    <a:pt x="112195" y="109014"/>
                  </a:cubicBezTo>
                  <a:cubicBezTo>
                    <a:pt x="106829" y="95492"/>
                    <a:pt x="106829" y="95492"/>
                    <a:pt x="106829" y="95492"/>
                  </a:cubicBezTo>
                  <a:cubicBezTo>
                    <a:pt x="105853" y="93380"/>
                    <a:pt x="103414" y="94225"/>
                    <a:pt x="103414" y="94225"/>
                  </a:cubicBezTo>
                  <a:cubicBezTo>
                    <a:pt x="97560" y="95915"/>
                    <a:pt x="88780" y="99718"/>
                    <a:pt x="68292" y="99718"/>
                  </a:cubicBezTo>
                  <a:cubicBezTo>
                    <a:pt x="55121" y="99295"/>
                    <a:pt x="45365" y="95915"/>
                    <a:pt x="39024" y="90845"/>
                  </a:cubicBezTo>
                  <a:cubicBezTo>
                    <a:pt x="32682" y="85352"/>
                    <a:pt x="29756" y="77323"/>
                    <a:pt x="29268" y="66338"/>
                  </a:cubicBezTo>
                  <a:cubicBezTo>
                    <a:pt x="114634" y="66338"/>
                    <a:pt x="114634" y="66338"/>
                    <a:pt x="114634" y="66338"/>
                  </a:cubicBezTo>
                  <a:cubicBezTo>
                    <a:pt x="114634" y="66338"/>
                    <a:pt x="117073" y="66338"/>
                    <a:pt x="117073" y="64225"/>
                  </a:cubicBezTo>
                  <a:cubicBezTo>
                    <a:pt x="117073" y="63380"/>
                    <a:pt x="120000" y="49014"/>
                    <a:pt x="114634" y="32535"/>
                  </a:cubicBezTo>
                  <a:close/>
                  <a:moveTo>
                    <a:pt x="29756" y="47746"/>
                  </a:moveTo>
                  <a:cubicBezTo>
                    <a:pt x="30731" y="40985"/>
                    <a:pt x="33170" y="35070"/>
                    <a:pt x="36585" y="30422"/>
                  </a:cubicBezTo>
                  <a:cubicBezTo>
                    <a:pt x="41951" y="23661"/>
                    <a:pt x="49756" y="19859"/>
                    <a:pt x="60975" y="19859"/>
                  </a:cubicBezTo>
                  <a:cubicBezTo>
                    <a:pt x="72195" y="19859"/>
                    <a:pt x="79512" y="23661"/>
                    <a:pt x="84878" y="30422"/>
                  </a:cubicBezTo>
                  <a:cubicBezTo>
                    <a:pt x="88292" y="35070"/>
                    <a:pt x="89756" y="40985"/>
                    <a:pt x="90731" y="47746"/>
                  </a:cubicBezTo>
                  <a:lnTo>
                    <a:pt x="29756" y="47746"/>
                  </a:lnTo>
                  <a:close/>
                </a:path>
              </a:pathLst>
            </a:custGeom>
            <a:solidFill>
              <a:srgbClr val="FFFFFF"/>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17" name="Shape 17"/>
            <p:cNvSpPr/>
            <p:nvPr/>
          </p:nvSpPr>
          <p:spPr>
            <a:xfrm>
              <a:off x="1870" y="1670"/>
              <a:ext cx="536" cy="672"/>
            </a:xfrm>
            <a:custGeom>
              <a:avLst/>
              <a:gdLst/>
              <a:ahLst/>
              <a:cxnLst/>
              <a:rect l="0" t="0" r="0" b="0"/>
              <a:pathLst>
                <a:path w="120000" h="120000" extrusionOk="0">
                  <a:moveTo>
                    <a:pt x="75066" y="44366"/>
                  </a:moveTo>
                  <a:cubicBezTo>
                    <a:pt x="71365" y="44366"/>
                    <a:pt x="66607" y="43943"/>
                    <a:pt x="60792" y="43943"/>
                  </a:cubicBezTo>
                  <a:cubicBezTo>
                    <a:pt x="52863" y="43943"/>
                    <a:pt x="44933" y="44788"/>
                    <a:pt x="38061" y="46478"/>
                  </a:cubicBezTo>
                  <a:cubicBezTo>
                    <a:pt x="30660" y="48169"/>
                    <a:pt x="24317" y="50281"/>
                    <a:pt x="18502" y="53661"/>
                  </a:cubicBezTo>
                  <a:cubicBezTo>
                    <a:pt x="12687" y="56619"/>
                    <a:pt x="8458" y="60845"/>
                    <a:pt x="5286" y="65915"/>
                  </a:cubicBezTo>
                  <a:cubicBezTo>
                    <a:pt x="2114" y="70563"/>
                    <a:pt x="0" y="76478"/>
                    <a:pt x="0" y="82816"/>
                  </a:cubicBezTo>
                  <a:cubicBezTo>
                    <a:pt x="0" y="89577"/>
                    <a:pt x="1585" y="95070"/>
                    <a:pt x="4229" y="99718"/>
                  </a:cubicBezTo>
                  <a:cubicBezTo>
                    <a:pt x="7400" y="104366"/>
                    <a:pt x="11101" y="108169"/>
                    <a:pt x="16387" y="111126"/>
                  </a:cubicBezTo>
                  <a:cubicBezTo>
                    <a:pt x="21674" y="114084"/>
                    <a:pt x="28017" y="116619"/>
                    <a:pt x="35418" y="117887"/>
                  </a:cubicBezTo>
                  <a:cubicBezTo>
                    <a:pt x="42819" y="119154"/>
                    <a:pt x="50748" y="120000"/>
                    <a:pt x="59735" y="120000"/>
                  </a:cubicBezTo>
                  <a:cubicBezTo>
                    <a:pt x="69251" y="120000"/>
                    <a:pt x="78766" y="119154"/>
                    <a:pt x="87753" y="117887"/>
                  </a:cubicBezTo>
                  <a:cubicBezTo>
                    <a:pt x="97268" y="116619"/>
                    <a:pt x="108370" y="114929"/>
                    <a:pt x="111013" y="114507"/>
                  </a:cubicBezTo>
                  <a:cubicBezTo>
                    <a:pt x="114185" y="113661"/>
                    <a:pt x="117885" y="112816"/>
                    <a:pt x="117885" y="112816"/>
                  </a:cubicBezTo>
                  <a:cubicBezTo>
                    <a:pt x="120000" y="112394"/>
                    <a:pt x="120000" y="110704"/>
                    <a:pt x="120000" y="110704"/>
                  </a:cubicBezTo>
                  <a:cubicBezTo>
                    <a:pt x="120000" y="43098"/>
                    <a:pt x="120000" y="43098"/>
                    <a:pt x="120000" y="43098"/>
                  </a:cubicBezTo>
                  <a:cubicBezTo>
                    <a:pt x="120000" y="28309"/>
                    <a:pt x="114713" y="16901"/>
                    <a:pt x="105198" y="10140"/>
                  </a:cubicBezTo>
                  <a:cubicBezTo>
                    <a:pt x="95154" y="3380"/>
                    <a:pt x="80881" y="0"/>
                    <a:pt x="62378" y="0"/>
                  </a:cubicBezTo>
                  <a:cubicBezTo>
                    <a:pt x="55506" y="0"/>
                    <a:pt x="44405" y="845"/>
                    <a:pt x="38061" y="1690"/>
                  </a:cubicBezTo>
                  <a:cubicBezTo>
                    <a:pt x="38061" y="1690"/>
                    <a:pt x="17444" y="5070"/>
                    <a:pt x="9515" y="10140"/>
                  </a:cubicBezTo>
                  <a:cubicBezTo>
                    <a:pt x="9515" y="10140"/>
                    <a:pt x="7400" y="10985"/>
                    <a:pt x="8458" y="13098"/>
                  </a:cubicBezTo>
                  <a:cubicBezTo>
                    <a:pt x="14801" y="27042"/>
                    <a:pt x="14801" y="27042"/>
                    <a:pt x="14801" y="27042"/>
                  </a:cubicBezTo>
                  <a:cubicBezTo>
                    <a:pt x="15859" y="29154"/>
                    <a:pt x="17973" y="28309"/>
                    <a:pt x="17973" y="28309"/>
                  </a:cubicBezTo>
                  <a:cubicBezTo>
                    <a:pt x="17973" y="28309"/>
                    <a:pt x="18502" y="28309"/>
                    <a:pt x="19559" y="27887"/>
                  </a:cubicBezTo>
                  <a:cubicBezTo>
                    <a:pt x="37533" y="20281"/>
                    <a:pt x="59735" y="20281"/>
                    <a:pt x="59735" y="20281"/>
                  </a:cubicBezTo>
                  <a:cubicBezTo>
                    <a:pt x="69779" y="20281"/>
                    <a:pt x="77709" y="21971"/>
                    <a:pt x="82995" y="24929"/>
                  </a:cubicBezTo>
                  <a:cubicBezTo>
                    <a:pt x="87753" y="28309"/>
                    <a:pt x="90396" y="32957"/>
                    <a:pt x="90396" y="42676"/>
                  </a:cubicBezTo>
                  <a:cubicBezTo>
                    <a:pt x="90396" y="46056"/>
                    <a:pt x="90396" y="46056"/>
                    <a:pt x="90396" y="46056"/>
                  </a:cubicBezTo>
                  <a:cubicBezTo>
                    <a:pt x="82466" y="44788"/>
                    <a:pt x="75066" y="44366"/>
                    <a:pt x="75066" y="44366"/>
                  </a:cubicBezTo>
                  <a:close/>
                  <a:moveTo>
                    <a:pt x="38061" y="96338"/>
                  </a:moveTo>
                  <a:cubicBezTo>
                    <a:pt x="34889" y="94225"/>
                    <a:pt x="34361" y="93380"/>
                    <a:pt x="32775" y="92112"/>
                  </a:cubicBezTo>
                  <a:cubicBezTo>
                    <a:pt x="31189" y="89577"/>
                    <a:pt x="30132" y="86619"/>
                    <a:pt x="30132" y="82394"/>
                  </a:cubicBezTo>
                  <a:cubicBezTo>
                    <a:pt x="30132" y="76056"/>
                    <a:pt x="32775" y="71408"/>
                    <a:pt x="38590" y="68028"/>
                  </a:cubicBezTo>
                  <a:cubicBezTo>
                    <a:pt x="38590" y="68028"/>
                    <a:pt x="46519" y="62535"/>
                    <a:pt x="65022" y="62535"/>
                  </a:cubicBezTo>
                  <a:cubicBezTo>
                    <a:pt x="78766" y="62957"/>
                    <a:pt x="90396" y="64225"/>
                    <a:pt x="90396" y="64225"/>
                  </a:cubicBezTo>
                  <a:cubicBezTo>
                    <a:pt x="90396" y="98028"/>
                    <a:pt x="90396" y="98028"/>
                    <a:pt x="90396" y="98028"/>
                  </a:cubicBezTo>
                  <a:cubicBezTo>
                    <a:pt x="90396" y="98028"/>
                    <a:pt x="90396" y="98028"/>
                    <a:pt x="90396" y="98028"/>
                  </a:cubicBezTo>
                  <a:cubicBezTo>
                    <a:pt x="90396" y="98028"/>
                    <a:pt x="78766" y="100140"/>
                    <a:pt x="65550" y="100563"/>
                  </a:cubicBezTo>
                  <a:cubicBezTo>
                    <a:pt x="46519" y="101408"/>
                    <a:pt x="38061" y="96338"/>
                    <a:pt x="38061" y="96338"/>
                  </a:cubicBezTo>
                  <a:close/>
                </a:path>
              </a:pathLst>
            </a:custGeom>
            <a:solidFill>
              <a:srgbClr val="FFFFFF"/>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18" name="Shape 18"/>
            <p:cNvSpPr/>
            <p:nvPr/>
          </p:nvSpPr>
          <p:spPr>
            <a:xfrm>
              <a:off x="5161" y="1676"/>
              <a:ext cx="385" cy="652"/>
            </a:xfrm>
            <a:custGeom>
              <a:avLst/>
              <a:gdLst/>
              <a:ahLst/>
              <a:cxnLst/>
              <a:rect l="0" t="0" r="0" b="0"/>
              <a:pathLst>
                <a:path w="120000" h="120000" extrusionOk="0">
                  <a:moveTo>
                    <a:pt x="119263" y="5652"/>
                  </a:moveTo>
                  <a:cubicBezTo>
                    <a:pt x="120000" y="3913"/>
                    <a:pt x="118527" y="3043"/>
                    <a:pt x="117055" y="3043"/>
                  </a:cubicBezTo>
                  <a:cubicBezTo>
                    <a:pt x="114846" y="2173"/>
                    <a:pt x="104539" y="869"/>
                    <a:pt x="95705" y="869"/>
                  </a:cubicBezTo>
                  <a:cubicBezTo>
                    <a:pt x="79509" y="0"/>
                    <a:pt x="70674" y="1739"/>
                    <a:pt x="62576" y="3913"/>
                  </a:cubicBezTo>
                  <a:cubicBezTo>
                    <a:pt x="54478" y="6086"/>
                    <a:pt x="45644" y="9565"/>
                    <a:pt x="40490" y="13478"/>
                  </a:cubicBezTo>
                  <a:cubicBezTo>
                    <a:pt x="40490" y="3913"/>
                    <a:pt x="40490" y="3913"/>
                    <a:pt x="40490" y="3913"/>
                  </a:cubicBezTo>
                  <a:cubicBezTo>
                    <a:pt x="40490" y="2608"/>
                    <a:pt x="39018" y="1739"/>
                    <a:pt x="36809" y="1739"/>
                  </a:cubicBezTo>
                  <a:cubicBezTo>
                    <a:pt x="3680" y="1739"/>
                    <a:pt x="3680" y="1739"/>
                    <a:pt x="3680" y="1739"/>
                  </a:cubicBezTo>
                  <a:cubicBezTo>
                    <a:pt x="2208" y="1739"/>
                    <a:pt x="0" y="2608"/>
                    <a:pt x="0" y="3913"/>
                  </a:cubicBezTo>
                  <a:cubicBezTo>
                    <a:pt x="0" y="117391"/>
                    <a:pt x="0" y="117391"/>
                    <a:pt x="0" y="117391"/>
                  </a:cubicBezTo>
                  <a:cubicBezTo>
                    <a:pt x="0" y="118695"/>
                    <a:pt x="2208" y="120000"/>
                    <a:pt x="4417" y="120000"/>
                  </a:cubicBezTo>
                  <a:cubicBezTo>
                    <a:pt x="38282" y="120000"/>
                    <a:pt x="38282" y="120000"/>
                    <a:pt x="38282" y="120000"/>
                  </a:cubicBezTo>
                  <a:cubicBezTo>
                    <a:pt x="40490" y="120000"/>
                    <a:pt x="41963" y="118695"/>
                    <a:pt x="41963" y="117391"/>
                  </a:cubicBezTo>
                  <a:cubicBezTo>
                    <a:pt x="41963" y="60869"/>
                    <a:pt x="41963" y="60869"/>
                    <a:pt x="41963" y="60869"/>
                  </a:cubicBezTo>
                  <a:cubicBezTo>
                    <a:pt x="41963" y="53478"/>
                    <a:pt x="43435" y="45652"/>
                    <a:pt x="46380" y="40869"/>
                  </a:cubicBezTo>
                  <a:cubicBezTo>
                    <a:pt x="49325" y="36086"/>
                    <a:pt x="53006" y="32608"/>
                    <a:pt x="57423" y="29565"/>
                  </a:cubicBezTo>
                  <a:cubicBezTo>
                    <a:pt x="62576" y="26956"/>
                    <a:pt x="67730" y="25217"/>
                    <a:pt x="73619" y="23913"/>
                  </a:cubicBezTo>
                  <a:cubicBezTo>
                    <a:pt x="79509" y="23043"/>
                    <a:pt x="86134" y="22608"/>
                    <a:pt x="90552" y="22608"/>
                  </a:cubicBezTo>
                  <a:cubicBezTo>
                    <a:pt x="97177" y="22608"/>
                    <a:pt x="104539" y="23478"/>
                    <a:pt x="104539" y="23478"/>
                  </a:cubicBezTo>
                  <a:cubicBezTo>
                    <a:pt x="107484" y="23913"/>
                    <a:pt x="108957" y="23043"/>
                    <a:pt x="109693" y="21739"/>
                  </a:cubicBezTo>
                  <a:cubicBezTo>
                    <a:pt x="111901" y="18260"/>
                    <a:pt x="117791" y="7826"/>
                    <a:pt x="119263" y="5652"/>
                  </a:cubicBezTo>
                  <a:close/>
                </a:path>
              </a:pathLst>
            </a:custGeom>
            <a:solidFill>
              <a:srgbClr val="FFFFFF"/>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19" name="Shape 19"/>
            <p:cNvSpPr/>
            <p:nvPr/>
          </p:nvSpPr>
          <p:spPr>
            <a:xfrm>
              <a:off x="3806" y="1406"/>
              <a:ext cx="727" cy="1218"/>
            </a:xfrm>
            <a:custGeom>
              <a:avLst/>
              <a:gdLst/>
              <a:ahLst/>
              <a:cxnLst/>
              <a:rect l="0" t="0" r="0" b="0"/>
              <a:pathLst>
                <a:path w="120000" h="120000" extrusionOk="0">
                  <a:moveTo>
                    <a:pt x="118051" y="1398"/>
                  </a:moveTo>
                  <a:cubicBezTo>
                    <a:pt x="116103" y="932"/>
                    <a:pt x="114155" y="699"/>
                    <a:pt x="111428" y="466"/>
                  </a:cubicBezTo>
                  <a:cubicBezTo>
                    <a:pt x="108701" y="233"/>
                    <a:pt x="105584" y="0"/>
                    <a:pt x="102077" y="0"/>
                  </a:cubicBezTo>
                  <a:cubicBezTo>
                    <a:pt x="90000" y="0"/>
                    <a:pt x="80259" y="2097"/>
                    <a:pt x="73246" y="6291"/>
                  </a:cubicBezTo>
                  <a:cubicBezTo>
                    <a:pt x="66623" y="10252"/>
                    <a:pt x="61948" y="16543"/>
                    <a:pt x="59610" y="24699"/>
                  </a:cubicBezTo>
                  <a:cubicBezTo>
                    <a:pt x="58831" y="27495"/>
                    <a:pt x="58831" y="27495"/>
                    <a:pt x="58831" y="27495"/>
                  </a:cubicBezTo>
                  <a:cubicBezTo>
                    <a:pt x="43246" y="27495"/>
                    <a:pt x="43246" y="27495"/>
                    <a:pt x="43246" y="27495"/>
                  </a:cubicBezTo>
                  <a:cubicBezTo>
                    <a:pt x="43246" y="27495"/>
                    <a:pt x="41298" y="27495"/>
                    <a:pt x="40909" y="28660"/>
                  </a:cubicBezTo>
                  <a:cubicBezTo>
                    <a:pt x="38571" y="37048"/>
                    <a:pt x="38571" y="37048"/>
                    <a:pt x="38571" y="37048"/>
                  </a:cubicBezTo>
                  <a:cubicBezTo>
                    <a:pt x="38181" y="37980"/>
                    <a:pt x="38961" y="38446"/>
                    <a:pt x="40519" y="38446"/>
                  </a:cubicBezTo>
                  <a:cubicBezTo>
                    <a:pt x="55714" y="38446"/>
                    <a:pt x="55714" y="38446"/>
                    <a:pt x="55714" y="38446"/>
                  </a:cubicBezTo>
                  <a:cubicBezTo>
                    <a:pt x="40519" y="89475"/>
                    <a:pt x="40519" y="89475"/>
                    <a:pt x="40519" y="89475"/>
                  </a:cubicBezTo>
                  <a:cubicBezTo>
                    <a:pt x="39350" y="93669"/>
                    <a:pt x="37792" y="96932"/>
                    <a:pt x="36233" y="99495"/>
                  </a:cubicBezTo>
                  <a:cubicBezTo>
                    <a:pt x="34675" y="102058"/>
                    <a:pt x="33506" y="103922"/>
                    <a:pt x="31558" y="105320"/>
                  </a:cubicBezTo>
                  <a:cubicBezTo>
                    <a:pt x="30000" y="106718"/>
                    <a:pt x="28051" y="107650"/>
                    <a:pt x="25324" y="108116"/>
                  </a:cubicBezTo>
                  <a:cubicBezTo>
                    <a:pt x="22987" y="108582"/>
                    <a:pt x="20259" y="108815"/>
                    <a:pt x="17142" y="108815"/>
                  </a:cubicBezTo>
                  <a:cubicBezTo>
                    <a:pt x="15584" y="108815"/>
                    <a:pt x="13636" y="108815"/>
                    <a:pt x="11688" y="108582"/>
                  </a:cubicBezTo>
                  <a:cubicBezTo>
                    <a:pt x="10129" y="108349"/>
                    <a:pt x="9350" y="108116"/>
                    <a:pt x="8181" y="107883"/>
                  </a:cubicBezTo>
                  <a:cubicBezTo>
                    <a:pt x="8181" y="107883"/>
                    <a:pt x="6233" y="107417"/>
                    <a:pt x="5844" y="108582"/>
                  </a:cubicBezTo>
                  <a:cubicBezTo>
                    <a:pt x="5064" y="109281"/>
                    <a:pt x="1168" y="116038"/>
                    <a:pt x="779" y="116737"/>
                  </a:cubicBezTo>
                  <a:cubicBezTo>
                    <a:pt x="0" y="117669"/>
                    <a:pt x="779" y="118135"/>
                    <a:pt x="1558" y="118368"/>
                  </a:cubicBezTo>
                  <a:cubicBezTo>
                    <a:pt x="3896" y="118834"/>
                    <a:pt x="5064" y="119067"/>
                    <a:pt x="7792" y="119533"/>
                  </a:cubicBezTo>
                  <a:cubicBezTo>
                    <a:pt x="11688" y="120000"/>
                    <a:pt x="14805" y="120000"/>
                    <a:pt x="17922" y="120000"/>
                  </a:cubicBezTo>
                  <a:cubicBezTo>
                    <a:pt x="24155" y="120000"/>
                    <a:pt x="30000" y="119533"/>
                    <a:pt x="34675" y="118601"/>
                  </a:cubicBezTo>
                  <a:cubicBezTo>
                    <a:pt x="39350" y="117436"/>
                    <a:pt x="43636" y="115572"/>
                    <a:pt x="47142" y="113242"/>
                  </a:cubicBezTo>
                  <a:cubicBezTo>
                    <a:pt x="51428" y="110679"/>
                    <a:pt x="53766" y="107883"/>
                    <a:pt x="56103" y="104155"/>
                  </a:cubicBezTo>
                  <a:cubicBezTo>
                    <a:pt x="58441" y="100427"/>
                    <a:pt x="60389" y="95766"/>
                    <a:pt x="61948" y="90407"/>
                  </a:cubicBezTo>
                  <a:cubicBezTo>
                    <a:pt x="77532" y="38446"/>
                    <a:pt x="77532" y="38446"/>
                    <a:pt x="77532" y="38446"/>
                  </a:cubicBezTo>
                  <a:cubicBezTo>
                    <a:pt x="100129" y="38446"/>
                    <a:pt x="100129" y="38446"/>
                    <a:pt x="100129" y="38446"/>
                  </a:cubicBezTo>
                  <a:cubicBezTo>
                    <a:pt x="100129" y="38446"/>
                    <a:pt x="101688" y="38446"/>
                    <a:pt x="102077" y="37281"/>
                  </a:cubicBezTo>
                  <a:cubicBezTo>
                    <a:pt x="104805" y="28660"/>
                    <a:pt x="104805" y="28660"/>
                    <a:pt x="104805" y="28660"/>
                  </a:cubicBezTo>
                  <a:cubicBezTo>
                    <a:pt x="104805" y="27961"/>
                    <a:pt x="104415" y="27495"/>
                    <a:pt x="102467" y="27495"/>
                  </a:cubicBezTo>
                  <a:cubicBezTo>
                    <a:pt x="80649" y="27495"/>
                    <a:pt x="80649" y="27495"/>
                    <a:pt x="80649" y="27495"/>
                  </a:cubicBezTo>
                  <a:cubicBezTo>
                    <a:pt x="81038" y="27262"/>
                    <a:pt x="81818" y="22601"/>
                    <a:pt x="84545" y="18174"/>
                  </a:cubicBezTo>
                  <a:cubicBezTo>
                    <a:pt x="85324" y="16310"/>
                    <a:pt x="87272" y="14912"/>
                    <a:pt x="89220" y="13980"/>
                  </a:cubicBezTo>
                  <a:cubicBezTo>
                    <a:pt x="90779" y="12815"/>
                    <a:pt x="92727" y="12116"/>
                    <a:pt x="94675" y="11883"/>
                  </a:cubicBezTo>
                  <a:cubicBezTo>
                    <a:pt x="97012" y="11417"/>
                    <a:pt x="99350" y="11184"/>
                    <a:pt x="102077" y="11184"/>
                  </a:cubicBezTo>
                  <a:cubicBezTo>
                    <a:pt x="104025" y="11184"/>
                    <a:pt x="106363" y="11184"/>
                    <a:pt x="107922" y="11417"/>
                  </a:cubicBezTo>
                  <a:cubicBezTo>
                    <a:pt x="109870" y="11650"/>
                    <a:pt x="110649" y="11883"/>
                    <a:pt x="111428" y="11883"/>
                  </a:cubicBezTo>
                  <a:cubicBezTo>
                    <a:pt x="113376" y="12349"/>
                    <a:pt x="113766" y="12116"/>
                    <a:pt x="114155" y="11417"/>
                  </a:cubicBezTo>
                  <a:cubicBezTo>
                    <a:pt x="119610" y="2796"/>
                    <a:pt x="119610" y="2796"/>
                    <a:pt x="119610" y="2796"/>
                  </a:cubicBezTo>
                  <a:cubicBezTo>
                    <a:pt x="120000" y="1864"/>
                    <a:pt x="118831" y="1398"/>
                    <a:pt x="118051" y="1398"/>
                  </a:cubicBezTo>
                  <a:close/>
                </a:path>
              </a:pathLst>
            </a:custGeom>
            <a:solidFill>
              <a:srgbClr val="FFFFFF"/>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20" name="Shape 20"/>
            <p:cNvSpPr/>
            <p:nvPr/>
          </p:nvSpPr>
          <p:spPr>
            <a:xfrm>
              <a:off x="2542" y="1421"/>
              <a:ext cx="132" cy="906"/>
            </a:xfrm>
            <a:custGeom>
              <a:avLst/>
              <a:gdLst/>
              <a:ahLst/>
              <a:cxnLst/>
              <a:rect l="0" t="0" r="0" b="0"/>
              <a:pathLst>
                <a:path w="120000" h="120000" extrusionOk="0">
                  <a:moveTo>
                    <a:pt x="119999" y="118125"/>
                  </a:moveTo>
                  <a:cubicBezTo>
                    <a:pt x="119999" y="119062"/>
                    <a:pt x="115714" y="120000"/>
                    <a:pt x="109285" y="120000"/>
                  </a:cubicBezTo>
                  <a:cubicBezTo>
                    <a:pt x="10714" y="120000"/>
                    <a:pt x="10714" y="120000"/>
                    <a:pt x="10714" y="120000"/>
                  </a:cubicBezTo>
                  <a:cubicBezTo>
                    <a:pt x="4285" y="120000"/>
                    <a:pt x="0" y="119062"/>
                    <a:pt x="0" y="118125"/>
                  </a:cubicBezTo>
                  <a:cubicBezTo>
                    <a:pt x="0" y="1562"/>
                    <a:pt x="0" y="1562"/>
                    <a:pt x="0" y="1562"/>
                  </a:cubicBezTo>
                  <a:cubicBezTo>
                    <a:pt x="0" y="625"/>
                    <a:pt x="4285" y="0"/>
                    <a:pt x="10714" y="0"/>
                  </a:cubicBezTo>
                  <a:cubicBezTo>
                    <a:pt x="109285" y="0"/>
                    <a:pt x="109285" y="0"/>
                    <a:pt x="109285" y="0"/>
                  </a:cubicBezTo>
                  <a:cubicBezTo>
                    <a:pt x="115714" y="0"/>
                    <a:pt x="119999" y="625"/>
                    <a:pt x="119999" y="1562"/>
                  </a:cubicBezTo>
                  <a:lnTo>
                    <a:pt x="119999" y="118125"/>
                  </a:lnTo>
                  <a:close/>
                </a:path>
              </a:pathLst>
            </a:custGeom>
            <a:solidFill>
              <a:srgbClr val="FFFFFF"/>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grpSp>
      <p:cxnSp>
        <p:nvCxnSpPr>
          <p:cNvPr id="21" name="Shape 21"/>
          <p:cNvCxnSpPr/>
          <p:nvPr/>
        </p:nvCxnSpPr>
        <p:spPr>
          <a:xfrm>
            <a:off x="5832389" y="0"/>
            <a:ext cx="0" cy="469556"/>
          </a:xfrm>
          <a:prstGeom prst="straightConnector1">
            <a:avLst/>
          </a:prstGeom>
          <a:noFill/>
          <a:ln w="9525" cap="flat" cmpd="sng">
            <a:solidFill>
              <a:schemeClr val="accent2"/>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Shape 616"/>
          <p:cNvSpPr txBox="1">
            <a:spLocks noGrp="1"/>
          </p:cNvSpPr>
          <p:nvPr>
            <p:ph type="body" idx="1"/>
          </p:nvPr>
        </p:nvSpPr>
        <p:spPr>
          <a:xfrm>
            <a:off x="407987" y="4415789"/>
            <a:ext cx="6194425" cy="4183379"/>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000" b="0" i="0" u="none" strike="noStrike" cap="none">
              <a:solidFill>
                <a:schemeClr val="dk1"/>
              </a:solidFill>
              <a:latin typeface="Arial"/>
              <a:ea typeface="Arial"/>
              <a:cs typeface="Arial"/>
              <a:sym typeface="Arial"/>
            </a:endParaRPr>
          </a:p>
        </p:txBody>
      </p:sp>
      <p:sp>
        <p:nvSpPr>
          <p:cNvPr id="617" name="Shape 617"/>
          <p:cNvSpPr>
            <a:spLocks noGrp="1" noRot="1" noChangeAspect="1"/>
          </p:cNvSpPr>
          <p:nvPr>
            <p:ph type="sldImg" idx="2"/>
          </p:nvPr>
        </p:nvSpPr>
        <p:spPr>
          <a:xfrm>
            <a:off x="407987" y="696912"/>
            <a:ext cx="6194425"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chemeClr val="accent2"/>
            </a:solidFill>
            <a:prstDash val="solid"/>
            <a:round/>
            <a:headEnd type="none" w="med" len="med"/>
            <a:tailEnd type="none" w="med" len="med"/>
          </a:ln>
        </p:spPr>
      </p:sp>
      <p:sp>
        <p:nvSpPr>
          <p:cNvPr id="618" name="Shape 618"/>
          <p:cNvSpPr txBox="1">
            <a:spLocks noGrp="1"/>
          </p:cNvSpPr>
          <p:nvPr>
            <p:ph type="ftr" idx="11"/>
          </p:nvPr>
        </p:nvSpPr>
        <p:spPr>
          <a:xfrm>
            <a:off x="0" y="8996335"/>
            <a:ext cx="3038475" cy="215443"/>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5B5B5B"/>
              </a:buClr>
              <a:buSzPct val="25000"/>
              <a:buFont typeface="Arial"/>
              <a:buNone/>
            </a:pPr>
            <a:endParaRPr sz="800" b="0" i="0" u="none" strike="noStrike" cap="none">
              <a:solidFill>
                <a:srgbClr val="5B5B5B"/>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Shape 760"/>
          <p:cNvSpPr>
            <a:spLocks noGrp="1" noRot="1" noChangeAspect="1"/>
          </p:cNvSpPr>
          <p:nvPr>
            <p:ph type="sldImg" idx="2"/>
          </p:nvPr>
        </p:nvSpPr>
        <p:spPr>
          <a:xfrm>
            <a:off x="407987" y="696912"/>
            <a:ext cx="6194425"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chemeClr val="accent2"/>
            </a:solidFill>
            <a:prstDash val="solid"/>
            <a:round/>
            <a:headEnd type="none" w="med" len="med"/>
            <a:tailEnd type="none" w="med" len="med"/>
          </a:ln>
        </p:spPr>
      </p:sp>
      <p:sp>
        <p:nvSpPr>
          <p:cNvPr id="761" name="Shape 761"/>
          <p:cNvSpPr txBox="1">
            <a:spLocks noGrp="1"/>
          </p:cNvSpPr>
          <p:nvPr>
            <p:ph type="body" idx="1"/>
          </p:nvPr>
        </p:nvSpPr>
        <p:spPr>
          <a:xfrm>
            <a:off x="407987" y="4415789"/>
            <a:ext cx="6194425" cy="4183379"/>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000" b="0" i="0" u="none" strike="noStrike" cap="none" dirty="0">
              <a:solidFill>
                <a:schemeClr val="dk1"/>
              </a:solidFill>
              <a:latin typeface="Arial"/>
              <a:ea typeface="Arial"/>
              <a:cs typeface="Arial"/>
              <a:sym typeface="Arial"/>
            </a:endParaRPr>
          </a:p>
        </p:txBody>
      </p:sp>
      <p:sp>
        <p:nvSpPr>
          <p:cNvPr id="762" name="Shape 762"/>
          <p:cNvSpPr txBox="1">
            <a:spLocks noGrp="1"/>
          </p:cNvSpPr>
          <p:nvPr>
            <p:ph type="ftr" idx="11"/>
          </p:nvPr>
        </p:nvSpPr>
        <p:spPr>
          <a:xfrm>
            <a:off x="0" y="8996335"/>
            <a:ext cx="3038475" cy="215443"/>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5B5B5B"/>
              </a:buClr>
              <a:buSzPct val="25000"/>
              <a:buFont typeface="Arial"/>
              <a:buNone/>
            </a:pPr>
            <a:endParaRPr sz="800" b="0" i="0" u="none" strike="noStrike" cap="none">
              <a:solidFill>
                <a:srgbClr val="5B5B5B"/>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Shape 770"/>
          <p:cNvSpPr txBox="1">
            <a:spLocks noGrp="1"/>
          </p:cNvSpPr>
          <p:nvPr>
            <p:ph type="body" idx="1"/>
          </p:nvPr>
        </p:nvSpPr>
        <p:spPr>
          <a:xfrm>
            <a:off x="407987" y="4415789"/>
            <a:ext cx="6194425" cy="4183379"/>
          </a:xfrm>
          <a:prstGeom prst="rect">
            <a:avLst/>
          </a:prstGeom>
        </p:spPr>
        <p:txBody>
          <a:bodyPr wrap="square" lIns="91425" tIns="91425" rIns="91425" bIns="91425" anchor="t" anchorCtr="0">
            <a:noAutofit/>
          </a:bodyPr>
          <a:lstStyle/>
          <a:p>
            <a:pPr lvl="0">
              <a:spcBef>
                <a:spcPts val="0"/>
              </a:spcBef>
              <a:buNone/>
            </a:pPr>
            <a:endParaRPr/>
          </a:p>
        </p:txBody>
      </p:sp>
      <p:sp>
        <p:nvSpPr>
          <p:cNvPr id="771" name="Shape 771"/>
          <p:cNvSpPr>
            <a:spLocks noGrp="1" noRot="1" noChangeAspect="1"/>
          </p:cNvSpPr>
          <p:nvPr>
            <p:ph type="sldImg" idx="2"/>
          </p:nvPr>
        </p:nvSpPr>
        <p:spPr>
          <a:xfrm>
            <a:off x="407987" y="696912"/>
            <a:ext cx="61944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Shape 783"/>
          <p:cNvSpPr>
            <a:spLocks noGrp="1" noRot="1" noChangeAspect="1"/>
          </p:cNvSpPr>
          <p:nvPr>
            <p:ph type="sldImg" idx="2"/>
          </p:nvPr>
        </p:nvSpPr>
        <p:spPr>
          <a:xfrm>
            <a:off x="407987" y="696912"/>
            <a:ext cx="6194425"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chemeClr val="accent2"/>
            </a:solidFill>
            <a:prstDash val="solid"/>
            <a:round/>
            <a:headEnd type="none" w="med" len="med"/>
            <a:tailEnd type="none" w="med" len="med"/>
          </a:ln>
        </p:spPr>
      </p:sp>
      <p:sp>
        <p:nvSpPr>
          <p:cNvPr id="784" name="Shape 784"/>
          <p:cNvSpPr txBox="1">
            <a:spLocks noGrp="1"/>
          </p:cNvSpPr>
          <p:nvPr>
            <p:ph type="body" idx="1"/>
          </p:nvPr>
        </p:nvSpPr>
        <p:spPr>
          <a:xfrm>
            <a:off x="407987" y="4415789"/>
            <a:ext cx="6194425" cy="4183379"/>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000" b="0" i="0" u="none" strike="noStrike" cap="none">
              <a:solidFill>
                <a:schemeClr val="dk1"/>
              </a:solidFill>
              <a:latin typeface="Arial"/>
              <a:ea typeface="Arial"/>
              <a:cs typeface="Arial"/>
              <a:sym typeface="Arial"/>
            </a:endParaRPr>
          </a:p>
        </p:txBody>
      </p:sp>
      <p:sp>
        <p:nvSpPr>
          <p:cNvPr id="785" name="Shape 785"/>
          <p:cNvSpPr txBox="1">
            <a:spLocks noGrp="1"/>
          </p:cNvSpPr>
          <p:nvPr>
            <p:ph type="ftr" idx="11"/>
          </p:nvPr>
        </p:nvSpPr>
        <p:spPr>
          <a:xfrm>
            <a:off x="0" y="8996335"/>
            <a:ext cx="3038475" cy="215443"/>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5B5B5B"/>
              </a:buClr>
              <a:buSzPct val="25000"/>
              <a:buFont typeface="Arial"/>
              <a:buNone/>
            </a:pPr>
            <a:endParaRPr sz="800" b="0" i="0" u="none" strike="noStrike" cap="none">
              <a:solidFill>
                <a:srgbClr val="5B5B5B"/>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Shape 793"/>
          <p:cNvSpPr txBox="1">
            <a:spLocks noGrp="1"/>
          </p:cNvSpPr>
          <p:nvPr>
            <p:ph type="body" idx="1"/>
          </p:nvPr>
        </p:nvSpPr>
        <p:spPr>
          <a:xfrm>
            <a:off x="407987" y="4415789"/>
            <a:ext cx="6194425" cy="4183379"/>
          </a:xfrm>
          <a:prstGeom prst="rect">
            <a:avLst/>
          </a:prstGeom>
        </p:spPr>
        <p:txBody>
          <a:bodyPr wrap="square" lIns="91425" tIns="91425" rIns="91425" bIns="91425" anchor="t" anchorCtr="0">
            <a:noAutofit/>
          </a:bodyPr>
          <a:lstStyle/>
          <a:p>
            <a:pPr lvl="0">
              <a:spcBef>
                <a:spcPts val="0"/>
              </a:spcBef>
              <a:buNone/>
            </a:pPr>
            <a:endParaRPr/>
          </a:p>
        </p:txBody>
      </p:sp>
      <p:sp>
        <p:nvSpPr>
          <p:cNvPr id="794" name="Shape 794"/>
          <p:cNvSpPr>
            <a:spLocks noGrp="1" noRot="1" noChangeAspect="1"/>
          </p:cNvSpPr>
          <p:nvPr>
            <p:ph type="sldImg" idx="2"/>
          </p:nvPr>
        </p:nvSpPr>
        <p:spPr>
          <a:xfrm>
            <a:off x="407987" y="696912"/>
            <a:ext cx="61944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Shape 800"/>
          <p:cNvSpPr>
            <a:spLocks noGrp="1" noRot="1" noChangeAspect="1"/>
          </p:cNvSpPr>
          <p:nvPr>
            <p:ph type="sldImg" idx="2"/>
          </p:nvPr>
        </p:nvSpPr>
        <p:spPr>
          <a:xfrm>
            <a:off x="407987" y="696912"/>
            <a:ext cx="6194425"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chemeClr val="accent2"/>
            </a:solidFill>
            <a:prstDash val="solid"/>
            <a:round/>
            <a:headEnd type="none" w="med" len="med"/>
            <a:tailEnd type="none" w="med" len="med"/>
          </a:ln>
        </p:spPr>
      </p:sp>
      <p:sp>
        <p:nvSpPr>
          <p:cNvPr id="801" name="Shape 801"/>
          <p:cNvSpPr txBox="1">
            <a:spLocks noGrp="1"/>
          </p:cNvSpPr>
          <p:nvPr>
            <p:ph type="body" idx="1"/>
          </p:nvPr>
        </p:nvSpPr>
        <p:spPr>
          <a:xfrm>
            <a:off x="407987" y="4415789"/>
            <a:ext cx="6194425" cy="4183379"/>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802" name="Shape 802"/>
          <p:cNvSpPr txBox="1">
            <a:spLocks noGrp="1"/>
          </p:cNvSpPr>
          <p:nvPr>
            <p:ph type="ftr" idx="11"/>
          </p:nvPr>
        </p:nvSpPr>
        <p:spPr>
          <a:xfrm>
            <a:off x="0" y="8996335"/>
            <a:ext cx="3038475" cy="215443"/>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5B5B5B"/>
              </a:buClr>
              <a:buSzPct val="25000"/>
              <a:buFont typeface="Arial"/>
              <a:buNone/>
            </a:pPr>
            <a:endParaRPr sz="800" b="0" i="0" u="none" strike="noStrike" cap="none">
              <a:solidFill>
                <a:srgbClr val="5B5B5B"/>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Shape 820"/>
          <p:cNvSpPr>
            <a:spLocks noGrp="1" noRot="1" noChangeAspect="1"/>
          </p:cNvSpPr>
          <p:nvPr>
            <p:ph type="sldImg" idx="2"/>
          </p:nvPr>
        </p:nvSpPr>
        <p:spPr>
          <a:xfrm>
            <a:off x="407987" y="696912"/>
            <a:ext cx="6194425"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chemeClr val="accent2"/>
            </a:solidFill>
            <a:prstDash val="solid"/>
            <a:round/>
            <a:headEnd type="none" w="med" len="med"/>
            <a:tailEnd type="none" w="med" len="med"/>
          </a:ln>
        </p:spPr>
      </p:sp>
      <p:sp>
        <p:nvSpPr>
          <p:cNvPr id="821" name="Shape 821"/>
          <p:cNvSpPr txBox="1">
            <a:spLocks noGrp="1"/>
          </p:cNvSpPr>
          <p:nvPr>
            <p:ph type="body" idx="1"/>
          </p:nvPr>
        </p:nvSpPr>
        <p:spPr>
          <a:xfrm>
            <a:off x="407987" y="4415789"/>
            <a:ext cx="6194425" cy="4183379"/>
          </a:xfrm>
          <a:prstGeom prst="rect">
            <a:avLst/>
          </a:prstGeom>
          <a:noFill/>
          <a:ln>
            <a:noFill/>
          </a:ln>
        </p:spPr>
        <p:txBody>
          <a:bodyPr wrap="square" lIns="91425" tIns="91425" rIns="91425" bIns="91425" anchor="t" anchorCtr="0">
            <a:noAutofit/>
          </a:bodyPr>
          <a:lstStyle/>
          <a:p>
            <a:pPr lvl="0" rtl="0">
              <a:lnSpc>
                <a:spcPct val="115000"/>
              </a:lnSpc>
              <a:spcBef>
                <a:spcPts val="0"/>
              </a:spcBef>
              <a:buClr>
                <a:srgbClr val="000000"/>
              </a:buClr>
              <a:buSzPct val="110000"/>
              <a:buFont typeface="Arial"/>
              <a:buNone/>
            </a:pPr>
            <a:endParaRPr lang="en-US" dirty="0"/>
          </a:p>
        </p:txBody>
      </p:sp>
      <p:sp>
        <p:nvSpPr>
          <p:cNvPr id="822" name="Shape 822"/>
          <p:cNvSpPr txBox="1">
            <a:spLocks noGrp="1"/>
          </p:cNvSpPr>
          <p:nvPr>
            <p:ph type="ftr" idx="11"/>
          </p:nvPr>
        </p:nvSpPr>
        <p:spPr>
          <a:xfrm>
            <a:off x="0" y="8996335"/>
            <a:ext cx="3038475" cy="215443"/>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5B5B5B"/>
              </a:buClr>
              <a:buSzPct val="25000"/>
              <a:buFont typeface="Arial"/>
              <a:buNone/>
            </a:pPr>
            <a:endParaRPr sz="800" b="0" i="0" u="none" strike="noStrike" cap="none">
              <a:solidFill>
                <a:srgbClr val="5B5B5B"/>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Shape 829"/>
          <p:cNvSpPr>
            <a:spLocks noGrp="1" noRot="1" noChangeAspect="1"/>
          </p:cNvSpPr>
          <p:nvPr>
            <p:ph type="sldImg" idx="2"/>
          </p:nvPr>
        </p:nvSpPr>
        <p:spPr>
          <a:xfrm>
            <a:off x="407987" y="696912"/>
            <a:ext cx="6194425"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chemeClr val="accent2"/>
            </a:solidFill>
            <a:prstDash val="solid"/>
            <a:round/>
            <a:headEnd type="none" w="med" len="med"/>
            <a:tailEnd type="none" w="med" len="med"/>
          </a:ln>
        </p:spPr>
      </p:sp>
      <p:sp>
        <p:nvSpPr>
          <p:cNvPr id="830" name="Shape 830"/>
          <p:cNvSpPr txBox="1">
            <a:spLocks noGrp="1"/>
          </p:cNvSpPr>
          <p:nvPr>
            <p:ph type="body" idx="1"/>
          </p:nvPr>
        </p:nvSpPr>
        <p:spPr>
          <a:xfrm>
            <a:off x="407987" y="4415789"/>
            <a:ext cx="6194425" cy="4183379"/>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831" name="Shape 831"/>
          <p:cNvSpPr txBox="1">
            <a:spLocks noGrp="1"/>
          </p:cNvSpPr>
          <p:nvPr>
            <p:ph type="ftr" idx="11"/>
          </p:nvPr>
        </p:nvSpPr>
        <p:spPr>
          <a:xfrm>
            <a:off x="0" y="8996335"/>
            <a:ext cx="3038475" cy="215443"/>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5B5B5B"/>
              </a:buClr>
              <a:buSzPct val="25000"/>
              <a:buFont typeface="Arial"/>
              <a:buNone/>
            </a:pPr>
            <a:endParaRPr sz="800" b="0" i="0" u="none" strike="noStrike" cap="none">
              <a:solidFill>
                <a:srgbClr val="5B5B5B"/>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Shape 840"/>
          <p:cNvSpPr>
            <a:spLocks noGrp="1" noRot="1" noChangeAspect="1"/>
          </p:cNvSpPr>
          <p:nvPr>
            <p:ph type="sldImg" idx="2"/>
          </p:nvPr>
        </p:nvSpPr>
        <p:spPr>
          <a:xfrm>
            <a:off x="407987" y="696912"/>
            <a:ext cx="6194425"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chemeClr val="accent2"/>
            </a:solidFill>
            <a:prstDash val="solid"/>
            <a:round/>
            <a:headEnd type="none" w="med" len="med"/>
            <a:tailEnd type="none" w="med" len="med"/>
          </a:ln>
        </p:spPr>
      </p:sp>
      <p:sp>
        <p:nvSpPr>
          <p:cNvPr id="841" name="Shape 841"/>
          <p:cNvSpPr txBox="1">
            <a:spLocks noGrp="1"/>
          </p:cNvSpPr>
          <p:nvPr>
            <p:ph type="body" idx="1"/>
          </p:nvPr>
        </p:nvSpPr>
        <p:spPr>
          <a:xfrm>
            <a:off x="407987" y="4415789"/>
            <a:ext cx="6194425" cy="4183379"/>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000" b="0" i="0" u="none" strike="noStrike" cap="none" dirty="0">
              <a:solidFill>
                <a:schemeClr val="dk1"/>
              </a:solidFill>
              <a:latin typeface="Arial"/>
              <a:ea typeface="Arial"/>
              <a:cs typeface="Arial"/>
              <a:sym typeface="Arial"/>
            </a:endParaRPr>
          </a:p>
        </p:txBody>
      </p:sp>
      <p:sp>
        <p:nvSpPr>
          <p:cNvPr id="842" name="Shape 842"/>
          <p:cNvSpPr txBox="1">
            <a:spLocks noGrp="1"/>
          </p:cNvSpPr>
          <p:nvPr>
            <p:ph type="ftr" idx="11"/>
          </p:nvPr>
        </p:nvSpPr>
        <p:spPr>
          <a:xfrm>
            <a:off x="0" y="8996335"/>
            <a:ext cx="3038475" cy="215443"/>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5B5B5B"/>
              </a:buClr>
              <a:buSzPct val="25000"/>
              <a:buFont typeface="Arial"/>
              <a:buNone/>
            </a:pPr>
            <a:endParaRPr sz="800" b="0" i="0" u="none" strike="noStrike" cap="none">
              <a:solidFill>
                <a:srgbClr val="5B5B5B"/>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Shape 850"/>
          <p:cNvSpPr>
            <a:spLocks noGrp="1" noRot="1" noChangeAspect="1"/>
          </p:cNvSpPr>
          <p:nvPr>
            <p:ph type="sldImg" idx="2"/>
          </p:nvPr>
        </p:nvSpPr>
        <p:spPr>
          <a:xfrm>
            <a:off x="407987" y="696912"/>
            <a:ext cx="6194425"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chemeClr val="accent2"/>
            </a:solidFill>
            <a:prstDash val="solid"/>
            <a:round/>
            <a:headEnd type="none" w="med" len="med"/>
            <a:tailEnd type="none" w="med" len="med"/>
          </a:ln>
        </p:spPr>
      </p:sp>
      <p:sp>
        <p:nvSpPr>
          <p:cNvPr id="851" name="Shape 851"/>
          <p:cNvSpPr txBox="1">
            <a:spLocks noGrp="1"/>
          </p:cNvSpPr>
          <p:nvPr>
            <p:ph type="body" idx="1"/>
          </p:nvPr>
        </p:nvSpPr>
        <p:spPr>
          <a:xfrm>
            <a:off x="407987" y="4415789"/>
            <a:ext cx="6194425" cy="4183379"/>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852" name="Shape 852"/>
          <p:cNvSpPr txBox="1">
            <a:spLocks noGrp="1"/>
          </p:cNvSpPr>
          <p:nvPr>
            <p:ph type="ftr" idx="11"/>
          </p:nvPr>
        </p:nvSpPr>
        <p:spPr>
          <a:xfrm>
            <a:off x="0" y="8996335"/>
            <a:ext cx="3038475" cy="215443"/>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5B5B5B"/>
              </a:buClr>
              <a:buSzPct val="25000"/>
              <a:buFont typeface="Arial"/>
              <a:buNone/>
            </a:pPr>
            <a:endParaRPr sz="800" b="0" i="0" u="none" strike="noStrike" cap="none">
              <a:solidFill>
                <a:srgbClr val="5B5B5B"/>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Shape 862"/>
          <p:cNvSpPr>
            <a:spLocks noGrp="1" noRot="1" noChangeAspect="1"/>
          </p:cNvSpPr>
          <p:nvPr>
            <p:ph type="sldImg" idx="2"/>
          </p:nvPr>
        </p:nvSpPr>
        <p:spPr>
          <a:xfrm>
            <a:off x="407987" y="696912"/>
            <a:ext cx="6194425"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chemeClr val="accent2"/>
            </a:solidFill>
            <a:prstDash val="solid"/>
            <a:round/>
            <a:headEnd type="none" w="med" len="med"/>
            <a:tailEnd type="none" w="med" len="med"/>
          </a:ln>
        </p:spPr>
      </p:sp>
      <p:sp>
        <p:nvSpPr>
          <p:cNvPr id="863" name="Shape 863"/>
          <p:cNvSpPr txBox="1">
            <a:spLocks noGrp="1"/>
          </p:cNvSpPr>
          <p:nvPr>
            <p:ph type="body" idx="1"/>
          </p:nvPr>
        </p:nvSpPr>
        <p:spPr>
          <a:xfrm>
            <a:off x="407987" y="4415789"/>
            <a:ext cx="6194425" cy="4183379"/>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864" name="Shape 864"/>
          <p:cNvSpPr txBox="1">
            <a:spLocks noGrp="1"/>
          </p:cNvSpPr>
          <p:nvPr>
            <p:ph type="ftr" idx="11"/>
          </p:nvPr>
        </p:nvSpPr>
        <p:spPr>
          <a:xfrm>
            <a:off x="0" y="8996335"/>
            <a:ext cx="3038475" cy="215443"/>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5B5B5B"/>
              </a:buClr>
              <a:buSzPct val="25000"/>
              <a:buFont typeface="Arial"/>
              <a:buNone/>
            </a:pPr>
            <a:endParaRPr sz="800" b="0" i="0" u="none" strike="noStrike" cap="none">
              <a:solidFill>
                <a:srgbClr val="5B5B5B"/>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Shape 624"/>
          <p:cNvSpPr>
            <a:spLocks noGrp="1" noRot="1" noChangeAspect="1"/>
          </p:cNvSpPr>
          <p:nvPr>
            <p:ph type="sldImg" idx="2"/>
          </p:nvPr>
        </p:nvSpPr>
        <p:spPr>
          <a:xfrm>
            <a:off x="407987" y="696912"/>
            <a:ext cx="6194425"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chemeClr val="accent2"/>
            </a:solidFill>
            <a:prstDash val="solid"/>
            <a:round/>
            <a:headEnd type="none" w="med" len="med"/>
            <a:tailEnd type="none" w="med" len="med"/>
          </a:ln>
        </p:spPr>
      </p:sp>
      <p:sp>
        <p:nvSpPr>
          <p:cNvPr id="625" name="Shape 625"/>
          <p:cNvSpPr txBox="1">
            <a:spLocks noGrp="1"/>
          </p:cNvSpPr>
          <p:nvPr>
            <p:ph type="body" idx="1"/>
          </p:nvPr>
        </p:nvSpPr>
        <p:spPr>
          <a:xfrm>
            <a:off x="407987" y="4415789"/>
            <a:ext cx="6194425" cy="4183379"/>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000" b="0" i="0" u="none" strike="noStrike" cap="none" dirty="0">
              <a:solidFill>
                <a:schemeClr val="dk1"/>
              </a:solidFill>
              <a:latin typeface="Arial"/>
              <a:ea typeface="Arial"/>
              <a:cs typeface="Arial"/>
              <a:sym typeface="Arial"/>
            </a:endParaRPr>
          </a:p>
        </p:txBody>
      </p:sp>
      <p:sp>
        <p:nvSpPr>
          <p:cNvPr id="626" name="Shape 626"/>
          <p:cNvSpPr txBox="1">
            <a:spLocks noGrp="1"/>
          </p:cNvSpPr>
          <p:nvPr>
            <p:ph type="ftr" idx="11"/>
          </p:nvPr>
        </p:nvSpPr>
        <p:spPr>
          <a:xfrm>
            <a:off x="0" y="8996335"/>
            <a:ext cx="3038475" cy="215443"/>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5B5B5B"/>
              </a:buClr>
              <a:buSzPct val="25000"/>
              <a:buFont typeface="Arial"/>
              <a:buNone/>
            </a:pPr>
            <a:endParaRPr sz="800" b="0" i="0" u="none" strike="noStrike" cap="none">
              <a:solidFill>
                <a:srgbClr val="5B5B5B"/>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Shape 870"/>
          <p:cNvSpPr txBox="1">
            <a:spLocks noGrp="1"/>
          </p:cNvSpPr>
          <p:nvPr>
            <p:ph type="body" idx="1"/>
          </p:nvPr>
        </p:nvSpPr>
        <p:spPr>
          <a:xfrm>
            <a:off x="407987" y="4415789"/>
            <a:ext cx="6194400" cy="4183500"/>
          </a:xfrm>
          <a:prstGeom prst="rect">
            <a:avLst/>
          </a:prstGeom>
        </p:spPr>
        <p:txBody>
          <a:bodyPr wrap="square" lIns="91425" tIns="91425" rIns="91425" bIns="91425" anchor="t" anchorCtr="0">
            <a:noAutofit/>
          </a:bodyPr>
          <a:lstStyle/>
          <a:p>
            <a:pPr lvl="0" rtl="0">
              <a:spcBef>
                <a:spcPts val="0"/>
              </a:spcBef>
              <a:buNone/>
            </a:pPr>
            <a:endParaRPr/>
          </a:p>
        </p:txBody>
      </p:sp>
      <p:sp>
        <p:nvSpPr>
          <p:cNvPr id="871" name="Shape 871"/>
          <p:cNvSpPr>
            <a:spLocks noGrp="1" noRot="1" noChangeAspect="1"/>
          </p:cNvSpPr>
          <p:nvPr>
            <p:ph type="sldImg" idx="2"/>
          </p:nvPr>
        </p:nvSpPr>
        <p:spPr>
          <a:xfrm>
            <a:off x="407987" y="696912"/>
            <a:ext cx="6194400" cy="34863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Shape 877"/>
          <p:cNvSpPr txBox="1">
            <a:spLocks noGrp="1"/>
          </p:cNvSpPr>
          <p:nvPr>
            <p:ph type="body" idx="1"/>
          </p:nvPr>
        </p:nvSpPr>
        <p:spPr>
          <a:xfrm>
            <a:off x="407987" y="4415789"/>
            <a:ext cx="6194400" cy="4183500"/>
          </a:xfrm>
          <a:prstGeom prst="rect">
            <a:avLst/>
          </a:prstGeom>
        </p:spPr>
        <p:txBody>
          <a:bodyPr wrap="square" lIns="91425" tIns="91425" rIns="91425" bIns="91425" anchor="t" anchorCtr="0">
            <a:noAutofit/>
          </a:bodyPr>
          <a:lstStyle/>
          <a:p>
            <a:pPr lvl="0" rtl="0">
              <a:spcBef>
                <a:spcPts val="0"/>
              </a:spcBef>
              <a:buNone/>
            </a:pPr>
            <a:endParaRPr/>
          </a:p>
        </p:txBody>
      </p:sp>
      <p:sp>
        <p:nvSpPr>
          <p:cNvPr id="878" name="Shape 878"/>
          <p:cNvSpPr>
            <a:spLocks noGrp="1" noRot="1" noChangeAspect="1"/>
          </p:cNvSpPr>
          <p:nvPr>
            <p:ph type="sldImg" idx="2"/>
          </p:nvPr>
        </p:nvSpPr>
        <p:spPr>
          <a:xfrm>
            <a:off x="407987" y="696912"/>
            <a:ext cx="6194400" cy="34863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Shape 8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chemeClr val="accent2"/>
            </a:solidFill>
            <a:prstDash val="solid"/>
            <a:round/>
            <a:headEnd type="none" w="med" len="med"/>
            <a:tailEnd type="none" w="med" len="med"/>
          </a:ln>
        </p:spPr>
      </p:sp>
      <p:sp>
        <p:nvSpPr>
          <p:cNvPr id="885" name="Shape 885"/>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000" b="0" i="0" u="none" strike="noStrike" cap="none">
              <a:solidFill>
                <a:schemeClr val="dk1"/>
              </a:solidFill>
              <a:latin typeface="Arial"/>
              <a:ea typeface="Arial"/>
              <a:cs typeface="Arial"/>
              <a:sym typeface="Arial"/>
            </a:endParaRPr>
          </a:p>
        </p:txBody>
      </p:sp>
      <p:sp>
        <p:nvSpPr>
          <p:cNvPr id="886" name="Shape 886"/>
          <p:cNvSpPr txBox="1">
            <a:spLocks noGrp="1"/>
          </p:cNvSpPr>
          <p:nvPr>
            <p:ph type="ftr" idx="11"/>
          </p:nvPr>
        </p:nvSpPr>
        <p:spPr>
          <a:xfrm>
            <a:off x="0" y="8996335"/>
            <a:ext cx="3038475" cy="215443"/>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5B5B5B"/>
              </a:buClr>
              <a:buSzPct val="25000"/>
              <a:buFont typeface="Arial"/>
              <a:buNone/>
            </a:pPr>
            <a:endParaRPr sz="800" b="0" i="0" u="none" strike="noStrike" cap="none">
              <a:solidFill>
                <a:srgbClr val="5B5B5B"/>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Shape 632"/>
          <p:cNvSpPr>
            <a:spLocks noGrp="1" noRot="1" noChangeAspect="1"/>
          </p:cNvSpPr>
          <p:nvPr>
            <p:ph type="sldImg" idx="2"/>
          </p:nvPr>
        </p:nvSpPr>
        <p:spPr>
          <a:xfrm>
            <a:off x="407987" y="696912"/>
            <a:ext cx="6194400" cy="34863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chemeClr val="accent2"/>
            </a:solidFill>
            <a:prstDash val="solid"/>
            <a:round/>
            <a:headEnd type="none" w="med" len="med"/>
            <a:tailEnd type="none" w="med" len="med"/>
          </a:ln>
        </p:spPr>
      </p:sp>
      <p:sp>
        <p:nvSpPr>
          <p:cNvPr id="633" name="Shape 633"/>
          <p:cNvSpPr txBox="1">
            <a:spLocks noGrp="1"/>
          </p:cNvSpPr>
          <p:nvPr>
            <p:ph type="body" idx="1"/>
          </p:nvPr>
        </p:nvSpPr>
        <p:spPr>
          <a:xfrm>
            <a:off x="407987" y="4415789"/>
            <a:ext cx="6194400" cy="41835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dirty="0"/>
          </a:p>
        </p:txBody>
      </p:sp>
      <p:sp>
        <p:nvSpPr>
          <p:cNvPr id="634" name="Shape 634"/>
          <p:cNvSpPr txBox="1">
            <a:spLocks noGrp="1"/>
          </p:cNvSpPr>
          <p:nvPr>
            <p:ph type="ftr" idx="11"/>
          </p:nvPr>
        </p:nvSpPr>
        <p:spPr>
          <a:xfrm>
            <a:off x="0" y="8996335"/>
            <a:ext cx="3038399" cy="2154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5B5B5B"/>
              </a:buClr>
              <a:buSzPct val="25000"/>
              <a:buFont typeface="Arial"/>
              <a:buNone/>
            </a:pPr>
            <a:endParaRPr sz="800" b="0" i="0" u="none" strike="noStrike" cap="none">
              <a:solidFill>
                <a:srgbClr val="5B5B5B"/>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Shape 641"/>
          <p:cNvSpPr>
            <a:spLocks noGrp="1" noRot="1" noChangeAspect="1"/>
          </p:cNvSpPr>
          <p:nvPr>
            <p:ph type="sldImg" idx="2"/>
          </p:nvPr>
        </p:nvSpPr>
        <p:spPr>
          <a:xfrm>
            <a:off x="407987" y="696912"/>
            <a:ext cx="6194425"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chemeClr val="accent2"/>
            </a:solidFill>
            <a:prstDash val="solid"/>
            <a:round/>
            <a:headEnd type="none" w="med" len="med"/>
            <a:tailEnd type="none" w="med" len="med"/>
          </a:ln>
        </p:spPr>
      </p:sp>
      <p:sp>
        <p:nvSpPr>
          <p:cNvPr id="642" name="Shape 642"/>
          <p:cNvSpPr txBox="1">
            <a:spLocks noGrp="1"/>
          </p:cNvSpPr>
          <p:nvPr>
            <p:ph type="body" idx="1"/>
          </p:nvPr>
        </p:nvSpPr>
        <p:spPr>
          <a:xfrm>
            <a:off x="407987" y="4415789"/>
            <a:ext cx="6194425" cy="4183379"/>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643" name="Shape 643"/>
          <p:cNvSpPr txBox="1">
            <a:spLocks noGrp="1"/>
          </p:cNvSpPr>
          <p:nvPr>
            <p:ph type="ftr" idx="11"/>
          </p:nvPr>
        </p:nvSpPr>
        <p:spPr>
          <a:xfrm>
            <a:off x="0" y="8996335"/>
            <a:ext cx="3038475" cy="215443"/>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5B5B5B"/>
              </a:buClr>
              <a:buSzPct val="25000"/>
              <a:buFont typeface="Arial"/>
              <a:buNone/>
            </a:pPr>
            <a:endParaRPr sz="800" b="0" i="0" u="none" strike="noStrike" cap="none">
              <a:solidFill>
                <a:srgbClr val="5B5B5B"/>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Shape 683"/>
          <p:cNvSpPr>
            <a:spLocks noGrp="1" noRot="1" noChangeAspect="1"/>
          </p:cNvSpPr>
          <p:nvPr>
            <p:ph type="sldImg" idx="2"/>
          </p:nvPr>
        </p:nvSpPr>
        <p:spPr>
          <a:xfrm>
            <a:off x="407987" y="696912"/>
            <a:ext cx="6194425"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chemeClr val="accent2"/>
            </a:solidFill>
            <a:prstDash val="solid"/>
            <a:round/>
            <a:headEnd type="none" w="med" len="med"/>
            <a:tailEnd type="none" w="med" len="med"/>
          </a:ln>
        </p:spPr>
      </p:sp>
      <p:sp>
        <p:nvSpPr>
          <p:cNvPr id="684" name="Shape 684"/>
          <p:cNvSpPr txBox="1">
            <a:spLocks noGrp="1"/>
          </p:cNvSpPr>
          <p:nvPr>
            <p:ph type="body" idx="1"/>
          </p:nvPr>
        </p:nvSpPr>
        <p:spPr>
          <a:xfrm>
            <a:off x="407987" y="4415789"/>
            <a:ext cx="6194425" cy="4183379"/>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dirty="0"/>
          </a:p>
        </p:txBody>
      </p:sp>
      <p:sp>
        <p:nvSpPr>
          <p:cNvPr id="685" name="Shape 685"/>
          <p:cNvSpPr txBox="1">
            <a:spLocks noGrp="1"/>
          </p:cNvSpPr>
          <p:nvPr>
            <p:ph type="ftr" idx="11"/>
          </p:nvPr>
        </p:nvSpPr>
        <p:spPr>
          <a:xfrm>
            <a:off x="0" y="8996335"/>
            <a:ext cx="3038475" cy="215443"/>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5B5B5B"/>
              </a:buClr>
              <a:buSzPct val="25000"/>
              <a:buFont typeface="Arial"/>
              <a:buNone/>
            </a:pPr>
            <a:endParaRPr sz="800" b="0" i="0" u="none" strike="noStrike" cap="none">
              <a:solidFill>
                <a:srgbClr val="5B5B5B"/>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Shape 718"/>
          <p:cNvSpPr>
            <a:spLocks noGrp="1" noRot="1" noChangeAspect="1"/>
          </p:cNvSpPr>
          <p:nvPr>
            <p:ph type="sldImg" idx="2"/>
          </p:nvPr>
        </p:nvSpPr>
        <p:spPr>
          <a:xfrm>
            <a:off x="407987" y="696912"/>
            <a:ext cx="6194400" cy="34863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chemeClr val="accent2"/>
            </a:solidFill>
            <a:prstDash val="solid"/>
            <a:round/>
            <a:headEnd type="none" w="med" len="med"/>
            <a:tailEnd type="none" w="med" len="med"/>
          </a:ln>
        </p:spPr>
      </p:sp>
      <p:sp>
        <p:nvSpPr>
          <p:cNvPr id="719" name="Shape 719"/>
          <p:cNvSpPr txBox="1">
            <a:spLocks noGrp="1"/>
          </p:cNvSpPr>
          <p:nvPr>
            <p:ph type="body" idx="1"/>
          </p:nvPr>
        </p:nvSpPr>
        <p:spPr>
          <a:xfrm>
            <a:off x="407987" y="4415789"/>
            <a:ext cx="6194400" cy="41835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a:p>
        </p:txBody>
      </p:sp>
      <p:sp>
        <p:nvSpPr>
          <p:cNvPr id="720" name="Shape 720"/>
          <p:cNvSpPr txBox="1">
            <a:spLocks noGrp="1"/>
          </p:cNvSpPr>
          <p:nvPr>
            <p:ph type="ftr" idx="11"/>
          </p:nvPr>
        </p:nvSpPr>
        <p:spPr>
          <a:xfrm>
            <a:off x="0" y="8996335"/>
            <a:ext cx="3038399" cy="2154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5B5B5B"/>
              </a:buClr>
              <a:buSzPct val="25000"/>
              <a:buFont typeface="Arial"/>
              <a:buNone/>
            </a:pPr>
            <a:endParaRPr sz="800" b="0" i="0" u="none" strike="noStrike" cap="none">
              <a:solidFill>
                <a:srgbClr val="5B5B5B"/>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Shape 736"/>
          <p:cNvSpPr>
            <a:spLocks noGrp="1" noRot="1" noChangeAspect="1"/>
          </p:cNvSpPr>
          <p:nvPr>
            <p:ph type="sldImg" idx="2"/>
          </p:nvPr>
        </p:nvSpPr>
        <p:spPr>
          <a:xfrm>
            <a:off x="407987" y="696912"/>
            <a:ext cx="6194425"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chemeClr val="accent2"/>
            </a:solidFill>
            <a:prstDash val="solid"/>
            <a:round/>
            <a:headEnd type="none" w="med" len="med"/>
            <a:tailEnd type="none" w="med" len="med"/>
          </a:ln>
        </p:spPr>
      </p:sp>
      <p:sp>
        <p:nvSpPr>
          <p:cNvPr id="737" name="Shape 737"/>
          <p:cNvSpPr txBox="1">
            <a:spLocks noGrp="1"/>
          </p:cNvSpPr>
          <p:nvPr>
            <p:ph type="body" idx="1"/>
          </p:nvPr>
        </p:nvSpPr>
        <p:spPr>
          <a:xfrm>
            <a:off x="407987" y="4415789"/>
            <a:ext cx="6194425" cy="4183379"/>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738" name="Shape 738"/>
          <p:cNvSpPr txBox="1">
            <a:spLocks noGrp="1"/>
          </p:cNvSpPr>
          <p:nvPr>
            <p:ph type="ftr" idx="11"/>
          </p:nvPr>
        </p:nvSpPr>
        <p:spPr>
          <a:xfrm>
            <a:off x="0" y="8996335"/>
            <a:ext cx="3038475" cy="215443"/>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5B5B5B"/>
              </a:buClr>
              <a:buSzPct val="25000"/>
              <a:buFont typeface="Arial"/>
              <a:buNone/>
            </a:pPr>
            <a:endParaRPr sz="800" b="0" i="0" u="none" strike="noStrike" cap="none">
              <a:solidFill>
                <a:srgbClr val="5B5B5B"/>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Shape 744"/>
          <p:cNvSpPr>
            <a:spLocks noGrp="1" noRot="1" noChangeAspect="1"/>
          </p:cNvSpPr>
          <p:nvPr>
            <p:ph type="sldImg" idx="2"/>
          </p:nvPr>
        </p:nvSpPr>
        <p:spPr>
          <a:xfrm>
            <a:off x="407987" y="696912"/>
            <a:ext cx="6194425"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chemeClr val="accent2"/>
            </a:solidFill>
            <a:prstDash val="solid"/>
            <a:round/>
            <a:headEnd type="none" w="med" len="med"/>
            <a:tailEnd type="none" w="med" len="med"/>
          </a:ln>
        </p:spPr>
      </p:sp>
      <p:sp>
        <p:nvSpPr>
          <p:cNvPr id="745" name="Shape 745"/>
          <p:cNvSpPr txBox="1">
            <a:spLocks noGrp="1"/>
          </p:cNvSpPr>
          <p:nvPr>
            <p:ph type="body" idx="1"/>
          </p:nvPr>
        </p:nvSpPr>
        <p:spPr>
          <a:xfrm>
            <a:off x="407987" y="4415789"/>
            <a:ext cx="6194425" cy="4183379"/>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000" b="0" i="0" u="none" strike="noStrike" cap="none" dirty="0">
              <a:solidFill>
                <a:schemeClr val="dk1"/>
              </a:solidFill>
              <a:latin typeface="Arial"/>
              <a:ea typeface="Arial"/>
              <a:cs typeface="Arial"/>
              <a:sym typeface="Arial"/>
            </a:endParaRPr>
          </a:p>
        </p:txBody>
      </p:sp>
      <p:sp>
        <p:nvSpPr>
          <p:cNvPr id="746" name="Shape 746"/>
          <p:cNvSpPr txBox="1">
            <a:spLocks noGrp="1"/>
          </p:cNvSpPr>
          <p:nvPr>
            <p:ph type="ftr" idx="11"/>
          </p:nvPr>
        </p:nvSpPr>
        <p:spPr>
          <a:xfrm>
            <a:off x="0" y="8996335"/>
            <a:ext cx="3038475" cy="215443"/>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5B5B5B"/>
              </a:buClr>
              <a:buSzPct val="25000"/>
              <a:buFont typeface="Arial"/>
              <a:buNone/>
            </a:pPr>
            <a:endParaRPr sz="800" b="0" i="0" u="none" strike="noStrike" cap="none">
              <a:solidFill>
                <a:srgbClr val="5B5B5B"/>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Shape 752"/>
          <p:cNvSpPr>
            <a:spLocks noGrp="1" noRot="1" noChangeAspect="1"/>
          </p:cNvSpPr>
          <p:nvPr>
            <p:ph type="sldImg" idx="2"/>
          </p:nvPr>
        </p:nvSpPr>
        <p:spPr>
          <a:xfrm>
            <a:off x="407987" y="696912"/>
            <a:ext cx="6194425"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chemeClr val="accent2"/>
            </a:solidFill>
            <a:prstDash val="solid"/>
            <a:round/>
            <a:headEnd type="none" w="med" len="med"/>
            <a:tailEnd type="none" w="med" len="med"/>
          </a:ln>
        </p:spPr>
      </p:sp>
      <p:sp>
        <p:nvSpPr>
          <p:cNvPr id="753" name="Shape 753"/>
          <p:cNvSpPr txBox="1">
            <a:spLocks noGrp="1"/>
          </p:cNvSpPr>
          <p:nvPr>
            <p:ph type="body" idx="1"/>
          </p:nvPr>
        </p:nvSpPr>
        <p:spPr>
          <a:xfrm>
            <a:off x="407987" y="4415789"/>
            <a:ext cx="6194425" cy="4183379"/>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000" b="0" i="0" u="none" strike="noStrike" cap="none" dirty="0">
              <a:solidFill>
                <a:schemeClr val="dk1"/>
              </a:solidFill>
              <a:latin typeface="Arial"/>
              <a:ea typeface="Arial"/>
              <a:cs typeface="Arial"/>
              <a:sym typeface="Arial"/>
            </a:endParaRPr>
          </a:p>
        </p:txBody>
      </p:sp>
      <p:sp>
        <p:nvSpPr>
          <p:cNvPr id="754" name="Shape 754"/>
          <p:cNvSpPr txBox="1">
            <a:spLocks noGrp="1"/>
          </p:cNvSpPr>
          <p:nvPr>
            <p:ph type="ftr" idx="11"/>
          </p:nvPr>
        </p:nvSpPr>
        <p:spPr>
          <a:xfrm>
            <a:off x="0" y="8996335"/>
            <a:ext cx="3038475" cy="215443"/>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5B5B5B"/>
              </a:buClr>
              <a:buSzPct val="25000"/>
              <a:buFont typeface="Arial"/>
              <a:buNone/>
            </a:pPr>
            <a:endParaRPr sz="800" b="0" i="0" u="none" strike="noStrike" cap="none">
              <a:solidFill>
                <a:srgbClr val="5B5B5B"/>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_B">
    <p:bg>
      <p:bgPr>
        <a:solidFill>
          <a:srgbClr val="178BD1"/>
        </a:solidFill>
        <a:effectLst/>
      </p:bgPr>
    </p:bg>
    <p:spTree>
      <p:nvGrpSpPr>
        <p:cNvPr id="1" name="Shape 28"/>
        <p:cNvGrpSpPr/>
        <p:nvPr/>
      </p:nvGrpSpPr>
      <p:grpSpPr>
        <a:xfrm>
          <a:off x="0" y="0"/>
          <a:ext cx="0" cy="0"/>
          <a:chOff x="0" y="0"/>
          <a:chExt cx="0" cy="0"/>
        </a:xfrm>
      </p:grpSpPr>
      <p:sp>
        <p:nvSpPr>
          <p:cNvPr id="29" name="Shape 29"/>
          <p:cNvSpPr/>
          <p:nvPr/>
        </p:nvSpPr>
        <p:spPr>
          <a:xfrm>
            <a:off x="0" y="-20225"/>
            <a:ext cx="12188824" cy="2411794"/>
          </a:xfrm>
          <a:prstGeom prst="rect">
            <a:avLst/>
          </a:prstGeom>
          <a:gradFill>
            <a:gsLst>
              <a:gs pos="0">
                <a:srgbClr val="309FFF"/>
              </a:gs>
              <a:gs pos="100000">
                <a:srgbClr val="68E2B3"/>
              </a:gs>
            </a:gsLst>
            <a:lin ang="5400000" scaled="0"/>
          </a:gradFill>
          <a:ln>
            <a:noFill/>
          </a:ln>
        </p:spPr>
        <p:txBody>
          <a:bodyPr wrap="square" lIns="76200" tIns="76200" rIns="76200" bIns="76200" anchor="ctr"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2600" b="0" i="0" u="none" strike="noStrike" cap="none">
                <a:solidFill>
                  <a:schemeClr val="dk1"/>
                </a:solidFill>
                <a:latin typeface="Arial"/>
                <a:ea typeface="Arial"/>
                <a:cs typeface="Arial"/>
                <a:sym typeface="Arial"/>
              </a:rPr>
              <a:t> </a:t>
            </a:r>
          </a:p>
        </p:txBody>
      </p:sp>
      <p:pic>
        <p:nvPicPr>
          <p:cNvPr id="30" name="Shape 30"/>
          <p:cNvPicPr preferRelativeResize="0"/>
          <p:nvPr/>
        </p:nvPicPr>
        <p:blipFill rotWithShape="1">
          <a:blip r:embed="rId2">
            <a:alphaModFix/>
          </a:blip>
          <a:srcRect/>
          <a:stretch/>
        </p:blipFill>
        <p:spPr>
          <a:xfrm>
            <a:off x="4039473" y="145338"/>
            <a:ext cx="5052084" cy="5052084"/>
          </a:xfrm>
          <a:prstGeom prst="rect">
            <a:avLst/>
          </a:prstGeom>
          <a:noFill/>
          <a:ln>
            <a:noFill/>
          </a:ln>
        </p:spPr>
      </p:pic>
      <p:sp>
        <p:nvSpPr>
          <p:cNvPr id="31" name="Shape 31"/>
          <p:cNvSpPr/>
          <p:nvPr/>
        </p:nvSpPr>
        <p:spPr>
          <a:xfrm>
            <a:off x="9764421" y="1725989"/>
            <a:ext cx="2024196" cy="514886"/>
          </a:xfrm>
          <a:custGeom>
            <a:avLst/>
            <a:gdLst/>
            <a:ahLst/>
            <a:cxnLst/>
            <a:rect l="0" t="0" r="0" b="0"/>
            <a:pathLst>
              <a:path w="120000" h="120000" extrusionOk="0">
                <a:moveTo>
                  <a:pt x="11633" y="36144"/>
                </a:moveTo>
                <a:lnTo>
                  <a:pt x="67533" y="0"/>
                </a:lnTo>
                <a:lnTo>
                  <a:pt x="120000" y="44816"/>
                </a:lnTo>
                <a:lnTo>
                  <a:pt x="88372" y="120000"/>
                </a:lnTo>
                <a:lnTo>
                  <a:pt x="0" y="114700"/>
                </a:lnTo>
                <a:lnTo>
                  <a:pt x="11633" y="36144"/>
                </a:lnTo>
                <a:close/>
              </a:path>
            </a:pathLst>
          </a:custGeom>
          <a:gradFill>
            <a:gsLst>
              <a:gs pos="0">
                <a:srgbClr val="00A1E0"/>
              </a:gs>
              <a:gs pos="41658">
                <a:srgbClr val="18A0F0"/>
              </a:gs>
              <a:gs pos="100000">
                <a:srgbClr val="309FFF"/>
              </a:gs>
            </a:gsLst>
            <a:path path="circle">
              <a:fillToRect r="100000" b="100000"/>
            </a:path>
            <a:tileRect l="-100000" t="-10000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32" name="Shape 32"/>
          <p:cNvSpPr/>
          <p:nvPr/>
        </p:nvSpPr>
        <p:spPr>
          <a:xfrm>
            <a:off x="-940478" y="915000"/>
            <a:ext cx="7257471" cy="1409940"/>
          </a:xfrm>
          <a:custGeom>
            <a:avLst/>
            <a:gdLst/>
            <a:ahLst/>
            <a:cxnLst/>
            <a:rect l="0" t="0" r="0" b="0"/>
            <a:pathLst>
              <a:path w="120000" h="120000" extrusionOk="0">
                <a:moveTo>
                  <a:pt x="39222" y="31727"/>
                </a:moveTo>
                <a:lnTo>
                  <a:pt x="49950" y="20111"/>
                </a:lnTo>
                <a:lnTo>
                  <a:pt x="65605" y="0"/>
                </a:lnTo>
                <a:lnTo>
                  <a:pt x="73333" y="38122"/>
                </a:lnTo>
                <a:lnTo>
                  <a:pt x="92127" y="50961"/>
                </a:lnTo>
                <a:lnTo>
                  <a:pt x="94716" y="71544"/>
                </a:lnTo>
                <a:lnTo>
                  <a:pt x="99294" y="69716"/>
                </a:lnTo>
                <a:lnTo>
                  <a:pt x="101972" y="77405"/>
                </a:lnTo>
                <a:lnTo>
                  <a:pt x="120000" y="120000"/>
                </a:lnTo>
                <a:lnTo>
                  <a:pt x="106516" y="115744"/>
                </a:lnTo>
                <a:lnTo>
                  <a:pt x="0" y="116377"/>
                </a:lnTo>
                <a:lnTo>
                  <a:pt x="7672" y="15255"/>
                </a:lnTo>
                <a:lnTo>
                  <a:pt x="39222" y="31727"/>
                </a:lnTo>
                <a:close/>
              </a:path>
            </a:pathLst>
          </a:custGeom>
          <a:gradFill>
            <a:gsLst>
              <a:gs pos="0">
                <a:srgbClr val="00A1E0"/>
              </a:gs>
              <a:gs pos="41658">
                <a:srgbClr val="18A0F0"/>
              </a:gs>
              <a:gs pos="100000">
                <a:srgbClr val="309FFF"/>
              </a:gs>
            </a:gsLst>
            <a:path path="circle">
              <a:fillToRect r="100000" b="100000"/>
            </a:path>
            <a:tileRect l="-100000" t="-10000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33" name="Shape 33"/>
          <p:cNvSpPr/>
          <p:nvPr/>
        </p:nvSpPr>
        <p:spPr>
          <a:xfrm flipH="1">
            <a:off x="1297068" y="1035507"/>
            <a:ext cx="1624215" cy="1037007"/>
          </a:xfrm>
          <a:custGeom>
            <a:avLst/>
            <a:gdLst/>
            <a:ahLst/>
            <a:cxnLst/>
            <a:rect l="0" t="0" r="0" b="0"/>
            <a:pathLst>
              <a:path w="120000" h="120000" extrusionOk="0">
                <a:moveTo>
                  <a:pt x="39716" y="26111"/>
                </a:moveTo>
                <a:lnTo>
                  <a:pt x="0" y="0"/>
                </a:lnTo>
                <a:lnTo>
                  <a:pt x="96261" y="120000"/>
                </a:lnTo>
                <a:lnTo>
                  <a:pt x="120000" y="93761"/>
                </a:lnTo>
                <a:lnTo>
                  <a:pt x="39716" y="26111"/>
                </a:lnTo>
                <a:close/>
              </a:path>
            </a:pathLst>
          </a:custGeom>
          <a:solidFill>
            <a:srgbClr val="64CCC9">
              <a:alpha val="40392"/>
            </a:srgbClr>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34" name="Shape 34"/>
          <p:cNvSpPr/>
          <p:nvPr/>
        </p:nvSpPr>
        <p:spPr>
          <a:xfrm flipH="1">
            <a:off x="2908411" y="1367804"/>
            <a:ext cx="647335" cy="199190"/>
          </a:xfrm>
          <a:custGeom>
            <a:avLst/>
            <a:gdLst/>
            <a:ahLst/>
            <a:cxnLst/>
            <a:rect l="0" t="0" r="0" b="0"/>
            <a:pathLst>
              <a:path w="120000" h="120000" extrusionOk="0">
                <a:moveTo>
                  <a:pt x="10188" y="0"/>
                </a:moveTo>
                <a:lnTo>
                  <a:pt x="0" y="5650"/>
                </a:lnTo>
                <a:lnTo>
                  <a:pt x="74811" y="120000"/>
                </a:lnTo>
                <a:lnTo>
                  <a:pt x="120000" y="78111"/>
                </a:lnTo>
                <a:lnTo>
                  <a:pt x="10188" y="0"/>
                </a:lnTo>
                <a:close/>
              </a:path>
            </a:pathLst>
          </a:custGeom>
          <a:solidFill>
            <a:srgbClr val="64CCC9">
              <a:alpha val="40392"/>
            </a:srgbClr>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35" name="Shape 35"/>
          <p:cNvSpPr/>
          <p:nvPr/>
        </p:nvSpPr>
        <p:spPr>
          <a:xfrm flipH="1">
            <a:off x="3232015" y="1464073"/>
            <a:ext cx="1172490" cy="196410"/>
          </a:xfrm>
          <a:custGeom>
            <a:avLst/>
            <a:gdLst/>
            <a:ahLst/>
            <a:cxnLst/>
            <a:rect l="0" t="0" r="0" b="0"/>
            <a:pathLst>
              <a:path w="120000" h="120000" extrusionOk="0">
                <a:moveTo>
                  <a:pt x="48922" y="0"/>
                </a:moveTo>
                <a:lnTo>
                  <a:pt x="0" y="46761"/>
                </a:lnTo>
                <a:lnTo>
                  <a:pt x="95050" y="120000"/>
                </a:lnTo>
                <a:lnTo>
                  <a:pt x="120000" y="77516"/>
                </a:lnTo>
                <a:lnTo>
                  <a:pt x="48922" y="0"/>
                </a:lnTo>
                <a:close/>
              </a:path>
            </a:pathLst>
          </a:custGeom>
          <a:solidFill>
            <a:srgbClr val="64CCC9">
              <a:alpha val="40392"/>
            </a:srgbClr>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36" name="Shape 36"/>
          <p:cNvSpPr/>
          <p:nvPr/>
        </p:nvSpPr>
        <p:spPr>
          <a:xfrm>
            <a:off x="10686" y="2424590"/>
            <a:ext cx="12678308" cy="4468103"/>
          </a:xfrm>
          <a:prstGeom prst="rect">
            <a:avLst/>
          </a:prstGeom>
          <a:gradFill>
            <a:gsLst>
              <a:gs pos="0">
                <a:srgbClr val="B2CCA1"/>
              </a:gs>
              <a:gs pos="100000">
                <a:srgbClr val="E3E9CD"/>
              </a:gs>
            </a:gsLst>
            <a:lin ang="5400000" scaled="0"/>
          </a:gradFill>
          <a:ln>
            <a:noFill/>
          </a:ln>
        </p:spPr>
        <p:txBody>
          <a:bodyPr wrap="square" lIns="22850" tIns="45700" rIns="22850"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900" b="0" i="0" u="none" strike="noStrike" cap="none">
                <a:solidFill>
                  <a:srgbClr val="000000"/>
                </a:solidFill>
                <a:latin typeface="Calibri"/>
                <a:ea typeface="Calibri"/>
                <a:cs typeface="Calibri"/>
                <a:sym typeface="Calibri"/>
              </a:rPr>
              <a:t> </a:t>
            </a:r>
          </a:p>
        </p:txBody>
      </p:sp>
      <p:sp>
        <p:nvSpPr>
          <p:cNvPr id="37" name="Shape 37"/>
          <p:cNvSpPr/>
          <p:nvPr/>
        </p:nvSpPr>
        <p:spPr>
          <a:xfrm>
            <a:off x="8126525" y="1455104"/>
            <a:ext cx="2489643" cy="1083530"/>
          </a:xfrm>
          <a:custGeom>
            <a:avLst/>
            <a:gdLst/>
            <a:ahLst/>
            <a:cxnLst/>
            <a:rect l="0" t="0" r="0" b="0"/>
            <a:pathLst>
              <a:path w="120000" h="120000" extrusionOk="0">
                <a:moveTo>
                  <a:pt x="700" y="54272"/>
                </a:moveTo>
                <a:lnTo>
                  <a:pt x="58205" y="26333"/>
                </a:lnTo>
                <a:lnTo>
                  <a:pt x="99588" y="37927"/>
                </a:lnTo>
                <a:lnTo>
                  <a:pt x="120000" y="0"/>
                </a:lnTo>
                <a:lnTo>
                  <a:pt x="80433" y="120000"/>
                </a:lnTo>
                <a:lnTo>
                  <a:pt x="0" y="56105"/>
                </a:lnTo>
                <a:lnTo>
                  <a:pt x="700" y="54272"/>
                </a:lnTo>
                <a:close/>
              </a:path>
            </a:pathLst>
          </a:custGeom>
          <a:gradFill>
            <a:gsLst>
              <a:gs pos="0">
                <a:srgbClr val="00A1E0"/>
              </a:gs>
              <a:gs pos="41658">
                <a:srgbClr val="18A0F0"/>
              </a:gs>
              <a:gs pos="100000">
                <a:srgbClr val="309FFF"/>
              </a:gs>
            </a:gsLst>
            <a:path path="circle">
              <a:fillToRect r="100000" b="100000"/>
            </a:path>
            <a:tileRect l="-100000" t="-10000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38" name="Shape 38"/>
          <p:cNvSpPr/>
          <p:nvPr/>
        </p:nvSpPr>
        <p:spPr>
          <a:xfrm>
            <a:off x="8294535" y="1693763"/>
            <a:ext cx="1213804" cy="462332"/>
          </a:xfrm>
          <a:custGeom>
            <a:avLst/>
            <a:gdLst/>
            <a:ahLst/>
            <a:cxnLst/>
            <a:rect l="0" t="0" r="0" b="0"/>
            <a:pathLst>
              <a:path w="120000" h="120000" extrusionOk="0">
                <a:moveTo>
                  <a:pt x="99377" y="210"/>
                </a:moveTo>
                <a:cubicBezTo>
                  <a:pt x="98705" y="-2907"/>
                  <a:pt x="120000" y="29600"/>
                  <a:pt x="120000" y="29600"/>
                </a:cubicBezTo>
                <a:cubicBezTo>
                  <a:pt x="44111" y="120000"/>
                  <a:pt x="44111" y="120000"/>
                  <a:pt x="44111" y="120000"/>
                </a:cubicBezTo>
                <a:cubicBezTo>
                  <a:pt x="0" y="104414"/>
                  <a:pt x="0" y="104414"/>
                  <a:pt x="0" y="104414"/>
                </a:cubicBezTo>
                <a:cubicBezTo>
                  <a:pt x="50533" y="48747"/>
                  <a:pt x="50533" y="48747"/>
                  <a:pt x="50533" y="48747"/>
                </a:cubicBezTo>
                <a:cubicBezTo>
                  <a:pt x="58983" y="58102"/>
                  <a:pt x="58983" y="58102"/>
                  <a:pt x="58983" y="58102"/>
                </a:cubicBezTo>
                <a:lnTo>
                  <a:pt x="99377" y="210"/>
                </a:lnTo>
                <a:close/>
              </a:path>
            </a:pathLst>
          </a:custGeom>
          <a:solidFill>
            <a:srgbClr val="3BB3DF"/>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39" name="Shape 39"/>
          <p:cNvSpPr/>
          <p:nvPr/>
        </p:nvSpPr>
        <p:spPr>
          <a:xfrm>
            <a:off x="9993756" y="1457173"/>
            <a:ext cx="1430923" cy="467324"/>
          </a:xfrm>
          <a:custGeom>
            <a:avLst/>
            <a:gdLst/>
            <a:ahLst/>
            <a:cxnLst/>
            <a:rect l="0" t="0" r="0" b="0"/>
            <a:pathLst>
              <a:path w="120000" h="120000" extrusionOk="0">
                <a:moveTo>
                  <a:pt x="51850" y="0"/>
                </a:moveTo>
                <a:lnTo>
                  <a:pt x="96938" y="56816"/>
                </a:lnTo>
                <a:lnTo>
                  <a:pt x="120000" y="72211"/>
                </a:lnTo>
                <a:lnTo>
                  <a:pt x="90172" y="101944"/>
                </a:lnTo>
                <a:lnTo>
                  <a:pt x="0" y="120000"/>
                </a:lnTo>
                <a:lnTo>
                  <a:pt x="40405" y="40883"/>
                </a:lnTo>
                <a:lnTo>
                  <a:pt x="51850" y="0"/>
                </a:lnTo>
                <a:close/>
              </a:path>
            </a:pathLst>
          </a:custGeom>
          <a:gradFill>
            <a:gsLst>
              <a:gs pos="0">
                <a:srgbClr val="00A1E0"/>
              </a:gs>
              <a:gs pos="41658">
                <a:srgbClr val="18A0F0"/>
              </a:gs>
              <a:gs pos="100000">
                <a:srgbClr val="309FFF"/>
              </a:gs>
            </a:gsLst>
            <a:path path="circle">
              <a:fillToRect r="100000" b="100000"/>
            </a:path>
            <a:tileRect l="-100000" t="-10000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40" name="Shape 40"/>
          <p:cNvSpPr/>
          <p:nvPr/>
        </p:nvSpPr>
        <p:spPr>
          <a:xfrm>
            <a:off x="9147967" y="1465508"/>
            <a:ext cx="1675170" cy="1005023"/>
          </a:xfrm>
          <a:custGeom>
            <a:avLst/>
            <a:gdLst/>
            <a:ahLst/>
            <a:cxnLst/>
            <a:rect l="0" t="0" r="0" b="0"/>
            <a:pathLst>
              <a:path w="120000" h="120000" extrusionOk="0">
                <a:moveTo>
                  <a:pt x="104877" y="0"/>
                </a:moveTo>
                <a:lnTo>
                  <a:pt x="73783" y="39511"/>
                </a:lnTo>
                <a:lnTo>
                  <a:pt x="61050" y="42966"/>
                </a:lnTo>
                <a:lnTo>
                  <a:pt x="35366" y="46033"/>
                </a:lnTo>
                <a:lnTo>
                  <a:pt x="0" y="89300"/>
                </a:lnTo>
                <a:lnTo>
                  <a:pt x="58466" y="120000"/>
                </a:lnTo>
                <a:cubicBezTo>
                  <a:pt x="58466" y="120000"/>
                  <a:pt x="58472" y="120000"/>
                  <a:pt x="65200" y="114805"/>
                </a:cubicBezTo>
                <a:cubicBezTo>
                  <a:pt x="71933" y="109616"/>
                  <a:pt x="85394" y="99227"/>
                  <a:pt x="112300" y="78450"/>
                </a:cubicBezTo>
                <a:cubicBezTo>
                  <a:pt x="112300" y="78450"/>
                  <a:pt x="112294" y="78438"/>
                  <a:pt x="104077" y="79455"/>
                </a:cubicBezTo>
                <a:cubicBezTo>
                  <a:pt x="95861" y="80466"/>
                  <a:pt x="79433" y="82505"/>
                  <a:pt x="46583" y="86600"/>
                </a:cubicBezTo>
                <a:cubicBezTo>
                  <a:pt x="46583" y="86600"/>
                  <a:pt x="59338" y="77244"/>
                  <a:pt x="72205" y="67850"/>
                </a:cubicBezTo>
                <a:cubicBezTo>
                  <a:pt x="85072" y="58461"/>
                  <a:pt x="98044" y="49033"/>
                  <a:pt x="98483" y="48888"/>
                </a:cubicBezTo>
                <a:lnTo>
                  <a:pt x="98655" y="48888"/>
                </a:lnTo>
                <a:lnTo>
                  <a:pt x="120000" y="29611"/>
                </a:lnTo>
                <a:lnTo>
                  <a:pt x="104877" y="0"/>
                </a:lnTo>
                <a:close/>
              </a:path>
            </a:pathLst>
          </a:custGeom>
          <a:solidFill>
            <a:srgbClr val="3BB3DF"/>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41" name="Shape 41"/>
          <p:cNvSpPr/>
          <p:nvPr/>
        </p:nvSpPr>
        <p:spPr>
          <a:xfrm>
            <a:off x="10817128" y="1713988"/>
            <a:ext cx="1708720" cy="992123"/>
          </a:xfrm>
          <a:custGeom>
            <a:avLst/>
            <a:gdLst/>
            <a:ahLst/>
            <a:cxnLst/>
            <a:rect l="0" t="0" r="0" b="0"/>
            <a:pathLst>
              <a:path w="120000" h="120000" extrusionOk="0">
                <a:moveTo>
                  <a:pt x="0" y="0"/>
                </a:moveTo>
                <a:lnTo>
                  <a:pt x="42666" y="2950"/>
                </a:lnTo>
                <a:lnTo>
                  <a:pt x="60094" y="13705"/>
                </a:lnTo>
                <a:lnTo>
                  <a:pt x="116744" y="40255"/>
                </a:lnTo>
                <a:lnTo>
                  <a:pt x="120000" y="120000"/>
                </a:lnTo>
                <a:lnTo>
                  <a:pt x="5088" y="72483"/>
                </a:lnTo>
                <a:lnTo>
                  <a:pt x="59511" y="26211"/>
                </a:lnTo>
                <a:lnTo>
                  <a:pt x="0" y="0"/>
                </a:lnTo>
                <a:close/>
              </a:path>
            </a:pathLst>
          </a:custGeom>
          <a:solidFill>
            <a:srgbClr val="3BB3DF"/>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42" name="Shape 42"/>
          <p:cNvSpPr/>
          <p:nvPr/>
        </p:nvSpPr>
        <p:spPr>
          <a:xfrm>
            <a:off x="-673589" y="1717050"/>
            <a:ext cx="1945809" cy="906782"/>
          </a:xfrm>
          <a:custGeom>
            <a:avLst/>
            <a:gdLst/>
            <a:ahLst/>
            <a:cxnLst/>
            <a:rect l="0" t="0" r="0" b="0"/>
            <a:pathLst>
              <a:path w="120000" h="120000" extrusionOk="0">
                <a:moveTo>
                  <a:pt x="108394" y="24627"/>
                </a:moveTo>
                <a:lnTo>
                  <a:pt x="120000" y="0"/>
                </a:lnTo>
                <a:lnTo>
                  <a:pt x="0" y="52811"/>
                </a:lnTo>
                <a:lnTo>
                  <a:pt x="3444" y="120000"/>
                </a:lnTo>
                <a:lnTo>
                  <a:pt x="108394" y="24627"/>
                </a:lnTo>
                <a:close/>
              </a:path>
            </a:pathLst>
          </a:custGeom>
          <a:gradFill>
            <a:gsLst>
              <a:gs pos="0">
                <a:srgbClr val="1B6524"/>
              </a:gs>
              <a:gs pos="26865">
                <a:srgbClr val="1B6823"/>
              </a:gs>
              <a:gs pos="100000">
                <a:srgbClr val="1B6B22"/>
              </a:gs>
            </a:gsLst>
            <a:path path="circle">
              <a:fillToRect r="100000" b="100000"/>
            </a:path>
            <a:tileRect l="-100000" t="-10000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43" name="Shape 43"/>
          <p:cNvSpPr/>
          <p:nvPr/>
        </p:nvSpPr>
        <p:spPr>
          <a:xfrm>
            <a:off x="9709864" y="2095590"/>
            <a:ext cx="1044028" cy="446492"/>
          </a:xfrm>
          <a:custGeom>
            <a:avLst/>
            <a:gdLst/>
            <a:ahLst/>
            <a:cxnLst/>
            <a:rect l="0" t="0" r="0" b="0"/>
            <a:pathLst>
              <a:path w="120000" h="120000" extrusionOk="0">
                <a:moveTo>
                  <a:pt x="107994" y="68833"/>
                </a:moveTo>
                <a:lnTo>
                  <a:pt x="98633" y="36750"/>
                </a:lnTo>
                <a:lnTo>
                  <a:pt x="120000" y="0"/>
                </a:lnTo>
                <a:lnTo>
                  <a:pt x="55072" y="33338"/>
                </a:lnTo>
                <a:lnTo>
                  <a:pt x="0" y="88816"/>
                </a:lnTo>
                <a:lnTo>
                  <a:pt x="67255" y="120000"/>
                </a:lnTo>
                <a:lnTo>
                  <a:pt x="107994" y="68833"/>
                </a:lnTo>
                <a:close/>
              </a:path>
            </a:pathLst>
          </a:custGeom>
          <a:solidFill>
            <a:srgbClr val="3BB3DF"/>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44" name="Shape 44"/>
          <p:cNvSpPr/>
          <p:nvPr/>
        </p:nvSpPr>
        <p:spPr>
          <a:xfrm>
            <a:off x="9543813" y="2114883"/>
            <a:ext cx="3479679" cy="702873"/>
          </a:xfrm>
          <a:custGeom>
            <a:avLst/>
            <a:gdLst/>
            <a:ahLst/>
            <a:cxnLst/>
            <a:rect l="0" t="0" r="0" b="0"/>
            <a:pathLst>
              <a:path w="120000" h="120000" extrusionOk="0">
                <a:moveTo>
                  <a:pt x="0" y="115883"/>
                </a:moveTo>
                <a:lnTo>
                  <a:pt x="39372" y="108233"/>
                </a:lnTo>
                <a:lnTo>
                  <a:pt x="120000" y="120000"/>
                </a:lnTo>
                <a:lnTo>
                  <a:pt x="40877" y="0"/>
                </a:lnTo>
                <a:lnTo>
                  <a:pt x="18822" y="41177"/>
                </a:lnTo>
                <a:lnTo>
                  <a:pt x="0" y="115883"/>
                </a:lnTo>
                <a:close/>
              </a:path>
            </a:pathLst>
          </a:custGeom>
          <a:gradFill>
            <a:gsLst>
              <a:gs pos="0">
                <a:srgbClr val="00A1E0"/>
              </a:gs>
              <a:gs pos="41658">
                <a:srgbClr val="18A0F0"/>
              </a:gs>
              <a:gs pos="100000">
                <a:srgbClr val="309FFF"/>
              </a:gs>
            </a:gsLst>
            <a:path path="circle">
              <a:fillToRect r="100000" b="100000"/>
            </a:path>
            <a:tileRect l="-100000" t="-10000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45" name="Shape 45"/>
          <p:cNvSpPr/>
          <p:nvPr/>
        </p:nvSpPr>
        <p:spPr>
          <a:xfrm>
            <a:off x="950862" y="1287557"/>
            <a:ext cx="10641019" cy="1768610"/>
          </a:xfrm>
          <a:custGeom>
            <a:avLst/>
            <a:gdLst/>
            <a:ahLst/>
            <a:cxnLst/>
            <a:rect l="0" t="0" r="0" b="0"/>
            <a:pathLst>
              <a:path w="120000" h="120000" extrusionOk="0">
                <a:moveTo>
                  <a:pt x="40961" y="0"/>
                </a:moveTo>
                <a:lnTo>
                  <a:pt x="29927" y="34877"/>
                </a:lnTo>
                <a:lnTo>
                  <a:pt x="25077" y="28211"/>
                </a:lnTo>
                <a:lnTo>
                  <a:pt x="16138" y="28400"/>
                </a:lnTo>
                <a:lnTo>
                  <a:pt x="0" y="60466"/>
                </a:lnTo>
                <a:lnTo>
                  <a:pt x="4827" y="90455"/>
                </a:lnTo>
                <a:lnTo>
                  <a:pt x="31016" y="85366"/>
                </a:lnTo>
                <a:lnTo>
                  <a:pt x="37683" y="90738"/>
                </a:lnTo>
                <a:lnTo>
                  <a:pt x="54138" y="84827"/>
                </a:lnTo>
                <a:lnTo>
                  <a:pt x="63150" y="90344"/>
                </a:lnTo>
                <a:lnTo>
                  <a:pt x="61827" y="103616"/>
                </a:lnTo>
                <a:lnTo>
                  <a:pt x="72338" y="101750"/>
                </a:lnTo>
                <a:lnTo>
                  <a:pt x="72138" y="88827"/>
                </a:lnTo>
                <a:lnTo>
                  <a:pt x="104972" y="120000"/>
                </a:lnTo>
                <a:lnTo>
                  <a:pt x="111755" y="103255"/>
                </a:lnTo>
                <a:lnTo>
                  <a:pt x="120000" y="99605"/>
                </a:lnTo>
                <a:lnTo>
                  <a:pt x="104022" y="76116"/>
                </a:lnTo>
                <a:lnTo>
                  <a:pt x="104000" y="76094"/>
                </a:lnTo>
                <a:lnTo>
                  <a:pt x="104083" y="74933"/>
                </a:lnTo>
                <a:lnTo>
                  <a:pt x="101005" y="72783"/>
                </a:lnTo>
                <a:lnTo>
                  <a:pt x="99555" y="71177"/>
                </a:lnTo>
                <a:lnTo>
                  <a:pt x="98355" y="65538"/>
                </a:lnTo>
                <a:lnTo>
                  <a:pt x="94366" y="63655"/>
                </a:lnTo>
                <a:lnTo>
                  <a:pt x="92177" y="57061"/>
                </a:lnTo>
                <a:lnTo>
                  <a:pt x="78261" y="34377"/>
                </a:lnTo>
                <a:lnTo>
                  <a:pt x="74250" y="47755"/>
                </a:lnTo>
                <a:lnTo>
                  <a:pt x="68105" y="39711"/>
                </a:lnTo>
                <a:lnTo>
                  <a:pt x="67988" y="41622"/>
                </a:lnTo>
                <a:lnTo>
                  <a:pt x="64627" y="75472"/>
                </a:lnTo>
                <a:lnTo>
                  <a:pt x="51361" y="34244"/>
                </a:lnTo>
                <a:lnTo>
                  <a:pt x="49372" y="36127"/>
                </a:lnTo>
                <a:lnTo>
                  <a:pt x="40961" y="0"/>
                </a:lnTo>
                <a:close/>
              </a:path>
            </a:pathLst>
          </a:custGeom>
          <a:gradFill>
            <a:gsLst>
              <a:gs pos="0">
                <a:srgbClr val="83BF00"/>
              </a:gs>
              <a:gs pos="100000">
                <a:srgbClr val="83BF00"/>
              </a:gs>
            </a:gsLst>
            <a:path path="circle">
              <a:fillToRect r="100000" b="100000"/>
            </a:path>
            <a:tileRect l="-100000" t="-10000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46" name="Shape 46"/>
          <p:cNvSpPr/>
          <p:nvPr/>
        </p:nvSpPr>
        <p:spPr>
          <a:xfrm>
            <a:off x="950862" y="1287557"/>
            <a:ext cx="10641019" cy="1768610"/>
          </a:xfrm>
          <a:custGeom>
            <a:avLst/>
            <a:gdLst/>
            <a:ahLst/>
            <a:cxnLst/>
            <a:rect l="0" t="0" r="0" b="0"/>
            <a:pathLst>
              <a:path w="120000" h="120000" extrusionOk="0">
                <a:moveTo>
                  <a:pt x="40961" y="0"/>
                </a:moveTo>
                <a:lnTo>
                  <a:pt x="29927" y="34877"/>
                </a:lnTo>
                <a:lnTo>
                  <a:pt x="25077" y="28211"/>
                </a:lnTo>
                <a:lnTo>
                  <a:pt x="16138" y="28400"/>
                </a:lnTo>
                <a:lnTo>
                  <a:pt x="0" y="60466"/>
                </a:lnTo>
                <a:lnTo>
                  <a:pt x="4827" y="90455"/>
                </a:lnTo>
                <a:lnTo>
                  <a:pt x="31016" y="85366"/>
                </a:lnTo>
                <a:lnTo>
                  <a:pt x="37683" y="90738"/>
                </a:lnTo>
                <a:lnTo>
                  <a:pt x="54138" y="84827"/>
                </a:lnTo>
                <a:lnTo>
                  <a:pt x="63150" y="90344"/>
                </a:lnTo>
                <a:lnTo>
                  <a:pt x="61827" y="103616"/>
                </a:lnTo>
                <a:lnTo>
                  <a:pt x="72338" y="101750"/>
                </a:lnTo>
                <a:lnTo>
                  <a:pt x="72138" y="88827"/>
                </a:lnTo>
                <a:lnTo>
                  <a:pt x="104972" y="120000"/>
                </a:lnTo>
                <a:lnTo>
                  <a:pt x="111755" y="103255"/>
                </a:lnTo>
                <a:lnTo>
                  <a:pt x="120000" y="99605"/>
                </a:lnTo>
                <a:lnTo>
                  <a:pt x="104022" y="76116"/>
                </a:lnTo>
                <a:lnTo>
                  <a:pt x="104000" y="76094"/>
                </a:lnTo>
                <a:lnTo>
                  <a:pt x="104083" y="74933"/>
                </a:lnTo>
                <a:lnTo>
                  <a:pt x="101005" y="72783"/>
                </a:lnTo>
                <a:lnTo>
                  <a:pt x="99555" y="71177"/>
                </a:lnTo>
                <a:lnTo>
                  <a:pt x="98355" y="65538"/>
                </a:lnTo>
                <a:lnTo>
                  <a:pt x="94366" y="63655"/>
                </a:lnTo>
                <a:lnTo>
                  <a:pt x="92177" y="57061"/>
                </a:lnTo>
                <a:lnTo>
                  <a:pt x="78261" y="34377"/>
                </a:lnTo>
                <a:lnTo>
                  <a:pt x="74250" y="47755"/>
                </a:lnTo>
                <a:lnTo>
                  <a:pt x="68105" y="39711"/>
                </a:lnTo>
                <a:lnTo>
                  <a:pt x="67988" y="41622"/>
                </a:lnTo>
                <a:lnTo>
                  <a:pt x="64627" y="75472"/>
                </a:lnTo>
                <a:lnTo>
                  <a:pt x="51361" y="34244"/>
                </a:lnTo>
                <a:lnTo>
                  <a:pt x="49372" y="36127"/>
                </a:lnTo>
                <a:lnTo>
                  <a:pt x="40961" y="0"/>
                </a:lnTo>
                <a:close/>
              </a:path>
            </a:pathLst>
          </a:custGeom>
          <a:noFill/>
          <a:ln>
            <a:noFill/>
          </a:ln>
        </p:spPr>
      </p:sp>
      <p:sp>
        <p:nvSpPr>
          <p:cNvPr id="47" name="Shape 47"/>
          <p:cNvSpPr/>
          <p:nvPr/>
        </p:nvSpPr>
        <p:spPr>
          <a:xfrm>
            <a:off x="1518065" y="1703291"/>
            <a:ext cx="1655807" cy="462930"/>
          </a:xfrm>
          <a:custGeom>
            <a:avLst/>
            <a:gdLst/>
            <a:ahLst/>
            <a:cxnLst/>
            <a:rect l="0" t="0" r="0" b="0"/>
            <a:pathLst>
              <a:path w="120000" h="120000" extrusionOk="0">
                <a:moveTo>
                  <a:pt x="81016" y="53644"/>
                </a:moveTo>
                <a:lnTo>
                  <a:pt x="102833" y="37133"/>
                </a:lnTo>
                <a:lnTo>
                  <a:pt x="120000" y="322"/>
                </a:lnTo>
                <a:lnTo>
                  <a:pt x="61266" y="0"/>
                </a:lnTo>
                <a:lnTo>
                  <a:pt x="0" y="76833"/>
                </a:lnTo>
                <a:lnTo>
                  <a:pt x="10577" y="120000"/>
                </a:lnTo>
                <a:lnTo>
                  <a:pt x="81016" y="53644"/>
                </a:lnTo>
                <a:close/>
              </a:path>
            </a:pathLst>
          </a:custGeom>
          <a:solidFill>
            <a:srgbClr val="9CD036"/>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48" name="Shape 48"/>
          <p:cNvSpPr/>
          <p:nvPr/>
        </p:nvSpPr>
        <p:spPr>
          <a:xfrm rot="-7952">
            <a:off x="-619365" y="1463945"/>
            <a:ext cx="1836643" cy="740044"/>
          </a:xfrm>
          <a:custGeom>
            <a:avLst/>
            <a:gdLst/>
            <a:ahLst/>
            <a:cxnLst/>
            <a:rect l="0" t="0" r="0" b="0"/>
            <a:pathLst>
              <a:path w="120000" h="120000" extrusionOk="0">
                <a:moveTo>
                  <a:pt x="109459" y="0"/>
                </a:moveTo>
                <a:cubicBezTo>
                  <a:pt x="109314" y="-44"/>
                  <a:pt x="83656" y="2917"/>
                  <a:pt x="58715" y="22636"/>
                </a:cubicBezTo>
                <a:cubicBezTo>
                  <a:pt x="33106" y="42888"/>
                  <a:pt x="9867" y="80035"/>
                  <a:pt x="3454" y="91494"/>
                </a:cubicBezTo>
                <a:cubicBezTo>
                  <a:pt x="1913" y="97419"/>
                  <a:pt x="862" y="104038"/>
                  <a:pt x="361" y="110974"/>
                </a:cubicBezTo>
                <a:cubicBezTo>
                  <a:pt x="-144" y="117943"/>
                  <a:pt x="27" y="118999"/>
                  <a:pt x="22" y="120000"/>
                </a:cubicBezTo>
                <a:lnTo>
                  <a:pt x="120000" y="51819"/>
                </a:lnTo>
                <a:lnTo>
                  <a:pt x="109459" y="0"/>
                </a:lnTo>
                <a:close/>
              </a:path>
            </a:pathLst>
          </a:custGeom>
          <a:solidFill>
            <a:srgbClr val="64CCC9"/>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49" name="Shape 49"/>
          <p:cNvSpPr/>
          <p:nvPr/>
        </p:nvSpPr>
        <p:spPr>
          <a:xfrm>
            <a:off x="2463716" y="1289550"/>
            <a:ext cx="3044051" cy="1335566"/>
          </a:xfrm>
          <a:custGeom>
            <a:avLst/>
            <a:gdLst/>
            <a:ahLst/>
            <a:cxnLst/>
            <a:rect l="0" t="0" r="0" b="0"/>
            <a:pathLst>
              <a:path w="120000" h="120000" extrusionOk="0">
                <a:moveTo>
                  <a:pt x="43238" y="111966"/>
                </a:moveTo>
                <a:lnTo>
                  <a:pt x="69994" y="120000"/>
                </a:lnTo>
                <a:lnTo>
                  <a:pt x="120000" y="45438"/>
                </a:lnTo>
                <a:lnTo>
                  <a:pt x="101044" y="50427"/>
                </a:lnTo>
                <a:lnTo>
                  <a:pt x="82194" y="0"/>
                </a:lnTo>
                <a:lnTo>
                  <a:pt x="0" y="98127"/>
                </a:lnTo>
                <a:lnTo>
                  <a:pt x="43238" y="111966"/>
                </a:lnTo>
                <a:close/>
              </a:path>
            </a:pathLst>
          </a:custGeom>
          <a:solidFill>
            <a:srgbClr val="9CD036"/>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grpSp>
        <p:nvGrpSpPr>
          <p:cNvPr id="50" name="Shape 50"/>
          <p:cNvGrpSpPr/>
          <p:nvPr/>
        </p:nvGrpSpPr>
        <p:grpSpPr>
          <a:xfrm flipH="1">
            <a:off x="2977119" y="2061883"/>
            <a:ext cx="595239" cy="658649"/>
            <a:chOff x="0" y="0"/>
            <a:chExt cx="1190791" cy="1317642"/>
          </a:xfrm>
        </p:grpSpPr>
        <p:sp>
          <p:nvSpPr>
            <p:cNvPr id="51" name="Shape 51"/>
            <p:cNvSpPr/>
            <p:nvPr/>
          </p:nvSpPr>
          <p:spPr>
            <a:xfrm>
              <a:off x="511506" y="1042657"/>
              <a:ext cx="157135" cy="274985"/>
            </a:xfrm>
            <a:prstGeom prst="rect">
              <a:avLst/>
            </a:prstGeom>
            <a:solidFill>
              <a:srgbClr val="5D3E16"/>
            </a:solidFill>
            <a:ln>
              <a:noFill/>
            </a:ln>
            <a:effectLst>
              <a:outerShdw blurRad="711200" rotWithShape="0">
                <a:srgbClr val="000000">
                  <a:alpha val="74117"/>
                </a:srgbClr>
              </a:outerShdw>
            </a:effectLst>
          </p:spPr>
          <p:txBody>
            <a:bodyPr wrap="square" lIns="22850" tIns="22850" rIns="22850" bIns="2285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2" name="Shape 52"/>
            <p:cNvSpPr/>
            <p:nvPr/>
          </p:nvSpPr>
          <p:spPr>
            <a:xfrm>
              <a:off x="0" y="0"/>
              <a:ext cx="1190791" cy="1138413"/>
            </a:xfrm>
            <a:custGeom>
              <a:avLst/>
              <a:gdLst/>
              <a:ahLst/>
              <a:cxnLst/>
              <a:rect l="0" t="0" r="0" b="0"/>
              <a:pathLst>
                <a:path w="120000" h="120000" extrusionOk="0">
                  <a:moveTo>
                    <a:pt x="0" y="120000"/>
                  </a:moveTo>
                  <a:lnTo>
                    <a:pt x="58888" y="0"/>
                  </a:lnTo>
                  <a:lnTo>
                    <a:pt x="120000" y="120000"/>
                  </a:lnTo>
                  <a:lnTo>
                    <a:pt x="0" y="120000"/>
                  </a:lnTo>
                  <a:close/>
                </a:path>
              </a:pathLst>
            </a:custGeom>
            <a:solidFill>
              <a:srgbClr val="0F9948"/>
            </a:solidFill>
            <a:ln>
              <a:noFill/>
            </a:ln>
          </p:spPr>
          <p:txBody>
            <a:bodyPr wrap="square" lIns="22850" tIns="22850" rIns="22850" bIns="2285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3" name="Shape 53"/>
            <p:cNvSpPr/>
            <p:nvPr/>
          </p:nvSpPr>
          <p:spPr>
            <a:xfrm>
              <a:off x="584345" y="0"/>
              <a:ext cx="606444" cy="1138413"/>
            </a:xfrm>
            <a:custGeom>
              <a:avLst/>
              <a:gdLst/>
              <a:ahLst/>
              <a:cxnLst/>
              <a:rect l="0" t="0" r="0" b="0"/>
              <a:pathLst>
                <a:path w="120000" h="120000" extrusionOk="0">
                  <a:moveTo>
                    <a:pt x="0" y="0"/>
                  </a:moveTo>
                  <a:lnTo>
                    <a:pt x="120000" y="120000"/>
                  </a:lnTo>
                  <a:lnTo>
                    <a:pt x="0" y="120000"/>
                  </a:lnTo>
                  <a:lnTo>
                    <a:pt x="0" y="0"/>
                  </a:lnTo>
                  <a:close/>
                </a:path>
              </a:pathLst>
            </a:custGeom>
            <a:solidFill>
              <a:srgbClr val="76C05C"/>
            </a:solidFill>
            <a:ln>
              <a:noFill/>
            </a:ln>
          </p:spPr>
          <p:txBody>
            <a:bodyPr wrap="square" lIns="22850" tIns="22850" rIns="22850" bIns="2285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4" name="Shape 54"/>
            <p:cNvSpPr/>
            <p:nvPr/>
          </p:nvSpPr>
          <p:spPr>
            <a:xfrm>
              <a:off x="500050" y="0"/>
              <a:ext cx="168592" cy="162046"/>
            </a:xfrm>
            <a:custGeom>
              <a:avLst/>
              <a:gdLst/>
              <a:ahLst/>
              <a:cxnLst/>
              <a:rect l="0" t="0" r="0" b="0"/>
              <a:pathLst>
                <a:path w="120000" h="120000" extrusionOk="0">
                  <a:moveTo>
                    <a:pt x="0" y="120000"/>
                  </a:moveTo>
                  <a:lnTo>
                    <a:pt x="60000" y="0"/>
                  </a:lnTo>
                  <a:lnTo>
                    <a:pt x="120000" y="120000"/>
                  </a:lnTo>
                  <a:lnTo>
                    <a:pt x="0" y="120000"/>
                  </a:lnTo>
                  <a:close/>
                </a:path>
              </a:pathLst>
            </a:custGeom>
            <a:solidFill>
              <a:srgbClr val="76C05C"/>
            </a:solidFill>
            <a:ln>
              <a:noFill/>
            </a:ln>
          </p:spPr>
          <p:txBody>
            <a:bodyPr wrap="square" lIns="22850" tIns="22850" rIns="22850" bIns="2285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5" name="Shape 55"/>
            <p:cNvSpPr/>
            <p:nvPr/>
          </p:nvSpPr>
          <p:spPr>
            <a:xfrm>
              <a:off x="584345" y="0"/>
              <a:ext cx="84297" cy="162046"/>
            </a:xfrm>
            <a:custGeom>
              <a:avLst/>
              <a:gdLst/>
              <a:ahLst/>
              <a:cxnLst/>
              <a:rect l="0" t="0" r="0" b="0"/>
              <a:pathLst>
                <a:path w="120000" h="120000" extrusionOk="0">
                  <a:moveTo>
                    <a:pt x="120000" y="120000"/>
                  </a:moveTo>
                  <a:lnTo>
                    <a:pt x="0" y="120000"/>
                  </a:lnTo>
                  <a:lnTo>
                    <a:pt x="120000" y="120000"/>
                  </a:lnTo>
                  <a:close/>
                </a:path>
              </a:pathLst>
            </a:custGeom>
            <a:solidFill>
              <a:srgbClr val="91CD7D"/>
            </a:solidFill>
            <a:ln>
              <a:noFill/>
            </a:ln>
          </p:spPr>
          <p:txBody>
            <a:bodyPr wrap="square" lIns="22850" tIns="22850" rIns="22850" bIns="2285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6" name="Shape 56"/>
            <p:cNvSpPr/>
            <p:nvPr/>
          </p:nvSpPr>
          <p:spPr>
            <a:xfrm>
              <a:off x="584345" y="0"/>
              <a:ext cx="84297" cy="162046"/>
            </a:xfrm>
            <a:custGeom>
              <a:avLst/>
              <a:gdLst/>
              <a:ahLst/>
              <a:cxnLst/>
              <a:rect l="0" t="0" r="0" b="0"/>
              <a:pathLst>
                <a:path w="120000" h="120000" extrusionOk="0">
                  <a:moveTo>
                    <a:pt x="0" y="0"/>
                  </a:moveTo>
                  <a:lnTo>
                    <a:pt x="0" y="120000"/>
                  </a:lnTo>
                  <a:lnTo>
                    <a:pt x="120000" y="120000"/>
                  </a:lnTo>
                  <a:lnTo>
                    <a:pt x="0" y="0"/>
                  </a:lnTo>
                  <a:close/>
                </a:path>
              </a:pathLst>
            </a:custGeom>
            <a:solidFill>
              <a:srgbClr val="91CD7D"/>
            </a:solidFill>
            <a:ln>
              <a:noFill/>
            </a:ln>
          </p:spPr>
          <p:txBody>
            <a:bodyPr wrap="square" lIns="22850" tIns="22850" rIns="22850" bIns="2285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grpSp>
      <p:sp>
        <p:nvSpPr>
          <p:cNvPr id="57" name="Shape 57"/>
          <p:cNvSpPr/>
          <p:nvPr/>
        </p:nvSpPr>
        <p:spPr>
          <a:xfrm>
            <a:off x="-975654" y="1461495"/>
            <a:ext cx="5108327" cy="1644063"/>
          </a:xfrm>
          <a:custGeom>
            <a:avLst/>
            <a:gdLst/>
            <a:ahLst/>
            <a:cxnLst/>
            <a:rect l="0" t="0" r="0" b="0"/>
            <a:pathLst>
              <a:path w="120000" h="120000" extrusionOk="0">
                <a:moveTo>
                  <a:pt x="0" y="79083"/>
                </a:moveTo>
                <a:lnTo>
                  <a:pt x="47633" y="0"/>
                </a:lnTo>
                <a:lnTo>
                  <a:pt x="53727" y="16894"/>
                </a:lnTo>
                <a:lnTo>
                  <a:pt x="69166" y="63783"/>
                </a:lnTo>
                <a:lnTo>
                  <a:pt x="87750" y="64805"/>
                </a:lnTo>
                <a:lnTo>
                  <a:pt x="94572" y="94694"/>
                </a:lnTo>
                <a:lnTo>
                  <a:pt x="120000" y="111044"/>
                </a:lnTo>
                <a:lnTo>
                  <a:pt x="114094" y="120000"/>
                </a:lnTo>
                <a:lnTo>
                  <a:pt x="90655" y="110261"/>
                </a:lnTo>
                <a:lnTo>
                  <a:pt x="79394" y="111133"/>
                </a:lnTo>
                <a:lnTo>
                  <a:pt x="66555" y="101450"/>
                </a:lnTo>
                <a:lnTo>
                  <a:pt x="66233" y="101811"/>
                </a:lnTo>
                <a:lnTo>
                  <a:pt x="18994" y="99500"/>
                </a:lnTo>
                <a:lnTo>
                  <a:pt x="866" y="104155"/>
                </a:lnTo>
                <a:lnTo>
                  <a:pt x="0" y="79083"/>
                </a:lnTo>
                <a:close/>
              </a:path>
            </a:pathLst>
          </a:custGeom>
          <a:solidFill>
            <a:srgbClr val="00B2A9"/>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58" name="Shape 58"/>
          <p:cNvSpPr/>
          <p:nvPr/>
        </p:nvSpPr>
        <p:spPr>
          <a:xfrm>
            <a:off x="-370479" y="2043375"/>
            <a:ext cx="2039843" cy="653979"/>
          </a:xfrm>
          <a:custGeom>
            <a:avLst/>
            <a:gdLst/>
            <a:ahLst/>
            <a:cxnLst/>
            <a:rect l="0" t="0" r="0" b="0"/>
            <a:pathLst>
              <a:path w="120000" h="120000" extrusionOk="0">
                <a:moveTo>
                  <a:pt x="120000" y="19122"/>
                </a:moveTo>
                <a:lnTo>
                  <a:pt x="104594" y="0"/>
                </a:lnTo>
                <a:lnTo>
                  <a:pt x="0" y="32761"/>
                </a:lnTo>
                <a:lnTo>
                  <a:pt x="3283" y="120000"/>
                </a:lnTo>
                <a:lnTo>
                  <a:pt x="120000" y="19122"/>
                </a:lnTo>
                <a:close/>
              </a:path>
            </a:pathLst>
          </a:custGeom>
          <a:solidFill>
            <a:srgbClr val="64CCC9"/>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59" name="Shape 59"/>
          <p:cNvSpPr/>
          <p:nvPr/>
        </p:nvSpPr>
        <p:spPr>
          <a:xfrm>
            <a:off x="5094982" y="1794225"/>
            <a:ext cx="5207577" cy="1276268"/>
          </a:xfrm>
          <a:custGeom>
            <a:avLst/>
            <a:gdLst/>
            <a:ahLst/>
            <a:cxnLst/>
            <a:rect l="0" t="0" r="0" b="0"/>
            <a:pathLst>
              <a:path w="120000" h="120000" extrusionOk="0">
                <a:moveTo>
                  <a:pt x="0" y="84416"/>
                </a:moveTo>
                <a:lnTo>
                  <a:pt x="30994" y="95644"/>
                </a:lnTo>
                <a:lnTo>
                  <a:pt x="52261" y="93083"/>
                </a:lnTo>
                <a:lnTo>
                  <a:pt x="120000" y="120000"/>
                </a:lnTo>
                <a:lnTo>
                  <a:pt x="114322" y="83361"/>
                </a:lnTo>
                <a:lnTo>
                  <a:pt x="95305" y="59450"/>
                </a:lnTo>
                <a:lnTo>
                  <a:pt x="95605" y="41311"/>
                </a:lnTo>
                <a:lnTo>
                  <a:pt x="80194" y="39255"/>
                </a:lnTo>
                <a:lnTo>
                  <a:pt x="58694" y="72450"/>
                </a:lnTo>
                <a:lnTo>
                  <a:pt x="70972" y="17633"/>
                </a:lnTo>
                <a:lnTo>
                  <a:pt x="64422" y="0"/>
                </a:lnTo>
                <a:lnTo>
                  <a:pt x="50666" y="28200"/>
                </a:lnTo>
                <a:lnTo>
                  <a:pt x="43700" y="7400"/>
                </a:lnTo>
                <a:lnTo>
                  <a:pt x="0" y="84416"/>
                </a:lnTo>
                <a:close/>
              </a:path>
            </a:pathLst>
          </a:custGeom>
          <a:solidFill>
            <a:srgbClr val="9CD036"/>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60" name="Shape 60"/>
          <p:cNvSpPr/>
          <p:nvPr/>
        </p:nvSpPr>
        <p:spPr>
          <a:xfrm>
            <a:off x="1592308" y="2338130"/>
            <a:ext cx="1207981" cy="519942"/>
          </a:xfrm>
          <a:custGeom>
            <a:avLst/>
            <a:gdLst/>
            <a:ahLst/>
            <a:cxnLst/>
            <a:rect l="0" t="0" r="0" b="0"/>
            <a:pathLst>
              <a:path w="120000" h="120000" extrusionOk="0">
                <a:moveTo>
                  <a:pt x="26550" y="118750"/>
                </a:moveTo>
                <a:lnTo>
                  <a:pt x="120000" y="54727"/>
                </a:lnTo>
                <a:lnTo>
                  <a:pt x="115594" y="1861"/>
                </a:lnTo>
                <a:lnTo>
                  <a:pt x="38255" y="0"/>
                </a:lnTo>
                <a:lnTo>
                  <a:pt x="35711" y="36594"/>
                </a:lnTo>
                <a:lnTo>
                  <a:pt x="0" y="120000"/>
                </a:lnTo>
                <a:lnTo>
                  <a:pt x="26550" y="118750"/>
                </a:lnTo>
                <a:close/>
              </a:path>
            </a:pathLst>
          </a:custGeom>
          <a:solidFill>
            <a:srgbClr val="64CCC9">
              <a:alpha val="58823"/>
            </a:srgbClr>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61" name="Shape 61"/>
          <p:cNvSpPr/>
          <p:nvPr/>
        </p:nvSpPr>
        <p:spPr>
          <a:xfrm>
            <a:off x="2885759" y="2756241"/>
            <a:ext cx="1015870" cy="348333"/>
          </a:xfrm>
          <a:custGeom>
            <a:avLst/>
            <a:gdLst/>
            <a:ahLst/>
            <a:cxnLst/>
            <a:rect l="0" t="0" r="0" b="0"/>
            <a:pathLst>
              <a:path w="120000" h="120000" extrusionOk="0">
                <a:moveTo>
                  <a:pt x="117500" y="120000"/>
                </a:moveTo>
                <a:lnTo>
                  <a:pt x="120000" y="61844"/>
                </a:lnTo>
                <a:lnTo>
                  <a:pt x="18733" y="0"/>
                </a:lnTo>
                <a:lnTo>
                  <a:pt x="0" y="77127"/>
                </a:lnTo>
                <a:lnTo>
                  <a:pt x="117500" y="120000"/>
                </a:lnTo>
                <a:close/>
              </a:path>
            </a:pathLst>
          </a:custGeom>
          <a:solidFill>
            <a:srgbClr val="64CCC9">
              <a:alpha val="58823"/>
            </a:srgbClr>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62" name="Shape 62"/>
          <p:cNvSpPr/>
          <p:nvPr/>
        </p:nvSpPr>
        <p:spPr>
          <a:xfrm>
            <a:off x="5017835" y="1780723"/>
            <a:ext cx="603171" cy="708024"/>
          </a:xfrm>
          <a:custGeom>
            <a:avLst/>
            <a:gdLst/>
            <a:ahLst/>
            <a:cxnLst/>
            <a:rect l="0" t="0" r="0" b="0"/>
            <a:pathLst>
              <a:path w="120000" h="120000" extrusionOk="0">
                <a:moveTo>
                  <a:pt x="54950" y="106211"/>
                </a:moveTo>
                <a:lnTo>
                  <a:pt x="120000" y="41177"/>
                </a:lnTo>
                <a:lnTo>
                  <a:pt x="93311" y="0"/>
                </a:lnTo>
                <a:lnTo>
                  <a:pt x="0" y="120000"/>
                </a:lnTo>
                <a:lnTo>
                  <a:pt x="54950" y="106211"/>
                </a:lnTo>
                <a:close/>
              </a:path>
            </a:pathLst>
          </a:custGeom>
          <a:solidFill>
            <a:srgbClr val="9CD036"/>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63" name="Shape 63"/>
          <p:cNvSpPr/>
          <p:nvPr/>
        </p:nvSpPr>
        <p:spPr>
          <a:xfrm>
            <a:off x="2409781" y="2628641"/>
            <a:ext cx="496231" cy="366737"/>
          </a:xfrm>
          <a:custGeom>
            <a:avLst/>
            <a:gdLst/>
            <a:ahLst/>
            <a:cxnLst/>
            <a:rect l="0" t="0" r="0" b="0"/>
            <a:pathLst>
              <a:path w="120000" h="120000" extrusionOk="0">
                <a:moveTo>
                  <a:pt x="110044" y="112177"/>
                </a:moveTo>
                <a:lnTo>
                  <a:pt x="120000" y="40672"/>
                </a:lnTo>
                <a:lnTo>
                  <a:pt x="97550" y="0"/>
                </a:lnTo>
                <a:lnTo>
                  <a:pt x="0" y="120000"/>
                </a:lnTo>
                <a:lnTo>
                  <a:pt x="110044" y="112177"/>
                </a:lnTo>
                <a:close/>
              </a:path>
            </a:pathLst>
          </a:custGeom>
          <a:solidFill>
            <a:srgbClr val="64CCC9">
              <a:alpha val="58823"/>
            </a:srgbClr>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grpSp>
        <p:nvGrpSpPr>
          <p:cNvPr id="64" name="Shape 64"/>
          <p:cNvGrpSpPr/>
          <p:nvPr/>
        </p:nvGrpSpPr>
        <p:grpSpPr>
          <a:xfrm>
            <a:off x="1913489" y="2570048"/>
            <a:ext cx="468300" cy="708025"/>
            <a:chOff x="0" y="0"/>
            <a:chExt cx="936845" cy="1416419"/>
          </a:xfrm>
        </p:grpSpPr>
        <p:pic>
          <p:nvPicPr>
            <p:cNvPr id="65" name="Shape 65"/>
            <p:cNvPicPr preferRelativeResize="0"/>
            <p:nvPr/>
          </p:nvPicPr>
          <p:blipFill rotWithShape="1">
            <a:blip r:embed="rId3">
              <a:alphaModFix/>
            </a:blip>
            <a:srcRect/>
            <a:stretch/>
          </p:blipFill>
          <p:spPr>
            <a:xfrm rot="10800000">
              <a:off x="392630" y="1212409"/>
              <a:ext cx="151582" cy="204010"/>
            </a:xfrm>
            <a:prstGeom prst="rect">
              <a:avLst/>
            </a:prstGeom>
            <a:noFill/>
            <a:ln>
              <a:noFill/>
            </a:ln>
            <a:effectLst>
              <a:outerShdw blurRad="711200" rotWithShape="0">
                <a:srgbClr val="000000">
                  <a:alpha val="74117"/>
                </a:srgbClr>
              </a:outerShdw>
            </a:effectLst>
          </p:spPr>
        </p:pic>
        <p:grpSp>
          <p:nvGrpSpPr>
            <p:cNvPr id="66" name="Shape 66"/>
            <p:cNvGrpSpPr/>
            <p:nvPr/>
          </p:nvGrpSpPr>
          <p:grpSpPr>
            <a:xfrm>
              <a:off x="0" y="0"/>
              <a:ext cx="936845" cy="1220635"/>
              <a:chOff x="0" y="0"/>
              <a:chExt cx="936842" cy="1220633"/>
            </a:xfrm>
          </p:grpSpPr>
          <p:sp>
            <p:nvSpPr>
              <p:cNvPr id="67" name="Shape 67"/>
              <p:cNvSpPr/>
              <p:nvPr/>
            </p:nvSpPr>
            <p:spPr>
              <a:xfrm>
                <a:off x="0" y="0"/>
                <a:ext cx="468422" cy="1220633"/>
              </a:xfrm>
              <a:custGeom>
                <a:avLst/>
                <a:gdLst/>
                <a:ahLst/>
                <a:cxnLst/>
                <a:rect l="0" t="0" r="0" b="0"/>
                <a:pathLst>
                  <a:path w="120000" h="120000" extrusionOk="0">
                    <a:moveTo>
                      <a:pt x="120000" y="0"/>
                    </a:moveTo>
                    <a:lnTo>
                      <a:pt x="51677" y="44255"/>
                    </a:lnTo>
                    <a:lnTo>
                      <a:pt x="83794" y="44255"/>
                    </a:lnTo>
                    <a:lnTo>
                      <a:pt x="29344" y="78933"/>
                    </a:lnTo>
                    <a:lnTo>
                      <a:pt x="62772" y="78933"/>
                    </a:lnTo>
                    <a:lnTo>
                      <a:pt x="0" y="120000"/>
                    </a:lnTo>
                    <a:lnTo>
                      <a:pt x="120000" y="120000"/>
                    </a:lnTo>
                    <a:lnTo>
                      <a:pt x="120000" y="0"/>
                    </a:lnTo>
                    <a:close/>
                  </a:path>
                </a:pathLst>
              </a:custGeom>
              <a:solidFill>
                <a:srgbClr val="76C05C"/>
              </a:solidFill>
              <a:ln>
                <a:noFill/>
              </a:ln>
            </p:spPr>
            <p:txBody>
              <a:bodyPr wrap="square" lIns="22850" tIns="22850" rIns="22850" bIns="2285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68" name="Shape 68"/>
              <p:cNvSpPr/>
              <p:nvPr/>
            </p:nvSpPr>
            <p:spPr>
              <a:xfrm>
                <a:off x="468420" y="0"/>
                <a:ext cx="468422" cy="1220633"/>
              </a:xfrm>
              <a:custGeom>
                <a:avLst/>
                <a:gdLst/>
                <a:ahLst/>
                <a:cxnLst/>
                <a:rect l="0" t="0" r="0" b="0"/>
                <a:pathLst>
                  <a:path w="120000" h="120000" extrusionOk="0">
                    <a:moveTo>
                      <a:pt x="0" y="120000"/>
                    </a:moveTo>
                    <a:lnTo>
                      <a:pt x="120000" y="120000"/>
                    </a:lnTo>
                    <a:lnTo>
                      <a:pt x="57227" y="78933"/>
                    </a:lnTo>
                    <a:lnTo>
                      <a:pt x="90655" y="78933"/>
                    </a:lnTo>
                    <a:lnTo>
                      <a:pt x="37666" y="44255"/>
                    </a:lnTo>
                    <a:lnTo>
                      <a:pt x="68322" y="44255"/>
                    </a:lnTo>
                    <a:lnTo>
                      <a:pt x="0" y="0"/>
                    </a:lnTo>
                    <a:lnTo>
                      <a:pt x="0" y="120000"/>
                    </a:lnTo>
                    <a:close/>
                  </a:path>
                </a:pathLst>
              </a:custGeom>
              <a:solidFill>
                <a:srgbClr val="0F9948"/>
              </a:solidFill>
              <a:ln>
                <a:noFill/>
              </a:ln>
            </p:spPr>
            <p:txBody>
              <a:bodyPr wrap="square" lIns="22850" tIns="22850" rIns="22850" bIns="2285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grpSp>
      </p:grpSp>
      <p:grpSp>
        <p:nvGrpSpPr>
          <p:cNvPr id="69" name="Shape 69"/>
          <p:cNvGrpSpPr/>
          <p:nvPr/>
        </p:nvGrpSpPr>
        <p:grpSpPr>
          <a:xfrm flipH="1">
            <a:off x="2755559" y="1742465"/>
            <a:ext cx="165725" cy="183378"/>
            <a:chOff x="0" y="0"/>
            <a:chExt cx="331536" cy="366852"/>
          </a:xfrm>
        </p:grpSpPr>
        <p:sp>
          <p:nvSpPr>
            <p:cNvPr id="70" name="Shape 70"/>
            <p:cNvSpPr/>
            <p:nvPr/>
          </p:nvSpPr>
          <p:spPr>
            <a:xfrm>
              <a:off x="142409" y="290290"/>
              <a:ext cx="43750" cy="76562"/>
            </a:xfrm>
            <a:prstGeom prst="rect">
              <a:avLst/>
            </a:prstGeom>
            <a:solidFill>
              <a:srgbClr val="5D3E16"/>
            </a:solidFill>
            <a:ln>
              <a:noFill/>
            </a:ln>
          </p:spPr>
          <p:txBody>
            <a:bodyPr wrap="square" lIns="22850" tIns="22850" rIns="22850" bIns="2285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71" name="Shape 71"/>
            <p:cNvSpPr/>
            <p:nvPr/>
          </p:nvSpPr>
          <p:spPr>
            <a:xfrm>
              <a:off x="0" y="0"/>
              <a:ext cx="331536" cy="316954"/>
            </a:xfrm>
            <a:custGeom>
              <a:avLst/>
              <a:gdLst/>
              <a:ahLst/>
              <a:cxnLst/>
              <a:rect l="0" t="0" r="0" b="0"/>
              <a:pathLst>
                <a:path w="120000" h="120000" extrusionOk="0">
                  <a:moveTo>
                    <a:pt x="0" y="120000"/>
                  </a:moveTo>
                  <a:lnTo>
                    <a:pt x="58888" y="0"/>
                  </a:lnTo>
                  <a:lnTo>
                    <a:pt x="120000" y="120000"/>
                  </a:lnTo>
                  <a:lnTo>
                    <a:pt x="0" y="120000"/>
                  </a:lnTo>
                  <a:close/>
                </a:path>
              </a:pathLst>
            </a:custGeom>
            <a:solidFill>
              <a:srgbClr val="0F9948"/>
            </a:solidFill>
            <a:ln>
              <a:noFill/>
            </a:ln>
          </p:spPr>
          <p:txBody>
            <a:bodyPr wrap="square" lIns="22850" tIns="22850" rIns="22850" bIns="2285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72" name="Shape 72"/>
            <p:cNvSpPr/>
            <p:nvPr/>
          </p:nvSpPr>
          <p:spPr>
            <a:xfrm>
              <a:off x="162691" y="0"/>
              <a:ext cx="168845" cy="316954"/>
            </a:xfrm>
            <a:custGeom>
              <a:avLst/>
              <a:gdLst/>
              <a:ahLst/>
              <a:cxnLst/>
              <a:rect l="0" t="0" r="0" b="0"/>
              <a:pathLst>
                <a:path w="120000" h="120000" extrusionOk="0">
                  <a:moveTo>
                    <a:pt x="0" y="0"/>
                  </a:moveTo>
                  <a:lnTo>
                    <a:pt x="120000" y="120000"/>
                  </a:lnTo>
                  <a:lnTo>
                    <a:pt x="0" y="120000"/>
                  </a:lnTo>
                  <a:lnTo>
                    <a:pt x="0" y="0"/>
                  </a:lnTo>
                  <a:close/>
                </a:path>
              </a:pathLst>
            </a:custGeom>
            <a:solidFill>
              <a:srgbClr val="76C05C"/>
            </a:solidFill>
            <a:ln>
              <a:noFill/>
            </a:ln>
          </p:spPr>
          <p:txBody>
            <a:bodyPr wrap="square" lIns="22850" tIns="22850" rIns="22850" bIns="2285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73" name="Shape 73"/>
            <p:cNvSpPr/>
            <p:nvPr/>
          </p:nvSpPr>
          <p:spPr>
            <a:xfrm>
              <a:off x="139219" y="0"/>
              <a:ext cx="46937" cy="45115"/>
            </a:xfrm>
            <a:custGeom>
              <a:avLst/>
              <a:gdLst/>
              <a:ahLst/>
              <a:cxnLst/>
              <a:rect l="0" t="0" r="0" b="0"/>
              <a:pathLst>
                <a:path w="120000" h="120000" extrusionOk="0">
                  <a:moveTo>
                    <a:pt x="0" y="120000"/>
                  </a:moveTo>
                  <a:lnTo>
                    <a:pt x="60000" y="0"/>
                  </a:lnTo>
                  <a:lnTo>
                    <a:pt x="120000" y="120000"/>
                  </a:lnTo>
                  <a:lnTo>
                    <a:pt x="0" y="120000"/>
                  </a:lnTo>
                  <a:close/>
                </a:path>
              </a:pathLst>
            </a:custGeom>
            <a:solidFill>
              <a:srgbClr val="76C05C"/>
            </a:solidFill>
            <a:ln>
              <a:noFill/>
            </a:ln>
          </p:spPr>
          <p:txBody>
            <a:bodyPr wrap="square" lIns="22850" tIns="22850" rIns="22850" bIns="2285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74" name="Shape 74"/>
            <p:cNvSpPr/>
            <p:nvPr/>
          </p:nvSpPr>
          <p:spPr>
            <a:xfrm>
              <a:off x="162691" y="0"/>
              <a:ext cx="23468" cy="45115"/>
            </a:xfrm>
            <a:custGeom>
              <a:avLst/>
              <a:gdLst/>
              <a:ahLst/>
              <a:cxnLst/>
              <a:rect l="0" t="0" r="0" b="0"/>
              <a:pathLst>
                <a:path w="120000" h="120000" extrusionOk="0">
                  <a:moveTo>
                    <a:pt x="120000" y="120000"/>
                  </a:moveTo>
                  <a:lnTo>
                    <a:pt x="0" y="120000"/>
                  </a:lnTo>
                  <a:lnTo>
                    <a:pt x="120000" y="120000"/>
                  </a:lnTo>
                  <a:close/>
                </a:path>
              </a:pathLst>
            </a:custGeom>
            <a:solidFill>
              <a:srgbClr val="91CD7D"/>
            </a:solidFill>
            <a:ln>
              <a:noFill/>
            </a:ln>
          </p:spPr>
          <p:txBody>
            <a:bodyPr wrap="square" lIns="22850" tIns="22850" rIns="22850" bIns="2285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75" name="Shape 75"/>
            <p:cNvSpPr/>
            <p:nvPr/>
          </p:nvSpPr>
          <p:spPr>
            <a:xfrm>
              <a:off x="162691" y="0"/>
              <a:ext cx="23468" cy="45115"/>
            </a:xfrm>
            <a:custGeom>
              <a:avLst/>
              <a:gdLst/>
              <a:ahLst/>
              <a:cxnLst/>
              <a:rect l="0" t="0" r="0" b="0"/>
              <a:pathLst>
                <a:path w="120000" h="120000" extrusionOk="0">
                  <a:moveTo>
                    <a:pt x="0" y="0"/>
                  </a:moveTo>
                  <a:lnTo>
                    <a:pt x="0" y="120000"/>
                  </a:lnTo>
                  <a:lnTo>
                    <a:pt x="120000" y="120000"/>
                  </a:lnTo>
                  <a:lnTo>
                    <a:pt x="0" y="0"/>
                  </a:lnTo>
                  <a:close/>
                </a:path>
              </a:pathLst>
            </a:custGeom>
            <a:solidFill>
              <a:srgbClr val="91CD7D"/>
            </a:solidFill>
            <a:ln>
              <a:noFill/>
            </a:ln>
          </p:spPr>
          <p:txBody>
            <a:bodyPr wrap="square" lIns="22850" tIns="22850" rIns="22850" bIns="2285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grpSp>
      <p:grpSp>
        <p:nvGrpSpPr>
          <p:cNvPr id="76" name="Shape 76"/>
          <p:cNvGrpSpPr/>
          <p:nvPr/>
        </p:nvGrpSpPr>
        <p:grpSpPr>
          <a:xfrm>
            <a:off x="1016469" y="2628277"/>
            <a:ext cx="393052" cy="594254"/>
            <a:chOff x="0" y="0"/>
            <a:chExt cx="786307" cy="1188819"/>
          </a:xfrm>
        </p:grpSpPr>
        <p:pic>
          <p:nvPicPr>
            <p:cNvPr id="77" name="Shape 77"/>
            <p:cNvPicPr preferRelativeResize="0"/>
            <p:nvPr/>
          </p:nvPicPr>
          <p:blipFill rotWithShape="1">
            <a:blip r:embed="rId3">
              <a:alphaModFix/>
            </a:blip>
            <a:srcRect/>
            <a:stretch/>
          </p:blipFill>
          <p:spPr>
            <a:xfrm rot="10800000">
              <a:off x="329540" y="1017592"/>
              <a:ext cx="127224" cy="171227"/>
            </a:xfrm>
            <a:prstGeom prst="rect">
              <a:avLst/>
            </a:prstGeom>
            <a:noFill/>
            <a:ln>
              <a:noFill/>
            </a:ln>
          </p:spPr>
        </p:pic>
        <p:grpSp>
          <p:nvGrpSpPr>
            <p:cNvPr id="78" name="Shape 78"/>
            <p:cNvGrpSpPr/>
            <p:nvPr/>
          </p:nvGrpSpPr>
          <p:grpSpPr>
            <a:xfrm>
              <a:off x="0" y="0"/>
              <a:ext cx="786307" cy="1024496"/>
              <a:chOff x="0" y="0"/>
              <a:chExt cx="786306" cy="1024496"/>
            </a:xfrm>
          </p:grpSpPr>
          <p:sp>
            <p:nvSpPr>
              <p:cNvPr id="79" name="Shape 79"/>
              <p:cNvSpPr/>
              <p:nvPr/>
            </p:nvSpPr>
            <p:spPr>
              <a:xfrm>
                <a:off x="0" y="0"/>
                <a:ext cx="393153" cy="1024496"/>
              </a:xfrm>
              <a:custGeom>
                <a:avLst/>
                <a:gdLst/>
                <a:ahLst/>
                <a:cxnLst/>
                <a:rect l="0" t="0" r="0" b="0"/>
                <a:pathLst>
                  <a:path w="120000" h="120000" extrusionOk="0">
                    <a:moveTo>
                      <a:pt x="120000" y="0"/>
                    </a:moveTo>
                    <a:lnTo>
                      <a:pt x="51677" y="44255"/>
                    </a:lnTo>
                    <a:lnTo>
                      <a:pt x="83794" y="44255"/>
                    </a:lnTo>
                    <a:lnTo>
                      <a:pt x="29344" y="78933"/>
                    </a:lnTo>
                    <a:lnTo>
                      <a:pt x="62772" y="78933"/>
                    </a:lnTo>
                    <a:lnTo>
                      <a:pt x="0" y="120000"/>
                    </a:lnTo>
                    <a:lnTo>
                      <a:pt x="120000" y="120000"/>
                    </a:lnTo>
                    <a:lnTo>
                      <a:pt x="120000" y="0"/>
                    </a:lnTo>
                    <a:close/>
                  </a:path>
                </a:pathLst>
              </a:custGeom>
              <a:solidFill>
                <a:srgbClr val="76C05C"/>
              </a:solidFill>
              <a:ln>
                <a:noFill/>
              </a:ln>
            </p:spPr>
            <p:txBody>
              <a:bodyPr wrap="square" lIns="22850" tIns="22850" rIns="22850" bIns="2285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80" name="Shape 80"/>
              <p:cNvSpPr/>
              <p:nvPr/>
            </p:nvSpPr>
            <p:spPr>
              <a:xfrm>
                <a:off x="393153" y="0"/>
                <a:ext cx="393153" cy="1024496"/>
              </a:xfrm>
              <a:custGeom>
                <a:avLst/>
                <a:gdLst/>
                <a:ahLst/>
                <a:cxnLst/>
                <a:rect l="0" t="0" r="0" b="0"/>
                <a:pathLst>
                  <a:path w="120000" h="120000" extrusionOk="0">
                    <a:moveTo>
                      <a:pt x="0" y="120000"/>
                    </a:moveTo>
                    <a:lnTo>
                      <a:pt x="120000" y="120000"/>
                    </a:lnTo>
                    <a:lnTo>
                      <a:pt x="57227" y="78933"/>
                    </a:lnTo>
                    <a:lnTo>
                      <a:pt x="90655" y="78933"/>
                    </a:lnTo>
                    <a:lnTo>
                      <a:pt x="37666" y="44255"/>
                    </a:lnTo>
                    <a:lnTo>
                      <a:pt x="68322" y="44255"/>
                    </a:lnTo>
                    <a:lnTo>
                      <a:pt x="0" y="0"/>
                    </a:lnTo>
                    <a:lnTo>
                      <a:pt x="0" y="120000"/>
                    </a:lnTo>
                    <a:close/>
                  </a:path>
                </a:pathLst>
              </a:custGeom>
              <a:solidFill>
                <a:srgbClr val="0F9948"/>
              </a:solidFill>
              <a:ln>
                <a:noFill/>
              </a:ln>
            </p:spPr>
            <p:txBody>
              <a:bodyPr wrap="square" lIns="22850" tIns="22850" rIns="22850" bIns="2285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grpSp>
      </p:grpSp>
      <p:grpSp>
        <p:nvGrpSpPr>
          <p:cNvPr id="81" name="Shape 81"/>
          <p:cNvGrpSpPr/>
          <p:nvPr/>
        </p:nvGrpSpPr>
        <p:grpSpPr>
          <a:xfrm>
            <a:off x="11364803" y="1984207"/>
            <a:ext cx="766295" cy="1158565"/>
            <a:chOff x="0" y="0"/>
            <a:chExt cx="865331" cy="1308298"/>
          </a:xfrm>
        </p:grpSpPr>
        <p:pic>
          <p:nvPicPr>
            <p:cNvPr id="82" name="Shape 82"/>
            <p:cNvPicPr preferRelativeResize="0"/>
            <p:nvPr/>
          </p:nvPicPr>
          <p:blipFill rotWithShape="1">
            <a:blip r:embed="rId3">
              <a:alphaModFix/>
            </a:blip>
            <a:srcRect/>
            <a:stretch/>
          </p:blipFill>
          <p:spPr>
            <a:xfrm rot="10800000">
              <a:off x="362658" y="1119861"/>
              <a:ext cx="140010" cy="188437"/>
            </a:xfrm>
            <a:prstGeom prst="rect">
              <a:avLst/>
            </a:prstGeom>
            <a:noFill/>
            <a:ln>
              <a:noFill/>
            </a:ln>
            <a:effectLst>
              <a:outerShdw blurRad="711200" rotWithShape="0">
                <a:srgbClr val="000000">
                  <a:alpha val="74117"/>
                </a:srgbClr>
              </a:outerShdw>
            </a:effectLst>
          </p:spPr>
        </p:pic>
        <p:grpSp>
          <p:nvGrpSpPr>
            <p:cNvPr id="83" name="Shape 83"/>
            <p:cNvGrpSpPr/>
            <p:nvPr/>
          </p:nvGrpSpPr>
          <p:grpSpPr>
            <a:xfrm>
              <a:off x="0" y="0"/>
              <a:ext cx="865331" cy="1127456"/>
              <a:chOff x="0" y="0"/>
              <a:chExt cx="865330" cy="1127456"/>
            </a:xfrm>
          </p:grpSpPr>
          <p:sp>
            <p:nvSpPr>
              <p:cNvPr id="84" name="Shape 84"/>
              <p:cNvSpPr/>
              <p:nvPr/>
            </p:nvSpPr>
            <p:spPr>
              <a:xfrm>
                <a:off x="0" y="0"/>
                <a:ext cx="432667" cy="1127456"/>
              </a:xfrm>
              <a:custGeom>
                <a:avLst/>
                <a:gdLst/>
                <a:ahLst/>
                <a:cxnLst/>
                <a:rect l="0" t="0" r="0" b="0"/>
                <a:pathLst>
                  <a:path w="120000" h="120000" extrusionOk="0">
                    <a:moveTo>
                      <a:pt x="120000" y="0"/>
                    </a:moveTo>
                    <a:lnTo>
                      <a:pt x="51677" y="44255"/>
                    </a:lnTo>
                    <a:lnTo>
                      <a:pt x="83794" y="44255"/>
                    </a:lnTo>
                    <a:lnTo>
                      <a:pt x="29344" y="78933"/>
                    </a:lnTo>
                    <a:lnTo>
                      <a:pt x="62772" y="78933"/>
                    </a:lnTo>
                    <a:lnTo>
                      <a:pt x="0" y="120000"/>
                    </a:lnTo>
                    <a:lnTo>
                      <a:pt x="120000" y="120000"/>
                    </a:lnTo>
                    <a:lnTo>
                      <a:pt x="120000" y="0"/>
                    </a:lnTo>
                    <a:close/>
                  </a:path>
                </a:pathLst>
              </a:custGeom>
              <a:solidFill>
                <a:srgbClr val="76C05C"/>
              </a:solidFill>
              <a:ln>
                <a:noFill/>
              </a:ln>
            </p:spPr>
            <p:txBody>
              <a:bodyPr wrap="square" lIns="22850" tIns="22850" rIns="22850" bIns="2285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85" name="Shape 85"/>
              <p:cNvSpPr/>
              <p:nvPr/>
            </p:nvSpPr>
            <p:spPr>
              <a:xfrm>
                <a:off x="432664" y="0"/>
                <a:ext cx="432666" cy="1127456"/>
              </a:xfrm>
              <a:custGeom>
                <a:avLst/>
                <a:gdLst/>
                <a:ahLst/>
                <a:cxnLst/>
                <a:rect l="0" t="0" r="0" b="0"/>
                <a:pathLst>
                  <a:path w="120000" h="120000" extrusionOk="0">
                    <a:moveTo>
                      <a:pt x="0" y="120000"/>
                    </a:moveTo>
                    <a:lnTo>
                      <a:pt x="120000" y="120000"/>
                    </a:lnTo>
                    <a:lnTo>
                      <a:pt x="57227" y="78933"/>
                    </a:lnTo>
                    <a:lnTo>
                      <a:pt x="90655" y="78933"/>
                    </a:lnTo>
                    <a:lnTo>
                      <a:pt x="37666" y="44255"/>
                    </a:lnTo>
                    <a:lnTo>
                      <a:pt x="68322" y="44255"/>
                    </a:lnTo>
                    <a:lnTo>
                      <a:pt x="0" y="0"/>
                    </a:lnTo>
                    <a:lnTo>
                      <a:pt x="0" y="120000"/>
                    </a:lnTo>
                    <a:close/>
                  </a:path>
                </a:pathLst>
              </a:custGeom>
              <a:solidFill>
                <a:srgbClr val="0F9948"/>
              </a:solidFill>
              <a:ln>
                <a:noFill/>
              </a:ln>
            </p:spPr>
            <p:txBody>
              <a:bodyPr wrap="square" lIns="22850" tIns="22850" rIns="22850" bIns="2285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grpSp>
      </p:grpSp>
      <p:grpSp>
        <p:nvGrpSpPr>
          <p:cNvPr id="86" name="Shape 86"/>
          <p:cNvGrpSpPr/>
          <p:nvPr/>
        </p:nvGrpSpPr>
        <p:grpSpPr>
          <a:xfrm>
            <a:off x="3518357" y="1700078"/>
            <a:ext cx="6357761" cy="4449427"/>
            <a:chOff x="-1201833" y="5329"/>
            <a:chExt cx="12718833" cy="8901171"/>
          </a:xfrm>
        </p:grpSpPr>
        <p:sp>
          <p:nvSpPr>
            <p:cNvPr id="87" name="Shape 87"/>
            <p:cNvSpPr/>
            <p:nvPr/>
          </p:nvSpPr>
          <p:spPr>
            <a:xfrm>
              <a:off x="7530653" y="7172185"/>
              <a:ext cx="729581" cy="1667895"/>
            </a:xfrm>
            <a:custGeom>
              <a:avLst/>
              <a:gdLst/>
              <a:ahLst/>
              <a:cxnLst/>
              <a:rect l="0" t="0" r="0" b="0"/>
              <a:pathLst>
                <a:path w="120000" h="120000" extrusionOk="0">
                  <a:moveTo>
                    <a:pt x="0" y="120000"/>
                  </a:moveTo>
                  <a:lnTo>
                    <a:pt x="120000" y="120000"/>
                  </a:lnTo>
                  <a:lnTo>
                    <a:pt x="120000" y="0"/>
                  </a:lnTo>
                  <a:lnTo>
                    <a:pt x="0" y="0"/>
                  </a:lnTo>
                  <a:cubicBezTo>
                    <a:pt x="0" y="0"/>
                    <a:pt x="0" y="120000"/>
                    <a:pt x="0" y="120000"/>
                  </a:cubicBezTo>
                  <a:close/>
                </a:path>
              </a:pathLst>
            </a:custGeom>
            <a:solidFill>
              <a:srgbClr val="4A3116"/>
            </a:solidFill>
            <a:ln>
              <a:noFill/>
            </a:ln>
          </p:spPr>
          <p:txBody>
            <a:bodyPr wrap="square" lIns="19025" tIns="19025" rIns="19025" bIns="19025" anchor="ctr" anchorCtr="0">
              <a:noAutofit/>
            </a:bodyPr>
            <a:lstStyle/>
            <a:p>
              <a:pPr marL="0" marR="0" lvl="0" indent="0" algn="l" rtl="0">
                <a:lnSpc>
                  <a:spcPct val="100000"/>
                </a:lnSpc>
                <a:spcBef>
                  <a:spcPts val="0"/>
                </a:spcBef>
                <a:spcAft>
                  <a:spcPts val="0"/>
                </a:spcAft>
                <a:buClr>
                  <a:srgbClr val="000000"/>
                </a:buClr>
                <a:buFont typeface="Arial"/>
                <a:buNone/>
              </a:pPr>
              <a:endParaRPr sz="1500" b="0" i="0" u="none" strike="noStrike" cap="none">
                <a:solidFill>
                  <a:schemeClr val="dk1"/>
                </a:solidFill>
                <a:latin typeface="Arial"/>
                <a:ea typeface="Arial"/>
                <a:cs typeface="Arial"/>
                <a:sym typeface="Arial"/>
              </a:endParaRPr>
            </a:p>
          </p:txBody>
        </p:sp>
        <p:sp>
          <p:nvSpPr>
            <p:cNvPr id="88" name="Shape 88"/>
            <p:cNvSpPr/>
            <p:nvPr/>
          </p:nvSpPr>
          <p:spPr>
            <a:xfrm>
              <a:off x="2076631" y="7202842"/>
              <a:ext cx="747740" cy="1637238"/>
            </a:xfrm>
            <a:custGeom>
              <a:avLst/>
              <a:gdLst/>
              <a:ahLst/>
              <a:cxnLst/>
              <a:rect l="0" t="0" r="0" b="0"/>
              <a:pathLst>
                <a:path w="120000" h="120000" extrusionOk="0">
                  <a:moveTo>
                    <a:pt x="119938" y="0"/>
                  </a:moveTo>
                  <a:lnTo>
                    <a:pt x="0" y="4927"/>
                  </a:lnTo>
                  <a:lnTo>
                    <a:pt x="2916" y="7661"/>
                  </a:lnTo>
                  <a:lnTo>
                    <a:pt x="2916" y="120000"/>
                  </a:lnTo>
                  <a:lnTo>
                    <a:pt x="120000" y="120000"/>
                  </a:lnTo>
                  <a:lnTo>
                    <a:pt x="120000" y="0"/>
                  </a:lnTo>
                  <a:cubicBezTo>
                    <a:pt x="120000" y="0"/>
                    <a:pt x="119938" y="0"/>
                    <a:pt x="119938" y="0"/>
                  </a:cubicBezTo>
                  <a:close/>
                </a:path>
              </a:pathLst>
            </a:custGeom>
            <a:solidFill>
              <a:srgbClr val="4A3116"/>
            </a:solidFill>
            <a:ln>
              <a:noFill/>
            </a:ln>
          </p:spPr>
          <p:txBody>
            <a:bodyPr wrap="square" lIns="19025" tIns="19025" rIns="19025" bIns="19025" anchor="ctr" anchorCtr="0">
              <a:noAutofit/>
            </a:bodyPr>
            <a:lstStyle/>
            <a:p>
              <a:pPr marL="0" marR="0" lvl="0" indent="0" algn="l" rtl="0">
                <a:lnSpc>
                  <a:spcPct val="100000"/>
                </a:lnSpc>
                <a:spcBef>
                  <a:spcPts val="0"/>
                </a:spcBef>
                <a:spcAft>
                  <a:spcPts val="0"/>
                </a:spcAft>
                <a:buClr>
                  <a:srgbClr val="000000"/>
                </a:buClr>
                <a:buFont typeface="Arial"/>
                <a:buNone/>
              </a:pPr>
              <a:endParaRPr sz="1500" b="0" i="0" u="none" strike="noStrike" cap="none">
                <a:solidFill>
                  <a:schemeClr val="dk1"/>
                </a:solidFill>
                <a:latin typeface="Arial"/>
                <a:ea typeface="Arial"/>
                <a:cs typeface="Arial"/>
                <a:sym typeface="Arial"/>
              </a:endParaRPr>
            </a:p>
          </p:txBody>
        </p:sp>
        <p:sp>
          <p:nvSpPr>
            <p:cNvPr id="89" name="Shape 89"/>
            <p:cNvSpPr/>
            <p:nvPr/>
          </p:nvSpPr>
          <p:spPr>
            <a:xfrm>
              <a:off x="-1201833" y="5329"/>
              <a:ext cx="12718833" cy="5657014"/>
            </a:xfrm>
            <a:custGeom>
              <a:avLst/>
              <a:gdLst/>
              <a:ahLst/>
              <a:cxnLst/>
              <a:rect l="0" t="0" r="0" b="0"/>
              <a:pathLst>
                <a:path w="120000" h="120000" extrusionOk="0">
                  <a:moveTo>
                    <a:pt x="119904" y="50517"/>
                  </a:moveTo>
                  <a:cubicBezTo>
                    <a:pt x="120303" y="39667"/>
                    <a:pt x="120028" y="22143"/>
                    <a:pt x="107105" y="17849"/>
                  </a:cubicBezTo>
                  <a:cubicBezTo>
                    <a:pt x="78425" y="8320"/>
                    <a:pt x="41872" y="4368"/>
                    <a:pt x="12928" y="381"/>
                  </a:cubicBezTo>
                  <a:cubicBezTo>
                    <a:pt x="8958" y="-165"/>
                    <a:pt x="-1164" y="-3018"/>
                    <a:pt x="106" y="21539"/>
                  </a:cubicBezTo>
                  <a:cubicBezTo>
                    <a:pt x="2097" y="59948"/>
                    <a:pt x="11089" y="119914"/>
                    <a:pt x="11179" y="120000"/>
                  </a:cubicBezTo>
                  <a:lnTo>
                    <a:pt x="114275" y="120000"/>
                  </a:lnTo>
                  <a:lnTo>
                    <a:pt x="119904" y="50517"/>
                  </a:lnTo>
                  <a:close/>
                </a:path>
              </a:pathLst>
            </a:custGeom>
            <a:solidFill>
              <a:srgbClr val="4A3116"/>
            </a:solidFill>
            <a:ln>
              <a:noFill/>
            </a:ln>
          </p:spPr>
          <p:txBody>
            <a:bodyPr wrap="square" lIns="19025" tIns="19025" rIns="19025" bIns="19025" anchor="ctr" anchorCtr="0">
              <a:noAutofit/>
            </a:bodyPr>
            <a:lstStyle/>
            <a:p>
              <a:pPr marL="0" marR="0" lvl="0" indent="0" algn="l" rtl="0">
                <a:lnSpc>
                  <a:spcPct val="100000"/>
                </a:lnSpc>
                <a:spcBef>
                  <a:spcPts val="0"/>
                </a:spcBef>
                <a:spcAft>
                  <a:spcPts val="0"/>
                </a:spcAft>
                <a:buClr>
                  <a:srgbClr val="000000"/>
                </a:buClr>
                <a:buFont typeface="Arial"/>
                <a:buNone/>
              </a:pPr>
              <a:endParaRPr sz="1500" b="0" i="0" u="none" strike="noStrike" cap="none">
                <a:solidFill>
                  <a:schemeClr val="dk1"/>
                </a:solidFill>
                <a:latin typeface="Arial"/>
                <a:ea typeface="Arial"/>
                <a:cs typeface="Arial"/>
                <a:sym typeface="Arial"/>
              </a:endParaRPr>
            </a:p>
          </p:txBody>
        </p:sp>
        <p:sp>
          <p:nvSpPr>
            <p:cNvPr id="90" name="Shape 90"/>
            <p:cNvSpPr/>
            <p:nvPr/>
          </p:nvSpPr>
          <p:spPr>
            <a:xfrm>
              <a:off x="-17247" y="5658487"/>
              <a:ext cx="10931229" cy="2121841"/>
            </a:xfrm>
            <a:custGeom>
              <a:avLst/>
              <a:gdLst/>
              <a:ahLst/>
              <a:cxnLst/>
              <a:rect l="0" t="0" r="0" b="0"/>
              <a:pathLst>
                <a:path w="120000" h="120000" extrusionOk="0">
                  <a:moveTo>
                    <a:pt x="120000" y="0"/>
                  </a:moveTo>
                  <a:lnTo>
                    <a:pt x="0" y="0"/>
                  </a:lnTo>
                  <a:cubicBezTo>
                    <a:pt x="2005" y="29359"/>
                    <a:pt x="3250" y="44591"/>
                    <a:pt x="5105" y="70097"/>
                  </a:cubicBezTo>
                  <a:cubicBezTo>
                    <a:pt x="6666" y="91529"/>
                    <a:pt x="8483" y="118525"/>
                    <a:pt x="17622" y="116477"/>
                  </a:cubicBezTo>
                  <a:cubicBezTo>
                    <a:pt x="18755" y="121294"/>
                    <a:pt x="92866" y="121536"/>
                    <a:pt x="106388" y="114907"/>
                  </a:cubicBezTo>
                  <a:cubicBezTo>
                    <a:pt x="112850" y="111740"/>
                    <a:pt x="118427" y="81828"/>
                    <a:pt x="120000" y="0"/>
                  </a:cubicBezTo>
                </a:path>
              </a:pathLst>
            </a:custGeom>
            <a:solidFill>
              <a:srgbClr val="E1C276"/>
            </a:solidFill>
            <a:ln>
              <a:noFill/>
            </a:ln>
          </p:spPr>
          <p:txBody>
            <a:bodyPr wrap="square" lIns="19025" tIns="19025" rIns="19025" bIns="19025" anchor="ctr" anchorCtr="0">
              <a:noAutofit/>
            </a:bodyPr>
            <a:lstStyle/>
            <a:p>
              <a:pPr marL="0" marR="0" lvl="0" indent="0" algn="l" rtl="0">
                <a:lnSpc>
                  <a:spcPct val="100000"/>
                </a:lnSpc>
                <a:spcBef>
                  <a:spcPts val="0"/>
                </a:spcBef>
                <a:spcAft>
                  <a:spcPts val="0"/>
                </a:spcAft>
                <a:buClr>
                  <a:srgbClr val="000000"/>
                </a:buClr>
                <a:buFont typeface="Arial"/>
                <a:buNone/>
              </a:pPr>
              <a:endParaRPr sz="1500" b="0" i="0" u="none" strike="noStrike" cap="none">
                <a:solidFill>
                  <a:schemeClr val="dk1"/>
                </a:solidFill>
                <a:latin typeface="Arial"/>
                <a:ea typeface="Arial"/>
                <a:cs typeface="Arial"/>
                <a:sym typeface="Arial"/>
              </a:endParaRPr>
            </a:p>
          </p:txBody>
        </p:sp>
        <p:sp>
          <p:nvSpPr>
            <p:cNvPr id="91" name="Shape 91"/>
            <p:cNvSpPr/>
            <p:nvPr/>
          </p:nvSpPr>
          <p:spPr>
            <a:xfrm>
              <a:off x="7108385" y="8253603"/>
              <a:ext cx="1484773" cy="652897"/>
            </a:xfrm>
            <a:custGeom>
              <a:avLst/>
              <a:gdLst/>
              <a:ahLst/>
              <a:cxnLst/>
              <a:rect l="0" t="0" r="0" b="0"/>
              <a:pathLst>
                <a:path w="120000" h="120000" extrusionOk="0">
                  <a:moveTo>
                    <a:pt x="54170" y="70983"/>
                  </a:moveTo>
                  <a:cubicBezTo>
                    <a:pt x="54170" y="70983"/>
                    <a:pt x="27532" y="21411"/>
                    <a:pt x="44" y="21411"/>
                  </a:cubicBezTo>
                  <a:cubicBezTo>
                    <a:pt x="-1416" y="21411"/>
                    <a:pt x="33693" y="84505"/>
                    <a:pt x="33693" y="84505"/>
                  </a:cubicBezTo>
                  <a:lnTo>
                    <a:pt x="28572" y="114927"/>
                  </a:lnTo>
                  <a:lnTo>
                    <a:pt x="60022" y="111550"/>
                  </a:lnTo>
                  <a:lnTo>
                    <a:pt x="89460" y="120000"/>
                  </a:lnTo>
                  <a:lnTo>
                    <a:pt x="120000" y="39433"/>
                  </a:lnTo>
                  <a:cubicBezTo>
                    <a:pt x="120000" y="39433"/>
                    <a:pt x="91528" y="47327"/>
                    <a:pt x="84946" y="67605"/>
                  </a:cubicBezTo>
                  <a:cubicBezTo>
                    <a:pt x="78364" y="87883"/>
                    <a:pt x="94710" y="0"/>
                    <a:pt x="94710" y="0"/>
                  </a:cubicBezTo>
                  <a:cubicBezTo>
                    <a:pt x="94710" y="0"/>
                    <a:pt x="54170" y="70983"/>
                    <a:pt x="54170" y="70983"/>
                  </a:cubicBezTo>
                  <a:close/>
                </a:path>
              </a:pathLst>
            </a:custGeom>
            <a:solidFill>
              <a:srgbClr val="76C05C"/>
            </a:solidFill>
            <a:ln>
              <a:noFill/>
            </a:ln>
          </p:spPr>
          <p:txBody>
            <a:bodyPr wrap="square" lIns="19025" tIns="19025" rIns="19025" bIns="19025" anchor="ctr" anchorCtr="0">
              <a:noAutofit/>
            </a:bodyPr>
            <a:lstStyle/>
            <a:p>
              <a:pPr marL="0" marR="0" lvl="0" indent="0" algn="l" rtl="0">
                <a:lnSpc>
                  <a:spcPct val="100000"/>
                </a:lnSpc>
                <a:spcBef>
                  <a:spcPts val="0"/>
                </a:spcBef>
                <a:spcAft>
                  <a:spcPts val="0"/>
                </a:spcAft>
                <a:buClr>
                  <a:srgbClr val="000000"/>
                </a:buClr>
                <a:buFont typeface="Arial"/>
                <a:buNone/>
              </a:pPr>
              <a:endParaRPr sz="1500" b="0" i="0" u="none" strike="noStrike" cap="none">
                <a:solidFill>
                  <a:schemeClr val="dk1"/>
                </a:solidFill>
                <a:latin typeface="Arial"/>
                <a:ea typeface="Arial"/>
                <a:cs typeface="Arial"/>
                <a:sym typeface="Arial"/>
              </a:endParaRPr>
            </a:p>
          </p:txBody>
        </p:sp>
        <p:sp>
          <p:nvSpPr>
            <p:cNvPr id="92" name="Shape 92"/>
            <p:cNvSpPr/>
            <p:nvPr/>
          </p:nvSpPr>
          <p:spPr>
            <a:xfrm>
              <a:off x="1675972" y="8253603"/>
              <a:ext cx="1485049" cy="652897"/>
            </a:xfrm>
            <a:custGeom>
              <a:avLst/>
              <a:gdLst/>
              <a:ahLst/>
              <a:cxnLst/>
              <a:rect l="0" t="0" r="0" b="0"/>
              <a:pathLst>
                <a:path w="120000" h="120000" extrusionOk="0">
                  <a:moveTo>
                    <a:pt x="54170" y="70983"/>
                  </a:moveTo>
                  <a:cubicBezTo>
                    <a:pt x="54170" y="70983"/>
                    <a:pt x="27532" y="21411"/>
                    <a:pt x="44" y="21411"/>
                  </a:cubicBezTo>
                  <a:cubicBezTo>
                    <a:pt x="-1416" y="21411"/>
                    <a:pt x="33693" y="84505"/>
                    <a:pt x="33693" y="84505"/>
                  </a:cubicBezTo>
                  <a:lnTo>
                    <a:pt x="28572" y="114927"/>
                  </a:lnTo>
                  <a:lnTo>
                    <a:pt x="60022" y="111550"/>
                  </a:lnTo>
                  <a:lnTo>
                    <a:pt x="89460" y="120000"/>
                  </a:lnTo>
                  <a:lnTo>
                    <a:pt x="120000" y="39433"/>
                  </a:lnTo>
                  <a:cubicBezTo>
                    <a:pt x="120000" y="39433"/>
                    <a:pt x="91528" y="47327"/>
                    <a:pt x="84946" y="67605"/>
                  </a:cubicBezTo>
                  <a:cubicBezTo>
                    <a:pt x="78364" y="87883"/>
                    <a:pt x="94710" y="0"/>
                    <a:pt x="94710" y="0"/>
                  </a:cubicBezTo>
                  <a:cubicBezTo>
                    <a:pt x="94710" y="0"/>
                    <a:pt x="54170" y="70983"/>
                    <a:pt x="54170" y="70983"/>
                  </a:cubicBezTo>
                  <a:close/>
                </a:path>
              </a:pathLst>
            </a:custGeom>
            <a:solidFill>
              <a:srgbClr val="76C05C"/>
            </a:solidFill>
            <a:ln>
              <a:noFill/>
            </a:ln>
          </p:spPr>
          <p:txBody>
            <a:bodyPr wrap="square" lIns="19025" tIns="19025" rIns="19025" bIns="19025" anchor="ctr" anchorCtr="0">
              <a:noAutofit/>
            </a:bodyPr>
            <a:lstStyle/>
            <a:p>
              <a:pPr marL="0" marR="0" lvl="0" indent="0" algn="l" rtl="0">
                <a:lnSpc>
                  <a:spcPct val="100000"/>
                </a:lnSpc>
                <a:spcBef>
                  <a:spcPts val="0"/>
                </a:spcBef>
                <a:spcAft>
                  <a:spcPts val="0"/>
                </a:spcAft>
                <a:buClr>
                  <a:srgbClr val="000000"/>
                </a:buClr>
                <a:buFont typeface="Arial"/>
                <a:buNone/>
              </a:pPr>
              <a:endParaRPr sz="1500" b="0" i="0" u="none" strike="noStrike" cap="none">
                <a:solidFill>
                  <a:schemeClr val="dk1"/>
                </a:solidFill>
                <a:latin typeface="Arial"/>
                <a:ea typeface="Arial"/>
                <a:cs typeface="Arial"/>
                <a:sym typeface="Arial"/>
              </a:endParaRPr>
            </a:p>
          </p:txBody>
        </p:sp>
      </p:grpSp>
      <p:pic>
        <p:nvPicPr>
          <p:cNvPr id="93" name="Shape 93"/>
          <p:cNvPicPr preferRelativeResize="0"/>
          <p:nvPr/>
        </p:nvPicPr>
        <p:blipFill rotWithShape="1">
          <a:blip r:embed="rId4">
            <a:alphaModFix/>
          </a:blip>
          <a:srcRect/>
          <a:stretch/>
        </p:blipFill>
        <p:spPr>
          <a:xfrm>
            <a:off x="3791337" y="1987441"/>
            <a:ext cx="971031" cy="679670"/>
          </a:xfrm>
          <a:prstGeom prst="rect">
            <a:avLst/>
          </a:prstGeom>
          <a:noFill/>
          <a:ln>
            <a:noFill/>
          </a:ln>
        </p:spPr>
      </p:pic>
      <p:pic>
        <p:nvPicPr>
          <p:cNvPr id="94" name="Shape 94"/>
          <p:cNvPicPr preferRelativeResize="0"/>
          <p:nvPr/>
        </p:nvPicPr>
        <p:blipFill rotWithShape="1">
          <a:blip r:embed="rId5">
            <a:alphaModFix/>
          </a:blip>
          <a:srcRect/>
          <a:stretch/>
        </p:blipFill>
        <p:spPr>
          <a:xfrm>
            <a:off x="9462496" y="274635"/>
            <a:ext cx="997112" cy="1456488"/>
          </a:xfrm>
          <a:prstGeom prst="rect">
            <a:avLst/>
          </a:prstGeom>
          <a:noFill/>
          <a:ln>
            <a:noFill/>
          </a:ln>
        </p:spPr>
      </p:pic>
      <p:grpSp>
        <p:nvGrpSpPr>
          <p:cNvPr id="95" name="Shape 95"/>
          <p:cNvGrpSpPr/>
          <p:nvPr/>
        </p:nvGrpSpPr>
        <p:grpSpPr>
          <a:xfrm>
            <a:off x="9740808" y="2570609"/>
            <a:ext cx="2067549" cy="3247627"/>
            <a:chOff x="9914516" y="2523683"/>
            <a:chExt cx="2274304" cy="3572390"/>
          </a:xfrm>
        </p:grpSpPr>
        <p:pic>
          <p:nvPicPr>
            <p:cNvPr id="96" name="Shape 96"/>
            <p:cNvPicPr preferRelativeResize="0"/>
            <p:nvPr/>
          </p:nvPicPr>
          <p:blipFill rotWithShape="1">
            <a:blip r:embed="rId6">
              <a:alphaModFix amt="37000"/>
            </a:blip>
            <a:srcRect/>
            <a:stretch/>
          </p:blipFill>
          <p:spPr>
            <a:xfrm>
              <a:off x="10304903" y="5785296"/>
              <a:ext cx="1575931" cy="310777"/>
            </a:xfrm>
            <a:prstGeom prst="rect">
              <a:avLst/>
            </a:prstGeom>
            <a:noFill/>
            <a:ln>
              <a:noFill/>
            </a:ln>
          </p:spPr>
        </p:pic>
        <p:grpSp>
          <p:nvGrpSpPr>
            <p:cNvPr id="97" name="Shape 97"/>
            <p:cNvGrpSpPr/>
            <p:nvPr/>
          </p:nvGrpSpPr>
          <p:grpSpPr>
            <a:xfrm>
              <a:off x="9914516" y="2523683"/>
              <a:ext cx="2274304" cy="3438539"/>
              <a:chOff x="-635177" y="3810989"/>
              <a:chExt cx="3418331" cy="5168192"/>
            </a:xfrm>
          </p:grpSpPr>
          <p:pic>
            <p:nvPicPr>
              <p:cNvPr id="98" name="Shape 98"/>
              <p:cNvPicPr preferRelativeResize="0"/>
              <p:nvPr/>
            </p:nvPicPr>
            <p:blipFill rotWithShape="1">
              <a:blip r:embed="rId3">
                <a:alphaModFix/>
              </a:blip>
              <a:srcRect/>
              <a:stretch/>
            </p:blipFill>
            <p:spPr>
              <a:xfrm rot="10800000">
                <a:off x="797445" y="8234801"/>
                <a:ext cx="553087" cy="744380"/>
              </a:xfrm>
              <a:prstGeom prst="rect">
                <a:avLst/>
              </a:prstGeom>
              <a:noFill/>
              <a:ln>
                <a:noFill/>
              </a:ln>
            </p:spPr>
          </p:pic>
          <p:grpSp>
            <p:nvGrpSpPr>
              <p:cNvPr id="99" name="Shape 99"/>
              <p:cNvGrpSpPr/>
              <p:nvPr/>
            </p:nvGrpSpPr>
            <p:grpSpPr>
              <a:xfrm>
                <a:off x="-635177" y="3810989"/>
                <a:ext cx="3418331" cy="4453813"/>
                <a:chOff x="-635177" y="3810989"/>
                <a:chExt cx="3418331" cy="4453813"/>
              </a:xfrm>
            </p:grpSpPr>
            <p:sp>
              <p:nvSpPr>
                <p:cNvPr id="100" name="Shape 100"/>
                <p:cNvSpPr/>
                <p:nvPr/>
              </p:nvSpPr>
              <p:spPr>
                <a:xfrm>
                  <a:off x="-635177" y="3810989"/>
                  <a:ext cx="1709164" cy="4453813"/>
                </a:xfrm>
                <a:custGeom>
                  <a:avLst/>
                  <a:gdLst/>
                  <a:ahLst/>
                  <a:cxnLst/>
                  <a:rect l="0" t="0" r="0" b="0"/>
                  <a:pathLst>
                    <a:path w="120000" h="120000" extrusionOk="0">
                      <a:moveTo>
                        <a:pt x="120000" y="0"/>
                      </a:moveTo>
                      <a:lnTo>
                        <a:pt x="51677" y="44255"/>
                      </a:lnTo>
                      <a:lnTo>
                        <a:pt x="83794" y="44255"/>
                      </a:lnTo>
                      <a:lnTo>
                        <a:pt x="29344" y="78933"/>
                      </a:lnTo>
                      <a:lnTo>
                        <a:pt x="62772" y="78933"/>
                      </a:lnTo>
                      <a:lnTo>
                        <a:pt x="0" y="120000"/>
                      </a:lnTo>
                      <a:lnTo>
                        <a:pt x="120000" y="120000"/>
                      </a:lnTo>
                      <a:lnTo>
                        <a:pt x="120000" y="0"/>
                      </a:lnTo>
                      <a:close/>
                    </a:path>
                  </a:pathLst>
                </a:custGeom>
                <a:solidFill>
                  <a:srgbClr val="76C05C"/>
                </a:solidFill>
                <a:ln>
                  <a:noFill/>
                </a:ln>
              </p:spPr>
              <p:txBody>
                <a:bodyPr wrap="square" lIns="22850" tIns="22850" rIns="22850" bIns="2285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101" name="Shape 101"/>
                <p:cNvSpPr/>
                <p:nvPr/>
              </p:nvSpPr>
              <p:spPr>
                <a:xfrm>
                  <a:off x="1073987" y="3810989"/>
                  <a:ext cx="1709167" cy="4453813"/>
                </a:xfrm>
                <a:custGeom>
                  <a:avLst/>
                  <a:gdLst/>
                  <a:ahLst/>
                  <a:cxnLst/>
                  <a:rect l="0" t="0" r="0" b="0"/>
                  <a:pathLst>
                    <a:path w="120000" h="120000" extrusionOk="0">
                      <a:moveTo>
                        <a:pt x="0" y="120000"/>
                      </a:moveTo>
                      <a:lnTo>
                        <a:pt x="120000" y="120000"/>
                      </a:lnTo>
                      <a:lnTo>
                        <a:pt x="57227" y="78933"/>
                      </a:lnTo>
                      <a:lnTo>
                        <a:pt x="90655" y="78933"/>
                      </a:lnTo>
                      <a:lnTo>
                        <a:pt x="37666" y="44255"/>
                      </a:lnTo>
                      <a:lnTo>
                        <a:pt x="68322" y="44255"/>
                      </a:lnTo>
                      <a:lnTo>
                        <a:pt x="0" y="0"/>
                      </a:lnTo>
                      <a:lnTo>
                        <a:pt x="0" y="120000"/>
                      </a:lnTo>
                      <a:close/>
                    </a:path>
                  </a:pathLst>
                </a:custGeom>
                <a:solidFill>
                  <a:srgbClr val="129948"/>
                </a:solidFill>
                <a:ln>
                  <a:noFill/>
                </a:ln>
              </p:spPr>
              <p:txBody>
                <a:bodyPr wrap="square" lIns="22850" tIns="22850" rIns="22850" bIns="2285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grpSp>
        </p:grpSp>
      </p:grpSp>
      <p:grpSp>
        <p:nvGrpSpPr>
          <p:cNvPr id="102" name="Shape 102"/>
          <p:cNvGrpSpPr/>
          <p:nvPr/>
        </p:nvGrpSpPr>
        <p:grpSpPr>
          <a:xfrm>
            <a:off x="2538173" y="4428542"/>
            <a:ext cx="1583389" cy="2164145"/>
            <a:chOff x="1720833" y="4124430"/>
            <a:chExt cx="1423029" cy="1944968"/>
          </a:xfrm>
        </p:grpSpPr>
        <p:pic>
          <p:nvPicPr>
            <p:cNvPr id="103" name="Shape 103"/>
            <p:cNvPicPr preferRelativeResize="0"/>
            <p:nvPr/>
          </p:nvPicPr>
          <p:blipFill rotWithShape="1">
            <a:blip r:embed="rId6">
              <a:alphaModFix amt="61000"/>
            </a:blip>
            <a:srcRect/>
            <a:stretch/>
          </p:blipFill>
          <p:spPr>
            <a:xfrm>
              <a:off x="1860766" y="5681489"/>
              <a:ext cx="766681" cy="376043"/>
            </a:xfrm>
            <a:prstGeom prst="rect">
              <a:avLst/>
            </a:prstGeom>
            <a:noFill/>
            <a:ln>
              <a:noFill/>
            </a:ln>
          </p:spPr>
        </p:pic>
        <p:pic>
          <p:nvPicPr>
            <p:cNvPr id="104" name="Shape 104"/>
            <p:cNvPicPr preferRelativeResize="0"/>
            <p:nvPr/>
          </p:nvPicPr>
          <p:blipFill rotWithShape="1">
            <a:blip r:embed="rId6">
              <a:alphaModFix amt="61000"/>
            </a:blip>
            <a:srcRect/>
            <a:stretch/>
          </p:blipFill>
          <p:spPr>
            <a:xfrm>
              <a:off x="2369825" y="5693355"/>
              <a:ext cx="766681" cy="376043"/>
            </a:xfrm>
            <a:prstGeom prst="rect">
              <a:avLst/>
            </a:prstGeom>
            <a:noFill/>
            <a:ln>
              <a:noFill/>
            </a:ln>
          </p:spPr>
        </p:pic>
        <p:pic>
          <p:nvPicPr>
            <p:cNvPr id="105" name="Shape 105"/>
            <p:cNvPicPr preferRelativeResize="0"/>
            <p:nvPr/>
          </p:nvPicPr>
          <p:blipFill rotWithShape="1">
            <a:blip r:embed="rId7">
              <a:alphaModFix/>
            </a:blip>
            <a:srcRect/>
            <a:stretch/>
          </p:blipFill>
          <p:spPr>
            <a:xfrm>
              <a:off x="1720833" y="4124430"/>
              <a:ext cx="1423029" cy="1831050"/>
            </a:xfrm>
            <a:prstGeom prst="rect">
              <a:avLst/>
            </a:prstGeom>
            <a:noFill/>
            <a:ln>
              <a:noFill/>
            </a:ln>
          </p:spPr>
        </p:pic>
      </p:grpSp>
      <p:pic>
        <p:nvPicPr>
          <p:cNvPr id="106" name="Shape 106"/>
          <p:cNvPicPr preferRelativeResize="0"/>
          <p:nvPr/>
        </p:nvPicPr>
        <p:blipFill rotWithShape="1">
          <a:blip r:embed="rId6">
            <a:alphaModFix amt="61000"/>
          </a:blip>
          <a:srcRect/>
          <a:stretch/>
        </p:blipFill>
        <p:spPr>
          <a:xfrm>
            <a:off x="-138693" y="5426917"/>
            <a:ext cx="1906876" cy="376043"/>
          </a:xfrm>
          <a:prstGeom prst="rect">
            <a:avLst/>
          </a:prstGeom>
          <a:noFill/>
          <a:ln>
            <a:noFill/>
          </a:ln>
        </p:spPr>
      </p:pic>
      <p:grpSp>
        <p:nvGrpSpPr>
          <p:cNvPr id="107" name="Shape 107"/>
          <p:cNvGrpSpPr/>
          <p:nvPr/>
        </p:nvGrpSpPr>
        <p:grpSpPr>
          <a:xfrm>
            <a:off x="-916625" y="427526"/>
            <a:ext cx="3436429" cy="5195554"/>
            <a:chOff x="0" y="0"/>
            <a:chExt cx="6874650" cy="10393814"/>
          </a:xfrm>
        </p:grpSpPr>
        <p:pic>
          <p:nvPicPr>
            <p:cNvPr id="108" name="Shape 108"/>
            <p:cNvPicPr preferRelativeResize="0"/>
            <p:nvPr/>
          </p:nvPicPr>
          <p:blipFill rotWithShape="1">
            <a:blip r:embed="rId3">
              <a:alphaModFix/>
            </a:blip>
            <a:srcRect/>
            <a:stretch/>
          </p:blipFill>
          <p:spPr>
            <a:xfrm rot="10800000">
              <a:off x="2881163" y="8896779"/>
              <a:ext cx="1112322" cy="1497034"/>
            </a:xfrm>
            <a:prstGeom prst="rect">
              <a:avLst/>
            </a:prstGeom>
            <a:noFill/>
            <a:ln>
              <a:noFill/>
            </a:ln>
          </p:spPr>
        </p:pic>
        <p:grpSp>
          <p:nvGrpSpPr>
            <p:cNvPr id="109" name="Shape 109"/>
            <p:cNvGrpSpPr/>
            <p:nvPr/>
          </p:nvGrpSpPr>
          <p:grpSpPr>
            <a:xfrm>
              <a:off x="0" y="0"/>
              <a:ext cx="6874650" cy="8957121"/>
              <a:chOff x="0" y="0"/>
              <a:chExt cx="6874649" cy="8957118"/>
            </a:xfrm>
          </p:grpSpPr>
          <p:sp>
            <p:nvSpPr>
              <p:cNvPr id="110" name="Shape 110"/>
              <p:cNvSpPr/>
              <p:nvPr/>
            </p:nvSpPr>
            <p:spPr>
              <a:xfrm>
                <a:off x="0" y="0"/>
                <a:ext cx="3437324" cy="8957118"/>
              </a:xfrm>
              <a:custGeom>
                <a:avLst/>
                <a:gdLst/>
                <a:ahLst/>
                <a:cxnLst/>
                <a:rect l="0" t="0" r="0" b="0"/>
                <a:pathLst>
                  <a:path w="120000" h="120000" extrusionOk="0">
                    <a:moveTo>
                      <a:pt x="120000" y="0"/>
                    </a:moveTo>
                    <a:lnTo>
                      <a:pt x="51677" y="44255"/>
                    </a:lnTo>
                    <a:lnTo>
                      <a:pt x="83794" y="44255"/>
                    </a:lnTo>
                    <a:lnTo>
                      <a:pt x="29344" y="78933"/>
                    </a:lnTo>
                    <a:lnTo>
                      <a:pt x="62772" y="78933"/>
                    </a:lnTo>
                    <a:lnTo>
                      <a:pt x="0" y="120000"/>
                    </a:lnTo>
                    <a:lnTo>
                      <a:pt x="120000" y="120000"/>
                    </a:lnTo>
                    <a:lnTo>
                      <a:pt x="120000" y="0"/>
                    </a:lnTo>
                    <a:close/>
                  </a:path>
                </a:pathLst>
              </a:custGeom>
              <a:solidFill>
                <a:srgbClr val="76C05C"/>
              </a:solidFill>
              <a:ln>
                <a:noFill/>
              </a:ln>
            </p:spPr>
            <p:txBody>
              <a:bodyPr wrap="square" lIns="22850" tIns="22850" rIns="22850" bIns="2285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111" name="Shape 111"/>
              <p:cNvSpPr/>
              <p:nvPr/>
            </p:nvSpPr>
            <p:spPr>
              <a:xfrm>
                <a:off x="3437325" y="0"/>
                <a:ext cx="3437324" cy="8957118"/>
              </a:xfrm>
              <a:custGeom>
                <a:avLst/>
                <a:gdLst/>
                <a:ahLst/>
                <a:cxnLst/>
                <a:rect l="0" t="0" r="0" b="0"/>
                <a:pathLst>
                  <a:path w="120000" h="120000" extrusionOk="0">
                    <a:moveTo>
                      <a:pt x="0" y="120000"/>
                    </a:moveTo>
                    <a:lnTo>
                      <a:pt x="120000" y="120000"/>
                    </a:lnTo>
                    <a:lnTo>
                      <a:pt x="57227" y="78933"/>
                    </a:lnTo>
                    <a:lnTo>
                      <a:pt x="90655" y="78933"/>
                    </a:lnTo>
                    <a:lnTo>
                      <a:pt x="37666" y="44255"/>
                    </a:lnTo>
                    <a:lnTo>
                      <a:pt x="68322" y="44255"/>
                    </a:lnTo>
                    <a:lnTo>
                      <a:pt x="0" y="0"/>
                    </a:lnTo>
                    <a:lnTo>
                      <a:pt x="0" y="120000"/>
                    </a:lnTo>
                    <a:close/>
                  </a:path>
                </a:pathLst>
              </a:custGeom>
              <a:solidFill>
                <a:srgbClr val="0F9948"/>
              </a:solidFill>
              <a:ln>
                <a:noFill/>
              </a:ln>
            </p:spPr>
            <p:txBody>
              <a:bodyPr wrap="square" lIns="22850" tIns="22850" rIns="22850" bIns="2285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grpSp>
      </p:grpSp>
      <p:sp>
        <p:nvSpPr>
          <p:cNvPr id="112" name="Shape 112"/>
          <p:cNvSpPr txBox="1">
            <a:spLocks noGrp="1"/>
          </p:cNvSpPr>
          <p:nvPr>
            <p:ph type="ctrTitle"/>
          </p:nvPr>
        </p:nvSpPr>
        <p:spPr>
          <a:xfrm>
            <a:off x="4117380" y="2342950"/>
            <a:ext cx="5394960" cy="1298447"/>
          </a:xfrm>
          <a:prstGeom prst="rect">
            <a:avLst/>
          </a:prstGeom>
          <a:noFill/>
          <a:ln>
            <a:noFill/>
          </a:ln>
        </p:spPr>
        <p:txBody>
          <a:bodyPr wrap="square" lIns="91425" tIns="91425" rIns="91425" bIns="91425" anchor="b" anchorCtr="0"/>
          <a:lstStyle>
            <a:lvl1pPr marL="0" marR="0" lvl="0" indent="0" algn="ctr" rtl="0">
              <a:lnSpc>
                <a:spcPct val="90000"/>
              </a:lnSpc>
              <a:spcBef>
                <a:spcPts val="0"/>
              </a:spcBef>
              <a:spcAft>
                <a:spcPts val="0"/>
              </a:spcAft>
              <a:buClr>
                <a:srgbClr val="E1C276"/>
              </a:buClr>
              <a:buFont typeface="Arial"/>
              <a:buNone/>
              <a:defRPr sz="3800" b="0" i="0" u="none" strike="noStrike" cap="none">
                <a:solidFill>
                  <a:srgbClr val="E1C276"/>
                </a:solidFill>
                <a:latin typeface="Arial"/>
                <a:ea typeface="Arial"/>
                <a:cs typeface="Arial"/>
                <a:sym typeface="Arial"/>
              </a:defRPr>
            </a:lvl1pPr>
            <a:lvl2pPr marL="0" marR="0" lvl="1"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2pPr>
            <a:lvl3pPr marL="0" marR="0" lvl="2"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3pPr>
            <a:lvl4pPr marL="0" marR="0" lvl="3"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4pPr>
            <a:lvl5pPr marL="0" marR="0" lvl="4"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5pPr>
            <a:lvl6pPr marL="457200" marR="0" lvl="5"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6pPr>
            <a:lvl7pPr marL="914400" marR="0" lvl="6"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7pPr>
            <a:lvl8pPr marL="1371600" marR="0" lvl="7"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8pPr>
            <a:lvl9pPr marL="1828800" marR="0" lvl="8"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9pPr>
          </a:lstStyle>
          <a:p>
            <a:endParaRPr/>
          </a:p>
        </p:txBody>
      </p:sp>
      <p:sp>
        <p:nvSpPr>
          <p:cNvPr id="113" name="Shape 113"/>
          <p:cNvSpPr txBox="1">
            <a:spLocks noGrp="1"/>
          </p:cNvSpPr>
          <p:nvPr>
            <p:ph type="subTitle" idx="1"/>
          </p:nvPr>
        </p:nvSpPr>
        <p:spPr>
          <a:xfrm>
            <a:off x="4099092" y="3732837"/>
            <a:ext cx="5422392" cy="795527"/>
          </a:xfrm>
          <a:prstGeom prst="rect">
            <a:avLst/>
          </a:prstGeom>
          <a:noFill/>
          <a:ln>
            <a:noFill/>
          </a:ln>
        </p:spPr>
        <p:txBody>
          <a:bodyPr wrap="square" lIns="91425" tIns="91425" rIns="91425" bIns="91425" anchor="t" anchorCtr="0"/>
          <a:lstStyle>
            <a:lvl1pPr marL="342900" marR="0" lvl="0" indent="-342900" algn="ctr" rtl="0">
              <a:lnSpc>
                <a:spcPct val="100000"/>
              </a:lnSpc>
              <a:spcBef>
                <a:spcPts val="0"/>
              </a:spcBef>
              <a:spcAft>
                <a:spcPts val="0"/>
              </a:spcAft>
              <a:buClr>
                <a:srgbClr val="7F7F7F"/>
              </a:buClr>
              <a:buFont typeface="Arial"/>
              <a:buNone/>
              <a:defRPr sz="2400" b="0" i="0" u="none" strike="noStrike" cap="none">
                <a:solidFill>
                  <a:srgbClr val="AA8D54"/>
                </a:solidFill>
                <a:latin typeface="Arial"/>
                <a:ea typeface="Arial"/>
                <a:cs typeface="Arial"/>
                <a:sym typeface="Arial"/>
              </a:defRPr>
            </a:lvl1pPr>
            <a:lvl2pPr marL="457200" marR="0" lvl="1" indent="0" algn="ctr" rtl="0">
              <a:lnSpc>
                <a:spcPct val="100000"/>
              </a:lnSpc>
              <a:spcBef>
                <a:spcPts val="200"/>
              </a:spcBef>
              <a:spcAft>
                <a:spcPts val="600"/>
              </a:spcAft>
              <a:buClr>
                <a:schemeClr val="accent2"/>
              </a:buClr>
              <a:buFont typeface="Arial"/>
              <a:buNone/>
              <a:defRPr sz="1800" b="0" i="0" u="none" strike="noStrike" cap="none">
                <a:solidFill>
                  <a:srgbClr val="898989"/>
                </a:solidFill>
                <a:latin typeface="Arial"/>
                <a:ea typeface="Arial"/>
                <a:cs typeface="Arial"/>
                <a:sym typeface="Arial"/>
              </a:defRPr>
            </a:lvl2pPr>
            <a:lvl3pPr marL="914400" marR="0" lvl="2" indent="0" algn="ctr" rtl="0">
              <a:lnSpc>
                <a:spcPct val="100000"/>
              </a:lnSpc>
              <a:spcBef>
                <a:spcPts val="0"/>
              </a:spcBef>
              <a:spcAft>
                <a:spcPts val="600"/>
              </a:spcAft>
              <a:buClr>
                <a:schemeClr val="accent2"/>
              </a:buClr>
              <a:buFont typeface="Arial"/>
              <a:buNone/>
              <a:defRPr sz="1600" b="0" i="0" u="none" strike="noStrike" cap="none">
                <a:solidFill>
                  <a:srgbClr val="898989"/>
                </a:solidFill>
                <a:latin typeface="Arial"/>
                <a:ea typeface="Arial"/>
                <a:cs typeface="Arial"/>
                <a:sym typeface="Arial"/>
              </a:defRPr>
            </a:lvl3pPr>
            <a:lvl4pPr marL="1371600" marR="0" lvl="3" indent="0" algn="ctr" rtl="0">
              <a:lnSpc>
                <a:spcPct val="100000"/>
              </a:lnSpc>
              <a:spcBef>
                <a:spcPts val="0"/>
              </a:spcBef>
              <a:spcAft>
                <a:spcPts val="600"/>
              </a:spcAft>
              <a:buClr>
                <a:schemeClr val="accent2"/>
              </a:buClr>
              <a:buFont typeface="Arial"/>
              <a:buNone/>
              <a:defRPr sz="1400" b="0" i="0" u="none" strike="noStrike" cap="none">
                <a:solidFill>
                  <a:srgbClr val="898989"/>
                </a:solidFill>
                <a:latin typeface="Arial"/>
                <a:ea typeface="Arial"/>
                <a:cs typeface="Arial"/>
                <a:sym typeface="Arial"/>
              </a:defRPr>
            </a:lvl4pPr>
            <a:lvl5pPr marL="1828800" marR="0" lvl="4" indent="0" algn="ctr" rtl="0">
              <a:lnSpc>
                <a:spcPct val="100000"/>
              </a:lnSpc>
              <a:spcBef>
                <a:spcPts val="200"/>
              </a:spcBef>
              <a:spcAft>
                <a:spcPts val="600"/>
              </a:spcAft>
              <a:buClr>
                <a:srgbClr val="7F7F7F"/>
              </a:buClr>
              <a:buFont typeface="Arial"/>
              <a:buNone/>
              <a:defRPr sz="2000" b="0" i="0" u="none" strike="noStrike" cap="none">
                <a:solidFill>
                  <a:srgbClr val="898989"/>
                </a:solidFill>
                <a:latin typeface="Arial"/>
                <a:ea typeface="Arial"/>
                <a:cs typeface="Arial"/>
                <a:sym typeface="Arial"/>
              </a:defRPr>
            </a:lvl5pPr>
            <a:lvl6pPr marL="2286000" marR="0" lvl="5" indent="0" algn="ctr" rtl="0">
              <a:lnSpc>
                <a:spcPct val="100000"/>
              </a:lnSpc>
              <a:spcBef>
                <a:spcPts val="400"/>
              </a:spcBef>
              <a:spcAft>
                <a:spcPts val="0"/>
              </a:spcAft>
              <a:buClr>
                <a:srgbClr val="898989"/>
              </a:buClr>
              <a:buFont typeface="Arial"/>
              <a:buNone/>
              <a:defRPr sz="2000" b="0" i="0" u="none" strike="noStrike" cap="none">
                <a:solidFill>
                  <a:srgbClr val="898989"/>
                </a:solidFill>
                <a:latin typeface="Arial"/>
                <a:ea typeface="Arial"/>
                <a:cs typeface="Arial"/>
                <a:sym typeface="Arial"/>
              </a:defRPr>
            </a:lvl6pPr>
            <a:lvl7pPr marL="2743200" marR="0" lvl="6" indent="0" algn="ctr" rtl="0">
              <a:lnSpc>
                <a:spcPct val="100000"/>
              </a:lnSpc>
              <a:spcBef>
                <a:spcPts val="400"/>
              </a:spcBef>
              <a:spcAft>
                <a:spcPts val="0"/>
              </a:spcAft>
              <a:buClr>
                <a:srgbClr val="898989"/>
              </a:buClr>
              <a:buFont typeface="Arial"/>
              <a:buNone/>
              <a:defRPr sz="2000" b="0" i="0" u="none" strike="noStrike" cap="none">
                <a:solidFill>
                  <a:srgbClr val="898989"/>
                </a:solidFill>
                <a:latin typeface="Arial"/>
                <a:ea typeface="Arial"/>
                <a:cs typeface="Arial"/>
                <a:sym typeface="Arial"/>
              </a:defRPr>
            </a:lvl7pPr>
            <a:lvl8pPr marL="3200400" marR="0" lvl="7" indent="0" algn="ctr" rtl="0">
              <a:lnSpc>
                <a:spcPct val="100000"/>
              </a:lnSpc>
              <a:spcBef>
                <a:spcPts val="400"/>
              </a:spcBef>
              <a:spcAft>
                <a:spcPts val="0"/>
              </a:spcAft>
              <a:buClr>
                <a:srgbClr val="898989"/>
              </a:buClr>
              <a:buFont typeface="Arial"/>
              <a:buNone/>
              <a:defRPr sz="2000" b="0" i="0" u="none" strike="noStrike" cap="none">
                <a:solidFill>
                  <a:srgbClr val="898989"/>
                </a:solidFill>
                <a:latin typeface="Arial"/>
                <a:ea typeface="Arial"/>
                <a:cs typeface="Arial"/>
                <a:sym typeface="Arial"/>
              </a:defRPr>
            </a:lvl8pPr>
            <a:lvl9pPr marL="3657600" marR="0" lvl="8" indent="0" algn="ctr" rtl="0">
              <a:lnSpc>
                <a:spcPct val="100000"/>
              </a:lnSpc>
              <a:spcBef>
                <a:spcPts val="400"/>
              </a:spcBef>
              <a:spcAft>
                <a:spcPts val="0"/>
              </a:spcAft>
              <a:buClr>
                <a:srgbClr val="898989"/>
              </a:buClr>
              <a:buFont typeface="Arial"/>
              <a:buNone/>
              <a:defRPr sz="2000" b="0" i="0" u="none" strike="noStrike" cap="none">
                <a:solidFill>
                  <a:srgbClr val="898989"/>
                </a:solidFill>
                <a:latin typeface="Arial"/>
                <a:ea typeface="Arial"/>
                <a:cs typeface="Arial"/>
                <a:sym typeface="Arial"/>
              </a:defRPr>
            </a:lvl9pPr>
          </a:lstStyle>
          <a:p>
            <a:endParaRPr/>
          </a:p>
        </p:txBody>
      </p:sp>
      <p:sp>
        <p:nvSpPr>
          <p:cNvPr id="114" name="Shape 114"/>
          <p:cNvSpPr txBox="1">
            <a:spLocks noGrp="1"/>
          </p:cNvSpPr>
          <p:nvPr>
            <p:ph type="body" idx="2"/>
          </p:nvPr>
        </p:nvSpPr>
        <p:spPr>
          <a:xfrm>
            <a:off x="5689453" y="5708557"/>
            <a:ext cx="2052206" cy="377826"/>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rgbClr val="7F7F7F"/>
              </a:buClr>
              <a:buFont typeface="Arial"/>
              <a:buNone/>
              <a:defRPr sz="1400" b="0" i="0" u="none" strike="noStrike" cap="none">
                <a:solidFill>
                  <a:srgbClr val="4A3116"/>
                </a:solidFill>
                <a:latin typeface="Arial"/>
                <a:ea typeface="Arial"/>
                <a:cs typeface="Arial"/>
                <a:sym typeface="Arial"/>
              </a:defRPr>
            </a:lvl1pPr>
            <a:lvl2pPr marL="0" marR="0" lvl="1" indent="0" algn="l" rtl="0">
              <a:lnSpc>
                <a:spcPct val="100000"/>
              </a:lnSpc>
              <a:spcBef>
                <a:spcPts val="300"/>
              </a:spcBef>
              <a:spcAft>
                <a:spcPts val="0"/>
              </a:spcAft>
              <a:buClr>
                <a:schemeClr val="accent2"/>
              </a:buClr>
              <a:buFont typeface="Arial"/>
              <a:buNone/>
              <a:defRPr sz="1400" b="0" i="0" u="none" strike="noStrike" cap="none">
                <a:solidFill>
                  <a:schemeClr val="lt2"/>
                </a:solidFill>
                <a:latin typeface="Arial"/>
                <a:ea typeface="Arial"/>
                <a:cs typeface="Arial"/>
                <a:sym typeface="Arial"/>
              </a:defRPr>
            </a:lvl2pPr>
            <a:lvl3pPr marL="0" marR="0" lvl="2" indent="0" algn="l" rtl="0">
              <a:lnSpc>
                <a:spcPct val="95000"/>
              </a:lnSpc>
              <a:spcBef>
                <a:spcPts val="300"/>
              </a:spcBef>
              <a:spcAft>
                <a:spcPts val="0"/>
              </a:spcAft>
              <a:buClr>
                <a:srgbClr val="BFBFBF"/>
              </a:buClr>
              <a:buFont typeface="Arial"/>
              <a:buNone/>
              <a:defRPr sz="1400" b="0" i="0" u="none" strike="noStrike" cap="none">
                <a:solidFill>
                  <a:schemeClr val="lt2"/>
                </a:solidFill>
                <a:latin typeface="Arial"/>
                <a:ea typeface="Arial"/>
                <a:cs typeface="Arial"/>
                <a:sym typeface="Arial"/>
              </a:defRPr>
            </a:lvl3pPr>
            <a:lvl4pPr marL="196850" marR="0" lvl="3" indent="-50800" algn="l" rtl="0">
              <a:lnSpc>
                <a:spcPct val="100000"/>
              </a:lnSpc>
              <a:spcBef>
                <a:spcPts val="0"/>
              </a:spcBef>
              <a:spcAft>
                <a:spcPts val="100"/>
              </a:spcAft>
              <a:buClr>
                <a:schemeClr val="accent2"/>
              </a:buClr>
              <a:buSzPct val="100000"/>
              <a:buFont typeface="Arial"/>
              <a:buChar char="•"/>
              <a:defRPr sz="900" b="0" i="0" u="none" strike="noStrike" cap="none">
                <a:solidFill>
                  <a:schemeClr val="lt1"/>
                </a:solidFill>
                <a:latin typeface="Arial"/>
                <a:ea typeface="Arial"/>
                <a:cs typeface="Arial"/>
                <a:sym typeface="Arial"/>
              </a:defRPr>
            </a:lvl4pPr>
            <a:lvl5pPr marL="91440" marR="0" lvl="4" indent="-2539" algn="l" rtl="0">
              <a:lnSpc>
                <a:spcPct val="100000"/>
              </a:lnSpc>
              <a:spcBef>
                <a:spcPts val="200"/>
              </a:spcBef>
              <a:spcAft>
                <a:spcPts val="100"/>
              </a:spcAft>
              <a:buClr>
                <a:schemeClr val="lt1"/>
              </a:buClr>
              <a:buFont typeface="Arial"/>
              <a:buNone/>
              <a:defRPr sz="900" b="0" i="0" u="none" strike="noStrike" cap="none">
                <a:solidFill>
                  <a:schemeClr val="lt1"/>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5" name="Shape 115"/>
          <p:cNvSpPr txBox="1">
            <a:spLocks noGrp="1"/>
          </p:cNvSpPr>
          <p:nvPr>
            <p:ph type="body" idx="3"/>
          </p:nvPr>
        </p:nvSpPr>
        <p:spPr>
          <a:xfrm>
            <a:off x="4729869" y="4682216"/>
            <a:ext cx="4233585" cy="801511"/>
          </a:xfrm>
          <a:prstGeom prst="rect">
            <a:avLst/>
          </a:prstGeom>
          <a:noFill/>
          <a:ln>
            <a:noFill/>
          </a:ln>
        </p:spPr>
        <p:txBody>
          <a:bodyPr wrap="square" lIns="91425" tIns="91425" rIns="91425" bIns="91425" anchor="t" anchorCtr="0"/>
          <a:lstStyle>
            <a:lvl1pPr marL="254000" marR="0" lvl="0" indent="-127000" algn="ctr" rtl="0">
              <a:lnSpc>
                <a:spcPct val="100000"/>
              </a:lnSpc>
              <a:spcBef>
                <a:spcPts val="0"/>
              </a:spcBef>
              <a:spcAft>
                <a:spcPts val="200"/>
              </a:spcAft>
              <a:buClr>
                <a:srgbClr val="7F7F7F"/>
              </a:buClr>
              <a:buSzPct val="100000"/>
              <a:buFont typeface="Arial"/>
              <a:buChar char="​"/>
              <a:defRPr sz="2000" b="0" i="0" u="none" strike="noStrike" cap="none">
                <a:solidFill>
                  <a:srgbClr val="5B4127"/>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16" name="Shape 116"/>
          <p:cNvPicPr preferRelativeResize="0"/>
          <p:nvPr/>
        </p:nvPicPr>
        <p:blipFill rotWithShape="1">
          <a:blip r:embed="rId8">
            <a:alphaModFix/>
          </a:blip>
          <a:srcRect/>
          <a:stretch/>
        </p:blipFill>
        <p:spPr>
          <a:xfrm>
            <a:off x="12196521" y="-10858"/>
            <a:ext cx="2289682" cy="6930516"/>
          </a:xfrm>
          <a:prstGeom prst="rect">
            <a:avLst/>
          </a:prstGeom>
          <a:noFill/>
          <a:ln>
            <a:noFill/>
          </a:ln>
        </p:spPr>
      </p:pic>
      <p:pic>
        <p:nvPicPr>
          <p:cNvPr id="117" name="Shape 117"/>
          <p:cNvPicPr preferRelativeResize="0"/>
          <p:nvPr/>
        </p:nvPicPr>
        <p:blipFill rotWithShape="1">
          <a:blip r:embed="rId8">
            <a:alphaModFix/>
          </a:blip>
          <a:srcRect/>
          <a:stretch/>
        </p:blipFill>
        <p:spPr>
          <a:xfrm>
            <a:off x="-2280150" y="-10858"/>
            <a:ext cx="2289682" cy="6930516"/>
          </a:xfrm>
          <a:prstGeom prst="rect">
            <a:avLst/>
          </a:prstGeom>
          <a:noFill/>
          <a:ln>
            <a:noFill/>
          </a:ln>
        </p:spPr>
      </p:pic>
      <p:sp>
        <p:nvSpPr>
          <p:cNvPr id="118" name="Shape 118"/>
          <p:cNvSpPr txBox="1">
            <a:spLocks noGrp="1"/>
          </p:cNvSpPr>
          <p:nvPr>
            <p:ph type="ftr" idx="11"/>
          </p:nvPr>
        </p:nvSpPr>
        <p:spPr>
          <a:xfrm>
            <a:off x="577850" y="6545046"/>
            <a:ext cx="10587080" cy="181067"/>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AFB5BA"/>
              </a:buClr>
              <a:buFont typeface="Arial"/>
              <a:buNone/>
              <a:defRPr sz="1000" b="0" i="0" u="none" strike="noStrike" cap="none">
                <a:solidFill>
                  <a:srgbClr val="AFB5BA"/>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Slide_D">
    <p:bg>
      <p:bgPr>
        <a:solidFill>
          <a:schemeClr val="lt1"/>
        </a:solidFill>
        <a:effectLst/>
      </p:bgPr>
    </p:bg>
    <p:spTree>
      <p:nvGrpSpPr>
        <p:cNvPr id="1" name="Shape 320"/>
        <p:cNvGrpSpPr/>
        <p:nvPr/>
      </p:nvGrpSpPr>
      <p:grpSpPr>
        <a:xfrm>
          <a:off x="0" y="0"/>
          <a:ext cx="0" cy="0"/>
          <a:chOff x="0" y="0"/>
          <a:chExt cx="0" cy="0"/>
        </a:xfrm>
      </p:grpSpPr>
      <p:sp>
        <p:nvSpPr>
          <p:cNvPr id="321" name="Shape 321"/>
          <p:cNvSpPr/>
          <p:nvPr/>
        </p:nvSpPr>
        <p:spPr>
          <a:xfrm>
            <a:off x="457135" y="457200"/>
            <a:ext cx="11274551" cy="5943598"/>
          </a:xfrm>
          <a:prstGeom prst="rect">
            <a:avLst/>
          </a:prstGeom>
          <a:solidFill>
            <a:schemeClr val="lt2">
              <a:alpha val="54117"/>
            </a:schemeClr>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pic>
        <p:nvPicPr>
          <p:cNvPr id="322" name="Shape 322"/>
          <p:cNvPicPr preferRelativeResize="0"/>
          <p:nvPr/>
        </p:nvPicPr>
        <p:blipFill rotWithShape="1">
          <a:blip r:embed="rId2">
            <a:alphaModFix/>
          </a:blip>
          <a:srcRect t="5483" b="-5480"/>
          <a:stretch/>
        </p:blipFill>
        <p:spPr>
          <a:xfrm>
            <a:off x="0" y="0"/>
            <a:ext cx="12188824" cy="6856214"/>
          </a:xfrm>
          <a:prstGeom prst="rect">
            <a:avLst/>
          </a:prstGeom>
          <a:noFill/>
          <a:ln>
            <a:noFill/>
          </a:ln>
        </p:spPr>
      </p:pic>
      <p:sp>
        <p:nvSpPr>
          <p:cNvPr id="323" name="Shape 323"/>
          <p:cNvSpPr/>
          <p:nvPr/>
        </p:nvSpPr>
        <p:spPr>
          <a:xfrm>
            <a:off x="457135" y="456306"/>
            <a:ext cx="11274551" cy="5943598"/>
          </a:xfrm>
          <a:prstGeom prst="rect">
            <a:avLst/>
          </a:prstGeom>
          <a:gradFill>
            <a:gsLst>
              <a:gs pos="0">
                <a:srgbClr val="E2E8EF">
                  <a:alpha val="0"/>
                </a:srgbClr>
              </a:gs>
              <a:gs pos="33000">
                <a:srgbClr val="E2E8EF">
                  <a:alpha val="49019"/>
                </a:srgbClr>
              </a:gs>
              <a:gs pos="100000">
                <a:srgbClr val="E2E8EF"/>
              </a:gs>
            </a:gsLst>
            <a:lin ang="5400000" scaled="0"/>
          </a:gra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324" name="Shape 324"/>
          <p:cNvSpPr txBox="1">
            <a:spLocks noGrp="1"/>
          </p:cNvSpPr>
          <p:nvPr>
            <p:ph type="ctrTitle"/>
          </p:nvPr>
        </p:nvSpPr>
        <p:spPr>
          <a:xfrm>
            <a:off x="896112" y="457199"/>
            <a:ext cx="10058398" cy="2750770"/>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rgbClr val="0A3B61"/>
              </a:buClr>
              <a:buFont typeface="Arial"/>
              <a:buNone/>
              <a:defRPr sz="5400" b="0" i="0" u="none" strike="noStrike" cap="none">
                <a:solidFill>
                  <a:srgbClr val="0A3B61"/>
                </a:solidFill>
                <a:latin typeface="Arial"/>
                <a:ea typeface="Arial"/>
                <a:cs typeface="Arial"/>
                <a:sym typeface="Arial"/>
              </a:defRPr>
            </a:lvl1pPr>
            <a:lvl2pPr marL="0" marR="0" lvl="1"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2pPr>
            <a:lvl3pPr marL="0" marR="0" lvl="2"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3pPr>
            <a:lvl4pPr marL="0" marR="0" lvl="3"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4pPr>
            <a:lvl5pPr marL="0" marR="0" lvl="4"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5pPr>
            <a:lvl6pPr marL="457200" marR="0" lvl="5"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6pPr>
            <a:lvl7pPr marL="914400" marR="0" lvl="6"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7pPr>
            <a:lvl8pPr marL="1371600" marR="0" lvl="7"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8pPr>
            <a:lvl9pPr marL="1828800" marR="0" lvl="8"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9pPr>
          </a:lstStyle>
          <a:p>
            <a:endParaRPr/>
          </a:p>
        </p:txBody>
      </p:sp>
      <p:sp>
        <p:nvSpPr>
          <p:cNvPr id="325" name="Shape 325"/>
          <p:cNvSpPr txBox="1">
            <a:spLocks noGrp="1"/>
          </p:cNvSpPr>
          <p:nvPr>
            <p:ph type="subTitle" idx="1"/>
          </p:nvPr>
        </p:nvSpPr>
        <p:spPr>
          <a:xfrm>
            <a:off x="914400" y="3145533"/>
            <a:ext cx="10021822" cy="384047"/>
          </a:xfrm>
          <a:prstGeom prst="rect">
            <a:avLst/>
          </a:prstGeom>
          <a:noFill/>
          <a:ln>
            <a:noFill/>
          </a:ln>
        </p:spPr>
        <p:txBody>
          <a:bodyPr wrap="square" lIns="91425" tIns="91425" rIns="91425" bIns="91425" anchor="t" anchorCtr="0"/>
          <a:lstStyle>
            <a:lvl1pPr marL="342900" marR="0" lvl="0" indent="-342900" algn="l" rtl="0">
              <a:lnSpc>
                <a:spcPct val="100000"/>
              </a:lnSpc>
              <a:spcBef>
                <a:spcPts val="0"/>
              </a:spcBef>
              <a:spcAft>
                <a:spcPts val="0"/>
              </a:spcAft>
              <a:buClr>
                <a:srgbClr val="7F7F7F"/>
              </a:buClr>
              <a:buFont typeface="Arial"/>
              <a:buNone/>
              <a:defRPr sz="2400" b="0" i="0" u="none" strike="noStrike" cap="none">
                <a:solidFill>
                  <a:srgbClr val="58707E"/>
                </a:solidFill>
                <a:latin typeface="Arial"/>
                <a:ea typeface="Arial"/>
                <a:cs typeface="Arial"/>
                <a:sym typeface="Arial"/>
              </a:defRPr>
            </a:lvl1pPr>
            <a:lvl2pPr marL="457200" marR="0" lvl="1" indent="0" algn="ctr" rtl="0">
              <a:lnSpc>
                <a:spcPct val="100000"/>
              </a:lnSpc>
              <a:spcBef>
                <a:spcPts val="200"/>
              </a:spcBef>
              <a:spcAft>
                <a:spcPts val="600"/>
              </a:spcAft>
              <a:buClr>
                <a:schemeClr val="accent2"/>
              </a:buClr>
              <a:buFont typeface="Arial"/>
              <a:buNone/>
              <a:defRPr sz="1800" b="0" i="0" u="none" strike="noStrike" cap="none">
                <a:solidFill>
                  <a:srgbClr val="898989"/>
                </a:solidFill>
                <a:latin typeface="Arial"/>
                <a:ea typeface="Arial"/>
                <a:cs typeface="Arial"/>
                <a:sym typeface="Arial"/>
              </a:defRPr>
            </a:lvl2pPr>
            <a:lvl3pPr marL="914400" marR="0" lvl="2" indent="0" algn="ctr" rtl="0">
              <a:lnSpc>
                <a:spcPct val="100000"/>
              </a:lnSpc>
              <a:spcBef>
                <a:spcPts val="0"/>
              </a:spcBef>
              <a:spcAft>
                <a:spcPts val="600"/>
              </a:spcAft>
              <a:buClr>
                <a:schemeClr val="accent2"/>
              </a:buClr>
              <a:buFont typeface="Arial"/>
              <a:buNone/>
              <a:defRPr sz="1600" b="0" i="0" u="none" strike="noStrike" cap="none">
                <a:solidFill>
                  <a:srgbClr val="898989"/>
                </a:solidFill>
                <a:latin typeface="Arial"/>
                <a:ea typeface="Arial"/>
                <a:cs typeface="Arial"/>
                <a:sym typeface="Arial"/>
              </a:defRPr>
            </a:lvl3pPr>
            <a:lvl4pPr marL="1371600" marR="0" lvl="3" indent="0" algn="ctr" rtl="0">
              <a:lnSpc>
                <a:spcPct val="100000"/>
              </a:lnSpc>
              <a:spcBef>
                <a:spcPts val="0"/>
              </a:spcBef>
              <a:spcAft>
                <a:spcPts val="600"/>
              </a:spcAft>
              <a:buClr>
                <a:schemeClr val="accent2"/>
              </a:buClr>
              <a:buFont typeface="Arial"/>
              <a:buNone/>
              <a:defRPr sz="1400" b="0" i="0" u="none" strike="noStrike" cap="none">
                <a:solidFill>
                  <a:srgbClr val="898989"/>
                </a:solidFill>
                <a:latin typeface="Arial"/>
                <a:ea typeface="Arial"/>
                <a:cs typeface="Arial"/>
                <a:sym typeface="Arial"/>
              </a:defRPr>
            </a:lvl4pPr>
            <a:lvl5pPr marL="1828800" marR="0" lvl="4" indent="0" algn="ctr" rtl="0">
              <a:lnSpc>
                <a:spcPct val="100000"/>
              </a:lnSpc>
              <a:spcBef>
                <a:spcPts val="200"/>
              </a:spcBef>
              <a:spcAft>
                <a:spcPts val="600"/>
              </a:spcAft>
              <a:buClr>
                <a:srgbClr val="7F7F7F"/>
              </a:buClr>
              <a:buFont typeface="Arial"/>
              <a:buNone/>
              <a:defRPr sz="2000" b="0" i="0" u="none" strike="noStrike" cap="none">
                <a:solidFill>
                  <a:srgbClr val="898989"/>
                </a:solidFill>
                <a:latin typeface="Arial"/>
                <a:ea typeface="Arial"/>
                <a:cs typeface="Arial"/>
                <a:sym typeface="Arial"/>
              </a:defRPr>
            </a:lvl5pPr>
            <a:lvl6pPr marL="2286000" marR="0" lvl="5" indent="0" algn="ctr" rtl="0">
              <a:lnSpc>
                <a:spcPct val="100000"/>
              </a:lnSpc>
              <a:spcBef>
                <a:spcPts val="400"/>
              </a:spcBef>
              <a:spcAft>
                <a:spcPts val="0"/>
              </a:spcAft>
              <a:buClr>
                <a:srgbClr val="898989"/>
              </a:buClr>
              <a:buFont typeface="Arial"/>
              <a:buNone/>
              <a:defRPr sz="2000" b="0" i="0" u="none" strike="noStrike" cap="none">
                <a:solidFill>
                  <a:srgbClr val="898989"/>
                </a:solidFill>
                <a:latin typeface="Arial"/>
                <a:ea typeface="Arial"/>
                <a:cs typeface="Arial"/>
                <a:sym typeface="Arial"/>
              </a:defRPr>
            </a:lvl6pPr>
            <a:lvl7pPr marL="2743200" marR="0" lvl="6" indent="0" algn="ctr" rtl="0">
              <a:lnSpc>
                <a:spcPct val="100000"/>
              </a:lnSpc>
              <a:spcBef>
                <a:spcPts val="400"/>
              </a:spcBef>
              <a:spcAft>
                <a:spcPts val="0"/>
              </a:spcAft>
              <a:buClr>
                <a:srgbClr val="898989"/>
              </a:buClr>
              <a:buFont typeface="Arial"/>
              <a:buNone/>
              <a:defRPr sz="2000" b="0" i="0" u="none" strike="noStrike" cap="none">
                <a:solidFill>
                  <a:srgbClr val="898989"/>
                </a:solidFill>
                <a:latin typeface="Arial"/>
                <a:ea typeface="Arial"/>
                <a:cs typeface="Arial"/>
                <a:sym typeface="Arial"/>
              </a:defRPr>
            </a:lvl7pPr>
            <a:lvl8pPr marL="3200400" marR="0" lvl="7" indent="0" algn="ctr" rtl="0">
              <a:lnSpc>
                <a:spcPct val="100000"/>
              </a:lnSpc>
              <a:spcBef>
                <a:spcPts val="400"/>
              </a:spcBef>
              <a:spcAft>
                <a:spcPts val="0"/>
              </a:spcAft>
              <a:buClr>
                <a:srgbClr val="898989"/>
              </a:buClr>
              <a:buFont typeface="Arial"/>
              <a:buNone/>
              <a:defRPr sz="2000" b="0" i="0" u="none" strike="noStrike" cap="none">
                <a:solidFill>
                  <a:srgbClr val="898989"/>
                </a:solidFill>
                <a:latin typeface="Arial"/>
                <a:ea typeface="Arial"/>
                <a:cs typeface="Arial"/>
                <a:sym typeface="Arial"/>
              </a:defRPr>
            </a:lvl8pPr>
            <a:lvl9pPr marL="3657600" marR="0" lvl="8" indent="0" algn="ctr" rtl="0">
              <a:lnSpc>
                <a:spcPct val="100000"/>
              </a:lnSpc>
              <a:spcBef>
                <a:spcPts val="400"/>
              </a:spcBef>
              <a:spcAft>
                <a:spcPts val="0"/>
              </a:spcAft>
              <a:buClr>
                <a:srgbClr val="898989"/>
              </a:buClr>
              <a:buFont typeface="Arial"/>
              <a:buNone/>
              <a:defRPr sz="2000" b="0" i="0" u="none" strike="noStrike" cap="none">
                <a:solidFill>
                  <a:srgbClr val="898989"/>
                </a:solidFill>
                <a:latin typeface="Arial"/>
                <a:ea typeface="Arial"/>
                <a:cs typeface="Arial"/>
                <a:sym typeface="Arial"/>
              </a:defRPr>
            </a:lvl9pPr>
          </a:lstStyle>
          <a:p>
            <a:endParaRPr/>
          </a:p>
        </p:txBody>
      </p:sp>
      <p:sp>
        <p:nvSpPr>
          <p:cNvPr id="326" name="Shape 326"/>
          <p:cNvSpPr txBox="1">
            <a:spLocks noGrp="1"/>
          </p:cNvSpPr>
          <p:nvPr>
            <p:ph type="body" idx="2"/>
          </p:nvPr>
        </p:nvSpPr>
        <p:spPr>
          <a:xfrm>
            <a:off x="914400" y="4434839"/>
            <a:ext cx="7464056" cy="61134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7F7F7F"/>
              </a:buClr>
              <a:buFont typeface="Arial"/>
              <a:buNone/>
              <a:defRPr sz="1800" b="0" i="0" u="none" strike="noStrike" cap="none">
                <a:solidFill>
                  <a:srgbClr val="58707E"/>
                </a:solidFill>
                <a:latin typeface="Arial"/>
                <a:ea typeface="Arial"/>
                <a:cs typeface="Arial"/>
                <a:sym typeface="Arial"/>
              </a:defRPr>
            </a:lvl1pPr>
            <a:lvl2pPr marL="0" marR="0" lvl="1" indent="0" algn="l" rtl="0">
              <a:lnSpc>
                <a:spcPct val="100000"/>
              </a:lnSpc>
              <a:spcBef>
                <a:spcPts val="0"/>
              </a:spcBef>
              <a:spcAft>
                <a:spcPts val="0"/>
              </a:spcAft>
              <a:buClr>
                <a:schemeClr val="accent2"/>
              </a:buClr>
              <a:buFont typeface="Arial"/>
              <a:buNone/>
              <a:defRPr sz="1800" b="0" i="0" u="none" strike="noStrike" cap="none">
                <a:solidFill>
                  <a:srgbClr val="58707E"/>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7" name="Shape 327"/>
          <p:cNvSpPr txBox="1">
            <a:spLocks noGrp="1"/>
          </p:cNvSpPr>
          <p:nvPr>
            <p:ph type="body" idx="3"/>
          </p:nvPr>
        </p:nvSpPr>
        <p:spPr>
          <a:xfrm>
            <a:off x="914400" y="5285232"/>
            <a:ext cx="7464056" cy="970824"/>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7F7F7F"/>
              </a:buClr>
              <a:buFont typeface="Arial"/>
              <a:buNone/>
              <a:defRPr sz="1400" b="0" i="0" u="none" strike="noStrike" cap="none">
                <a:solidFill>
                  <a:srgbClr val="58707E"/>
                </a:solidFill>
                <a:latin typeface="Arial"/>
                <a:ea typeface="Arial"/>
                <a:cs typeface="Arial"/>
                <a:sym typeface="Arial"/>
              </a:defRPr>
            </a:lvl1pPr>
            <a:lvl2pPr marL="0" marR="0" lvl="1" indent="0" algn="l" rtl="0">
              <a:lnSpc>
                <a:spcPct val="100000"/>
              </a:lnSpc>
              <a:spcBef>
                <a:spcPts val="300"/>
              </a:spcBef>
              <a:spcAft>
                <a:spcPts val="0"/>
              </a:spcAft>
              <a:buClr>
                <a:schemeClr val="accent2"/>
              </a:buClr>
              <a:buFont typeface="Arial"/>
              <a:buNone/>
              <a:defRPr sz="1400" b="0" i="0" u="none" strike="noStrike" cap="none">
                <a:solidFill>
                  <a:schemeClr val="lt2"/>
                </a:solidFill>
                <a:latin typeface="Arial"/>
                <a:ea typeface="Arial"/>
                <a:cs typeface="Arial"/>
                <a:sym typeface="Arial"/>
              </a:defRPr>
            </a:lvl2pPr>
            <a:lvl3pPr marL="0" marR="0" lvl="2" indent="0" algn="l" rtl="0">
              <a:lnSpc>
                <a:spcPct val="95000"/>
              </a:lnSpc>
              <a:spcBef>
                <a:spcPts val="300"/>
              </a:spcBef>
              <a:spcAft>
                <a:spcPts val="0"/>
              </a:spcAft>
              <a:buClr>
                <a:srgbClr val="BFBFBF"/>
              </a:buClr>
              <a:buFont typeface="Arial"/>
              <a:buNone/>
              <a:defRPr sz="1400" b="0" i="0" u="none" strike="noStrike" cap="none">
                <a:solidFill>
                  <a:schemeClr val="lt2"/>
                </a:solidFill>
                <a:latin typeface="Arial"/>
                <a:ea typeface="Arial"/>
                <a:cs typeface="Arial"/>
                <a:sym typeface="Arial"/>
              </a:defRPr>
            </a:lvl3pPr>
            <a:lvl4pPr marL="196850" marR="0" lvl="3" indent="-50800" algn="l" rtl="0">
              <a:lnSpc>
                <a:spcPct val="100000"/>
              </a:lnSpc>
              <a:spcBef>
                <a:spcPts val="0"/>
              </a:spcBef>
              <a:spcAft>
                <a:spcPts val="100"/>
              </a:spcAft>
              <a:buClr>
                <a:schemeClr val="accent2"/>
              </a:buClr>
              <a:buSzPct val="100000"/>
              <a:buFont typeface="Arial"/>
              <a:buChar char="•"/>
              <a:defRPr sz="900" b="0" i="0" u="none" strike="noStrike" cap="none">
                <a:solidFill>
                  <a:schemeClr val="lt1"/>
                </a:solidFill>
                <a:latin typeface="Arial"/>
                <a:ea typeface="Arial"/>
                <a:cs typeface="Arial"/>
                <a:sym typeface="Arial"/>
              </a:defRPr>
            </a:lvl4pPr>
            <a:lvl5pPr marL="91440" marR="0" lvl="4" indent="-2539" algn="l" rtl="0">
              <a:lnSpc>
                <a:spcPct val="100000"/>
              </a:lnSpc>
              <a:spcBef>
                <a:spcPts val="200"/>
              </a:spcBef>
              <a:spcAft>
                <a:spcPts val="100"/>
              </a:spcAft>
              <a:buClr>
                <a:schemeClr val="lt1"/>
              </a:buClr>
              <a:buFont typeface="Arial"/>
              <a:buNone/>
              <a:defRPr sz="900" b="0" i="0" u="none" strike="noStrike" cap="none">
                <a:solidFill>
                  <a:schemeClr val="lt1"/>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28" name="Shape 328" descr="Salesforce Logo.png"/>
          <p:cNvPicPr preferRelativeResize="0"/>
          <p:nvPr/>
        </p:nvPicPr>
        <p:blipFill rotWithShape="1">
          <a:blip r:embed="rId3">
            <a:alphaModFix/>
          </a:blip>
          <a:srcRect/>
          <a:stretch/>
        </p:blipFill>
        <p:spPr>
          <a:xfrm>
            <a:off x="9627392" y="4951998"/>
            <a:ext cx="1563939" cy="109476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column">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571500" y="63500"/>
            <a:ext cx="11045951" cy="990119"/>
          </a:xfrm>
          <a:prstGeom prst="rect">
            <a:avLst/>
          </a:prstGeom>
          <a:noFill/>
          <a:ln>
            <a:noFill/>
          </a:ln>
        </p:spPr>
        <p:txBody>
          <a:bodyPr wrap="square" lIns="91425" tIns="91425" rIns="91425" bIns="91425" anchor="b" anchorCtr="0"/>
          <a:lstStyle>
            <a:lvl1pPr marL="0" marR="0" lvl="0" indent="0" algn="l" rtl="0">
              <a:lnSpc>
                <a:spcPct val="95000"/>
              </a:lnSpc>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1pPr>
            <a:lvl2pPr marL="0" marR="0" lvl="1"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2pPr>
            <a:lvl3pPr marL="0" marR="0" lvl="2"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3pPr>
            <a:lvl4pPr marL="0" marR="0" lvl="3"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4pPr>
            <a:lvl5pPr marL="0" marR="0" lvl="4"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5pPr>
            <a:lvl6pPr marL="457200" marR="0" lvl="5"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6pPr>
            <a:lvl7pPr marL="914400" marR="0" lvl="6"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7pPr>
            <a:lvl8pPr marL="1371600" marR="0" lvl="7"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8pPr>
            <a:lvl9pPr marL="1828800" marR="0" lvl="8"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9pPr>
          </a:lstStyle>
          <a:p>
            <a:endParaRPr/>
          </a:p>
        </p:txBody>
      </p:sp>
      <p:sp>
        <p:nvSpPr>
          <p:cNvPr id="331" name="Shape 331"/>
          <p:cNvSpPr txBox="1">
            <a:spLocks noGrp="1"/>
          </p:cNvSpPr>
          <p:nvPr>
            <p:ph type="body" idx="1"/>
          </p:nvPr>
        </p:nvSpPr>
        <p:spPr>
          <a:xfrm>
            <a:off x="571500" y="1764283"/>
            <a:ext cx="5303520" cy="4223766"/>
          </a:xfrm>
          <a:prstGeom prst="rect">
            <a:avLst/>
          </a:prstGeom>
          <a:noFill/>
          <a:ln>
            <a:noFill/>
          </a:ln>
        </p:spPr>
        <p:txBody>
          <a:bodyPr wrap="square" lIns="91425" tIns="91425" rIns="91425" bIns="91425" anchor="t" anchorCtr="0"/>
          <a:lstStyle>
            <a:lvl1pPr marL="254000" marR="0" lvl="0" indent="-127000" algn="l" rtl="0">
              <a:lnSpc>
                <a:spcPct val="100000"/>
              </a:lnSpc>
              <a:spcBef>
                <a:spcPts val="1200"/>
              </a:spcBef>
              <a:spcAft>
                <a:spcPts val="200"/>
              </a:spcAft>
              <a:buClr>
                <a:srgbClr val="7F7F7F"/>
              </a:buClr>
              <a:buSzPct val="100000"/>
              <a:buFont typeface="Arial"/>
              <a:buChar char="​"/>
              <a:defRPr sz="2000" b="0" i="0" u="none" strike="noStrike" cap="none">
                <a:solidFill>
                  <a:srgbClr val="5C656A"/>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2" name="Shape 332"/>
          <p:cNvSpPr txBox="1">
            <a:spLocks noGrp="1"/>
          </p:cNvSpPr>
          <p:nvPr>
            <p:ph type="body" idx="2"/>
          </p:nvPr>
        </p:nvSpPr>
        <p:spPr>
          <a:xfrm>
            <a:off x="6313932" y="1764283"/>
            <a:ext cx="5303520" cy="4223766"/>
          </a:xfrm>
          <a:prstGeom prst="rect">
            <a:avLst/>
          </a:prstGeom>
          <a:noFill/>
          <a:ln>
            <a:noFill/>
          </a:ln>
        </p:spPr>
        <p:txBody>
          <a:bodyPr wrap="square" lIns="91425" tIns="91425" rIns="91425" bIns="91425" anchor="t" anchorCtr="0"/>
          <a:lstStyle>
            <a:lvl1pPr marL="254000" marR="0" lvl="0" indent="-127000" algn="l" rtl="0">
              <a:lnSpc>
                <a:spcPct val="100000"/>
              </a:lnSpc>
              <a:spcBef>
                <a:spcPts val="1200"/>
              </a:spcBef>
              <a:spcAft>
                <a:spcPts val="200"/>
              </a:spcAft>
              <a:buClr>
                <a:srgbClr val="7F7F7F"/>
              </a:buClr>
              <a:buSzPct val="100000"/>
              <a:buFont typeface="Arial"/>
              <a:buChar char="​"/>
              <a:defRPr sz="2000" b="0" i="0" u="none" strike="noStrike" cap="none">
                <a:solidFill>
                  <a:srgbClr val="5C656A"/>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3" name="Shape 333"/>
          <p:cNvSpPr txBox="1">
            <a:spLocks noGrp="1"/>
          </p:cNvSpPr>
          <p:nvPr>
            <p:ph type="body" idx="3"/>
          </p:nvPr>
        </p:nvSpPr>
        <p:spPr>
          <a:xfrm>
            <a:off x="571500" y="1081137"/>
            <a:ext cx="11046139" cy="369332"/>
          </a:xfrm>
          <a:prstGeom prst="rect">
            <a:avLst/>
          </a:prstGeom>
          <a:noFill/>
          <a:ln>
            <a:noFill/>
          </a:ln>
        </p:spPr>
        <p:txBody>
          <a:bodyPr wrap="square" lIns="91425" tIns="91425" rIns="91425" bIns="91425" anchor="t" anchorCtr="0"/>
          <a:lstStyle>
            <a:lvl1pPr marL="304800" marR="0" lvl="0" indent="-152400" algn="l" rtl="0">
              <a:lnSpc>
                <a:spcPct val="100000"/>
              </a:lnSpc>
              <a:spcBef>
                <a:spcPts val="0"/>
              </a:spcBef>
              <a:spcAft>
                <a:spcPts val="0"/>
              </a:spcAft>
              <a:buClr>
                <a:srgbClr val="7F7F7F"/>
              </a:buClr>
              <a:buSzPct val="100000"/>
              <a:buFont typeface="Arial"/>
              <a:buChar char="​"/>
              <a:defRPr sz="2400" b="0" i="0" u="none" strike="noStrike" cap="none">
                <a:solidFill>
                  <a:schemeClr val="accent2"/>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4" name="Shape 334"/>
          <p:cNvSpPr txBox="1">
            <a:spLocks noGrp="1"/>
          </p:cNvSpPr>
          <p:nvPr>
            <p:ph type="ftr" idx="11"/>
          </p:nvPr>
        </p:nvSpPr>
        <p:spPr>
          <a:xfrm>
            <a:off x="577850" y="6545046"/>
            <a:ext cx="10587080" cy="181067"/>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AFB5BA"/>
              </a:buClr>
              <a:buFont typeface="Arial"/>
              <a:buNone/>
              <a:defRPr sz="1000" b="0" i="0" u="none" strike="noStrike" cap="none">
                <a:solidFill>
                  <a:srgbClr val="AFB5BA"/>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_column_titles">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4303712" y="2435041"/>
            <a:ext cx="3581398" cy="3272709"/>
          </a:xfrm>
          <a:prstGeom prst="rect">
            <a:avLst/>
          </a:prstGeom>
          <a:solidFill>
            <a:schemeClr val="lt2"/>
          </a:solidFill>
          <a:ln>
            <a:noFill/>
          </a:ln>
        </p:spPr>
        <p:txBody>
          <a:bodyPr wrap="square" lIns="91425" tIns="91425" rIns="91425" bIns="91425" anchor="t" anchorCtr="0"/>
          <a:lstStyle>
            <a:lvl1pPr marL="254000" marR="0" lvl="0" indent="-127000" algn="l" rtl="0">
              <a:lnSpc>
                <a:spcPct val="100000"/>
              </a:lnSpc>
              <a:spcBef>
                <a:spcPts val="1200"/>
              </a:spcBef>
              <a:spcAft>
                <a:spcPts val="200"/>
              </a:spcAft>
              <a:buClr>
                <a:srgbClr val="7F7F7F"/>
              </a:buClr>
              <a:buSzPct val="100000"/>
              <a:buFont typeface="Arial"/>
              <a:buChar char="​"/>
              <a:defRPr sz="2000" b="0" i="0" u="none" strike="noStrike" cap="none">
                <a:solidFill>
                  <a:srgbClr val="5C656A"/>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58800" marR="0" lvl="3" indent="889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9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7" name="Shape 337"/>
          <p:cNvSpPr txBox="1">
            <a:spLocks noGrp="1"/>
          </p:cNvSpPr>
          <p:nvPr>
            <p:ph type="body" idx="2"/>
          </p:nvPr>
        </p:nvSpPr>
        <p:spPr>
          <a:xfrm>
            <a:off x="8036239" y="2435041"/>
            <a:ext cx="3581398" cy="3272709"/>
          </a:xfrm>
          <a:prstGeom prst="rect">
            <a:avLst/>
          </a:prstGeom>
          <a:solidFill>
            <a:schemeClr val="lt2"/>
          </a:solidFill>
          <a:ln>
            <a:noFill/>
          </a:ln>
        </p:spPr>
        <p:txBody>
          <a:bodyPr wrap="square" lIns="91425" tIns="91425" rIns="91425" bIns="91425" anchor="t" anchorCtr="0"/>
          <a:lstStyle>
            <a:lvl1pPr marL="254000" marR="0" lvl="0" indent="-127000" algn="l" rtl="0">
              <a:lnSpc>
                <a:spcPct val="100000"/>
              </a:lnSpc>
              <a:spcBef>
                <a:spcPts val="1200"/>
              </a:spcBef>
              <a:spcAft>
                <a:spcPts val="200"/>
              </a:spcAft>
              <a:buClr>
                <a:srgbClr val="7F7F7F"/>
              </a:buClr>
              <a:buSzPct val="100000"/>
              <a:buFont typeface="Arial"/>
              <a:buChar char="​"/>
              <a:defRPr sz="2000" b="0" i="0" u="none" strike="noStrike" cap="none">
                <a:solidFill>
                  <a:srgbClr val="5C656A"/>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58800" marR="0" lvl="3" indent="889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9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8" name="Shape 338"/>
          <p:cNvSpPr txBox="1">
            <a:spLocks noGrp="1"/>
          </p:cNvSpPr>
          <p:nvPr>
            <p:ph type="body" idx="3"/>
          </p:nvPr>
        </p:nvSpPr>
        <p:spPr>
          <a:xfrm>
            <a:off x="576072" y="2435041"/>
            <a:ext cx="3583884" cy="3272709"/>
          </a:xfrm>
          <a:prstGeom prst="rect">
            <a:avLst/>
          </a:prstGeom>
          <a:solidFill>
            <a:schemeClr val="lt2"/>
          </a:solidFill>
          <a:ln>
            <a:noFill/>
          </a:ln>
        </p:spPr>
        <p:txBody>
          <a:bodyPr wrap="square" lIns="91425" tIns="91425" rIns="91425" bIns="91425" anchor="t" anchorCtr="0"/>
          <a:lstStyle>
            <a:lvl1pPr marL="254000" marR="0" lvl="0" indent="-127000" algn="l" rtl="0">
              <a:lnSpc>
                <a:spcPct val="100000"/>
              </a:lnSpc>
              <a:spcBef>
                <a:spcPts val="1200"/>
              </a:spcBef>
              <a:spcAft>
                <a:spcPts val="200"/>
              </a:spcAft>
              <a:buClr>
                <a:srgbClr val="7F7F7F"/>
              </a:buClr>
              <a:buSzPct val="100000"/>
              <a:buFont typeface="Arial"/>
              <a:buChar char="​"/>
              <a:defRPr sz="2000" b="0" i="0" u="none" strike="noStrike" cap="none">
                <a:solidFill>
                  <a:srgbClr val="5C656A"/>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58800" marR="0" lvl="3" indent="889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9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9" name="Shape 339"/>
          <p:cNvSpPr/>
          <p:nvPr/>
        </p:nvSpPr>
        <p:spPr>
          <a:xfrm>
            <a:off x="8037575" y="1753750"/>
            <a:ext cx="3584445" cy="681291"/>
          </a:xfrm>
          <a:prstGeom prst="rect">
            <a:avLst/>
          </a:prstGeom>
          <a:solidFill>
            <a:schemeClr val="accent1"/>
          </a:solidFill>
          <a:ln>
            <a:noFill/>
          </a:ln>
        </p:spPr>
        <p:txBody>
          <a:bodyPr wrap="square" lIns="0" tIns="0" rIns="0" bIns="0" anchor="ctr" anchorCtr="0">
            <a:noAutofit/>
          </a:bodyPr>
          <a:lstStyle/>
          <a:p>
            <a:pPr marL="0" marR="0" lvl="0" indent="0" algn="ctr" rtl="0">
              <a:lnSpc>
                <a:spcPct val="120000"/>
              </a:lnSpc>
              <a:spcBef>
                <a:spcPts val="0"/>
              </a:spcBef>
              <a:spcAft>
                <a:spcPts val="0"/>
              </a:spcAft>
              <a:buClr>
                <a:srgbClr val="000000"/>
              </a:buClr>
              <a:buFont typeface="Arial"/>
              <a:buNone/>
            </a:pPr>
            <a:endParaRPr sz="1000" b="0" i="0" u="none" strike="noStrike" cap="none">
              <a:solidFill>
                <a:schemeClr val="lt1"/>
              </a:solidFill>
              <a:latin typeface="Arial"/>
              <a:ea typeface="Arial"/>
              <a:cs typeface="Arial"/>
              <a:sym typeface="Arial"/>
            </a:endParaRPr>
          </a:p>
        </p:txBody>
      </p:sp>
      <p:sp>
        <p:nvSpPr>
          <p:cNvPr id="340" name="Shape 340"/>
          <p:cNvSpPr/>
          <p:nvPr/>
        </p:nvSpPr>
        <p:spPr>
          <a:xfrm>
            <a:off x="4306823" y="1753750"/>
            <a:ext cx="3584445" cy="681291"/>
          </a:xfrm>
          <a:prstGeom prst="rect">
            <a:avLst/>
          </a:prstGeom>
          <a:solidFill>
            <a:schemeClr val="accent1"/>
          </a:solidFill>
          <a:ln>
            <a:noFill/>
          </a:ln>
        </p:spPr>
        <p:txBody>
          <a:bodyPr wrap="square" lIns="0" tIns="0" rIns="0" bIns="0" anchor="ctr" anchorCtr="0">
            <a:noAutofit/>
          </a:bodyPr>
          <a:lstStyle/>
          <a:p>
            <a:pPr marL="0" marR="0" lvl="0" indent="0" algn="ctr" rtl="0">
              <a:lnSpc>
                <a:spcPct val="120000"/>
              </a:lnSpc>
              <a:spcBef>
                <a:spcPts val="0"/>
              </a:spcBef>
              <a:spcAft>
                <a:spcPts val="0"/>
              </a:spcAft>
              <a:buClr>
                <a:srgbClr val="000000"/>
              </a:buClr>
              <a:buFont typeface="Arial"/>
              <a:buNone/>
            </a:pPr>
            <a:endParaRPr sz="1000" b="0" i="0" u="none" strike="noStrike" cap="none">
              <a:solidFill>
                <a:schemeClr val="lt1"/>
              </a:solidFill>
              <a:latin typeface="Arial"/>
              <a:ea typeface="Arial"/>
              <a:cs typeface="Arial"/>
              <a:sym typeface="Arial"/>
            </a:endParaRPr>
          </a:p>
        </p:txBody>
      </p:sp>
      <p:sp>
        <p:nvSpPr>
          <p:cNvPr id="341" name="Shape 341"/>
          <p:cNvSpPr/>
          <p:nvPr/>
        </p:nvSpPr>
        <p:spPr>
          <a:xfrm>
            <a:off x="576072" y="1753750"/>
            <a:ext cx="3584445" cy="681291"/>
          </a:xfrm>
          <a:prstGeom prst="rect">
            <a:avLst/>
          </a:prstGeom>
          <a:solidFill>
            <a:schemeClr val="accent1"/>
          </a:solidFill>
          <a:ln>
            <a:noFill/>
          </a:ln>
        </p:spPr>
        <p:txBody>
          <a:bodyPr wrap="square" lIns="0" tIns="0" rIns="0" bIns="0" anchor="ctr" anchorCtr="0">
            <a:noAutofit/>
          </a:bodyPr>
          <a:lstStyle/>
          <a:p>
            <a:pPr marL="0" marR="0" lvl="0" indent="0" algn="ctr" rtl="0">
              <a:lnSpc>
                <a:spcPct val="120000"/>
              </a:lnSpc>
              <a:spcBef>
                <a:spcPts val="0"/>
              </a:spcBef>
              <a:spcAft>
                <a:spcPts val="0"/>
              </a:spcAft>
              <a:buClr>
                <a:srgbClr val="000000"/>
              </a:buClr>
              <a:buFont typeface="Arial"/>
              <a:buNone/>
            </a:pPr>
            <a:endParaRPr sz="1000" b="0" i="0" u="none" strike="noStrike" cap="none">
              <a:solidFill>
                <a:schemeClr val="lt1"/>
              </a:solidFill>
              <a:latin typeface="Arial"/>
              <a:ea typeface="Arial"/>
              <a:cs typeface="Arial"/>
              <a:sym typeface="Arial"/>
            </a:endParaRPr>
          </a:p>
        </p:txBody>
      </p:sp>
      <p:pic>
        <p:nvPicPr>
          <p:cNvPr id="342" name="Shape 342"/>
          <p:cNvPicPr preferRelativeResize="0"/>
          <p:nvPr/>
        </p:nvPicPr>
        <p:blipFill rotWithShape="1">
          <a:blip r:embed="rId2">
            <a:alphaModFix/>
          </a:blip>
          <a:srcRect l="35141" t="34614" r="4674" b="54945"/>
          <a:stretch/>
        </p:blipFill>
        <p:spPr>
          <a:xfrm>
            <a:off x="4283262" y="1743364"/>
            <a:ext cx="7335649" cy="715818"/>
          </a:xfrm>
          <a:prstGeom prst="rect">
            <a:avLst/>
          </a:prstGeom>
          <a:noFill/>
          <a:ln>
            <a:noFill/>
          </a:ln>
        </p:spPr>
      </p:pic>
      <p:pic>
        <p:nvPicPr>
          <p:cNvPr id="343" name="Shape 343"/>
          <p:cNvPicPr preferRelativeResize="0"/>
          <p:nvPr/>
        </p:nvPicPr>
        <p:blipFill rotWithShape="1">
          <a:blip r:embed="rId2">
            <a:alphaModFix/>
          </a:blip>
          <a:srcRect l="65461" t="21986" r="4865" b="67574"/>
          <a:stretch/>
        </p:blipFill>
        <p:spPr>
          <a:xfrm>
            <a:off x="546589" y="1713875"/>
            <a:ext cx="3616609" cy="715818"/>
          </a:xfrm>
          <a:prstGeom prst="rect">
            <a:avLst/>
          </a:prstGeom>
          <a:noFill/>
          <a:ln>
            <a:noFill/>
          </a:ln>
        </p:spPr>
      </p:pic>
      <p:sp>
        <p:nvSpPr>
          <p:cNvPr id="344" name="Shape 344"/>
          <p:cNvSpPr txBox="1">
            <a:spLocks noGrp="1"/>
          </p:cNvSpPr>
          <p:nvPr>
            <p:ph type="body" idx="4"/>
          </p:nvPr>
        </p:nvSpPr>
        <p:spPr>
          <a:xfrm>
            <a:off x="576072" y="1753750"/>
            <a:ext cx="3584445" cy="681291"/>
          </a:xfrm>
          <a:prstGeom prst="rect">
            <a:avLst/>
          </a:prstGeom>
          <a:noFill/>
          <a:ln>
            <a:noFill/>
          </a:ln>
        </p:spPr>
        <p:txBody>
          <a:bodyPr wrap="square" lIns="91425" tIns="91425" rIns="91425" bIns="91425" anchor="ctr" anchorCtr="0"/>
          <a:lstStyle>
            <a:lvl1pPr marL="0" marR="0" lvl="0" indent="0" algn="ctr" rtl="0">
              <a:lnSpc>
                <a:spcPct val="88000"/>
              </a:lnSpc>
              <a:spcBef>
                <a:spcPts val="0"/>
              </a:spcBef>
              <a:spcAft>
                <a:spcPts val="200"/>
              </a:spcAft>
              <a:buClr>
                <a:srgbClr val="7F7F7F"/>
              </a:buClr>
              <a:buFont typeface="Arial"/>
              <a:buNone/>
              <a:defRPr sz="2000" b="0" i="0" u="none" strike="noStrike" cap="none">
                <a:solidFill>
                  <a:schemeClr val="lt1"/>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5" name="Shape 345"/>
          <p:cNvSpPr txBox="1">
            <a:spLocks noGrp="1"/>
          </p:cNvSpPr>
          <p:nvPr>
            <p:ph type="body" idx="5"/>
          </p:nvPr>
        </p:nvSpPr>
        <p:spPr>
          <a:xfrm>
            <a:off x="4306823" y="1753750"/>
            <a:ext cx="3584445" cy="681291"/>
          </a:xfrm>
          <a:prstGeom prst="rect">
            <a:avLst/>
          </a:prstGeom>
          <a:noFill/>
          <a:ln>
            <a:noFill/>
          </a:ln>
        </p:spPr>
        <p:txBody>
          <a:bodyPr wrap="square" lIns="91425" tIns="91425" rIns="91425" bIns="91425" anchor="ctr" anchorCtr="0"/>
          <a:lstStyle>
            <a:lvl1pPr marL="0" marR="0" lvl="0" indent="0" algn="ctr" rtl="0">
              <a:lnSpc>
                <a:spcPct val="88000"/>
              </a:lnSpc>
              <a:spcBef>
                <a:spcPts val="0"/>
              </a:spcBef>
              <a:spcAft>
                <a:spcPts val="200"/>
              </a:spcAft>
              <a:buClr>
                <a:srgbClr val="7F7F7F"/>
              </a:buClr>
              <a:buFont typeface="Arial"/>
              <a:buNone/>
              <a:defRPr sz="2000" b="0" i="0" u="none" strike="noStrike" cap="none">
                <a:solidFill>
                  <a:schemeClr val="lt1"/>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6" name="Shape 346"/>
          <p:cNvSpPr txBox="1">
            <a:spLocks noGrp="1"/>
          </p:cNvSpPr>
          <p:nvPr>
            <p:ph type="body" idx="6"/>
          </p:nvPr>
        </p:nvSpPr>
        <p:spPr>
          <a:xfrm>
            <a:off x="8037575" y="1753750"/>
            <a:ext cx="3584445" cy="681291"/>
          </a:xfrm>
          <a:prstGeom prst="rect">
            <a:avLst/>
          </a:prstGeom>
          <a:noFill/>
          <a:ln>
            <a:noFill/>
          </a:ln>
        </p:spPr>
        <p:txBody>
          <a:bodyPr wrap="square" lIns="91425" tIns="91425" rIns="91425" bIns="91425" anchor="ctr" anchorCtr="0"/>
          <a:lstStyle>
            <a:lvl1pPr marL="0" marR="0" lvl="0" indent="0" algn="ctr" rtl="0">
              <a:lnSpc>
                <a:spcPct val="88000"/>
              </a:lnSpc>
              <a:spcBef>
                <a:spcPts val="0"/>
              </a:spcBef>
              <a:spcAft>
                <a:spcPts val="200"/>
              </a:spcAft>
              <a:buClr>
                <a:srgbClr val="7F7F7F"/>
              </a:buClr>
              <a:buFont typeface="Arial"/>
              <a:buNone/>
              <a:defRPr sz="2000" b="0" i="0" u="none" strike="noStrike" cap="none">
                <a:solidFill>
                  <a:schemeClr val="lt1"/>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7" name="Shape 347"/>
          <p:cNvSpPr txBox="1">
            <a:spLocks noGrp="1"/>
          </p:cNvSpPr>
          <p:nvPr>
            <p:ph type="body" idx="7"/>
          </p:nvPr>
        </p:nvSpPr>
        <p:spPr>
          <a:xfrm>
            <a:off x="8041625" y="5750544"/>
            <a:ext cx="3581398" cy="246219"/>
          </a:xfrm>
          <a:prstGeom prst="rect">
            <a:avLst/>
          </a:prstGeom>
          <a:noFill/>
          <a:ln>
            <a:noFill/>
          </a:ln>
        </p:spPr>
        <p:txBody>
          <a:bodyPr wrap="square" lIns="91425" tIns="91425" rIns="91425" bIns="91425" anchor="t" anchorCtr="0"/>
          <a:lstStyle>
            <a:lvl1pPr marL="0" marR="0" lvl="0" indent="0" algn="l" rtl="0">
              <a:lnSpc>
                <a:spcPct val="100000"/>
              </a:lnSpc>
              <a:spcBef>
                <a:spcPts val="1200"/>
              </a:spcBef>
              <a:spcAft>
                <a:spcPts val="200"/>
              </a:spcAft>
              <a:buClr>
                <a:schemeClr val="lt2"/>
              </a:buClr>
              <a:buFont typeface="Noto Sans Symbols"/>
              <a:buNone/>
              <a:defRPr sz="1600" b="0" i="0" u="none" strike="noStrike" cap="none">
                <a:solidFill>
                  <a:schemeClr val="accent1"/>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8" name="Shape 348"/>
          <p:cNvSpPr txBox="1">
            <a:spLocks noGrp="1"/>
          </p:cNvSpPr>
          <p:nvPr>
            <p:ph type="body" idx="8"/>
          </p:nvPr>
        </p:nvSpPr>
        <p:spPr>
          <a:xfrm>
            <a:off x="571500" y="5750544"/>
            <a:ext cx="3581398" cy="246219"/>
          </a:xfrm>
          <a:prstGeom prst="rect">
            <a:avLst/>
          </a:prstGeom>
          <a:noFill/>
          <a:ln>
            <a:noFill/>
          </a:ln>
        </p:spPr>
        <p:txBody>
          <a:bodyPr wrap="square" lIns="91425" tIns="91425" rIns="91425" bIns="91425" anchor="t" anchorCtr="0"/>
          <a:lstStyle>
            <a:lvl1pPr marL="0" marR="0" lvl="0" indent="0" algn="l" rtl="0">
              <a:lnSpc>
                <a:spcPct val="100000"/>
              </a:lnSpc>
              <a:spcBef>
                <a:spcPts val="1200"/>
              </a:spcBef>
              <a:spcAft>
                <a:spcPts val="200"/>
              </a:spcAft>
              <a:buClr>
                <a:srgbClr val="7F7F7F"/>
              </a:buClr>
              <a:buFont typeface="Arial"/>
              <a:buNone/>
              <a:defRPr sz="1600" b="0" i="0" u="none" strike="noStrike" cap="none">
                <a:solidFill>
                  <a:schemeClr val="accent1"/>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9" name="Shape 349"/>
          <p:cNvSpPr txBox="1">
            <a:spLocks noGrp="1"/>
          </p:cNvSpPr>
          <p:nvPr>
            <p:ph type="body" idx="9"/>
          </p:nvPr>
        </p:nvSpPr>
        <p:spPr>
          <a:xfrm>
            <a:off x="4303712" y="5750544"/>
            <a:ext cx="3581398" cy="246219"/>
          </a:xfrm>
          <a:prstGeom prst="rect">
            <a:avLst/>
          </a:prstGeom>
          <a:noFill/>
          <a:ln>
            <a:noFill/>
          </a:ln>
        </p:spPr>
        <p:txBody>
          <a:bodyPr wrap="square" lIns="91425" tIns="91425" rIns="91425" bIns="91425" anchor="t" anchorCtr="0"/>
          <a:lstStyle>
            <a:lvl1pPr marL="0" marR="0" lvl="0" indent="0" algn="l" rtl="0">
              <a:lnSpc>
                <a:spcPct val="100000"/>
              </a:lnSpc>
              <a:spcBef>
                <a:spcPts val="1200"/>
              </a:spcBef>
              <a:spcAft>
                <a:spcPts val="200"/>
              </a:spcAft>
              <a:buClr>
                <a:srgbClr val="7F7F7F"/>
              </a:buClr>
              <a:buFont typeface="Arial"/>
              <a:buNone/>
              <a:defRPr sz="1600" b="0" i="0" u="none" strike="noStrike" cap="none">
                <a:solidFill>
                  <a:schemeClr val="accent1"/>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0" name="Shape 350"/>
          <p:cNvSpPr txBox="1">
            <a:spLocks noGrp="1"/>
          </p:cNvSpPr>
          <p:nvPr>
            <p:ph type="title"/>
          </p:nvPr>
        </p:nvSpPr>
        <p:spPr>
          <a:xfrm>
            <a:off x="571500" y="63500"/>
            <a:ext cx="11045951" cy="990119"/>
          </a:xfrm>
          <a:prstGeom prst="rect">
            <a:avLst/>
          </a:prstGeom>
          <a:noFill/>
          <a:ln>
            <a:noFill/>
          </a:ln>
        </p:spPr>
        <p:txBody>
          <a:bodyPr wrap="square" lIns="91425" tIns="91425" rIns="91425" bIns="91425" anchor="b" anchorCtr="0"/>
          <a:lstStyle>
            <a:lvl1pPr marL="0" marR="0" lvl="0" indent="0" algn="l" rtl="0">
              <a:lnSpc>
                <a:spcPct val="95000"/>
              </a:lnSpc>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1pPr>
            <a:lvl2pPr marL="0" marR="0" lvl="1"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2pPr>
            <a:lvl3pPr marL="0" marR="0" lvl="2"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3pPr>
            <a:lvl4pPr marL="0" marR="0" lvl="3"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4pPr>
            <a:lvl5pPr marL="0" marR="0" lvl="4"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5pPr>
            <a:lvl6pPr marL="457200" marR="0" lvl="5"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6pPr>
            <a:lvl7pPr marL="914400" marR="0" lvl="6"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7pPr>
            <a:lvl8pPr marL="1371600" marR="0" lvl="7"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8pPr>
            <a:lvl9pPr marL="1828800" marR="0" lvl="8"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9pPr>
          </a:lstStyle>
          <a:p>
            <a:endParaRPr/>
          </a:p>
        </p:txBody>
      </p:sp>
      <p:sp>
        <p:nvSpPr>
          <p:cNvPr id="351" name="Shape 351"/>
          <p:cNvSpPr txBox="1">
            <a:spLocks noGrp="1"/>
          </p:cNvSpPr>
          <p:nvPr>
            <p:ph type="body" idx="13"/>
          </p:nvPr>
        </p:nvSpPr>
        <p:spPr>
          <a:xfrm>
            <a:off x="571500" y="1081137"/>
            <a:ext cx="11046139" cy="369332"/>
          </a:xfrm>
          <a:prstGeom prst="rect">
            <a:avLst/>
          </a:prstGeom>
          <a:noFill/>
          <a:ln>
            <a:noFill/>
          </a:ln>
        </p:spPr>
        <p:txBody>
          <a:bodyPr wrap="square" lIns="91425" tIns="91425" rIns="91425" bIns="91425" anchor="t" anchorCtr="0"/>
          <a:lstStyle>
            <a:lvl1pPr marL="304800" marR="0" lvl="0" indent="-152400" algn="l" rtl="0">
              <a:lnSpc>
                <a:spcPct val="100000"/>
              </a:lnSpc>
              <a:spcBef>
                <a:spcPts val="0"/>
              </a:spcBef>
              <a:spcAft>
                <a:spcPts val="0"/>
              </a:spcAft>
              <a:buClr>
                <a:srgbClr val="7F7F7F"/>
              </a:buClr>
              <a:buSzPct val="100000"/>
              <a:buFont typeface="Arial"/>
              <a:buChar char="​"/>
              <a:defRPr sz="2400" b="0" i="0" u="none" strike="noStrike" cap="none">
                <a:solidFill>
                  <a:schemeClr val="accent2"/>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2" name="Shape 352"/>
          <p:cNvSpPr txBox="1">
            <a:spLocks noGrp="1"/>
          </p:cNvSpPr>
          <p:nvPr>
            <p:ph type="ftr" idx="11"/>
          </p:nvPr>
        </p:nvSpPr>
        <p:spPr>
          <a:xfrm>
            <a:off x="577850" y="6545046"/>
            <a:ext cx="10587080" cy="181067"/>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AFB5BA"/>
              </a:buClr>
              <a:buFont typeface="Arial"/>
              <a:buNone/>
              <a:defRPr sz="1000" b="0" i="0" u="none" strike="noStrike" cap="none">
                <a:solidFill>
                  <a:srgbClr val="AFB5BA"/>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column photos">
    <p:spTree>
      <p:nvGrpSpPr>
        <p:cNvPr id="1" name="Shape 353"/>
        <p:cNvGrpSpPr/>
        <p:nvPr/>
      </p:nvGrpSpPr>
      <p:grpSpPr>
        <a:xfrm>
          <a:off x="0" y="0"/>
          <a:ext cx="0" cy="0"/>
          <a:chOff x="0" y="0"/>
          <a:chExt cx="0" cy="0"/>
        </a:xfrm>
      </p:grpSpPr>
      <p:sp>
        <p:nvSpPr>
          <p:cNvPr id="354" name="Shape 354"/>
          <p:cNvSpPr/>
          <p:nvPr/>
        </p:nvSpPr>
        <p:spPr>
          <a:xfrm>
            <a:off x="8043564" y="5561526"/>
            <a:ext cx="3584445" cy="685799"/>
          </a:xfrm>
          <a:prstGeom prst="rect">
            <a:avLst/>
          </a:prstGeom>
          <a:solidFill>
            <a:schemeClr val="accent1"/>
          </a:solidFill>
          <a:ln>
            <a:noFill/>
          </a:ln>
        </p:spPr>
        <p:txBody>
          <a:bodyPr wrap="square" lIns="0" tIns="0" rIns="0" bIns="0" anchor="ctr" anchorCtr="0">
            <a:noAutofit/>
          </a:bodyPr>
          <a:lstStyle/>
          <a:p>
            <a:pPr marL="0" marR="0" lvl="0" indent="0" algn="ctr" rtl="0">
              <a:lnSpc>
                <a:spcPct val="120000"/>
              </a:lnSpc>
              <a:spcBef>
                <a:spcPts val="0"/>
              </a:spcBef>
              <a:spcAft>
                <a:spcPts val="0"/>
              </a:spcAft>
              <a:buClr>
                <a:srgbClr val="000000"/>
              </a:buClr>
              <a:buFont typeface="Arial"/>
              <a:buNone/>
            </a:pPr>
            <a:endParaRPr sz="1000" b="0" i="0" u="none" strike="noStrike" cap="none">
              <a:solidFill>
                <a:schemeClr val="lt1"/>
              </a:solidFill>
              <a:latin typeface="Arial"/>
              <a:ea typeface="Arial"/>
              <a:cs typeface="Arial"/>
              <a:sym typeface="Arial"/>
            </a:endParaRPr>
          </a:p>
        </p:txBody>
      </p:sp>
      <p:sp>
        <p:nvSpPr>
          <p:cNvPr id="355" name="Shape 355"/>
          <p:cNvSpPr/>
          <p:nvPr/>
        </p:nvSpPr>
        <p:spPr>
          <a:xfrm>
            <a:off x="4304012" y="5561526"/>
            <a:ext cx="3584445" cy="685799"/>
          </a:xfrm>
          <a:prstGeom prst="rect">
            <a:avLst/>
          </a:prstGeom>
          <a:solidFill>
            <a:schemeClr val="accent1"/>
          </a:solidFill>
          <a:ln>
            <a:noFill/>
          </a:ln>
        </p:spPr>
        <p:txBody>
          <a:bodyPr wrap="square" lIns="0" tIns="0" rIns="0" bIns="0" anchor="ctr" anchorCtr="0">
            <a:noAutofit/>
          </a:bodyPr>
          <a:lstStyle/>
          <a:p>
            <a:pPr marL="0" marR="0" lvl="0" indent="0" algn="ctr" rtl="0">
              <a:lnSpc>
                <a:spcPct val="120000"/>
              </a:lnSpc>
              <a:spcBef>
                <a:spcPts val="0"/>
              </a:spcBef>
              <a:spcAft>
                <a:spcPts val="0"/>
              </a:spcAft>
              <a:buClr>
                <a:srgbClr val="000000"/>
              </a:buClr>
              <a:buFont typeface="Arial"/>
              <a:buNone/>
            </a:pPr>
            <a:endParaRPr sz="1000" b="0" i="0" u="none" strike="noStrike" cap="none">
              <a:solidFill>
                <a:schemeClr val="lt1"/>
              </a:solidFill>
              <a:latin typeface="Arial"/>
              <a:ea typeface="Arial"/>
              <a:cs typeface="Arial"/>
              <a:sym typeface="Arial"/>
            </a:endParaRPr>
          </a:p>
        </p:txBody>
      </p:sp>
      <p:sp>
        <p:nvSpPr>
          <p:cNvPr id="356" name="Shape 356"/>
          <p:cNvSpPr/>
          <p:nvPr/>
        </p:nvSpPr>
        <p:spPr>
          <a:xfrm>
            <a:off x="576072" y="5561526"/>
            <a:ext cx="3584445" cy="685799"/>
          </a:xfrm>
          <a:prstGeom prst="rect">
            <a:avLst/>
          </a:prstGeom>
          <a:solidFill>
            <a:schemeClr val="accent1"/>
          </a:solidFill>
          <a:ln>
            <a:noFill/>
          </a:ln>
        </p:spPr>
        <p:txBody>
          <a:bodyPr wrap="square" lIns="0" tIns="0" rIns="0" bIns="0" anchor="ctr" anchorCtr="0">
            <a:noAutofit/>
          </a:bodyPr>
          <a:lstStyle/>
          <a:p>
            <a:pPr marL="0" marR="0" lvl="0" indent="0" algn="ctr" rtl="0">
              <a:lnSpc>
                <a:spcPct val="120000"/>
              </a:lnSpc>
              <a:spcBef>
                <a:spcPts val="0"/>
              </a:spcBef>
              <a:spcAft>
                <a:spcPts val="0"/>
              </a:spcAft>
              <a:buClr>
                <a:srgbClr val="000000"/>
              </a:buClr>
              <a:buFont typeface="Arial"/>
              <a:buNone/>
            </a:pPr>
            <a:endParaRPr sz="1000" b="0" i="0" u="none" strike="noStrike" cap="none">
              <a:solidFill>
                <a:schemeClr val="lt1"/>
              </a:solidFill>
              <a:latin typeface="Arial"/>
              <a:ea typeface="Arial"/>
              <a:cs typeface="Arial"/>
              <a:sym typeface="Arial"/>
            </a:endParaRPr>
          </a:p>
        </p:txBody>
      </p:sp>
      <p:pic>
        <p:nvPicPr>
          <p:cNvPr id="357" name="Shape 357"/>
          <p:cNvPicPr preferRelativeResize="0"/>
          <p:nvPr/>
        </p:nvPicPr>
        <p:blipFill rotWithShape="1">
          <a:blip r:embed="rId2">
            <a:alphaModFix/>
          </a:blip>
          <a:srcRect/>
          <a:stretch/>
        </p:blipFill>
        <p:spPr>
          <a:xfrm>
            <a:off x="0" y="0"/>
            <a:ext cx="12188824" cy="6856214"/>
          </a:xfrm>
          <a:prstGeom prst="rect">
            <a:avLst/>
          </a:prstGeom>
          <a:noFill/>
          <a:ln>
            <a:noFill/>
          </a:ln>
        </p:spPr>
      </p:pic>
      <p:sp>
        <p:nvSpPr>
          <p:cNvPr id="358" name="Shape 358"/>
          <p:cNvSpPr txBox="1">
            <a:spLocks noGrp="1"/>
          </p:cNvSpPr>
          <p:nvPr>
            <p:ph type="body" idx="1"/>
          </p:nvPr>
        </p:nvSpPr>
        <p:spPr>
          <a:xfrm>
            <a:off x="8043564" y="5561526"/>
            <a:ext cx="3584445" cy="685799"/>
          </a:xfrm>
          <a:prstGeom prst="rect">
            <a:avLst/>
          </a:prstGeom>
          <a:noFill/>
          <a:ln>
            <a:noFill/>
          </a:ln>
        </p:spPr>
        <p:txBody>
          <a:bodyPr wrap="square" lIns="91425" tIns="91425" rIns="91425" bIns="91425" anchor="ctr" anchorCtr="0"/>
          <a:lstStyle>
            <a:lvl1pPr marL="0" marR="0" lvl="0" indent="0" algn="ctr" rtl="0">
              <a:lnSpc>
                <a:spcPct val="100000"/>
              </a:lnSpc>
              <a:spcBef>
                <a:spcPts val="1200"/>
              </a:spcBef>
              <a:spcAft>
                <a:spcPts val="200"/>
              </a:spcAft>
              <a:buClr>
                <a:schemeClr val="lt2"/>
              </a:buClr>
              <a:buFont typeface="Noto Sans Symbols"/>
              <a:buNone/>
              <a:defRPr sz="1600" b="0" i="0" u="none" strike="noStrike" cap="none">
                <a:solidFill>
                  <a:schemeClr val="lt1"/>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9" name="Shape 359"/>
          <p:cNvSpPr txBox="1">
            <a:spLocks noGrp="1"/>
          </p:cNvSpPr>
          <p:nvPr>
            <p:ph type="body" idx="2"/>
          </p:nvPr>
        </p:nvSpPr>
        <p:spPr>
          <a:xfrm>
            <a:off x="576072" y="5561526"/>
            <a:ext cx="3584445" cy="685799"/>
          </a:xfrm>
          <a:prstGeom prst="rect">
            <a:avLst/>
          </a:prstGeom>
          <a:noFill/>
          <a:ln>
            <a:noFill/>
          </a:ln>
        </p:spPr>
        <p:txBody>
          <a:bodyPr wrap="square" lIns="91425" tIns="91425" rIns="91425" bIns="91425" anchor="ctr" anchorCtr="0"/>
          <a:lstStyle>
            <a:lvl1pPr marL="0" marR="0" lvl="0" indent="0" algn="ctr" rtl="0">
              <a:lnSpc>
                <a:spcPct val="100000"/>
              </a:lnSpc>
              <a:spcBef>
                <a:spcPts val="1200"/>
              </a:spcBef>
              <a:spcAft>
                <a:spcPts val="200"/>
              </a:spcAft>
              <a:buClr>
                <a:srgbClr val="7F7F7F"/>
              </a:buClr>
              <a:buFont typeface="Arial"/>
              <a:buNone/>
              <a:defRPr sz="1600" b="0" i="0" u="none" strike="noStrike" cap="none">
                <a:solidFill>
                  <a:schemeClr val="lt1"/>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0" name="Shape 360"/>
          <p:cNvSpPr txBox="1">
            <a:spLocks noGrp="1"/>
          </p:cNvSpPr>
          <p:nvPr>
            <p:ph type="body" idx="3"/>
          </p:nvPr>
        </p:nvSpPr>
        <p:spPr>
          <a:xfrm>
            <a:off x="4304012" y="5561526"/>
            <a:ext cx="3584445" cy="685799"/>
          </a:xfrm>
          <a:prstGeom prst="rect">
            <a:avLst/>
          </a:prstGeom>
          <a:noFill/>
          <a:ln>
            <a:noFill/>
          </a:ln>
        </p:spPr>
        <p:txBody>
          <a:bodyPr wrap="square" lIns="91425" tIns="91425" rIns="91425" bIns="91425" anchor="ctr" anchorCtr="0"/>
          <a:lstStyle>
            <a:lvl1pPr marL="0" marR="0" lvl="0" indent="0" algn="ctr" rtl="0">
              <a:lnSpc>
                <a:spcPct val="100000"/>
              </a:lnSpc>
              <a:spcBef>
                <a:spcPts val="1200"/>
              </a:spcBef>
              <a:spcAft>
                <a:spcPts val="200"/>
              </a:spcAft>
              <a:buClr>
                <a:srgbClr val="7F7F7F"/>
              </a:buClr>
              <a:buFont typeface="Arial"/>
              <a:buNone/>
              <a:defRPr sz="1600" b="0" i="0" u="none" strike="noStrike" cap="none">
                <a:solidFill>
                  <a:schemeClr val="lt1"/>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1" name="Shape 361"/>
          <p:cNvSpPr>
            <a:spLocks noGrp="1"/>
          </p:cNvSpPr>
          <p:nvPr>
            <p:ph type="pic" idx="4"/>
          </p:nvPr>
        </p:nvSpPr>
        <p:spPr>
          <a:xfrm>
            <a:off x="576072" y="1756305"/>
            <a:ext cx="3584445" cy="3809998"/>
          </a:xfrm>
          <a:prstGeom prst="rect">
            <a:avLst/>
          </a:prstGeom>
          <a:noFill/>
          <a:ln>
            <a:noFill/>
          </a:ln>
        </p:spPr>
        <p:txBody>
          <a:bodyPr wrap="square" lIns="91425" tIns="91425" rIns="91425" bIns="91425" anchor="t" anchorCtr="0"/>
          <a:lstStyle>
            <a:lvl1pPr marL="254000" marR="0" lvl="0" indent="-127000" algn="l" rtl="0">
              <a:lnSpc>
                <a:spcPct val="100000"/>
              </a:lnSpc>
              <a:spcBef>
                <a:spcPts val="1200"/>
              </a:spcBef>
              <a:spcAft>
                <a:spcPts val="200"/>
              </a:spcAft>
              <a:buClr>
                <a:srgbClr val="7F7F7F"/>
              </a:buClr>
              <a:buSzPct val="100000"/>
              <a:buFont typeface="Arial"/>
              <a:buChar char="​"/>
              <a:defRPr sz="2000" b="0" i="0" u="none" strike="noStrike" cap="none">
                <a:solidFill>
                  <a:srgbClr val="5C656A"/>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2" name="Shape 362"/>
          <p:cNvSpPr>
            <a:spLocks noGrp="1"/>
          </p:cNvSpPr>
          <p:nvPr>
            <p:ph type="pic" idx="5"/>
          </p:nvPr>
        </p:nvSpPr>
        <p:spPr>
          <a:xfrm>
            <a:off x="4304012" y="1756305"/>
            <a:ext cx="3584445" cy="3809998"/>
          </a:xfrm>
          <a:prstGeom prst="rect">
            <a:avLst/>
          </a:prstGeom>
          <a:noFill/>
          <a:ln>
            <a:noFill/>
          </a:ln>
        </p:spPr>
        <p:txBody>
          <a:bodyPr wrap="square" lIns="91425" tIns="91425" rIns="91425" bIns="91425" anchor="t" anchorCtr="0"/>
          <a:lstStyle>
            <a:lvl1pPr marL="254000" marR="0" lvl="0" indent="-127000" algn="l" rtl="0">
              <a:lnSpc>
                <a:spcPct val="100000"/>
              </a:lnSpc>
              <a:spcBef>
                <a:spcPts val="1200"/>
              </a:spcBef>
              <a:spcAft>
                <a:spcPts val="200"/>
              </a:spcAft>
              <a:buClr>
                <a:srgbClr val="7F7F7F"/>
              </a:buClr>
              <a:buSzPct val="100000"/>
              <a:buFont typeface="Arial"/>
              <a:buChar char="​"/>
              <a:defRPr sz="2000" b="0" i="0" u="none" strike="noStrike" cap="none">
                <a:solidFill>
                  <a:srgbClr val="5C656A"/>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3" name="Shape 363"/>
          <p:cNvSpPr>
            <a:spLocks noGrp="1"/>
          </p:cNvSpPr>
          <p:nvPr>
            <p:ph type="pic" idx="6"/>
          </p:nvPr>
        </p:nvSpPr>
        <p:spPr>
          <a:xfrm>
            <a:off x="8043564" y="1756305"/>
            <a:ext cx="3584445" cy="3809998"/>
          </a:xfrm>
          <a:prstGeom prst="rect">
            <a:avLst/>
          </a:prstGeom>
          <a:noFill/>
          <a:ln>
            <a:noFill/>
          </a:ln>
        </p:spPr>
        <p:txBody>
          <a:bodyPr wrap="square" lIns="91425" tIns="91425" rIns="91425" bIns="91425" anchor="t" anchorCtr="0"/>
          <a:lstStyle>
            <a:lvl1pPr marL="254000" marR="0" lvl="0" indent="-127000" algn="l" rtl="0">
              <a:lnSpc>
                <a:spcPct val="100000"/>
              </a:lnSpc>
              <a:spcBef>
                <a:spcPts val="1200"/>
              </a:spcBef>
              <a:spcAft>
                <a:spcPts val="200"/>
              </a:spcAft>
              <a:buClr>
                <a:srgbClr val="7F7F7F"/>
              </a:buClr>
              <a:buSzPct val="100000"/>
              <a:buFont typeface="Arial"/>
              <a:buChar char="​"/>
              <a:defRPr sz="2000" b="0" i="0" u="none" strike="noStrike" cap="none">
                <a:solidFill>
                  <a:srgbClr val="5C656A"/>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4" name="Shape 364"/>
          <p:cNvSpPr txBox="1">
            <a:spLocks noGrp="1"/>
          </p:cNvSpPr>
          <p:nvPr>
            <p:ph type="body" idx="7"/>
          </p:nvPr>
        </p:nvSpPr>
        <p:spPr>
          <a:xfrm>
            <a:off x="571500" y="1081137"/>
            <a:ext cx="11046983" cy="369332"/>
          </a:xfrm>
          <a:prstGeom prst="rect">
            <a:avLst/>
          </a:prstGeom>
          <a:noFill/>
          <a:ln>
            <a:noFill/>
          </a:ln>
        </p:spPr>
        <p:txBody>
          <a:bodyPr wrap="square" lIns="91425" tIns="91425" rIns="91425" bIns="91425" anchor="t" anchorCtr="0"/>
          <a:lstStyle>
            <a:lvl1pPr marL="304800" marR="0" lvl="0" indent="-152400" algn="l" rtl="0">
              <a:lnSpc>
                <a:spcPct val="100000"/>
              </a:lnSpc>
              <a:spcBef>
                <a:spcPts val="1200"/>
              </a:spcBef>
              <a:spcAft>
                <a:spcPts val="0"/>
              </a:spcAft>
              <a:buClr>
                <a:srgbClr val="7F7F7F"/>
              </a:buClr>
              <a:buSzPct val="100000"/>
              <a:buFont typeface="Arial"/>
              <a:buChar char="​"/>
              <a:defRPr sz="2400" b="0" i="0" u="none" strike="noStrike" cap="none">
                <a:solidFill>
                  <a:schemeClr val="accent2"/>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5" name="Shape 365"/>
          <p:cNvSpPr txBox="1">
            <a:spLocks noGrp="1"/>
          </p:cNvSpPr>
          <p:nvPr>
            <p:ph type="title"/>
          </p:nvPr>
        </p:nvSpPr>
        <p:spPr>
          <a:xfrm>
            <a:off x="571500" y="63500"/>
            <a:ext cx="11045951" cy="990119"/>
          </a:xfrm>
          <a:prstGeom prst="rect">
            <a:avLst/>
          </a:prstGeom>
          <a:noFill/>
          <a:ln>
            <a:noFill/>
          </a:ln>
        </p:spPr>
        <p:txBody>
          <a:bodyPr wrap="square" lIns="91425" tIns="91425" rIns="91425" bIns="91425" anchor="b" anchorCtr="0"/>
          <a:lstStyle>
            <a:lvl1pPr marL="0" marR="0" lvl="0" indent="0" algn="l" rtl="0">
              <a:lnSpc>
                <a:spcPct val="95000"/>
              </a:lnSpc>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1pPr>
            <a:lvl2pPr marL="0" marR="0" lvl="1"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2pPr>
            <a:lvl3pPr marL="0" marR="0" lvl="2"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3pPr>
            <a:lvl4pPr marL="0" marR="0" lvl="3"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4pPr>
            <a:lvl5pPr marL="0" marR="0" lvl="4"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5pPr>
            <a:lvl6pPr marL="457200" marR="0" lvl="5"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6pPr>
            <a:lvl7pPr marL="914400" marR="0" lvl="6"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7pPr>
            <a:lvl8pPr marL="1371600" marR="0" lvl="7"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8pPr>
            <a:lvl9pPr marL="1828800" marR="0" lvl="8"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9pPr>
          </a:lstStyle>
          <a:p>
            <a:endParaRPr/>
          </a:p>
        </p:txBody>
      </p:sp>
      <p:sp>
        <p:nvSpPr>
          <p:cNvPr id="366" name="Shape 366"/>
          <p:cNvSpPr txBox="1">
            <a:spLocks noGrp="1"/>
          </p:cNvSpPr>
          <p:nvPr>
            <p:ph type="ftr" idx="11"/>
          </p:nvPr>
        </p:nvSpPr>
        <p:spPr>
          <a:xfrm>
            <a:off x="577850" y="6545046"/>
            <a:ext cx="10587080" cy="181067"/>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AFB5BA"/>
              </a:buClr>
              <a:buFont typeface="Arial"/>
              <a:buNone/>
              <a:defRPr sz="1000" b="0" i="0" u="none" strike="noStrike" cap="none">
                <a:solidFill>
                  <a:srgbClr val="AFB5BA"/>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column">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571500" y="63500"/>
            <a:ext cx="11045951" cy="990119"/>
          </a:xfrm>
          <a:prstGeom prst="rect">
            <a:avLst/>
          </a:prstGeom>
          <a:noFill/>
          <a:ln>
            <a:noFill/>
          </a:ln>
        </p:spPr>
        <p:txBody>
          <a:bodyPr wrap="square" lIns="91425" tIns="91425" rIns="91425" bIns="91425" anchor="b" anchorCtr="0"/>
          <a:lstStyle>
            <a:lvl1pPr marL="0" marR="0" lvl="0" indent="0" algn="l" rtl="0">
              <a:lnSpc>
                <a:spcPct val="95000"/>
              </a:lnSpc>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1pPr>
            <a:lvl2pPr marL="0" marR="0" lvl="1"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2pPr>
            <a:lvl3pPr marL="0" marR="0" lvl="2"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3pPr>
            <a:lvl4pPr marL="0" marR="0" lvl="3"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4pPr>
            <a:lvl5pPr marL="0" marR="0" lvl="4"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5pPr>
            <a:lvl6pPr marL="457200" marR="0" lvl="5"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6pPr>
            <a:lvl7pPr marL="914400" marR="0" lvl="6"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7pPr>
            <a:lvl8pPr marL="1371600" marR="0" lvl="7"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8pPr>
            <a:lvl9pPr marL="1828800" marR="0" lvl="8"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9pPr>
          </a:lstStyle>
          <a:p>
            <a:endParaRPr/>
          </a:p>
        </p:txBody>
      </p:sp>
      <p:sp>
        <p:nvSpPr>
          <p:cNvPr id="369" name="Shape 369"/>
          <p:cNvSpPr txBox="1">
            <a:spLocks noGrp="1"/>
          </p:cNvSpPr>
          <p:nvPr>
            <p:ph type="body" idx="1"/>
          </p:nvPr>
        </p:nvSpPr>
        <p:spPr>
          <a:xfrm>
            <a:off x="3405753" y="1763713"/>
            <a:ext cx="2542085" cy="4224336"/>
          </a:xfrm>
          <a:prstGeom prst="rect">
            <a:avLst/>
          </a:prstGeom>
          <a:noFill/>
          <a:ln>
            <a:noFill/>
          </a:ln>
        </p:spPr>
        <p:txBody>
          <a:bodyPr wrap="square" lIns="91425" tIns="91425" rIns="91425" bIns="91425" anchor="t" anchorCtr="0"/>
          <a:lstStyle>
            <a:lvl1pPr marL="254000" marR="0" lvl="0" indent="-127000" algn="l" rtl="0">
              <a:lnSpc>
                <a:spcPct val="100000"/>
              </a:lnSpc>
              <a:spcBef>
                <a:spcPts val="1200"/>
              </a:spcBef>
              <a:spcAft>
                <a:spcPts val="200"/>
              </a:spcAft>
              <a:buClr>
                <a:srgbClr val="7F7F7F"/>
              </a:buClr>
              <a:buSzPct val="100000"/>
              <a:buFont typeface="Arial"/>
              <a:buChar char="​"/>
              <a:defRPr sz="2000" b="0" i="0" u="none" strike="noStrike" cap="none">
                <a:solidFill>
                  <a:srgbClr val="5C656A"/>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0" name="Shape 370"/>
          <p:cNvSpPr txBox="1">
            <a:spLocks noGrp="1"/>
          </p:cNvSpPr>
          <p:nvPr>
            <p:ph type="body" idx="2"/>
          </p:nvPr>
        </p:nvSpPr>
        <p:spPr>
          <a:xfrm>
            <a:off x="6240005" y="1763713"/>
            <a:ext cx="2540125" cy="4224772"/>
          </a:xfrm>
          <a:prstGeom prst="rect">
            <a:avLst/>
          </a:prstGeom>
          <a:noFill/>
          <a:ln>
            <a:noFill/>
          </a:ln>
        </p:spPr>
        <p:txBody>
          <a:bodyPr wrap="square" lIns="91425" tIns="91425" rIns="91425" bIns="91425" anchor="t" anchorCtr="0"/>
          <a:lstStyle>
            <a:lvl1pPr marL="254000" marR="0" lvl="0" indent="-127000" algn="l" rtl="0">
              <a:lnSpc>
                <a:spcPct val="100000"/>
              </a:lnSpc>
              <a:spcBef>
                <a:spcPts val="1200"/>
              </a:spcBef>
              <a:spcAft>
                <a:spcPts val="200"/>
              </a:spcAft>
              <a:buClr>
                <a:srgbClr val="7F7F7F"/>
              </a:buClr>
              <a:buSzPct val="100000"/>
              <a:buFont typeface="Arial"/>
              <a:buChar char="​"/>
              <a:defRPr sz="2000" b="0" i="0" u="none" strike="noStrike" cap="none">
                <a:solidFill>
                  <a:srgbClr val="5C656A"/>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1" name="Shape 371"/>
          <p:cNvSpPr txBox="1">
            <a:spLocks noGrp="1"/>
          </p:cNvSpPr>
          <p:nvPr>
            <p:ph type="body" idx="3"/>
          </p:nvPr>
        </p:nvSpPr>
        <p:spPr>
          <a:xfrm>
            <a:off x="9072296" y="1763713"/>
            <a:ext cx="2545029" cy="4224772"/>
          </a:xfrm>
          <a:prstGeom prst="rect">
            <a:avLst/>
          </a:prstGeom>
          <a:noFill/>
          <a:ln>
            <a:noFill/>
          </a:ln>
        </p:spPr>
        <p:txBody>
          <a:bodyPr wrap="square" lIns="91425" tIns="91425" rIns="91425" bIns="91425" anchor="t" anchorCtr="0"/>
          <a:lstStyle>
            <a:lvl1pPr marL="254000" marR="0" lvl="0" indent="-127000" algn="l" rtl="0">
              <a:lnSpc>
                <a:spcPct val="100000"/>
              </a:lnSpc>
              <a:spcBef>
                <a:spcPts val="1200"/>
              </a:spcBef>
              <a:spcAft>
                <a:spcPts val="200"/>
              </a:spcAft>
              <a:buClr>
                <a:srgbClr val="7F7F7F"/>
              </a:buClr>
              <a:buSzPct val="100000"/>
              <a:buFont typeface="Arial"/>
              <a:buChar char="​"/>
              <a:defRPr sz="2000" b="0" i="0" u="none" strike="noStrike" cap="none">
                <a:solidFill>
                  <a:srgbClr val="5C656A"/>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2" name="Shape 372"/>
          <p:cNvSpPr txBox="1">
            <a:spLocks noGrp="1"/>
          </p:cNvSpPr>
          <p:nvPr>
            <p:ph type="body" idx="4"/>
          </p:nvPr>
        </p:nvSpPr>
        <p:spPr>
          <a:xfrm>
            <a:off x="571500" y="1764283"/>
            <a:ext cx="2542085" cy="4224336"/>
          </a:xfrm>
          <a:prstGeom prst="rect">
            <a:avLst/>
          </a:prstGeom>
          <a:noFill/>
          <a:ln>
            <a:noFill/>
          </a:ln>
        </p:spPr>
        <p:txBody>
          <a:bodyPr wrap="square" lIns="91425" tIns="91425" rIns="91425" bIns="91425" anchor="t" anchorCtr="0"/>
          <a:lstStyle>
            <a:lvl1pPr marL="254000" marR="0" lvl="0" indent="-127000" algn="l" rtl="0">
              <a:lnSpc>
                <a:spcPct val="100000"/>
              </a:lnSpc>
              <a:spcBef>
                <a:spcPts val="1200"/>
              </a:spcBef>
              <a:spcAft>
                <a:spcPts val="200"/>
              </a:spcAft>
              <a:buClr>
                <a:srgbClr val="7F7F7F"/>
              </a:buClr>
              <a:buSzPct val="100000"/>
              <a:buFont typeface="Arial"/>
              <a:buChar char="​"/>
              <a:defRPr sz="2000" b="0" i="0" u="none" strike="noStrike" cap="none">
                <a:solidFill>
                  <a:srgbClr val="5C656A"/>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3" name="Shape 373"/>
          <p:cNvSpPr txBox="1">
            <a:spLocks noGrp="1"/>
          </p:cNvSpPr>
          <p:nvPr>
            <p:ph type="body" idx="5"/>
          </p:nvPr>
        </p:nvSpPr>
        <p:spPr>
          <a:xfrm>
            <a:off x="571500" y="1081137"/>
            <a:ext cx="11046139" cy="369332"/>
          </a:xfrm>
          <a:prstGeom prst="rect">
            <a:avLst/>
          </a:prstGeom>
          <a:noFill/>
          <a:ln>
            <a:noFill/>
          </a:ln>
        </p:spPr>
        <p:txBody>
          <a:bodyPr wrap="square" lIns="91425" tIns="91425" rIns="91425" bIns="91425" anchor="t" anchorCtr="0"/>
          <a:lstStyle>
            <a:lvl1pPr marL="304800" marR="0" lvl="0" indent="-152400" algn="l" rtl="0">
              <a:lnSpc>
                <a:spcPct val="100000"/>
              </a:lnSpc>
              <a:spcBef>
                <a:spcPts val="0"/>
              </a:spcBef>
              <a:spcAft>
                <a:spcPts val="0"/>
              </a:spcAft>
              <a:buClr>
                <a:srgbClr val="7F7F7F"/>
              </a:buClr>
              <a:buSzPct val="100000"/>
              <a:buFont typeface="Arial"/>
              <a:buChar char="​"/>
              <a:defRPr sz="2400" b="0" i="0" u="none" strike="noStrike" cap="none">
                <a:solidFill>
                  <a:schemeClr val="accent2"/>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4" name="Shape 374"/>
          <p:cNvSpPr txBox="1">
            <a:spLocks noGrp="1"/>
          </p:cNvSpPr>
          <p:nvPr>
            <p:ph type="ftr" idx="11"/>
          </p:nvPr>
        </p:nvSpPr>
        <p:spPr>
          <a:xfrm>
            <a:off x="577850" y="6545046"/>
            <a:ext cx="10587080" cy="181067"/>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AFB5BA"/>
              </a:buClr>
              <a:buFont typeface="Arial"/>
              <a:buNone/>
              <a:defRPr sz="1000" b="0" i="0" u="none" strike="noStrike" cap="none">
                <a:solidFill>
                  <a:srgbClr val="AFB5BA"/>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column photos">
    <p:spTree>
      <p:nvGrpSpPr>
        <p:cNvPr id="1" name="Shape 375"/>
        <p:cNvGrpSpPr/>
        <p:nvPr/>
      </p:nvGrpSpPr>
      <p:grpSpPr>
        <a:xfrm>
          <a:off x="0" y="0"/>
          <a:ext cx="0" cy="0"/>
          <a:chOff x="0" y="0"/>
          <a:chExt cx="0" cy="0"/>
        </a:xfrm>
      </p:grpSpPr>
      <p:sp>
        <p:nvSpPr>
          <p:cNvPr id="376" name="Shape 376"/>
          <p:cNvSpPr/>
          <p:nvPr/>
        </p:nvSpPr>
        <p:spPr>
          <a:xfrm>
            <a:off x="6199769" y="5573837"/>
            <a:ext cx="2615184" cy="685799"/>
          </a:xfrm>
          <a:prstGeom prst="rect">
            <a:avLst/>
          </a:prstGeom>
          <a:solidFill>
            <a:schemeClr val="accent1"/>
          </a:solidFill>
          <a:ln>
            <a:noFill/>
          </a:ln>
        </p:spPr>
        <p:txBody>
          <a:bodyPr wrap="square" lIns="0" tIns="0" rIns="0" bIns="0" anchor="ctr" anchorCtr="0">
            <a:noAutofit/>
          </a:bodyPr>
          <a:lstStyle/>
          <a:p>
            <a:pPr marL="0" marR="0" lvl="0" indent="0" algn="ctr" rtl="0">
              <a:lnSpc>
                <a:spcPct val="120000"/>
              </a:lnSpc>
              <a:spcBef>
                <a:spcPts val="0"/>
              </a:spcBef>
              <a:spcAft>
                <a:spcPts val="0"/>
              </a:spcAft>
              <a:buClr>
                <a:srgbClr val="000000"/>
              </a:buClr>
              <a:buFont typeface="Arial"/>
              <a:buNone/>
            </a:pPr>
            <a:endParaRPr sz="1000" b="0" i="0" u="none" strike="noStrike" cap="none">
              <a:solidFill>
                <a:schemeClr val="lt1"/>
              </a:solidFill>
              <a:latin typeface="Arial"/>
              <a:ea typeface="Arial"/>
              <a:cs typeface="Arial"/>
              <a:sym typeface="Arial"/>
            </a:endParaRPr>
          </a:p>
        </p:txBody>
      </p:sp>
      <p:sp>
        <p:nvSpPr>
          <p:cNvPr id="377" name="Shape 377"/>
          <p:cNvSpPr/>
          <p:nvPr/>
        </p:nvSpPr>
        <p:spPr>
          <a:xfrm>
            <a:off x="3387921" y="5573837"/>
            <a:ext cx="2615184" cy="685799"/>
          </a:xfrm>
          <a:prstGeom prst="rect">
            <a:avLst/>
          </a:prstGeom>
          <a:solidFill>
            <a:schemeClr val="accent1"/>
          </a:solidFill>
          <a:ln>
            <a:noFill/>
          </a:ln>
        </p:spPr>
        <p:txBody>
          <a:bodyPr wrap="square" lIns="0" tIns="0" rIns="0" bIns="0" anchor="ctr" anchorCtr="0">
            <a:noAutofit/>
          </a:bodyPr>
          <a:lstStyle/>
          <a:p>
            <a:pPr marL="0" marR="0" lvl="0" indent="0" algn="ctr" rtl="0">
              <a:lnSpc>
                <a:spcPct val="120000"/>
              </a:lnSpc>
              <a:spcBef>
                <a:spcPts val="0"/>
              </a:spcBef>
              <a:spcAft>
                <a:spcPts val="0"/>
              </a:spcAft>
              <a:buClr>
                <a:srgbClr val="000000"/>
              </a:buClr>
              <a:buFont typeface="Arial"/>
              <a:buNone/>
            </a:pPr>
            <a:endParaRPr sz="1000" b="0" i="0" u="none" strike="noStrike" cap="none">
              <a:solidFill>
                <a:schemeClr val="lt1"/>
              </a:solidFill>
              <a:latin typeface="Arial"/>
              <a:ea typeface="Arial"/>
              <a:cs typeface="Arial"/>
              <a:sym typeface="Arial"/>
            </a:endParaRPr>
          </a:p>
        </p:txBody>
      </p:sp>
      <p:sp>
        <p:nvSpPr>
          <p:cNvPr id="378" name="Shape 378"/>
          <p:cNvSpPr/>
          <p:nvPr/>
        </p:nvSpPr>
        <p:spPr>
          <a:xfrm>
            <a:off x="576072" y="5573837"/>
            <a:ext cx="2615184" cy="685799"/>
          </a:xfrm>
          <a:prstGeom prst="rect">
            <a:avLst/>
          </a:prstGeom>
          <a:solidFill>
            <a:schemeClr val="accent1"/>
          </a:solidFill>
          <a:ln>
            <a:noFill/>
          </a:ln>
        </p:spPr>
        <p:txBody>
          <a:bodyPr wrap="square" lIns="0" tIns="0" rIns="0" bIns="0" anchor="ctr" anchorCtr="0">
            <a:noAutofit/>
          </a:bodyPr>
          <a:lstStyle/>
          <a:p>
            <a:pPr marL="0" marR="0" lvl="0" indent="0" algn="ctr" rtl="0">
              <a:lnSpc>
                <a:spcPct val="120000"/>
              </a:lnSpc>
              <a:spcBef>
                <a:spcPts val="0"/>
              </a:spcBef>
              <a:spcAft>
                <a:spcPts val="0"/>
              </a:spcAft>
              <a:buClr>
                <a:srgbClr val="000000"/>
              </a:buClr>
              <a:buFont typeface="Arial"/>
              <a:buNone/>
            </a:pPr>
            <a:endParaRPr sz="1000" b="0" i="0" u="none" strike="noStrike" cap="none">
              <a:solidFill>
                <a:schemeClr val="lt1"/>
              </a:solidFill>
              <a:latin typeface="Arial"/>
              <a:ea typeface="Arial"/>
              <a:cs typeface="Arial"/>
              <a:sym typeface="Arial"/>
            </a:endParaRPr>
          </a:p>
        </p:txBody>
      </p:sp>
      <p:sp>
        <p:nvSpPr>
          <p:cNvPr id="379" name="Shape 379"/>
          <p:cNvSpPr/>
          <p:nvPr/>
        </p:nvSpPr>
        <p:spPr>
          <a:xfrm>
            <a:off x="9011620" y="5573837"/>
            <a:ext cx="2605842" cy="685799"/>
          </a:xfrm>
          <a:prstGeom prst="rect">
            <a:avLst/>
          </a:prstGeom>
          <a:solidFill>
            <a:schemeClr val="accent1"/>
          </a:solidFill>
          <a:ln>
            <a:noFill/>
          </a:ln>
        </p:spPr>
        <p:txBody>
          <a:bodyPr wrap="square" lIns="0" tIns="0" rIns="0" bIns="0" anchor="ctr" anchorCtr="0">
            <a:noAutofit/>
          </a:bodyPr>
          <a:lstStyle/>
          <a:p>
            <a:pPr marL="0" marR="0" lvl="0" indent="0" algn="ctr" rtl="0">
              <a:lnSpc>
                <a:spcPct val="120000"/>
              </a:lnSpc>
              <a:spcBef>
                <a:spcPts val="0"/>
              </a:spcBef>
              <a:spcAft>
                <a:spcPts val="0"/>
              </a:spcAft>
              <a:buClr>
                <a:srgbClr val="000000"/>
              </a:buClr>
              <a:buFont typeface="Arial"/>
              <a:buNone/>
            </a:pPr>
            <a:endParaRPr sz="1000" b="0" i="0" u="none" strike="noStrike" cap="none">
              <a:solidFill>
                <a:schemeClr val="lt1"/>
              </a:solidFill>
              <a:latin typeface="Arial"/>
              <a:ea typeface="Arial"/>
              <a:cs typeface="Arial"/>
              <a:sym typeface="Arial"/>
            </a:endParaRPr>
          </a:p>
        </p:txBody>
      </p:sp>
      <p:pic>
        <p:nvPicPr>
          <p:cNvPr id="380" name="Shape 380"/>
          <p:cNvPicPr preferRelativeResize="0"/>
          <p:nvPr/>
        </p:nvPicPr>
        <p:blipFill rotWithShape="1">
          <a:blip r:embed="rId2">
            <a:alphaModFix/>
          </a:blip>
          <a:srcRect/>
          <a:stretch/>
        </p:blipFill>
        <p:spPr>
          <a:xfrm>
            <a:off x="0" y="0"/>
            <a:ext cx="12188824" cy="6856214"/>
          </a:xfrm>
          <a:prstGeom prst="rect">
            <a:avLst/>
          </a:prstGeom>
          <a:noFill/>
          <a:ln>
            <a:noFill/>
          </a:ln>
        </p:spPr>
      </p:pic>
      <p:sp>
        <p:nvSpPr>
          <p:cNvPr id="381" name="Shape 381"/>
          <p:cNvSpPr txBox="1">
            <a:spLocks noGrp="1"/>
          </p:cNvSpPr>
          <p:nvPr>
            <p:ph type="body" idx="1"/>
          </p:nvPr>
        </p:nvSpPr>
        <p:spPr>
          <a:xfrm>
            <a:off x="571500" y="1081137"/>
            <a:ext cx="11046983" cy="369332"/>
          </a:xfrm>
          <a:prstGeom prst="rect">
            <a:avLst/>
          </a:prstGeom>
          <a:noFill/>
          <a:ln>
            <a:noFill/>
          </a:ln>
        </p:spPr>
        <p:txBody>
          <a:bodyPr wrap="square" lIns="91425" tIns="91425" rIns="91425" bIns="91425" anchor="t" anchorCtr="0"/>
          <a:lstStyle>
            <a:lvl1pPr marL="304800" marR="0" lvl="0" indent="-152400" algn="l" rtl="0">
              <a:lnSpc>
                <a:spcPct val="100000"/>
              </a:lnSpc>
              <a:spcBef>
                <a:spcPts val="1200"/>
              </a:spcBef>
              <a:spcAft>
                <a:spcPts val="0"/>
              </a:spcAft>
              <a:buClr>
                <a:srgbClr val="7F7F7F"/>
              </a:buClr>
              <a:buSzPct val="100000"/>
              <a:buFont typeface="Arial"/>
              <a:buChar char="​"/>
              <a:defRPr sz="2400" b="0" i="0" u="none" strike="noStrike" cap="none">
                <a:solidFill>
                  <a:schemeClr val="accent2"/>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2" name="Shape 382"/>
          <p:cNvSpPr txBox="1">
            <a:spLocks noGrp="1"/>
          </p:cNvSpPr>
          <p:nvPr>
            <p:ph type="title"/>
          </p:nvPr>
        </p:nvSpPr>
        <p:spPr>
          <a:xfrm>
            <a:off x="571500" y="63500"/>
            <a:ext cx="11045951" cy="990119"/>
          </a:xfrm>
          <a:prstGeom prst="rect">
            <a:avLst/>
          </a:prstGeom>
          <a:noFill/>
          <a:ln>
            <a:noFill/>
          </a:ln>
        </p:spPr>
        <p:txBody>
          <a:bodyPr wrap="square" lIns="91425" tIns="91425" rIns="91425" bIns="91425" anchor="b" anchorCtr="0"/>
          <a:lstStyle>
            <a:lvl1pPr marL="0" marR="0" lvl="0" indent="0" algn="l" rtl="0">
              <a:lnSpc>
                <a:spcPct val="95000"/>
              </a:lnSpc>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1pPr>
            <a:lvl2pPr marL="0" marR="0" lvl="1"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2pPr>
            <a:lvl3pPr marL="0" marR="0" lvl="2"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3pPr>
            <a:lvl4pPr marL="0" marR="0" lvl="3"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4pPr>
            <a:lvl5pPr marL="0" marR="0" lvl="4"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5pPr>
            <a:lvl6pPr marL="457200" marR="0" lvl="5"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6pPr>
            <a:lvl7pPr marL="914400" marR="0" lvl="6"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7pPr>
            <a:lvl8pPr marL="1371600" marR="0" lvl="7"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8pPr>
            <a:lvl9pPr marL="1828800" marR="0" lvl="8"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9pPr>
          </a:lstStyle>
          <a:p>
            <a:endParaRPr/>
          </a:p>
        </p:txBody>
      </p:sp>
      <p:sp>
        <p:nvSpPr>
          <p:cNvPr id="383" name="Shape 383"/>
          <p:cNvSpPr txBox="1">
            <a:spLocks noGrp="1"/>
          </p:cNvSpPr>
          <p:nvPr>
            <p:ph type="body" idx="2"/>
          </p:nvPr>
        </p:nvSpPr>
        <p:spPr>
          <a:xfrm>
            <a:off x="6199769" y="5573837"/>
            <a:ext cx="2615184" cy="685799"/>
          </a:xfrm>
          <a:prstGeom prst="rect">
            <a:avLst/>
          </a:prstGeom>
          <a:noFill/>
          <a:ln>
            <a:noFill/>
          </a:ln>
        </p:spPr>
        <p:txBody>
          <a:bodyPr wrap="square" lIns="91425" tIns="91425" rIns="91425" bIns="91425" anchor="ctr" anchorCtr="0"/>
          <a:lstStyle>
            <a:lvl1pPr marL="0" marR="0" lvl="0" indent="0" algn="ctr" rtl="0">
              <a:lnSpc>
                <a:spcPct val="100000"/>
              </a:lnSpc>
              <a:spcBef>
                <a:spcPts val="1200"/>
              </a:spcBef>
              <a:spcAft>
                <a:spcPts val="200"/>
              </a:spcAft>
              <a:buClr>
                <a:schemeClr val="lt2"/>
              </a:buClr>
              <a:buFont typeface="Noto Sans Symbols"/>
              <a:buNone/>
              <a:defRPr sz="1600" b="0" i="0" u="none" strike="noStrike" cap="none">
                <a:solidFill>
                  <a:schemeClr val="lt1"/>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4" name="Shape 384"/>
          <p:cNvSpPr txBox="1">
            <a:spLocks noGrp="1"/>
          </p:cNvSpPr>
          <p:nvPr>
            <p:ph type="body" idx="3"/>
          </p:nvPr>
        </p:nvSpPr>
        <p:spPr>
          <a:xfrm>
            <a:off x="576072" y="5573837"/>
            <a:ext cx="2615184" cy="685799"/>
          </a:xfrm>
          <a:prstGeom prst="rect">
            <a:avLst/>
          </a:prstGeom>
          <a:noFill/>
          <a:ln>
            <a:noFill/>
          </a:ln>
        </p:spPr>
        <p:txBody>
          <a:bodyPr wrap="square" lIns="91425" tIns="91425" rIns="91425" bIns="91425" anchor="ctr" anchorCtr="0"/>
          <a:lstStyle>
            <a:lvl1pPr marL="0" marR="0" lvl="0" indent="0" algn="ctr" rtl="0">
              <a:lnSpc>
                <a:spcPct val="100000"/>
              </a:lnSpc>
              <a:spcBef>
                <a:spcPts val="1200"/>
              </a:spcBef>
              <a:spcAft>
                <a:spcPts val="200"/>
              </a:spcAft>
              <a:buClr>
                <a:srgbClr val="7F7F7F"/>
              </a:buClr>
              <a:buFont typeface="Arial"/>
              <a:buNone/>
              <a:defRPr sz="1600" b="0" i="0" u="none" strike="noStrike" cap="none">
                <a:solidFill>
                  <a:schemeClr val="lt1"/>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5" name="Shape 385"/>
          <p:cNvSpPr txBox="1">
            <a:spLocks noGrp="1"/>
          </p:cNvSpPr>
          <p:nvPr>
            <p:ph type="body" idx="4"/>
          </p:nvPr>
        </p:nvSpPr>
        <p:spPr>
          <a:xfrm>
            <a:off x="3387921" y="5573837"/>
            <a:ext cx="2615184" cy="685799"/>
          </a:xfrm>
          <a:prstGeom prst="rect">
            <a:avLst/>
          </a:prstGeom>
          <a:noFill/>
          <a:ln>
            <a:noFill/>
          </a:ln>
        </p:spPr>
        <p:txBody>
          <a:bodyPr wrap="square" lIns="91425" tIns="91425" rIns="91425" bIns="91425" anchor="ctr" anchorCtr="0"/>
          <a:lstStyle>
            <a:lvl1pPr marL="0" marR="0" lvl="0" indent="0" algn="ctr" rtl="0">
              <a:lnSpc>
                <a:spcPct val="100000"/>
              </a:lnSpc>
              <a:spcBef>
                <a:spcPts val="1200"/>
              </a:spcBef>
              <a:spcAft>
                <a:spcPts val="200"/>
              </a:spcAft>
              <a:buClr>
                <a:srgbClr val="7F7F7F"/>
              </a:buClr>
              <a:buFont typeface="Arial"/>
              <a:buNone/>
              <a:defRPr sz="1600" b="0" i="0" u="none" strike="noStrike" cap="none">
                <a:solidFill>
                  <a:schemeClr val="lt1"/>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6" name="Shape 386"/>
          <p:cNvSpPr txBox="1">
            <a:spLocks noGrp="1"/>
          </p:cNvSpPr>
          <p:nvPr>
            <p:ph type="body" idx="5"/>
          </p:nvPr>
        </p:nvSpPr>
        <p:spPr>
          <a:xfrm>
            <a:off x="9011620" y="5573837"/>
            <a:ext cx="2587750" cy="685799"/>
          </a:xfrm>
          <a:prstGeom prst="rect">
            <a:avLst/>
          </a:prstGeom>
          <a:noFill/>
          <a:ln>
            <a:noFill/>
          </a:ln>
        </p:spPr>
        <p:txBody>
          <a:bodyPr wrap="square" lIns="91425" tIns="91425" rIns="91425" bIns="91425" anchor="ctr" anchorCtr="0"/>
          <a:lstStyle>
            <a:lvl1pPr marL="203200" marR="0" lvl="0" indent="-101600" algn="ctr" rtl="0">
              <a:lnSpc>
                <a:spcPct val="100000"/>
              </a:lnSpc>
              <a:spcBef>
                <a:spcPts val="1200"/>
              </a:spcBef>
              <a:spcAft>
                <a:spcPts val="200"/>
              </a:spcAft>
              <a:buClr>
                <a:srgbClr val="7F7F7F"/>
              </a:buClr>
              <a:buSzPct val="100000"/>
              <a:buFont typeface="Arial"/>
              <a:buChar char="​"/>
              <a:defRPr sz="1600" b="0" i="0" u="none" strike="noStrike" cap="none">
                <a:solidFill>
                  <a:schemeClr val="lt1"/>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7" name="Shape 387"/>
          <p:cNvSpPr txBox="1">
            <a:spLocks noGrp="1"/>
          </p:cNvSpPr>
          <p:nvPr>
            <p:ph type="ftr" idx="11"/>
          </p:nvPr>
        </p:nvSpPr>
        <p:spPr>
          <a:xfrm>
            <a:off x="577850" y="6545046"/>
            <a:ext cx="10587080" cy="181067"/>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AFB5BA"/>
              </a:buClr>
              <a:buFont typeface="Arial"/>
              <a:buNone/>
              <a:defRPr sz="1000" b="0" i="0" u="none" strike="noStrike" cap="none">
                <a:solidFill>
                  <a:srgbClr val="AFB5BA"/>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388" name="Shape 388"/>
          <p:cNvSpPr>
            <a:spLocks noGrp="1"/>
          </p:cNvSpPr>
          <p:nvPr>
            <p:ph type="pic" idx="6"/>
          </p:nvPr>
        </p:nvSpPr>
        <p:spPr>
          <a:xfrm>
            <a:off x="576072" y="1754141"/>
            <a:ext cx="2615184" cy="3822191"/>
          </a:xfrm>
          <a:prstGeom prst="rect">
            <a:avLst/>
          </a:prstGeom>
          <a:noFill/>
          <a:ln>
            <a:noFill/>
          </a:ln>
        </p:spPr>
        <p:txBody>
          <a:bodyPr wrap="square" lIns="91425" tIns="91425" rIns="91425" bIns="91425" anchor="t" anchorCtr="0"/>
          <a:lstStyle>
            <a:lvl1pPr marL="254000" marR="0" lvl="0" indent="-127000" algn="l" rtl="0">
              <a:lnSpc>
                <a:spcPct val="100000"/>
              </a:lnSpc>
              <a:spcBef>
                <a:spcPts val="1200"/>
              </a:spcBef>
              <a:spcAft>
                <a:spcPts val="200"/>
              </a:spcAft>
              <a:buClr>
                <a:srgbClr val="7F7F7F"/>
              </a:buClr>
              <a:buSzPct val="100000"/>
              <a:buFont typeface="Arial"/>
              <a:buChar char="​"/>
              <a:defRPr sz="2000" b="0" i="0" u="none" strike="noStrike" cap="none">
                <a:solidFill>
                  <a:srgbClr val="5C656A"/>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9" name="Shape 389"/>
          <p:cNvSpPr>
            <a:spLocks noGrp="1"/>
          </p:cNvSpPr>
          <p:nvPr>
            <p:ph type="pic" idx="7"/>
          </p:nvPr>
        </p:nvSpPr>
        <p:spPr>
          <a:xfrm>
            <a:off x="3387921" y="1754141"/>
            <a:ext cx="2615184" cy="3822191"/>
          </a:xfrm>
          <a:prstGeom prst="rect">
            <a:avLst/>
          </a:prstGeom>
          <a:noFill/>
          <a:ln>
            <a:noFill/>
          </a:ln>
        </p:spPr>
        <p:txBody>
          <a:bodyPr wrap="square" lIns="91425" tIns="91425" rIns="91425" bIns="91425" anchor="t" anchorCtr="0"/>
          <a:lstStyle>
            <a:lvl1pPr marL="254000" marR="0" lvl="0" indent="-127000" algn="l" rtl="0">
              <a:lnSpc>
                <a:spcPct val="100000"/>
              </a:lnSpc>
              <a:spcBef>
                <a:spcPts val="1200"/>
              </a:spcBef>
              <a:spcAft>
                <a:spcPts val="200"/>
              </a:spcAft>
              <a:buClr>
                <a:srgbClr val="7F7F7F"/>
              </a:buClr>
              <a:buSzPct val="100000"/>
              <a:buFont typeface="Arial"/>
              <a:buChar char="​"/>
              <a:defRPr sz="2000" b="0" i="0" u="none" strike="noStrike" cap="none">
                <a:solidFill>
                  <a:srgbClr val="5C656A"/>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0" name="Shape 390"/>
          <p:cNvSpPr>
            <a:spLocks noGrp="1"/>
          </p:cNvSpPr>
          <p:nvPr>
            <p:ph type="pic" idx="8"/>
          </p:nvPr>
        </p:nvSpPr>
        <p:spPr>
          <a:xfrm>
            <a:off x="6199769" y="1754141"/>
            <a:ext cx="2615184" cy="3822191"/>
          </a:xfrm>
          <a:prstGeom prst="rect">
            <a:avLst/>
          </a:prstGeom>
          <a:noFill/>
          <a:ln>
            <a:noFill/>
          </a:ln>
        </p:spPr>
        <p:txBody>
          <a:bodyPr wrap="square" lIns="91425" tIns="91425" rIns="91425" bIns="91425" anchor="t" anchorCtr="0"/>
          <a:lstStyle>
            <a:lvl1pPr marL="254000" marR="0" lvl="0" indent="-127000" algn="l" rtl="0">
              <a:lnSpc>
                <a:spcPct val="100000"/>
              </a:lnSpc>
              <a:spcBef>
                <a:spcPts val="1200"/>
              </a:spcBef>
              <a:spcAft>
                <a:spcPts val="200"/>
              </a:spcAft>
              <a:buClr>
                <a:srgbClr val="7F7F7F"/>
              </a:buClr>
              <a:buSzPct val="100000"/>
              <a:buFont typeface="Arial"/>
              <a:buChar char="​"/>
              <a:defRPr sz="2000" b="0" i="0" u="none" strike="noStrike" cap="none">
                <a:solidFill>
                  <a:srgbClr val="5C656A"/>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1" name="Shape 391"/>
          <p:cNvSpPr>
            <a:spLocks noGrp="1"/>
          </p:cNvSpPr>
          <p:nvPr>
            <p:ph type="pic" idx="9"/>
          </p:nvPr>
        </p:nvSpPr>
        <p:spPr>
          <a:xfrm>
            <a:off x="9011620" y="1754141"/>
            <a:ext cx="2605832" cy="3822191"/>
          </a:xfrm>
          <a:prstGeom prst="rect">
            <a:avLst/>
          </a:prstGeom>
          <a:noFill/>
          <a:ln>
            <a:noFill/>
          </a:ln>
        </p:spPr>
        <p:txBody>
          <a:bodyPr wrap="square" lIns="91425" tIns="91425" rIns="91425" bIns="91425" anchor="t" anchorCtr="0"/>
          <a:lstStyle>
            <a:lvl1pPr marL="254000" marR="0" lvl="0" indent="-127000" algn="l" rtl="0">
              <a:lnSpc>
                <a:spcPct val="100000"/>
              </a:lnSpc>
              <a:spcBef>
                <a:spcPts val="1200"/>
              </a:spcBef>
              <a:spcAft>
                <a:spcPts val="200"/>
              </a:spcAft>
              <a:buClr>
                <a:srgbClr val="7F7F7F"/>
              </a:buClr>
              <a:buSzPct val="100000"/>
              <a:buFont typeface="Arial"/>
              <a:buChar char="​"/>
              <a:defRPr sz="2000" b="0" i="0" u="none" strike="noStrike" cap="none">
                <a:solidFill>
                  <a:srgbClr val="5C656A"/>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hapter Divider Layout">
    <p:bg>
      <p:bgPr>
        <a:gradFill>
          <a:gsLst>
            <a:gs pos="0">
              <a:srgbClr val="118ED9"/>
            </a:gs>
            <a:gs pos="50000">
              <a:srgbClr val="4CC0D9"/>
            </a:gs>
            <a:gs pos="100000">
              <a:srgbClr val="41DBA0"/>
            </a:gs>
          </a:gsLst>
          <a:lin ang="5400012" scaled="0"/>
        </a:gradFill>
        <a:effectLst/>
      </p:bgPr>
    </p:bg>
    <p:spTree>
      <p:nvGrpSpPr>
        <p:cNvPr id="1" name="Shape 392"/>
        <p:cNvGrpSpPr/>
        <p:nvPr/>
      </p:nvGrpSpPr>
      <p:grpSpPr>
        <a:xfrm>
          <a:off x="0" y="0"/>
          <a:ext cx="0" cy="0"/>
          <a:chOff x="0" y="0"/>
          <a:chExt cx="0" cy="0"/>
        </a:xfrm>
      </p:grpSpPr>
      <p:pic>
        <p:nvPicPr>
          <p:cNvPr id="393" name="Shape 393"/>
          <p:cNvPicPr preferRelativeResize="0"/>
          <p:nvPr/>
        </p:nvPicPr>
        <p:blipFill rotWithShape="1">
          <a:blip r:embed="rId2">
            <a:alphaModFix/>
          </a:blip>
          <a:srcRect/>
          <a:stretch/>
        </p:blipFill>
        <p:spPr>
          <a:xfrm>
            <a:off x="0" y="0"/>
            <a:ext cx="12188824" cy="6856214"/>
          </a:xfrm>
          <a:prstGeom prst="rect">
            <a:avLst/>
          </a:prstGeom>
          <a:noFill/>
          <a:ln>
            <a:noFill/>
          </a:ln>
        </p:spPr>
      </p:pic>
      <p:sp>
        <p:nvSpPr>
          <p:cNvPr id="394" name="Shape 394"/>
          <p:cNvSpPr/>
          <p:nvPr/>
        </p:nvSpPr>
        <p:spPr>
          <a:xfrm>
            <a:off x="0" y="0"/>
            <a:ext cx="12188824" cy="6856214"/>
          </a:xfrm>
          <a:prstGeom prst="rect">
            <a:avLst/>
          </a:prstGeom>
          <a:gradFill>
            <a:gsLst>
              <a:gs pos="0">
                <a:srgbClr val="118ED9">
                  <a:alpha val="0"/>
                </a:srgbClr>
              </a:gs>
              <a:gs pos="50000">
                <a:srgbClr val="4CC0D9">
                  <a:alpha val="49019"/>
                </a:srgbClr>
              </a:gs>
              <a:gs pos="100000">
                <a:srgbClr val="2ED29F"/>
              </a:gs>
            </a:gsLst>
            <a:lin ang="5400000" scaled="0"/>
          </a:gra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395" name="Shape 395"/>
          <p:cNvSpPr txBox="1">
            <a:spLocks noGrp="1"/>
          </p:cNvSpPr>
          <p:nvPr>
            <p:ph type="body" idx="1"/>
          </p:nvPr>
        </p:nvSpPr>
        <p:spPr>
          <a:xfrm>
            <a:off x="571500" y="853412"/>
            <a:ext cx="2514599" cy="744635"/>
          </a:xfrm>
          <a:prstGeom prst="rect">
            <a:avLst/>
          </a:prstGeom>
          <a:noFill/>
          <a:ln>
            <a:noFill/>
          </a:ln>
        </p:spPr>
        <p:txBody>
          <a:bodyPr wrap="square" lIns="91425" tIns="91425" rIns="91425" bIns="91425" anchor="b" anchorCtr="0"/>
          <a:lstStyle>
            <a:lvl1pPr marL="0" marR="0" lvl="0" indent="0" algn="ctr" rtl="0">
              <a:lnSpc>
                <a:spcPct val="100000"/>
              </a:lnSpc>
              <a:spcBef>
                <a:spcPts val="1200"/>
              </a:spcBef>
              <a:spcAft>
                <a:spcPts val="200"/>
              </a:spcAft>
              <a:buClr>
                <a:schemeClr val="lt1"/>
              </a:buClr>
              <a:buFont typeface="Arial"/>
              <a:buNone/>
              <a:defRPr sz="2000" b="0" i="0" u="none" strike="noStrike" cap="none">
                <a:solidFill>
                  <a:schemeClr val="lt1"/>
                </a:solidFill>
                <a:latin typeface="Arial"/>
                <a:ea typeface="Arial"/>
                <a:cs typeface="Arial"/>
                <a:sym typeface="Arial"/>
              </a:defRPr>
            </a:lvl1pPr>
            <a:lvl2pPr marL="254000" marR="0" lvl="1" indent="50800" algn="l" rtl="0">
              <a:lnSpc>
                <a:spcPct val="100000"/>
              </a:lnSpc>
              <a:spcBef>
                <a:spcPts val="200"/>
              </a:spcBef>
              <a:spcAft>
                <a:spcPts val="600"/>
              </a:spcAft>
              <a:buClr>
                <a:schemeClr val="lt1"/>
              </a:buClr>
              <a:buSzPct val="100000"/>
              <a:buFont typeface="Arial"/>
              <a:buChar char="•"/>
              <a:defRPr sz="2000" b="0" i="0" u="none" strike="noStrike" cap="none">
                <a:solidFill>
                  <a:schemeClr val="lt1"/>
                </a:solidFill>
                <a:latin typeface="Arial"/>
                <a:ea typeface="Arial"/>
                <a:cs typeface="Arial"/>
                <a:sym typeface="Arial"/>
              </a:defRPr>
            </a:lvl2pPr>
            <a:lvl3pPr marL="406400" marR="0" lvl="2" indent="63500"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Arial"/>
                <a:ea typeface="Arial"/>
                <a:cs typeface="Arial"/>
                <a:sym typeface="Arial"/>
              </a:defRPr>
            </a:lvl3pPr>
            <a:lvl4pPr marL="558800" marR="0" lvl="3" indent="88900" algn="l" rtl="0">
              <a:lnSpc>
                <a:spcPct val="100000"/>
              </a:lnSpc>
              <a:spcBef>
                <a:spcPts val="0"/>
              </a:spcBef>
              <a:spcAft>
                <a:spcPts val="600"/>
              </a:spcAft>
              <a:buClr>
                <a:schemeClr val="lt1"/>
              </a:buClr>
              <a:buSzPct val="100000"/>
              <a:buFont typeface="Arial"/>
              <a:buChar char="•"/>
              <a:defRPr sz="1600" b="0" i="0" u="none" strike="noStrike" cap="none">
                <a:solidFill>
                  <a:schemeClr val="lt1"/>
                </a:solidFill>
                <a:latin typeface="Arial"/>
                <a:ea typeface="Arial"/>
                <a:cs typeface="Arial"/>
                <a:sym typeface="Arial"/>
              </a:defRPr>
            </a:lvl4pPr>
            <a:lvl5pPr marL="1828800" marR="0" lvl="4" indent="0" algn="l" rtl="0">
              <a:lnSpc>
                <a:spcPct val="100000"/>
              </a:lnSpc>
              <a:spcBef>
                <a:spcPts val="200"/>
              </a:spcBef>
              <a:spcAft>
                <a:spcPts val="600"/>
              </a:spcAft>
              <a:buClr>
                <a:schemeClr val="lt1"/>
              </a:buClr>
              <a:buFont typeface="Arial"/>
              <a:buNone/>
              <a:defRPr sz="1600" b="0" i="0" u="none" strike="noStrike" cap="none">
                <a:solidFill>
                  <a:schemeClr val="lt1"/>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6" name="Shape 396"/>
          <p:cNvSpPr txBox="1">
            <a:spLocks noGrp="1"/>
          </p:cNvSpPr>
          <p:nvPr>
            <p:ph type="body" idx="2"/>
          </p:nvPr>
        </p:nvSpPr>
        <p:spPr>
          <a:xfrm>
            <a:off x="3392594" y="4454417"/>
            <a:ext cx="2518741" cy="2221992"/>
          </a:xfrm>
          <a:prstGeom prst="rect">
            <a:avLst/>
          </a:prstGeom>
          <a:noFill/>
          <a:ln>
            <a:noFill/>
          </a:ln>
        </p:spPr>
        <p:txBody>
          <a:bodyPr wrap="square" lIns="91425" tIns="91425" rIns="91425" bIns="91425" anchor="t" anchorCtr="0"/>
          <a:lstStyle>
            <a:lvl1pPr marL="228600" marR="0" lvl="0" indent="-114300" algn="l" rtl="0">
              <a:lnSpc>
                <a:spcPct val="100000"/>
              </a:lnSpc>
              <a:spcBef>
                <a:spcPts val="600"/>
              </a:spcBef>
              <a:spcAft>
                <a:spcPts val="200"/>
              </a:spcAft>
              <a:buClr>
                <a:srgbClr val="7F7F7F"/>
              </a:buClr>
              <a:buSzPct val="100000"/>
              <a:buFont typeface="Arial"/>
              <a:buChar char="​"/>
              <a:defRPr sz="1800" b="0" i="0" u="none" strike="noStrike" cap="none">
                <a:solidFill>
                  <a:schemeClr val="lt1"/>
                </a:solidFill>
                <a:latin typeface="Arial"/>
                <a:ea typeface="Arial"/>
                <a:cs typeface="Arial"/>
                <a:sym typeface="Arial"/>
              </a:defRPr>
            </a:lvl1pPr>
            <a:lvl2pPr marL="203200" marR="0" lvl="1" indent="76200" algn="l" rtl="0">
              <a:lnSpc>
                <a:spcPct val="100000"/>
              </a:lnSpc>
              <a:spcBef>
                <a:spcPts val="200"/>
              </a:spcBef>
              <a:spcAft>
                <a:spcPts val="600"/>
              </a:spcAft>
              <a:buClr>
                <a:schemeClr val="lt1"/>
              </a:buClr>
              <a:buSzPct val="100000"/>
              <a:buFont typeface="Arial"/>
              <a:buChar char="•"/>
              <a:defRPr sz="1600" b="0" i="0" u="none" strike="noStrike" cap="none">
                <a:solidFill>
                  <a:schemeClr val="lt1"/>
                </a:solidFill>
                <a:latin typeface="Arial"/>
                <a:ea typeface="Arial"/>
                <a:cs typeface="Arial"/>
                <a:sym typeface="Arial"/>
              </a:defRPr>
            </a:lvl2pPr>
            <a:lvl3pPr marL="365125" marR="0" lvl="2" indent="79375" algn="l" rtl="0">
              <a:lnSpc>
                <a:spcPct val="100000"/>
              </a:lnSpc>
              <a:spcBef>
                <a:spcPts val="0"/>
              </a:spcBef>
              <a:spcAft>
                <a:spcPts val="600"/>
              </a:spcAft>
              <a:buClr>
                <a:schemeClr val="accent2"/>
              </a:buClr>
              <a:buSzPct val="100000"/>
              <a:buFont typeface="Arial"/>
              <a:buChar char="•"/>
              <a:defRPr sz="1400" b="0" i="0" u="none" strike="noStrike" cap="none">
                <a:solidFill>
                  <a:schemeClr val="lt1"/>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7" name="Shape 397"/>
          <p:cNvSpPr txBox="1">
            <a:spLocks noGrp="1"/>
          </p:cNvSpPr>
          <p:nvPr>
            <p:ph type="body" idx="3"/>
          </p:nvPr>
        </p:nvSpPr>
        <p:spPr>
          <a:xfrm>
            <a:off x="6213510" y="4454071"/>
            <a:ext cx="2515843" cy="2221992"/>
          </a:xfrm>
          <a:prstGeom prst="rect">
            <a:avLst/>
          </a:prstGeom>
          <a:noFill/>
          <a:ln>
            <a:noFill/>
          </a:ln>
        </p:spPr>
        <p:txBody>
          <a:bodyPr wrap="square" lIns="91425" tIns="91425" rIns="91425" bIns="91425" anchor="t" anchorCtr="0"/>
          <a:lstStyle>
            <a:lvl1pPr marL="228600" marR="0" lvl="0" indent="-114300" algn="l" rtl="0">
              <a:lnSpc>
                <a:spcPct val="100000"/>
              </a:lnSpc>
              <a:spcBef>
                <a:spcPts val="600"/>
              </a:spcBef>
              <a:spcAft>
                <a:spcPts val="200"/>
              </a:spcAft>
              <a:buClr>
                <a:srgbClr val="7F7F7F"/>
              </a:buClr>
              <a:buSzPct val="100000"/>
              <a:buFont typeface="Arial"/>
              <a:buChar char="​"/>
              <a:defRPr sz="1800" b="0" i="0" u="none" strike="noStrike" cap="none">
                <a:solidFill>
                  <a:schemeClr val="lt1"/>
                </a:solidFill>
                <a:latin typeface="Arial"/>
                <a:ea typeface="Arial"/>
                <a:cs typeface="Arial"/>
                <a:sym typeface="Arial"/>
              </a:defRPr>
            </a:lvl1pPr>
            <a:lvl2pPr marL="203200" marR="0" lvl="1" indent="76200" algn="l" rtl="0">
              <a:lnSpc>
                <a:spcPct val="100000"/>
              </a:lnSpc>
              <a:spcBef>
                <a:spcPts val="200"/>
              </a:spcBef>
              <a:spcAft>
                <a:spcPts val="600"/>
              </a:spcAft>
              <a:buClr>
                <a:schemeClr val="lt1"/>
              </a:buClr>
              <a:buSzPct val="100000"/>
              <a:buFont typeface="Arial"/>
              <a:buChar char="•"/>
              <a:defRPr sz="1600" b="0" i="0" u="none" strike="noStrike" cap="none">
                <a:solidFill>
                  <a:schemeClr val="lt1"/>
                </a:solidFill>
                <a:latin typeface="Arial"/>
                <a:ea typeface="Arial"/>
                <a:cs typeface="Arial"/>
                <a:sym typeface="Arial"/>
              </a:defRPr>
            </a:lvl2pPr>
            <a:lvl3pPr marL="365125" marR="0" lvl="2" indent="79375" algn="l" rtl="0">
              <a:lnSpc>
                <a:spcPct val="100000"/>
              </a:lnSpc>
              <a:spcBef>
                <a:spcPts val="0"/>
              </a:spcBef>
              <a:spcAft>
                <a:spcPts val="600"/>
              </a:spcAft>
              <a:buClr>
                <a:schemeClr val="accent2"/>
              </a:buClr>
              <a:buSzPct val="100000"/>
              <a:buFont typeface="Arial"/>
              <a:buChar char="•"/>
              <a:defRPr sz="1400" b="0" i="0" u="none" strike="noStrike" cap="none">
                <a:solidFill>
                  <a:schemeClr val="lt1"/>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8" name="Shape 398"/>
          <p:cNvSpPr txBox="1">
            <a:spLocks noGrp="1"/>
          </p:cNvSpPr>
          <p:nvPr>
            <p:ph type="body" idx="4"/>
          </p:nvPr>
        </p:nvSpPr>
        <p:spPr>
          <a:xfrm>
            <a:off x="9031525" y="4459912"/>
            <a:ext cx="2511697" cy="2221992"/>
          </a:xfrm>
          <a:prstGeom prst="rect">
            <a:avLst/>
          </a:prstGeom>
          <a:noFill/>
          <a:ln>
            <a:noFill/>
          </a:ln>
        </p:spPr>
        <p:txBody>
          <a:bodyPr wrap="square" lIns="91425" tIns="91425" rIns="91425" bIns="91425" anchor="t" anchorCtr="0"/>
          <a:lstStyle>
            <a:lvl1pPr marL="228600" marR="0" lvl="0" indent="-114300" algn="l" rtl="0">
              <a:lnSpc>
                <a:spcPct val="100000"/>
              </a:lnSpc>
              <a:spcBef>
                <a:spcPts val="600"/>
              </a:spcBef>
              <a:spcAft>
                <a:spcPts val="200"/>
              </a:spcAft>
              <a:buClr>
                <a:srgbClr val="7F7F7F"/>
              </a:buClr>
              <a:buSzPct val="100000"/>
              <a:buFont typeface="Arial"/>
              <a:buChar char="​"/>
              <a:defRPr sz="1800" b="0" i="0" u="none" strike="noStrike" cap="none">
                <a:solidFill>
                  <a:schemeClr val="lt1"/>
                </a:solidFill>
                <a:latin typeface="Arial"/>
                <a:ea typeface="Arial"/>
                <a:cs typeface="Arial"/>
                <a:sym typeface="Arial"/>
              </a:defRPr>
            </a:lvl1pPr>
            <a:lvl2pPr marL="203200" marR="0" lvl="1" indent="76200" algn="l" rtl="0">
              <a:lnSpc>
                <a:spcPct val="100000"/>
              </a:lnSpc>
              <a:spcBef>
                <a:spcPts val="200"/>
              </a:spcBef>
              <a:spcAft>
                <a:spcPts val="600"/>
              </a:spcAft>
              <a:buClr>
                <a:schemeClr val="lt1"/>
              </a:buClr>
              <a:buSzPct val="100000"/>
              <a:buFont typeface="Arial"/>
              <a:buChar char="•"/>
              <a:defRPr sz="1600" b="0" i="0" u="none" strike="noStrike" cap="none">
                <a:solidFill>
                  <a:schemeClr val="lt1"/>
                </a:solidFill>
                <a:latin typeface="Arial"/>
                <a:ea typeface="Arial"/>
                <a:cs typeface="Arial"/>
                <a:sym typeface="Arial"/>
              </a:defRPr>
            </a:lvl2pPr>
            <a:lvl3pPr marL="365125" marR="0" lvl="2" indent="79375" algn="l" rtl="0">
              <a:lnSpc>
                <a:spcPct val="100000"/>
              </a:lnSpc>
              <a:spcBef>
                <a:spcPts val="0"/>
              </a:spcBef>
              <a:spcAft>
                <a:spcPts val="600"/>
              </a:spcAft>
              <a:buClr>
                <a:schemeClr val="accent2"/>
              </a:buClr>
              <a:buSzPct val="100000"/>
              <a:buFont typeface="Arial"/>
              <a:buChar char="•"/>
              <a:defRPr sz="1400" b="0" i="0" u="none" strike="noStrike" cap="none">
                <a:solidFill>
                  <a:schemeClr val="lt1"/>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9" name="Shape 399"/>
          <p:cNvSpPr txBox="1">
            <a:spLocks noGrp="1"/>
          </p:cNvSpPr>
          <p:nvPr>
            <p:ph type="body" idx="5"/>
          </p:nvPr>
        </p:nvSpPr>
        <p:spPr>
          <a:xfrm>
            <a:off x="3391507" y="853412"/>
            <a:ext cx="2514599" cy="744635"/>
          </a:xfrm>
          <a:prstGeom prst="rect">
            <a:avLst/>
          </a:prstGeom>
          <a:noFill/>
          <a:ln>
            <a:noFill/>
          </a:ln>
        </p:spPr>
        <p:txBody>
          <a:bodyPr wrap="square" lIns="91425" tIns="91425" rIns="91425" bIns="91425" anchor="b" anchorCtr="0"/>
          <a:lstStyle>
            <a:lvl1pPr marL="0" marR="0" lvl="0" indent="0" algn="ctr" rtl="0">
              <a:lnSpc>
                <a:spcPct val="100000"/>
              </a:lnSpc>
              <a:spcBef>
                <a:spcPts val="1200"/>
              </a:spcBef>
              <a:spcAft>
                <a:spcPts val="200"/>
              </a:spcAft>
              <a:buClr>
                <a:schemeClr val="lt1"/>
              </a:buClr>
              <a:buFont typeface="Arial"/>
              <a:buNone/>
              <a:defRPr sz="2000" b="0" i="0" u="none" strike="noStrike" cap="none">
                <a:solidFill>
                  <a:schemeClr val="lt1"/>
                </a:solidFill>
                <a:latin typeface="Arial"/>
                <a:ea typeface="Arial"/>
                <a:cs typeface="Arial"/>
                <a:sym typeface="Arial"/>
              </a:defRPr>
            </a:lvl1pPr>
            <a:lvl2pPr marL="254000" marR="0" lvl="1" indent="50800" algn="l" rtl="0">
              <a:lnSpc>
                <a:spcPct val="100000"/>
              </a:lnSpc>
              <a:spcBef>
                <a:spcPts val="200"/>
              </a:spcBef>
              <a:spcAft>
                <a:spcPts val="600"/>
              </a:spcAft>
              <a:buClr>
                <a:schemeClr val="lt1"/>
              </a:buClr>
              <a:buSzPct val="100000"/>
              <a:buFont typeface="Arial"/>
              <a:buChar char="•"/>
              <a:defRPr sz="2000" b="0" i="0" u="none" strike="noStrike" cap="none">
                <a:solidFill>
                  <a:schemeClr val="lt1"/>
                </a:solidFill>
                <a:latin typeface="Arial"/>
                <a:ea typeface="Arial"/>
                <a:cs typeface="Arial"/>
                <a:sym typeface="Arial"/>
              </a:defRPr>
            </a:lvl2pPr>
            <a:lvl3pPr marL="406400" marR="0" lvl="2" indent="63500"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Arial"/>
                <a:ea typeface="Arial"/>
                <a:cs typeface="Arial"/>
                <a:sym typeface="Arial"/>
              </a:defRPr>
            </a:lvl3pPr>
            <a:lvl4pPr marL="558800" marR="0" lvl="3" indent="88900" algn="l" rtl="0">
              <a:lnSpc>
                <a:spcPct val="100000"/>
              </a:lnSpc>
              <a:spcBef>
                <a:spcPts val="0"/>
              </a:spcBef>
              <a:spcAft>
                <a:spcPts val="600"/>
              </a:spcAft>
              <a:buClr>
                <a:schemeClr val="lt1"/>
              </a:buClr>
              <a:buSzPct val="100000"/>
              <a:buFont typeface="Arial"/>
              <a:buChar char="•"/>
              <a:defRPr sz="1600" b="0" i="0" u="none" strike="noStrike" cap="none">
                <a:solidFill>
                  <a:schemeClr val="lt1"/>
                </a:solidFill>
                <a:latin typeface="Arial"/>
                <a:ea typeface="Arial"/>
                <a:cs typeface="Arial"/>
                <a:sym typeface="Arial"/>
              </a:defRPr>
            </a:lvl4pPr>
            <a:lvl5pPr marL="1828800" marR="0" lvl="4" indent="0" algn="l" rtl="0">
              <a:lnSpc>
                <a:spcPct val="100000"/>
              </a:lnSpc>
              <a:spcBef>
                <a:spcPts val="200"/>
              </a:spcBef>
              <a:spcAft>
                <a:spcPts val="600"/>
              </a:spcAft>
              <a:buClr>
                <a:schemeClr val="lt1"/>
              </a:buClr>
              <a:buFont typeface="Arial"/>
              <a:buNone/>
              <a:defRPr sz="1600" b="0" i="0" u="none" strike="noStrike" cap="none">
                <a:solidFill>
                  <a:schemeClr val="lt1"/>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0" name="Shape 400"/>
          <p:cNvSpPr txBox="1">
            <a:spLocks noGrp="1"/>
          </p:cNvSpPr>
          <p:nvPr>
            <p:ph type="body" idx="6"/>
          </p:nvPr>
        </p:nvSpPr>
        <p:spPr>
          <a:xfrm>
            <a:off x="6211517" y="853412"/>
            <a:ext cx="2514599" cy="744635"/>
          </a:xfrm>
          <a:prstGeom prst="rect">
            <a:avLst/>
          </a:prstGeom>
          <a:noFill/>
          <a:ln>
            <a:noFill/>
          </a:ln>
        </p:spPr>
        <p:txBody>
          <a:bodyPr wrap="square" lIns="91425" tIns="91425" rIns="91425" bIns="91425" anchor="b" anchorCtr="0"/>
          <a:lstStyle>
            <a:lvl1pPr marL="0" marR="0" lvl="0" indent="0" algn="ctr" rtl="0">
              <a:lnSpc>
                <a:spcPct val="100000"/>
              </a:lnSpc>
              <a:spcBef>
                <a:spcPts val="1200"/>
              </a:spcBef>
              <a:spcAft>
                <a:spcPts val="200"/>
              </a:spcAft>
              <a:buClr>
                <a:schemeClr val="lt1"/>
              </a:buClr>
              <a:buFont typeface="Arial"/>
              <a:buNone/>
              <a:defRPr sz="2000" b="0" i="0" u="none" strike="noStrike" cap="none">
                <a:solidFill>
                  <a:schemeClr val="lt1"/>
                </a:solidFill>
                <a:latin typeface="Arial"/>
                <a:ea typeface="Arial"/>
                <a:cs typeface="Arial"/>
                <a:sym typeface="Arial"/>
              </a:defRPr>
            </a:lvl1pPr>
            <a:lvl2pPr marL="254000" marR="0" lvl="1" indent="50800" algn="l" rtl="0">
              <a:lnSpc>
                <a:spcPct val="100000"/>
              </a:lnSpc>
              <a:spcBef>
                <a:spcPts val="200"/>
              </a:spcBef>
              <a:spcAft>
                <a:spcPts val="600"/>
              </a:spcAft>
              <a:buClr>
                <a:schemeClr val="lt1"/>
              </a:buClr>
              <a:buSzPct val="100000"/>
              <a:buFont typeface="Arial"/>
              <a:buChar char="•"/>
              <a:defRPr sz="2000" b="0" i="0" u="none" strike="noStrike" cap="none">
                <a:solidFill>
                  <a:schemeClr val="lt1"/>
                </a:solidFill>
                <a:latin typeface="Arial"/>
                <a:ea typeface="Arial"/>
                <a:cs typeface="Arial"/>
                <a:sym typeface="Arial"/>
              </a:defRPr>
            </a:lvl2pPr>
            <a:lvl3pPr marL="406400" marR="0" lvl="2" indent="63500"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Arial"/>
                <a:ea typeface="Arial"/>
                <a:cs typeface="Arial"/>
                <a:sym typeface="Arial"/>
              </a:defRPr>
            </a:lvl3pPr>
            <a:lvl4pPr marL="558800" marR="0" lvl="3" indent="88900" algn="l" rtl="0">
              <a:lnSpc>
                <a:spcPct val="100000"/>
              </a:lnSpc>
              <a:spcBef>
                <a:spcPts val="0"/>
              </a:spcBef>
              <a:spcAft>
                <a:spcPts val="600"/>
              </a:spcAft>
              <a:buClr>
                <a:schemeClr val="lt1"/>
              </a:buClr>
              <a:buSzPct val="100000"/>
              <a:buFont typeface="Arial"/>
              <a:buChar char="•"/>
              <a:defRPr sz="1600" b="0" i="0" u="none" strike="noStrike" cap="none">
                <a:solidFill>
                  <a:schemeClr val="lt1"/>
                </a:solidFill>
                <a:latin typeface="Arial"/>
                <a:ea typeface="Arial"/>
                <a:cs typeface="Arial"/>
                <a:sym typeface="Arial"/>
              </a:defRPr>
            </a:lvl4pPr>
            <a:lvl5pPr marL="1828800" marR="0" lvl="4" indent="0" algn="l" rtl="0">
              <a:lnSpc>
                <a:spcPct val="100000"/>
              </a:lnSpc>
              <a:spcBef>
                <a:spcPts val="200"/>
              </a:spcBef>
              <a:spcAft>
                <a:spcPts val="600"/>
              </a:spcAft>
              <a:buClr>
                <a:schemeClr val="lt1"/>
              </a:buClr>
              <a:buFont typeface="Arial"/>
              <a:buNone/>
              <a:defRPr sz="1600" b="0" i="0" u="none" strike="noStrike" cap="none">
                <a:solidFill>
                  <a:schemeClr val="lt1"/>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1" name="Shape 401"/>
          <p:cNvSpPr txBox="1">
            <a:spLocks noGrp="1"/>
          </p:cNvSpPr>
          <p:nvPr>
            <p:ph type="body" idx="7"/>
          </p:nvPr>
        </p:nvSpPr>
        <p:spPr>
          <a:xfrm>
            <a:off x="9031525" y="853412"/>
            <a:ext cx="2514599" cy="744635"/>
          </a:xfrm>
          <a:prstGeom prst="rect">
            <a:avLst/>
          </a:prstGeom>
          <a:noFill/>
          <a:ln>
            <a:noFill/>
          </a:ln>
        </p:spPr>
        <p:txBody>
          <a:bodyPr wrap="square" lIns="91425" tIns="91425" rIns="91425" bIns="91425" anchor="b" anchorCtr="0"/>
          <a:lstStyle>
            <a:lvl1pPr marL="0" marR="0" lvl="0" indent="0" algn="ctr" rtl="0">
              <a:lnSpc>
                <a:spcPct val="100000"/>
              </a:lnSpc>
              <a:spcBef>
                <a:spcPts val="1200"/>
              </a:spcBef>
              <a:spcAft>
                <a:spcPts val="200"/>
              </a:spcAft>
              <a:buClr>
                <a:schemeClr val="lt1"/>
              </a:buClr>
              <a:buFont typeface="Arial"/>
              <a:buNone/>
              <a:defRPr sz="2000" b="0" i="0" u="none" strike="noStrike" cap="none">
                <a:solidFill>
                  <a:schemeClr val="lt1"/>
                </a:solidFill>
                <a:latin typeface="Arial"/>
                <a:ea typeface="Arial"/>
                <a:cs typeface="Arial"/>
                <a:sym typeface="Arial"/>
              </a:defRPr>
            </a:lvl1pPr>
            <a:lvl2pPr marL="254000" marR="0" lvl="1" indent="50800" algn="l" rtl="0">
              <a:lnSpc>
                <a:spcPct val="100000"/>
              </a:lnSpc>
              <a:spcBef>
                <a:spcPts val="200"/>
              </a:spcBef>
              <a:spcAft>
                <a:spcPts val="600"/>
              </a:spcAft>
              <a:buClr>
                <a:schemeClr val="lt1"/>
              </a:buClr>
              <a:buSzPct val="100000"/>
              <a:buFont typeface="Arial"/>
              <a:buChar char="•"/>
              <a:defRPr sz="2000" b="0" i="0" u="none" strike="noStrike" cap="none">
                <a:solidFill>
                  <a:schemeClr val="lt1"/>
                </a:solidFill>
                <a:latin typeface="Arial"/>
                <a:ea typeface="Arial"/>
                <a:cs typeface="Arial"/>
                <a:sym typeface="Arial"/>
              </a:defRPr>
            </a:lvl2pPr>
            <a:lvl3pPr marL="406400" marR="0" lvl="2" indent="63500"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Arial"/>
                <a:ea typeface="Arial"/>
                <a:cs typeface="Arial"/>
                <a:sym typeface="Arial"/>
              </a:defRPr>
            </a:lvl3pPr>
            <a:lvl4pPr marL="558800" marR="0" lvl="3" indent="88900" algn="l" rtl="0">
              <a:lnSpc>
                <a:spcPct val="100000"/>
              </a:lnSpc>
              <a:spcBef>
                <a:spcPts val="0"/>
              </a:spcBef>
              <a:spcAft>
                <a:spcPts val="600"/>
              </a:spcAft>
              <a:buClr>
                <a:schemeClr val="lt1"/>
              </a:buClr>
              <a:buSzPct val="100000"/>
              <a:buFont typeface="Arial"/>
              <a:buChar char="•"/>
              <a:defRPr sz="1600" b="0" i="0" u="none" strike="noStrike" cap="none">
                <a:solidFill>
                  <a:schemeClr val="lt1"/>
                </a:solidFill>
                <a:latin typeface="Arial"/>
                <a:ea typeface="Arial"/>
                <a:cs typeface="Arial"/>
                <a:sym typeface="Arial"/>
              </a:defRPr>
            </a:lvl4pPr>
            <a:lvl5pPr marL="1828800" marR="0" lvl="4" indent="0" algn="l" rtl="0">
              <a:lnSpc>
                <a:spcPct val="100000"/>
              </a:lnSpc>
              <a:spcBef>
                <a:spcPts val="200"/>
              </a:spcBef>
              <a:spcAft>
                <a:spcPts val="600"/>
              </a:spcAft>
              <a:buClr>
                <a:schemeClr val="lt1"/>
              </a:buClr>
              <a:buFont typeface="Arial"/>
              <a:buNone/>
              <a:defRPr sz="1600" b="0" i="0" u="none" strike="noStrike" cap="none">
                <a:solidFill>
                  <a:schemeClr val="lt1"/>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2" name="Shape 402"/>
          <p:cNvSpPr>
            <a:spLocks noGrp="1"/>
          </p:cNvSpPr>
          <p:nvPr>
            <p:ph type="pic" idx="8"/>
          </p:nvPr>
        </p:nvSpPr>
        <p:spPr>
          <a:xfrm>
            <a:off x="571500" y="1879680"/>
            <a:ext cx="2487168" cy="2481998"/>
          </a:xfrm>
          <a:prstGeom prst="ellipse">
            <a:avLst/>
          </a:prstGeom>
          <a:solidFill>
            <a:schemeClr val="lt2"/>
          </a:solidFill>
          <a:ln w="57150" cap="flat" cmpd="sng">
            <a:solidFill>
              <a:srgbClr val="FFFFFF"/>
            </a:solidFill>
            <a:prstDash val="solid"/>
            <a:round/>
            <a:headEnd type="none" w="med" len="med"/>
            <a:tailEnd type="none" w="med" len="med"/>
          </a:ln>
        </p:spPr>
        <p:txBody>
          <a:bodyPr wrap="square" lIns="91425" tIns="91425" rIns="91425" bIns="91425" anchor="ctr" anchorCtr="0"/>
          <a:lstStyle>
            <a:lvl1pPr marL="0" marR="0" lvl="0" indent="0" algn="ctr" rtl="0">
              <a:lnSpc>
                <a:spcPct val="100000"/>
              </a:lnSpc>
              <a:spcBef>
                <a:spcPts val="1200"/>
              </a:spcBef>
              <a:spcAft>
                <a:spcPts val="200"/>
              </a:spcAft>
              <a:buClr>
                <a:srgbClr val="7F7F7F"/>
              </a:buClr>
              <a:buFont typeface="Arial"/>
              <a:buNone/>
              <a:defRPr sz="1800" b="0" i="0" u="none" strike="noStrike" cap="none">
                <a:solidFill>
                  <a:schemeClr val="lt1"/>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3" name="Shape 403"/>
          <p:cNvSpPr>
            <a:spLocks noGrp="1"/>
          </p:cNvSpPr>
          <p:nvPr>
            <p:ph type="pic" idx="9"/>
          </p:nvPr>
        </p:nvSpPr>
        <p:spPr>
          <a:xfrm>
            <a:off x="3391507" y="1879680"/>
            <a:ext cx="2487168" cy="2481998"/>
          </a:xfrm>
          <a:prstGeom prst="ellipse">
            <a:avLst/>
          </a:prstGeom>
          <a:solidFill>
            <a:schemeClr val="lt2"/>
          </a:solidFill>
          <a:ln w="57150" cap="flat" cmpd="sng">
            <a:solidFill>
              <a:srgbClr val="FFFFFF"/>
            </a:solidFill>
            <a:prstDash val="solid"/>
            <a:round/>
            <a:headEnd type="none" w="med" len="med"/>
            <a:tailEnd type="none" w="med" len="med"/>
          </a:ln>
        </p:spPr>
        <p:txBody>
          <a:bodyPr wrap="square" lIns="91425" tIns="91425" rIns="91425" bIns="91425" anchor="ctr" anchorCtr="0"/>
          <a:lstStyle>
            <a:lvl1pPr marL="0" marR="0" lvl="0" indent="0" algn="ctr" rtl="0">
              <a:lnSpc>
                <a:spcPct val="100000"/>
              </a:lnSpc>
              <a:spcBef>
                <a:spcPts val="1200"/>
              </a:spcBef>
              <a:spcAft>
                <a:spcPts val="200"/>
              </a:spcAft>
              <a:buClr>
                <a:srgbClr val="7F7F7F"/>
              </a:buClr>
              <a:buFont typeface="Arial"/>
              <a:buNone/>
              <a:defRPr sz="1800" b="0" i="0" u="none" strike="noStrike" cap="none">
                <a:solidFill>
                  <a:schemeClr val="lt1"/>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4" name="Shape 404"/>
          <p:cNvSpPr>
            <a:spLocks noGrp="1"/>
          </p:cNvSpPr>
          <p:nvPr>
            <p:ph type="pic" idx="13"/>
          </p:nvPr>
        </p:nvSpPr>
        <p:spPr>
          <a:xfrm>
            <a:off x="6211517" y="1879680"/>
            <a:ext cx="2487168" cy="2481998"/>
          </a:xfrm>
          <a:prstGeom prst="ellipse">
            <a:avLst/>
          </a:prstGeom>
          <a:solidFill>
            <a:schemeClr val="lt2"/>
          </a:solidFill>
          <a:ln w="57150" cap="flat" cmpd="sng">
            <a:solidFill>
              <a:srgbClr val="FFFFFF"/>
            </a:solidFill>
            <a:prstDash val="solid"/>
            <a:round/>
            <a:headEnd type="none" w="med" len="med"/>
            <a:tailEnd type="none" w="med" len="med"/>
          </a:ln>
        </p:spPr>
        <p:txBody>
          <a:bodyPr wrap="square" lIns="91425" tIns="91425" rIns="91425" bIns="91425" anchor="ctr" anchorCtr="0"/>
          <a:lstStyle>
            <a:lvl1pPr marL="0" marR="0" lvl="0" indent="0" algn="ctr" rtl="0">
              <a:lnSpc>
                <a:spcPct val="100000"/>
              </a:lnSpc>
              <a:spcBef>
                <a:spcPts val="1200"/>
              </a:spcBef>
              <a:spcAft>
                <a:spcPts val="200"/>
              </a:spcAft>
              <a:buClr>
                <a:srgbClr val="7F7F7F"/>
              </a:buClr>
              <a:buFont typeface="Arial"/>
              <a:buNone/>
              <a:defRPr sz="1800" b="0" i="0" u="none" strike="noStrike" cap="none">
                <a:solidFill>
                  <a:schemeClr val="lt1"/>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5" name="Shape 405"/>
          <p:cNvSpPr>
            <a:spLocks noGrp="1"/>
          </p:cNvSpPr>
          <p:nvPr>
            <p:ph type="pic" idx="14"/>
          </p:nvPr>
        </p:nvSpPr>
        <p:spPr>
          <a:xfrm>
            <a:off x="9031525" y="1879680"/>
            <a:ext cx="2487168" cy="2481998"/>
          </a:xfrm>
          <a:prstGeom prst="ellipse">
            <a:avLst/>
          </a:prstGeom>
          <a:solidFill>
            <a:schemeClr val="lt2"/>
          </a:solidFill>
          <a:ln w="57150" cap="flat" cmpd="sng">
            <a:solidFill>
              <a:srgbClr val="FFFFFF"/>
            </a:solidFill>
            <a:prstDash val="solid"/>
            <a:round/>
            <a:headEnd type="none" w="med" len="med"/>
            <a:tailEnd type="none" w="med" len="med"/>
          </a:ln>
        </p:spPr>
        <p:txBody>
          <a:bodyPr wrap="square" lIns="91425" tIns="91425" rIns="91425" bIns="91425" anchor="ctr" anchorCtr="0"/>
          <a:lstStyle>
            <a:lvl1pPr marL="0" marR="0" lvl="0" indent="0" algn="ctr" rtl="0">
              <a:lnSpc>
                <a:spcPct val="100000"/>
              </a:lnSpc>
              <a:spcBef>
                <a:spcPts val="1200"/>
              </a:spcBef>
              <a:spcAft>
                <a:spcPts val="200"/>
              </a:spcAft>
              <a:buClr>
                <a:srgbClr val="7F7F7F"/>
              </a:buClr>
              <a:buFont typeface="Arial"/>
              <a:buNone/>
              <a:defRPr sz="1800" b="0" i="0" u="none" strike="noStrike" cap="none">
                <a:solidFill>
                  <a:schemeClr val="lt1"/>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6" name="Shape 406"/>
          <p:cNvSpPr txBox="1">
            <a:spLocks noGrp="1"/>
          </p:cNvSpPr>
          <p:nvPr>
            <p:ph type="body" idx="15"/>
          </p:nvPr>
        </p:nvSpPr>
        <p:spPr>
          <a:xfrm>
            <a:off x="571499" y="4454071"/>
            <a:ext cx="2518922" cy="2221992"/>
          </a:xfrm>
          <a:prstGeom prst="rect">
            <a:avLst/>
          </a:prstGeom>
          <a:noFill/>
          <a:ln>
            <a:noFill/>
          </a:ln>
        </p:spPr>
        <p:txBody>
          <a:bodyPr wrap="square" lIns="91425" tIns="91425" rIns="91425" bIns="91425" anchor="t" anchorCtr="0"/>
          <a:lstStyle>
            <a:lvl1pPr marL="228600" marR="0" lvl="0" indent="-114300" algn="l" rtl="0">
              <a:lnSpc>
                <a:spcPct val="100000"/>
              </a:lnSpc>
              <a:spcBef>
                <a:spcPts val="600"/>
              </a:spcBef>
              <a:spcAft>
                <a:spcPts val="200"/>
              </a:spcAft>
              <a:buClr>
                <a:srgbClr val="7F7F7F"/>
              </a:buClr>
              <a:buSzPct val="100000"/>
              <a:buFont typeface="Arial"/>
              <a:buChar char="​"/>
              <a:defRPr sz="1800" b="0" i="0" u="none" strike="noStrike" cap="none">
                <a:solidFill>
                  <a:schemeClr val="lt1"/>
                </a:solidFill>
                <a:latin typeface="Arial"/>
                <a:ea typeface="Arial"/>
                <a:cs typeface="Arial"/>
                <a:sym typeface="Arial"/>
              </a:defRPr>
            </a:lvl1pPr>
            <a:lvl2pPr marL="203200" marR="0" lvl="1" indent="76200" algn="l" rtl="0">
              <a:lnSpc>
                <a:spcPct val="100000"/>
              </a:lnSpc>
              <a:spcBef>
                <a:spcPts val="200"/>
              </a:spcBef>
              <a:spcAft>
                <a:spcPts val="600"/>
              </a:spcAft>
              <a:buClr>
                <a:schemeClr val="lt1"/>
              </a:buClr>
              <a:buSzPct val="100000"/>
              <a:buFont typeface="Arial"/>
              <a:buChar char="•"/>
              <a:defRPr sz="1600" b="0" i="0" u="none" strike="noStrike" cap="none">
                <a:solidFill>
                  <a:schemeClr val="lt1"/>
                </a:solidFill>
                <a:latin typeface="Arial"/>
                <a:ea typeface="Arial"/>
                <a:cs typeface="Arial"/>
                <a:sym typeface="Arial"/>
              </a:defRPr>
            </a:lvl2pPr>
            <a:lvl3pPr marL="228600" marR="0" lvl="2" indent="-12700" algn="l" rtl="0">
              <a:lnSpc>
                <a:spcPct val="100000"/>
              </a:lnSpc>
              <a:spcBef>
                <a:spcPts val="0"/>
              </a:spcBef>
              <a:spcAft>
                <a:spcPts val="600"/>
              </a:spcAft>
              <a:buClr>
                <a:schemeClr val="accent2"/>
              </a:buClr>
              <a:buFont typeface="Arial"/>
              <a:buNone/>
              <a:defRPr sz="1400" b="0" i="0" u="none" strike="noStrike" cap="none">
                <a:solidFill>
                  <a:schemeClr val="lt1"/>
                </a:solidFill>
                <a:latin typeface="Arial"/>
                <a:ea typeface="Arial"/>
                <a:cs typeface="Arial"/>
                <a:sym typeface="Arial"/>
              </a:defRPr>
            </a:lvl3pPr>
            <a:lvl4pPr marL="228600" marR="0" lvl="3" indent="-12700" algn="l" rtl="0">
              <a:lnSpc>
                <a:spcPct val="100000"/>
              </a:lnSpc>
              <a:spcBef>
                <a:spcPts val="0"/>
              </a:spcBef>
              <a:spcAft>
                <a:spcPts val="600"/>
              </a:spcAft>
              <a:buClr>
                <a:schemeClr val="accent2"/>
              </a:buClr>
              <a:buFont typeface="Arial"/>
              <a:buNone/>
              <a:defRPr sz="1800" b="0" i="0" u="none" strike="noStrike" cap="none">
                <a:solidFill>
                  <a:schemeClr val="dk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7" name="Shape 407"/>
          <p:cNvSpPr/>
          <p:nvPr/>
        </p:nvSpPr>
        <p:spPr>
          <a:xfrm>
            <a:off x="6207876" y="381000"/>
            <a:ext cx="2923756" cy="3556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Vertical Split">
    <p:spTree>
      <p:nvGrpSpPr>
        <p:cNvPr id="1" name="Shape 408"/>
        <p:cNvGrpSpPr/>
        <p:nvPr/>
      </p:nvGrpSpPr>
      <p:grpSpPr>
        <a:xfrm>
          <a:off x="0" y="0"/>
          <a:ext cx="0" cy="0"/>
          <a:chOff x="0" y="0"/>
          <a:chExt cx="0" cy="0"/>
        </a:xfrm>
      </p:grpSpPr>
      <p:sp>
        <p:nvSpPr>
          <p:cNvPr id="409" name="Shape 409"/>
          <p:cNvSpPr/>
          <p:nvPr/>
        </p:nvSpPr>
        <p:spPr>
          <a:xfrm>
            <a:off x="7848600" y="0"/>
            <a:ext cx="4340225" cy="6858000"/>
          </a:xfrm>
          <a:prstGeom prst="rect">
            <a:avLst/>
          </a:prstGeom>
          <a:solidFill>
            <a:schemeClr val="accen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pic>
        <p:nvPicPr>
          <p:cNvPr id="410" name="Shape 410"/>
          <p:cNvPicPr preferRelativeResize="0"/>
          <p:nvPr/>
        </p:nvPicPr>
        <p:blipFill rotWithShape="1">
          <a:blip r:embed="rId2">
            <a:alphaModFix/>
          </a:blip>
          <a:srcRect l="66317" t="6667" r="3675" b="9056"/>
          <a:stretch/>
        </p:blipFill>
        <p:spPr>
          <a:xfrm>
            <a:off x="7862267" y="6156"/>
            <a:ext cx="4326555" cy="6834910"/>
          </a:xfrm>
          <a:prstGeom prst="rect">
            <a:avLst/>
          </a:prstGeom>
          <a:noFill/>
          <a:ln>
            <a:noFill/>
          </a:ln>
        </p:spPr>
      </p:pic>
      <p:sp>
        <p:nvSpPr>
          <p:cNvPr id="411" name="Shape 411"/>
          <p:cNvSpPr txBox="1">
            <a:spLocks noGrp="1"/>
          </p:cNvSpPr>
          <p:nvPr>
            <p:ph type="title"/>
          </p:nvPr>
        </p:nvSpPr>
        <p:spPr>
          <a:xfrm>
            <a:off x="571500" y="56640"/>
            <a:ext cx="6721137" cy="990119"/>
          </a:xfrm>
          <a:prstGeom prst="rect">
            <a:avLst/>
          </a:prstGeom>
          <a:noFill/>
          <a:ln>
            <a:noFill/>
          </a:ln>
        </p:spPr>
        <p:txBody>
          <a:bodyPr wrap="square" lIns="91425" tIns="91425" rIns="91425" bIns="91425" anchor="b" anchorCtr="0"/>
          <a:lstStyle>
            <a:lvl1pPr marL="0" marR="0" lvl="0" indent="0" algn="l" rtl="0">
              <a:lnSpc>
                <a:spcPct val="95000"/>
              </a:lnSpc>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1pPr>
            <a:lvl2pPr marL="0" marR="0" lvl="1"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2pPr>
            <a:lvl3pPr marL="0" marR="0" lvl="2"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3pPr>
            <a:lvl4pPr marL="0" marR="0" lvl="3"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4pPr>
            <a:lvl5pPr marL="0" marR="0" lvl="4"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5pPr>
            <a:lvl6pPr marL="457200" marR="0" lvl="5"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6pPr>
            <a:lvl7pPr marL="914400" marR="0" lvl="6"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7pPr>
            <a:lvl8pPr marL="1371600" marR="0" lvl="7"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8pPr>
            <a:lvl9pPr marL="1828800" marR="0" lvl="8"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9pPr>
          </a:lstStyle>
          <a:p>
            <a:endParaRPr/>
          </a:p>
        </p:txBody>
      </p:sp>
      <p:sp>
        <p:nvSpPr>
          <p:cNvPr id="412" name="Shape 412"/>
          <p:cNvSpPr txBox="1">
            <a:spLocks noGrp="1"/>
          </p:cNvSpPr>
          <p:nvPr>
            <p:ph type="body" idx="1"/>
          </p:nvPr>
        </p:nvSpPr>
        <p:spPr>
          <a:xfrm>
            <a:off x="571500" y="1079525"/>
            <a:ext cx="6718299" cy="369332"/>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7F7F7F"/>
              </a:buClr>
              <a:buFont typeface="Arial"/>
              <a:buNone/>
              <a:defRPr sz="2400" b="0" i="0" u="none" strike="noStrike" cap="none">
                <a:solidFill>
                  <a:schemeClr val="accent2"/>
                </a:solidFill>
                <a:latin typeface="Arial"/>
                <a:ea typeface="Arial"/>
                <a:cs typeface="Arial"/>
                <a:sym typeface="Arial"/>
              </a:defRPr>
            </a:lvl1pPr>
            <a:lvl2pPr marL="457200" marR="0" lvl="1" indent="0" algn="l" rtl="0">
              <a:lnSpc>
                <a:spcPct val="100000"/>
              </a:lnSpc>
              <a:spcBef>
                <a:spcPts val="200"/>
              </a:spcBef>
              <a:spcAft>
                <a:spcPts val="600"/>
              </a:spcAft>
              <a:buClr>
                <a:schemeClr val="accent2"/>
              </a:buClr>
              <a:buFont typeface="Arial"/>
              <a:buNone/>
              <a:defRPr sz="2000" b="1" i="0" u="none" strike="noStrike" cap="none">
                <a:solidFill>
                  <a:schemeClr val="accent2"/>
                </a:solidFill>
                <a:latin typeface="Arial"/>
                <a:ea typeface="Arial"/>
                <a:cs typeface="Arial"/>
                <a:sym typeface="Arial"/>
              </a:defRPr>
            </a:lvl2pPr>
            <a:lvl3pPr marL="914400" marR="0" lvl="2" indent="0" algn="l" rtl="0">
              <a:lnSpc>
                <a:spcPct val="100000"/>
              </a:lnSpc>
              <a:spcBef>
                <a:spcPts val="0"/>
              </a:spcBef>
              <a:spcAft>
                <a:spcPts val="600"/>
              </a:spcAft>
              <a:buClr>
                <a:schemeClr val="accent2"/>
              </a:buClr>
              <a:buFont typeface="Arial"/>
              <a:buNone/>
              <a:defRPr sz="1800" b="1" i="0" u="none" strike="noStrike" cap="none">
                <a:solidFill>
                  <a:schemeClr val="accent2"/>
                </a:solidFill>
                <a:latin typeface="Arial"/>
                <a:ea typeface="Arial"/>
                <a:cs typeface="Arial"/>
                <a:sym typeface="Arial"/>
              </a:defRPr>
            </a:lvl3pPr>
            <a:lvl4pPr marL="1371600" marR="0" lvl="3" indent="0" algn="l" rtl="0">
              <a:lnSpc>
                <a:spcPct val="100000"/>
              </a:lnSpc>
              <a:spcBef>
                <a:spcPts val="0"/>
              </a:spcBef>
              <a:spcAft>
                <a:spcPts val="600"/>
              </a:spcAft>
              <a:buClr>
                <a:schemeClr val="accent2"/>
              </a:buClr>
              <a:buFont typeface="Arial"/>
              <a:buNone/>
              <a:defRPr sz="1600" b="1"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7F7F7F"/>
              </a:buClr>
              <a:buFont typeface="Arial"/>
              <a:buNone/>
              <a:defRPr sz="1600" b="1" i="0" u="none" strike="noStrike" cap="none">
                <a:solidFill>
                  <a:srgbClr val="5C656A"/>
                </a:solidFill>
                <a:latin typeface="Arial"/>
                <a:ea typeface="Arial"/>
                <a:cs typeface="Arial"/>
                <a:sym typeface="Arial"/>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13" name="Shape 413"/>
          <p:cNvSpPr txBox="1">
            <a:spLocks noGrp="1"/>
          </p:cNvSpPr>
          <p:nvPr>
            <p:ph type="body" idx="2"/>
          </p:nvPr>
        </p:nvSpPr>
        <p:spPr>
          <a:xfrm>
            <a:off x="571500" y="1765475"/>
            <a:ext cx="6713893" cy="2589384"/>
          </a:xfrm>
          <a:prstGeom prst="rect">
            <a:avLst/>
          </a:prstGeom>
          <a:noFill/>
          <a:ln>
            <a:noFill/>
          </a:ln>
        </p:spPr>
        <p:txBody>
          <a:bodyPr wrap="square" lIns="91425" tIns="91425" rIns="91425" bIns="91425" anchor="t" anchorCtr="0"/>
          <a:lstStyle>
            <a:lvl1pPr marL="254000" marR="0" lvl="0" indent="-127000" algn="l" rtl="0">
              <a:lnSpc>
                <a:spcPct val="100000"/>
              </a:lnSpc>
              <a:spcBef>
                <a:spcPts val="1000"/>
              </a:spcBef>
              <a:spcAft>
                <a:spcPts val="200"/>
              </a:spcAft>
              <a:buClr>
                <a:srgbClr val="7F7F7F"/>
              </a:buClr>
              <a:buSzPct val="100000"/>
              <a:buFont typeface="Arial"/>
              <a:buChar char="​"/>
              <a:defRPr sz="2000" b="0" i="0" u="none" strike="noStrike" cap="none">
                <a:solidFill>
                  <a:srgbClr val="5C656A"/>
                </a:solidFill>
                <a:latin typeface="Arial"/>
                <a:ea typeface="Arial"/>
                <a:cs typeface="Arial"/>
                <a:sym typeface="Arial"/>
              </a:defRPr>
            </a:lvl1pPr>
            <a:lvl2pPr marL="228600" marR="0" lvl="1" indent="63500" algn="l" rtl="0">
              <a:lnSpc>
                <a:spcPct val="100000"/>
              </a:lnSpc>
              <a:spcBef>
                <a:spcPts val="0"/>
              </a:spcBef>
              <a:spcAft>
                <a:spcPts val="4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14" name="Shape 414"/>
          <p:cNvSpPr txBox="1">
            <a:spLocks noGrp="1"/>
          </p:cNvSpPr>
          <p:nvPr>
            <p:ph type="ftr" idx="11"/>
          </p:nvPr>
        </p:nvSpPr>
        <p:spPr>
          <a:xfrm>
            <a:off x="577850" y="6545046"/>
            <a:ext cx="10587080" cy="181067"/>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AFB5BA"/>
              </a:buClr>
              <a:buFont typeface="Arial"/>
              <a:buNone/>
              <a:defRPr sz="1000" b="0" i="0" u="none" strike="noStrike" cap="none">
                <a:solidFill>
                  <a:srgbClr val="AFB5BA"/>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hird Split Sign">
    <p:spTree>
      <p:nvGrpSpPr>
        <p:cNvPr id="1" name="Shape 415"/>
        <p:cNvGrpSpPr/>
        <p:nvPr/>
      </p:nvGrpSpPr>
      <p:grpSpPr>
        <a:xfrm>
          <a:off x="0" y="0"/>
          <a:ext cx="0" cy="0"/>
          <a:chOff x="0" y="0"/>
          <a:chExt cx="0" cy="0"/>
        </a:xfrm>
      </p:grpSpPr>
      <p:sp>
        <p:nvSpPr>
          <p:cNvPr id="416" name="Shape 416"/>
          <p:cNvSpPr txBox="1">
            <a:spLocks noGrp="1"/>
          </p:cNvSpPr>
          <p:nvPr>
            <p:ph type="body" idx="1"/>
          </p:nvPr>
        </p:nvSpPr>
        <p:spPr>
          <a:xfrm>
            <a:off x="8461599" y="2214516"/>
            <a:ext cx="3147814" cy="3773534"/>
          </a:xfrm>
          <a:prstGeom prst="rect">
            <a:avLst/>
          </a:prstGeom>
          <a:noFill/>
          <a:ln>
            <a:noFill/>
          </a:ln>
        </p:spPr>
        <p:txBody>
          <a:bodyPr wrap="square" lIns="91425" tIns="91425" rIns="91425" bIns="91425" anchor="t" anchorCtr="0"/>
          <a:lstStyle>
            <a:lvl1pPr marL="254000" marR="0" lvl="0" indent="-127000" algn="l" rtl="0">
              <a:lnSpc>
                <a:spcPct val="100000"/>
              </a:lnSpc>
              <a:spcBef>
                <a:spcPts val="1200"/>
              </a:spcBef>
              <a:spcAft>
                <a:spcPts val="200"/>
              </a:spcAft>
              <a:buClr>
                <a:srgbClr val="7F7F7F"/>
              </a:buClr>
              <a:buSzPct val="100000"/>
              <a:buFont typeface="Arial"/>
              <a:buChar char="​"/>
              <a:defRPr sz="2000" b="0" i="0" u="none" strike="noStrike" cap="none">
                <a:solidFill>
                  <a:srgbClr val="5C656A"/>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17" name="Shape 417"/>
          <p:cNvSpPr txBox="1">
            <a:spLocks noGrp="1"/>
          </p:cNvSpPr>
          <p:nvPr>
            <p:ph type="title"/>
          </p:nvPr>
        </p:nvSpPr>
        <p:spPr>
          <a:xfrm>
            <a:off x="571500" y="63500"/>
            <a:ext cx="11045951" cy="990119"/>
          </a:xfrm>
          <a:prstGeom prst="rect">
            <a:avLst/>
          </a:prstGeom>
          <a:noFill/>
          <a:ln>
            <a:noFill/>
          </a:ln>
        </p:spPr>
        <p:txBody>
          <a:bodyPr wrap="square" lIns="91425" tIns="91425" rIns="91425" bIns="91425" anchor="b" anchorCtr="0"/>
          <a:lstStyle>
            <a:lvl1pPr marL="0" marR="0" lvl="0" indent="0" algn="l" rtl="0">
              <a:lnSpc>
                <a:spcPct val="95000"/>
              </a:lnSpc>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1pPr>
            <a:lvl2pPr marL="0" marR="0" lvl="1"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2pPr>
            <a:lvl3pPr marL="0" marR="0" lvl="2"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3pPr>
            <a:lvl4pPr marL="0" marR="0" lvl="3"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4pPr>
            <a:lvl5pPr marL="0" marR="0" lvl="4"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5pPr>
            <a:lvl6pPr marL="457200" marR="0" lvl="5"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6pPr>
            <a:lvl7pPr marL="914400" marR="0" lvl="6"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7pPr>
            <a:lvl8pPr marL="1371600" marR="0" lvl="7"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8pPr>
            <a:lvl9pPr marL="1828800" marR="0" lvl="8"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9pPr>
          </a:lstStyle>
          <a:p>
            <a:endParaRPr/>
          </a:p>
        </p:txBody>
      </p:sp>
      <p:sp>
        <p:nvSpPr>
          <p:cNvPr id="418" name="Shape 418"/>
          <p:cNvSpPr txBox="1">
            <a:spLocks noGrp="1"/>
          </p:cNvSpPr>
          <p:nvPr>
            <p:ph type="body" idx="2"/>
          </p:nvPr>
        </p:nvSpPr>
        <p:spPr>
          <a:xfrm>
            <a:off x="571499" y="1763713"/>
            <a:ext cx="6862232" cy="4224199"/>
          </a:xfrm>
          <a:prstGeom prst="rect">
            <a:avLst/>
          </a:prstGeom>
          <a:noFill/>
          <a:ln>
            <a:noFill/>
          </a:ln>
        </p:spPr>
        <p:txBody>
          <a:bodyPr wrap="square" lIns="91425" tIns="91425" rIns="91425" bIns="91425" anchor="t" anchorCtr="0"/>
          <a:lstStyle>
            <a:lvl1pPr marL="254000" marR="0" lvl="0" indent="-127000" algn="l" rtl="0">
              <a:lnSpc>
                <a:spcPct val="100000"/>
              </a:lnSpc>
              <a:spcBef>
                <a:spcPts val="1200"/>
              </a:spcBef>
              <a:spcAft>
                <a:spcPts val="200"/>
              </a:spcAft>
              <a:buClr>
                <a:srgbClr val="7F7F7F"/>
              </a:buClr>
              <a:buSzPct val="100000"/>
              <a:buFont typeface="Arial"/>
              <a:buChar char="​"/>
              <a:defRPr sz="2000" b="0" i="0" u="none" strike="noStrike" cap="none">
                <a:solidFill>
                  <a:srgbClr val="5C656A"/>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19" name="Shape 419"/>
          <p:cNvSpPr txBox="1">
            <a:spLocks noGrp="1"/>
          </p:cNvSpPr>
          <p:nvPr>
            <p:ph type="body" idx="3"/>
          </p:nvPr>
        </p:nvSpPr>
        <p:spPr>
          <a:xfrm>
            <a:off x="571500" y="1081137"/>
            <a:ext cx="11046139" cy="369332"/>
          </a:xfrm>
          <a:prstGeom prst="rect">
            <a:avLst/>
          </a:prstGeom>
          <a:noFill/>
          <a:ln>
            <a:noFill/>
          </a:ln>
        </p:spPr>
        <p:txBody>
          <a:bodyPr wrap="square" lIns="91425" tIns="91425" rIns="91425" bIns="91425" anchor="t" anchorCtr="0"/>
          <a:lstStyle>
            <a:lvl1pPr marL="304800" marR="0" lvl="0" indent="-152400" algn="l" rtl="0">
              <a:lnSpc>
                <a:spcPct val="100000"/>
              </a:lnSpc>
              <a:spcBef>
                <a:spcPts val="0"/>
              </a:spcBef>
              <a:spcAft>
                <a:spcPts val="0"/>
              </a:spcAft>
              <a:buClr>
                <a:srgbClr val="7F7F7F"/>
              </a:buClr>
              <a:buSzPct val="100000"/>
              <a:buFont typeface="Arial"/>
              <a:buChar char="​"/>
              <a:defRPr sz="2400" b="0" i="0" u="none" strike="noStrike" cap="none">
                <a:solidFill>
                  <a:schemeClr val="accent2"/>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0" name="Shape 420"/>
          <p:cNvSpPr txBox="1">
            <a:spLocks noGrp="1"/>
          </p:cNvSpPr>
          <p:nvPr>
            <p:ph type="ftr" idx="11"/>
          </p:nvPr>
        </p:nvSpPr>
        <p:spPr>
          <a:xfrm>
            <a:off x="577850" y="6545046"/>
            <a:ext cx="10587080" cy="181067"/>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AFB5BA"/>
              </a:buClr>
              <a:buFont typeface="Arial"/>
              <a:buNone/>
              <a:defRPr sz="1000" b="0" i="0" u="none" strike="noStrike" cap="none">
                <a:solidFill>
                  <a:srgbClr val="AFB5BA"/>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grpSp>
        <p:nvGrpSpPr>
          <p:cNvPr id="421" name="Shape 421"/>
          <p:cNvGrpSpPr/>
          <p:nvPr/>
        </p:nvGrpSpPr>
        <p:grpSpPr>
          <a:xfrm>
            <a:off x="6869934" y="1495875"/>
            <a:ext cx="1874323" cy="4492036"/>
            <a:chOff x="6869934" y="1495875"/>
            <a:chExt cx="1874323" cy="4492036"/>
          </a:xfrm>
        </p:grpSpPr>
        <p:sp>
          <p:nvSpPr>
            <p:cNvPr id="422" name="Shape 422"/>
            <p:cNvSpPr/>
            <p:nvPr/>
          </p:nvSpPr>
          <p:spPr>
            <a:xfrm>
              <a:off x="7804978" y="1746739"/>
              <a:ext cx="939280" cy="303236"/>
            </a:xfrm>
            <a:custGeom>
              <a:avLst/>
              <a:gdLst/>
              <a:ahLst/>
              <a:cxnLst/>
              <a:rect l="0" t="0" r="0" b="0"/>
              <a:pathLst>
                <a:path w="120000" h="120000" extrusionOk="0">
                  <a:moveTo>
                    <a:pt x="5333" y="120000"/>
                  </a:moveTo>
                  <a:cubicBezTo>
                    <a:pt x="106666" y="120000"/>
                    <a:pt x="106666" y="120000"/>
                    <a:pt x="106666" y="120000"/>
                  </a:cubicBezTo>
                  <a:cubicBezTo>
                    <a:pt x="113775" y="120000"/>
                    <a:pt x="119999" y="60000"/>
                    <a:pt x="119999" y="60000"/>
                  </a:cubicBezTo>
                  <a:cubicBezTo>
                    <a:pt x="119999" y="60000"/>
                    <a:pt x="113775" y="0"/>
                    <a:pt x="106666" y="0"/>
                  </a:cubicBezTo>
                  <a:cubicBezTo>
                    <a:pt x="5333" y="0"/>
                    <a:pt x="5333" y="0"/>
                    <a:pt x="5333" y="0"/>
                  </a:cubicBezTo>
                  <a:cubicBezTo>
                    <a:pt x="-1775" y="0"/>
                    <a:pt x="-1775" y="120000"/>
                    <a:pt x="5333" y="120000"/>
                  </a:cubicBezTo>
                  <a:close/>
                </a:path>
              </a:pathLst>
            </a:custGeom>
            <a:solidFill>
              <a:srgbClr val="7198A3"/>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423" name="Shape 423"/>
            <p:cNvSpPr/>
            <p:nvPr/>
          </p:nvSpPr>
          <p:spPr>
            <a:xfrm>
              <a:off x="7963046" y="1863366"/>
              <a:ext cx="515949" cy="64146"/>
            </a:xfrm>
            <a:custGeom>
              <a:avLst/>
              <a:gdLst/>
              <a:ahLst/>
              <a:cxnLst/>
              <a:rect l="0" t="0" r="0" b="0"/>
              <a:pathLst>
                <a:path w="120000" h="120000" extrusionOk="0">
                  <a:moveTo>
                    <a:pt x="110272" y="0"/>
                  </a:moveTo>
                  <a:cubicBezTo>
                    <a:pt x="9727" y="0"/>
                    <a:pt x="9727" y="0"/>
                    <a:pt x="9727" y="0"/>
                  </a:cubicBezTo>
                  <a:cubicBezTo>
                    <a:pt x="4866" y="0"/>
                    <a:pt x="0" y="26666"/>
                    <a:pt x="0" y="66666"/>
                  </a:cubicBezTo>
                  <a:cubicBezTo>
                    <a:pt x="0" y="93333"/>
                    <a:pt x="4866" y="120000"/>
                    <a:pt x="9727" y="120000"/>
                  </a:cubicBezTo>
                  <a:cubicBezTo>
                    <a:pt x="110272" y="120000"/>
                    <a:pt x="110272" y="120000"/>
                    <a:pt x="110272" y="120000"/>
                  </a:cubicBezTo>
                  <a:cubicBezTo>
                    <a:pt x="116755" y="120000"/>
                    <a:pt x="120000" y="93333"/>
                    <a:pt x="120000" y="66666"/>
                  </a:cubicBezTo>
                  <a:cubicBezTo>
                    <a:pt x="120000" y="26666"/>
                    <a:pt x="116755" y="0"/>
                    <a:pt x="110272" y="0"/>
                  </a:cubicBezTo>
                  <a:close/>
                </a:path>
              </a:pathLst>
            </a:custGeom>
            <a:solidFill>
              <a:srgbClr val="E4E4E4"/>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424" name="Shape 424"/>
            <p:cNvSpPr/>
            <p:nvPr/>
          </p:nvSpPr>
          <p:spPr>
            <a:xfrm>
              <a:off x="8522720" y="1863366"/>
              <a:ext cx="137005" cy="64146"/>
            </a:xfrm>
            <a:custGeom>
              <a:avLst/>
              <a:gdLst/>
              <a:ahLst/>
              <a:cxnLst/>
              <a:rect l="0" t="0" r="0" b="0"/>
              <a:pathLst>
                <a:path w="120000" h="120000" extrusionOk="0">
                  <a:moveTo>
                    <a:pt x="78000" y="0"/>
                  </a:moveTo>
                  <a:cubicBezTo>
                    <a:pt x="42000" y="0"/>
                    <a:pt x="42000" y="0"/>
                    <a:pt x="42000" y="0"/>
                  </a:cubicBezTo>
                  <a:cubicBezTo>
                    <a:pt x="18000" y="0"/>
                    <a:pt x="0" y="26666"/>
                    <a:pt x="0" y="66666"/>
                  </a:cubicBezTo>
                  <a:cubicBezTo>
                    <a:pt x="0" y="93333"/>
                    <a:pt x="18000" y="120000"/>
                    <a:pt x="42000" y="120000"/>
                  </a:cubicBezTo>
                  <a:cubicBezTo>
                    <a:pt x="78000" y="120000"/>
                    <a:pt x="78000" y="120000"/>
                    <a:pt x="78000" y="120000"/>
                  </a:cubicBezTo>
                  <a:cubicBezTo>
                    <a:pt x="102000" y="120000"/>
                    <a:pt x="120000" y="93333"/>
                    <a:pt x="120000" y="66666"/>
                  </a:cubicBezTo>
                  <a:cubicBezTo>
                    <a:pt x="120000" y="26666"/>
                    <a:pt x="102000" y="0"/>
                    <a:pt x="78000" y="0"/>
                  </a:cubicBezTo>
                  <a:close/>
                </a:path>
              </a:pathLst>
            </a:custGeom>
            <a:solidFill>
              <a:srgbClr val="E4E4E4"/>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425" name="Shape 425"/>
            <p:cNvSpPr/>
            <p:nvPr/>
          </p:nvSpPr>
          <p:spPr>
            <a:xfrm>
              <a:off x="6869934" y="2214516"/>
              <a:ext cx="942151" cy="297404"/>
            </a:xfrm>
            <a:custGeom>
              <a:avLst/>
              <a:gdLst/>
              <a:ahLst/>
              <a:cxnLst/>
              <a:rect l="0" t="0" r="0" b="0"/>
              <a:pathLst>
                <a:path w="120000" h="120000" extrusionOk="0">
                  <a:moveTo>
                    <a:pt x="114666" y="0"/>
                  </a:moveTo>
                  <a:cubicBezTo>
                    <a:pt x="13333" y="0"/>
                    <a:pt x="13333" y="0"/>
                    <a:pt x="13333" y="0"/>
                  </a:cubicBezTo>
                  <a:cubicBezTo>
                    <a:pt x="6224" y="0"/>
                    <a:pt x="0" y="61394"/>
                    <a:pt x="0" y="61394"/>
                  </a:cubicBezTo>
                  <a:cubicBezTo>
                    <a:pt x="0" y="61394"/>
                    <a:pt x="6224" y="120000"/>
                    <a:pt x="13333" y="120000"/>
                  </a:cubicBezTo>
                  <a:cubicBezTo>
                    <a:pt x="114666" y="120000"/>
                    <a:pt x="114666" y="120000"/>
                    <a:pt x="114666" y="120000"/>
                  </a:cubicBezTo>
                  <a:cubicBezTo>
                    <a:pt x="121775" y="120000"/>
                    <a:pt x="121775" y="0"/>
                    <a:pt x="114666" y="0"/>
                  </a:cubicBezTo>
                  <a:close/>
                </a:path>
              </a:pathLst>
            </a:custGeom>
            <a:solidFill>
              <a:srgbClr val="1C4B8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426" name="Shape 426"/>
            <p:cNvSpPr/>
            <p:nvPr/>
          </p:nvSpPr>
          <p:spPr>
            <a:xfrm>
              <a:off x="7135196" y="2331146"/>
              <a:ext cx="515949" cy="64146"/>
            </a:xfrm>
            <a:custGeom>
              <a:avLst/>
              <a:gdLst/>
              <a:ahLst/>
              <a:cxnLst/>
              <a:rect l="0" t="0" r="0" b="0"/>
              <a:pathLst>
                <a:path w="120000" h="120000" extrusionOk="0">
                  <a:moveTo>
                    <a:pt x="9727" y="120000"/>
                  </a:moveTo>
                  <a:cubicBezTo>
                    <a:pt x="110272" y="120000"/>
                    <a:pt x="110272" y="120000"/>
                    <a:pt x="110272" y="120000"/>
                  </a:cubicBezTo>
                  <a:cubicBezTo>
                    <a:pt x="115133" y="120000"/>
                    <a:pt x="120000" y="93333"/>
                    <a:pt x="120000" y="66666"/>
                  </a:cubicBezTo>
                  <a:cubicBezTo>
                    <a:pt x="120000" y="26666"/>
                    <a:pt x="115133" y="0"/>
                    <a:pt x="110272" y="0"/>
                  </a:cubicBezTo>
                  <a:cubicBezTo>
                    <a:pt x="9727" y="0"/>
                    <a:pt x="9727" y="0"/>
                    <a:pt x="9727" y="0"/>
                  </a:cubicBezTo>
                  <a:cubicBezTo>
                    <a:pt x="4866" y="0"/>
                    <a:pt x="0" y="26666"/>
                    <a:pt x="0" y="66666"/>
                  </a:cubicBezTo>
                  <a:cubicBezTo>
                    <a:pt x="0" y="93333"/>
                    <a:pt x="4866" y="120000"/>
                    <a:pt x="9727" y="120000"/>
                  </a:cubicBezTo>
                  <a:close/>
                </a:path>
              </a:pathLst>
            </a:custGeom>
            <a:solidFill>
              <a:srgbClr val="E4E4E4"/>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427" name="Shape 427"/>
            <p:cNvSpPr/>
            <p:nvPr/>
          </p:nvSpPr>
          <p:spPr>
            <a:xfrm>
              <a:off x="6954467" y="2331146"/>
              <a:ext cx="139918" cy="64146"/>
            </a:xfrm>
            <a:custGeom>
              <a:avLst/>
              <a:gdLst/>
              <a:ahLst/>
              <a:cxnLst/>
              <a:rect l="0" t="0" r="0" b="0"/>
              <a:pathLst>
                <a:path w="120000" h="120000" extrusionOk="0">
                  <a:moveTo>
                    <a:pt x="42000" y="120000"/>
                  </a:moveTo>
                  <a:cubicBezTo>
                    <a:pt x="78000" y="120000"/>
                    <a:pt x="78000" y="120000"/>
                    <a:pt x="78000" y="120000"/>
                  </a:cubicBezTo>
                  <a:cubicBezTo>
                    <a:pt x="102000" y="120000"/>
                    <a:pt x="120000" y="93333"/>
                    <a:pt x="120000" y="66666"/>
                  </a:cubicBezTo>
                  <a:cubicBezTo>
                    <a:pt x="120000" y="26666"/>
                    <a:pt x="102000" y="0"/>
                    <a:pt x="78000" y="0"/>
                  </a:cubicBezTo>
                  <a:cubicBezTo>
                    <a:pt x="42000" y="0"/>
                    <a:pt x="42000" y="0"/>
                    <a:pt x="42000" y="0"/>
                  </a:cubicBezTo>
                  <a:cubicBezTo>
                    <a:pt x="18000" y="0"/>
                    <a:pt x="0" y="26666"/>
                    <a:pt x="0" y="66666"/>
                  </a:cubicBezTo>
                  <a:cubicBezTo>
                    <a:pt x="0" y="93333"/>
                    <a:pt x="18000" y="120000"/>
                    <a:pt x="42000" y="120000"/>
                  </a:cubicBezTo>
                  <a:close/>
                </a:path>
              </a:pathLst>
            </a:custGeom>
            <a:solidFill>
              <a:srgbClr val="E4E4E4"/>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428" name="Shape 428"/>
            <p:cNvSpPr/>
            <p:nvPr/>
          </p:nvSpPr>
          <p:spPr>
            <a:xfrm>
              <a:off x="7461671" y="5742992"/>
              <a:ext cx="690847" cy="244919"/>
            </a:xfrm>
            <a:prstGeom prst="ellipse">
              <a:avLst/>
            </a:prstGeom>
            <a:solidFill>
              <a:srgbClr val="BA803C"/>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429" name="Shape 429"/>
            <p:cNvSpPr/>
            <p:nvPr/>
          </p:nvSpPr>
          <p:spPr>
            <a:xfrm>
              <a:off x="7490821" y="5751741"/>
              <a:ext cx="632549" cy="180776"/>
            </a:xfrm>
            <a:prstGeom prst="ellipse">
              <a:avLst/>
            </a:prstGeom>
            <a:solidFill>
              <a:srgbClr val="93672F"/>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430" name="Shape 430"/>
            <p:cNvSpPr/>
            <p:nvPr/>
          </p:nvSpPr>
          <p:spPr>
            <a:xfrm>
              <a:off x="7705614" y="1495875"/>
              <a:ext cx="210791" cy="4381929"/>
            </a:xfrm>
            <a:custGeom>
              <a:avLst/>
              <a:gdLst/>
              <a:ahLst/>
              <a:cxnLst/>
              <a:rect l="0" t="0" r="0" b="0"/>
              <a:pathLst>
                <a:path w="120000" h="120000" extrusionOk="0">
                  <a:moveTo>
                    <a:pt x="120000" y="116951"/>
                  </a:moveTo>
                  <a:cubicBezTo>
                    <a:pt x="115919" y="118848"/>
                    <a:pt x="88549" y="119799"/>
                    <a:pt x="60262" y="119977"/>
                  </a:cubicBezTo>
                  <a:cubicBezTo>
                    <a:pt x="29949" y="120172"/>
                    <a:pt x="-4669" y="118892"/>
                    <a:pt x="525" y="116951"/>
                  </a:cubicBezTo>
                  <a:lnTo>
                    <a:pt x="525" y="7265"/>
                  </a:lnTo>
                  <a:cubicBezTo>
                    <a:pt x="525" y="5251"/>
                    <a:pt x="7491" y="3432"/>
                    <a:pt x="18446" y="2119"/>
                  </a:cubicBezTo>
                  <a:cubicBezTo>
                    <a:pt x="29395" y="806"/>
                    <a:pt x="44332" y="0"/>
                    <a:pt x="60262" y="0"/>
                  </a:cubicBezTo>
                  <a:lnTo>
                    <a:pt x="60262" y="0"/>
                  </a:lnTo>
                  <a:cubicBezTo>
                    <a:pt x="76192" y="0"/>
                    <a:pt x="91124" y="806"/>
                    <a:pt x="102078" y="2119"/>
                  </a:cubicBezTo>
                  <a:cubicBezTo>
                    <a:pt x="113027" y="3432"/>
                    <a:pt x="120000" y="5251"/>
                    <a:pt x="120000" y="7265"/>
                  </a:cubicBezTo>
                  <a:lnTo>
                    <a:pt x="120000" y="116951"/>
                  </a:lnTo>
                  <a:close/>
                </a:path>
              </a:pathLst>
            </a:custGeom>
            <a:solidFill>
              <a:srgbClr val="BA803C"/>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grpSp>
      <p:pic>
        <p:nvPicPr>
          <p:cNvPr id="431" name="Shape 431"/>
          <p:cNvPicPr preferRelativeResize="0"/>
          <p:nvPr/>
        </p:nvPicPr>
        <p:blipFill rotWithShape="1">
          <a:blip r:embed="rId2">
            <a:alphaModFix/>
          </a:blip>
          <a:srcRect/>
          <a:stretch/>
        </p:blipFill>
        <p:spPr>
          <a:xfrm>
            <a:off x="7722113" y="5336535"/>
            <a:ext cx="695782" cy="79213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hird Split Sign 2">
    <p:spTree>
      <p:nvGrpSpPr>
        <p:cNvPr id="1" name="Shape 432"/>
        <p:cNvGrpSpPr/>
        <p:nvPr/>
      </p:nvGrpSpPr>
      <p:grpSpPr>
        <a:xfrm>
          <a:off x="0" y="0"/>
          <a:ext cx="0" cy="0"/>
          <a:chOff x="0" y="0"/>
          <a:chExt cx="0" cy="0"/>
        </a:xfrm>
      </p:grpSpPr>
      <p:sp>
        <p:nvSpPr>
          <p:cNvPr id="433" name="Shape 433"/>
          <p:cNvSpPr txBox="1">
            <a:spLocks noGrp="1"/>
          </p:cNvSpPr>
          <p:nvPr>
            <p:ph type="body" idx="1"/>
          </p:nvPr>
        </p:nvSpPr>
        <p:spPr>
          <a:xfrm>
            <a:off x="571500" y="1763713"/>
            <a:ext cx="3238302" cy="4224336"/>
          </a:xfrm>
          <a:prstGeom prst="rect">
            <a:avLst/>
          </a:prstGeom>
          <a:noFill/>
          <a:ln>
            <a:noFill/>
          </a:ln>
        </p:spPr>
        <p:txBody>
          <a:bodyPr wrap="square" lIns="91425" tIns="91425" rIns="91425" bIns="91425" anchor="t" anchorCtr="0"/>
          <a:lstStyle>
            <a:lvl1pPr marL="254000" marR="0" lvl="0" indent="-127000" algn="l" rtl="0">
              <a:lnSpc>
                <a:spcPct val="100000"/>
              </a:lnSpc>
              <a:spcBef>
                <a:spcPts val="1200"/>
              </a:spcBef>
              <a:spcAft>
                <a:spcPts val="200"/>
              </a:spcAft>
              <a:buClr>
                <a:srgbClr val="7F7F7F"/>
              </a:buClr>
              <a:buSzPct val="100000"/>
              <a:buFont typeface="Arial"/>
              <a:buChar char="​"/>
              <a:defRPr sz="2000" b="0" i="0" u="none" strike="noStrike" cap="none">
                <a:solidFill>
                  <a:srgbClr val="5C656A"/>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4" name="Shape 434"/>
          <p:cNvSpPr txBox="1">
            <a:spLocks noGrp="1"/>
          </p:cNvSpPr>
          <p:nvPr>
            <p:ph type="title"/>
          </p:nvPr>
        </p:nvSpPr>
        <p:spPr>
          <a:xfrm>
            <a:off x="571500" y="63500"/>
            <a:ext cx="11045951" cy="990119"/>
          </a:xfrm>
          <a:prstGeom prst="rect">
            <a:avLst/>
          </a:prstGeom>
          <a:noFill/>
          <a:ln>
            <a:noFill/>
          </a:ln>
        </p:spPr>
        <p:txBody>
          <a:bodyPr wrap="square" lIns="91425" tIns="91425" rIns="91425" bIns="91425" anchor="b" anchorCtr="0"/>
          <a:lstStyle>
            <a:lvl1pPr marL="0" marR="0" lvl="0" indent="0" algn="l" rtl="0">
              <a:lnSpc>
                <a:spcPct val="95000"/>
              </a:lnSpc>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1pPr>
            <a:lvl2pPr marL="0" marR="0" lvl="1"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2pPr>
            <a:lvl3pPr marL="0" marR="0" lvl="2"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3pPr>
            <a:lvl4pPr marL="0" marR="0" lvl="3"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4pPr>
            <a:lvl5pPr marL="0" marR="0" lvl="4"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5pPr>
            <a:lvl6pPr marL="457200" marR="0" lvl="5"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6pPr>
            <a:lvl7pPr marL="914400" marR="0" lvl="6"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7pPr>
            <a:lvl8pPr marL="1371600" marR="0" lvl="7"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8pPr>
            <a:lvl9pPr marL="1828800" marR="0" lvl="8"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9pPr>
          </a:lstStyle>
          <a:p>
            <a:endParaRPr/>
          </a:p>
        </p:txBody>
      </p:sp>
      <p:sp>
        <p:nvSpPr>
          <p:cNvPr id="435" name="Shape 435"/>
          <p:cNvSpPr txBox="1">
            <a:spLocks noGrp="1"/>
          </p:cNvSpPr>
          <p:nvPr>
            <p:ph type="body" idx="2"/>
          </p:nvPr>
        </p:nvSpPr>
        <p:spPr>
          <a:xfrm>
            <a:off x="5008619" y="2231073"/>
            <a:ext cx="6551992" cy="4224199"/>
          </a:xfrm>
          <a:prstGeom prst="rect">
            <a:avLst/>
          </a:prstGeom>
          <a:noFill/>
          <a:ln>
            <a:noFill/>
          </a:ln>
        </p:spPr>
        <p:txBody>
          <a:bodyPr wrap="square" lIns="91425" tIns="91425" rIns="91425" bIns="91425" anchor="t" anchorCtr="0"/>
          <a:lstStyle>
            <a:lvl1pPr marL="254000" marR="0" lvl="0" indent="-127000" algn="l" rtl="0">
              <a:lnSpc>
                <a:spcPct val="100000"/>
              </a:lnSpc>
              <a:spcBef>
                <a:spcPts val="1200"/>
              </a:spcBef>
              <a:spcAft>
                <a:spcPts val="200"/>
              </a:spcAft>
              <a:buClr>
                <a:srgbClr val="7F7F7F"/>
              </a:buClr>
              <a:buSzPct val="100000"/>
              <a:buFont typeface="Arial"/>
              <a:buChar char="​"/>
              <a:defRPr sz="2000" b="0" i="0" u="none" strike="noStrike" cap="none">
                <a:solidFill>
                  <a:srgbClr val="5C656A"/>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6" name="Shape 436"/>
          <p:cNvSpPr txBox="1">
            <a:spLocks noGrp="1"/>
          </p:cNvSpPr>
          <p:nvPr>
            <p:ph type="body" idx="3"/>
          </p:nvPr>
        </p:nvSpPr>
        <p:spPr>
          <a:xfrm>
            <a:off x="571500" y="1081137"/>
            <a:ext cx="11046139" cy="369332"/>
          </a:xfrm>
          <a:prstGeom prst="rect">
            <a:avLst/>
          </a:prstGeom>
          <a:noFill/>
          <a:ln>
            <a:noFill/>
          </a:ln>
        </p:spPr>
        <p:txBody>
          <a:bodyPr wrap="square" lIns="91425" tIns="91425" rIns="91425" bIns="91425" anchor="t" anchorCtr="0"/>
          <a:lstStyle>
            <a:lvl1pPr marL="304800" marR="0" lvl="0" indent="-152400" algn="l" rtl="0">
              <a:lnSpc>
                <a:spcPct val="100000"/>
              </a:lnSpc>
              <a:spcBef>
                <a:spcPts val="0"/>
              </a:spcBef>
              <a:spcAft>
                <a:spcPts val="0"/>
              </a:spcAft>
              <a:buClr>
                <a:srgbClr val="7F7F7F"/>
              </a:buClr>
              <a:buSzPct val="100000"/>
              <a:buFont typeface="Arial"/>
              <a:buChar char="​"/>
              <a:defRPr sz="2400" b="0" i="0" u="none" strike="noStrike" cap="none">
                <a:solidFill>
                  <a:schemeClr val="accent2"/>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7" name="Shape 437"/>
          <p:cNvSpPr txBox="1">
            <a:spLocks noGrp="1"/>
          </p:cNvSpPr>
          <p:nvPr>
            <p:ph type="ftr" idx="11"/>
          </p:nvPr>
        </p:nvSpPr>
        <p:spPr>
          <a:xfrm>
            <a:off x="577850" y="6545046"/>
            <a:ext cx="10587080" cy="181067"/>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AFB5BA"/>
              </a:buClr>
              <a:buFont typeface="Arial"/>
              <a:buNone/>
              <a:defRPr sz="1000" b="0" i="0" u="none" strike="noStrike" cap="none">
                <a:solidFill>
                  <a:srgbClr val="AFB5BA"/>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grpSp>
        <p:nvGrpSpPr>
          <p:cNvPr id="438" name="Shape 438"/>
          <p:cNvGrpSpPr/>
          <p:nvPr/>
        </p:nvGrpSpPr>
        <p:grpSpPr>
          <a:xfrm>
            <a:off x="3811935" y="1495875"/>
            <a:ext cx="1874323" cy="4492036"/>
            <a:chOff x="6869934" y="1495875"/>
            <a:chExt cx="1874323" cy="4492036"/>
          </a:xfrm>
        </p:grpSpPr>
        <p:sp>
          <p:nvSpPr>
            <p:cNvPr id="439" name="Shape 439"/>
            <p:cNvSpPr/>
            <p:nvPr/>
          </p:nvSpPr>
          <p:spPr>
            <a:xfrm>
              <a:off x="7804978" y="1746739"/>
              <a:ext cx="939280" cy="303236"/>
            </a:xfrm>
            <a:custGeom>
              <a:avLst/>
              <a:gdLst/>
              <a:ahLst/>
              <a:cxnLst/>
              <a:rect l="0" t="0" r="0" b="0"/>
              <a:pathLst>
                <a:path w="120000" h="120000" extrusionOk="0">
                  <a:moveTo>
                    <a:pt x="5333" y="120000"/>
                  </a:moveTo>
                  <a:cubicBezTo>
                    <a:pt x="106666" y="120000"/>
                    <a:pt x="106666" y="120000"/>
                    <a:pt x="106666" y="120000"/>
                  </a:cubicBezTo>
                  <a:cubicBezTo>
                    <a:pt x="113775" y="120000"/>
                    <a:pt x="119999" y="60000"/>
                    <a:pt x="119999" y="60000"/>
                  </a:cubicBezTo>
                  <a:cubicBezTo>
                    <a:pt x="119999" y="60000"/>
                    <a:pt x="113775" y="0"/>
                    <a:pt x="106666" y="0"/>
                  </a:cubicBezTo>
                  <a:cubicBezTo>
                    <a:pt x="5333" y="0"/>
                    <a:pt x="5333" y="0"/>
                    <a:pt x="5333" y="0"/>
                  </a:cubicBezTo>
                  <a:cubicBezTo>
                    <a:pt x="-1775" y="0"/>
                    <a:pt x="-1775" y="120000"/>
                    <a:pt x="5333" y="120000"/>
                  </a:cubicBezTo>
                  <a:close/>
                </a:path>
              </a:pathLst>
            </a:custGeom>
            <a:solidFill>
              <a:srgbClr val="7198A3"/>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440" name="Shape 440"/>
            <p:cNvSpPr/>
            <p:nvPr/>
          </p:nvSpPr>
          <p:spPr>
            <a:xfrm>
              <a:off x="7963046" y="1863366"/>
              <a:ext cx="515949" cy="64146"/>
            </a:xfrm>
            <a:custGeom>
              <a:avLst/>
              <a:gdLst/>
              <a:ahLst/>
              <a:cxnLst/>
              <a:rect l="0" t="0" r="0" b="0"/>
              <a:pathLst>
                <a:path w="120000" h="120000" extrusionOk="0">
                  <a:moveTo>
                    <a:pt x="110272" y="0"/>
                  </a:moveTo>
                  <a:cubicBezTo>
                    <a:pt x="9727" y="0"/>
                    <a:pt x="9727" y="0"/>
                    <a:pt x="9727" y="0"/>
                  </a:cubicBezTo>
                  <a:cubicBezTo>
                    <a:pt x="4866" y="0"/>
                    <a:pt x="0" y="26666"/>
                    <a:pt x="0" y="66666"/>
                  </a:cubicBezTo>
                  <a:cubicBezTo>
                    <a:pt x="0" y="93333"/>
                    <a:pt x="4866" y="120000"/>
                    <a:pt x="9727" y="120000"/>
                  </a:cubicBezTo>
                  <a:cubicBezTo>
                    <a:pt x="110272" y="120000"/>
                    <a:pt x="110272" y="120000"/>
                    <a:pt x="110272" y="120000"/>
                  </a:cubicBezTo>
                  <a:cubicBezTo>
                    <a:pt x="116755" y="120000"/>
                    <a:pt x="120000" y="93333"/>
                    <a:pt x="120000" y="66666"/>
                  </a:cubicBezTo>
                  <a:cubicBezTo>
                    <a:pt x="120000" y="26666"/>
                    <a:pt x="116755" y="0"/>
                    <a:pt x="110272" y="0"/>
                  </a:cubicBezTo>
                  <a:close/>
                </a:path>
              </a:pathLst>
            </a:custGeom>
            <a:solidFill>
              <a:srgbClr val="E4E4E4"/>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441" name="Shape 441"/>
            <p:cNvSpPr/>
            <p:nvPr/>
          </p:nvSpPr>
          <p:spPr>
            <a:xfrm>
              <a:off x="8522720" y="1863366"/>
              <a:ext cx="137005" cy="64146"/>
            </a:xfrm>
            <a:custGeom>
              <a:avLst/>
              <a:gdLst/>
              <a:ahLst/>
              <a:cxnLst/>
              <a:rect l="0" t="0" r="0" b="0"/>
              <a:pathLst>
                <a:path w="120000" h="120000" extrusionOk="0">
                  <a:moveTo>
                    <a:pt x="78000" y="0"/>
                  </a:moveTo>
                  <a:cubicBezTo>
                    <a:pt x="42000" y="0"/>
                    <a:pt x="42000" y="0"/>
                    <a:pt x="42000" y="0"/>
                  </a:cubicBezTo>
                  <a:cubicBezTo>
                    <a:pt x="18000" y="0"/>
                    <a:pt x="0" y="26666"/>
                    <a:pt x="0" y="66666"/>
                  </a:cubicBezTo>
                  <a:cubicBezTo>
                    <a:pt x="0" y="93333"/>
                    <a:pt x="18000" y="120000"/>
                    <a:pt x="42000" y="120000"/>
                  </a:cubicBezTo>
                  <a:cubicBezTo>
                    <a:pt x="78000" y="120000"/>
                    <a:pt x="78000" y="120000"/>
                    <a:pt x="78000" y="120000"/>
                  </a:cubicBezTo>
                  <a:cubicBezTo>
                    <a:pt x="102000" y="120000"/>
                    <a:pt x="120000" y="93333"/>
                    <a:pt x="120000" y="66666"/>
                  </a:cubicBezTo>
                  <a:cubicBezTo>
                    <a:pt x="120000" y="26666"/>
                    <a:pt x="102000" y="0"/>
                    <a:pt x="78000" y="0"/>
                  </a:cubicBezTo>
                  <a:close/>
                </a:path>
              </a:pathLst>
            </a:custGeom>
            <a:solidFill>
              <a:srgbClr val="E4E4E4"/>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442" name="Shape 442"/>
            <p:cNvSpPr/>
            <p:nvPr/>
          </p:nvSpPr>
          <p:spPr>
            <a:xfrm>
              <a:off x="6869934" y="2214516"/>
              <a:ext cx="942151" cy="297404"/>
            </a:xfrm>
            <a:custGeom>
              <a:avLst/>
              <a:gdLst/>
              <a:ahLst/>
              <a:cxnLst/>
              <a:rect l="0" t="0" r="0" b="0"/>
              <a:pathLst>
                <a:path w="120000" h="120000" extrusionOk="0">
                  <a:moveTo>
                    <a:pt x="114666" y="0"/>
                  </a:moveTo>
                  <a:cubicBezTo>
                    <a:pt x="13333" y="0"/>
                    <a:pt x="13333" y="0"/>
                    <a:pt x="13333" y="0"/>
                  </a:cubicBezTo>
                  <a:cubicBezTo>
                    <a:pt x="6224" y="0"/>
                    <a:pt x="0" y="61394"/>
                    <a:pt x="0" y="61394"/>
                  </a:cubicBezTo>
                  <a:cubicBezTo>
                    <a:pt x="0" y="61394"/>
                    <a:pt x="6224" y="120000"/>
                    <a:pt x="13333" y="120000"/>
                  </a:cubicBezTo>
                  <a:cubicBezTo>
                    <a:pt x="114666" y="120000"/>
                    <a:pt x="114666" y="120000"/>
                    <a:pt x="114666" y="120000"/>
                  </a:cubicBezTo>
                  <a:cubicBezTo>
                    <a:pt x="121775" y="120000"/>
                    <a:pt x="121775" y="0"/>
                    <a:pt x="114666" y="0"/>
                  </a:cubicBezTo>
                  <a:close/>
                </a:path>
              </a:pathLst>
            </a:custGeom>
            <a:solidFill>
              <a:srgbClr val="1C4B8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443" name="Shape 443"/>
            <p:cNvSpPr/>
            <p:nvPr/>
          </p:nvSpPr>
          <p:spPr>
            <a:xfrm>
              <a:off x="7135196" y="2331146"/>
              <a:ext cx="515949" cy="64146"/>
            </a:xfrm>
            <a:custGeom>
              <a:avLst/>
              <a:gdLst/>
              <a:ahLst/>
              <a:cxnLst/>
              <a:rect l="0" t="0" r="0" b="0"/>
              <a:pathLst>
                <a:path w="120000" h="120000" extrusionOk="0">
                  <a:moveTo>
                    <a:pt x="9727" y="120000"/>
                  </a:moveTo>
                  <a:cubicBezTo>
                    <a:pt x="110272" y="120000"/>
                    <a:pt x="110272" y="120000"/>
                    <a:pt x="110272" y="120000"/>
                  </a:cubicBezTo>
                  <a:cubicBezTo>
                    <a:pt x="115133" y="120000"/>
                    <a:pt x="120000" y="93333"/>
                    <a:pt x="120000" y="66666"/>
                  </a:cubicBezTo>
                  <a:cubicBezTo>
                    <a:pt x="120000" y="26666"/>
                    <a:pt x="115133" y="0"/>
                    <a:pt x="110272" y="0"/>
                  </a:cubicBezTo>
                  <a:cubicBezTo>
                    <a:pt x="9727" y="0"/>
                    <a:pt x="9727" y="0"/>
                    <a:pt x="9727" y="0"/>
                  </a:cubicBezTo>
                  <a:cubicBezTo>
                    <a:pt x="4866" y="0"/>
                    <a:pt x="0" y="26666"/>
                    <a:pt x="0" y="66666"/>
                  </a:cubicBezTo>
                  <a:cubicBezTo>
                    <a:pt x="0" y="93333"/>
                    <a:pt x="4866" y="120000"/>
                    <a:pt x="9727" y="120000"/>
                  </a:cubicBezTo>
                  <a:close/>
                </a:path>
              </a:pathLst>
            </a:custGeom>
            <a:solidFill>
              <a:srgbClr val="E4E4E4"/>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444" name="Shape 444"/>
            <p:cNvSpPr/>
            <p:nvPr/>
          </p:nvSpPr>
          <p:spPr>
            <a:xfrm>
              <a:off x="6954467" y="2331146"/>
              <a:ext cx="139918" cy="64146"/>
            </a:xfrm>
            <a:custGeom>
              <a:avLst/>
              <a:gdLst/>
              <a:ahLst/>
              <a:cxnLst/>
              <a:rect l="0" t="0" r="0" b="0"/>
              <a:pathLst>
                <a:path w="120000" h="120000" extrusionOk="0">
                  <a:moveTo>
                    <a:pt x="42000" y="120000"/>
                  </a:moveTo>
                  <a:cubicBezTo>
                    <a:pt x="78000" y="120000"/>
                    <a:pt x="78000" y="120000"/>
                    <a:pt x="78000" y="120000"/>
                  </a:cubicBezTo>
                  <a:cubicBezTo>
                    <a:pt x="102000" y="120000"/>
                    <a:pt x="120000" y="93333"/>
                    <a:pt x="120000" y="66666"/>
                  </a:cubicBezTo>
                  <a:cubicBezTo>
                    <a:pt x="120000" y="26666"/>
                    <a:pt x="102000" y="0"/>
                    <a:pt x="78000" y="0"/>
                  </a:cubicBezTo>
                  <a:cubicBezTo>
                    <a:pt x="42000" y="0"/>
                    <a:pt x="42000" y="0"/>
                    <a:pt x="42000" y="0"/>
                  </a:cubicBezTo>
                  <a:cubicBezTo>
                    <a:pt x="18000" y="0"/>
                    <a:pt x="0" y="26666"/>
                    <a:pt x="0" y="66666"/>
                  </a:cubicBezTo>
                  <a:cubicBezTo>
                    <a:pt x="0" y="93333"/>
                    <a:pt x="18000" y="120000"/>
                    <a:pt x="42000" y="120000"/>
                  </a:cubicBezTo>
                  <a:close/>
                </a:path>
              </a:pathLst>
            </a:custGeom>
            <a:solidFill>
              <a:srgbClr val="E4E4E4"/>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445" name="Shape 445"/>
            <p:cNvSpPr/>
            <p:nvPr/>
          </p:nvSpPr>
          <p:spPr>
            <a:xfrm>
              <a:off x="7461671" y="5742992"/>
              <a:ext cx="690847" cy="244919"/>
            </a:xfrm>
            <a:prstGeom prst="ellipse">
              <a:avLst/>
            </a:prstGeom>
            <a:solidFill>
              <a:srgbClr val="BA803C"/>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446" name="Shape 446"/>
            <p:cNvSpPr/>
            <p:nvPr/>
          </p:nvSpPr>
          <p:spPr>
            <a:xfrm>
              <a:off x="7490821" y="5751741"/>
              <a:ext cx="632549" cy="180776"/>
            </a:xfrm>
            <a:prstGeom prst="ellipse">
              <a:avLst/>
            </a:prstGeom>
            <a:solidFill>
              <a:srgbClr val="93672F"/>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447" name="Shape 447"/>
            <p:cNvSpPr/>
            <p:nvPr/>
          </p:nvSpPr>
          <p:spPr>
            <a:xfrm>
              <a:off x="7705614" y="1495875"/>
              <a:ext cx="210791" cy="4381929"/>
            </a:xfrm>
            <a:custGeom>
              <a:avLst/>
              <a:gdLst/>
              <a:ahLst/>
              <a:cxnLst/>
              <a:rect l="0" t="0" r="0" b="0"/>
              <a:pathLst>
                <a:path w="120000" h="120000" extrusionOk="0">
                  <a:moveTo>
                    <a:pt x="120000" y="116951"/>
                  </a:moveTo>
                  <a:cubicBezTo>
                    <a:pt x="115919" y="118848"/>
                    <a:pt x="88549" y="119799"/>
                    <a:pt x="60262" y="119977"/>
                  </a:cubicBezTo>
                  <a:cubicBezTo>
                    <a:pt x="29949" y="120172"/>
                    <a:pt x="-4669" y="118892"/>
                    <a:pt x="525" y="116951"/>
                  </a:cubicBezTo>
                  <a:lnTo>
                    <a:pt x="525" y="7265"/>
                  </a:lnTo>
                  <a:cubicBezTo>
                    <a:pt x="525" y="5251"/>
                    <a:pt x="7491" y="3432"/>
                    <a:pt x="18446" y="2119"/>
                  </a:cubicBezTo>
                  <a:cubicBezTo>
                    <a:pt x="29395" y="806"/>
                    <a:pt x="44332" y="0"/>
                    <a:pt x="60262" y="0"/>
                  </a:cubicBezTo>
                  <a:lnTo>
                    <a:pt x="60262" y="0"/>
                  </a:lnTo>
                  <a:cubicBezTo>
                    <a:pt x="76192" y="0"/>
                    <a:pt x="91124" y="806"/>
                    <a:pt x="102078" y="2119"/>
                  </a:cubicBezTo>
                  <a:cubicBezTo>
                    <a:pt x="113027" y="3432"/>
                    <a:pt x="120000" y="5251"/>
                    <a:pt x="120000" y="7265"/>
                  </a:cubicBezTo>
                  <a:lnTo>
                    <a:pt x="120000" y="116951"/>
                  </a:lnTo>
                  <a:close/>
                </a:path>
              </a:pathLst>
            </a:custGeom>
            <a:solidFill>
              <a:srgbClr val="BA803C"/>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grpSp>
      <p:pic>
        <p:nvPicPr>
          <p:cNvPr id="448" name="Shape 448"/>
          <p:cNvPicPr preferRelativeResize="0"/>
          <p:nvPr/>
        </p:nvPicPr>
        <p:blipFill rotWithShape="1">
          <a:blip r:embed="rId2">
            <a:alphaModFix/>
          </a:blip>
          <a:srcRect/>
          <a:stretch/>
        </p:blipFill>
        <p:spPr>
          <a:xfrm>
            <a:off x="4643796" y="5336535"/>
            <a:ext cx="695782" cy="79213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2-column_MtnFooter">
    <p:spTree>
      <p:nvGrpSpPr>
        <p:cNvPr id="1" name="Shape 119"/>
        <p:cNvGrpSpPr/>
        <p:nvPr/>
      </p:nvGrpSpPr>
      <p:grpSpPr>
        <a:xfrm>
          <a:off x="0" y="0"/>
          <a:ext cx="0" cy="0"/>
          <a:chOff x="0" y="0"/>
          <a:chExt cx="0" cy="0"/>
        </a:xfrm>
      </p:grpSpPr>
      <p:grpSp>
        <p:nvGrpSpPr>
          <p:cNvPr id="120" name="Shape 120"/>
          <p:cNvGrpSpPr/>
          <p:nvPr/>
        </p:nvGrpSpPr>
        <p:grpSpPr>
          <a:xfrm>
            <a:off x="389" y="6142153"/>
            <a:ext cx="12198204" cy="733516"/>
            <a:chOff x="389" y="6150391"/>
            <a:chExt cx="12198204" cy="733516"/>
          </a:xfrm>
        </p:grpSpPr>
        <p:sp>
          <p:nvSpPr>
            <p:cNvPr id="121" name="Shape 121"/>
            <p:cNvSpPr/>
            <p:nvPr/>
          </p:nvSpPr>
          <p:spPr>
            <a:xfrm>
              <a:off x="11917767" y="6405357"/>
              <a:ext cx="146727" cy="199239"/>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122" name="Shape 122"/>
            <p:cNvSpPr/>
            <p:nvPr/>
          </p:nvSpPr>
          <p:spPr>
            <a:xfrm>
              <a:off x="11687027" y="6446517"/>
              <a:ext cx="100216" cy="149691"/>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123" name="Shape 123"/>
            <p:cNvSpPr/>
            <p:nvPr/>
          </p:nvSpPr>
          <p:spPr>
            <a:xfrm>
              <a:off x="5543882" y="6582796"/>
              <a:ext cx="1893428" cy="299658"/>
            </a:xfrm>
            <a:custGeom>
              <a:avLst/>
              <a:gdLst/>
              <a:ahLst/>
              <a:cxnLst/>
              <a:rect l="0" t="0" r="0" b="0"/>
              <a:pathLst>
                <a:path w="120000" h="120000" extrusionOk="0">
                  <a:moveTo>
                    <a:pt x="120000" y="120000"/>
                  </a:moveTo>
                  <a:lnTo>
                    <a:pt x="91944" y="32544"/>
                  </a:lnTo>
                  <a:lnTo>
                    <a:pt x="82516" y="59733"/>
                  </a:lnTo>
                  <a:lnTo>
                    <a:pt x="68000" y="17811"/>
                  </a:lnTo>
                  <a:lnTo>
                    <a:pt x="64988" y="26650"/>
                  </a:lnTo>
                  <a:lnTo>
                    <a:pt x="55772" y="0"/>
                  </a:lnTo>
                  <a:lnTo>
                    <a:pt x="41361" y="41516"/>
                  </a:lnTo>
                  <a:lnTo>
                    <a:pt x="33183" y="17811"/>
                  </a:lnTo>
                  <a:lnTo>
                    <a:pt x="30744" y="24911"/>
                  </a:lnTo>
                  <a:lnTo>
                    <a:pt x="0" y="120000"/>
                  </a:lnTo>
                  <a:lnTo>
                    <a:pt x="120000" y="12000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124" name="Shape 124"/>
            <p:cNvSpPr/>
            <p:nvPr/>
          </p:nvSpPr>
          <p:spPr>
            <a:xfrm>
              <a:off x="11193517" y="6495173"/>
              <a:ext cx="1005076" cy="387280"/>
            </a:xfrm>
            <a:custGeom>
              <a:avLst/>
              <a:gdLst/>
              <a:ahLst/>
              <a:cxnLst/>
              <a:rect l="0" t="0" r="0" b="0"/>
              <a:pathLst>
                <a:path w="120000" h="120000" extrusionOk="0">
                  <a:moveTo>
                    <a:pt x="82355" y="0"/>
                  </a:moveTo>
                  <a:lnTo>
                    <a:pt x="113280" y="49211"/>
                  </a:lnTo>
                  <a:lnTo>
                    <a:pt x="120000" y="44835"/>
                  </a:lnTo>
                  <a:lnTo>
                    <a:pt x="120000" y="120000"/>
                  </a:lnTo>
                  <a:lnTo>
                    <a:pt x="0" y="12000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125" name="Shape 125"/>
            <p:cNvSpPr/>
            <p:nvPr/>
          </p:nvSpPr>
          <p:spPr>
            <a:xfrm>
              <a:off x="11701720" y="6484998"/>
              <a:ext cx="487103" cy="387280"/>
            </a:xfrm>
            <a:custGeom>
              <a:avLst/>
              <a:gdLst/>
              <a:ahLst/>
              <a:cxnLst/>
              <a:rect l="0" t="0" r="0" b="0"/>
              <a:pathLst>
                <a:path w="120000" h="120000" extrusionOk="0">
                  <a:moveTo>
                    <a:pt x="42322" y="0"/>
                  </a:moveTo>
                  <a:lnTo>
                    <a:pt x="106121" y="49211"/>
                  </a:lnTo>
                  <a:lnTo>
                    <a:pt x="120000" y="67952"/>
                  </a:lnTo>
                  <a:lnTo>
                    <a:pt x="120000" y="120000"/>
                  </a:lnTo>
                  <a:lnTo>
                    <a:pt x="15068" y="120000"/>
                  </a:lnTo>
                  <a:lnTo>
                    <a:pt x="33983" y="73611"/>
                  </a:lnTo>
                  <a:lnTo>
                    <a:pt x="0" y="58083"/>
                  </a:lnTo>
                  <a:close/>
                </a:path>
              </a:pathLst>
            </a:custGeom>
            <a:solidFill>
              <a:srgbClr val="000000">
                <a:alpha val="5098"/>
              </a:srgbClr>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126" name="Shape 126"/>
            <p:cNvSpPr/>
            <p:nvPr/>
          </p:nvSpPr>
          <p:spPr>
            <a:xfrm>
              <a:off x="7511850" y="6443628"/>
              <a:ext cx="2772292" cy="438824"/>
            </a:xfrm>
            <a:custGeom>
              <a:avLst/>
              <a:gdLst/>
              <a:ahLst/>
              <a:cxnLst/>
              <a:rect l="0" t="0" r="0" b="0"/>
              <a:pathLst>
                <a:path w="120000" h="120000" extrusionOk="0">
                  <a:moveTo>
                    <a:pt x="120000" y="120000"/>
                  </a:moveTo>
                  <a:lnTo>
                    <a:pt x="91938" y="32544"/>
                  </a:lnTo>
                  <a:lnTo>
                    <a:pt x="82488" y="59733"/>
                  </a:lnTo>
                  <a:lnTo>
                    <a:pt x="68011" y="17811"/>
                  </a:lnTo>
                  <a:lnTo>
                    <a:pt x="64983" y="26650"/>
                  </a:lnTo>
                  <a:lnTo>
                    <a:pt x="55761" y="0"/>
                  </a:lnTo>
                  <a:lnTo>
                    <a:pt x="41372" y="41516"/>
                  </a:lnTo>
                  <a:lnTo>
                    <a:pt x="33150" y="17811"/>
                  </a:lnTo>
                  <a:lnTo>
                    <a:pt x="30711" y="24911"/>
                  </a:lnTo>
                  <a:lnTo>
                    <a:pt x="0" y="120000"/>
                  </a:lnTo>
                  <a:lnTo>
                    <a:pt x="120000" y="12000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127" name="Shape 127"/>
            <p:cNvSpPr/>
            <p:nvPr/>
          </p:nvSpPr>
          <p:spPr>
            <a:xfrm>
              <a:off x="9223400" y="6438369"/>
              <a:ext cx="141918" cy="211984"/>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128" name="Shape 128"/>
            <p:cNvSpPr/>
            <p:nvPr/>
          </p:nvSpPr>
          <p:spPr>
            <a:xfrm flipH="1">
              <a:off x="389" y="6232426"/>
              <a:ext cx="2748616" cy="650027"/>
            </a:xfrm>
            <a:custGeom>
              <a:avLst/>
              <a:gdLst/>
              <a:ahLst/>
              <a:cxnLst/>
              <a:rect l="0" t="0" r="0" b="0"/>
              <a:pathLst>
                <a:path w="120000" h="120000" extrusionOk="0">
                  <a:moveTo>
                    <a:pt x="106653" y="0"/>
                  </a:moveTo>
                  <a:lnTo>
                    <a:pt x="90672" y="28672"/>
                  </a:lnTo>
                  <a:lnTo>
                    <a:pt x="85451" y="19162"/>
                  </a:lnTo>
                  <a:lnTo>
                    <a:pt x="60282" y="64266"/>
                  </a:lnTo>
                  <a:lnTo>
                    <a:pt x="43935" y="35014"/>
                  </a:lnTo>
                  <a:lnTo>
                    <a:pt x="0" y="119999"/>
                  </a:lnTo>
                  <a:lnTo>
                    <a:pt x="120000" y="119999"/>
                  </a:lnTo>
                  <a:lnTo>
                    <a:pt x="120000" y="23859"/>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129" name="Shape 129"/>
            <p:cNvSpPr/>
            <p:nvPr/>
          </p:nvSpPr>
          <p:spPr>
            <a:xfrm>
              <a:off x="598304" y="6255248"/>
              <a:ext cx="118179" cy="160473"/>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130" name="Shape 130"/>
            <p:cNvSpPr/>
            <p:nvPr/>
          </p:nvSpPr>
          <p:spPr>
            <a:xfrm>
              <a:off x="20338" y="6150391"/>
              <a:ext cx="173027" cy="234948"/>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131" name="Shape 131"/>
            <p:cNvSpPr/>
            <p:nvPr/>
          </p:nvSpPr>
          <p:spPr>
            <a:xfrm>
              <a:off x="198743" y="6150807"/>
              <a:ext cx="118179" cy="160473"/>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132" name="Shape 132"/>
            <p:cNvSpPr/>
            <p:nvPr/>
          </p:nvSpPr>
          <p:spPr>
            <a:xfrm>
              <a:off x="419843" y="6199610"/>
              <a:ext cx="118179" cy="160473"/>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133" name="Shape 133"/>
            <p:cNvSpPr/>
            <p:nvPr/>
          </p:nvSpPr>
          <p:spPr>
            <a:xfrm>
              <a:off x="1000629" y="6336085"/>
              <a:ext cx="118179" cy="160473"/>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134" name="Shape 134"/>
            <p:cNvSpPr/>
            <p:nvPr/>
          </p:nvSpPr>
          <p:spPr>
            <a:xfrm>
              <a:off x="726039" y="6351692"/>
              <a:ext cx="292749" cy="209599"/>
            </a:xfrm>
            <a:custGeom>
              <a:avLst/>
              <a:gdLst/>
              <a:ahLst/>
              <a:cxnLst/>
              <a:rect l="0" t="0" r="0" b="0"/>
              <a:pathLst>
                <a:path w="120000" h="120000" extrusionOk="0">
                  <a:moveTo>
                    <a:pt x="0" y="0"/>
                  </a:moveTo>
                  <a:lnTo>
                    <a:pt x="0" y="73733"/>
                  </a:lnTo>
                  <a:lnTo>
                    <a:pt x="120000" y="120000"/>
                  </a:lnTo>
                  <a:lnTo>
                    <a:pt x="50000" y="60238"/>
                  </a:lnTo>
                  <a:lnTo>
                    <a:pt x="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135" name="Shape 135"/>
            <p:cNvSpPr/>
            <p:nvPr/>
          </p:nvSpPr>
          <p:spPr>
            <a:xfrm>
              <a:off x="244026" y="6239412"/>
              <a:ext cx="405152" cy="618587"/>
            </a:xfrm>
            <a:custGeom>
              <a:avLst/>
              <a:gdLst/>
              <a:ahLst/>
              <a:cxnLst/>
              <a:rect l="0" t="0" r="0" b="0"/>
              <a:pathLst>
                <a:path w="120000" h="120000" extrusionOk="0">
                  <a:moveTo>
                    <a:pt x="16355" y="0"/>
                  </a:moveTo>
                  <a:lnTo>
                    <a:pt x="25961" y="62944"/>
                  </a:lnTo>
                  <a:lnTo>
                    <a:pt x="0" y="106072"/>
                  </a:lnTo>
                  <a:lnTo>
                    <a:pt x="9405" y="111827"/>
                  </a:lnTo>
                  <a:lnTo>
                    <a:pt x="3883" y="120000"/>
                  </a:lnTo>
                  <a:lnTo>
                    <a:pt x="23305" y="120000"/>
                  </a:lnTo>
                  <a:lnTo>
                    <a:pt x="84222" y="97500"/>
                  </a:lnTo>
                  <a:lnTo>
                    <a:pt x="120000" y="84511"/>
                  </a:lnTo>
                  <a:lnTo>
                    <a:pt x="69505" y="60000"/>
                  </a:lnTo>
                  <a:lnTo>
                    <a:pt x="16355" y="0"/>
                  </a:lnTo>
                  <a:close/>
                </a:path>
              </a:pathLst>
            </a:custGeom>
            <a:solidFill>
              <a:srgbClr val="000000">
                <a:alpha val="5098"/>
              </a:srgbClr>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136" name="Shape 136"/>
            <p:cNvSpPr/>
            <p:nvPr/>
          </p:nvSpPr>
          <p:spPr>
            <a:xfrm>
              <a:off x="10265092" y="6422135"/>
              <a:ext cx="185384" cy="251737"/>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137" name="Shape 137"/>
            <p:cNvSpPr/>
            <p:nvPr/>
          </p:nvSpPr>
          <p:spPr>
            <a:xfrm>
              <a:off x="9744614" y="6404616"/>
              <a:ext cx="191977" cy="286758"/>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138" name="Shape 138"/>
            <p:cNvSpPr/>
            <p:nvPr/>
          </p:nvSpPr>
          <p:spPr>
            <a:xfrm>
              <a:off x="3029241" y="6246444"/>
              <a:ext cx="208529" cy="283164"/>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139" name="Shape 139"/>
            <p:cNvSpPr/>
            <p:nvPr/>
          </p:nvSpPr>
          <p:spPr>
            <a:xfrm>
              <a:off x="6947500" y="6503669"/>
              <a:ext cx="123174" cy="167261"/>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140" name="Shape 140"/>
            <p:cNvSpPr/>
            <p:nvPr/>
          </p:nvSpPr>
          <p:spPr>
            <a:xfrm>
              <a:off x="7786396" y="6508260"/>
              <a:ext cx="106381" cy="158901"/>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1000" b="0" i="0" u="none" strike="noStrike" cap="none">
                <a:solidFill>
                  <a:srgbClr val="000000"/>
                </a:solidFill>
                <a:latin typeface="Calibri"/>
                <a:ea typeface="Calibri"/>
                <a:cs typeface="Calibri"/>
                <a:sym typeface="Calibri"/>
              </a:endParaRPr>
            </a:p>
          </p:txBody>
        </p:sp>
        <p:sp>
          <p:nvSpPr>
            <p:cNvPr id="141" name="Shape 141"/>
            <p:cNvSpPr/>
            <p:nvPr/>
          </p:nvSpPr>
          <p:spPr>
            <a:xfrm>
              <a:off x="7350853" y="6392419"/>
              <a:ext cx="163854" cy="222499"/>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142" name="Shape 142"/>
            <p:cNvSpPr/>
            <p:nvPr/>
          </p:nvSpPr>
          <p:spPr>
            <a:xfrm>
              <a:off x="4285135" y="6438796"/>
              <a:ext cx="91105" cy="123711"/>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143" name="Shape 143"/>
            <p:cNvSpPr/>
            <p:nvPr/>
          </p:nvSpPr>
          <p:spPr>
            <a:xfrm>
              <a:off x="6829402" y="6523069"/>
              <a:ext cx="127567" cy="173227"/>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144" name="Shape 144"/>
            <p:cNvSpPr/>
            <p:nvPr/>
          </p:nvSpPr>
          <p:spPr>
            <a:xfrm>
              <a:off x="7827417" y="6588996"/>
              <a:ext cx="93372" cy="139473"/>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1000" b="0" i="0" u="none" strike="noStrike" cap="none">
                <a:solidFill>
                  <a:srgbClr val="000000"/>
                </a:solidFill>
                <a:latin typeface="Calibri"/>
                <a:ea typeface="Calibri"/>
                <a:cs typeface="Calibri"/>
                <a:sym typeface="Calibri"/>
              </a:endParaRPr>
            </a:p>
          </p:txBody>
        </p:sp>
        <p:sp>
          <p:nvSpPr>
            <p:cNvPr id="145" name="Shape 145"/>
            <p:cNvSpPr/>
            <p:nvPr/>
          </p:nvSpPr>
          <p:spPr>
            <a:xfrm>
              <a:off x="8368771" y="6456446"/>
              <a:ext cx="93372" cy="139473"/>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1000" b="0" i="0" u="none" strike="noStrike" cap="none">
                <a:solidFill>
                  <a:srgbClr val="000000"/>
                </a:solidFill>
                <a:latin typeface="Calibri"/>
                <a:ea typeface="Calibri"/>
                <a:cs typeface="Calibri"/>
                <a:sym typeface="Calibri"/>
              </a:endParaRPr>
            </a:p>
          </p:txBody>
        </p:sp>
        <p:sp>
          <p:nvSpPr>
            <p:cNvPr id="146" name="Shape 146"/>
            <p:cNvSpPr/>
            <p:nvPr/>
          </p:nvSpPr>
          <p:spPr>
            <a:xfrm>
              <a:off x="4077553" y="6448864"/>
              <a:ext cx="91105" cy="123711"/>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147" name="Shape 147"/>
            <p:cNvSpPr/>
            <p:nvPr/>
          </p:nvSpPr>
          <p:spPr>
            <a:xfrm>
              <a:off x="3845312" y="6349878"/>
              <a:ext cx="133387" cy="181125"/>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148" name="Shape 148"/>
            <p:cNvSpPr/>
            <p:nvPr/>
          </p:nvSpPr>
          <p:spPr>
            <a:xfrm>
              <a:off x="8202721" y="6501130"/>
              <a:ext cx="486205" cy="373686"/>
            </a:xfrm>
            <a:custGeom>
              <a:avLst/>
              <a:gdLst/>
              <a:ahLst/>
              <a:cxnLst/>
              <a:rect l="0" t="0" r="0" b="0"/>
              <a:pathLst>
                <a:path w="120000" h="120000" extrusionOk="0">
                  <a:moveTo>
                    <a:pt x="18488" y="0"/>
                  </a:moveTo>
                  <a:lnTo>
                    <a:pt x="0" y="44666"/>
                  </a:lnTo>
                  <a:lnTo>
                    <a:pt x="34805" y="70772"/>
                  </a:lnTo>
                  <a:lnTo>
                    <a:pt x="40966" y="106944"/>
                  </a:lnTo>
                  <a:lnTo>
                    <a:pt x="78911" y="120000"/>
                  </a:lnTo>
                  <a:lnTo>
                    <a:pt x="120000" y="120000"/>
                  </a:lnTo>
                  <a:lnTo>
                    <a:pt x="30694" y="45294"/>
                  </a:lnTo>
                  <a:lnTo>
                    <a:pt x="18488" y="0"/>
                  </a:lnTo>
                  <a:close/>
                </a:path>
              </a:pathLst>
            </a:custGeom>
            <a:solidFill>
              <a:srgbClr val="000000">
                <a:alpha val="5098"/>
              </a:srgbClr>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149" name="Shape 149"/>
            <p:cNvSpPr/>
            <p:nvPr/>
          </p:nvSpPr>
          <p:spPr>
            <a:xfrm>
              <a:off x="3317276" y="6236757"/>
              <a:ext cx="91105" cy="123711"/>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150" name="Shape 150"/>
            <p:cNvSpPr/>
            <p:nvPr/>
          </p:nvSpPr>
          <p:spPr>
            <a:xfrm>
              <a:off x="10546185" y="6485755"/>
              <a:ext cx="123174" cy="167261"/>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151" name="Shape 151"/>
            <p:cNvSpPr/>
            <p:nvPr/>
          </p:nvSpPr>
          <p:spPr>
            <a:xfrm>
              <a:off x="10768013" y="6579945"/>
              <a:ext cx="91105" cy="123711"/>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152" name="Shape 152"/>
            <p:cNvSpPr/>
            <p:nvPr/>
          </p:nvSpPr>
          <p:spPr>
            <a:xfrm>
              <a:off x="1789741" y="6321923"/>
              <a:ext cx="3541170" cy="560530"/>
            </a:xfrm>
            <a:custGeom>
              <a:avLst/>
              <a:gdLst/>
              <a:ahLst/>
              <a:cxnLst/>
              <a:rect l="0" t="0" r="0" b="0"/>
              <a:pathLst>
                <a:path w="120000" h="120000" extrusionOk="0">
                  <a:moveTo>
                    <a:pt x="120000" y="120000"/>
                  </a:moveTo>
                  <a:lnTo>
                    <a:pt x="92794" y="24466"/>
                  </a:lnTo>
                  <a:lnTo>
                    <a:pt x="82488" y="59733"/>
                  </a:lnTo>
                  <a:lnTo>
                    <a:pt x="68011" y="17811"/>
                  </a:lnTo>
                  <a:lnTo>
                    <a:pt x="64983" y="26650"/>
                  </a:lnTo>
                  <a:lnTo>
                    <a:pt x="55761" y="0"/>
                  </a:lnTo>
                  <a:lnTo>
                    <a:pt x="41372" y="41516"/>
                  </a:lnTo>
                  <a:lnTo>
                    <a:pt x="33150" y="17811"/>
                  </a:lnTo>
                  <a:lnTo>
                    <a:pt x="30711" y="24911"/>
                  </a:lnTo>
                  <a:lnTo>
                    <a:pt x="0" y="120000"/>
                  </a:lnTo>
                  <a:lnTo>
                    <a:pt x="120000" y="12000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153" name="Shape 153"/>
            <p:cNvSpPr/>
            <p:nvPr/>
          </p:nvSpPr>
          <p:spPr>
            <a:xfrm>
              <a:off x="6515273" y="6473942"/>
              <a:ext cx="2412272" cy="408509"/>
            </a:xfrm>
            <a:custGeom>
              <a:avLst/>
              <a:gdLst/>
              <a:ahLst/>
              <a:cxnLst/>
              <a:rect l="0" t="0" r="0" b="0"/>
              <a:pathLst>
                <a:path w="120000" h="120000" extrusionOk="0">
                  <a:moveTo>
                    <a:pt x="120000" y="120000"/>
                  </a:moveTo>
                  <a:lnTo>
                    <a:pt x="86555" y="57333"/>
                  </a:lnTo>
                  <a:lnTo>
                    <a:pt x="77533" y="74244"/>
                  </a:lnTo>
                  <a:lnTo>
                    <a:pt x="56155" y="31977"/>
                  </a:lnTo>
                  <a:lnTo>
                    <a:pt x="49750" y="49066"/>
                  </a:lnTo>
                  <a:lnTo>
                    <a:pt x="36216" y="0"/>
                  </a:lnTo>
                  <a:lnTo>
                    <a:pt x="0" y="120000"/>
                  </a:lnTo>
                  <a:lnTo>
                    <a:pt x="120000" y="12000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154" name="Shape 154"/>
            <p:cNvSpPr/>
            <p:nvPr/>
          </p:nvSpPr>
          <p:spPr>
            <a:xfrm>
              <a:off x="3435239" y="6315639"/>
              <a:ext cx="292074" cy="280265"/>
            </a:xfrm>
            <a:custGeom>
              <a:avLst/>
              <a:gdLst/>
              <a:ahLst/>
              <a:cxnLst/>
              <a:rect l="0" t="0" r="0" b="0"/>
              <a:pathLst>
                <a:path w="120000" h="120000" extrusionOk="0">
                  <a:moveTo>
                    <a:pt x="0" y="0"/>
                  </a:moveTo>
                  <a:lnTo>
                    <a:pt x="42911" y="99911"/>
                  </a:lnTo>
                  <a:lnTo>
                    <a:pt x="120000" y="120000"/>
                  </a:lnTo>
                  <a:lnTo>
                    <a:pt x="111777" y="53305"/>
                  </a:lnTo>
                  <a:lnTo>
                    <a:pt x="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155" name="Shape 155"/>
            <p:cNvSpPr/>
            <p:nvPr/>
          </p:nvSpPr>
          <p:spPr>
            <a:xfrm>
              <a:off x="7644167" y="6583377"/>
              <a:ext cx="303332" cy="299658"/>
            </a:xfrm>
            <a:custGeom>
              <a:avLst/>
              <a:gdLst/>
              <a:ahLst/>
              <a:cxnLst/>
              <a:rect l="0" t="0" r="0" b="0"/>
              <a:pathLst>
                <a:path w="120000" h="120000" extrusionOk="0">
                  <a:moveTo>
                    <a:pt x="0" y="0"/>
                  </a:moveTo>
                  <a:lnTo>
                    <a:pt x="0" y="38327"/>
                  </a:lnTo>
                  <a:lnTo>
                    <a:pt x="46266" y="91938"/>
                  </a:lnTo>
                  <a:lnTo>
                    <a:pt x="120000" y="120000"/>
                  </a:lnTo>
                  <a:lnTo>
                    <a:pt x="60122" y="78661"/>
                  </a:lnTo>
                  <a:lnTo>
                    <a:pt x="0" y="0"/>
                  </a:lnTo>
                  <a:close/>
                </a:path>
              </a:pathLst>
            </a:custGeom>
            <a:solidFill>
              <a:srgbClr val="000000">
                <a:alpha val="5098"/>
              </a:srgbClr>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156" name="Shape 156"/>
            <p:cNvSpPr/>
            <p:nvPr/>
          </p:nvSpPr>
          <p:spPr>
            <a:xfrm>
              <a:off x="8064206" y="6662842"/>
              <a:ext cx="210768" cy="158899"/>
            </a:xfrm>
            <a:custGeom>
              <a:avLst/>
              <a:gdLst/>
              <a:ahLst/>
              <a:cxnLst/>
              <a:rect l="0" t="0" r="0" b="0"/>
              <a:pathLst>
                <a:path w="120000" h="120000" extrusionOk="0">
                  <a:moveTo>
                    <a:pt x="43444" y="0"/>
                  </a:moveTo>
                  <a:lnTo>
                    <a:pt x="0" y="67088"/>
                  </a:lnTo>
                  <a:lnTo>
                    <a:pt x="120000" y="120000"/>
                  </a:lnTo>
                  <a:lnTo>
                    <a:pt x="50922" y="60000"/>
                  </a:lnTo>
                  <a:lnTo>
                    <a:pt x="43444" y="0"/>
                  </a:lnTo>
                  <a:close/>
                </a:path>
              </a:pathLst>
            </a:custGeom>
            <a:solidFill>
              <a:srgbClr val="000000">
                <a:alpha val="5098"/>
              </a:srgbClr>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157" name="Shape 157"/>
            <p:cNvSpPr/>
            <p:nvPr/>
          </p:nvSpPr>
          <p:spPr>
            <a:xfrm>
              <a:off x="7135696" y="6467657"/>
              <a:ext cx="340233" cy="408509"/>
            </a:xfrm>
            <a:custGeom>
              <a:avLst/>
              <a:gdLst/>
              <a:ahLst/>
              <a:cxnLst/>
              <a:rect l="0" t="0" r="0" b="0"/>
              <a:pathLst>
                <a:path w="120000" h="120000" extrusionOk="0">
                  <a:moveTo>
                    <a:pt x="37938" y="0"/>
                  </a:moveTo>
                  <a:lnTo>
                    <a:pt x="0" y="68544"/>
                  </a:lnTo>
                  <a:lnTo>
                    <a:pt x="33750" y="88761"/>
                  </a:lnTo>
                  <a:lnTo>
                    <a:pt x="120000" y="120000"/>
                  </a:lnTo>
                  <a:lnTo>
                    <a:pt x="53383" y="76077"/>
                  </a:lnTo>
                  <a:lnTo>
                    <a:pt x="31322" y="45572"/>
                  </a:lnTo>
                  <a:lnTo>
                    <a:pt x="37938" y="0"/>
                  </a:lnTo>
                  <a:close/>
                </a:path>
              </a:pathLst>
            </a:custGeom>
            <a:solidFill>
              <a:srgbClr val="000000">
                <a:alpha val="5098"/>
              </a:srgbClr>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158" name="Shape 158"/>
            <p:cNvSpPr/>
            <p:nvPr/>
          </p:nvSpPr>
          <p:spPr>
            <a:xfrm>
              <a:off x="2672216" y="6398842"/>
              <a:ext cx="621049" cy="477326"/>
            </a:xfrm>
            <a:custGeom>
              <a:avLst/>
              <a:gdLst/>
              <a:ahLst/>
              <a:cxnLst/>
              <a:rect l="0" t="0" r="0" b="0"/>
              <a:pathLst>
                <a:path w="120000" h="120000" extrusionOk="0">
                  <a:moveTo>
                    <a:pt x="18488" y="0"/>
                  </a:moveTo>
                  <a:lnTo>
                    <a:pt x="0" y="44666"/>
                  </a:lnTo>
                  <a:lnTo>
                    <a:pt x="34805" y="70772"/>
                  </a:lnTo>
                  <a:lnTo>
                    <a:pt x="40966" y="106944"/>
                  </a:lnTo>
                  <a:lnTo>
                    <a:pt x="78911" y="120000"/>
                  </a:lnTo>
                  <a:lnTo>
                    <a:pt x="120000" y="120000"/>
                  </a:lnTo>
                  <a:lnTo>
                    <a:pt x="30694" y="45294"/>
                  </a:lnTo>
                  <a:lnTo>
                    <a:pt x="18488" y="0"/>
                  </a:lnTo>
                  <a:close/>
                </a:path>
              </a:pathLst>
            </a:custGeom>
            <a:solidFill>
              <a:srgbClr val="000000">
                <a:alpha val="5098"/>
              </a:srgbClr>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159" name="Shape 159"/>
            <p:cNvSpPr/>
            <p:nvPr/>
          </p:nvSpPr>
          <p:spPr>
            <a:xfrm>
              <a:off x="6094476" y="6673017"/>
              <a:ext cx="256980" cy="210890"/>
            </a:xfrm>
            <a:custGeom>
              <a:avLst/>
              <a:gdLst/>
              <a:ahLst/>
              <a:cxnLst/>
              <a:rect l="0" t="0" r="0" b="0"/>
              <a:pathLst>
                <a:path w="120000" h="120000" extrusionOk="0">
                  <a:moveTo>
                    <a:pt x="34583" y="0"/>
                  </a:moveTo>
                  <a:lnTo>
                    <a:pt x="3872" y="45294"/>
                  </a:lnTo>
                  <a:lnTo>
                    <a:pt x="21288" y="61650"/>
                  </a:lnTo>
                  <a:lnTo>
                    <a:pt x="0" y="120000"/>
                  </a:lnTo>
                  <a:lnTo>
                    <a:pt x="120000" y="120000"/>
                  </a:lnTo>
                  <a:lnTo>
                    <a:pt x="87744" y="96722"/>
                  </a:lnTo>
                  <a:lnTo>
                    <a:pt x="88644" y="60077"/>
                  </a:lnTo>
                  <a:lnTo>
                    <a:pt x="64516" y="41994"/>
                  </a:lnTo>
                  <a:lnTo>
                    <a:pt x="34583" y="0"/>
                  </a:lnTo>
                  <a:close/>
                </a:path>
              </a:pathLst>
            </a:custGeom>
            <a:solidFill>
              <a:srgbClr val="000000">
                <a:alpha val="5098"/>
              </a:srgbClr>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160" name="Shape 160"/>
            <p:cNvSpPr/>
            <p:nvPr/>
          </p:nvSpPr>
          <p:spPr>
            <a:xfrm>
              <a:off x="9416039" y="6495175"/>
              <a:ext cx="2287276" cy="387279"/>
            </a:xfrm>
            <a:custGeom>
              <a:avLst/>
              <a:gdLst/>
              <a:ahLst/>
              <a:cxnLst/>
              <a:rect l="0" t="0" r="0" b="0"/>
              <a:pathLst>
                <a:path w="120000" h="120000" extrusionOk="0">
                  <a:moveTo>
                    <a:pt x="120000" y="120000"/>
                  </a:moveTo>
                  <a:lnTo>
                    <a:pt x="86544" y="57277"/>
                  </a:lnTo>
                  <a:lnTo>
                    <a:pt x="75516" y="62316"/>
                  </a:lnTo>
                  <a:lnTo>
                    <a:pt x="60394" y="33477"/>
                  </a:lnTo>
                  <a:lnTo>
                    <a:pt x="49777" y="49211"/>
                  </a:lnTo>
                  <a:lnTo>
                    <a:pt x="36188" y="0"/>
                  </a:lnTo>
                  <a:lnTo>
                    <a:pt x="0" y="120000"/>
                  </a:lnTo>
                  <a:lnTo>
                    <a:pt x="120000" y="12000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161" name="Shape 161"/>
            <p:cNvSpPr/>
            <p:nvPr/>
          </p:nvSpPr>
          <p:spPr>
            <a:xfrm>
              <a:off x="9934010" y="6488307"/>
              <a:ext cx="643561" cy="387279"/>
            </a:xfrm>
            <a:custGeom>
              <a:avLst/>
              <a:gdLst/>
              <a:ahLst/>
              <a:cxnLst/>
              <a:rect l="0" t="0" r="0" b="0"/>
              <a:pathLst>
                <a:path w="120000" h="120000" extrusionOk="0">
                  <a:moveTo>
                    <a:pt x="32033" y="0"/>
                  </a:moveTo>
                  <a:lnTo>
                    <a:pt x="0" y="58083"/>
                  </a:lnTo>
                  <a:lnTo>
                    <a:pt x="25722" y="73611"/>
                  </a:lnTo>
                  <a:lnTo>
                    <a:pt x="11405" y="120000"/>
                  </a:lnTo>
                  <a:lnTo>
                    <a:pt x="120000" y="120000"/>
                  </a:lnTo>
                  <a:lnTo>
                    <a:pt x="80322" y="49211"/>
                  </a:lnTo>
                  <a:lnTo>
                    <a:pt x="32033" y="0"/>
                  </a:lnTo>
                  <a:close/>
                </a:path>
              </a:pathLst>
            </a:custGeom>
            <a:solidFill>
              <a:srgbClr val="000000">
                <a:alpha val="5098"/>
              </a:srgbClr>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grpSp>
          <p:nvGrpSpPr>
            <p:cNvPr id="162" name="Shape 162"/>
            <p:cNvGrpSpPr/>
            <p:nvPr/>
          </p:nvGrpSpPr>
          <p:grpSpPr>
            <a:xfrm>
              <a:off x="730736" y="6295019"/>
              <a:ext cx="3468803" cy="587433"/>
              <a:chOff x="635956" y="6252598"/>
              <a:chExt cx="3682204" cy="623572"/>
            </a:xfrm>
          </p:grpSpPr>
          <p:sp>
            <p:nvSpPr>
              <p:cNvPr id="163" name="Shape 163"/>
              <p:cNvSpPr/>
              <p:nvPr/>
            </p:nvSpPr>
            <p:spPr>
              <a:xfrm>
                <a:off x="635956" y="6252598"/>
                <a:ext cx="3682204" cy="623570"/>
              </a:xfrm>
              <a:custGeom>
                <a:avLst/>
                <a:gdLst/>
                <a:ahLst/>
                <a:cxnLst/>
                <a:rect l="0" t="0" r="0" b="0"/>
                <a:pathLst>
                  <a:path w="120000" h="120000" extrusionOk="0">
                    <a:moveTo>
                      <a:pt x="120000" y="120000"/>
                    </a:moveTo>
                    <a:lnTo>
                      <a:pt x="86555" y="57333"/>
                    </a:lnTo>
                    <a:lnTo>
                      <a:pt x="77533" y="74244"/>
                    </a:lnTo>
                    <a:lnTo>
                      <a:pt x="56155" y="31977"/>
                    </a:lnTo>
                    <a:lnTo>
                      <a:pt x="49750" y="49066"/>
                    </a:lnTo>
                    <a:lnTo>
                      <a:pt x="36216" y="0"/>
                    </a:lnTo>
                    <a:lnTo>
                      <a:pt x="0" y="120000"/>
                    </a:lnTo>
                    <a:lnTo>
                      <a:pt x="120000" y="12000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164" name="Shape 164"/>
              <p:cNvSpPr/>
              <p:nvPr/>
            </p:nvSpPr>
            <p:spPr>
              <a:xfrm>
                <a:off x="2359156" y="6418757"/>
                <a:ext cx="463019" cy="457413"/>
              </a:xfrm>
              <a:custGeom>
                <a:avLst/>
                <a:gdLst/>
                <a:ahLst/>
                <a:cxnLst/>
                <a:rect l="0" t="0" r="0" b="0"/>
                <a:pathLst>
                  <a:path w="120000" h="120000" extrusionOk="0">
                    <a:moveTo>
                      <a:pt x="0" y="0"/>
                    </a:moveTo>
                    <a:lnTo>
                      <a:pt x="0" y="38327"/>
                    </a:lnTo>
                    <a:lnTo>
                      <a:pt x="46266" y="91938"/>
                    </a:lnTo>
                    <a:lnTo>
                      <a:pt x="120000" y="120000"/>
                    </a:lnTo>
                    <a:lnTo>
                      <a:pt x="60122" y="78661"/>
                    </a:lnTo>
                    <a:lnTo>
                      <a:pt x="0" y="0"/>
                    </a:lnTo>
                    <a:close/>
                  </a:path>
                </a:pathLst>
              </a:custGeom>
              <a:solidFill>
                <a:srgbClr val="000000">
                  <a:alpha val="5098"/>
                </a:srgbClr>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165" name="Shape 165"/>
              <p:cNvSpPr/>
              <p:nvPr/>
            </p:nvSpPr>
            <p:spPr>
              <a:xfrm>
                <a:off x="3175408" y="6550535"/>
                <a:ext cx="321729" cy="242553"/>
              </a:xfrm>
              <a:custGeom>
                <a:avLst/>
                <a:gdLst/>
                <a:ahLst/>
                <a:cxnLst/>
                <a:rect l="0" t="0" r="0" b="0"/>
                <a:pathLst>
                  <a:path w="120000" h="120000" extrusionOk="0">
                    <a:moveTo>
                      <a:pt x="43444" y="0"/>
                    </a:moveTo>
                    <a:lnTo>
                      <a:pt x="0" y="67088"/>
                    </a:lnTo>
                    <a:lnTo>
                      <a:pt x="120000" y="120000"/>
                    </a:lnTo>
                    <a:lnTo>
                      <a:pt x="50922" y="60000"/>
                    </a:lnTo>
                    <a:lnTo>
                      <a:pt x="43444" y="0"/>
                    </a:lnTo>
                    <a:close/>
                  </a:path>
                </a:pathLst>
              </a:custGeom>
              <a:solidFill>
                <a:srgbClr val="000000">
                  <a:alpha val="5098"/>
                </a:srgbClr>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166" name="Shape 166"/>
              <p:cNvSpPr/>
              <p:nvPr/>
            </p:nvSpPr>
            <p:spPr>
              <a:xfrm>
                <a:off x="1582999" y="6252598"/>
                <a:ext cx="519347" cy="623570"/>
              </a:xfrm>
              <a:custGeom>
                <a:avLst/>
                <a:gdLst/>
                <a:ahLst/>
                <a:cxnLst/>
                <a:rect l="0" t="0" r="0" b="0"/>
                <a:pathLst>
                  <a:path w="120000" h="120000" extrusionOk="0">
                    <a:moveTo>
                      <a:pt x="37938" y="0"/>
                    </a:moveTo>
                    <a:lnTo>
                      <a:pt x="0" y="68544"/>
                    </a:lnTo>
                    <a:lnTo>
                      <a:pt x="33750" y="88761"/>
                    </a:lnTo>
                    <a:lnTo>
                      <a:pt x="120000" y="120000"/>
                    </a:lnTo>
                    <a:lnTo>
                      <a:pt x="53383" y="76077"/>
                    </a:lnTo>
                    <a:lnTo>
                      <a:pt x="31322" y="45572"/>
                    </a:lnTo>
                    <a:lnTo>
                      <a:pt x="37938" y="0"/>
                    </a:lnTo>
                    <a:close/>
                  </a:path>
                </a:pathLst>
              </a:custGeom>
              <a:solidFill>
                <a:srgbClr val="000000">
                  <a:alpha val="5098"/>
                </a:srgbClr>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grpSp>
        <p:sp>
          <p:nvSpPr>
            <p:cNvPr id="167" name="Shape 167"/>
            <p:cNvSpPr/>
            <p:nvPr/>
          </p:nvSpPr>
          <p:spPr>
            <a:xfrm rot="480000">
              <a:off x="8763395" y="6466590"/>
              <a:ext cx="334777" cy="219412"/>
            </a:xfrm>
            <a:custGeom>
              <a:avLst/>
              <a:gdLst/>
              <a:ahLst/>
              <a:cxnLst/>
              <a:rect l="0" t="0" r="0" b="0"/>
              <a:pathLst>
                <a:path w="120000" h="120000" extrusionOk="0">
                  <a:moveTo>
                    <a:pt x="0" y="0"/>
                  </a:moveTo>
                  <a:lnTo>
                    <a:pt x="42911" y="99911"/>
                  </a:lnTo>
                  <a:lnTo>
                    <a:pt x="120000" y="120000"/>
                  </a:lnTo>
                  <a:lnTo>
                    <a:pt x="111777" y="53305"/>
                  </a:lnTo>
                  <a:lnTo>
                    <a:pt x="0" y="0"/>
                  </a:lnTo>
                  <a:close/>
                </a:path>
              </a:pathLst>
            </a:custGeom>
            <a:solidFill>
              <a:srgbClr val="000000">
                <a:alpha val="5098"/>
              </a:srgbClr>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grpSp>
          <p:nvGrpSpPr>
            <p:cNvPr id="168" name="Shape 168"/>
            <p:cNvGrpSpPr/>
            <p:nvPr/>
          </p:nvGrpSpPr>
          <p:grpSpPr>
            <a:xfrm>
              <a:off x="4486591" y="6543403"/>
              <a:ext cx="2002434" cy="339048"/>
              <a:chOff x="4486591" y="6531401"/>
              <a:chExt cx="2002434" cy="339048"/>
            </a:xfrm>
          </p:grpSpPr>
          <p:sp>
            <p:nvSpPr>
              <p:cNvPr id="169" name="Shape 169"/>
              <p:cNvSpPr/>
              <p:nvPr/>
            </p:nvSpPr>
            <p:spPr>
              <a:xfrm>
                <a:off x="5776414" y="6578757"/>
                <a:ext cx="110237" cy="149691"/>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170" name="Shape 170"/>
              <p:cNvSpPr/>
              <p:nvPr/>
            </p:nvSpPr>
            <p:spPr>
              <a:xfrm>
                <a:off x="4486591" y="6531401"/>
                <a:ext cx="2002434" cy="339048"/>
              </a:xfrm>
              <a:custGeom>
                <a:avLst/>
                <a:gdLst/>
                <a:ahLst/>
                <a:cxnLst/>
                <a:rect l="0" t="0" r="0" b="0"/>
                <a:pathLst>
                  <a:path w="120000" h="120000" extrusionOk="0">
                    <a:moveTo>
                      <a:pt x="120000" y="120000"/>
                    </a:moveTo>
                    <a:lnTo>
                      <a:pt x="86544" y="57277"/>
                    </a:lnTo>
                    <a:lnTo>
                      <a:pt x="75516" y="62316"/>
                    </a:lnTo>
                    <a:lnTo>
                      <a:pt x="60394" y="33477"/>
                    </a:lnTo>
                    <a:lnTo>
                      <a:pt x="49777" y="49211"/>
                    </a:lnTo>
                    <a:lnTo>
                      <a:pt x="36188" y="0"/>
                    </a:lnTo>
                    <a:lnTo>
                      <a:pt x="0" y="120000"/>
                    </a:lnTo>
                    <a:lnTo>
                      <a:pt x="120000" y="12000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171" name="Shape 171"/>
              <p:cNvSpPr/>
              <p:nvPr/>
            </p:nvSpPr>
            <p:spPr>
              <a:xfrm>
                <a:off x="4936482" y="6531401"/>
                <a:ext cx="563416" cy="339048"/>
              </a:xfrm>
              <a:custGeom>
                <a:avLst/>
                <a:gdLst/>
                <a:ahLst/>
                <a:cxnLst/>
                <a:rect l="0" t="0" r="0" b="0"/>
                <a:pathLst>
                  <a:path w="120000" h="120000" extrusionOk="0">
                    <a:moveTo>
                      <a:pt x="32033" y="0"/>
                    </a:moveTo>
                    <a:lnTo>
                      <a:pt x="0" y="58083"/>
                    </a:lnTo>
                    <a:lnTo>
                      <a:pt x="25722" y="73611"/>
                    </a:lnTo>
                    <a:lnTo>
                      <a:pt x="11405" y="120000"/>
                    </a:lnTo>
                    <a:lnTo>
                      <a:pt x="120000" y="120000"/>
                    </a:lnTo>
                    <a:lnTo>
                      <a:pt x="80322" y="49211"/>
                    </a:lnTo>
                    <a:lnTo>
                      <a:pt x="32033" y="0"/>
                    </a:lnTo>
                    <a:close/>
                  </a:path>
                </a:pathLst>
              </a:custGeom>
              <a:solidFill>
                <a:srgbClr val="000000">
                  <a:alpha val="5098"/>
                </a:srgbClr>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grpSp>
        <p:sp>
          <p:nvSpPr>
            <p:cNvPr id="172" name="Shape 172"/>
            <p:cNvSpPr/>
            <p:nvPr/>
          </p:nvSpPr>
          <p:spPr>
            <a:xfrm>
              <a:off x="5503225" y="6697346"/>
              <a:ext cx="208175" cy="160654"/>
            </a:xfrm>
            <a:custGeom>
              <a:avLst/>
              <a:gdLst/>
              <a:ahLst/>
              <a:cxnLst/>
              <a:rect l="0" t="0" r="0" b="0"/>
              <a:pathLst>
                <a:path w="120000" h="120000" extrusionOk="0">
                  <a:moveTo>
                    <a:pt x="0" y="0"/>
                  </a:moveTo>
                  <a:lnTo>
                    <a:pt x="13111" y="67983"/>
                  </a:lnTo>
                  <a:lnTo>
                    <a:pt x="120000" y="120000"/>
                  </a:lnTo>
                  <a:lnTo>
                    <a:pt x="40133" y="59744"/>
                  </a:lnTo>
                  <a:lnTo>
                    <a:pt x="0" y="0"/>
                  </a:lnTo>
                  <a:close/>
                </a:path>
              </a:pathLst>
            </a:custGeom>
            <a:solidFill>
              <a:srgbClr val="000000">
                <a:alpha val="5098"/>
              </a:srgbClr>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grpSp>
      <p:sp>
        <p:nvSpPr>
          <p:cNvPr id="173" name="Shape 173"/>
          <p:cNvSpPr txBox="1">
            <a:spLocks noGrp="1"/>
          </p:cNvSpPr>
          <p:nvPr>
            <p:ph type="title"/>
          </p:nvPr>
        </p:nvSpPr>
        <p:spPr>
          <a:xfrm>
            <a:off x="571500" y="63500"/>
            <a:ext cx="11045951" cy="990119"/>
          </a:xfrm>
          <a:prstGeom prst="rect">
            <a:avLst/>
          </a:prstGeom>
          <a:noFill/>
          <a:ln>
            <a:noFill/>
          </a:ln>
        </p:spPr>
        <p:txBody>
          <a:bodyPr wrap="square" lIns="91425" tIns="91425" rIns="91425" bIns="91425" anchor="b" anchorCtr="0"/>
          <a:lstStyle>
            <a:lvl1pPr marL="0" marR="0" lvl="0" indent="0" algn="l" rtl="0">
              <a:lnSpc>
                <a:spcPct val="95000"/>
              </a:lnSpc>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1pPr>
            <a:lvl2pPr marL="0" marR="0" lvl="1"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2pPr>
            <a:lvl3pPr marL="0" marR="0" lvl="2"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3pPr>
            <a:lvl4pPr marL="0" marR="0" lvl="3"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4pPr>
            <a:lvl5pPr marL="0" marR="0" lvl="4"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5pPr>
            <a:lvl6pPr marL="457200" marR="0" lvl="5"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6pPr>
            <a:lvl7pPr marL="914400" marR="0" lvl="6"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7pPr>
            <a:lvl8pPr marL="1371600" marR="0" lvl="7"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8pPr>
            <a:lvl9pPr marL="1828800" marR="0" lvl="8"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9pPr>
          </a:lstStyle>
          <a:p>
            <a:endParaRPr/>
          </a:p>
        </p:txBody>
      </p:sp>
      <p:sp>
        <p:nvSpPr>
          <p:cNvPr id="174" name="Shape 174"/>
          <p:cNvSpPr txBox="1">
            <a:spLocks noGrp="1"/>
          </p:cNvSpPr>
          <p:nvPr>
            <p:ph type="body" idx="1"/>
          </p:nvPr>
        </p:nvSpPr>
        <p:spPr>
          <a:xfrm>
            <a:off x="571500" y="1764283"/>
            <a:ext cx="5303520" cy="4223766"/>
          </a:xfrm>
          <a:prstGeom prst="rect">
            <a:avLst/>
          </a:prstGeom>
          <a:noFill/>
          <a:ln>
            <a:noFill/>
          </a:ln>
        </p:spPr>
        <p:txBody>
          <a:bodyPr wrap="square" lIns="91425" tIns="91425" rIns="91425" bIns="91425" anchor="t" anchorCtr="0"/>
          <a:lstStyle>
            <a:lvl1pPr marL="254000" marR="0" lvl="0" indent="-127000" algn="l" rtl="0">
              <a:lnSpc>
                <a:spcPct val="100000"/>
              </a:lnSpc>
              <a:spcBef>
                <a:spcPts val="1200"/>
              </a:spcBef>
              <a:spcAft>
                <a:spcPts val="200"/>
              </a:spcAft>
              <a:buClr>
                <a:srgbClr val="7F7F7F"/>
              </a:buClr>
              <a:buSzPct val="100000"/>
              <a:buFont typeface="Arial"/>
              <a:buChar char="​"/>
              <a:defRPr sz="2000" b="0" i="0" u="none" strike="noStrike" cap="none">
                <a:solidFill>
                  <a:srgbClr val="5C656A"/>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5" name="Shape 175"/>
          <p:cNvSpPr txBox="1">
            <a:spLocks noGrp="1"/>
          </p:cNvSpPr>
          <p:nvPr>
            <p:ph type="body" idx="2"/>
          </p:nvPr>
        </p:nvSpPr>
        <p:spPr>
          <a:xfrm>
            <a:off x="6313932" y="1764283"/>
            <a:ext cx="5303520" cy="4223766"/>
          </a:xfrm>
          <a:prstGeom prst="rect">
            <a:avLst/>
          </a:prstGeom>
          <a:noFill/>
          <a:ln>
            <a:noFill/>
          </a:ln>
        </p:spPr>
        <p:txBody>
          <a:bodyPr wrap="square" lIns="91425" tIns="91425" rIns="91425" bIns="91425" anchor="t" anchorCtr="0"/>
          <a:lstStyle>
            <a:lvl1pPr marL="254000" marR="0" lvl="0" indent="-127000" algn="l" rtl="0">
              <a:lnSpc>
                <a:spcPct val="100000"/>
              </a:lnSpc>
              <a:spcBef>
                <a:spcPts val="1200"/>
              </a:spcBef>
              <a:spcAft>
                <a:spcPts val="200"/>
              </a:spcAft>
              <a:buClr>
                <a:srgbClr val="7F7F7F"/>
              </a:buClr>
              <a:buSzPct val="100000"/>
              <a:buFont typeface="Arial"/>
              <a:buChar char="​"/>
              <a:defRPr sz="2000" b="0" i="0" u="none" strike="noStrike" cap="none">
                <a:solidFill>
                  <a:srgbClr val="5C656A"/>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6" name="Shape 176"/>
          <p:cNvSpPr txBox="1">
            <a:spLocks noGrp="1"/>
          </p:cNvSpPr>
          <p:nvPr>
            <p:ph type="body" idx="3"/>
          </p:nvPr>
        </p:nvSpPr>
        <p:spPr>
          <a:xfrm>
            <a:off x="571500" y="1081137"/>
            <a:ext cx="11046139" cy="369332"/>
          </a:xfrm>
          <a:prstGeom prst="rect">
            <a:avLst/>
          </a:prstGeom>
          <a:noFill/>
          <a:ln>
            <a:noFill/>
          </a:ln>
        </p:spPr>
        <p:txBody>
          <a:bodyPr wrap="square" lIns="91425" tIns="91425" rIns="91425" bIns="91425" anchor="t" anchorCtr="0"/>
          <a:lstStyle>
            <a:lvl1pPr marL="304800" marR="0" lvl="0" indent="-152400" algn="l" rtl="0">
              <a:lnSpc>
                <a:spcPct val="100000"/>
              </a:lnSpc>
              <a:spcBef>
                <a:spcPts val="0"/>
              </a:spcBef>
              <a:spcAft>
                <a:spcPts val="0"/>
              </a:spcAft>
              <a:buClr>
                <a:srgbClr val="7F7F7F"/>
              </a:buClr>
              <a:buSzPct val="100000"/>
              <a:buFont typeface="Arial"/>
              <a:buChar char="​"/>
              <a:defRPr sz="2400" b="0" i="0" u="none" strike="noStrike" cap="none">
                <a:solidFill>
                  <a:schemeClr val="accent2"/>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7" name="Shape 177"/>
          <p:cNvSpPr txBox="1">
            <a:spLocks noGrp="1"/>
          </p:cNvSpPr>
          <p:nvPr>
            <p:ph type="ftr" idx="11"/>
          </p:nvPr>
        </p:nvSpPr>
        <p:spPr>
          <a:xfrm>
            <a:off x="577850" y="6545046"/>
            <a:ext cx="10022415" cy="17140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FFFFFF"/>
              </a:buClr>
              <a:buFont typeface="Arial"/>
              <a:buNone/>
              <a:defRPr sz="1000" b="0" i="0" u="none" strike="noStrike" cap="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hird split">
    <p:spTree>
      <p:nvGrpSpPr>
        <p:cNvPr id="1" name="Shape 449"/>
        <p:cNvGrpSpPr/>
        <p:nvPr/>
      </p:nvGrpSpPr>
      <p:grpSpPr>
        <a:xfrm>
          <a:off x="0" y="0"/>
          <a:ext cx="0" cy="0"/>
          <a:chOff x="0" y="0"/>
          <a:chExt cx="0" cy="0"/>
        </a:xfrm>
      </p:grpSpPr>
      <p:sp>
        <p:nvSpPr>
          <p:cNvPr id="450" name="Shape 450"/>
          <p:cNvSpPr txBox="1">
            <a:spLocks noGrp="1"/>
          </p:cNvSpPr>
          <p:nvPr>
            <p:ph type="body" idx="1"/>
          </p:nvPr>
        </p:nvSpPr>
        <p:spPr>
          <a:xfrm>
            <a:off x="8309921" y="1763713"/>
            <a:ext cx="3299490" cy="4224336"/>
          </a:xfrm>
          <a:prstGeom prst="rect">
            <a:avLst/>
          </a:prstGeom>
          <a:noFill/>
          <a:ln>
            <a:noFill/>
          </a:ln>
        </p:spPr>
        <p:txBody>
          <a:bodyPr wrap="square" lIns="91425" tIns="91425" rIns="91425" bIns="91425" anchor="t" anchorCtr="0"/>
          <a:lstStyle>
            <a:lvl1pPr marL="254000" marR="0" lvl="0" indent="-127000" algn="l" rtl="0">
              <a:lnSpc>
                <a:spcPct val="100000"/>
              </a:lnSpc>
              <a:spcBef>
                <a:spcPts val="1200"/>
              </a:spcBef>
              <a:spcAft>
                <a:spcPts val="200"/>
              </a:spcAft>
              <a:buClr>
                <a:srgbClr val="7F7F7F"/>
              </a:buClr>
              <a:buSzPct val="100000"/>
              <a:buFont typeface="Arial"/>
              <a:buChar char="​"/>
              <a:defRPr sz="2000" b="0" i="0" u="none" strike="noStrike" cap="none">
                <a:solidFill>
                  <a:srgbClr val="5C656A"/>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1" name="Shape 451"/>
          <p:cNvSpPr txBox="1">
            <a:spLocks noGrp="1"/>
          </p:cNvSpPr>
          <p:nvPr>
            <p:ph type="title"/>
          </p:nvPr>
        </p:nvSpPr>
        <p:spPr>
          <a:xfrm>
            <a:off x="571500" y="63500"/>
            <a:ext cx="11045951" cy="990119"/>
          </a:xfrm>
          <a:prstGeom prst="rect">
            <a:avLst/>
          </a:prstGeom>
          <a:noFill/>
          <a:ln>
            <a:noFill/>
          </a:ln>
        </p:spPr>
        <p:txBody>
          <a:bodyPr wrap="square" lIns="91425" tIns="91425" rIns="91425" bIns="91425" anchor="b" anchorCtr="0"/>
          <a:lstStyle>
            <a:lvl1pPr marL="0" marR="0" lvl="0" indent="0" algn="l" rtl="0">
              <a:lnSpc>
                <a:spcPct val="95000"/>
              </a:lnSpc>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1pPr>
            <a:lvl2pPr marL="0" marR="0" lvl="1"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2pPr>
            <a:lvl3pPr marL="0" marR="0" lvl="2"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3pPr>
            <a:lvl4pPr marL="0" marR="0" lvl="3"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4pPr>
            <a:lvl5pPr marL="0" marR="0" lvl="4"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5pPr>
            <a:lvl6pPr marL="457200" marR="0" lvl="5"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6pPr>
            <a:lvl7pPr marL="914400" marR="0" lvl="6"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7pPr>
            <a:lvl8pPr marL="1371600" marR="0" lvl="7"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8pPr>
            <a:lvl9pPr marL="1828800" marR="0" lvl="8"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9pPr>
          </a:lstStyle>
          <a:p>
            <a:endParaRPr/>
          </a:p>
        </p:txBody>
      </p:sp>
      <p:sp>
        <p:nvSpPr>
          <p:cNvPr id="452" name="Shape 452"/>
          <p:cNvSpPr txBox="1">
            <a:spLocks noGrp="1"/>
          </p:cNvSpPr>
          <p:nvPr>
            <p:ph type="body" idx="2"/>
          </p:nvPr>
        </p:nvSpPr>
        <p:spPr>
          <a:xfrm>
            <a:off x="571499" y="1763713"/>
            <a:ext cx="7189471" cy="4224199"/>
          </a:xfrm>
          <a:prstGeom prst="rect">
            <a:avLst/>
          </a:prstGeom>
          <a:noFill/>
          <a:ln>
            <a:noFill/>
          </a:ln>
        </p:spPr>
        <p:txBody>
          <a:bodyPr wrap="square" lIns="91425" tIns="91425" rIns="91425" bIns="91425" anchor="t" anchorCtr="0"/>
          <a:lstStyle>
            <a:lvl1pPr marL="254000" marR="0" lvl="0" indent="-127000" algn="l" rtl="0">
              <a:lnSpc>
                <a:spcPct val="100000"/>
              </a:lnSpc>
              <a:spcBef>
                <a:spcPts val="1200"/>
              </a:spcBef>
              <a:spcAft>
                <a:spcPts val="200"/>
              </a:spcAft>
              <a:buClr>
                <a:srgbClr val="7F7F7F"/>
              </a:buClr>
              <a:buSzPct val="100000"/>
              <a:buFont typeface="Arial"/>
              <a:buChar char="​"/>
              <a:defRPr sz="2000" b="0" i="0" u="none" strike="noStrike" cap="none">
                <a:solidFill>
                  <a:srgbClr val="5C656A"/>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3" name="Shape 453"/>
          <p:cNvSpPr txBox="1">
            <a:spLocks noGrp="1"/>
          </p:cNvSpPr>
          <p:nvPr>
            <p:ph type="body" idx="3"/>
          </p:nvPr>
        </p:nvSpPr>
        <p:spPr>
          <a:xfrm>
            <a:off x="571500" y="1081137"/>
            <a:ext cx="11046139" cy="369332"/>
          </a:xfrm>
          <a:prstGeom prst="rect">
            <a:avLst/>
          </a:prstGeom>
          <a:noFill/>
          <a:ln>
            <a:noFill/>
          </a:ln>
        </p:spPr>
        <p:txBody>
          <a:bodyPr wrap="square" lIns="91425" tIns="91425" rIns="91425" bIns="91425" anchor="t" anchorCtr="0"/>
          <a:lstStyle>
            <a:lvl1pPr marL="304800" marR="0" lvl="0" indent="-152400" algn="l" rtl="0">
              <a:lnSpc>
                <a:spcPct val="100000"/>
              </a:lnSpc>
              <a:spcBef>
                <a:spcPts val="0"/>
              </a:spcBef>
              <a:spcAft>
                <a:spcPts val="0"/>
              </a:spcAft>
              <a:buClr>
                <a:srgbClr val="7F7F7F"/>
              </a:buClr>
              <a:buSzPct val="100000"/>
              <a:buFont typeface="Arial"/>
              <a:buChar char="​"/>
              <a:defRPr sz="2400" b="0" i="0" u="none" strike="noStrike" cap="none">
                <a:solidFill>
                  <a:schemeClr val="accent2"/>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4" name="Shape 454"/>
          <p:cNvSpPr txBox="1">
            <a:spLocks noGrp="1"/>
          </p:cNvSpPr>
          <p:nvPr>
            <p:ph type="ftr" idx="11"/>
          </p:nvPr>
        </p:nvSpPr>
        <p:spPr>
          <a:xfrm>
            <a:off x="577850" y="6545046"/>
            <a:ext cx="10587080" cy="181067"/>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AFB5BA"/>
              </a:buClr>
              <a:buFont typeface="Arial"/>
              <a:buNone/>
              <a:defRPr sz="1000" b="0" i="0" u="none" strike="noStrike" cap="none">
                <a:solidFill>
                  <a:srgbClr val="AFB5BA"/>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cxnSp>
        <p:nvCxnSpPr>
          <p:cNvPr id="455" name="Shape 455"/>
          <p:cNvCxnSpPr/>
          <p:nvPr/>
        </p:nvCxnSpPr>
        <p:spPr>
          <a:xfrm rot="10800000">
            <a:off x="8035446" y="1627907"/>
            <a:ext cx="0" cy="4652816"/>
          </a:xfrm>
          <a:prstGeom prst="straightConnector1">
            <a:avLst/>
          </a:prstGeom>
          <a:noFill/>
          <a:ln w="9525" cap="flat" cmpd="sng">
            <a:solidFill>
              <a:schemeClr val="accent2"/>
            </a:solidFill>
            <a:prstDash val="solid"/>
            <a:round/>
            <a:headEnd type="none" w="med" len="med"/>
            <a:tailEnd type="none" w="med" len="med"/>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hird split 2">
    <p:spTree>
      <p:nvGrpSpPr>
        <p:cNvPr id="1" name="Shape 456"/>
        <p:cNvGrpSpPr/>
        <p:nvPr/>
      </p:nvGrpSpPr>
      <p:grpSpPr>
        <a:xfrm>
          <a:off x="0" y="0"/>
          <a:ext cx="0" cy="0"/>
          <a:chOff x="0" y="0"/>
          <a:chExt cx="0" cy="0"/>
        </a:xfrm>
      </p:grpSpPr>
      <p:sp>
        <p:nvSpPr>
          <p:cNvPr id="457" name="Shape 457"/>
          <p:cNvSpPr txBox="1">
            <a:spLocks noGrp="1"/>
          </p:cNvSpPr>
          <p:nvPr>
            <p:ph type="body" idx="1"/>
          </p:nvPr>
        </p:nvSpPr>
        <p:spPr>
          <a:xfrm>
            <a:off x="571500" y="1763713"/>
            <a:ext cx="3299490" cy="4224336"/>
          </a:xfrm>
          <a:prstGeom prst="rect">
            <a:avLst/>
          </a:prstGeom>
          <a:noFill/>
          <a:ln>
            <a:noFill/>
          </a:ln>
        </p:spPr>
        <p:txBody>
          <a:bodyPr wrap="square" lIns="91425" tIns="91425" rIns="91425" bIns="91425" anchor="t" anchorCtr="0"/>
          <a:lstStyle>
            <a:lvl1pPr marL="254000" marR="0" lvl="0" indent="-127000" algn="l" rtl="0">
              <a:lnSpc>
                <a:spcPct val="100000"/>
              </a:lnSpc>
              <a:spcBef>
                <a:spcPts val="1200"/>
              </a:spcBef>
              <a:spcAft>
                <a:spcPts val="200"/>
              </a:spcAft>
              <a:buClr>
                <a:srgbClr val="7F7F7F"/>
              </a:buClr>
              <a:buSzPct val="100000"/>
              <a:buFont typeface="Arial"/>
              <a:buChar char="​"/>
              <a:defRPr sz="2000" b="0" i="0" u="none" strike="noStrike" cap="none">
                <a:solidFill>
                  <a:srgbClr val="5C656A"/>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8" name="Shape 458"/>
          <p:cNvSpPr txBox="1">
            <a:spLocks noGrp="1"/>
          </p:cNvSpPr>
          <p:nvPr>
            <p:ph type="title"/>
          </p:nvPr>
        </p:nvSpPr>
        <p:spPr>
          <a:xfrm>
            <a:off x="571500" y="63500"/>
            <a:ext cx="11045951" cy="990119"/>
          </a:xfrm>
          <a:prstGeom prst="rect">
            <a:avLst/>
          </a:prstGeom>
          <a:noFill/>
          <a:ln>
            <a:noFill/>
          </a:ln>
        </p:spPr>
        <p:txBody>
          <a:bodyPr wrap="square" lIns="91425" tIns="91425" rIns="91425" bIns="91425" anchor="b" anchorCtr="0"/>
          <a:lstStyle>
            <a:lvl1pPr marL="0" marR="0" lvl="0" indent="0" algn="l" rtl="0">
              <a:lnSpc>
                <a:spcPct val="95000"/>
              </a:lnSpc>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1pPr>
            <a:lvl2pPr marL="0" marR="0" lvl="1"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2pPr>
            <a:lvl3pPr marL="0" marR="0" lvl="2"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3pPr>
            <a:lvl4pPr marL="0" marR="0" lvl="3"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4pPr>
            <a:lvl5pPr marL="0" marR="0" lvl="4"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5pPr>
            <a:lvl6pPr marL="457200" marR="0" lvl="5"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6pPr>
            <a:lvl7pPr marL="914400" marR="0" lvl="6"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7pPr>
            <a:lvl8pPr marL="1371600" marR="0" lvl="7"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8pPr>
            <a:lvl9pPr marL="1828800" marR="0" lvl="8"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9pPr>
          </a:lstStyle>
          <a:p>
            <a:endParaRPr/>
          </a:p>
        </p:txBody>
      </p:sp>
      <p:sp>
        <p:nvSpPr>
          <p:cNvPr id="459" name="Shape 459"/>
          <p:cNvSpPr txBox="1">
            <a:spLocks noGrp="1"/>
          </p:cNvSpPr>
          <p:nvPr>
            <p:ph type="body" idx="2"/>
          </p:nvPr>
        </p:nvSpPr>
        <p:spPr>
          <a:xfrm>
            <a:off x="4371141" y="1763713"/>
            <a:ext cx="7189471" cy="4224199"/>
          </a:xfrm>
          <a:prstGeom prst="rect">
            <a:avLst/>
          </a:prstGeom>
          <a:noFill/>
          <a:ln>
            <a:noFill/>
          </a:ln>
        </p:spPr>
        <p:txBody>
          <a:bodyPr wrap="square" lIns="91425" tIns="91425" rIns="91425" bIns="91425" anchor="t" anchorCtr="0"/>
          <a:lstStyle>
            <a:lvl1pPr marL="254000" marR="0" lvl="0" indent="-127000" algn="l" rtl="0">
              <a:lnSpc>
                <a:spcPct val="100000"/>
              </a:lnSpc>
              <a:spcBef>
                <a:spcPts val="1200"/>
              </a:spcBef>
              <a:spcAft>
                <a:spcPts val="200"/>
              </a:spcAft>
              <a:buClr>
                <a:srgbClr val="7F7F7F"/>
              </a:buClr>
              <a:buSzPct val="100000"/>
              <a:buFont typeface="Arial"/>
              <a:buChar char="​"/>
              <a:defRPr sz="2000" b="0" i="0" u="none" strike="noStrike" cap="none">
                <a:solidFill>
                  <a:srgbClr val="5C656A"/>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0" name="Shape 460"/>
          <p:cNvSpPr txBox="1">
            <a:spLocks noGrp="1"/>
          </p:cNvSpPr>
          <p:nvPr>
            <p:ph type="body" idx="3"/>
          </p:nvPr>
        </p:nvSpPr>
        <p:spPr>
          <a:xfrm>
            <a:off x="571500" y="1081137"/>
            <a:ext cx="11046139" cy="369332"/>
          </a:xfrm>
          <a:prstGeom prst="rect">
            <a:avLst/>
          </a:prstGeom>
          <a:noFill/>
          <a:ln>
            <a:noFill/>
          </a:ln>
        </p:spPr>
        <p:txBody>
          <a:bodyPr wrap="square" lIns="91425" tIns="91425" rIns="91425" bIns="91425" anchor="t" anchorCtr="0"/>
          <a:lstStyle>
            <a:lvl1pPr marL="304800" marR="0" lvl="0" indent="-152400" algn="l" rtl="0">
              <a:lnSpc>
                <a:spcPct val="100000"/>
              </a:lnSpc>
              <a:spcBef>
                <a:spcPts val="0"/>
              </a:spcBef>
              <a:spcAft>
                <a:spcPts val="0"/>
              </a:spcAft>
              <a:buClr>
                <a:srgbClr val="7F7F7F"/>
              </a:buClr>
              <a:buSzPct val="100000"/>
              <a:buFont typeface="Arial"/>
              <a:buChar char="​"/>
              <a:defRPr sz="2400" b="0" i="0" u="none" strike="noStrike" cap="none">
                <a:solidFill>
                  <a:schemeClr val="accent2"/>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1" name="Shape 461"/>
          <p:cNvSpPr txBox="1">
            <a:spLocks noGrp="1"/>
          </p:cNvSpPr>
          <p:nvPr>
            <p:ph type="ftr" idx="11"/>
          </p:nvPr>
        </p:nvSpPr>
        <p:spPr>
          <a:xfrm>
            <a:off x="577850" y="6545046"/>
            <a:ext cx="10587080" cy="181067"/>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AFB5BA"/>
              </a:buClr>
              <a:buFont typeface="Arial"/>
              <a:buNone/>
              <a:defRPr sz="1000" b="0" i="0" u="none" strike="noStrike" cap="none">
                <a:solidFill>
                  <a:srgbClr val="AFB5BA"/>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cxnSp>
        <p:nvCxnSpPr>
          <p:cNvPr id="462" name="Shape 462"/>
          <p:cNvCxnSpPr/>
          <p:nvPr/>
        </p:nvCxnSpPr>
        <p:spPr>
          <a:xfrm rot="10800000">
            <a:off x="4093571" y="1627907"/>
            <a:ext cx="0" cy="4652816"/>
          </a:xfrm>
          <a:prstGeom prst="straightConnector1">
            <a:avLst/>
          </a:prstGeom>
          <a:noFill/>
          <a:ln w="9525" cap="flat" cmpd="sng">
            <a:solidFill>
              <a:schemeClr val="accent2"/>
            </a:solidFill>
            <a:prstDash val="solid"/>
            <a:round/>
            <a:headEnd type="none" w="med" len="med"/>
            <a:tailEnd type="none" w="med" len="med"/>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hird split 2 Trees">
    <p:spTree>
      <p:nvGrpSpPr>
        <p:cNvPr id="1" name="Shape 463"/>
        <p:cNvGrpSpPr/>
        <p:nvPr/>
      </p:nvGrpSpPr>
      <p:grpSpPr>
        <a:xfrm>
          <a:off x="0" y="0"/>
          <a:ext cx="0" cy="0"/>
          <a:chOff x="0" y="0"/>
          <a:chExt cx="0" cy="0"/>
        </a:xfrm>
      </p:grpSpPr>
      <p:sp>
        <p:nvSpPr>
          <p:cNvPr id="464" name="Shape 464"/>
          <p:cNvSpPr/>
          <p:nvPr/>
        </p:nvSpPr>
        <p:spPr>
          <a:xfrm>
            <a:off x="4359398" y="1755067"/>
            <a:ext cx="7350002" cy="4645730"/>
          </a:xfrm>
          <a:prstGeom prst="rect">
            <a:avLst/>
          </a:prstGeom>
          <a:solidFill>
            <a:schemeClr val="lt2">
              <a:alpha val="54117"/>
            </a:schemeClr>
          </a:solidFill>
          <a:ln>
            <a:noFill/>
          </a:ln>
        </p:spPr>
        <p:txBody>
          <a:bodyPr wrap="square" lIns="0" tIns="0" rIns="0" bIns="0" anchor="ctr" anchorCtr="0">
            <a:noAutofit/>
          </a:bodyPr>
          <a:lstStyle/>
          <a:p>
            <a:pPr marL="0" marR="0" lvl="0" indent="0" algn="ctr" rtl="0">
              <a:lnSpc>
                <a:spcPct val="120000"/>
              </a:lnSpc>
              <a:spcBef>
                <a:spcPts val="0"/>
              </a:spcBef>
              <a:spcAft>
                <a:spcPts val="0"/>
              </a:spcAft>
              <a:buClr>
                <a:srgbClr val="000000"/>
              </a:buClr>
              <a:buFont typeface="Arial"/>
              <a:buNone/>
            </a:pPr>
            <a:endParaRPr sz="1000" b="0" i="0" u="none" strike="noStrike" cap="none">
              <a:solidFill>
                <a:schemeClr val="lt1"/>
              </a:solidFill>
              <a:latin typeface="Arial"/>
              <a:ea typeface="Arial"/>
              <a:cs typeface="Arial"/>
              <a:sym typeface="Arial"/>
            </a:endParaRPr>
          </a:p>
        </p:txBody>
      </p:sp>
      <p:sp>
        <p:nvSpPr>
          <p:cNvPr id="465" name="Shape 465"/>
          <p:cNvSpPr/>
          <p:nvPr/>
        </p:nvSpPr>
        <p:spPr>
          <a:xfrm>
            <a:off x="457135" y="1755067"/>
            <a:ext cx="3924361" cy="4645730"/>
          </a:xfrm>
          <a:prstGeom prst="rect">
            <a:avLst/>
          </a:prstGeom>
          <a:solidFill>
            <a:srgbClr val="14713E"/>
          </a:solidFill>
          <a:ln>
            <a:noFill/>
          </a:ln>
        </p:spPr>
        <p:txBody>
          <a:bodyPr wrap="square" lIns="0" tIns="0" rIns="0" bIns="0" anchor="ctr" anchorCtr="0">
            <a:noAutofit/>
          </a:bodyPr>
          <a:lstStyle/>
          <a:p>
            <a:pPr marL="0" marR="0" lvl="0" indent="0" algn="ctr" rtl="0">
              <a:lnSpc>
                <a:spcPct val="120000"/>
              </a:lnSpc>
              <a:spcBef>
                <a:spcPts val="0"/>
              </a:spcBef>
              <a:spcAft>
                <a:spcPts val="0"/>
              </a:spcAft>
              <a:buClr>
                <a:srgbClr val="000000"/>
              </a:buClr>
              <a:buFont typeface="Arial"/>
              <a:buNone/>
            </a:pPr>
            <a:endParaRPr sz="1000" b="0" i="0" u="none" strike="noStrike" cap="none">
              <a:solidFill>
                <a:schemeClr val="lt1"/>
              </a:solidFill>
              <a:latin typeface="Arial"/>
              <a:ea typeface="Arial"/>
              <a:cs typeface="Arial"/>
              <a:sym typeface="Arial"/>
            </a:endParaRPr>
          </a:p>
        </p:txBody>
      </p:sp>
      <p:pic>
        <p:nvPicPr>
          <p:cNvPr id="466" name="Shape 466"/>
          <p:cNvPicPr preferRelativeResize="0"/>
          <p:nvPr/>
        </p:nvPicPr>
        <p:blipFill rotWithShape="1">
          <a:blip r:embed="rId2">
            <a:alphaModFix amt="50000"/>
          </a:blip>
          <a:srcRect l="32247" t="25153" r="35066" b="6211"/>
          <a:stretch/>
        </p:blipFill>
        <p:spPr>
          <a:xfrm>
            <a:off x="427795" y="1724525"/>
            <a:ext cx="3983842" cy="4705685"/>
          </a:xfrm>
          <a:prstGeom prst="rect">
            <a:avLst/>
          </a:prstGeom>
          <a:noFill/>
          <a:ln>
            <a:noFill/>
          </a:ln>
        </p:spPr>
      </p:pic>
      <p:sp>
        <p:nvSpPr>
          <p:cNvPr id="467" name="Shape 467"/>
          <p:cNvSpPr txBox="1">
            <a:spLocks noGrp="1"/>
          </p:cNvSpPr>
          <p:nvPr>
            <p:ph type="body" idx="1"/>
          </p:nvPr>
        </p:nvSpPr>
        <p:spPr>
          <a:xfrm>
            <a:off x="457135" y="1755066"/>
            <a:ext cx="3924361" cy="4645730"/>
          </a:xfrm>
          <a:prstGeom prst="rect">
            <a:avLst/>
          </a:prstGeom>
          <a:noFill/>
          <a:ln>
            <a:noFill/>
          </a:ln>
        </p:spPr>
        <p:txBody>
          <a:bodyPr wrap="square" lIns="91425" tIns="91425" rIns="91425" bIns="91425" anchor="t" anchorCtr="0"/>
          <a:lstStyle>
            <a:lvl1pPr marL="254000" marR="0" lvl="0" indent="-127000" algn="l" rtl="0">
              <a:lnSpc>
                <a:spcPct val="100000"/>
              </a:lnSpc>
              <a:spcBef>
                <a:spcPts val="1200"/>
              </a:spcBef>
              <a:spcAft>
                <a:spcPts val="200"/>
              </a:spcAft>
              <a:buClr>
                <a:srgbClr val="7F7F7F"/>
              </a:buClr>
              <a:buSzPct val="100000"/>
              <a:buFont typeface="Arial"/>
              <a:buChar char="​"/>
              <a:defRPr sz="2000" b="0" i="0" u="none" strike="noStrike" cap="none">
                <a:solidFill>
                  <a:schemeClr val="lt1"/>
                </a:solidFill>
                <a:latin typeface="Arial"/>
                <a:ea typeface="Arial"/>
                <a:cs typeface="Arial"/>
                <a:sym typeface="Arial"/>
              </a:defRPr>
            </a:lvl1pPr>
            <a:lvl2pPr marL="228600" marR="0" lvl="1" indent="63500" algn="l" rtl="0">
              <a:lnSpc>
                <a:spcPct val="100000"/>
              </a:lnSpc>
              <a:spcBef>
                <a:spcPts val="200"/>
              </a:spcBef>
              <a:spcAft>
                <a:spcPts val="600"/>
              </a:spcAft>
              <a:buClr>
                <a:schemeClr val="lt1"/>
              </a:buClr>
              <a:buSzPct val="100000"/>
              <a:buFont typeface="Arial"/>
              <a:buChar char="•"/>
              <a:defRPr sz="1800" b="0" i="0" u="none" strike="noStrike" cap="none">
                <a:solidFill>
                  <a:schemeClr val="lt1"/>
                </a:solidFill>
                <a:latin typeface="Arial"/>
                <a:ea typeface="Arial"/>
                <a:cs typeface="Arial"/>
                <a:sym typeface="Arial"/>
              </a:defRPr>
            </a:lvl2pPr>
            <a:lvl3pPr marL="381000" marR="0" lvl="2" indent="76200" algn="l" rtl="0">
              <a:lnSpc>
                <a:spcPct val="100000"/>
              </a:lnSpc>
              <a:spcBef>
                <a:spcPts val="0"/>
              </a:spcBef>
              <a:spcAft>
                <a:spcPts val="600"/>
              </a:spcAft>
              <a:buClr>
                <a:schemeClr val="lt1"/>
              </a:buClr>
              <a:buSzPct val="100000"/>
              <a:buFont typeface="Arial"/>
              <a:buChar char="•"/>
              <a:defRPr sz="1600" b="0" i="0" u="none" strike="noStrike" cap="none">
                <a:solidFill>
                  <a:schemeClr val="lt1"/>
                </a:solidFill>
                <a:latin typeface="Arial"/>
                <a:ea typeface="Arial"/>
                <a:cs typeface="Arial"/>
                <a:sym typeface="Arial"/>
              </a:defRPr>
            </a:lvl3pPr>
            <a:lvl4pPr marL="547688" marR="0" lvl="3" indent="74612" algn="l" rtl="0">
              <a:lnSpc>
                <a:spcPct val="100000"/>
              </a:lnSpc>
              <a:spcBef>
                <a:spcPts val="0"/>
              </a:spcBef>
              <a:spcAft>
                <a:spcPts val="600"/>
              </a:spcAft>
              <a:buClr>
                <a:schemeClr val="lt1"/>
              </a:buClr>
              <a:buSzPct val="100000"/>
              <a:buFont typeface="Arial"/>
              <a:buChar char="•"/>
              <a:defRPr sz="1400" b="0" i="0" u="none" strike="noStrike" cap="none">
                <a:solidFill>
                  <a:schemeClr val="lt1"/>
                </a:solidFill>
                <a:latin typeface="Arial"/>
                <a:ea typeface="Arial"/>
                <a:cs typeface="Arial"/>
                <a:sym typeface="Arial"/>
              </a:defRPr>
            </a:lvl4pPr>
            <a:lvl5pPr marL="1828800" marR="0" lvl="4" indent="0" algn="l" rtl="0">
              <a:lnSpc>
                <a:spcPct val="100000"/>
              </a:lnSpc>
              <a:spcBef>
                <a:spcPts val="200"/>
              </a:spcBef>
              <a:spcAft>
                <a:spcPts val="600"/>
              </a:spcAft>
              <a:buClr>
                <a:schemeClr val="lt1"/>
              </a:buClr>
              <a:buFont typeface="Arial"/>
              <a:buNone/>
              <a:defRPr sz="2000" b="0" i="0" u="none" strike="noStrike" cap="none">
                <a:solidFill>
                  <a:schemeClr val="lt1"/>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8" name="Shape 468"/>
          <p:cNvSpPr txBox="1">
            <a:spLocks noGrp="1"/>
          </p:cNvSpPr>
          <p:nvPr>
            <p:ph type="body" idx="2"/>
          </p:nvPr>
        </p:nvSpPr>
        <p:spPr>
          <a:xfrm>
            <a:off x="4381500" y="1755067"/>
            <a:ext cx="7158566" cy="4645730"/>
          </a:xfrm>
          <a:prstGeom prst="rect">
            <a:avLst/>
          </a:prstGeom>
          <a:noFill/>
          <a:ln>
            <a:noFill/>
          </a:ln>
        </p:spPr>
        <p:txBody>
          <a:bodyPr wrap="square" lIns="91425" tIns="91425" rIns="91425" bIns="91425" anchor="t" anchorCtr="0"/>
          <a:lstStyle>
            <a:lvl1pPr marL="254000" marR="0" lvl="0" indent="-127000" algn="l" rtl="0">
              <a:lnSpc>
                <a:spcPct val="100000"/>
              </a:lnSpc>
              <a:spcBef>
                <a:spcPts val="1200"/>
              </a:spcBef>
              <a:spcAft>
                <a:spcPts val="200"/>
              </a:spcAft>
              <a:buClr>
                <a:srgbClr val="7F7F7F"/>
              </a:buClr>
              <a:buSzPct val="100000"/>
              <a:buFont typeface="Arial"/>
              <a:buChar char="​"/>
              <a:defRPr sz="2000" b="0" i="0" u="none" strike="noStrike" cap="none">
                <a:solidFill>
                  <a:srgbClr val="5C656A"/>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9" name="Shape 469"/>
          <p:cNvSpPr txBox="1">
            <a:spLocks noGrp="1"/>
          </p:cNvSpPr>
          <p:nvPr>
            <p:ph type="title"/>
          </p:nvPr>
        </p:nvSpPr>
        <p:spPr>
          <a:xfrm>
            <a:off x="571500" y="63500"/>
            <a:ext cx="11045951" cy="990119"/>
          </a:xfrm>
          <a:prstGeom prst="rect">
            <a:avLst/>
          </a:prstGeom>
          <a:noFill/>
          <a:ln>
            <a:noFill/>
          </a:ln>
        </p:spPr>
        <p:txBody>
          <a:bodyPr wrap="square" lIns="91425" tIns="91425" rIns="91425" bIns="91425" anchor="b" anchorCtr="0"/>
          <a:lstStyle>
            <a:lvl1pPr marL="0" marR="0" lvl="0" indent="0" algn="l" rtl="0">
              <a:lnSpc>
                <a:spcPct val="95000"/>
              </a:lnSpc>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1pPr>
            <a:lvl2pPr marL="0" marR="0" lvl="1"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2pPr>
            <a:lvl3pPr marL="0" marR="0" lvl="2"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3pPr>
            <a:lvl4pPr marL="0" marR="0" lvl="3"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4pPr>
            <a:lvl5pPr marL="0" marR="0" lvl="4"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5pPr>
            <a:lvl6pPr marL="457200" marR="0" lvl="5"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6pPr>
            <a:lvl7pPr marL="914400" marR="0" lvl="6"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7pPr>
            <a:lvl8pPr marL="1371600" marR="0" lvl="7"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8pPr>
            <a:lvl9pPr marL="1828800" marR="0" lvl="8"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9pPr>
          </a:lstStyle>
          <a:p>
            <a:endParaRPr/>
          </a:p>
        </p:txBody>
      </p:sp>
      <p:sp>
        <p:nvSpPr>
          <p:cNvPr id="470" name="Shape 470"/>
          <p:cNvSpPr txBox="1">
            <a:spLocks noGrp="1"/>
          </p:cNvSpPr>
          <p:nvPr>
            <p:ph type="body" idx="3"/>
          </p:nvPr>
        </p:nvSpPr>
        <p:spPr>
          <a:xfrm>
            <a:off x="571500" y="1081137"/>
            <a:ext cx="11046139" cy="369332"/>
          </a:xfrm>
          <a:prstGeom prst="rect">
            <a:avLst/>
          </a:prstGeom>
          <a:noFill/>
          <a:ln>
            <a:noFill/>
          </a:ln>
        </p:spPr>
        <p:txBody>
          <a:bodyPr wrap="square" lIns="91425" tIns="91425" rIns="91425" bIns="91425" anchor="t" anchorCtr="0"/>
          <a:lstStyle>
            <a:lvl1pPr marL="304800" marR="0" lvl="0" indent="-152400" algn="l" rtl="0">
              <a:lnSpc>
                <a:spcPct val="100000"/>
              </a:lnSpc>
              <a:spcBef>
                <a:spcPts val="0"/>
              </a:spcBef>
              <a:spcAft>
                <a:spcPts val="0"/>
              </a:spcAft>
              <a:buClr>
                <a:srgbClr val="7F7F7F"/>
              </a:buClr>
              <a:buSzPct val="100000"/>
              <a:buFont typeface="Arial"/>
              <a:buChar char="​"/>
              <a:defRPr sz="2400" b="0" i="0" u="none" strike="noStrike" cap="none">
                <a:solidFill>
                  <a:schemeClr val="accent2"/>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1" name="Shape 471"/>
          <p:cNvSpPr txBox="1">
            <a:spLocks noGrp="1"/>
          </p:cNvSpPr>
          <p:nvPr>
            <p:ph type="ftr" idx="11"/>
          </p:nvPr>
        </p:nvSpPr>
        <p:spPr>
          <a:xfrm>
            <a:off x="577850" y="6545046"/>
            <a:ext cx="10587080" cy="181067"/>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AFB5BA"/>
              </a:buClr>
              <a:buFont typeface="Arial"/>
              <a:buNone/>
              <a:defRPr sz="1000" b="0" i="0" u="none" strike="noStrike" cap="none">
                <a:solidFill>
                  <a:srgbClr val="AFB5BA"/>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Basic_dark">
    <p:bg>
      <p:bgPr>
        <a:gradFill>
          <a:gsLst>
            <a:gs pos="0">
              <a:srgbClr val="118ED9"/>
            </a:gs>
            <a:gs pos="78899">
              <a:srgbClr val="4CC0D9"/>
            </a:gs>
            <a:gs pos="100000">
              <a:srgbClr val="68E2B3"/>
            </a:gs>
          </a:gsLst>
          <a:lin ang="5400012" scaled="0"/>
        </a:gradFill>
        <a:effectLst/>
      </p:bgPr>
    </p:bg>
    <p:spTree>
      <p:nvGrpSpPr>
        <p:cNvPr id="1" name="Shape 472"/>
        <p:cNvGrpSpPr/>
        <p:nvPr/>
      </p:nvGrpSpPr>
      <p:grpSpPr>
        <a:xfrm>
          <a:off x="0" y="0"/>
          <a:ext cx="0" cy="0"/>
          <a:chOff x="0" y="0"/>
          <a:chExt cx="0" cy="0"/>
        </a:xfrm>
      </p:grpSpPr>
      <p:pic>
        <p:nvPicPr>
          <p:cNvPr id="473" name="Shape 473"/>
          <p:cNvPicPr preferRelativeResize="0"/>
          <p:nvPr/>
        </p:nvPicPr>
        <p:blipFill rotWithShape="1">
          <a:blip r:embed="rId2">
            <a:alphaModFix/>
          </a:blip>
          <a:srcRect/>
          <a:stretch/>
        </p:blipFill>
        <p:spPr>
          <a:xfrm>
            <a:off x="3045" y="1712"/>
            <a:ext cx="12182730" cy="6852785"/>
          </a:xfrm>
          <a:prstGeom prst="rect">
            <a:avLst/>
          </a:prstGeom>
          <a:noFill/>
          <a:ln>
            <a:noFill/>
          </a:ln>
        </p:spPr>
      </p:pic>
      <p:pic>
        <p:nvPicPr>
          <p:cNvPr id="474" name="Shape 474" descr="Salesforce Logo.png"/>
          <p:cNvPicPr preferRelativeResize="0"/>
          <p:nvPr/>
        </p:nvPicPr>
        <p:blipFill rotWithShape="1">
          <a:blip r:embed="rId3">
            <a:alphaModFix/>
          </a:blip>
          <a:srcRect/>
          <a:stretch/>
        </p:blipFill>
        <p:spPr>
          <a:xfrm>
            <a:off x="11010900" y="6091237"/>
            <a:ext cx="617537" cy="431798"/>
          </a:xfrm>
          <a:prstGeom prst="rect">
            <a:avLst/>
          </a:prstGeom>
          <a:noFill/>
          <a:ln>
            <a:noFill/>
          </a:ln>
        </p:spPr>
      </p:pic>
      <p:sp>
        <p:nvSpPr>
          <p:cNvPr id="475" name="Shape 475"/>
          <p:cNvSpPr txBox="1">
            <a:spLocks noGrp="1"/>
          </p:cNvSpPr>
          <p:nvPr>
            <p:ph type="title"/>
          </p:nvPr>
        </p:nvSpPr>
        <p:spPr>
          <a:xfrm>
            <a:off x="571500" y="63500"/>
            <a:ext cx="11045951" cy="990119"/>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FFFFFF"/>
              </a:buClr>
              <a:buFont typeface="Arial"/>
              <a:buNone/>
              <a:defRPr sz="3200" b="0" i="0" u="none" strike="noStrike" cap="none">
                <a:solidFill>
                  <a:srgbClr val="FFFFFF"/>
                </a:solidFill>
                <a:latin typeface="Arial"/>
                <a:ea typeface="Arial"/>
                <a:cs typeface="Arial"/>
                <a:sym typeface="Arial"/>
              </a:defRPr>
            </a:lvl1pPr>
            <a:lvl2pPr marL="0" marR="0" lvl="1"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2pPr>
            <a:lvl3pPr marL="0" marR="0" lvl="2"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3pPr>
            <a:lvl4pPr marL="0" marR="0" lvl="3"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4pPr>
            <a:lvl5pPr marL="0" marR="0" lvl="4"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5pPr>
            <a:lvl6pPr marL="457200" marR="0" lvl="5"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6pPr>
            <a:lvl7pPr marL="914400" marR="0" lvl="6"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7pPr>
            <a:lvl8pPr marL="1371600" marR="0" lvl="7"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8pPr>
            <a:lvl9pPr marL="1828800" marR="0" lvl="8"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9pPr>
          </a:lstStyle>
          <a:p>
            <a:endParaRPr/>
          </a:p>
        </p:txBody>
      </p:sp>
      <p:sp>
        <p:nvSpPr>
          <p:cNvPr id="476" name="Shape 476"/>
          <p:cNvSpPr txBox="1">
            <a:spLocks noGrp="1"/>
          </p:cNvSpPr>
          <p:nvPr>
            <p:ph type="body" idx="1"/>
          </p:nvPr>
        </p:nvSpPr>
        <p:spPr>
          <a:xfrm>
            <a:off x="571500" y="1764791"/>
            <a:ext cx="11045825" cy="4223256"/>
          </a:xfrm>
          <a:prstGeom prst="rect">
            <a:avLst/>
          </a:prstGeom>
          <a:noFill/>
          <a:ln>
            <a:noFill/>
          </a:ln>
        </p:spPr>
        <p:txBody>
          <a:bodyPr wrap="square" lIns="91425" tIns="91425" rIns="91425" bIns="91425" anchor="t" anchorCtr="0"/>
          <a:lstStyle>
            <a:lvl1pPr marL="254000" marR="0" lvl="0" indent="-127000" algn="l" rtl="0">
              <a:lnSpc>
                <a:spcPct val="100000"/>
              </a:lnSpc>
              <a:spcBef>
                <a:spcPts val="1200"/>
              </a:spcBef>
              <a:spcAft>
                <a:spcPts val="200"/>
              </a:spcAft>
              <a:buClr>
                <a:srgbClr val="7F7F7F"/>
              </a:buClr>
              <a:buSzPct val="100000"/>
              <a:buFont typeface="Arial"/>
              <a:buChar char="​"/>
              <a:defRPr sz="2000" b="0" i="0" u="none" strike="noStrike" cap="none">
                <a:solidFill>
                  <a:schemeClr val="lt1"/>
                </a:solidFill>
                <a:latin typeface="Arial"/>
                <a:ea typeface="Arial"/>
                <a:cs typeface="Arial"/>
                <a:sym typeface="Arial"/>
              </a:defRPr>
            </a:lvl1pPr>
            <a:lvl2pPr marL="228600" marR="0" lvl="1" indent="63500" algn="l" rtl="0">
              <a:lnSpc>
                <a:spcPct val="100000"/>
              </a:lnSpc>
              <a:spcBef>
                <a:spcPts val="200"/>
              </a:spcBef>
              <a:spcAft>
                <a:spcPts val="600"/>
              </a:spcAft>
              <a:buClr>
                <a:srgbClr val="E4E6E7"/>
              </a:buClr>
              <a:buSzPct val="100000"/>
              <a:buFont typeface="Arial"/>
              <a:buChar char="•"/>
              <a:defRPr sz="1800" b="0" i="0" u="none" strike="noStrike" cap="none">
                <a:solidFill>
                  <a:schemeClr val="lt1"/>
                </a:solidFill>
                <a:latin typeface="Arial"/>
                <a:ea typeface="Arial"/>
                <a:cs typeface="Arial"/>
                <a:sym typeface="Arial"/>
              </a:defRPr>
            </a:lvl2pPr>
            <a:lvl3pPr marL="381000" marR="0" lvl="2" indent="76200" algn="l" rtl="0">
              <a:lnSpc>
                <a:spcPct val="100000"/>
              </a:lnSpc>
              <a:spcBef>
                <a:spcPts val="0"/>
              </a:spcBef>
              <a:spcAft>
                <a:spcPts val="600"/>
              </a:spcAft>
              <a:buClr>
                <a:srgbClr val="E4E6E7"/>
              </a:buClr>
              <a:buSzPct val="100000"/>
              <a:buFont typeface="Arial"/>
              <a:buChar char="•"/>
              <a:defRPr sz="1600" b="0" i="0" u="none" strike="noStrike" cap="none">
                <a:solidFill>
                  <a:schemeClr val="lt1"/>
                </a:solidFill>
                <a:latin typeface="Arial"/>
                <a:ea typeface="Arial"/>
                <a:cs typeface="Arial"/>
                <a:sym typeface="Arial"/>
              </a:defRPr>
            </a:lvl3pPr>
            <a:lvl4pPr marL="547688" marR="0" lvl="3" indent="74612" algn="l" rtl="0">
              <a:lnSpc>
                <a:spcPct val="100000"/>
              </a:lnSpc>
              <a:spcBef>
                <a:spcPts val="0"/>
              </a:spcBef>
              <a:spcAft>
                <a:spcPts val="600"/>
              </a:spcAft>
              <a:buClr>
                <a:srgbClr val="E4E6E7"/>
              </a:buClr>
              <a:buSzPct val="100000"/>
              <a:buFont typeface="Arial"/>
              <a:buChar char="•"/>
              <a:defRPr sz="1400" b="0" i="0" u="none" strike="noStrike" cap="none">
                <a:solidFill>
                  <a:schemeClr val="lt1"/>
                </a:solidFill>
                <a:latin typeface="Arial"/>
                <a:ea typeface="Arial"/>
                <a:cs typeface="Arial"/>
                <a:sym typeface="Arial"/>
              </a:defRPr>
            </a:lvl4pPr>
            <a:lvl5pPr marL="1828800" marR="0" lvl="4" indent="0" algn="l" rtl="0">
              <a:lnSpc>
                <a:spcPct val="100000"/>
              </a:lnSpc>
              <a:spcBef>
                <a:spcPts val="200"/>
              </a:spcBef>
              <a:spcAft>
                <a:spcPts val="600"/>
              </a:spcAft>
              <a:buClr>
                <a:schemeClr val="lt1"/>
              </a:buClr>
              <a:buFont typeface="Arial"/>
              <a:buNone/>
              <a:defRPr sz="2000" b="0" i="0" u="none" strike="noStrike" cap="none">
                <a:solidFill>
                  <a:schemeClr val="lt1"/>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7" name="Shape 477"/>
          <p:cNvSpPr txBox="1">
            <a:spLocks noGrp="1"/>
          </p:cNvSpPr>
          <p:nvPr>
            <p:ph type="body" idx="2"/>
          </p:nvPr>
        </p:nvSpPr>
        <p:spPr>
          <a:xfrm>
            <a:off x="571500" y="1078991"/>
            <a:ext cx="11045951" cy="329184"/>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7F7F7F"/>
              </a:buClr>
              <a:buFont typeface="Arial"/>
              <a:buNone/>
              <a:defRPr sz="2400" b="0" i="0" u="none" strike="noStrike" cap="none">
                <a:solidFill>
                  <a:schemeClr val="lt1"/>
                </a:solidFill>
                <a:latin typeface="Arial"/>
                <a:ea typeface="Arial"/>
                <a:cs typeface="Arial"/>
                <a:sym typeface="Arial"/>
              </a:defRPr>
            </a:lvl1pPr>
            <a:lvl2pPr marL="457200" marR="0" lvl="1" indent="0" algn="l" rtl="0">
              <a:lnSpc>
                <a:spcPct val="100000"/>
              </a:lnSpc>
              <a:spcBef>
                <a:spcPts val="200"/>
              </a:spcBef>
              <a:spcAft>
                <a:spcPts val="600"/>
              </a:spcAft>
              <a:buClr>
                <a:schemeClr val="accent2"/>
              </a:buClr>
              <a:buFont typeface="Arial"/>
              <a:buNone/>
              <a:defRPr sz="2000" b="1" i="0" u="none" strike="noStrike" cap="none">
                <a:solidFill>
                  <a:schemeClr val="accent2"/>
                </a:solidFill>
                <a:latin typeface="Arial"/>
                <a:ea typeface="Arial"/>
                <a:cs typeface="Arial"/>
                <a:sym typeface="Arial"/>
              </a:defRPr>
            </a:lvl2pPr>
            <a:lvl3pPr marL="914400" marR="0" lvl="2" indent="0" algn="l" rtl="0">
              <a:lnSpc>
                <a:spcPct val="100000"/>
              </a:lnSpc>
              <a:spcBef>
                <a:spcPts val="0"/>
              </a:spcBef>
              <a:spcAft>
                <a:spcPts val="600"/>
              </a:spcAft>
              <a:buClr>
                <a:schemeClr val="accent2"/>
              </a:buClr>
              <a:buFont typeface="Arial"/>
              <a:buNone/>
              <a:defRPr sz="1800" b="1" i="0" u="none" strike="noStrike" cap="none">
                <a:solidFill>
                  <a:schemeClr val="accent2"/>
                </a:solidFill>
                <a:latin typeface="Arial"/>
                <a:ea typeface="Arial"/>
                <a:cs typeface="Arial"/>
                <a:sym typeface="Arial"/>
              </a:defRPr>
            </a:lvl3pPr>
            <a:lvl4pPr marL="1371600" marR="0" lvl="3" indent="0" algn="l" rtl="0">
              <a:lnSpc>
                <a:spcPct val="100000"/>
              </a:lnSpc>
              <a:spcBef>
                <a:spcPts val="0"/>
              </a:spcBef>
              <a:spcAft>
                <a:spcPts val="600"/>
              </a:spcAft>
              <a:buClr>
                <a:schemeClr val="accent2"/>
              </a:buClr>
              <a:buFont typeface="Arial"/>
              <a:buNone/>
              <a:defRPr sz="1600" b="1"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7F7F7F"/>
              </a:buClr>
              <a:buFont typeface="Arial"/>
              <a:buNone/>
              <a:defRPr sz="1600" b="1" i="0" u="none" strike="noStrike" cap="none">
                <a:solidFill>
                  <a:srgbClr val="5C656A"/>
                </a:solidFill>
                <a:latin typeface="Arial"/>
                <a:ea typeface="Arial"/>
                <a:cs typeface="Arial"/>
                <a:sym typeface="Arial"/>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78" name="Shape 478"/>
          <p:cNvSpPr txBox="1">
            <a:spLocks noGrp="1"/>
          </p:cNvSpPr>
          <p:nvPr>
            <p:ph type="ftr" idx="11"/>
          </p:nvPr>
        </p:nvSpPr>
        <p:spPr>
          <a:xfrm>
            <a:off x="577850" y="6545046"/>
            <a:ext cx="10587080" cy="181067"/>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egue_slide_Simple">
    <p:spTree>
      <p:nvGrpSpPr>
        <p:cNvPr id="1" name="Shape 479"/>
        <p:cNvGrpSpPr/>
        <p:nvPr/>
      </p:nvGrpSpPr>
      <p:grpSpPr>
        <a:xfrm>
          <a:off x="0" y="0"/>
          <a:ext cx="0" cy="0"/>
          <a:chOff x="0" y="0"/>
          <a:chExt cx="0" cy="0"/>
        </a:xfrm>
      </p:grpSpPr>
      <p:sp>
        <p:nvSpPr>
          <p:cNvPr id="480" name="Shape 480"/>
          <p:cNvSpPr/>
          <p:nvPr/>
        </p:nvSpPr>
        <p:spPr>
          <a:xfrm>
            <a:off x="457135" y="457200"/>
            <a:ext cx="11274551" cy="5943598"/>
          </a:xfrm>
          <a:prstGeom prst="rect">
            <a:avLst/>
          </a:prstGeom>
          <a:solidFill>
            <a:schemeClr val="lt2">
              <a:alpha val="54117"/>
            </a:schemeClr>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pic>
        <p:nvPicPr>
          <p:cNvPr id="481" name="Shape 481"/>
          <p:cNvPicPr preferRelativeResize="0"/>
          <p:nvPr/>
        </p:nvPicPr>
        <p:blipFill rotWithShape="1">
          <a:blip r:embed="rId2">
            <a:alphaModFix/>
          </a:blip>
          <a:srcRect t="5483" b="-5480"/>
          <a:stretch/>
        </p:blipFill>
        <p:spPr>
          <a:xfrm>
            <a:off x="0" y="0"/>
            <a:ext cx="12188824" cy="6856214"/>
          </a:xfrm>
          <a:prstGeom prst="rect">
            <a:avLst/>
          </a:prstGeom>
          <a:noFill/>
          <a:ln>
            <a:noFill/>
          </a:ln>
        </p:spPr>
      </p:pic>
      <p:sp>
        <p:nvSpPr>
          <p:cNvPr id="482" name="Shape 482"/>
          <p:cNvSpPr/>
          <p:nvPr/>
        </p:nvSpPr>
        <p:spPr>
          <a:xfrm>
            <a:off x="457135" y="456306"/>
            <a:ext cx="11274551" cy="5943598"/>
          </a:xfrm>
          <a:prstGeom prst="rect">
            <a:avLst/>
          </a:prstGeom>
          <a:gradFill>
            <a:gsLst>
              <a:gs pos="0">
                <a:srgbClr val="E2E8EF">
                  <a:alpha val="0"/>
                </a:srgbClr>
              </a:gs>
              <a:gs pos="33000">
                <a:srgbClr val="E2E8EF">
                  <a:alpha val="49019"/>
                </a:srgbClr>
              </a:gs>
              <a:gs pos="100000">
                <a:srgbClr val="E2E8EF"/>
              </a:gs>
            </a:gsLst>
            <a:lin ang="5400000" scaled="0"/>
          </a:gra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483" name="Shape 483"/>
          <p:cNvSpPr txBox="1">
            <a:spLocks noGrp="1"/>
          </p:cNvSpPr>
          <p:nvPr>
            <p:ph type="ctrTitle"/>
          </p:nvPr>
        </p:nvSpPr>
        <p:spPr>
          <a:xfrm>
            <a:off x="854608" y="1899840"/>
            <a:ext cx="11097684" cy="1994104"/>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2"/>
              </a:buClr>
              <a:buFont typeface="Arial"/>
              <a:buNone/>
              <a:defRPr sz="6400" b="0" i="0" u="none" strike="noStrike" cap="none">
                <a:solidFill>
                  <a:schemeClr val="dk2"/>
                </a:solidFill>
                <a:latin typeface="Arial"/>
                <a:ea typeface="Arial"/>
                <a:cs typeface="Arial"/>
                <a:sym typeface="Arial"/>
              </a:defRPr>
            </a:lvl1pPr>
            <a:lvl2pPr marL="0" marR="0" lvl="1"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2pPr>
            <a:lvl3pPr marL="0" marR="0" lvl="2"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3pPr>
            <a:lvl4pPr marL="0" marR="0" lvl="3"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4pPr>
            <a:lvl5pPr marL="0" marR="0" lvl="4"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5pPr>
            <a:lvl6pPr marL="457200" marR="0" lvl="5"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6pPr>
            <a:lvl7pPr marL="914400" marR="0" lvl="6"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7pPr>
            <a:lvl8pPr marL="1371600" marR="0" lvl="7"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8pPr>
            <a:lvl9pPr marL="1828800" marR="0" lvl="8"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9pPr>
          </a:lstStyle>
          <a:p>
            <a:endParaRPr/>
          </a:p>
        </p:txBody>
      </p:sp>
      <p:sp>
        <p:nvSpPr>
          <p:cNvPr id="484" name="Shape 484"/>
          <p:cNvSpPr txBox="1">
            <a:spLocks noGrp="1"/>
          </p:cNvSpPr>
          <p:nvPr>
            <p:ph type="body" idx="1"/>
          </p:nvPr>
        </p:nvSpPr>
        <p:spPr>
          <a:xfrm>
            <a:off x="854608" y="4052678"/>
            <a:ext cx="11104958" cy="715902"/>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7F7F7F"/>
              </a:buClr>
              <a:buFont typeface="Arial"/>
              <a:buNone/>
              <a:defRPr sz="2400" b="0" i="0" u="none" strike="noStrike" cap="none">
                <a:solidFill>
                  <a:schemeClr val="dk2"/>
                </a:solidFill>
                <a:latin typeface="Arial"/>
                <a:ea typeface="Arial"/>
                <a:cs typeface="Arial"/>
                <a:sym typeface="Arial"/>
              </a:defRPr>
            </a:lvl1pPr>
            <a:lvl2pPr marL="457200" marR="0" lvl="1" indent="0" algn="l" rtl="0">
              <a:lnSpc>
                <a:spcPct val="100000"/>
              </a:lnSpc>
              <a:spcBef>
                <a:spcPts val="200"/>
              </a:spcBef>
              <a:spcAft>
                <a:spcPts val="600"/>
              </a:spcAft>
              <a:buClr>
                <a:schemeClr val="accent2"/>
              </a:buClr>
              <a:buFont typeface="Arial"/>
              <a:buNone/>
              <a:defRPr sz="2000" b="1" i="0" u="none" strike="noStrike" cap="none">
                <a:solidFill>
                  <a:schemeClr val="accent2"/>
                </a:solidFill>
                <a:latin typeface="Arial"/>
                <a:ea typeface="Arial"/>
                <a:cs typeface="Arial"/>
                <a:sym typeface="Arial"/>
              </a:defRPr>
            </a:lvl2pPr>
            <a:lvl3pPr marL="914400" marR="0" lvl="2" indent="0" algn="l" rtl="0">
              <a:lnSpc>
                <a:spcPct val="100000"/>
              </a:lnSpc>
              <a:spcBef>
                <a:spcPts val="0"/>
              </a:spcBef>
              <a:spcAft>
                <a:spcPts val="600"/>
              </a:spcAft>
              <a:buClr>
                <a:schemeClr val="accent2"/>
              </a:buClr>
              <a:buFont typeface="Arial"/>
              <a:buNone/>
              <a:defRPr sz="1800" b="1" i="0" u="none" strike="noStrike" cap="none">
                <a:solidFill>
                  <a:schemeClr val="accent2"/>
                </a:solidFill>
                <a:latin typeface="Arial"/>
                <a:ea typeface="Arial"/>
                <a:cs typeface="Arial"/>
                <a:sym typeface="Arial"/>
              </a:defRPr>
            </a:lvl3pPr>
            <a:lvl4pPr marL="1371600" marR="0" lvl="3" indent="0" algn="l" rtl="0">
              <a:lnSpc>
                <a:spcPct val="100000"/>
              </a:lnSpc>
              <a:spcBef>
                <a:spcPts val="0"/>
              </a:spcBef>
              <a:spcAft>
                <a:spcPts val="600"/>
              </a:spcAft>
              <a:buClr>
                <a:schemeClr val="accent2"/>
              </a:buClr>
              <a:buFont typeface="Arial"/>
              <a:buNone/>
              <a:defRPr sz="1600" b="1"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7F7F7F"/>
              </a:buClr>
              <a:buFont typeface="Arial"/>
              <a:buNone/>
              <a:defRPr sz="1600" b="1" i="0" u="none" strike="noStrike" cap="none">
                <a:solidFill>
                  <a:srgbClr val="5C656A"/>
                </a:solidFill>
                <a:latin typeface="Arial"/>
                <a:ea typeface="Arial"/>
                <a:cs typeface="Arial"/>
                <a:sym typeface="Arial"/>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tage_Content_Planes - High">
    <p:spTree>
      <p:nvGrpSpPr>
        <p:cNvPr id="1" name="Shape 485"/>
        <p:cNvGrpSpPr/>
        <p:nvPr/>
      </p:nvGrpSpPr>
      <p:grpSpPr>
        <a:xfrm>
          <a:off x="0" y="0"/>
          <a:ext cx="0" cy="0"/>
          <a:chOff x="0" y="0"/>
          <a:chExt cx="0" cy="0"/>
        </a:xfrm>
      </p:grpSpPr>
      <p:sp>
        <p:nvSpPr>
          <p:cNvPr id="486" name="Shape 486"/>
          <p:cNvSpPr txBox="1">
            <a:spLocks noGrp="1"/>
          </p:cNvSpPr>
          <p:nvPr>
            <p:ph type="body" idx="1"/>
          </p:nvPr>
        </p:nvSpPr>
        <p:spPr>
          <a:xfrm>
            <a:off x="571500" y="1081137"/>
            <a:ext cx="11046983" cy="369332"/>
          </a:xfrm>
          <a:prstGeom prst="rect">
            <a:avLst/>
          </a:prstGeom>
          <a:noFill/>
          <a:ln>
            <a:noFill/>
          </a:ln>
        </p:spPr>
        <p:txBody>
          <a:bodyPr wrap="square" lIns="91425" tIns="91425" rIns="91425" bIns="91425" anchor="t" anchorCtr="0"/>
          <a:lstStyle>
            <a:lvl1pPr marL="304800" marR="0" lvl="0" indent="-152400" algn="l" rtl="0">
              <a:lnSpc>
                <a:spcPct val="100000"/>
              </a:lnSpc>
              <a:spcBef>
                <a:spcPts val="1200"/>
              </a:spcBef>
              <a:spcAft>
                <a:spcPts val="0"/>
              </a:spcAft>
              <a:buClr>
                <a:srgbClr val="7F7F7F"/>
              </a:buClr>
              <a:buSzPct val="100000"/>
              <a:buFont typeface="Arial"/>
              <a:buChar char="​"/>
              <a:defRPr sz="2400" b="0" i="0" u="none" strike="noStrike" cap="none">
                <a:solidFill>
                  <a:schemeClr val="accent2"/>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7" name="Shape 487"/>
          <p:cNvSpPr txBox="1">
            <a:spLocks noGrp="1"/>
          </p:cNvSpPr>
          <p:nvPr>
            <p:ph type="title"/>
          </p:nvPr>
        </p:nvSpPr>
        <p:spPr>
          <a:xfrm>
            <a:off x="571500" y="63500"/>
            <a:ext cx="11045951" cy="990119"/>
          </a:xfrm>
          <a:prstGeom prst="rect">
            <a:avLst/>
          </a:prstGeom>
          <a:noFill/>
          <a:ln>
            <a:noFill/>
          </a:ln>
        </p:spPr>
        <p:txBody>
          <a:bodyPr wrap="square" lIns="91425" tIns="91425" rIns="91425" bIns="91425" anchor="b" anchorCtr="0"/>
          <a:lstStyle>
            <a:lvl1pPr marL="0" marR="0" lvl="0" indent="0" algn="l" rtl="0">
              <a:lnSpc>
                <a:spcPct val="95000"/>
              </a:lnSpc>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1pPr>
            <a:lvl2pPr marL="0" marR="0" lvl="1"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2pPr>
            <a:lvl3pPr marL="0" marR="0" lvl="2"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3pPr>
            <a:lvl4pPr marL="0" marR="0" lvl="3"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4pPr>
            <a:lvl5pPr marL="0" marR="0" lvl="4"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5pPr>
            <a:lvl6pPr marL="457200" marR="0" lvl="5"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6pPr>
            <a:lvl7pPr marL="914400" marR="0" lvl="6"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7pPr>
            <a:lvl8pPr marL="1371600" marR="0" lvl="7"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8pPr>
            <a:lvl9pPr marL="1828800" marR="0" lvl="8"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9pPr>
          </a:lstStyle>
          <a:p>
            <a:endParaRPr/>
          </a:p>
        </p:txBody>
      </p:sp>
      <p:grpSp>
        <p:nvGrpSpPr>
          <p:cNvPr id="488" name="Shape 488"/>
          <p:cNvGrpSpPr/>
          <p:nvPr/>
        </p:nvGrpSpPr>
        <p:grpSpPr>
          <a:xfrm>
            <a:off x="0" y="1527441"/>
            <a:ext cx="12189013" cy="5330555"/>
            <a:chOff x="0" y="1527441"/>
            <a:chExt cx="12189013" cy="5330555"/>
          </a:xfrm>
        </p:grpSpPr>
        <p:sp>
          <p:nvSpPr>
            <p:cNvPr id="489" name="Shape 489"/>
            <p:cNvSpPr/>
            <p:nvPr/>
          </p:nvSpPr>
          <p:spPr>
            <a:xfrm>
              <a:off x="0" y="1907733"/>
              <a:ext cx="12188950" cy="1140767"/>
            </a:xfrm>
            <a:custGeom>
              <a:avLst/>
              <a:gdLst/>
              <a:ahLst/>
              <a:cxnLst/>
              <a:rect l="0" t="0" r="0" b="0"/>
              <a:pathLst>
                <a:path w="120000" h="120000" extrusionOk="0">
                  <a:moveTo>
                    <a:pt x="47265" y="19"/>
                  </a:moveTo>
                  <a:cubicBezTo>
                    <a:pt x="60343" y="-669"/>
                    <a:pt x="73791" y="16860"/>
                    <a:pt x="87156" y="25150"/>
                  </a:cubicBezTo>
                  <a:cubicBezTo>
                    <a:pt x="97410" y="31514"/>
                    <a:pt x="107913" y="32170"/>
                    <a:pt x="118191" y="27174"/>
                  </a:cubicBezTo>
                  <a:lnTo>
                    <a:pt x="119999" y="26125"/>
                  </a:lnTo>
                  <a:lnTo>
                    <a:pt x="119999" y="119925"/>
                  </a:lnTo>
                  <a:lnTo>
                    <a:pt x="0" y="120000"/>
                  </a:lnTo>
                  <a:lnTo>
                    <a:pt x="0" y="11985"/>
                  </a:lnTo>
                  <a:lnTo>
                    <a:pt x="11162" y="24421"/>
                  </a:lnTo>
                  <a:cubicBezTo>
                    <a:pt x="14133" y="27571"/>
                    <a:pt x="17308" y="28219"/>
                    <a:pt x="20380" y="26299"/>
                  </a:cubicBezTo>
                  <a:cubicBezTo>
                    <a:pt x="25362" y="23186"/>
                    <a:pt x="29617" y="13658"/>
                    <a:pt x="34328" y="7798"/>
                  </a:cubicBezTo>
                  <a:cubicBezTo>
                    <a:pt x="38588" y="2503"/>
                    <a:pt x="42906" y="249"/>
                    <a:pt x="47265" y="19"/>
                  </a:cubicBez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490" name="Shape 490"/>
            <p:cNvSpPr/>
            <p:nvPr/>
          </p:nvSpPr>
          <p:spPr>
            <a:xfrm>
              <a:off x="3972396" y="2254250"/>
              <a:ext cx="205994" cy="194489"/>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alpha val="62745"/>
              </a:srgbClr>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491" name="Shape 491"/>
            <p:cNvSpPr/>
            <p:nvPr/>
          </p:nvSpPr>
          <p:spPr>
            <a:xfrm>
              <a:off x="10495689" y="1930531"/>
              <a:ext cx="189085" cy="311493"/>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492" name="Shape 492"/>
            <p:cNvSpPr/>
            <p:nvPr/>
          </p:nvSpPr>
          <p:spPr>
            <a:xfrm>
              <a:off x="1937" y="1904941"/>
              <a:ext cx="12187012" cy="1698094"/>
            </a:xfrm>
            <a:custGeom>
              <a:avLst/>
              <a:gdLst/>
              <a:ahLst/>
              <a:cxnLst/>
              <a:rect l="0" t="0" r="0" b="0"/>
              <a:pathLst>
                <a:path w="120000" h="120000" extrusionOk="0">
                  <a:moveTo>
                    <a:pt x="86346" y="30"/>
                  </a:moveTo>
                  <a:cubicBezTo>
                    <a:pt x="90985" y="379"/>
                    <a:pt x="95580" y="3813"/>
                    <a:pt x="100113" y="11879"/>
                  </a:cubicBezTo>
                  <a:cubicBezTo>
                    <a:pt x="105127" y="20807"/>
                    <a:pt x="109656" y="35321"/>
                    <a:pt x="114957" y="40063"/>
                  </a:cubicBezTo>
                  <a:cubicBezTo>
                    <a:pt x="116592" y="41525"/>
                    <a:pt x="118255" y="42010"/>
                    <a:pt x="119903" y="41529"/>
                  </a:cubicBezTo>
                  <a:lnTo>
                    <a:pt x="120000" y="41472"/>
                  </a:lnTo>
                  <a:lnTo>
                    <a:pt x="120000" y="120000"/>
                  </a:lnTo>
                  <a:lnTo>
                    <a:pt x="0" y="120000"/>
                  </a:lnTo>
                  <a:lnTo>
                    <a:pt x="26" y="30919"/>
                  </a:lnTo>
                  <a:cubicBezTo>
                    <a:pt x="14320" y="48707"/>
                    <a:pt x="29343" y="51238"/>
                    <a:pt x="43893" y="38313"/>
                  </a:cubicBezTo>
                  <a:cubicBezTo>
                    <a:pt x="58116" y="25684"/>
                    <a:pt x="72428" y="-1019"/>
                    <a:pt x="86346" y="30"/>
                  </a:cubicBez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493" name="Shape 493"/>
            <p:cNvSpPr/>
            <p:nvPr/>
          </p:nvSpPr>
          <p:spPr>
            <a:xfrm>
              <a:off x="7607602" y="2387780"/>
              <a:ext cx="217272" cy="309312"/>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494" name="Shape 494"/>
            <p:cNvSpPr/>
            <p:nvPr/>
          </p:nvSpPr>
          <p:spPr>
            <a:xfrm>
              <a:off x="7297477" y="2216021"/>
              <a:ext cx="402571" cy="532752"/>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495" name="Shape 495"/>
            <p:cNvSpPr/>
            <p:nvPr/>
          </p:nvSpPr>
          <p:spPr>
            <a:xfrm>
              <a:off x="6880713" y="1998116"/>
              <a:ext cx="481194" cy="749307"/>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496" name="Shape 496"/>
            <p:cNvSpPr/>
            <p:nvPr/>
          </p:nvSpPr>
          <p:spPr>
            <a:xfrm>
              <a:off x="6741260" y="2345825"/>
              <a:ext cx="279890" cy="322665"/>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497" name="Shape 497"/>
            <p:cNvSpPr/>
            <p:nvPr/>
          </p:nvSpPr>
          <p:spPr>
            <a:xfrm>
              <a:off x="6616221" y="2216983"/>
              <a:ext cx="279890" cy="322665"/>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498" name="Shape 498"/>
            <p:cNvSpPr/>
            <p:nvPr/>
          </p:nvSpPr>
          <p:spPr>
            <a:xfrm>
              <a:off x="7209310" y="2383633"/>
              <a:ext cx="279890" cy="322665"/>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499" name="Shape 499"/>
            <p:cNvSpPr/>
            <p:nvPr/>
          </p:nvSpPr>
          <p:spPr>
            <a:xfrm>
              <a:off x="680827" y="2485116"/>
              <a:ext cx="165718" cy="242181"/>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alpha val="62745"/>
              </a:srgbClr>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00" name="Shape 500"/>
            <p:cNvSpPr/>
            <p:nvPr/>
          </p:nvSpPr>
          <p:spPr>
            <a:xfrm>
              <a:off x="7722614" y="2294607"/>
              <a:ext cx="241014" cy="392666"/>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alpha val="62745"/>
              </a:srgbClr>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01" name="Shape 501"/>
            <p:cNvSpPr/>
            <p:nvPr/>
          </p:nvSpPr>
          <p:spPr>
            <a:xfrm>
              <a:off x="11211103" y="1901308"/>
              <a:ext cx="271966" cy="359911"/>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02" name="Shape 502"/>
            <p:cNvSpPr/>
            <p:nvPr/>
          </p:nvSpPr>
          <p:spPr>
            <a:xfrm>
              <a:off x="11723900" y="1709480"/>
              <a:ext cx="325081" cy="506209"/>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03" name="Shape 503"/>
            <p:cNvSpPr/>
            <p:nvPr/>
          </p:nvSpPr>
          <p:spPr>
            <a:xfrm>
              <a:off x="6895788" y="1819866"/>
              <a:ext cx="246798" cy="217982"/>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04" name="Shape 504"/>
            <p:cNvSpPr/>
            <p:nvPr/>
          </p:nvSpPr>
          <p:spPr>
            <a:xfrm>
              <a:off x="11621160" y="1965341"/>
              <a:ext cx="189085" cy="217982"/>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05" name="Shape 505"/>
            <p:cNvSpPr/>
            <p:nvPr/>
          </p:nvSpPr>
          <p:spPr>
            <a:xfrm>
              <a:off x="5312916" y="1666883"/>
              <a:ext cx="212517" cy="265274"/>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06" name="Shape 506"/>
            <p:cNvSpPr/>
            <p:nvPr/>
          </p:nvSpPr>
          <p:spPr>
            <a:xfrm>
              <a:off x="6036675" y="1727665"/>
              <a:ext cx="278631" cy="267150"/>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07" name="Shape 507"/>
            <p:cNvSpPr/>
            <p:nvPr/>
          </p:nvSpPr>
          <p:spPr>
            <a:xfrm>
              <a:off x="6540330" y="1637762"/>
              <a:ext cx="278631" cy="381769"/>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08" name="Shape 508"/>
            <p:cNvSpPr/>
            <p:nvPr/>
          </p:nvSpPr>
          <p:spPr>
            <a:xfrm>
              <a:off x="6437114" y="1828975"/>
              <a:ext cx="212517" cy="203762"/>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09" name="Shape 509"/>
            <p:cNvSpPr/>
            <p:nvPr/>
          </p:nvSpPr>
          <p:spPr>
            <a:xfrm>
              <a:off x="5510678" y="1754706"/>
              <a:ext cx="212517" cy="203762"/>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10" name="Shape 510"/>
            <p:cNvSpPr/>
            <p:nvPr/>
          </p:nvSpPr>
          <p:spPr>
            <a:xfrm>
              <a:off x="6195819" y="1811280"/>
              <a:ext cx="191582" cy="183690"/>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11" name="Shape 511"/>
            <p:cNvSpPr/>
            <p:nvPr/>
          </p:nvSpPr>
          <p:spPr>
            <a:xfrm>
              <a:off x="2495205" y="1940707"/>
              <a:ext cx="246798" cy="236630"/>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12" name="Shape 512"/>
            <p:cNvSpPr/>
            <p:nvPr/>
          </p:nvSpPr>
          <p:spPr>
            <a:xfrm>
              <a:off x="2679697" y="1762058"/>
              <a:ext cx="246798" cy="344681"/>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13" name="Shape 513"/>
            <p:cNvSpPr/>
            <p:nvPr/>
          </p:nvSpPr>
          <p:spPr>
            <a:xfrm>
              <a:off x="3543160" y="1706315"/>
              <a:ext cx="246798" cy="326576"/>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14" name="Shape 514"/>
            <p:cNvSpPr/>
            <p:nvPr/>
          </p:nvSpPr>
          <p:spPr>
            <a:xfrm>
              <a:off x="2999601" y="1809616"/>
              <a:ext cx="246798" cy="286018"/>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15" name="Shape 515"/>
            <p:cNvSpPr/>
            <p:nvPr/>
          </p:nvSpPr>
          <p:spPr>
            <a:xfrm>
              <a:off x="3739607" y="1791741"/>
              <a:ext cx="147133" cy="226910"/>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16" name="Shape 516"/>
            <p:cNvSpPr/>
            <p:nvPr/>
          </p:nvSpPr>
          <p:spPr>
            <a:xfrm>
              <a:off x="1483861" y="2091650"/>
              <a:ext cx="95653" cy="81690"/>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17" name="Shape 517"/>
            <p:cNvSpPr/>
            <p:nvPr/>
          </p:nvSpPr>
          <p:spPr>
            <a:xfrm>
              <a:off x="1543733" y="1943557"/>
              <a:ext cx="246798" cy="236630"/>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18" name="Shape 518"/>
            <p:cNvSpPr/>
            <p:nvPr/>
          </p:nvSpPr>
          <p:spPr>
            <a:xfrm>
              <a:off x="1711883" y="2009300"/>
              <a:ext cx="191585" cy="183690"/>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19" name="Shape 519"/>
            <p:cNvSpPr/>
            <p:nvPr/>
          </p:nvSpPr>
          <p:spPr>
            <a:xfrm>
              <a:off x="2420041" y="2059397"/>
              <a:ext cx="79639" cy="76358"/>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20" name="Shape 520"/>
            <p:cNvSpPr/>
            <p:nvPr/>
          </p:nvSpPr>
          <p:spPr>
            <a:xfrm>
              <a:off x="863344" y="1997175"/>
              <a:ext cx="146123" cy="163610"/>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21" name="Shape 521"/>
            <p:cNvSpPr/>
            <p:nvPr/>
          </p:nvSpPr>
          <p:spPr>
            <a:xfrm>
              <a:off x="929041" y="1859848"/>
              <a:ext cx="311788" cy="298942"/>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22" name="Shape 522"/>
            <p:cNvSpPr/>
            <p:nvPr/>
          </p:nvSpPr>
          <p:spPr>
            <a:xfrm>
              <a:off x="354738" y="1838000"/>
              <a:ext cx="321269" cy="308031"/>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23" name="Shape 523"/>
            <p:cNvSpPr/>
            <p:nvPr/>
          </p:nvSpPr>
          <p:spPr>
            <a:xfrm>
              <a:off x="70378" y="1635204"/>
              <a:ext cx="396327" cy="495980"/>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24" name="Shape 524"/>
            <p:cNvSpPr/>
            <p:nvPr/>
          </p:nvSpPr>
          <p:spPr>
            <a:xfrm>
              <a:off x="4093492" y="1746921"/>
              <a:ext cx="194557" cy="208962"/>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25" name="Shape 525"/>
            <p:cNvSpPr/>
            <p:nvPr/>
          </p:nvSpPr>
          <p:spPr>
            <a:xfrm>
              <a:off x="4693289" y="1636233"/>
              <a:ext cx="246798" cy="326576"/>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26" name="Shape 526"/>
            <p:cNvSpPr/>
            <p:nvPr/>
          </p:nvSpPr>
          <p:spPr>
            <a:xfrm>
              <a:off x="4600194" y="1737823"/>
              <a:ext cx="194557" cy="183690"/>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27" name="Shape 527"/>
            <p:cNvSpPr/>
            <p:nvPr/>
          </p:nvSpPr>
          <p:spPr>
            <a:xfrm>
              <a:off x="11133002" y="1991674"/>
              <a:ext cx="162822" cy="265274"/>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28" name="Shape 528"/>
            <p:cNvSpPr/>
            <p:nvPr/>
          </p:nvSpPr>
          <p:spPr>
            <a:xfrm>
              <a:off x="5931573" y="1830051"/>
              <a:ext cx="131088" cy="125688"/>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29" name="Shape 529"/>
            <p:cNvSpPr/>
            <p:nvPr/>
          </p:nvSpPr>
          <p:spPr>
            <a:xfrm>
              <a:off x="140741" y="1984372"/>
              <a:ext cx="364344" cy="455955"/>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30" name="Shape 530"/>
            <p:cNvSpPr/>
            <p:nvPr/>
          </p:nvSpPr>
          <p:spPr>
            <a:xfrm>
              <a:off x="408615" y="2112966"/>
              <a:ext cx="374629" cy="359194"/>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31" name="Shape 531"/>
            <p:cNvSpPr/>
            <p:nvPr/>
          </p:nvSpPr>
          <p:spPr>
            <a:xfrm>
              <a:off x="2059297" y="2192991"/>
              <a:ext cx="279890" cy="461079"/>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32" name="Shape 532"/>
            <p:cNvSpPr/>
            <p:nvPr/>
          </p:nvSpPr>
          <p:spPr>
            <a:xfrm>
              <a:off x="3121263" y="2084951"/>
              <a:ext cx="279890" cy="483407"/>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33" name="Shape 533"/>
            <p:cNvSpPr/>
            <p:nvPr/>
          </p:nvSpPr>
          <p:spPr>
            <a:xfrm>
              <a:off x="3331660" y="2187874"/>
              <a:ext cx="216298" cy="271905"/>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34" name="Shape 534"/>
            <p:cNvSpPr/>
            <p:nvPr/>
          </p:nvSpPr>
          <p:spPr>
            <a:xfrm>
              <a:off x="1943500" y="2242966"/>
              <a:ext cx="190918" cy="183050"/>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35" name="Shape 535"/>
            <p:cNvSpPr/>
            <p:nvPr/>
          </p:nvSpPr>
          <p:spPr>
            <a:xfrm>
              <a:off x="847107" y="2357199"/>
              <a:ext cx="141590" cy="120919"/>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536" name="Shape 536"/>
            <p:cNvSpPr/>
            <p:nvPr/>
          </p:nvSpPr>
          <p:spPr>
            <a:xfrm>
              <a:off x="1117949" y="2039575"/>
              <a:ext cx="326355" cy="442801"/>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37" name="Shape 537"/>
            <p:cNvSpPr/>
            <p:nvPr/>
          </p:nvSpPr>
          <p:spPr>
            <a:xfrm>
              <a:off x="1380237" y="2217848"/>
              <a:ext cx="283590" cy="271905"/>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38" name="Shape 538"/>
            <p:cNvSpPr/>
            <p:nvPr/>
          </p:nvSpPr>
          <p:spPr>
            <a:xfrm>
              <a:off x="3715716" y="2142725"/>
              <a:ext cx="287989" cy="309312"/>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39" name="Shape 539"/>
            <p:cNvSpPr/>
            <p:nvPr/>
          </p:nvSpPr>
          <p:spPr>
            <a:xfrm>
              <a:off x="2617513" y="2074333"/>
              <a:ext cx="246798" cy="311493"/>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40" name="Shape 540"/>
            <p:cNvSpPr/>
            <p:nvPr/>
          </p:nvSpPr>
          <p:spPr>
            <a:xfrm>
              <a:off x="2966624" y="2111083"/>
              <a:ext cx="279890" cy="510205"/>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41" name="Shape 541"/>
            <p:cNvSpPr/>
            <p:nvPr/>
          </p:nvSpPr>
          <p:spPr>
            <a:xfrm>
              <a:off x="7166339" y="1670072"/>
              <a:ext cx="412438" cy="565107"/>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42" name="Shape 542"/>
            <p:cNvSpPr/>
            <p:nvPr/>
          </p:nvSpPr>
          <p:spPr>
            <a:xfrm>
              <a:off x="8533863" y="1680689"/>
              <a:ext cx="279890" cy="350266"/>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43" name="Shape 543"/>
            <p:cNvSpPr/>
            <p:nvPr/>
          </p:nvSpPr>
          <p:spPr>
            <a:xfrm>
              <a:off x="8083089" y="1583916"/>
              <a:ext cx="279890" cy="461079"/>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44" name="Shape 544"/>
            <p:cNvSpPr/>
            <p:nvPr/>
          </p:nvSpPr>
          <p:spPr>
            <a:xfrm>
              <a:off x="9126335" y="1586945"/>
              <a:ext cx="279890" cy="483407"/>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45" name="Shape 545"/>
            <p:cNvSpPr/>
            <p:nvPr/>
          </p:nvSpPr>
          <p:spPr>
            <a:xfrm>
              <a:off x="8830446" y="1643021"/>
              <a:ext cx="279890" cy="423373"/>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46" name="Shape 546"/>
            <p:cNvSpPr/>
            <p:nvPr/>
          </p:nvSpPr>
          <p:spPr>
            <a:xfrm>
              <a:off x="9672595" y="1714291"/>
              <a:ext cx="217272" cy="314707"/>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47" name="Shape 547"/>
            <p:cNvSpPr/>
            <p:nvPr/>
          </p:nvSpPr>
          <p:spPr>
            <a:xfrm>
              <a:off x="9353838" y="1767776"/>
              <a:ext cx="165718" cy="271905"/>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48" name="Shape 548"/>
            <p:cNvSpPr/>
            <p:nvPr/>
          </p:nvSpPr>
          <p:spPr>
            <a:xfrm>
              <a:off x="9593910" y="1813589"/>
              <a:ext cx="166861" cy="335880"/>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49" name="Shape 549"/>
            <p:cNvSpPr/>
            <p:nvPr/>
          </p:nvSpPr>
          <p:spPr>
            <a:xfrm>
              <a:off x="8032742" y="1783808"/>
              <a:ext cx="146271" cy="183050"/>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50" name="Shape 550"/>
            <p:cNvSpPr/>
            <p:nvPr/>
          </p:nvSpPr>
          <p:spPr>
            <a:xfrm>
              <a:off x="10004692" y="1866051"/>
              <a:ext cx="157825" cy="194489"/>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551" name="Shape 551"/>
            <p:cNvSpPr/>
            <p:nvPr/>
          </p:nvSpPr>
          <p:spPr>
            <a:xfrm>
              <a:off x="8670113" y="1527441"/>
              <a:ext cx="279890" cy="510205"/>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52" name="Shape 552"/>
            <p:cNvSpPr/>
            <p:nvPr/>
          </p:nvSpPr>
          <p:spPr>
            <a:xfrm>
              <a:off x="10262403" y="2064456"/>
              <a:ext cx="279890" cy="461079"/>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53" name="Shape 553"/>
            <p:cNvSpPr/>
            <p:nvPr/>
          </p:nvSpPr>
          <p:spPr>
            <a:xfrm>
              <a:off x="11851907" y="2194832"/>
              <a:ext cx="217272" cy="314707"/>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54" name="Shape 554"/>
            <p:cNvSpPr/>
            <p:nvPr/>
          </p:nvSpPr>
          <p:spPr>
            <a:xfrm>
              <a:off x="11533150" y="2248316"/>
              <a:ext cx="165718" cy="271905"/>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55" name="Shape 555"/>
            <p:cNvSpPr/>
            <p:nvPr/>
          </p:nvSpPr>
          <p:spPr>
            <a:xfrm>
              <a:off x="10212057" y="2264348"/>
              <a:ext cx="146271" cy="183050"/>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56" name="Shape 556"/>
            <p:cNvSpPr/>
            <p:nvPr/>
          </p:nvSpPr>
          <p:spPr>
            <a:xfrm>
              <a:off x="10849425" y="2007980"/>
              <a:ext cx="279890" cy="510205"/>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557" name="Shape 557"/>
            <p:cNvSpPr/>
            <p:nvPr/>
          </p:nvSpPr>
          <p:spPr>
            <a:xfrm>
              <a:off x="0" y="2391742"/>
              <a:ext cx="12189013" cy="4466253"/>
            </a:xfrm>
            <a:custGeom>
              <a:avLst/>
              <a:gdLst/>
              <a:ahLst/>
              <a:cxnLst/>
              <a:rect l="0" t="0" r="0" b="0"/>
              <a:pathLst>
                <a:path w="120000" h="120000" extrusionOk="0">
                  <a:moveTo>
                    <a:pt x="30505" y="19"/>
                  </a:moveTo>
                  <a:cubicBezTo>
                    <a:pt x="36890" y="-97"/>
                    <a:pt x="43275" y="321"/>
                    <a:pt x="49651" y="1277"/>
                  </a:cubicBezTo>
                  <a:cubicBezTo>
                    <a:pt x="66608" y="3823"/>
                    <a:pt x="83514" y="10179"/>
                    <a:pt x="100546" y="9569"/>
                  </a:cubicBezTo>
                  <a:cubicBezTo>
                    <a:pt x="105926" y="9376"/>
                    <a:pt x="111303" y="8485"/>
                    <a:pt x="116653" y="6897"/>
                  </a:cubicBezTo>
                  <a:lnTo>
                    <a:pt x="120000" y="5757"/>
                  </a:lnTo>
                  <a:lnTo>
                    <a:pt x="120000" y="32545"/>
                  </a:lnTo>
                  <a:lnTo>
                    <a:pt x="119999" y="32545"/>
                  </a:lnTo>
                  <a:lnTo>
                    <a:pt x="119999" y="119999"/>
                  </a:lnTo>
                  <a:lnTo>
                    <a:pt x="0" y="119999"/>
                  </a:lnTo>
                  <a:lnTo>
                    <a:pt x="0" y="25228"/>
                  </a:lnTo>
                  <a:lnTo>
                    <a:pt x="0" y="25228"/>
                  </a:lnTo>
                  <a:lnTo>
                    <a:pt x="0" y="4704"/>
                  </a:lnTo>
                  <a:lnTo>
                    <a:pt x="4989" y="3350"/>
                  </a:lnTo>
                  <a:cubicBezTo>
                    <a:pt x="13480" y="1285"/>
                    <a:pt x="21992" y="175"/>
                    <a:pt x="30505" y="19"/>
                  </a:cubicBezTo>
                  <a:close/>
                </a:path>
              </a:pathLst>
            </a:custGeom>
            <a:gradFill>
              <a:gsLst>
                <a:gs pos="0">
                  <a:srgbClr val="15602F"/>
                </a:gs>
                <a:gs pos="100000">
                  <a:srgbClr val="6CC24A"/>
                </a:gs>
              </a:gsLst>
              <a:lin ang="16200000" scaled="0"/>
            </a:gra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Quote_A">
    <p:bg>
      <p:bgPr>
        <a:gradFill>
          <a:gsLst>
            <a:gs pos="0">
              <a:srgbClr val="118ED9"/>
            </a:gs>
            <a:gs pos="78899">
              <a:srgbClr val="4CC0D9"/>
            </a:gs>
            <a:gs pos="100000">
              <a:srgbClr val="68E2B3"/>
            </a:gs>
          </a:gsLst>
          <a:lin ang="5400012" scaled="0"/>
        </a:gradFill>
        <a:effectLst/>
      </p:bgPr>
    </p:bg>
    <p:spTree>
      <p:nvGrpSpPr>
        <p:cNvPr id="1" name="Shape 558"/>
        <p:cNvGrpSpPr/>
        <p:nvPr/>
      </p:nvGrpSpPr>
      <p:grpSpPr>
        <a:xfrm>
          <a:off x="0" y="0"/>
          <a:ext cx="0" cy="0"/>
          <a:chOff x="0" y="0"/>
          <a:chExt cx="0" cy="0"/>
        </a:xfrm>
      </p:grpSpPr>
      <p:pic>
        <p:nvPicPr>
          <p:cNvPr id="559" name="Shape 559"/>
          <p:cNvPicPr preferRelativeResize="0"/>
          <p:nvPr/>
        </p:nvPicPr>
        <p:blipFill rotWithShape="1">
          <a:blip r:embed="rId2">
            <a:alphaModFix/>
          </a:blip>
          <a:srcRect/>
          <a:stretch/>
        </p:blipFill>
        <p:spPr>
          <a:xfrm>
            <a:off x="3045" y="1712"/>
            <a:ext cx="12182730" cy="6852785"/>
          </a:xfrm>
          <a:prstGeom prst="rect">
            <a:avLst/>
          </a:prstGeom>
          <a:noFill/>
          <a:ln>
            <a:noFill/>
          </a:ln>
        </p:spPr>
      </p:pic>
      <p:sp>
        <p:nvSpPr>
          <p:cNvPr id="560" name="Shape 560"/>
          <p:cNvSpPr txBox="1">
            <a:spLocks noGrp="1"/>
          </p:cNvSpPr>
          <p:nvPr>
            <p:ph type="ctrTitle"/>
          </p:nvPr>
        </p:nvSpPr>
        <p:spPr>
          <a:xfrm>
            <a:off x="545570" y="421443"/>
            <a:ext cx="11097684" cy="4169988"/>
          </a:xfrm>
          <a:prstGeom prst="rect">
            <a:avLst/>
          </a:prstGeom>
          <a:noFill/>
          <a:ln>
            <a:noFill/>
          </a:ln>
        </p:spPr>
        <p:txBody>
          <a:bodyPr wrap="square" lIns="91425" tIns="91425" rIns="91425" bIns="91425" anchor="b" anchorCtr="0"/>
          <a:lstStyle>
            <a:lvl1pPr marL="228600" marR="0" lvl="0" indent="-228600" algn="l" rtl="0">
              <a:lnSpc>
                <a:spcPct val="100000"/>
              </a:lnSpc>
              <a:spcBef>
                <a:spcPts val="0"/>
              </a:spcBef>
              <a:spcAft>
                <a:spcPts val="0"/>
              </a:spcAft>
              <a:buClr>
                <a:schemeClr val="lt1"/>
              </a:buClr>
              <a:buFont typeface="Arial"/>
              <a:buNone/>
              <a:defRPr sz="4800" b="0" i="0" u="none" strike="noStrike" cap="none">
                <a:solidFill>
                  <a:schemeClr val="lt1"/>
                </a:solidFill>
                <a:latin typeface="Arial"/>
                <a:ea typeface="Arial"/>
                <a:cs typeface="Arial"/>
                <a:sym typeface="Arial"/>
              </a:defRPr>
            </a:lvl1pPr>
            <a:lvl2pPr marL="0" marR="0" lvl="1"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2pPr>
            <a:lvl3pPr marL="0" marR="0" lvl="2"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3pPr>
            <a:lvl4pPr marL="0" marR="0" lvl="3"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4pPr>
            <a:lvl5pPr marL="0" marR="0" lvl="4"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5pPr>
            <a:lvl6pPr marL="457200" marR="0" lvl="5"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6pPr>
            <a:lvl7pPr marL="914400" marR="0" lvl="6"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7pPr>
            <a:lvl8pPr marL="1371600" marR="0" lvl="7"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8pPr>
            <a:lvl9pPr marL="1828800" marR="0" lvl="8"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9pPr>
          </a:lstStyle>
          <a:p>
            <a:endParaRPr/>
          </a:p>
        </p:txBody>
      </p:sp>
      <p:sp>
        <p:nvSpPr>
          <p:cNvPr id="561" name="Shape 561"/>
          <p:cNvSpPr txBox="1">
            <a:spLocks noGrp="1"/>
          </p:cNvSpPr>
          <p:nvPr>
            <p:ph type="body" idx="1"/>
          </p:nvPr>
        </p:nvSpPr>
        <p:spPr>
          <a:xfrm>
            <a:off x="777239" y="4788332"/>
            <a:ext cx="10845695" cy="68155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7F7F7F"/>
              </a:buClr>
              <a:buFont typeface="Arial"/>
              <a:buNone/>
              <a:defRPr sz="2000" b="0" i="0" u="none" strike="noStrike" cap="none">
                <a:solidFill>
                  <a:schemeClr val="lt1"/>
                </a:solidFill>
                <a:latin typeface="Arial"/>
                <a:ea typeface="Arial"/>
                <a:cs typeface="Arial"/>
                <a:sym typeface="Arial"/>
              </a:defRPr>
            </a:lvl1pPr>
            <a:lvl2pPr marL="457200" marR="0" lvl="1" indent="0" algn="l" rtl="0">
              <a:lnSpc>
                <a:spcPct val="100000"/>
              </a:lnSpc>
              <a:spcBef>
                <a:spcPts val="200"/>
              </a:spcBef>
              <a:spcAft>
                <a:spcPts val="600"/>
              </a:spcAft>
              <a:buClr>
                <a:schemeClr val="accent2"/>
              </a:buClr>
              <a:buFont typeface="Arial"/>
              <a:buNone/>
              <a:defRPr sz="2000" b="1" i="0" u="none" strike="noStrike" cap="none">
                <a:solidFill>
                  <a:schemeClr val="accent2"/>
                </a:solidFill>
                <a:latin typeface="Arial"/>
                <a:ea typeface="Arial"/>
                <a:cs typeface="Arial"/>
                <a:sym typeface="Arial"/>
              </a:defRPr>
            </a:lvl2pPr>
            <a:lvl3pPr marL="914400" marR="0" lvl="2" indent="0" algn="l" rtl="0">
              <a:lnSpc>
                <a:spcPct val="100000"/>
              </a:lnSpc>
              <a:spcBef>
                <a:spcPts val="0"/>
              </a:spcBef>
              <a:spcAft>
                <a:spcPts val="600"/>
              </a:spcAft>
              <a:buClr>
                <a:schemeClr val="accent2"/>
              </a:buClr>
              <a:buFont typeface="Arial"/>
              <a:buNone/>
              <a:defRPr sz="1800" b="1" i="0" u="none" strike="noStrike" cap="none">
                <a:solidFill>
                  <a:schemeClr val="accent2"/>
                </a:solidFill>
                <a:latin typeface="Arial"/>
                <a:ea typeface="Arial"/>
                <a:cs typeface="Arial"/>
                <a:sym typeface="Arial"/>
              </a:defRPr>
            </a:lvl3pPr>
            <a:lvl4pPr marL="1371600" marR="0" lvl="3" indent="0" algn="l" rtl="0">
              <a:lnSpc>
                <a:spcPct val="100000"/>
              </a:lnSpc>
              <a:spcBef>
                <a:spcPts val="0"/>
              </a:spcBef>
              <a:spcAft>
                <a:spcPts val="600"/>
              </a:spcAft>
              <a:buClr>
                <a:schemeClr val="accent2"/>
              </a:buClr>
              <a:buFont typeface="Arial"/>
              <a:buNone/>
              <a:defRPr sz="1600" b="1"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7F7F7F"/>
              </a:buClr>
              <a:buFont typeface="Arial"/>
              <a:buNone/>
              <a:defRPr sz="1600" b="1" i="0" u="none" strike="noStrike" cap="none">
                <a:solidFill>
                  <a:srgbClr val="5C656A"/>
                </a:solidFill>
                <a:latin typeface="Arial"/>
                <a:ea typeface="Arial"/>
                <a:cs typeface="Arial"/>
                <a:sym typeface="Arial"/>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pic>
        <p:nvPicPr>
          <p:cNvPr id="562" name="Shape 562" descr="Salesforce Logo.png"/>
          <p:cNvPicPr preferRelativeResize="0"/>
          <p:nvPr/>
        </p:nvPicPr>
        <p:blipFill rotWithShape="1">
          <a:blip r:embed="rId3">
            <a:alphaModFix/>
          </a:blip>
          <a:srcRect/>
          <a:stretch/>
        </p:blipFill>
        <p:spPr>
          <a:xfrm>
            <a:off x="11011584" y="6090769"/>
            <a:ext cx="616462" cy="43152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Quote_B">
    <p:bg>
      <p:bgPr>
        <a:solidFill>
          <a:schemeClr val="lt1"/>
        </a:solidFill>
        <a:effectLst/>
      </p:bgPr>
    </p:bg>
    <p:spTree>
      <p:nvGrpSpPr>
        <p:cNvPr id="1" name="Shape 563"/>
        <p:cNvGrpSpPr/>
        <p:nvPr/>
      </p:nvGrpSpPr>
      <p:grpSpPr>
        <a:xfrm>
          <a:off x="0" y="0"/>
          <a:ext cx="0" cy="0"/>
          <a:chOff x="0" y="0"/>
          <a:chExt cx="0" cy="0"/>
        </a:xfrm>
      </p:grpSpPr>
      <p:sp>
        <p:nvSpPr>
          <p:cNvPr id="564" name="Shape 564"/>
          <p:cNvSpPr/>
          <p:nvPr/>
        </p:nvSpPr>
        <p:spPr>
          <a:xfrm>
            <a:off x="457135" y="456306"/>
            <a:ext cx="11274551" cy="5943598"/>
          </a:xfrm>
          <a:prstGeom prst="rect">
            <a:avLst/>
          </a:prstGeom>
          <a:gradFill>
            <a:gsLst>
              <a:gs pos="0">
                <a:srgbClr val="E2E8EF">
                  <a:alpha val="0"/>
                </a:srgbClr>
              </a:gs>
              <a:gs pos="64000">
                <a:srgbClr val="E2E8EF">
                  <a:alpha val="49019"/>
                </a:srgbClr>
              </a:gs>
              <a:gs pos="100000">
                <a:srgbClr val="E2E8EF">
                  <a:alpha val="89019"/>
                </a:srgbClr>
              </a:gs>
            </a:gsLst>
            <a:lin ang="5400000" scaled="0"/>
          </a:gra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565" name="Shape 565"/>
          <p:cNvSpPr/>
          <p:nvPr/>
        </p:nvSpPr>
        <p:spPr>
          <a:xfrm>
            <a:off x="457135" y="457200"/>
            <a:ext cx="11274551" cy="5943598"/>
          </a:xfrm>
          <a:prstGeom prst="rect">
            <a:avLst/>
          </a:prstGeom>
          <a:solidFill>
            <a:schemeClr val="lt2">
              <a:alpha val="54117"/>
            </a:schemeClr>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pic>
        <p:nvPicPr>
          <p:cNvPr id="566" name="Shape 566"/>
          <p:cNvPicPr preferRelativeResize="0"/>
          <p:nvPr/>
        </p:nvPicPr>
        <p:blipFill rotWithShape="1">
          <a:blip r:embed="rId2">
            <a:alphaModFix amt="62000"/>
          </a:blip>
          <a:srcRect/>
          <a:stretch/>
        </p:blipFill>
        <p:spPr>
          <a:xfrm>
            <a:off x="0" y="0"/>
            <a:ext cx="12188824" cy="6856214"/>
          </a:xfrm>
          <a:prstGeom prst="rect">
            <a:avLst/>
          </a:prstGeom>
          <a:noFill/>
          <a:ln>
            <a:noFill/>
          </a:ln>
        </p:spPr>
      </p:pic>
      <p:sp>
        <p:nvSpPr>
          <p:cNvPr id="567" name="Shape 567"/>
          <p:cNvSpPr txBox="1">
            <a:spLocks noGrp="1"/>
          </p:cNvSpPr>
          <p:nvPr>
            <p:ph type="ctrTitle"/>
          </p:nvPr>
        </p:nvSpPr>
        <p:spPr>
          <a:xfrm>
            <a:off x="914400" y="421443"/>
            <a:ext cx="10086853" cy="4169988"/>
          </a:xfrm>
          <a:prstGeom prst="rect">
            <a:avLst/>
          </a:prstGeom>
          <a:noFill/>
          <a:ln>
            <a:noFill/>
          </a:ln>
        </p:spPr>
        <p:txBody>
          <a:bodyPr wrap="square" lIns="91425" tIns="91425" rIns="91425" bIns="91425" anchor="b" anchorCtr="0"/>
          <a:lstStyle>
            <a:lvl1pPr marL="228600" marR="0" lvl="0" indent="-228600" algn="l" rtl="0">
              <a:lnSpc>
                <a:spcPct val="100000"/>
              </a:lnSpc>
              <a:spcBef>
                <a:spcPts val="0"/>
              </a:spcBef>
              <a:spcAft>
                <a:spcPts val="0"/>
              </a:spcAft>
              <a:buClr>
                <a:srgbClr val="0A3B61"/>
              </a:buClr>
              <a:buFont typeface="Arial"/>
              <a:buNone/>
              <a:defRPr sz="4800" b="0" i="0" u="none" strike="noStrike" cap="none">
                <a:solidFill>
                  <a:srgbClr val="0A3B61"/>
                </a:solidFill>
                <a:latin typeface="Arial"/>
                <a:ea typeface="Arial"/>
                <a:cs typeface="Arial"/>
                <a:sym typeface="Arial"/>
              </a:defRPr>
            </a:lvl1pPr>
            <a:lvl2pPr marL="0" marR="0" lvl="1"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2pPr>
            <a:lvl3pPr marL="0" marR="0" lvl="2"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3pPr>
            <a:lvl4pPr marL="0" marR="0" lvl="3"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4pPr>
            <a:lvl5pPr marL="0" marR="0" lvl="4"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5pPr>
            <a:lvl6pPr marL="457200" marR="0" lvl="5"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6pPr>
            <a:lvl7pPr marL="914400" marR="0" lvl="6"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7pPr>
            <a:lvl8pPr marL="1371600" marR="0" lvl="7"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8pPr>
            <a:lvl9pPr marL="1828800" marR="0" lvl="8"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9pPr>
          </a:lstStyle>
          <a:p>
            <a:endParaRPr/>
          </a:p>
        </p:txBody>
      </p:sp>
      <p:sp>
        <p:nvSpPr>
          <p:cNvPr id="568" name="Shape 568"/>
          <p:cNvSpPr txBox="1">
            <a:spLocks noGrp="1"/>
          </p:cNvSpPr>
          <p:nvPr>
            <p:ph type="body" idx="1"/>
          </p:nvPr>
        </p:nvSpPr>
        <p:spPr>
          <a:xfrm>
            <a:off x="1143000" y="4788332"/>
            <a:ext cx="9857816" cy="68155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7F7F7F"/>
              </a:buClr>
              <a:buFont typeface="Arial"/>
              <a:buNone/>
              <a:defRPr sz="2000" b="0" i="0" u="none" strike="noStrike" cap="none">
                <a:solidFill>
                  <a:srgbClr val="58707E"/>
                </a:solidFill>
                <a:latin typeface="Arial"/>
                <a:ea typeface="Arial"/>
                <a:cs typeface="Arial"/>
                <a:sym typeface="Arial"/>
              </a:defRPr>
            </a:lvl1pPr>
            <a:lvl2pPr marL="457200" marR="0" lvl="1" indent="0" algn="l" rtl="0">
              <a:lnSpc>
                <a:spcPct val="100000"/>
              </a:lnSpc>
              <a:spcBef>
                <a:spcPts val="200"/>
              </a:spcBef>
              <a:spcAft>
                <a:spcPts val="600"/>
              </a:spcAft>
              <a:buClr>
                <a:schemeClr val="accent2"/>
              </a:buClr>
              <a:buFont typeface="Arial"/>
              <a:buNone/>
              <a:defRPr sz="2000" b="1" i="0" u="none" strike="noStrike" cap="none">
                <a:solidFill>
                  <a:schemeClr val="accent2"/>
                </a:solidFill>
                <a:latin typeface="Arial"/>
                <a:ea typeface="Arial"/>
                <a:cs typeface="Arial"/>
                <a:sym typeface="Arial"/>
              </a:defRPr>
            </a:lvl2pPr>
            <a:lvl3pPr marL="914400" marR="0" lvl="2" indent="0" algn="l" rtl="0">
              <a:lnSpc>
                <a:spcPct val="100000"/>
              </a:lnSpc>
              <a:spcBef>
                <a:spcPts val="0"/>
              </a:spcBef>
              <a:spcAft>
                <a:spcPts val="600"/>
              </a:spcAft>
              <a:buClr>
                <a:schemeClr val="accent2"/>
              </a:buClr>
              <a:buFont typeface="Arial"/>
              <a:buNone/>
              <a:defRPr sz="1800" b="1" i="0" u="none" strike="noStrike" cap="none">
                <a:solidFill>
                  <a:schemeClr val="accent2"/>
                </a:solidFill>
                <a:latin typeface="Arial"/>
                <a:ea typeface="Arial"/>
                <a:cs typeface="Arial"/>
                <a:sym typeface="Arial"/>
              </a:defRPr>
            </a:lvl3pPr>
            <a:lvl4pPr marL="1371600" marR="0" lvl="3" indent="0" algn="l" rtl="0">
              <a:lnSpc>
                <a:spcPct val="100000"/>
              </a:lnSpc>
              <a:spcBef>
                <a:spcPts val="0"/>
              </a:spcBef>
              <a:spcAft>
                <a:spcPts val="600"/>
              </a:spcAft>
              <a:buClr>
                <a:schemeClr val="accent2"/>
              </a:buClr>
              <a:buFont typeface="Arial"/>
              <a:buNone/>
              <a:defRPr sz="1600" b="1"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7F7F7F"/>
              </a:buClr>
              <a:buFont typeface="Arial"/>
              <a:buNone/>
              <a:defRPr sz="1600" b="1" i="0" u="none" strike="noStrike" cap="none">
                <a:solidFill>
                  <a:srgbClr val="5C656A"/>
                </a:solidFill>
                <a:latin typeface="Arial"/>
                <a:ea typeface="Arial"/>
                <a:cs typeface="Arial"/>
                <a:sym typeface="Arial"/>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pic>
        <p:nvPicPr>
          <p:cNvPr id="569" name="Shape 569"/>
          <p:cNvPicPr preferRelativeResize="0"/>
          <p:nvPr/>
        </p:nvPicPr>
        <p:blipFill rotWithShape="1">
          <a:blip r:embed="rId3">
            <a:alphaModFix/>
          </a:blip>
          <a:srcRect/>
          <a:stretch/>
        </p:blipFill>
        <p:spPr>
          <a:xfrm>
            <a:off x="10737813" y="5666792"/>
            <a:ext cx="661547" cy="46316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Logo_Slide">
    <p:bg>
      <p:bgPr>
        <a:solidFill>
          <a:schemeClr val="lt1"/>
        </a:solidFill>
        <a:effectLst/>
      </p:bgPr>
    </p:bg>
    <p:spTree>
      <p:nvGrpSpPr>
        <p:cNvPr id="1" name="Shape 570"/>
        <p:cNvGrpSpPr/>
        <p:nvPr/>
      </p:nvGrpSpPr>
      <p:grpSpPr>
        <a:xfrm>
          <a:off x="0" y="0"/>
          <a:ext cx="0" cy="0"/>
          <a:chOff x="0" y="0"/>
          <a:chExt cx="0" cy="0"/>
        </a:xfrm>
      </p:grpSpPr>
      <p:pic>
        <p:nvPicPr>
          <p:cNvPr id="571" name="Shape 571" descr="Salesforce Logo.png"/>
          <p:cNvPicPr preferRelativeResize="0"/>
          <p:nvPr/>
        </p:nvPicPr>
        <p:blipFill rotWithShape="1">
          <a:blip r:embed="rId2">
            <a:alphaModFix/>
          </a:blip>
          <a:srcRect/>
          <a:stretch/>
        </p:blipFill>
        <p:spPr>
          <a:xfrm>
            <a:off x="4422775" y="2259013"/>
            <a:ext cx="3343274" cy="2339975"/>
          </a:xfrm>
          <a:prstGeom prst="rect">
            <a:avLst/>
          </a:prstGeom>
          <a:noFill/>
          <a:ln>
            <a:noFill/>
          </a:ln>
        </p:spPr>
      </p:pic>
      <p:pic>
        <p:nvPicPr>
          <p:cNvPr id="572" name="Shape 572" descr="Salesforce Logo.png"/>
          <p:cNvPicPr preferRelativeResize="0"/>
          <p:nvPr/>
        </p:nvPicPr>
        <p:blipFill rotWithShape="1">
          <a:blip r:embed="rId2">
            <a:alphaModFix/>
          </a:blip>
          <a:srcRect/>
          <a:stretch/>
        </p:blipFill>
        <p:spPr>
          <a:xfrm>
            <a:off x="4422728" y="2258817"/>
            <a:ext cx="3343368" cy="234036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Line_Photo_Content">
    <p:spTree>
      <p:nvGrpSpPr>
        <p:cNvPr id="1" name="Shape 573"/>
        <p:cNvGrpSpPr/>
        <p:nvPr/>
      </p:nvGrpSpPr>
      <p:grpSpPr>
        <a:xfrm>
          <a:off x="0" y="0"/>
          <a:ext cx="0" cy="0"/>
          <a:chOff x="0" y="0"/>
          <a:chExt cx="0" cy="0"/>
        </a:xfrm>
      </p:grpSpPr>
      <p:sp>
        <p:nvSpPr>
          <p:cNvPr id="574" name="Shape 574"/>
          <p:cNvSpPr txBox="1">
            <a:spLocks noGrp="1"/>
          </p:cNvSpPr>
          <p:nvPr>
            <p:ph type="title"/>
          </p:nvPr>
        </p:nvSpPr>
        <p:spPr>
          <a:xfrm>
            <a:off x="571500" y="588756"/>
            <a:ext cx="6726767" cy="990119"/>
          </a:xfrm>
          <a:prstGeom prst="rect">
            <a:avLst/>
          </a:prstGeom>
          <a:noFill/>
          <a:ln>
            <a:noFill/>
          </a:ln>
        </p:spPr>
        <p:txBody>
          <a:bodyPr wrap="square" lIns="91425" tIns="91425" rIns="91425" bIns="91425" anchor="t" anchorCtr="0"/>
          <a:lstStyle>
            <a:lvl1pPr marL="0" marR="0" lvl="0" indent="0" algn="l" rtl="0">
              <a:lnSpc>
                <a:spcPct val="95000"/>
              </a:lnSpc>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1pPr>
            <a:lvl2pPr marL="0" marR="0" lvl="1"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2pPr>
            <a:lvl3pPr marL="0" marR="0" lvl="2"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3pPr>
            <a:lvl4pPr marL="0" marR="0" lvl="3"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4pPr>
            <a:lvl5pPr marL="0" marR="0" lvl="4"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5pPr>
            <a:lvl6pPr marL="457200" marR="0" lvl="5"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6pPr>
            <a:lvl7pPr marL="914400" marR="0" lvl="6"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7pPr>
            <a:lvl8pPr marL="1371600" marR="0" lvl="7"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8pPr>
            <a:lvl9pPr marL="1828800" marR="0" lvl="8"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9pPr>
          </a:lstStyle>
          <a:p>
            <a:endParaRPr/>
          </a:p>
        </p:txBody>
      </p:sp>
      <p:sp>
        <p:nvSpPr>
          <p:cNvPr id="575" name="Shape 575"/>
          <p:cNvSpPr txBox="1">
            <a:spLocks noGrp="1"/>
          </p:cNvSpPr>
          <p:nvPr>
            <p:ph type="body" idx="1"/>
          </p:nvPr>
        </p:nvSpPr>
        <p:spPr>
          <a:xfrm>
            <a:off x="571500" y="1581419"/>
            <a:ext cx="6718299" cy="369332"/>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7F7F7F"/>
              </a:buClr>
              <a:buFont typeface="Arial"/>
              <a:buNone/>
              <a:defRPr sz="2400" b="0" i="0" u="none" strike="noStrike" cap="none">
                <a:solidFill>
                  <a:schemeClr val="accent2"/>
                </a:solidFill>
                <a:latin typeface="Arial"/>
                <a:ea typeface="Arial"/>
                <a:cs typeface="Arial"/>
                <a:sym typeface="Arial"/>
              </a:defRPr>
            </a:lvl1pPr>
            <a:lvl2pPr marL="457200" marR="0" lvl="1" indent="0" algn="l" rtl="0">
              <a:lnSpc>
                <a:spcPct val="100000"/>
              </a:lnSpc>
              <a:spcBef>
                <a:spcPts val="200"/>
              </a:spcBef>
              <a:spcAft>
                <a:spcPts val="600"/>
              </a:spcAft>
              <a:buClr>
                <a:schemeClr val="accent2"/>
              </a:buClr>
              <a:buFont typeface="Arial"/>
              <a:buNone/>
              <a:defRPr sz="2000" b="1" i="0" u="none" strike="noStrike" cap="none">
                <a:solidFill>
                  <a:schemeClr val="accent2"/>
                </a:solidFill>
                <a:latin typeface="Arial"/>
                <a:ea typeface="Arial"/>
                <a:cs typeface="Arial"/>
                <a:sym typeface="Arial"/>
              </a:defRPr>
            </a:lvl2pPr>
            <a:lvl3pPr marL="914400" marR="0" lvl="2" indent="0" algn="l" rtl="0">
              <a:lnSpc>
                <a:spcPct val="100000"/>
              </a:lnSpc>
              <a:spcBef>
                <a:spcPts val="0"/>
              </a:spcBef>
              <a:spcAft>
                <a:spcPts val="600"/>
              </a:spcAft>
              <a:buClr>
                <a:schemeClr val="accent2"/>
              </a:buClr>
              <a:buFont typeface="Arial"/>
              <a:buNone/>
              <a:defRPr sz="1800" b="1" i="0" u="none" strike="noStrike" cap="none">
                <a:solidFill>
                  <a:schemeClr val="accent2"/>
                </a:solidFill>
                <a:latin typeface="Arial"/>
                <a:ea typeface="Arial"/>
                <a:cs typeface="Arial"/>
                <a:sym typeface="Arial"/>
              </a:defRPr>
            </a:lvl3pPr>
            <a:lvl4pPr marL="1371600" marR="0" lvl="3" indent="0" algn="l" rtl="0">
              <a:lnSpc>
                <a:spcPct val="100000"/>
              </a:lnSpc>
              <a:spcBef>
                <a:spcPts val="0"/>
              </a:spcBef>
              <a:spcAft>
                <a:spcPts val="600"/>
              </a:spcAft>
              <a:buClr>
                <a:schemeClr val="accent2"/>
              </a:buClr>
              <a:buFont typeface="Arial"/>
              <a:buNone/>
              <a:defRPr sz="1600" b="1"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7F7F7F"/>
              </a:buClr>
              <a:buFont typeface="Arial"/>
              <a:buNone/>
              <a:defRPr sz="1600" b="1" i="0" u="none" strike="noStrike" cap="none">
                <a:solidFill>
                  <a:srgbClr val="5C656A"/>
                </a:solidFill>
                <a:latin typeface="Arial"/>
                <a:ea typeface="Arial"/>
                <a:cs typeface="Arial"/>
                <a:sym typeface="Arial"/>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576" name="Shape 576"/>
          <p:cNvSpPr>
            <a:spLocks noGrp="1"/>
          </p:cNvSpPr>
          <p:nvPr>
            <p:ph type="pic" idx="2"/>
          </p:nvPr>
        </p:nvSpPr>
        <p:spPr>
          <a:xfrm>
            <a:off x="7845503" y="0"/>
            <a:ext cx="4343321" cy="6870730"/>
          </a:xfrm>
          <a:prstGeom prst="rect">
            <a:avLst/>
          </a:prstGeom>
          <a:solidFill>
            <a:srgbClr val="BFBFBF"/>
          </a:solidFill>
          <a:ln>
            <a:noFill/>
          </a:ln>
        </p:spPr>
        <p:txBody>
          <a:bodyPr wrap="square" lIns="91425" tIns="91425" rIns="91425" bIns="91425" anchor="ctr" anchorCtr="0"/>
          <a:lstStyle>
            <a:lvl1pPr marL="0" marR="0" lvl="0" indent="0" algn="ctr" rtl="0">
              <a:lnSpc>
                <a:spcPct val="100000"/>
              </a:lnSpc>
              <a:spcBef>
                <a:spcPts val="1200"/>
              </a:spcBef>
              <a:spcAft>
                <a:spcPts val="200"/>
              </a:spcAft>
              <a:buClr>
                <a:srgbClr val="7F7F7F"/>
              </a:buClr>
              <a:buFont typeface="Arial"/>
              <a:buNone/>
              <a:defRPr sz="1600" b="0" i="0" u="none" strike="noStrike" cap="none">
                <a:solidFill>
                  <a:schemeClr val="lt1"/>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7" name="Shape 577"/>
          <p:cNvSpPr txBox="1">
            <a:spLocks noGrp="1"/>
          </p:cNvSpPr>
          <p:nvPr>
            <p:ph type="body" idx="3"/>
          </p:nvPr>
        </p:nvSpPr>
        <p:spPr>
          <a:xfrm>
            <a:off x="571500" y="2266113"/>
            <a:ext cx="6713893" cy="2589384"/>
          </a:xfrm>
          <a:prstGeom prst="rect">
            <a:avLst/>
          </a:prstGeom>
          <a:noFill/>
          <a:ln>
            <a:noFill/>
          </a:ln>
        </p:spPr>
        <p:txBody>
          <a:bodyPr wrap="square" lIns="91425" tIns="91425" rIns="91425" bIns="91425" anchor="t" anchorCtr="0"/>
          <a:lstStyle>
            <a:lvl1pPr marL="254000" marR="0" lvl="0" indent="-127000" algn="l" rtl="0">
              <a:lnSpc>
                <a:spcPct val="100000"/>
              </a:lnSpc>
              <a:spcBef>
                <a:spcPts val="1000"/>
              </a:spcBef>
              <a:spcAft>
                <a:spcPts val="200"/>
              </a:spcAft>
              <a:buClr>
                <a:srgbClr val="7F7F7F"/>
              </a:buClr>
              <a:buSzPct val="100000"/>
              <a:buFont typeface="Arial"/>
              <a:buChar char="​"/>
              <a:defRPr sz="2000" b="0" i="0" u="none" strike="noStrike" cap="none">
                <a:solidFill>
                  <a:srgbClr val="5C656A"/>
                </a:solidFill>
                <a:latin typeface="Arial"/>
                <a:ea typeface="Arial"/>
                <a:cs typeface="Arial"/>
                <a:sym typeface="Arial"/>
              </a:defRPr>
            </a:lvl1pPr>
            <a:lvl2pPr marL="228600" marR="0" lvl="1" indent="63500" algn="l" rtl="0">
              <a:lnSpc>
                <a:spcPct val="100000"/>
              </a:lnSpc>
              <a:spcBef>
                <a:spcPts val="0"/>
              </a:spcBef>
              <a:spcAft>
                <a:spcPts val="4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8" name="Shape 578"/>
          <p:cNvSpPr txBox="1">
            <a:spLocks noGrp="1"/>
          </p:cNvSpPr>
          <p:nvPr>
            <p:ph type="ftr" idx="11"/>
          </p:nvPr>
        </p:nvSpPr>
        <p:spPr>
          <a:xfrm>
            <a:off x="577850" y="6545046"/>
            <a:ext cx="10587080" cy="181067"/>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AFB5BA"/>
              </a:buClr>
              <a:buFont typeface="Arial"/>
              <a:buNone/>
              <a:defRPr sz="1000" b="0" i="0" u="none" strike="noStrike" cap="none">
                <a:solidFill>
                  <a:srgbClr val="AFB5BA"/>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hank You_slide">
    <p:bg>
      <p:bgPr>
        <a:solidFill>
          <a:schemeClr val="dk2"/>
        </a:solidFill>
        <a:effectLst/>
      </p:bgPr>
    </p:bg>
    <p:spTree>
      <p:nvGrpSpPr>
        <p:cNvPr id="1" name="Shape 178"/>
        <p:cNvGrpSpPr/>
        <p:nvPr/>
      </p:nvGrpSpPr>
      <p:grpSpPr>
        <a:xfrm>
          <a:off x="0" y="0"/>
          <a:ext cx="0" cy="0"/>
          <a:chOff x="0" y="0"/>
          <a:chExt cx="0" cy="0"/>
        </a:xfrm>
      </p:grpSpPr>
      <p:pic>
        <p:nvPicPr>
          <p:cNvPr id="179" name="Shape 179"/>
          <p:cNvPicPr preferRelativeResize="0"/>
          <p:nvPr/>
        </p:nvPicPr>
        <p:blipFill rotWithShape="1">
          <a:blip r:embed="rId2">
            <a:alphaModFix/>
          </a:blip>
          <a:srcRect/>
          <a:stretch/>
        </p:blipFill>
        <p:spPr>
          <a:xfrm>
            <a:off x="0" y="0"/>
            <a:ext cx="12185650" cy="6858000"/>
          </a:xfrm>
          <a:prstGeom prst="rect">
            <a:avLst/>
          </a:prstGeom>
          <a:noFill/>
          <a:ln>
            <a:noFill/>
          </a:ln>
        </p:spPr>
      </p:pic>
      <p:sp>
        <p:nvSpPr>
          <p:cNvPr id="180" name="Shape 180"/>
          <p:cNvSpPr/>
          <p:nvPr/>
        </p:nvSpPr>
        <p:spPr>
          <a:xfrm>
            <a:off x="0" y="0"/>
            <a:ext cx="12188824" cy="6857999"/>
          </a:xfrm>
          <a:prstGeom prst="rect">
            <a:avLst/>
          </a:prstGeom>
          <a:gradFill>
            <a:gsLst>
              <a:gs pos="0">
                <a:srgbClr val="009CDB">
                  <a:alpha val="47450"/>
                </a:srgbClr>
              </a:gs>
              <a:gs pos="41000">
                <a:srgbClr val="009CDB">
                  <a:alpha val="52549"/>
                </a:srgbClr>
              </a:gs>
              <a:gs pos="100000">
                <a:schemeClr val="dk2"/>
              </a:gs>
            </a:gsLst>
            <a:lin ang="0" scaled="0"/>
          </a:gradFill>
          <a:ln>
            <a:noFill/>
          </a:ln>
        </p:spPr>
        <p:txBody>
          <a:bodyPr wrap="square" lIns="91400" tIns="45675" rIns="91400" bIns="45675" anchor="ctr" anchorCtr="0">
            <a:noAutofit/>
          </a:bodyPr>
          <a:lstStyle/>
          <a:p>
            <a:pPr marL="0" marR="0" lvl="0" indent="0" algn="ctr" rtl="0">
              <a:lnSpc>
                <a:spcPct val="100000"/>
              </a:lnSpc>
              <a:spcBef>
                <a:spcPts val="0"/>
              </a:spcBef>
              <a:spcAft>
                <a:spcPts val="0"/>
              </a:spcAft>
              <a:buClr>
                <a:srgbClr val="000000"/>
              </a:buClr>
              <a:buFont typeface="Arial"/>
              <a:buNone/>
            </a:pPr>
            <a:endParaRPr sz="1866" b="0" i="0" u="none" strike="noStrike" cap="none">
              <a:solidFill>
                <a:schemeClr val="lt1"/>
              </a:solidFill>
              <a:latin typeface="Arial"/>
              <a:ea typeface="Arial"/>
              <a:cs typeface="Arial"/>
              <a:sym typeface="Arial"/>
            </a:endParaRPr>
          </a:p>
        </p:txBody>
      </p:sp>
      <p:pic>
        <p:nvPicPr>
          <p:cNvPr id="181" name="Shape 181"/>
          <p:cNvPicPr preferRelativeResize="0"/>
          <p:nvPr/>
        </p:nvPicPr>
        <p:blipFill rotWithShape="1">
          <a:blip r:embed="rId3">
            <a:alphaModFix/>
          </a:blip>
          <a:srcRect/>
          <a:stretch/>
        </p:blipFill>
        <p:spPr>
          <a:xfrm rot="10800000" flipH="1">
            <a:off x="0" y="0"/>
            <a:ext cx="12185650" cy="6858000"/>
          </a:xfrm>
          <a:prstGeom prst="rect">
            <a:avLst/>
          </a:prstGeom>
          <a:noFill/>
          <a:ln>
            <a:noFill/>
          </a:ln>
        </p:spPr>
      </p:pic>
      <p:pic>
        <p:nvPicPr>
          <p:cNvPr id="182" name="Shape 182"/>
          <p:cNvPicPr preferRelativeResize="0"/>
          <p:nvPr/>
        </p:nvPicPr>
        <p:blipFill rotWithShape="1">
          <a:blip r:embed="rId4">
            <a:alphaModFix/>
          </a:blip>
          <a:srcRect/>
          <a:stretch/>
        </p:blipFill>
        <p:spPr>
          <a:xfrm>
            <a:off x="3921332" y="2822489"/>
            <a:ext cx="4345025" cy="1213023"/>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Guide Placement ">
    <p:spTree>
      <p:nvGrpSpPr>
        <p:cNvPr id="1" name="Shape 579"/>
        <p:cNvGrpSpPr/>
        <p:nvPr/>
      </p:nvGrpSpPr>
      <p:grpSpPr>
        <a:xfrm>
          <a:off x="0" y="0"/>
          <a:ext cx="0" cy="0"/>
          <a:chOff x="0" y="0"/>
          <a:chExt cx="0" cy="0"/>
        </a:xfrm>
      </p:grpSpPr>
      <p:cxnSp>
        <p:nvCxnSpPr>
          <p:cNvPr id="580" name="Shape 580"/>
          <p:cNvCxnSpPr/>
          <p:nvPr/>
        </p:nvCxnSpPr>
        <p:spPr>
          <a:xfrm>
            <a:off x="581025" y="0"/>
            <a:ext cx="0" cy="6858000"/>
          </a:xfrm>
          <a:prstGeom prst="straightConnector1">
            <a:avLst/>
          </a:prstGeom>
          <a:noFill/>
          <a:ln w="19050" cap="flat" cmpd="sng">
            <a:solidFill>
              <a:schemeClr val="accent5"/>
            </a:solidFill>
            <a:prstDash val="solid"/>
            <a:round/>
            <a:headEnd type="none" w="med" len="med"/>
            <a:tailEnd type="none" w="med" len="med"/>
          </a:ln>
        </p:spPr>
      </p:cxnSp>
      <p:cxnSp>
        <p:nvCxnSpPr>
          <p:cNvPr id="581" name="Shape 581"/>
          <p:cNvCxnSpPr/>
          <p:nvPr/>
        </p:nvCxnSpPr>
        <p:spPr>
          <a:xfrm>
            <a:off x="11618913" y="-1588"/>
            <a:ext cx="0" cy="6858000"/>
          </a:xfrm>
          <a:prstGeom prst="straightConnector1">
            <a:avLst/>
          </a:prstGeom>
          <a:noFill/>
          <a:ln w="19050" cap="flat" cmpd="sng">
            <a:solidFill>
              <a:schemeClr val="accent5"/>
            </a:solidFill>
            <a:prstDash val="solid"/>
            <a:round/>
            <a:headEnd type="none" w="med" len="med"/>
            <a:tailEnd type="none" w="med" len="med"/>
          </a:ln>
        </p:spPr>
      </p:cxnSp>
      <p:cxnSp>
        <p:nvCxnSpPr>
          <p:cNvPr id="582" name="Shape 582"/>
          <p:cNvCxnSpPr/>
          <p:nvPr/>
        </p:nvCxnSpPr>
        <p:spPr>
          <a:xfrm rot="10800000">
            <a:off x="6094412" y="-102129"/>
            <a:ext cx="0" cy="12188824"/>
          </a:xfrm>
          <a:prstGeom prst="straightConnector1">
            <a:avLst/>
          </a:prstGeom>
          <a:noFill/>
          <a:ln w="9525" cap="flat" cmpd="sng">
            <a:solidFill>
              <a:schemeClr val="accent5"/>
            </a:solidFill>
            <a:prstDash val="solid"/>
            <a:round/>
            <a:headEnd type="none" w="med" len="med"/>
            <a:tailEnd type="none" w="med" len="med"/>
          </a:ln>
        </p:spPr>
      </p:cxnSp>
      <p:cxnSp>
        <p:nvCxnSpPr>
          <p:cNvPr id="583" name="Shape 583"/>
          <p:cNvCxnSpPr/>
          <p:nvPr/>
        </p:nvCxnSpPr>
        <p:spPr>
          <a:xfrm rot="10800000">
            <a:off x="6094412" y="-4336461"/>
            <a:ext cx="0" cy="12188824"/>
          </a:xfrm>
          <a:prstGeom prst="straightConnector1">
            <a:avLst/>
          </a:prstGeom>
          <a:noFill/>
          <a:ln w="19050" cap="flat" cmpd="sng">
            <a:solidFill>
              <a:schemeClr val="accent5"/>
            </a:solidFill>
            <a:prstDash val="solid"/>
            <a:round/>
            <a:headEnd type="none" w="med" len="med"/>
            <a:tailEnd type="none" w="med" len="med"/>
          </a:ln>
        </p:spPr>
      </p:cxnSp>
      <p:sp>
        <p:nvSpPr>
          <p:cNvPr id="584" name="Shape 584"/>
          <p:cNvSpPr/>
          <p:nvPr/>
        </p:nvSpPr>
        <p:spPr>
          <a:xfrm>
            <a:off x="7115175" y="2289700"/>
            <a:ext cx="4433887" cy="3538537"/>
          </a:xfrm>
          <a:prstGeom prst="rect">
            <a:avLst/>
          </a:prstGeom>
          <a:noFill/>
          <a:ln>
            <a:noFill/>
          </a:ln>
        </p:spPr>
        <p:txBody>
          <a:bodyPr wrap="square" lIns="121875" tIns="60925" rIns="121875" bIns="60925" anchor="t" anchorCtr="0">
            <a:noAutofit/>
          </a:bodyPr>
          <a:lstStyle/>
          <a:p>
            <a:pPr marL="0" marR="0" lvl="0" indent="0" algn="l" rtl="0">
              <a:lnSpc>
                <a:spcPct val="100000"/>
              </a:lnSpc>
              <a:spcBef>
                <a:spcPts val="0"/>
              </a:spcBef>
              <a:spcAft>
                <a:spcPts val="0"/>
              </a:spcAft>
              <a:buClr>
                <a:srgbClr val="00A1E0"/>
              </a:buClr>
              <a:buSzPct val="25000"/>
              <a:buFont typeface="Arial"/>
              <a:buNone/>
            </a:pPr>
            <a:r>
              <a:rPr lang="en-US" sz="1600" b="0" i="0" u="none" strike="noStrike" cap="none">
                <a:solidFill>
                  <a:srgbClr val="00A1E0"/>
                </a:solidFill>
                <a:latin typeface="Arial"/>
                <a:ea typeface="Arial"/>
                <a:cs typeface="Arial"/>
                <a:sym typeface="Arial"/>
              </a:rPr>
              <a:t>Realigning Guides</a:t>
            </a:r>
          </a:p>
          <a:p>
            <a:pPr marL="0" marR="0" lvl="0" indent="0" algn="l" rtl="0">
              <a:lnSpc>
                <a:spcPct val="100000"/>
              </a:lnSpc>
              <a:spcBef>
                <a:spcPts val="800"/>
              </a:spcBef>
              <a:spcAft>
                <a:spcPts val="0"/>
              </a:spcAft>
              <a:buClr>
                <a:schemeClr val="accent2"/>
              </a:buClr>
              <a:buSzPct val="25000"/>
              <a:buFont typeface="Arial"/>
              <a:buNone/>
            </a:pPr>
            <a:r>
              <a:rPr lang="en-US" sz="1200" b="0" i="0" u="none" strike="noStrike" cap="none">
                <a:solidFill>
                  <a:schemeClr val="accent2"/>
                </a:solidFill>
                <a:latin typeface="Arial"/>
                <a:ea typeface="Arial"/>
                <a:cs typeface="Arial"/>
                <a:sym typeface="Arial"/>
              </a:rPr>
              <a:t>Guides can can easily be bumped and moved accidentally.  </a:t>
            </a:r>
          </a:p>
          <a:p>
            <a:pPr marL="0" marR="0" lvl="0" indent="0" algn="l" rtl="0">
              <a:lnSpc>
                <a:spcPct val="100000"/>
              </a:lnSpc>
              <a:spcBef>
                <a:spcPts val="800"/>
              </a:spcBef>
              <a:spcAft>
                <a:spcPts val="0"/>
              </a:spcAft>
              <a:buClr>
                <a:schemeClr val="accent2"/>
              </a:buClr>
              <a:buSzPct val="25000"/>
              <a:buFont typeface="Arial"/>
              <a:buNone/>
            </a:pPr>
            <a:r>
              <a:rPr lang="en-US" sz="1200" b="0" i="0" u="none" strike="noStrike" cap="none">
                <a:solidFill>
                  <a:schemeClr val="accent2"/>
                </a:solidFill>
                <a:latin typeface="Arial"/>
                <a:ea typeface="Arial"/>
                <a:cs typeface="Arial"/>
                <a:sym typeface="Arial"/>
              </a:rPr>
              <a:t>This slide layout show you how to reset your guides. </a:t>
            </a:r>
          </a:p>
          <a:p>
            <a:pPr marL="0" marR="0" lvl="0" indent="0" algn="l" rtl="0">
              <a:lnSpc>
                <a:spcPct val="100000"/>
              </a:lnSpc>
              <a:spcBef>
                <a:spcPts val="800"/>
              </a:spcBef>
              <a:spcAft>
                <a:spcPts val="0"/>
              </a:spcAft>
              <a:buClr>
                <a:schemeClr val="accent2"/>
              </a:buClr>
              <a:buSzPct val="25000"/>
              <a:buFont typeface="Arial"/>
              <a:buNone/>
            </a:pPr>
            <a:r>
              <a:rPr lang="en-US" sz="1200" b="0" i="0" u="none" strike="noStrike" cap="none">
                <a:solidFill>
                  <a:schemeClr val="accent2"/>
                </a:solidFill>
                <a:latin typeface="Arial"/>
                <a:ea typeface="Arial"/>
                <a:cs typeface="Arial"/>
                <a:sym typeface="Arial"/>
              </a:rPr>
              <a:t>NOTE: When working on any older deck, be sure to check and ensure that the guides in your deck are set.</a:t>
            </a:r>
          </a:p>
          <a:p>
            <a:pPr marL="0" marR="0" lvl="0" indent="0" algn="l" rtl="0">
              <a:lnSpc>
                <a:spcPct val="100000"/>
              </a:lnSpc>
              <a:spcBef>
                <a:spcPts val="800"/>
              </a:spcBef>
              <a:spcAft>
                <a:spcPts val="0"/>
              </a:spcAft>
              <a:buClr>
                <a:schemeClr val="accent2"/>
              </a:buClr>
              <a:buSzPct val="100000"/>
              <a:buFont typeface="Arial"/>
              <a:buAutoNum type="arabicPeriod"/>
            </a:pPr>
            <a:r>
              <a:rPr lang="en-US" sz="1200" b="0" i="0" u="none" strike="noStrike" cap="none">
                <a:solidFill>
                  <a:schemeClr val="accent2"/>
                </a:solidFill>
                <a:latin typeface="Arial"/>
                <a:ea typeface="Arial"/>
                <a:cs typeface="Arial"/>
                <a:sym typeface="Arial"/>
              </a:rPr>
              <a:t>Turn on your guides </a:t>
            </a:r>
          </a:p>
          <a:p>
            <a:pPr marL="0" marR="0" lvl="0" indent="0" algn="l" rtl="0">
              <a:lnSpc>
                <a:spcPct val="100000"/>
              </a:lnSpc>
              <a:spcBef>
                <a:spcPts val="800"/>
              </a:spcBef>
              <a:spcAft>
                <a:spcPts val="0"/>
              </a:spcAft>
              <a:buClr>
                <a:schemeClr val="accent2"/>
              </a:buClr>
              <a:buSzPct val="100000"/>
              <a:buFont typeface="Arial"/>
              <a:buAutoNum type="arabicPeriod"/>
            </a:pPr>
            <a:r>
              <a:rPr lang="en-US" sz="1200" b="0" i="0" u="none" strike="noStrike" cap="none">
                <a:solidFill>
                  <a:schemeClr val="accent2"/>
                </a:solidFill>
                <a:latin typeface="Arial"/>
                <a:ea typeface="Arial"/>
                <a:cs typeface="Arial"/>
                <a:sym typeface="Arial"/>
              </a:rPr>
              <a:t>Insert a new slide the using the Guide Layout slide option.</a:t>
            </a:r>
          </a:p>
          <a:p>
            <a:pPr marL="0" marR="0" lvl="0" indent="0" algn="l" rtl="0">
              <a:lnSpc>
                <a:spcPct val="100000"/>
              </a:lnSpc>
              <a:spcBef>
                <a:spcPts val="800"/>
              </a:spcBef>
              <a:spcAft>
                <a:spcPts val="0"/>
              </a:spcAft>
              <a:buClr>
                <a:schemeClr val="accent2"/>
              </a:buClr>
              <a:buSzPct val="100000"/>
              <a:buFont typeface="Arial"/>
              <a:buAutoNum type="arabicPeriod"/>
            </a:pPr>
            <a:r>
              <a:rPr lang="en-US" sz="1200" b="0" i="0" u="none" strike="noStrike" cap="none">
                <a:solidFill>
                  <a:schemeClr val="accent2"/>
                </a:solidFill>
                <a:latin typeface="Arial"/>
                <a:ea typeface="Arial"/>
                <a:cs typeface="Arial"/>
                <a:sym typeface="Arial"/>
              </a:rPr>
              <a:t>Do your guides align with the orange lines in the new slide?  If yes, your guides are set, if not, proceed then realign each of the lines to line up with the lines shown on this page. </a:t>
            </a:r>
          </a:p>
          <a:p>
            <a:pPr marL="0" marR="0" lvl="0" indent="0" algn="l" rtl="0">
              <a:lnSpc>
                <a:spcPct val="100000"/>
              </a:lnSpc>
              <a:spcBef>
                <a:spcPts val="800"/>
              </a:spcBef>
              <a:spcAft>
                <a:spcPts val="0"/>
              </a:spcAft>
              <a:buClr>
                <a:schemeClr val="accent2"/>
              </a:buClr>
              <a:buSzPct val="100000"/>
              <a:buFont typeface="Arial"/>
              <a:buAutoNum type="arabicPeriod"/>
            </a:pPr>
            <a:r>
              <a:rPr lang="en-US" sz="1200" b="0" i="0" u="none" strike="noStrike" cap="none">
                <a:solidFill>
                  <a:schemeClr val="accent2"/>
                </a:solidFill>
                <a:latin typeface="Arial"/>
                <a:ea typeface="Arial"/>
                <a:cs typeface="Arial"/>
                <a:sym typeface="Arial"/>
              </a:rPr>
              <a:t>Once guides are reset, delete the Guide Layout Slide</a:t>
            </a:r>
          </a:p>
          <a:p>
            <a:pPr marL="0" marR="0" lvl="0" indent="0" algn="l" rtl="0">
              <a:lnSpc>
                <a:spcPct val="100000"/>
              </a:lnSpc>
              <a:spcBef>
                <a:spcPts val="800"/>
              </a:spcBef>
              <a:spcAft>
                <a:spcPts val="0"/>
              </a:spcAft>
              <a:buClr>
                <a:srgbClr val="000000"/>
              </a:buClr>
              <a:buFont typeface="Arial"/>
              <a:buNone/>
            </a:pPr>
            <a:endParaRPr sz="1300" b="0" i="0" u="none" strike="noStrike" cap="none">
              <a:solidFill>
                <a:schemeClr val="accent2"/>
              </a:solidFill>
              <a:latin typeface="Arial"/>
              <a:ea typeface="Arial"/>
              <a:cs typeface="Arial"/>
              <a:sym typeface="Arial"/>
            </a:endParaRPr>
          </a:p>
          <a:p>
            <a:pPr marL="0" marR="0" lvl="0" indent="0" algn="l" rtl="0">
              <a:lnSpc>
                <a:spcPct val="100000"/>
              </a:lnSpc>
              <a:spcBef>
                <a:spcPts val="800"/>
              </a:spcBef>
              <a:spcAft>
                <a:spcPts val="0"/>
              </a:spcAft>
              <a:buClr>
                <a:srgbClr val="000000"/>
              </a:buClr>
              <a:buFont typeface="Arial"/>
              <a:buNone/>
            </a:pPr>
            <a:endParaRPr sz="1300" b="0" i="0" u="none" strike="noStrike" cap="none">
              <a:solidFill>
                <a:schemeClr val="accent2"/>
              </a:solidFill>
              <a:latin typeface="Arial"/>
              <a:ea typeface="Arial"/>
              <a:cs typeface="Arial"/>
              <a:sym typeface="Arial"/>
            </a:endParaRPr>
          </a:p>
        </p:txBody>
      </p:sp>
      <p:sp>
        <p:nvSpPr>
          <p:cNvPr id="585" name="Shape 585"/>
          <p:cNvSpPr/>
          <p:nvPr/>
        </p:nvSpPr>
        <p:spPr>
          <a:xfrm rot="8100000" flipH="1">
            <a:off x="11244279" y="1765037"/>
            <a:ext cx="364584" cy="373248"/>
          </a:xfrm>
          <a:prstGeom prst="rightArrow">
            <a:avLst>
              <a:gd name="adj1" fmla="val 50000"/>
              <a:gd name="adj2" fmla="val 50000"/>
            </a:avLst>
          </a:prstGeom>
          <a:solidFill>
            <a:schemeClr val="accent5"/>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586" name="Shape 586"/>
          <p:cNvSpPr/>
          <p:nvPr/>
        </p:nvSpPr>
        <p:spPr>
          <a:xfrm rot="-8100000">
            <a:off x="580243" y="1765037"/>
            <a:ext cx="364584" cy="373248"/>
          </a:xfrm>
          <a:prstGeom prst="rightArrow">
            <a:avLst>
              <a:gd name="adj1" fmla="val 50000"/>
              <a:gd name="adj2" fmla="val 50000"/>
            </a:avLst>
          </a:prstGeom>
          <a:solidFill>
            <a:schemeClr val="accent5"/>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587" name="Shape 587"/>
          <p:cNvSpPr/>
          <p:nvPr/>
        </p:nvSpPr>
        <p:spPr>
          <a:xfrm rot="2700000">
            <a:off x="11244279" y="5638833"/>
            <a:ext cx="364584" cy="373248"/>
          </a:xfrm>
          <a:prstGeom prst="rightArrow">
            <a:avLst>
              <a:gd name="adj1" fmla="val 50000"/>
              <a:gd name="adj2" fmla="val 50000"/>
            </a:avLst>
          </a:prstGeom>
          <a:solidFill>
            <a:schemeClr val="accent5"/>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588" name="Shape 588"/>
          <p:cNvSpPr/>
          <p:nvPr/>
        </p:nvSpPr>
        <p:spPr>
          <a:xfrm rot="-2700000" flipH="1">
            <a:off x="580243" y="5638833"/>
            <a:ext cx="364584" cy="373248"/>
          </a:xfrm>
          <a:prstGeom prst="rightArrow">
            <a:avLst>
              <a:gd name="adj1" fmla="val 50000"/>
              <a:gd name="adj2" fmla="val 50000"/>
            </a:avLst>
          </a:prstGeom>
          <a:solidFill>
            <a:schemeClr val="accent5"/>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589" name="Shape 589"/>
          <p:cNvSpPr txBox="1"/>
          <p:nvPr/>
        </p:nvSpPr>
        <p:spPr>
          <a:xfrm>
            <a:off x="1117600" y="2289700"/>
            <a:ext cx="4724400" cy="3525837"/>
          </a:xfrm>
          <a:prstGeom prst="rect">
            <a:avLst/>
          </a:prstGeom>
          <a:noFill/>
          <a:ln>
            <a:noFill/>
          </a:ln>
        </p:spPr>
        <p:txBody>
          <a:bodyPr wrap="square" lIns="121875" tIns="60925" rIns="121875" bIns="60925" anchor="t" anchorCtr="0">
            <a:noAutofit/>
          </a:bodyPr>
          <a:lstStyle/>
          <a:p>
            <a:pPr marL="0" marR="0" lvl="0" indent="0" algn="l" rtl="0">
              <a:lnSpc>
                <a:spcPct val="100000"/>
              </a:lnSpc>
              <a:spcBef>
                <a:spcPts val="0"/>
              </a:spcBef>
              <a:spcAft>
                <a:spcPts val="0"/>
              </a:spcAft>
              <a:buClr>
                <a:schemeClr val="accent1"/>
              </a:buClr>
              <a:buSzPct val="25000"/>
              <a:buFont typeface="Arial"/>
              <a:buNone/>
            </a:pPr>
            <a:r>
              <a:rPr lang="en-US" sz="1600" b="0" i="0" u="none" strike="noStrike" cap="none">
                <a:solidFill>
                  <a:schemeClr val="accent1"/>
                </a:solidFill>
                <a:latin typeface="Arial"/>
                <a:ea typeface="Arial"/>
                <a:cs typeface="Arial"/>
                <a:sym typeface="Arial"/>
              </a:rPr>
              <a:t>What are Drawing Guides?  </a:t>
            </a:r>
          </a:p>
          <a:p>
            <a:pPr marL="0" marR="0" lvl="0" indent="0" algn="l" rtl="0">
              <a:lnSpc>
                <a:spcPct val="100000"/>
              </a:lnSpc>
              <a:spcBef>
                <a:spcPts val="800"/>
              </a:spcBef>
              <a:spcAft>
                <a:spcPts val="0"/>
              </a:spcAft>
              <a:buClr>
                <a:schemeClr val="accent2"/>
              </a:buClr>
              <a:buSzPct val="25000"/>
              <a:buFont typeface="Arial"/>
              <a:buNone/>
            </a:pPr>
            <a:r>
              <a:rPr lang="en-US" sz="1200" b="0" i="0" u="none" strike="noStrike" cap="none">
                <a:solidFill>
                  <a:schemeClr val="accent2"/>
                </a:solidFill>
                <a:latin typeface="Arial"/>
                <a:ea typeface="Arial"/>
                <a:cs typeface="Arial"/>
                <a:sym typeface="Arial"/>
              </a:rPr>
              <a:t>This lines that that appear on all pages in the same spot, but don’t show up when you print or view deck in Show mode.  </a:t>
            </a:r>
          </a:p>
          <a:p>
            <a:pPr marL="0" marR="0" lvl="0" indent="0" algn="l" rtl="0">
              <a:lnSpc>
                <a:spcPct val="100000"/>
              </a:lnSpc>
              <a:spcBef>
                <a:spcPts val="800"/>
              </a:spcBef>
              <a:spcAft>
                <a:spcPts val="0"/>
              </a:spcAft>
              <a:buClr>
                <a:schemeClr val="accent2"/>
              </a:buClr>
              <a:buSzPct val="25000"/>
              <a:buFont typeface="Arial"/>
              <a:buNone/>
            </a:pPr>
            <a:r>
              <a:rPr lang="en-US" sz="1200" b="0" i="0" u="none" strike="noStrike" cap="none">
                <a:solidFill>
                  <a:schemeClr val="accent2"/>
                </a:solidFill>
                <a:latin typeface="Arial"/>
                <a:ea typeface="Arial"/>
                <a:cs typeface="Arial"/>
                <a:sym typeface="Arial"/>
              </a:rPr>
              <a:t>Think of them as internal margins for the proper alignment and consistent placement of content. Object will snap to them and they are also perfect for cropping an image to. </a:t>
            </a:r>
          </a:p>
          <a:p>
            <a:pPr marL="0" marR="0" lvl="0" indent="0" algn="l" rtl="0">
              <a:lnSpc>
                <a:spcPct val="100000"/>
              </a:lnSpc>
              <a:spcBef>
                <a:spcPts val="800"/>
              </a:spcBef>
              <a:spcAft>
                <a:spcPts val="0"/>
              </a:spcAft>
              <a:buClr>
                <a:schemeClr val="accent2"/>
              </a:buClr>
              <a:buSzPct val="25000"/>
              <a:buFont typeface="Arial"/>
              <a:buNone/>
            </a:pPr>
            <a:r>
              <a:rPr lang="en-US" sz="1200" b="0" i="0" u="none" strike="noStrike" cap="none">
                <a:solidFill>
                  <a:schemeClr val="accent2"/>
                </a:solidFill>
                <a:latin typeface="Arial"/>
                <a:ea typeface="Arial"/>
                <a:cs typeface="Arial"/>
                <a:sym typeface="Arial"/>
              </a:rPr>
              <a:t>This template has pre-made guides that delineate where your workspace is.  </a:t>
            </a:r>
            <a:br>
              <a:rPr lang="en-US" sz="1200" b="0" i="0" u="none" strike="noStrike" cap="none">
                <a:solidFill>
                  <a:schemeClr val="accent2"/>
                </a:solidFill>
                <a:latin typeface="Arial"/>
                <a:ea typeface="Arial"/>
                <a:cs typeface="Arial"/>
                <a:sym typeface="Arial"/>
              </a:rPr>
            </a:br>
            <a:r>
              <a:rPr lang="en-US" sz="1200" b="0" i="0" u="none" strike="noStrike" cap="none">
                <a:solidFill>
                  <a:schemeClr val="accent1"/>
                </a:solidFill>
                <a:latin typeface="Arial"/>
                <a:ea typeface="Arial"/>
                <a:cs typeface="Arial"/>
                <a:sym typeface="Arial"/>
              </a:rPr>
              <a:t/>
            </a:r>
            <a:br>
              <a:rPr lang="en-US" sz="1200" b="0" i="0" u="none" strike="noStrike" cap="none">
                <a:solidFill>
                  <a:schemeClr val="accent1"/>
                </a:solidFill>
                <a:latin typeface="Arial"/>
                <a:ea typeface="Arial"/>
                <a:cs typeface="Arial"/>
                <a:sym typeface="Arial"/>
              </a:rPr>
            </a:br>
            <a:r>
              <a:rPr lang="en-US" sz="1600" b="0" i="0" u="none" strike="noStrike" cap="none">
                <a:solidFill>
                  <a:schemeClr val="accent1"/>
                </a:solidFill>
                <a:latin typeface="Arial"/>
                <a:ea typeface="Arial"/>
                <a:cs typeface="Arial"/>
                <a:sym typeface="Arial"/>
              </a:rPr>
              <a:t>How to Turn Guides On and Off</a:t>
            </a:r>
          </a:p>
          <a:p>
            <a:pPr marL="0" marR="0" lvl="0" indent="0" algn="l" rtl="0">
              <a:lnSpc>
                <a:spcPct val="100000"/>
              </a:lnSpc>
              <a:spcBef>
                <a:spcPts val="800"/>
              </a:spcBef>
              <a:spcAft>
                <a:spcPts val="0"/>
              </a:spcAft>
              <a:buClr>
                <a:schemeClr val="accent3"/>
              </a:buClr>
              <a:buSzPct val="25000"/>
              <a:buFont typeface="Arial"/>
              <a:buNone/>
            </a:pPr>
            <a:r>
              <a:rPr lang="en-US" sz="1200" b="0" i="0" u="none" strike="noStrike" cap="none">
                <a:solidFill>
                  <a:schemeClr val="accent2"/>
                </a:solidFill>
                <a:latin typeface="Arial"/>
                <a:ea typeface="Arial"/>
                <a:cs typeface="Arial"/>
                <a:sym typeface="Arial"/>
              </a:rPr>
              <a:t>Windows: ALT + F9 or Right click in blue area off workspace &gt;Grids and Guides&gt;Display Drawing Guides on Screen</a:t>
            </a:r>
          </a:p>
          <a:p>
            <a:pPr marL="0" marR="0" lvl="0" indent="0" algn="l" rtl="0">
              <a:lnSpc>
                <a:spcPct val="100000"/>
              </a:lnSpc>
              <a:spcBef>
                <a:spcPts val="800"/>
              </a:spcBef>
              <a:spcAft>
                <a:spcPts val="0"/>
              </a:spcAft>
              <a:buClr>
                <a:schemeClr val="accent3"/>
              </a:buClr>
              <a:buSzPct val="25000"/>
              <a:buFont typeface="Arial"/>
              <a:buNone/>
            </a:pPr>
            <a:r>
              <a:rPr lang="en-US" sz="1200" b="0" i="0" u="none" strike="noStrike" cap="none">
                <a:solidFill>
                  <a:schemeClr val="accent2"/>
                </a:solidFill>
                <a:latin typeface="Arial"/>
                <a:ea typeface="Arial"/>
                <a:cs typeface="Arial"/>
                <a:sym typeface="Arial"/>
              </a:rPr>
              <a:t>Mac 2011: Control + Option + Command + G or </a:t>
            </a:r>
            <a:br>
              <a:rPr lang="en-US" sz="1200" b="0" i="0" u="none" strike="noStrike" cap="none">
                <a:solidFill>
                  <a:schemeClr val="accent2"/>
                </a:solidFill>
                <a:latin typeface="Arial"/>
                <a:ea typeface="Arial"/>
                <a:cs typeface="Arial"/>
                <a:sym typeface="Arial"/>
              </a:rPr>
            </a:br>
            <a:r>
              <a:rPr lang="en-US" sz="1200" b="0" i="0" u="none" strike="noStrike" cap="none">
                <a:solidFill>
                  <a:schemeClr val="accent2"/>
                </a:solidFill>
                <a:latin typeface="Arial"/>
                <a:ea typeface="Arial"/>
                <a:cs typeface="Arial"/>
                <a:sym typeface="Arial"/>
              </a:rPr>
              <a:t>View&gt;Guides&gt;Static Guides</a:t>
            </a:r>
          </a:p>
          <a:p>
            <a:pPr marL="0" marR="0" lvl="0" indent="0" algn="l" rtl="0">
              <a:lnSpc>
                <a:spcPct val="100000"/>
              </a:lnSpc>
              <a:spcBef>
                <a:spcPts val="800"/>
              </a:spcBef>
              <a:spcAft>
                <a:spcPts val="0"/>
              </a:spcAft>
              <a:buClr>
                <a:schemeClr val="accent3"/>
              </a:buClr>
              <a:buSzPct val="25000"/>
              <a:buFont typeface="Arial"/>
              <a:buNone/>
            </a:pPr>
            <a:r>
              <a:rPr lang="en-US" sz="1200" b="0" i="0" u="none" strike="noStrike" cap="none">
                <a:solidFill>
                  <a:schemeClr val="accent2"/>
                </a:solidFill>
                <a:latin typeface="Arial"/>
                <a:ea typeface="Arial"/>
                <a:cs typeface="Arial"/>
                <a:sym typeface="Arial"/>
              </a:rPr>
              <a:t>MAC 2008:   Command + G or View&gt;Guides&gt;Static Guides</a:t>
            </a:r>
          </a:p>
        </p:txBody>
      </p:sp>
      <p:sp>
        <p:nvSpPr>
          <p:cNvPr id="590" name="Shape 590"/>
          <p:cNvSpPr txBox="1"/>
          <p:nvPr/>
        </p:nvSpPr>
        <p:spPr>
          <a:xfrm>
            <a:off x="7497763" y="1776413"/>
            <a:ext cx="3659186" cy="461961"/>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2"/>
              </a:buClr>
              <a:buSzPct val="25000"/>
              <a:buFont typeface="Arial"/>
              <a:buNone/>
            </a:pPr>
            <a:r>
              <a:rPr lang="en-US" sz="1200" b="0" i="0" u="none" strike="noStrike" cap="none">
                <a:solidFill>
                  <a:schemeClr val="dk2"/>
                </a:solidFill>
                <a:latin typeface="Arial"/>
                <a:ea typeface="Arial"/>
                <a:cs typeface="Arial"/>
                <a:sym typeface="Arial"/>
              </a:rPr>
              <a:t>The left and right top and bottom corners only area you should work within on your slides.</a:t>
            </a:r>
          </a:p>
        </p:txBody>
      </p:sp>
      <p:cxnSp>
        <p:nvCxnSpPr>
          <p:cNvPr id="591" name="Shape 591"/>
          <p:cNvCxnSpPr/>
          <p:nvPr/>
        </p:nvCxnSpPr>
        <p:spPr>
          <a:xfrm rot="10800000">
            <a:off x="6094412" y="-5414962"/>
            <a:ext cx="0" cy="12188824"/>
          </a:xfrm>
          <a:prstGeom prst="straightConnector1">
            <a:avLst/>
          </a:prstGeom>
          <a:noFill/>
          <a:ln w="19050" cap="flat" cmpd="sng">
            <a:solidFill>
              <a:schemeClr val="accent5"/>
            </a:solidFill>
            <a:prstDash val="solid"/>
            <a:round/>
            <a:headEnd type="none" w="med" len="med"/>
            <a:tailEnd type="none" w="med" len="med"/>
          </a:ln>
        </p:spPr>
      </p:cxnSp>
      <p:cxnSp>
        <p:nvCxnSpPr>
          <p:cNvPr id="592" name="Shape 592"/>
          <p:cNvCxnSpPr/>
          <p:nvPr/>
        </p:nvCxnSpPr>
        <p:spPr>
          <a:xfrm rot="10800000">
            <a:off x="6094412" y="-4626506"/>
            <a:ext cx="0" cy="12188824"/>
          </a:xfrm>
          <a:prstGeom prst="straightConnector1">
            <a:avLst/>
          </a:prstGeom>
          <a:noFill/>
          <a:ln w="19050" cap="flat" cmpd="sng">
            <a:solidFill>
              <a:schemeClr val="accent5"/>
            </a:solidFill>
            <a:prstDash val="solid"/>
            <a:round/>
            <a:headEnd type="none" w="med" len="med"/>
            <a:tailEnd type="none" w="med" len="med"/>
          </a:ln>
        </p:spPr>
      </p:cxnSp>
      <p:cxnSp>
        <p:nvCxnSpPr>
          <p:cNvPr id="593" name="Shape 593"/>
          <p:cNvCxnSpPr/>
          <p:nvPr/>
        </p:nvCxnSpPr>
        <p:spPr>
          <a:xfrm rot="10800000">
            <a:off x="6094412" y="427035"/>
            <a:ext cx="0" cy="12188824"/>
          </a:xfrm>
          <a:prstGeom prst="straightConnector1">
            <a:avLst/>
          </a:prstGeom>
          <a:noFill/>
          <a:ln w="9525" cap="flat" cmpd="sng">
            <a:solidFill>
              <a:schemeClr val="accent5"/>
            </a:solidFill>
            <a:prstDash val="solid"/>
            <a:round/>
            <a:headEnd type="none" w="med" len="med"/>
            <a:tailEnd type="none" w="med" len="med"/>
          </a:ln>
        </p:spPr>
      </p:cxnSp>
      <p:sp>
        <p:nvSpPr>
          <p:cNvPr id="594" name="Shape 594"/>
          <p:cNvSpPr/>
          <p:nvPr/>
        </p:nvSpPr>
        <p:spPr>
          <a:xfrm>
            <a:off x="7122510" y="5632798"/>
            <a:ext cx="3980779" cy="841223"/>
          </a:xfrm>
          <a:prstGeom prst="rect">
            <a:avLst/>
          </a:prstGeom>
          <a:noFill/>
          <a:ln>
            <a:noFill/>
          </a:ln>
        </p:spPr>
        <p:txBody>
          <a:bodyPr wrap="square" lIns="121875" tIns="60925" rIns="121875" bIns="60925" anchor="t" anchorCtr="0">
            <a:noAutofit/>
          </a:bodyPr>
          <a:lstStyle/>
          <a:p>
            <a:pPr marL="0" marR="0" lvl="0" indent="0" algn="l" rtl="0">
              <a:lnSpc>
                <a:spcPct val="100000"/>
              </a:lnSpc>
              <a:spcBef>
                <a:spcPts val="0"/>
              </a:spcBef>
              <a:spcAft>
                <a:spcPts val="0"/>
              </a:spcAft>
              <a:buClr>
                <a:srgbClr val="00A1E0"/>
              </a:buClr>
              <a:buSzPct val="25000"/>
              <a:buFont typeface="Arial"/>
              <a:buNone/>
            </a:pPr>
            <a:r>
              <a:rPr lang="en-US" sz="1600" b="0" i="0" u="none" strike="noStrike" cap="none">
                <a:solidFill>
                  <a:srgbClr val="00A1E0"/>
                </a:solidFill>
                <a:latin typeface="Arial"/>
                <a:ea typeface="Arial"/>
                <a:cs typeface="Arial"/>
                <a:sym typeface="Arial"/>
              </a:rPr>
              <a:t>How to Create a New Guide Line</a:t>
            </a:r>
          </a:p>
          <a:p>
            <a:pPr marL="0" marR="0" lvl="0" indent="0" algn="l" rtl="0">
              <a:lnSpc>
                <a:spcPct val="100000"/>
              </a:lnSpc>
              <a:spcBef>
                <a:spcPts val="800"/>
              </a:spcBef>
              <a:spcAft>
                <a:spcPts val="0"/>
              </a:spcAft>
              <a:buClr>
                <a:schemeClr val="accent2"/>
              </a:buClr>
              <a:buSzPct val="25000"/>
              <a:buFont typeface="Arial"/>
              <a:buNone/>
            </a:pPr>
            <a:r>
              <a:rPr lang="en-US" sz="1200" b="0" i="0" u="none" strike="noStrike" cap="none">
                <a:solidFill>
                  <a:schemeClr val="accent2"/>
                </a:solidFill>
                <a:latin typeface="Arial"/>
                <a:ea typeface="Arial"/>
                <a:cs typeface="Arial"/>
                <a:sym typeface="Arial"/>
              </a:rPr>
              <a:t>Select a guide, hold down the Option key and drag.  This will duplicate the line</a:t>
            </a:r>
          </a:p>
        </p:txBody>
      </p:sp>
      <p:sp>
        <p:nvSpPr>
          <p:cNvPr id="595" name="Shape 595"/>
          <p:cNvSpPr txBox="1">
            <a:spLocks noGrp="1"/>
          </p:cNvSpPr>
          <p:nvPr>
            <p:ph type="title"/>
          </p:nvPr>
        </p:nvSpPr>
        <p:spPr>
          <a:xfrm>
            <a:off x="571500" y="63500"/>
            <a:ext cx="11617326" cy="990119"/>
          </a:xfrm>
          <a:prstGeom prst="rect">
            <a:avLst/>
          </a:prstGeom>
          <a:noFill/>
          <a:ln>
            <a:noFill/>
          </a:ln>
        </p:spPr>
        <p:txBody>
          <a:bodyPr wrap="square" lIns="91425" tIns="91425" rIns="91425" bIns="91425" anchor="b" anchorCtr="0"/>
          <a:lstStyle>
            <a:lvl1pPr marL="0" marR="0" lvl="0" indent="0" algn="l" rtl="0">
              <a:lnSpc>
                <a:spcPct val="95000"/>
              </a:lnSpc>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1pPr>
            <a:lvl2pPr marL="0" marR="0" lvl="1"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2pPr>
            <a:lvl3pPr marL="0" marR="0" lvl="2"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3pPr>
            <a:lvl4pPr marL="0" marR="0" lvl="3"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4pPr>
            <a:lvl5pPr marL="0" marR="0" lvl="4"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5pPr>
            <a:lvl6pPr marL="457200" marR="0" lvl="5"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6pPr>
            <a:lvl7pPr marL="914400" marR="0" lvl="6"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7pPr>
            <a:lvl8pPr marL="1371600" marR="0" lvl="7"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8pPr>
            <a:lvl9pPr marL="1828800" marR="0" lvl="8"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9pPr>
          </a:lstStyle>
          <a:p>
            <a:endParaRPr/>
          </a:p>
        </p:txBody>
      </p:sp>
      <p:sp>
        <p:nvSpPr>
          <p:cNvPr id="596" name="Shape 596"/>
          <p:cNvSpPr txBox="1">
            <a:spLocks noGrp="1"/>
          </p:cNvSpPr>
          <p:nvPr>
            <p:ph type="ftr" idx="11"/>
          </p:nvPr>
        </p:nvSpPr>
        <p:spPr>
          <a:xfrm>
            <a:off x="577850" y="6545046"/>
            <a:ext cx="10587080" cy="181067"/>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AFB5BA"/>
              </a:buClr>
              <a:buFont typeface="Arial"/>
              <a:buNone/>
              <a:defRPr sz="1000" b="0" i="0" u="none" strike="noStrike" cap="none">
                <a:solidFill>
                  <a:srgbClr val="AFB5BA"/>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Slide_E">
    <p:bg>
      <p:bgPr>
        <a:solidFill>
          <a:schemeClr val="lt1"/>
        </a:solidFill>
        <a:effectLst/>
      </p:bgPr>
    </p:bg>
    <p:spTree>
      <p:nvGrpSpPr>
        <p:cNvPr id="1" name="Shape 597"/>
        <p:cNvGrpSpPr/>
        <p:nvPr/>
      </p:nvGrpSpPr>
      <p:grpSpPr>
        <a:xfrm>
          <a:off x="0" y="0"/>
          <a:ext cx="0" cy="0"/>
          <a:chOff x="0" y="0"/>
          <a:chExt cx="0" cy="0"/>
        </a:xfrm>
      </p:grpSpPr>
      <p:sp>
        <p:nvSpPr>
          <p:cNvPr id="598" name="Shape 598"/>
          <p:cNvSpPr/>
          <p:nvPr/>
        </p:nvSpPr>
        <p:spPr>
          <a:xfrm>
            <a:off x="457135" y="457200"/>
            <a:ext cx="11274551" cy="5943598"/>
          </a:xfrm>
          <a:prstGeom prst="rect">
            <a:avLst/>
          </a:prstGeom>
          <a:solidFill>
            <a:schemeClr val="lt2">
              <a:alpha val="54117"/>
            </a:schemeClr>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pic>
        <p:nvPicPr>
          <p:cNvPr id="599" name="Shape 599"/>
          <p:cNvPicPr preferRelativeResize="0"/>
          <p:nvPr/>
        </p:nvPicPr>
        <p:blipFill rotWithShape="1">
          <a:blip r:embed="rId2">
            <a:alphaModFix amt="60000"/>
          </a:blip>
          <a:srcRect/>
          <a:stretch/>
        </p:blipFill>
        <p:spPr>
          <a:xfrm>
            <a:off x="0" y="0"/>
            <a:ext cx="12188824" cy="6856214"/>
          </a:xfrm>
          <a:prstGeom prst="rect">
            <a:avLst/>
          </a:prstGeom>
          <a:noFill/>
          <a:ln>
            <a:noFill/>
          </a:ln>
        </p:spPr>
      </p:pic>
      <p:sp>
        <p:nvSpPr>
          <p:cNvPr id="600" name="Shape 600"/>
          <p:cNvSpPr/>
          <p:nvPr/>
        </p:nvSpPr>
        <p:spPr>
          <a:xfrm>
            <a:off x="457135" y="2648339"/>
            <a:ext cx="11274551" cy="3752460"/>
          </a:xfrm>
          <a:prstGeom prst="rect">
            <a:avLst/>
          </a:prstGeom>
          <a:solidFill>
            <a:schemeClr val="accen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601" name="Shape 601"/>
          <p:cNvSpPr txBox="1">
            <a:spLocks noGrp="1"/>
          </p:cNvSpPr>
          <p:nvPr>
            <p:ph type="ctrTitle"/>
          </p:nvPr>
        </p:nvSpPr>
        <p:spPr>
          <a:xfrm>
            <a:off x="896112" y="535616"/>
            <a:ext cx="8183720" cy="2026590"/>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rgbClr val="0A3B61"/>
              </a:buClr>
              <a:buFont typeface="Arial"/>
              <a:buNone/>
              <a:defRPr sz="4800" b="0" i="0" u="none" strike="noStrike" cap="none">
                <a:solidFill>
                  <a:srgbClr val="0A3B61"/>
                </a:solidFill>
                <a:latin typeface="Arial"/>
                <a:ea typeface="Arial"/>
                <a:cs typeface="Arial"/>
                <a:sym typeface="Arial"/>
              </a:defRPr>
            </a:lvl1pPr>
            <a:lvl2pPr marL="0" marR="0" lvl="1"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2pPr>
            <a:lvl3pPr marL="0" marR="0" lvl="2"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3pPr>
            <a:lvl4pPr marL="0" marR="0" lvl="3"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4pPr>
            <a:lvl5pPr marL="0" marR="0" lvl="4"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5pPr>
            <a:lvl6pPr marL="457200" marR="0" lvl="5"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6pPr>
            <a:lvl7pPr marL="914400" marR="0" lvl="6"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7pPr>
            <a:lvl8pPr marL="1371600" marR="0" lvl="7"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8pPr>
            <a:lvl9pPr marL="1828800" marR="0" lvl="8"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9pPr>
          </a:lstStyle>
          <a:p>
            <a:endParaRPr/>
          </a:p>
        </p:txBody>
      </p:sp>
      <p:sp>
        <p:nvSpPr>
          <p:cNvPr id="602" name="Shape 602"/>
          <p:cNvSpPr txBox="1">
            <a:spLocks noGrp="1"/>
          </p:cNvSpPr>
          <p:nvPr>
            <p:ph type="subTitle" idx="1"/>
          </p:nvPr>
        </p:nvSpPr>
        <p:spPr>
          <a:xfrm>
            <a:off x="914400" y="2696772"/>
            <a:ext cx="7464056" cy="431438"/>
          </a:xfrm>
          <a:prstGeom prst="rect">
            <a:avLst/>
          </a:prstGeom>
          <a:noFill/>
          <a:ln>
            <a:noFill/>
          </a:ln>
        </p:spPr>
        <p:txBody>
          <a:bodyPr wrap="square" lIns="91425" tIns="91425" rIns="91425" bIns="91425" anchor="b" anchorCtr="0"/>
          <a:lstStyle>
            <a:lvl1pPr marL="342900" marR="0" lvl="0" indent="-342900" algn="l" rtl="0">
              <a:lnSpc>
                <a:spcPct val="100000"/>
              </a:lnSpc>
              <a:spcBef>
                <a:spcPts val="0"/>
              </a:spcBef>
              <a:spcAft>
                <a:spcPts val="0"/>
              </a:spcAft>
              <a:buClr>
                <a:srgbClr val="7F7F7F"/>
              </a:buClr>
              <a:buFont typeface="Arial"/>
              <a:buNone/>
              <a:defRPr sz="2400" b="0" i="0" u="none" strike="noStrike" cap="none">
                <a:solidFill>
                  <a:schemeClr val="lt1"/>
                </a:solidFill>
                <a:latin typeface="Arial"/>
                <a:ea typeface="Arial"/>
                <a:cs typeface="Arial"/>
                <a:sym typeface="Arial"/>
              </a:defRPr>
            </a:lvl1pPr>
            <a:lvl2pPr marL="457200" marR="0" lvl="1" indent="0" algn="ctr" rtl="0">
              <a:lnSpc>
                <a:spcPct val="100000"/>
              </a:lnSpc>
              <a:spcBef>
                <a:spcPts val="200"/>
              </a:spcBef>
              <a:spcAft>
                <a:spcPts val="600"/>
              </a:spcAft>
              <a:buClr>
                <a:schemeClr val="accent2"/>
              </a:buClr>
              <a:buFont typeface="Arial"/>
              <a:buNone/>
              <a:defRPr sz="1800" b="0" i="0" u="none" strike="noStrike" cap="none">
                <a:solidFill>
                  <a:srgbClr val="898989"/>
                </a:solidFill>
                <a:latin typeface="Arial"/>
                <a:ea typeface="Arial"/>
                <a:cs typeface="Arial"/>
                <a:sym typeface="Arial"/>
              </a:defRPr>
            </a:lvl2pPr>
            <a:lvl3pPr marL="914400" marR="0" lvl="2" indent="0" algn="ctr" rtl="0">
              <a:lnSpc>
                <a:spcPct val="100000"/>
              </a:lnSpc>
              <a:spcBef>
                <a:spcPts val="0"/>
              </a:spcBef>
              <a:spcAft>
                <a:spcPts val="600"/>
              </a:spcAft>
              <a:buClr>
                <a:schemeClr val="accent2"/>
              </a:buClr>
              <a:buFont typeface="Arial"/>
              <a:buNone/>
              <a:defRPr sz="1600" b="0" i="0" u="none" strike="noStrike" cap="none">
                <a:solidFill>
                  <a:srgbClr val="898989"/>
                </a:solidFill>
                <a:latin typeface="Arial"/>
                <a:ea typeface="Arial"/>
                <a:cs typeface="Arial"/>
                <a:sym typeface="Arial"/>
              </a:defRPr>
            </a:lvl3pPr>
            <a:lvl4pPr marL="1371600" marR="0" lvl="3" indent="0" algn="ctr" rtl="0">
              <a:lnSpc>
                <a:spcPct val="100000"/>
              </a:lnSpc>
              <a:spcBef>
                <a:spcPts val="0"/>
              </a:spcBef>
              <a:spcAft>
                <a:spcPts val="600"/>
              </a:spcAft>
              <a:buClr>
                <a:schemeClr val="accent2"/>
              </a:buClr>
              <a:buFont typeface="Arial"/>
              <a:buNone/>
              <a:defRPr sz="1400" b="0" i="0" u="none" strike="noStrike" cap="none">
                <a:solidFill>
                  <a:srgbClr val="898989"/>
                </a:solidFill>
                <a:latin typeface="Arial"/>
                <a:ea typeface="Arial"/>
                <a:cs typeface="Arial"/>
                <a:sym typeface="Arial"/>
              </a:defRPr>
            </a:lvl4pPr>
            <a:lvl5pPr marL="1828800" marR="0" lvl="4" indent="0" algn="ctr" rtl="0">
              <a:lnSpc>
                <a:spcPct val="100000"/>
              </a:lnSpc>
              <a:spcBef>
                <a:spcPts val="200"/>
              </a:spcBef>
              <a:spcAft>
                <a:spcPts val="600"/>
              </a:spcAft>
              <a:buClr>
                <a:srgbClr val="7F7F7F"/>
              </a:buClr>
              <a:buFont typeface="Arial"/>
              <a:buNone/>
              <a:defRPr sz="2000" b="0" i="0" u="none" strike="noStrike" cap="none">
                <a:solidFill>
                  <a:srgbClr val="898989"/>
                </a:solidFill>
                <a:latin typeface="Arial"/>
                <a:ea typeface="Arial"/>
                <a:cs typeface="Arial"/>
                <a:sym typeface="Arial"/>
              </a:defRPr>
            </a:lvl5pPr>
            <a:lvl6pPr marL="2286000" marR="0" lvl="5" indent="0" algn="ctr" rtl="0">
              <a:lnSpc>
                <a:spcPct val="100000"/>
              </a:lnSpc>
              <a:spcBef>
                <a:spcPts val="400"/>
              </a:spcBef>
              <a:spcAft>
                <a:spcPts val="0"/>
              </a:spcAft>
              <a:buClr>
                <a:srgbClr val="898989"/>
              </a:buClr>
              <a:buFont typeface="Arial"/>
              <a:buNone/>
              <a:defRPr sz="2000" b="0" i="0" u="none" strike="noStrike" cap="none">
                <a:solidFill>
                  <a:srgbClr val="898989"/>
                </a:solidFill>
                <a:latin typeface="Arial"/>
                <a:ea typeface="Arial"/>
                <a:cs typeface="Arial"/>
                <a:sym typeface="Arial"/>
              </a:defRPr>
            </a:lvl6pPr>
            <a:lvl7pPr marL="2743200" marR="0" lvl="6" indent="0" algn="ctr" rtl="0">
              <a:lnSpc>
                <a:spcPct val="100000"/>
              </a:lnSpc>
              <a:spcBef>
                <a:spcPts val="400"/>
              </a:spcBef>
              <a:spcAft>
                <a:spcPts val="0"/>
              </a:spcAft>
              <a:buClr>
                <a:srgbClr val="898989"/>
              </a:buClr>
              <a:buFont typeface="Arial"/>
              <a:buNone/>
              <a:defRPr sz="2000" b="0" i="0" u="none" strike="noStrike" cap="none">
                <a:solidFill>
                  <a:srgbClr val="898989"/>
                </a:solidFill>
                <a:latin typeface="Arial"/>
                <a:ea typeface="Arial"/>
                <a:cs typeface="Arial"/>
                <a:sym typeface="Arial"/>
              </a:defRPr>
            </a:lvl7pPr>
            <a:lvl8pPr marL="3200400" marR="0" lvl="7" indent="0" algn="ctr" rtl="0">
              <a:lnSpc>
                <a:spcPct val="100000"/>
              </a:lnSpc>
              <a:spcBef>
                <a:spcPts val="400"/>
              </a:spcBef>
              <a:spcAft>
                <a:spcPts val="0"/>
              </a:spcAft>
              <a:buClr>
                <a:srgbClr val="898989"/>
              </a:buClr>
              <a:buFont typeface="Arial"/>
              <a:buNone/>
              <a:defRPr sz="2000" b="0" i="0" u="none" strike="noStrike" cap="none">
                <a:solidFill>
                  <a:srgbClr val="898989"/>
                </a:solidFill>
                <a:latin typeface="Arial"/>
                <a:ea typeface="Arial"/>
                <a:cs typeface="Arial"/>
                <a:sym typeface="Arial"/>
              </a:defRPr>
            </a:lvl8pPr>
            <a:lvl9pPr marL="3657600" marR="0" lvl="8" indent="0" algn="ctr" rtl="0">
              <a:lnSpc>
                <a:spcPct val="100000"/>
              </a:lnSpc>
              <a:spcBef>
                <a:spcPts val="400"/>
              </a:spcBef>
              <a:spcAft>
                <a:spcPts val="0"/>
              </a:spcAft>
              <a:buClr>
                <a:srgbClr val="898989"/>
              </a:buClr>
              <a:buFont typeface="Arial"/>
              <a:buNone/>
              <a:defRPr sz="2000" b="0" i="0" u="none" strike="noStrike" cap="none">
                <a:solidFill>
                  <a:srgbClr val="898989"/>
                </a:solidFill>
                <a:latin typeface="Arial"/>
                <a:ea typeface="Arial"/>
                <a:cs typeface="Arial"/>
                <a:sym typeface="Arial"/>
              </a:defRPr>
            </a:lvl9pPr>
          </a:lstStyle>
          <a:p>
            <a:endParaRPr/>
          </a:p>
        </p:txBody>
      </p:sp>
      <p:sp>
        <p:nvSpPr>
          <p:cNvPr id="603" name="Shape 603"/>
          <p:cNvSpPr txBox="1">
            <a:spLocks noGrp="1"/>
          </p:cNvSpPr>
          <p:nvPr>
            <p:ph type="body" idx="2"/>
          </p:nvPr>
        </p:nvSpPr>
        <p:spPr>
          <a:xfrm>
            <a:off x="914400" y="5032698"/>
            <a:ext cx="7464056" cy="607851"/>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7F7F7F"/>
              </a:buClr>
              <a:buFont typeface="Arial"/>
              <a:buNone/>
              <a:defRPr sz="18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accent2"/>
              </a:buClr>
              <a:buFont typeface="Arial"/>
              <a:buNone/>
              <a:defRPr sz="1800" b="0" i="0" u="none" strike="noStrike" cap="none">
                <a:solidFill>
                  <a:schemeClr val="lt1"/>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4" name="Shape 604"/>
          <p:cNvSpPr txBox="1">
            <a:spLocks noGrp="1"/>
          </p:cNvSpPr>
          <p:nvPr>
            <p:ph type="body" idx="3"/>
          </p:nvPr>
        </p:nvSpPr>
        <p:spPr>
          <a:xfrm>
            <a:off x="914400" y="5645855"/>
            <a:ext cx="7464056" cy="610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7F7F7F"/>
              </a:buClr>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300"/>
              </a:spcBef>
              <a:spcAft>
                <a:spcPts val="0"/>
              </a:spcAft>
              <a:buClr>
                <a:schemeClr val="accent2"/>
              </a:buClr>
              <a:buFont typeface="Arial"/>
              <a:buNone/>
              <a:defRPr sz="1400" b="0" i="0" u="none" strike="noStrike" cap="none">
                <a:solidFill>
                  <a:schemeClr val="lt2"/>
                </a:solidFill>
                <a:latin typeface="Arial"/>
                <a:ea typeface="Arial"/>
                <a:cs typeface="Arial"/>
                <a:sym typeface="Arial"/>
              </a:defRPr>
            </a:lvl2pPr>
            <a:lvl3pPr marL="0" marR="0" lvl="2" indent="0" algn="l" rtl="0">
              <a:lnSpc>
                <a:spcPct val="95000"/>
              </a:lnSpc>
              <a:spcBef>
                <a:spcPts val="300"/>
              </a:spcBef>
              <a:spcAft>
                <a:spcPts val="0"/>
              </a:spcAft>
              <a:buClr>
                <a:srgbClr val="BFBFBF"/>
              </a:buClr>
              <a:buFont typeface="Arial"/>
              <a:buNone/>
              <a:defRPr sz="1400" b="0" i="0" u="none" strike="noStrike" cap="none">
                <a:solidFill>
                  <a:schemeClr val="lt2"/>
                </a:solidFill>
                <a:latin typeface="Arial"/>
                <a:ea typeface="Arial"/>
                <a:cs typeface="Arial"/>
                <a:sym typeface="Arial"/>
              </a:defRPr>
            </a:lvl3pPr>
            <a:lvl4pPr marL="196850" marR="0" lvl="3" indent="-50800" algn="l" rtl="0">
              <a:lnSpc>
                <a:spcPct val="100000"/>
              </a:lnSpc>
              <a:spcBef>
                <a:spcPts val="0"/>
              </a:spcBef>
              <a:spcAft>
                <a:spcPts val="100"/>
              </a:spcAft>
              <a:buClr>
                <a:schemeClr val="accent2"/>
              </a:buClr>
              <a:buSzPct val="100000"/>
              <a:buFont typeface="Arial"/>
              <a:buChar char="•"/>
              <a:defRPr sz="900" b="0" i="0" u="none" strike="noStrike" cap="none">
                <a:solidFill>
                  <a:schemeClr val="lt1"/>
                </a:solidFill>
                <a:latin typeface="Arial"/>
                <a:ea typeface="Arial"/>
                <a:cs typeface="Arial"/>
                <a:sym typeface="Arial"/>
              </a:defRPr>
            </a:lvl4pPr>
            <a:lvl5pPr marL="91440" marR="0" lvl="4" indent="-2539" algn="l" rtl="0">
              <a:lnSpc>
                <a:spcPct val="100000"/>
              </a:lnSpc>
              <a:spcBef>
                <a:spcPts val="200"/>
              </a:spcBef>
              <a:spcAft>
                <a:spcPts val="100"/>
              </a:spcAft>
              <a:buClr>
                <a:schemeClr val="lt1"/>
              </a:buClr>
              <a:buFont typeface="Arial"/>
              <a:buNone/>
              <a:defRPr sz="900" b="0" i="0" u="none" strike="noStrike" cap="none">
                <a:solidFill>
                  <a:schemeClr val="lt1"/>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605" name="Shape 605"/>
          <p:cNvPicPr preferRelativeResize="0"/>
          <p:nvPr/>
        </p:nvPicPr>
        <p:blipFill rotWithShape="1">
          <a:blip r:embed="rId3">
            <a:alphaModFix/>
          </a:blip>
          <a:srcRect/>
          <a:stretch/>
        </p:blipFill>
        <p:spPr>
          <a:xfrm>
            <a:off x="8421285" y="1639750"/>
            <a:ext cx="2688019" cy="2926199"/>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Blank A">
    <p:spTree>
      <p:nvGrpSpPr>
        <p:cNvPr id="1" name="Shape 606"/>
        <p:cNvGrpSpPr/>
        <p:nvPr/>
      </p:nvGrpSpPr>
      <p:grpSpPr>
        <a:xfrm>
          <a:off x="0" y="0"/>
          <a:ext cx="0" cy="0"/>
          <a:chOff x="0" y="0"/>
          <a:chExt cx="0" cy="0"/>
        </a:xfrm>
      </p:grpSpPr>
      <p:pic>
        <p:nvPicPr>
          <p:cNvPr id="607" name="Shape 607" descr="Salesforce Logo.png"/>
          <p:cNvPicPr preferRelativeResize="0"/>
          <p:nvPr/>
        </p:nvPicPr>
        <p:blipFill rotWithShape="1">
          <a:blip r:embed="rId2">
            <a:alphaModFix/>
          </a:blip>
          <a:srcRect/>
          <a:stretch/>
        </p:blipFill>
        <p:spPr>
          <a:xfrm>
            <a:off x="11010900" y="6091237"/>
            <a:ext cx="617537" cy="431798"/>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Blank B">
    <p:bg>
      <p:bgPr>
        <a:gradFill>
          <a:gsLst>
            <a:gs pos="0">
              <a:srgbClr val="118ED9"/>
            </a:gs>
            <a:gs pos="78899">
              <a:srgbClr val="4CC0D9"/>
            </a:gs>
            <a:gs pos="100000">
              <a:srgbClr val="68E2B3"/>
            </a:gs>
          </a:gsLst>
          <a:lin ang="5400012" scaled="0"/>
        </a:gradFill>
        <a:effectLst/>
      </p:bgPr>
    </p:bg>
    <p:spTree>
      <p:nvGrpSpPr>
        <p:cNvPr id="1" name="Shape 608"/>
        <p:cNvGrpSpPr/>
        <p:nvPr/>
      </p:nvGrpSpPr>
      <p:grpSpPr>
        <a:xfrm>
          <a:off x="0" y="0"/>
          <a:ext cx="0" cy="0"/>
          <a:chOff x="0" y="0"/>
          <a:chExt cx="0" cy="0"/>
        </a:xfrm>
      </p:grpSpPr>
      <p:pic>
        <p:nvPicPr>
          <p:cNvPr id="609" name="Shape 609"/>
          <p:cNvPicPr preferRelativeResize="0"/>
          <p:nvPr/>
        </p:nvPicPr>
        <p:blipFill rotWithShape="1">
          <a:blip r:embed="rId2">
            <a:alphaModFix/>
          </a:blip>
          <a:srcRect/>
          <a:stretch/>
        </p:blipFill>
        <p:spPr>
          <a:xfrm>
            <a:off x="3045" y="1712"/>
            <a:ext cx="12182730" cy="6852785"/>
          </a:xfrm>
          <a:prstGeom prst="rect">
            <a:avLst/>
          </a:prstGeom>
          <a:noFill/>
          <a:ln>
            <a:noFill/>
          </a:ln>
        </p:spPr>
      </p:pic>
      <p:pic>
        <p:nvPicPr>
          <p:cNvPr id="610" name="Shape 610" descr="Salesforce Logo.png"/>
          <p:cNvPicPr preferRelativeResize="0"/>
          <p:nvPr/>
        </p:nvPicPr>
        <p:blipFill rotWithShape="1">
          <a:blip r:embed="rId3">
            <a:alphaModFix/>
          </a:blip>
          <a:srcRect/>
          <a:stretch/>
        </p:blipFill>
        <p:spPr>
          <a:xfrm>
            <a:off x="11010900" y="6091237"/>
            <a:ext cx="617537" cy="431798"/>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and Subtitle  - No Logo">
    <p:spTree>
      <p:nvGrpSpPr>
        <p:cNvPr id="1" name="Shape 611"/>
        <p:cNvGrpSpPr/>
        <p:nvPr/>
      </p:nvGrpSpPr>
      <p:grpSpPr>
        <a:xfrm>
          <a:off x="0" y="0"/>
          <a:ext cx="0" cy="0"/>
          <a:chOff x="0" y="0"/>
          <a:chExt cx="0" cy="0"/>
        </a:xfrm>
      </p:grpSpPr>
      <p:sp>
        <p:nvSpPr>
          <p:cNvPr id="612" name="Shape 612"/>
          <p:cNvSpPr txBox="1">
            <a:spLocks noGrp="1"/>
          </p:cNvSpPr>
          <p:nvPr>
            <p:ph type="title"/>
          </p:nvPr>
        </p:nvSpPr>
        <p:spPr>
          <a:xfrm>
            <a:off x="571350" y="-6350"/>
            <a:ext cx="10157353" cy="1143000"/>
          </a:xfrm>
          <a:prstGeom prst="rect">
            <a:avLst/>
          </a:prstGeom>
          <a:noFill/>
          <a:ln>
            <a:noFill/>
          </a:ln>
        </p:spPr>
        <p:txBody>
          <a:bodyPr wrap="square" lIns="91425" tIns="91425" rIns="91425" bIns="91425" anchor="b" anchorCtr="0"/>
          <a:lstStyle>
            <a:lvl1pPr marL="0" marR="0" lvl="0" indent="0" algn="l" rtl="0">
              <a:lnSpc>
                <a:spcPct val="95000"/>
              </a:lnSpc>
              <a:spcBef>
                <a:spcPts val="0"/>
              </a:spcBef>
              <a:spcAft>
                <a:spcPts val="0"/>
              </a:spcAft>
              <a:buClr>
                <a:schemeClr val="lt1"/>
              </a:buClr>
              <a:buFont typeface="Arial"/>
              <a:buNone/>
              <a:defRPr sz="3200" b="0" i="0" u="none" strike="noStrike" cap="none">
                <a:solidFill>
                  <a:schemeClr val="lt1"/>
                </a:solidFill>
                <a:latin typeface="Arial"/>
                <a:ea typeface="Arial"/>
                <a:cs typeface="Arial"/>
                <a:sym typeface="Arial"/>
              </a:defRPr>
            </a:lvl1pPr>
            <a:lvl2pPr marL="0" marR="0" lvl="1"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2pPr>
            <a:lvl3pPr marL="0" marR="0" lvl="2"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3pPr>
            <a:lvl4pPr marL="0" marR="0" lvl="3"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4pPr>
            <a:lvl5pPr marL="0" marR="0" lvl="4"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5pPr>
            <a:lvl6pPr marL="457200" marR="0" lvl="5"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6pPr>
            <a:lvl7pPr marL="914400" marR="0" lvl="6"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7pPr>
            <a:lvl8pPr marL="1371600" marR="0" lvl="7"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8pPr>
            <a:lvl9pPr marL="1828800" marR="0" lvl="8"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9pPr>
          </a:lstStyle>
          <a:p>
            <a:endParaRPr/>
          </a:p>
        </p:txBody>
      </p:sp>
      <p:sp>
        <p:nvSpPr>
          <p:cNvPr id="613" name="Shape 613"/>
          <p:cNvSpPr txBox="1">
            <a:spLocks noGrp="1"/>
          </p:cNvSpPr>
          <p:nvPr>
            <p:ph type="body" idx="1"/>
          </p:nvPr>
        </p:nvSpPr>
        <p:spPr>
          <a:xfrm>
            <a:off x="572822" y="1195616"/>
            <a:ext cx="11033426" cy="342899"/>
          </a:xfrm>
          <a:prstGeom prst="rect">
            <a:avLst/>
          </a:prstGeom>
          <a:noFill/>
          <a:ln>
            <a:noFill/>
          </a:ln>
        </p:spPr>
        <p:txBody>
          <a:bodyPr wrap="square" lIns="91425" tIns="91425" rIns="91425" bIns="91425" anchor="t" anchorCtr="0"/>
          <a:lstStyle>
            <a:lvl1pPr marL="254000" marR="0" lvl="0" indent="-127000" algn="l" rtl="0">
              <a:lnSpc>
                <a:spcPct val="100000"/>
              </a:lnSpc>
              <a:spcBef>
                <a:spcPts val="0"/>
              </a:spcBef>
              <a:spcAft>
                <a:spcPts val="200"/>
              </a:spcAft>
              <a:buClr>
                <a:srgbClr val="7F7F7F"/>
              </a:buClr>
              <a:buSzPct val="100000"/>
              <a:buFont typeface="Arial"/>
              <a:buChar char="​"/>
              <a:defRPr sz="2000" b="0" i="0" u="none" strike="noStrike" cap="none">
                <a:solidFill>
                  <a:srgbClr val="D0D9DE"/>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lt1"/>
                </a:solidFill>
                <a:latin typeface="Arial"/>
                <a:ea typeface="Arial"/>
                <a:cs typeface="Arial"/>
                <a:sym typeface="Arial"/>
              </a:defRPr>
            </a:lvl2pPr>
            <a:lvl3pPr marL="381000" marR="0" lvl="2" indent="88900" algn="l" rtl="0">
              <a:lnSpc>
                <a:spcPct val="100000"/>
              </a:lnSpc>
              <a:spcBef>
                <a:spcPts val="0"/>
              </a:spcBef>
              <a:spcAft>
                <a:spcPts val="600"/>
              </a:spcAft>
              <a:buClr>
                <a:schemeClr val="accent2"/>
              </a:buClr>
              <a:buSzPct val="100000"/>
              <a:buFont typeface="Arial"/>
              <a:buChar char="•"/>
              <a:defRPr sz="1600" b="0" i="0" u="none" strike="noStrike" cap="none">
                <a:solidFill>
                  <a:schemeClr val="lt1"/>
                </a:solidFill>
                <a:latin typeface="Arial"/>
                <a:ea typeface="Arial"/>
                <a:cs typeface="Arial"/>
                <a:sym typeface="Arial"/>
              </a:defRPr>
            </a:lvl3pPr>
            <a:lvl4pPr marL="546100" marR="0" lvl="3" indent="76200" algn="l" rtl="0">
              <a:lnSpc>
                <a:spcPct val="100000"/>
              </a:lnSpc>
              <a:spcBef>
                <a:spcPts val="0"/>
              </a:spcBef>
              <a:spcAft>
                <a:spcPts val="600"/>
              </a:spcAft>
              <a:buClr>
                <a:schemeClr val="accent2"/>
              </a:buClr>
              <a:buSzPct val="100000"/>
              <a:buFont typeface="Arial"/>
              <a:buChar char="•"/>
              <a:defRPr sz="1400" b="0" i="0" u="none" strike="noStrike" cap="none">
                <a:solidFill>
                  <a:schemeClr val="lt1"/>
                </a:solidFill>
                <a:latin typeface="Arial"/>
                <a:ea typeface="Arial"/>
                <a:cs typeface="Arial"/>
                <a:sym typeface="Arial"/>
              </a:defRPr>
            </a:lvl4pPr>
            <a:lvl5pPr marL="914400" marR="0" lvl="4" indent="0" algn="l" rtl="0">
              <a:lnSpc>
                <a:spcPct val="100000"/>
              </a:lnSpc>
              <a:spcBef>
                <a:spcPts val="200"/>
              </a:spcBef>
              <a:spcAft>
                <a:spcPts val="600"/>
              </a:spcAft>
              <a:buClr>
                <a:schemeClr val="lt1"/>
              </a:buClr>
              <a:buFont typeface="Arial"/>
              <a:buNone/>
              <a:defRPr sz="2000" b="0" i="0" u="none" strike="noStrike" cap="none">
                <a:solidFill>
                  <a:schemeClr val="lt1"/>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4" name="Shape 614"/>
          <p:cNvSpPr txBox="1">
            <a:spLocks noGrp="1"/>
          </p:cNvSpPr>
          <p:nvPr>
            <p:ph type="sldNum" idx="12"/>
          </p:nvPr>
        </p:nvSpPr>
        <p:spPr>
          <a:xfrm>
            <a:off x="5966351" y="6509742"/>
            <a:ext cx="247192" cy="255588"/>
          </a:xfrm>
          <a:prstGeom prst="rect">
            <a:avLst/>
          </a:prstGeom>
          <a:noFill/>
          <a:ln>
            <a:noFill/>
          </a:ln>
        </p:spPr>
        <p:txBody>
          <a:bodyPr wrap="square" lIns="45700" tIns="22850" rIns="45700" bIns="22850" anchor="t" anchorCtr="0">
            <a:noAutofit/>
          </a:bodyPr>
          <a:lstStyle/>
          <a:p>
            <a:pPr marL="0" marR="0" lvl="0" indent="0" algn="l" rtl="0">
              <a:lnSpc>
                <a:spcPct val="100000"/>
              </a:lnSpc>
              <a:spcBef>
                <a:spcPts val="0"/>
              </a:spcBef>
              <a:spcAft>
                <a:spcPts val="0"/>
              </a:spcAft>
              <a:buClr>
                <a:srgbClr val="FFFFFF"/>
              </a:buClr>
              <a:buSzPct val="25000"/>
              <a:buFont typeface="Arial"/>
              <a:buNone/>
            </a:pPr>
            <a:fld id="{00000000-1234-1234-1234-123412341234}" type="slidenum">
              <a:rPr lang="en-US" sz="2500" b="0" i="0" u="none" strike="noStrike" cap="none">
                <a:solidFill>
                  <a:srgbClr val="FFFFFF"/>
                </a:solidFill>
                <a:latin typeface="Arial"/>
                <a:ea typeface="Arial"/>
                <a:cs typeface="Arial"/>
                <a:sym typeface="Arial"/>
              </a:rPr>
              <a:t>‹#›</a:t>
            </a:fld>
            <a:endParaRPr lang="en-US" sz="25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asic 2_MtnFooter">
    <p:spTree>
      <p:nvGrpSpPr>
        <p:cNvPr id="1" name="Shape 183"/>
        <p:cNvGrpSpPr/>
        <p:nvPr/>
      </p:nvGrpSpPr>
      <p:grpSpPr>
        <a:xfrm>
          <a:off x="0" y="0"/>
          <a:ext cx="0" cy="0"/>
          <a:chOff x="0" y="0"/>
          <a:chExt cx="0" cy="0"/>
        </a:xfrm>
      </p:grpSpPr>
      <p:grpSp>
        <p:nvGrpSpPr>
          <p:cNvPr id="184" name="Shape 184"/>
          <p:cNvGrpSpPr/>
          <p:nvPr/>
        </p:nvGrpSpPr>
        <p:grpSpPr>
          <a:xfrm>
            <a:off x="389" y="6142153"/>
            <a:ext cx="12198204" cy="733516"/>
            <a:chOff x="389" y="6150391"/>
            <a:chExt cx="12198204" cy="733516"/>
          </a:xfrm>
        </p:grpSpPr>
        <p:sp>
          <p:nvSpPr>
            <p:cNvPr id="185" name="Shape 185"/>
            <p:cNvSpPr/>
            <p:nvPr/>
          </p:nvSpPr>
          <p:spPr>
            <a:xfrm>
              <a:off x="11917767" y="6405357"/>
              <a:ext cx="146727" cy="199239"/>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186" name="Shape 186"/>
            <p:cNvSpPr/>
            <p:nvPr/>
          </p:nvSpPr>
          <p:spPr>
            <a:xfrm>
              <a:off x="11687027" y="6446517"/>
              <a:ext cx="100216" cy="149691"/>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187" name="Shape 187"/>
            <p:cNvSpPr/>
            <p:nvPr/>
          </p:nvSpPr>
          <p:spPr>
            <a:xfrm>
              <a:off x="5543882" y="6582796"/>
              <a:ext cx="1893428" cy="299658"/>
            </a:xfrm>
            <a:custGeom>
              <a:avLst/>
              <a:gdLst/>
              <a:ahLst/>
              <a:cxnLst/>
              <a:rect l="0" t="0" r="0" b="0"/>
              <a:pathLst>
                <a:path w="120000" h="120000" extrusionOk="0">
                  <a:moveTo>
                    <a:pt x="120000" y="120000"/>
                  </a:moveTo>
                  <a:lnTo>
                    <a:pt x="91944" y="32544"/>
                  </a:lnTo>
                  <a:lnTo>
                    <a:pt x="82516" y="59733"/>
                  </a:lnTo>
                  <a:lnTo>
                    <a:pt x="68000" y="17811"/>
                  </a:lnTo>
                  <a:lnTo>
                    <a:pt x="64988" y="26650"/>
                  </a:lnTo>
                  <a:lnTo>
                    <a:pt x="55772" y="0"/>
                  </a:lnTo>
                  <a:lnTo>
                    <a:pt x="41361" y="41516"/>
                  </a:lnTo>
                  <a:lnTo>
                    <a:pt x="33183" y="17811"/>
                  </a:lnTo>
                  <a:lnTo>
                    <a:pt x="30744" y="24911"/>
                  </a:lnTo>
                  <a:lnTo>
                    <a:pt x="0" y="120000"/>
                  </a:lnTo>
                  <a:lnTo>
                    <a:pt x="120000" y="12000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188" name="Shape 188"/>
            <p:cNvSpPr/>
            <p:nvPr/>
          </p:nvSpPr>
          <p:spPr>
            <a:xfrm>
              <a:off x="11193517" y="6495173"/>
              <a:ext cx="1005076" cy="387280"/>
            </a:xfrm>
            <a:custGeom>
              <a:avLst/>
              <a:gdLst/>
              <a:ahLst/>
              <a:cxnLst/>
              <a:rect l="0" t="0" r="0" b="0"/>
              <a:pathLst>
                <a:path w="120000" h="120000" extrusionOk="0">
                  <a:moveTo>
                    <a:pt x="82355" y="0"/>
                  </a:moveTo>
                  <a:lnTo>
                    <a:pt x="113280" y="49211"/>
                  </a:lnTo>
                  <a:lnTo>
                    <a:pt x="120000" y="44835"/>
                  </a:lnTo>
                  <a:lnTo>
                    <a:pt x="120000" y="120000"/>
                  </a:lnTo>
                  <a:lnTo>
                    <a:pt x="0" y="12000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189" name="Shape 189"/>
            <p:cNvSpPr/>
            <p:nvPr/>
          </p:nvSpPr>
          <p:spPr>
            <a:xfrm>
              <a:off x="11701720" y="6484998"/>
              <a:ext cx="487103" cy="387280"/>
            </a:xfrm>
            <a:custGeom>
              <a:avLst/>
              <a:gdLst/>
              <a:ahLst/>
              <a:cxnLst/>
              <a:rect l="0" t="0" r="0" b="0"/>
              <a:pathLst>
                <a:path w="120000" h="120000" extrusionOk="0">
                  <a:moveTo>
                    <a:pt x="42322" y="0"/>
                  </a:moveTo>
                  <a:lnTo>
                    <a:pt x="106121" y="49211"/>
                  </a:lnTo>
                  <a:lnTo>
                    <a:pt x="120000" y="67952"/>
                  </a:lnTo>
                  <a:lnTo>
                    <a:pt x="120000" y="120000"/>
                  </a:lnTo>
                  <a:lnTo>
                    <a:pt x="15068" y="120000"/>
                  </a:lnTo>
                  <a:lnTo>
                    <a:pt x="33983" y="73611"/>
                  </a:lnTo>
                  <a:lnTo>
                    <a:pt x="0" y="58083"/>
                  </a:lnTo>
                  <a:close/>
                </a:path>
              </a:pathLst>
            </a:custGeom>
            <a:solidFill>
              <a:srgbClr val="000000">
                <a:alpha val="5490"/>
              </a:srgbClr>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190" name="Shape 190"/>
            <p:cNvSpPr/>
            <p:nvPr/>
          </p:nvSpPr>
          <p:spPr>
            <a:xfrm>
              <a:off x="7511850" y="6443628"/>
              <a:ext cx="2772292" cy="438824"/>
            </a:xfrm>
            <a:custGeom>
              <a:avLst/>
              <a:gdLst/>
              <a:ahLst/>
              <a:cxnLst/>
              <a:rect l="0" t="0" r="0" b="0"/>
              <a:pathLst>
                <a:path w="120000" h="120000" extrusionOk="0">
                  <a:moveTo>
                    <a:pt x="120000" y="120000"/>
                  </a:moveTo>
                  <a:lnTo>
                    <a:pt x="91938" y="32544"/>
                  </a:lnTo>
                  <a:lnTo>
                    <a:pt x="82488" y="59733"/>
                  </a:lnTo>
                  <a:lnTo>
                    <a:pt x="68011" y="17811"/>
                  </a:lnTo>
                  <a:lnTo>
                    <a:pt x="64983" y="26650"/>
                  </a:lnTo>
                  <a:lnTo>
                    <a:pt x="55761" y="0"/>
                  </a:lnTo>
                  <a:lnTo>
                    <a:pt x="41372" y="41516"/>
                  </a:lnTo>
                  <a:lnTo>
                    <a:pt x="33150" y="17811"/>
                  </a:lnTo>
                  <a:lnTo>
                    <a:pt x="30711" y="24911"/>
                  </a:lnTo>
                  <a:lnTo>
                    <a:pt x="0" y="120000"/>
                  </a:lnTo>
                  <a:lnTo>
                    <a:pt x="120000" y="12000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191" name="Shape 191"/>
            <p:cNvSpPr/>
            <p:nvPr/>
          </p:nvSpPr>
          <p:spPr>
            <a:xfrm>
              <a:off x="9223400" y="6438369"/>
              <a:ext cx="141918" cy="211984"/>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192" name="Shape 192"/>
            <p:cNvSpPr/>
            <p:nvPr/>
          </p:nvSpPr>
          <p:spPr>
            <a:xfrm flipH="1">
              <a:off x="389" y="6232426"/>
              <a:ext cx="2748616" cy="650027"/>
            </a:xfrm>
            <a:custGeom>
              <a:avLst/>
              <a:gdLst/>
              <a:ahLst/>
              <a:cxnLst/>
              <a:rect l="0" t="0" r="0" b="0"/>
              <a:pathLst>
                <a:path w="120000" h="120000" extrusionOk="0">
                  <a:moveTo>
                    <a:pt x="106653" y="0"/>
                  </a:moveTo>
                  <a:lnTo>
                    <a:pt x="90672" y="28672"/>
                  </a:lnTo>
                  <a:lnTo>
                    <a:pt x="85451" y="19162"/>
                  </a:lnTo>
                  <a:lnTo>
                    <a:pt x="60282" y="64266"/>
                  </a:lnTo>
                  <a:lnTo>
                    <a:pt x="43935" y="35014"/>
                  </a:lnTo>
                  <a:lnTo>
                    <a:pt x="0" y="119999"/>
                  </a:lnTo>
                  <a:lnTo>
                    <a:pt x="120000" y="119999"/>
                  </a:lnTo>
                  <a:lnTo>
                    <a:pt x="120000" y="23859"/>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193" name="Shape 193"/>
            <p:cNvSpPr/>
            <p:nvPr/>
          </p:nvSpPr>
          <p:spPr>
            <a:xfrm>
              <a:off x="598304" y="6255248"/>
              <a:ext cx="118179" cy="160473"/>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194" name="Shape 194"/>
            <p:cNvSpPr/>
            <p:nvPr/>
          </p:nvSpPr>
          <p:spPr>
            <a:xfrm>
              <a:off x="20338" y="6150391"/>
              <a:ext cx="173027" cy="234948"/>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195" name="Shape 195"/>
            <p:cNvSpPr/>
            <p:nvPr/>
          </p:nvSpPr>
          <p:spPr>
            <a:xfrm>
              <a:off x="198743" y="6150807"/>
              <a:ext cx="118179" cy="160473"/>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196" name="Shape 196"/>
            <p:cNvSpPr/>
            <p:nvPr/>
          </p:nvSpPr>
          <p:spPr>
            <a:xfrm>
              <a:off x="419843" y="6199610"/>
              <a:ext cx="118179" cy="160473"/>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197" name="Shape 197"/>
            <p:cNvSpPr/>
            <p:nvPr/>
          </p:nvSpPr>
          <p:spPr>
            <a:xfrm>
              <a:off x="1000629" y="6336085"/>
              <a:ext cx="118179" cy="160473"/>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198" name="Shape 198"/>
            <p:cNvSpPr/>
            <p:nvPr/>
          </p:nvSpPr>
          <p:spPr>
            <a:xfrm>
              <a:off x="726039" y="6351692"/>
              <a:ext cx="292749" cy="209599"/>
            </a:xfrm>
            <a:custGeom>
              <a:avLst/>
              <a:gdLst/>
              <a:ahLst/>
              <a:cxnLst/>
              <a:rect l="0" t="0" r="0" b="0"/>
              <a:pathLst>
                <a:path w="120000" h="120000" extrusionOk="0">
                  <a:moveTo>
                    <a:pt x="0" y="0"/>
                  </a:moveTo>
                  <a:lnTo>
                    <a:pt x="0" y="73733"/>
                  </a:lnTo>
                  <a:lnTo>
                    <a:pt x="120000" y="120000"/>
                  </a:lnTo>
                  <a:lnTo>
                    <a:pt x="50000" y="60238"/>
                  </a:lnTo>
                  <a:lnTo>
                    <a:pt x="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199" name="Shape 199"/>
            <p:cNvSpPr/>
            <p:nvPr/>
          </p:nvSpPr>
          <p:spPr>
            <a:xfrm>
              <a:off x="244026" y="6239412"/>
              <a:ext cx="405152" cy="618587"/>
            </a:xfrm>
            <a:custGeom>
              <a:avLst/>
              <a:gdLst/>
              <a:ahLst/>
              <a:cxnLst/>
              <a:rect l="0" t="0" r="0" b="0"/>
              <a:pathLst>
                <a:path w="120000" h="120000" extrusionOk="0">
                  <a:moveTo>
                    <a:pt x="16355" y="0"/>
                  </a:moveTo>
                  <a:lnTo>
                    <a:pt x="25961" y="62944"/>
                  </a:lnTo>
                  <a:lnTo>
                    <a:pt x="0" y="106072"/>
                  </a:lnTo>
                  <a:lnTo>
                    <a:pt x="9405" y="111827"/>
                  </a:lnTo>
                  <a:lnTo>
                    <a:pt x="3883" y="120000"/>
                  </a:lnTo>
                  <a:lnTo>
                    <a:pt x="23305" y="120000"/>
                  </a:lnTo>
                  <a:lnTo>
                    <a:pt x="84222" y="97500"/>
                  </a:lnTo>
                  <a:lnTo>
                    <a:pt x="120000" y="84511"/>
                  </a:lnTo>
                  <a:lnTo>
                    <a:pt x="69505" y="60000"/>
                  </a:lnTo>
                  <a:lnTo>
                    <a:pt x="16355" y="0"/>
                  </a:lnTo>
                  <a:close/>
                </a:path>
              </a:pathLst>
            </a:custGeom>
            <a:solidFill>
              <a:srgbClr val="000000">
                <a:alpha val="5490"/>
              </a:srgbClr>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200" name="Shape 200"/>
            <p:cNvSpPr/>
            <p:nvPr/>
          </p:nvSpPr>
          <p:spPr>
            <a:xfrm>
              <a:off x="10265092" y="6422135"/>
              <a:ext cx="185384" cy="251737"/>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201" name="Shape 201"/>
            <p:cNvSpPr/>
            <p:nvPr/>
          </p:nvSpPr>
          <p:spPr>
            <a:xfrm>
              <a:off x="9744614" y="6404616"/>
              <a:ext cx="191977" cy="286758"/>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202" name="Shape 202"/>
            <p:cNvSpPr/>
            <p:nvPr/>
          </p:nvSpPr>
          <p:spPr>
            <a:xfrm>
              <a:off x="3029241" y="6246444"/>
              <a:ext cx="208529" cy="283164"/>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203" name="Shape 203"/>
            <p:cNvSpPr/>
            <p:nvPr/>
          </p:nvSpPr>
          <p:spPr>
            <a:xfrm>
              <a:off x="6947500" y="6503669"/>
              <a:ext cx="123174" cy="167261"/>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204" name="Shape 204"/>
            <p:cNvSpPr/>
            <p:nvPr/>
          </p:nvSpPr>
          <p:spPr>
            <a:xfrm>
              <a:off x="7786396" y="6508260"/>
              <a:ext cx="106381" cy="158901"/>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1000" b="0" i="0" u="none" strike="noStrike" cap="none">
                <a:solidFill>
                  <a:srgbClr val="000000"/>
                </a:solidFill>
                <a:latin typeface="Calibri"/>
                <a:ea typeface="Calibri"/>
                <a:cs typeface="Calibri"/>
                <a:sym typeface="Calibri"/>
              </a:endParaRPr>
            </a:p>
          </p:txBody>
        </p:sp>
        <p:sp>
          <p:nvSpPr>
            <p:cNvPr id="205" name="Shape 205"/>
            <p:cNvSpPr/>
            <p:nvPr/>
          </p:nvSpPr>
          <p:spPr>
            <a:xfrm>
              <a:off x="7350853" y="6417001"/>
              <a:ext cx="163854" cy="222499"/>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206" name="Shape 206"/>
            <p:cNvSpPr/>
            <p:nvPr/>
          </p:nvSpPr>
          <p:spPr>
            <a:xfrm>
              <a:off x="4285135" y="6438796"/>
              <a:ext cx="91105" cy="123711"/>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207" name="Shape 207"/>
            <p:cNvSpPr/>
            <p:nvPr/>
          </p:nvSpPr>
          <p:spPr>
            <a:xfrm>
              <a:off x="6829402" y="6523069"/>
              <a:ext cx="127567" cy="173227"/>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208" name="Shape 208"/>
            <p:cNvSpPr/>
            <p:nvPr/>
          </p:nvSpPr>
          <p:spPr>
            <a:xfrm>
              <a:off x="7827417" y="6588996"/>
              <a:ext cx="93373" cy="139473"/>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1000" b="0" i="0" u="none" strike="noStrike" cap="none">
                <a:solidFill>
                  <a:srgbClr val="000000"/>
                </a:solidFill>
                <a:latin typeface="Calibri"/>
                <a:ea typeface="Calibri"/>
                <a:cs typeface="Calibri"/>
                <a:sym typeface="Calibri"/>
              </a:endParaRPr>
            </a:p>
          </p:txBody>
        </p:sp>
        <p:sp>
          <p:nvSpPr>
            <p:cNvPr id="209" name="Shape 209"/>
            <p:cNvSpPr/>
            <p:nvPr/>
          </p:nvSpPr>
          <p:spPr>
            <a:xfrm>
              <a:off x="8368771" y="6456446"/>
              <a:ext cx="93373" cy="139473"/>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1000" b="0" i="0" u="none" strike="noStrike" cap="none">
                <a:solidFill>
                  <a:srgbClr val="000000"/>
                </a:solidFill>
                <a:latin typeface="Calibri"/>
                <a:ea typeface="Calibri"/>
                <a:cs typeface="Calibri"/>
                <a:sym typeface="Calibri"/>
              </a:endParaRPr>
            </a:p>
          </p:txBody>
        </p:sp>
        <p:sp>
          <p:nvSpPr>
            <p:cNvPr id="210" name="Shape 210"/>
            <p:cNvSpPr/>
            <p:nvPr/>
          </p:nvSpPr>
          <p:spPr>
            <a:xfrm>
              <a:off x="4077553" y="6448864"/>
              <a:ext cx="91105" cy="123711"/>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211" name="Shape 211"/>
            <p:cNvSpPr/>
            <p:nvPr/>
          </p:nvSpPr>
          <p:spPr>
            <a:xfrm>
              <a:off x="3845312" y="6349878"/>
              <a:ext cx="133387" cy="181125"/>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212" name="Shape 212"/>
            <p:cNvSpPr/>
            <p:nvPr/>
          </p:nvSpPr>
          <p:spPr>
            <a:xfrm>
              <a:off x="8202721" y="6501130"/>
              <a:ext cx="486205" cy="373686"/>
            </a:xfrm>
            <a:custGeom>
              <a:avLst/>
              <a:gdLst/>
              <a:ahLst/>
              <a:cxnLst/>
              <a:rect l="0" t="0" r="0" b="0"/>
              <a:pathLst>
                <a:path w="120000" h="120000" extrusionOk="0">
                  <a:moveTo>
                    <a:pt x="18488" y="0"/>
                  </a:moveTo>
                  <a:lnTo>
                    <a:pt x="0" y="44666"/>
                  </a:lnTo>
                  <a:lnTo>
                    <a:pt x="34805" y="70772"/>
                  </a:lnTo>
                  <a:lnTo>
                    <a:pt x="40966" y="106944"/>
                  </a:lnTo>
                  <a:lnTo>
                    <a:pt x="78911" y="120000"/>
                  </a:lnTo>
                  <a:lnTo>
                    <a:pt x="120000" y="120000"/>
                  </a:lnTo>
                  <a:lnTo>
                    <a:pt x="30694" y="45294"/>
                  </a:lnTo>
                  <a:lnTo>
                    <a:pt x="18488" y="0"/>
                  </a:lnTo>
                  <a:close/>
                </a:path>
              </a:pathLst>
            </a:custGeom>
            <a:solidFill>
              <a:srgbClr val="000000">
                <a:alpha val="5490"/>
              </a:srgbClr>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Calibri"/>
                <a:buNone/>
              </a:pPr>
              <a:endParaRPr sz="900" b="0" i="0" u="none" strike="noStrike" cap="none">
                <a:solidFill>
                  <a:srgbClr val="000000"/>
                </a:solidFill>
                <a:latin typeface="Arial"/>
                <a:ea typeface="Arial"/>
                <a:cs typeface="Arial"/>
                <a:sym typeface="Arial"/>
              </a:endParaRPr>
            </a:p>
          </p:txBody>
        </p:sp>
        <p:sp>
          <p:nvSpPr>
            <p:cNvPr id="213" name="Shape 213"/>
            <p:cNvSpPr/>
            <p:nvPr/>
          </p:nvSpPr>
          <p:spPr>
            <a:xfrm>
              <a:off x="3317276" y="6253146"/>
              <a:ext cx="91105" cy="123711"/>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214" name="Shape 214"/>
            <p:cNvSpPr/>
            <p:nvPr/>
          </p:nvSpPr>
          <p:spPr>
            <a:xfrm>
              <a:off x="10546185" y="6485755"/>
              <a:ext cx="123174" cy="167261"/>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215" name="Shape 215"/>
            <p:cNvSpPr/>
            <p:nvPr/>
          </p:nvSpPr>
          <p:spPr>
            <a:xfrm>
              <a:off x="10768013" y="6579945"/>
              <a:ext cx="91105" cy="123711"/>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216" name="Shape 216"/>
            <p:cNvSpPr/>
            <p:nvPr/>
          </p:nvSpPr>
          <p:spPr>
            <a:xfrm>
              <a:off x="1789741" y="6321923"/>
              <a:ext cx="3541170" cy="560530"/>
            </a:xfrm>
            <a:custGeom>
              <a:avLst/>
              <a:gdLst/>
              <a:ahLst/>
              <a:cxnLst/>
              <a:rect l="0" t="0" r="0" b="0"/>
              <a:pathLst>
                <a:path w="120000" h="120000" extrusionOk="0">
                  <a:moveTo>
                    <a:pt x="120000" y="120000"/>
                  </a:moveTo>
                  <a:lnTo>
                    <a:pt x="92794" y="24466"/>
                  </a:lnTo>
                  <a:lnTo>
                    <a:pt x="82488" y="59733"/>
                  </a:lnTo>
                  <a:lnTo>
                    <a:pt x="68011" y="17811"/>
                  </a:lnTo>
                  <a:lnTo>
                    <a:pt x="64983" y="26650"/>
                  </a:lnTo>
                  <a:lnTo>
                    <a:pt x="55761" y="0"/>
                  </a:lnTo>
                  <a:lnTo>
                    <a:pt x="41372" y="41516"/>
                  </a:lnTo>
                  <a:lnTo>
                    <a:pt x="33150" y="17811"/>
                  </a:lnTo>
                  <a:lnTo>
                    <a:pt x="30711" y="24911"/>
                  </a:lnTo>
                  <a:lnTo>
                    <a:pt x="0" y="120000"/>
                  </a:lnTo>
                  <a:lnTo>
                    <a:pt x="120000" y="12000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217" name="Shape 217"/>
            <p:cNvSpPr/>
            <p:nvPr/>
          </p:nvSpPr>
          <p:spPr>
            <a:xfrm>
              <a:off x="6515273" y="6473942"/>
              <a:ext cx="2412272" cy="408509"/>
            </a:xfrm>
            <a:custGeom>
              <a:avLst/>
              <a:gdLst/>
              <a:ahLst/>
              <a:cxnLst/>
              <a:rect l="0" t="0" r="0" b="0"/>
              <a:pathLst>
                <a:path w="120000" h="120000" extrusionOk="0">
                  <a:moveTo>
                    <a:pt x="120000" y="120000"/>
                  </a:moveTo>
                  <a:lnTo>
                    <a:pt x="86555" y="57333"/>
                  </a:lnTo>
                  <a:lnTo>
                    <a:pt x="77533" y="74244"/>
                  </a:lnTo>
                  <a:lnTo>
                    <a:pt x="56155" y="31977"/>
                  </a:lnTo>
                  <a:lnTo>
                    <a:pt x="49750" y="49066"/>
                  </a:lnTo>
                  <a:lnTo>
                    <a:pt x="36216" y="0"/>
                  </a:lnTo>
                  <a:lnTo>
                    <a:pt x="0" y="120000"/>
                  </a:lnTo>
                  <a:lnTo>
                    <a:pt x="120000" y="12000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218" name="Shape 218"/>
            <p:cNvSpPr/>
            <p:nvPr/>
          </p:nvSpPr>
          <p:spPr>
            <a:xfrm>
              <a:off x="3435239" y="6315639"/>
              <a:ext cx="292074" cy="280265"/>
            </a:xfrm>
            <a:custGeom>
              <a:avLst/>
              <a:gdLst/>
              <a:ahLst/>
              <a:cxnLst/>
              <a:rect l="0" t="0" r="0" b="0"/>
              <a:pathLst>
                <a:path w="120000" h="120000" extrusionOk="0">
                  <a:moveTo>
                    <a:pt x="0" y="0"/>
                  </a:moveTo>
                  <a:lnTo>
                    <a:pt x="42911" y="99911"/>
                  </a:lnTo>
                  <a:lnTo>
                    <a:pt x="120000" y="120000"/>
                  </a:lnTo>
                  <a:lnTo>
                    <a:pt x="111777" y="53305"/>
                  </a:lnTo>
                  <a:lnTo>
                    <a:pt x="0" y="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219" name="Shape 219"/>
            <p:cNvSpPr/>
            <p:nvPr/>
          </p:nvSpPr>
          <p:spPr>
            <a:xfrm>
              <a:off x="7644167" y="6583377"/>
              <a:ext cx="303332" cy="299658"/>
            </a:xfrm>
            <a:custGeom>
              <a:avLst/>
              <a:gdLst/>
              <a:ahLst/>
              <a:cxnLst/>
              <a:rect l="0" t="0" r="0" b="0"/>
              <a:pathLst>
                <a:path w="120000" h="120000" extrusionOk="0">
                  <a:moveTo>
                    <a:pt x="0" y="0"/>
                  </a:moveTo>
                  <a:lnTo>
                    <a:pt x="0" y="38327"/>
                  </a:lnTo>
                  <a:lnTo>
                    <a:pt x="46266" y="91938"/>
                  </a:lnTo>
                  <a:lnTo>
                    <a:pt x="120000" y="120000"/>
                  </a:lnTo>
                  <a:lnTo>
                    <a:pt x="60122" y="78661"/>
                  </a:lnTo>
                  <a:lnTo>
                    <a:pt x="0" y="0"/>
                  </a:lnTo>
                  <a:close/>
                </a:path>
              </a:pathLst>
            </a:custGeom>
            <a:solidFill>
              <a:srgbClr val="000000">
                <a:alpha val="5490"/>
              </a:srgbClr>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Calibri"/>
                <a:buNone/>
              </a:pPr>
              <a:endParaRPr sz="900" b="0" i="0" u="none" strike="noStrike" cap="none">
                <a:solidFill>
                  <a:srgbClr val="000000"/>
                </a:solidFill>
                <a:latin typeface="Arial"/>
                <a:ea typeface="Arial"/>
                <a:cs typeface="Arial"/>
                <a:sym typeface="Arial"/>
              </a:endParaRPr>
            </a:p>
          </p:txBody>
        </p:sp>
        <p:sp>
          <p:nvSpPr>
            <p:cNvPr id="220" name="Shape 220"/>
            <p:cNvSpPr/>
            <p:nvPr/>
          </p:nvSpPr>
          <p:spPr>
            <a:xfrm>
              <a:off x="8064206" y="6662842"/>
              <a:ext cx="210768" cy="158899"/>
            </a:xfrm>
            <a:custGeom>
              <a:avLst/>
              <a:gdLst/>
              <a:ahLst/>
              <a:cxnLst/>
              <a:rect l="0" t="0" r="0" b="0"/>
              <a:pathLst>
                <a:path w="120000" h="120000" extrusionOk="0">
                  <a:moveTo>
                    <a:pt x="43444" y="0"/>
                  </a:moveTo>
                  <a:lnTo>
                    <a:pt x="0" y="67088"/>
                  </a:lnTo>
                  <a:lnTo>
                    <a:pt x="120000" y="120000"/>
                  </a:lnTo>
                  <a:lnTo>
                    <a:pt x="50922" y="60000"/>
                  </a:lnTo>
                  <a:lnTo>
                    <a:pt x="43444" y="0"/>
                  </a:lnTo>
                  <a:close/>
                </a:path>
              </a:pathLst>
            </a:custGeom>
            <a:solidFill>
              <a:srgbClr val="000000">
                <a:alpha val="5490"/>
              </a:srgbClr>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Calibri"/>
                <a:buNone/>
              </a:pPr>
              <a:endParaRPr sz="900" b="0" i="0" u="none" strike="noStrike" cap="none">
                <a:solidFill>
                  <a:srgbClr val="000000"/>
                </a:solidFill>
                <a:latin typeface="Arial"/>
                <a:ea typeface="Arial"/>
                <a:cs typeface="Arial"/>
                <a:sym typeface="Arial"/>
              </a:endParaRPr>
            </a:p>
          </p:txBody>
        </p:sp>
        <p:sp>
          <p:nvSpPr>
            <p:cNvPr id="221" name="Shape 221"/>
            <p:cNvSpPr/>
            <p:nvPr/>
          </p:nvSpPr>
          <p:spPr>
            <a:xfrm>
              <a:off x="7135696" y="6467657"/>
              <a:ext cx="340233" cy="408509"/>
            </a:xfrm>
            <a:custGeom>
              <a:avLst/>
              <a:gdLst/>
              <a:ahLst/>
              <a:cxnLst/>
              <a:rect l="0" t="0" r="0" b="0"/>
              <a:pathLst>
                <a:path w="120000" h="120000" extrusionOk="0">
                  <a:moveTo>
                    <a:pt x="37938" y="0"/>
                  </a:moveTo>
                  <a:lnTo>
                    <a:pt x="0" y="68544"/>
                  </a:lnTo>
                  <a:lnTo>
                    <a:pt x="33750" y="88761"/>
                  </a:lnTo>
                  <a:lnTo>
                    <a:pt x="120000" y="120000"/>
                  </a:lnTo>
                  <a:lnTo>
                    <a:pt x="53383" y="76077"/>
                  </a:lnTo>
                  <a:lnTo>
                    <a:pt x="31322" y="45572"/>
                  </a:lnTo>
                  <a:lnTo>
                    <a:pt x="37938" y="0"/>
                  </a:lnTo>
                  <a:close/>
                </a:path>
              </a:pathLst>
            </a:custGeom>
            <a:solidFill>
              <a:srgbClr val="000000">
                <a:alpha val="5490"/>
              </a:srgbClr>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Calibri"/>
                <a:buNone/>
              </a:pPr>
              <a:endParaRPr sz="900" b="0" i="0" u="none" strike="noStrike" cap="none">
                <a:solidFill>
                  <a:srgbClr val="000000"/>
                </a:solidFill>
                <a:latin typeface="Arial"/>
                <a:ea typeface="Arial"/>
                <a:cs typeface="Arial"/>
                <a:sym typeface="Arial"/>
              </a:endParaRPr>
            </a:p>
          </p:txBody>
        </p:sp>
        <p:sp>
          <p:nvSpPr>
            <p:cNvPr id="222" name="Shape 222"/>
            <p:cNvSpPr/>
            <p:nvPr/>
          </p:nvSpPr>
          <p:spPr>
            <a:xfrm>
              <a:off x="2672217" y="6398842"/>
              <a:ext cx="621049" cy="477326"/>
            </a:xfrm>
            <a:custGeom>
              <a:avLst/>
              <a:gdLst/>
              <a:ahLst/>
              <a:cxnLst/>
              <a:rect l="0" t="0" r="0" b="0"/>
              <a:pathLst>
                <a:path w="120000" h="120000" extrusionOk="0">
                  <a:moveTo>
                    <a:pt x="18488" y="0"/>
                  </a:moveTo>
                  <a:lnTo>
                    <a:pt x="0" y="44666"/>
                  </a:lnTo>
                  <a:lnTo>
                    <a:pt x="34805" y="70772"/>
                  </a:lnTo>
                  <a:lnTo>
                    <a:pt x="40966" y="106944"/>
                  </a:lnTo>
                  <a:lnTo>
                    <a:pt x="78911" y="120000"/>
                  </a:lnTo>
                  <a:lnTo>
                    <a:pt x="120000" y="120000"/>
                  </a:lnTo>
                  <a:lnTo>
                    <a:pt x="30694" y="45294"/>
                  </a:lnTo>
                  <a:lnTo>
                    <a:pt x="18488" y="0"/>
                  </a:lnTo>
                  <a:close/>
                </a:path>
              </a:pathLst>
            </a:custGeom>
            <a:solidFill>
              <a:srgbClr val="000000">
                <a:alpha val="5490"/>
              </a:srgbClr>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Calibri"/>
                <a:buNone/>
              </a:pPr>
              <a:endParaRPr sz="900" b="0" i="0" u="none" strike="noStrike" cap="none">
                <a:solidFill>
                  <a:srgbClr val="000000"/>
                </a:solidFill>
                <a:latin typeface="Arial"/>
                <a:ea typeface="Arial"/>
                <a:cs typeface="Arial"/>
                <a:sym typeface="Arial"/>
              </a:endParaRPr>
            </a:p>
          </p:txBody>
        </p:sp>
        <p:sp>
          <p:nvSpPr>
            <p:cNvPr id="223" name="Shape 223"/>
            <p:cNvSpPr/>
            <p:nvPr/>
          </p:nvSpPr>
          <p:spPr>
            <a:xfrm>
              <a:off x="6094476" y="6673017"/>
              <a:ext cx="256980" cy="210890"/>
            </a:xfrm>
            <a:custGeom>
              <a:avLst/>
              <a:gdLst/>
              <a:ahLst/>
              <a:cxnLst/>
              <a:rect l="0" t="0" r="0" b="0"/>
              <a:pathLst>
                <a:path w="120000" h="120000" extrusionOk="0">
                  <a:moveTo>
                    <a:pt x="34583" y="0"/>
                  </a:moveTo>
                  <a:lnTo>
                    <a:pt x="3872" y="45294"/>
                  </a:lnTo>
                  <a:lnTo>
                    <a:pt x="21288" y="61650"/>
                  </a:lnTo>
                  <a:lnTo>
                    <a:pt x="0" y="120000"/>
                  </a:lnTo>
                  <a:lnTo>
                    <a:pt x="120000" y="120000"/>
                  </a:lnTo>
                  <a:lnTo>
                    <a:pt x="87744" y="96722"/>
                  </a:lnTo>
                  <a:lnTo>
                    <a:pt x="88644" y="60077"/>
                  </a:lnTo>
                  <a:lnTo>
                    <a:pt x="64516" y="41994"/>
                  </a:lnTo>
                  <a:lnTo>
                    <a:pt x="34583" y="0"/>
                  </a:lnTo>
                  <a:close/>
                </a:path>
              </a:pathLst>
            </a:custGeom>
            <a:solidFill>
              <a:srgbClr val="000000">
                <a:alpha val="5490"/>
              </a:srgbClr>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224" name="Shape 224"/>
            <p:cNvSpPr/>
            <p:nvPr/>
          </p:nvSpPr>
          <p:spPr>
            <a:xfrm>
              <a:off x="9416039" y="6495175"/>
              <a:ext cx="2287276" cy="387279"/>
            </a:xfrm>
            <a:custGeom>
              <a:avLst/>
              <a:gdLst/>
              <a:ahLst/>
              <a:cxnLst/>
              <a:rect l="0" t="0" r="0" b="0"/>
              <a:pathLst>
                <a:path w="120000" h="120000" extrusionOk="0">
                  <a:moveTo>
                    <a:pt x="120000" y="120000"/>
                  </a:moveTo>
                  <a:lnTo>
                    <a:pt x="86544" y="57277"/>
                  </a:lnTo>
                  <a:lnTo>
                    <a:pt x="75516" y="62316"/>
                  </a:lnTo>
                  <a:lnTo>
                    <a:pt x="60394" y="33477"/>
                  </a:lnTo>
                  <a:lnTo>
                    <a:pt x="49777" y="49211"/>
                  </a:lnTo>
                  <a:lnTo>
                    <a:pt x="36188" y="0"/>
                  </a:lnTo>
                  <a:lnTo>
                    <a:pt x="0" y="120000"/>
                  </a:lnTo>
                  <a:lnTo>
                    <a:pt x="120000" y="12000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225" name="Shape 225"/>
            <p:cNvSpPr/>
            <p:nvPr/>
          </p:nvSpPr>
          <p:spPr>
            <a:xfrm>
              <a:off x="9934010" y="6488307"/>
              <a:ext cx="643561" cy="387279"/>
            </a:xfrm>
            <a:custGeom>
              <a:avLst/>
              <a:gdLst/>
              <a:ahLst/>
              <a:cxnLst/>
              <a:rect l="0" t="0" r="0" b="0"/>
              <a:pathLst>
                <a:path w="120000" h="120000" extrusionOk="0">
                  <a:moveTo>
                    <a:pt x="32033" y="0"/>
                  </a:moveTo>
                  <a:lnTo>
                    <a:pt x="0" y="58083"/>
                  </a:lnTo>
                  <a:lnTo>
                    <a:pt x="25722" y="73611"/>
                  </a:lnTo>
                  <a:lnTo>
                    <a:pt x="11405" y="120000"/>
                  </a:lnTo>
                  <a:lnTo>
                    <a:pt x="120000" y="120000"/>
                  </a:lnTo>
                  <a:lnTo>
                    <a:pt x="80322" y="49211"/>
                  </a:lnTo>
                  <a:lnTo>
                    <a:pt x="32033" y="0"/>
                  </a:lnTo>
                  <a:close/>
                </a:path>
              </a:pathLst>
            </a:custGeom>
            <a:solidFill>
              <a:srgbClr val="000000">
                <a:alpha val="5490"/>
              </a:srgbClr>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grpSp>
          <p:nvGrpSpPr>
            <p:cNvPr id="226" name="Shape 226"/>
            <p:cNvGrpSpPr/>
            <p:nvPr/>
          </p:nvGrpSpPr>
          <p:grpSpPr>
            <a:xfrm>
              <a:off x="730736" y="6295019"/>
              <a:ext cx="3468804" cy="587433"/>
              <a:chOff x="635956" y="6252598"/>
              <a:chExt cx="3682205" cy="623572"/>
            </a:xfrm>
          </p:grpSpPr>
          <p:sp>
            <p:nvSpPr>
              <p:cNvPr id="227" name="Shape 227"/>
              <p:cNvSpPr/>
              <p:nvPr/>
            </p:nvSpPr>
            <p:spPr>
              <a:xfrm>
                <a:off x="635956" y="6252598"/>
                <a:ext cx="3682205" cy="623570"/>
              </a:xfrm>
              <a:custGeom>
                <a:avLst/>
                <a:gdLst/>
                <a:ahLst/>
                <a:cxnLst/>
                <a:rect l="0" t="0" r="0" b="0"/>
                <a:pathLst>
                  <a:path w="120000" h="120000" extrusionOk="0">
                    <a:moveTo>
                      <a:pt x="120000" y="120000"/>
                    </a:moveTo>
                    <a:lnTo>
                      <a:pt x="86555" y="57333"/>
                    </a:lnTo>
                    <a:lnTo>
                      <a:pt x="77533" y="74244"/>
                    </a:lnTo>
                    <a:lnTo>
                      <a:pt x="56155" y="31977"/>
                    </a:lnTo>
                    <a:lnTo>
                      <a:pt x="49750" y="49066"/>
                    </a:lnTo>
                    <a:lnTo>
                      <a:pt x="36216" y="0"/>
                    </a:lnTo>
                    <a:lnTo>
                      <a:pt x="0" y="120000"/>
                    </a:lnTo>
                    <a:lnTo>
                      <a:pt x="120000" y="12000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228" name="Shape 228"/>
              <p:cNvSpPr/>
              <p:nvPr/>
            </p:nvSpPr>
            <p:spPr>
              <a:xfrm>
                <a:off x="2359156" y="6418757"/>
                <a:ext cx="463019" cy="457413"/>
              </a:xfrm>
              <a:custGeom>
                <a:avLst/>
                <a:gdLst/>
                <a:ahLst/>
                <a:cxnLst/>
                <a:rect l="0" t="0" r="0" b="0"/>
                <a:pathLst>
                  <a:path w="120000" h="120000" extrusionOk="0">
                    <a:moveTo>
                      <a:pt x="0" y="0"/>
                    </a:moveTo>
                    <a:lnTo>
                      <a:pt x="0" y="38327"/>
                    </a:lnTo>
                    <a:lnTo>
                      <a:pt x="46266" y="91938"/>
                    </a:lnTo>
                    <a:lnTo>
                      <a:pt x="120000" y="120000"/>
                    </a:lnTo>
                    <a:lnTo>
                      <a:pt x="60122" y="78661"/>
                    </a:lnTo>
                    <a:lnTo>
                      <a:pt x="0" y="0"/>
                    </a:lnTo>
                    <a:close/>
                  </a:path>
                </a:pathLst>
              </a:custGeom>
              <a:solidFill>
                <a:srgbClr val="000000">
                  <a:alpha val="5490"/>
                </a:srgbClr>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Calibri"/>
                  <a:buNone/>
                </a:pPr>
                <a:endParaRPr sz="900" b="0" i="0" u="none" strike="noStrike" cap="none">
                  <a:solidFill>
                    <a:srgbClr val="000000"/>
                  </a:solidFill>
                  <a:latin typeface="Arial"/>
                  <a:ea typeface="Arial"/>
                  <a:cs typeface="Arial"/>
                  <a:sym typeface="Arial"/>
                </a:endParaRPr>
              </a:p>
            </p:txBody>
          </p:sp>
          <p:sp>
            <p:nvSpPr>
              <p:cNvPr id="229" name="Shape 229"/>
              <p:cNvSpPr/>
              <p:nvPr/>
            </p:nvSpPr>
            <p:spPr>
              <a:xfrm>
                <a:off x="3175408" y="6550535"/>
                <a:ext cx="321729" cy="242553"/>
              </a:xfrm>
              <a:custGeom>
                <a:avLst/>
                <a:gdLst/>
                <a:ahLst/>
                <a:cxnLst/>
                <a:rect l="0" t="0" r="0" b="0"/>
                <a:pathLst>
                  <a:path w="120000" h="120000" extrusionOk="0">
                    <a:moveTo>
                      <a:pt x="43444" y="0"/>
                    </a:moveTo>
                    <a:lnTo>
                      <a:pt x="0" y="67088"/>
                    </a:lnTo>
                    <a:lnTo>
                      <a:pt x="120000" y="120000"/>
                    </a:lnTo>
                    <a:lnTo>
                      <a:pt x="50922" y="60000"/>
                    </a:lnTo>
                    <a:lnTo>
                      <a:pt x="43444" y="0"/>
                    </a:lnTo>
                    <a:close/>
                  </a:path>
                </a:pathLst>
              </a:custGeom>
              <a:solidFill>
                <a:srgbClr val="000000">
                  <a:alpha val="5490"/>
                </a:srgbClr>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Calibri"/>
                  <a:buNone/>
                </a:pPr>
                <a:endParaRPr sz="900" b="0" i="0" u="none" strike="noStrike" cap="none">
                  <a:solidFill>
                    <a:srgbClr val="000000"/>
                  </a:solidFill>
                  <a:latin typeface="Arial"/>
                  <a:ea typeface="Arial"/>
                  <a:cs typeface="Arial"/>
                  <a:sym typeface="Arial"/>
                </a:endParaRPr>
              </a:p>
            </p:txBody>
          </p:sp>
          <p:sp>
            <p:nvSpPr>
              <p:cNvPr id="230" name="Shape 230"/>
              <p:cNvSpPr/>
              <p:nvPr/>
            </p:nvSpPr>
            <p:spPr>
              <a:xfrm>
                <a:off x="1582999" y="6252598"/>
                <a:ext cx="519347" cy="623570"/>
              </a:xfrm>
              <a:custGeom>
                <a:avLst/>
                <a:gdLst/>
                <a:ahLst/>
                <a:cxnLst/>
                <a:rect l="0" t="0" r="0" b="0"/>
                <a:pathLst>
                  <a:path w="120000" h="120000" extrusionOk="0">
                    <a:moveTo>
                      <a:pt x="37938" y="0"/>
                    </a:moveTo>
                    <a:lnTo>
                      <a:pt x="0" y="68544"/>
                    </a:lnTo>
                    <a:lnTo>
                      <a:pt x="33750" y="88761"/>
                    </a:lnTo>
                    <a:lnTo>
                      <a:pt x="120000" y="120000"/>
                    </a:lnTo>
                    <a:lnTo>
                      <a:pt x="53383" y="76077"/>
                    </a:lnTo>
                    <a:lnTo>
                      <a:pt x="31322" y="45572"/>
                    </a:lnTo>
                    <a:lnTo>
                      <a:pt x="37938" y="0"/>
                    </a:lnTo>
                    <a:close/>
                  </a:path>
                </a:pathLst>
              </a:custGeom>
              <a:solidFill>
                <a:srgbClr val="000000">
                  <a:alpha val="5490"/>
                </a:srgbClr>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Calibri"/>
                  <a:buNone/>
                </a:pPr>
                <a:endParaRPr sz="900" b="0" i="0" u="none" strike="noStrike" cap="none">
                  <a:solidFill>
                    <a:srgbClr val="000000"/>
                  </a:solidFill>
                  <a:latin typeface="Arial"/>
                  <a:ea typeface="Arial"/>
                  <a:cs typeface="Arial"/>
                  <a:sym typeface="Arial"/>
                </a:endParaRPr>
              </a:p>
            </p:txBody>
          </p:sp>
        </p:grpSp>
        <p:sp>
          <p:nvSpPr>
            <p:cNvPr id="231" name="Shape 231"/>
            <p:cNvSpPr/>
            <p:nvPr/>
          </p:nvSpPr>
          <p:spPr>
            <a:xfrm rot="480000">
              <a:off x="8763396" y="6466590"/>
              <a:ext cx="334777" cy="219412"/>
            </a:xfrm>
            <a:custGeom>
              <a:avLst/>
              <a:gdLst/>
              <a:ahLst/>
              <a:cxnLst/>
              <a:rect l="0" t="0" r="0" b="0"/>
              <a:pathLst>
                <a:path w="120000" h="120000" extrusionOk="0">
                  <a:moveTo>
                    <a:pt x="0" y="0"/>
                  </a:moveTo>
                  <a:lnTo>
                    <a:pt x="42911" y="99911"/>
                  </a:lnTo>
                  <a:lnTo>
                    <a:pt x="120000" y="120000"/>
                  </a:lnTo>
                  <a:lnTo>
                    <a:pt x="111777" y="53305"/>
                  </a:lnTo>
                  <a:lnTo>
                    <a:pt x="0" y="0"/>
                  </a:lnTo>
                  <a:close/>
                </a:path>
              </a:pathLst>
            </a:custGeom>
            <a:solidFill>
              <a:srgbClr val="000000">
                <a:alpha val="5490"/>
              </a:srgbClr>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grpSp>
          <p:nvGrpSpPr>
            <p:cNvPr id="232" name="Shape 232"/>
            <p:cNvGrpSpPr/>
            <p:nvPr/>
          </p:nvGrpSpPr>
          <p:grpSpPr>
            <a:xfrm>
              <a:off x="4486591" y="6543403"/>
              <a:ext cx="2002434" cy="339048"/>
              <a:chOff x="4486591" y="6531401"/>
              <a:chExt cx="2002434" cy="339048"/>
            </a:xfrm>
          </p:grpSpPr>
          <p:sp>
            <p:nvSpPr>
              <p:cNvPr id="233" name="Shape 233"/>
              <p:cNvSpPr/>
              <p:nvPr/>
            </p:nvSpPr>
            <p:spPr>
              <a:xfrm>
                <a:off x="5776414" y="6578757"/>
                <a:ext cx="110237" cy="149691"/>
              </a:xfrm>
              <a:custGeom>
                <a:avLst/>
                <a:gdLst/>
                <a:ahLst/>
                <a:cxnLst/>
                <a:rect l="0" t="0" r="0" b="0"/>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234" name="Shape 234"/>
              <p:cNvSpPr/>
              <p:nvPr/>
            </p:nvSpPr>
            <p:spPr>
              <a:xfrm>
                <a:off x="4486591" y="6531401"/>
                <a:ext cx="2002434" cy="339048"/>
              </a:xfrm>
              <a:custGeom>
                <a:avLst/>
                <a:gdLst/>
                <a:ahLst/>
                <a:cxnLst/>
                <a:rect l="0" t="0" r="0" b="0"/>
                <a:pathLst>
                  <a:path w="120000" h="120000" extrusionOk="0">
                    <a:moveTo>
                      <a:pt x="120000" y="120000"/>
                    </a:moveTo>
                    <a:lnTo>
                      <a:pt x="86544" y="57277"/>
                    </a:lnTo>
                    <a:lnTo>
                      <a:pt x="75516" y="62316"/>
                    </a:lnTo>
                    <a:lnTo>
                      <a:pt x="60394" y="33477"/>
                    </a:lnTo>
                    <a:lnTo>
                      <a:pt x="49777" y="49211"/>
                    </a:lnTo>
                    <a:lnTo>
                      <a:pt x="36188" y="0"/>
                    </a:lnTo>
                    <a:lnTo>
                      <a:pt x="0" y="120000"/>
                    </a:lnTo>
                    <a:lnTo>
                      <a:pt x="120000" y="120000"/>
                    </a:lnTo>
                    <a:close/>
                  </a:path>
                </a:pathLst>
              </a:custGeom>
              <a:solidFill>
                <a:srgbClr val="5CC151"/>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235" name="Shape 235"/>
              <p:cNvSpPr/>
              <p:nvPr/>
            </p:nvSpPr>
            <p:spPr>
              <a:xfrm>
                <a:off x="4936482" y="6531401"/>
                <a:ext cx="563416" cy="339048"/>
              </a:xfrm>
              <a:custGeom>
                <a:avLst/>
                <a:gdLst/>
                <a:ahLst/>
                <a:cxnLst/>
                <a:rect l="0" t="0" r="0" b="0"/>
                <a:pathLst>
                  <a:path w="120000" h="120000" extrusionOk="0">
                    <a:moveTo>
                      <a:pt x="32033" y="0"/>
                    </a:moveTo>
                    <a:lnTo>
                      <a:pt x="0" y="58083"/>
                    </a:lnTo>
                    <a:lnTo>
                      <a:pt x="25722" y="73611"/>
                    </a:lnTo>
                    <a:lnTo>
                      <a:pt x="11405" y="120000"/>
                    </a:lnTo>
                    <a:lnTo>
                      <a:pt x="120000" y="120000"/>
                    </a:lnTo>
                    <a:lnTo>
                      <a:pt x="80322" y="49211"/>
                    </a:lnTo>
                    <a:lnTo>
                      <a:pt x="32033" y="0"/>
                    </a:lnTo>
                    <a:close/>
                  </a:path>
                </a:pathLst>
              </a:custGeom>
              <a:solidFill>
                <a:srgbClr val="000000">
                  <a:alpha val="5490"/>
                </a:srgbClr>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Calibri"/>
                  <a:buNone/>
                </a:pPr>
                <a:endParaRPr sz="900" b="0" i="0" u="none" strike="noStrike" cap="none">
                  <a:solidFill>
                    <a:srgbClr val="000000"/>
                  </a:solidFill>
                  <a:latin typeface="Arial"/>
                  <a:ea typeface="Arial"/>
                  <a:cs typeface="Arial"/>
                  <a:sym typeface="Arial"/>
                </a:endParaRPr>
              </a:p>
            </p:txBody>
          </p:sp>
        </p:grpSp>
        <p:sp>
          <p:nvSpPr>
            <p:cNvPr id="236" name="Shape 236"/>
            <p:cNvSpPr/>
            <p:nvPr/>
          </p:nvSpPr>
          <p:spPr>
            <a:xfrm>
              <a:off x="5503225" y="6697346"/>
              <a:ext cx="208175" cy="160654"/>
            </a:xfrm>
            <a:custGeom>
              <a:avLst/>
              <a:gdLst/>
              <a:ahLst/>
              <a:cxnLst/>
              <a:rect l="0" t="0" r="0" b="0"/>
              <a:pathLst>
                <a:path w="120000" h="120000" extrusionOk="0">
                  <a:moveTo>
                    <a:pt x="0" y="0"/>
                  </a:moveTo>
                  <a:lnTo>
                    <a:pt x="13111" y="67983"/>
                  </a:lnTo>
                  <a:lnTo>
                    <a:pt x="120000" y="120000"/>
                  </a:lnTo>
                  <a:lnTo>
                    <a:pt x="40133" y="59744"/>
                  </a:lnTo>
                  <a:lnTo>
                    <a:pt x="0" y="0"/>
                  </a:lnTo>
                  <a:close/>
                </a:path>
              </a:pathLst>
            </a:custGeom>
            <a:solidFill>
              <a:srgbClr val="000000">
                <a:alpha val="5490"/>
              </a:srgbClr>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Calibri"/>
                <a:buNone/>
              </a:pPr>
              <a:endParaRPr sz="900" b="0" i="0" u="none" strike="noStrike" cap="none">
                <a:solidFill>
                  <a:srgbClr val="000000"/>
                </a:solidFill>
                <a:latin typeface="Arial"/>
                <a:ea typeface="Arial"/>
                <a:cs typeface="Arial"/>
                <a:sym typeface="Arial"/>
              </a:endParaRPr>
            </a:p>
          </p:txBody>
        </p:sp>
      </p:grpSp>
      <p:sp>
        <p:nvSpPr>
          <p:cNvPr id="237" name="Shape 237"/>
          <p:cNvSpPr txBox="1">
            <a:spLocks noGrp="1"/>
          </p:cNvSpPr>
          <p:nvPr>
            <p:ph type="title"/>
          </p:nvPr>
        </p:nvSpPr>
        <p:spPr>
          <a:xfrm>
            <a:off x="571500" y="63500"/>
            <a:ext cx="11045951" cy="990119"/>
          </a:xfrm>
          <a:prstGeom prst="rect">
            <a:avLst/>
          </a:prstGeom>
          <a:noFill/>
          <a:ln>
            <a:noFill/>
          </a:ln>
        </p:spPr>
        <p:txBody>
          <a:bodyPr wrap="square" lIns="91425" tIns="91425" rIns="91425" bIns="91425" anchor="b" anchorCtr="0"/>
          <a:lstStyle>
            <a:lvl1pPr marL="0" marR="0" lvl="0" indent="0" algn="l" rtl="0">
              <a:lnSpc>
                <a:spcPct val="95000"/>
              </a:lnSpc>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1pPr>
            <a:lvl2pPr marL="0" marR="0" lvl="1"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2pPr>
            <a:lvl3pPr marL="0" marR="0" lvl="2"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3pPr>
            <a:lvl4pPr marL="0" marR="0" lvl="3"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4pPr>
            <a:lvl5pPr marL="0" marR="0" lvl="4"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5pPr>
            <a:lvl6pPr marL="457200" marR="0" lvl="5"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6pPr>
            <a:lvl7pPr marL="914400" marR="0" lvl="6"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7pPr>
            <a:lvl8pPr marL="1371600" marR="0" lvl="7"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8pPr>
            <a:lvl9pPr marL="1828800" marR="0" lvl="8"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9pPr>
          </a:lstStyle>
          <a:p>
            <a:endParaRPr/>
          </a:p>
        </p:txBody>
      </p:sp>
      <p:sp>
        <p:nvSpPr>
          <p:cNvPr id="238" name="Shape 238"/>
          <p:cNvSpPr txBox="1">
            <a:spLocks noGrp="1"/>
          </p:cNvSpPr>
          <p:nvPr>
            <p:ph type="body" idx="1"/>
          </p:nvPr>
        </p:nvSpPr>
        <p:spPr>
          <a:xfrm>
            <a:off x="571500" y="1081137"/>
            <a:ext cx="11046139" cy="369332"/>
          </a:xfrm>
          <a:prstGeom prst="rect">
            <a:avLst/>
          </a:prstGeom>
          <a:noFill/>
          <a:ln>
            <a:noFill/>
          </a:ln>
        </p:spPr>
        <p:txBody>
          <a:bodyPr wrap="square" lIns="91425" tIns="91425" rIns="91425" bIns="91425" anchor="t" anchorCtr="0"/>
          <a:lstStyle>
            <a:lvl1pPr marL="279400" marR="0" lvl="0" indent="-127000" algn="l" rtl="0">
              <a:lnSpc>
                <a:spcPct val="100000"/>
              </a:lnSpc>
              <a:spcBef>
                <a:spcPts val="0"/>
              </a:spcBef>
              <a:spcAft>
                <a:spcPts val="0"/>
              </a:spcAft>
              <a:buClr>
                <a:srgbClr val="7F7F7F"/>
              </a:buClr>
              <a:buSzPct val="100000"/>
              <a:buFont typeface="Arial"/>
              <a:buChar char="​"/>
              <a:defRPr sz="2400" b="0" i="0" u="none" strike="noStrike" cap="none">
                <a:solidFill>
                  <a:schemeClr val="accent2"/>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9" name="Shape 239"/>
          <p:cNvSpPr txBox="1">
            <a:spLocks noGrp="1"/>
          </p:cNvSpPr>
          <p:nvPr>
            <p:ph type="ftr" idx="11"/>
          </p:nvPr>
        </p:nvSpPr>
        <p:spPr>
          <a:xfrm>
            <a:off x="577850" y="6545046"/>
            <a:ext cx="10587080" cy="181067"/>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lt1"/>
              </a:buClr>
              <a:buFont typeface="Arial"/>
              <a:buNone/>
              <a:defRPr sz="10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Photo_Content">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571500" y="56640"/>
            <a:ext cx="6721137" cy="990119"/>
          </a:xfrm>
          <a:prstGeom prst="rect">
            <a:avLst/>
          </a:prstGeom>
          <a:noFill/>
          <a:ln>
            <a:noFill/>
          </a:ln>
        </p:spPr>
        <p:txBody>
          <a:bodyPr wrap="square" lIns="91425" tIns="91425" rIns="91425" bIns="91425" anchor="b" anchorCtr="0"/>
          <a:lstStyle>
            <a:lvl1pPr marL="0" marR="0" lvl="0" indent="0" algn="l" rtl="0">
              <a:lnSpc>
                <a:spcPct val="95000"/>
              </a:lnSpc>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1pPr>
            <a:lvl2pPr marL="0" marR="0" lvl="1"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2pPr>
            <a:lvl3pPr marL="0" marR="0" lvl="2"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3pPr>
            <a:lvl4pPr marL="0" marR="0" lvl="3"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4pPr>
            <a:lvl5pPr marL="0" marR="0" lvl="4"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5pPr>
            <a:lvl6pPr marL="457200" marR="0" lvl="5"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6pPr>
            <a:lvl7pPr marL="914400" marR="0" lvl="6"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7pPr>
            <a:lvl8pPr marL="1371600" marR="0" lvl="7"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8pPr>
            <a:lvl9pPr marL="1828800" marR="0" lvl="8"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9pPr>
          </a:lstStyle>
          <a:p>
            <a:endParaRPr/>
          </a:p>
        </p:txBody>
      </p:sp>
      <p:sp>
        <p:nvSpPr>
          <p:cNvPr id="242" name="Shape 242"/>
          <p:cNvSpPr txBox="1">
            <a:spLocks noGrp="1"/>
          </p:cNvSpPr>
          <p:nvPr>
            <p:ph type="body" idx="1"/>
          </p:nvPr>
        </p:nvSpPr>
        <p:spPr>
          <a:xfrm>
            <a:off x="571500" y="1079525"/>
            <a:ext cx="6718299" cy="369332"/>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7F7F7F"/>
              </a:buClr>
              <a:buFont typeface="Arial"/>
              <a:buNone/>
              <a:defRPr sz="2400" b="0" i="0" u="none" strike="noStrike" cap="none">
                <a:solidFill>
                  <a:schemeClr val="accent2"/>
                </a:solidFill>
                <a:latin typeface="Arial"/>
                <a:ea typeface="Arial"/>
                <a:cs typeface="Arial"/>
                <a:sym typeface="Arial"/>
              </a:defRPr>
            </a:lvl1pPr>
            <a:lvl2pPr marL="457200" marR="0" lvl="1" indent="0" algn="l" rtl="0">
              <a:lnSpc>
                <a:spcPct val="100000"/>
              </a:lnSpc>
              <a:spcBef>
                <a:spcPts val="200"/>
              </a:spcBef>
              <a:spcAft>
                <a:spcPts val="600"/>
              </a:spcAft>
              <a:buClr>
                <a:schemeClr val="accent2"/>
              </a:buClr>
              <a:buFont typeface="Arial"/>
              <a:buNone/>
              <a:defRPr sz="2000" b="1" i="0" u="none" strike="noStrike" cap="none">
                <a:solidFill>
                  <a:schemeClr val="accent2"/>
                </a:solidFill>
                <a:latin typeface="Arial"/>
                <a:ea typeface="Arial"/>
                <a:cs typeface="Arial"/>
                <a:sym typeface="Arial"/>
              </a:defRPr>
            </a:lvl2pPr>
            <a:lvl3pPr marL="914400" marR="0" lvl="2" indent="0" algn="l" rtl="0">
              <a:lnSpc>
                <a:spcPct val="100000"/>
              </a:lnSpc>
              <a:spcBef>
                <a:spcPts val="0"/>
              </a:spcBef>
              <a:spcAft>
                <a:spcPts val="600"/>
              </a:spcAft>
              <a:buClr>
                <a:schemeClr val="accent2"/>
              </a:buClr>
              <a:buFont typeface="Arial"/>
              <a:buNone/>
              <a:defRPr sz="1800" b="1" i="0" u="none" strike="noStrike" cap="none">
                <a:solidFill>
                  <a:schemeClr val="accent2"/>
                </a:solidFill>
                <a:latin typeface="Arial"/>
                <a:ea typeface="Arial"/>
                <a:cs typeface="Arial"/>
                <a:sym typeface="Arial"/>
              </a:defRPr>
            </a:lvl3pPr>
            <a:lvl4pPr marL="1371600" marR="0" lvl="3" indent="0" algn="l" rtl="0">
              <a:lnSpc>
                <a:spcPct val="100000"/>
              </a:lnSpc>
              <a:spcBef>
                <a:spcPts val="0"/>
              </a:spcBef>
              <a:spcAft>
                <a:spcPts val="600"/>
              </a:spcAft>
              <a:buClr>
                <a:schemeClr val="accent2"/>
              </a:buClr>
              <a:buFont typeface="Arial"/>
              <a:buNone/>
              <a:defRPr sz="1600" b="1"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1600" b="1" i="0" u="none" strike="noStrike" cap="none">
                <a:solidFill>
                  <a:srgbClr val="5C656A"/>
                </a:solidFill>
                <a:latin typeface="Arial"/>
                <a:ea typeface="Arial"/>
                <a:cs typeface="Arial"/>
                <a:sym typeface="Arial"/>
              </a:defRPr>
            </a:lvl5pPr>
            <a:lvl6pPr marL="2286000" marR="0" lvl="5" indent="0" algn="l" rtl="0">
              <a:lnSpc>
                <a:spcPct val="100000"/>
              </a:lnSpc>
              <a:spcBef>
                <a:spcPts val="40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lnSpc>
                <a:spcPct val="100000"/>
              </a:lnSpc>
              <a:spcBef>
                <a:spcPts val="40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lnSpc>
                <a:spcPct val="100000"/>
              </a:lnSpc>
              <a:spcBef>
                <a:spcPts val="40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lnSpc>
                <a:spcPct val="100000"/>
              </a:lnSpc>
              <a:spcBef>
                <a:spcPts val="40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43" name="Shape 243"/>
          <p:cNvSpPr>
            <a:spLocks noGrp="1"/>
          </p:cNvSpPr>
          <p:nvPr>
            <p:ph type="pic" idx="2"/>
          </p:nvPr>
        </p:nvSpPr>
        <p:spPr>
          <a:xfrm>
            <a:off x="7845503" y="0"/>
            <a:ext cx="4343321" cy="6870730"/>
          </a:xfrm>
          <a:prstGeom prst="rect">
            <a:avLst/>
          </a:prstGeom>
          <a:solidFill>
            <a:srgbClr val="BFBFBF"/>
          </a:solidFill>
          <a:ln>
            <a:noFill/>
          </a:ln>
        </p:spPr>
        <p:txBody>
          <a:bodyPr wrap="square" lIns="91425" tIns="91425" rIns="91425" bIns="91425" anchor="ctr" anchorCtr="0"/>
          <a:lstStyle>
            <a:lvl1pPr marL="0" marR="0" lvl="0" indent="0" algn="ctr" rtl="0">
              <a:lnSpc>
                <a:spcPct val="100000"/>
              </a:lnSpc>
              <a:spcBef>
                <a:spcPts val="1200"/>
              </a:spcBef>
              <a:spcAft>
                <a:spcPts val="200"/>
              </a:spcAft>
              <a:buClr>
                <a:srgbClr val="7F7F7F"/>
              </a:buClr>
              <a:buFont typeface="Arial"/>
              <a:buNone/>
              <a:defRPr sz="1600" b="0" i="0" u="none" strike="noStrike" cap="none">
                <a:solidFill>
                  <a:schemeClr val="lt1"/>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4" name="Shape 244"/>
          <p:cNvSpPr txBox="1">
            <a:spLocks noGrp="1"/>
          </p:cNvSpPr>
          <p:nvPr>
            <p:ph type="body" idx="3"/>
          </p:nvPr>
        </p:nvSpPr>
        <p:spPr>
          <a:xfrm>
            <a:off x="571500" y="1765475"/>
            <a:ext cx="6713893" cy="2589384"/>
          </a:xfrm>
          <a:prstGeom prst="rect">
            <a:avLst/>
          </a:prstGeom>
          <a:noFill/>
          <a:ln>
            <a:noFill/>
          </a:ln>
        </p:spPr>
        <p:txBody>
          <a:bodyPr wrap="square" lIns="91425" tIns="91425" rIns="91425" bIns="91425" anchor="t" anchorCtr="0"/>
          <a:lstStyle>
            <a:lvl1pPr marL="254000" marR="0" lvl="0" indent="-127000" algn="l" rtl="0">
              <a:lnSpc>
                <a:spcPct val="100000"/>
              </a:lnSpc>
              <a:spcBef>
                <a:spcPts val="1000"/>
              </a:spcBef>
              <a:spcAft>
                <a:spcPts val="200"/>
              </a:spcAft>
              <a:buClr>
                <a:srgbClr val="7F7F7F"/>
              </a:buClr>
              <a:buSzPct val="100000"/>
              <a:buFont typeface="Arial"/>
              <a:buChar char="​"/>
              <a:defRPr sz="2000" b="0" i="0" u="none" strike="noStrike" cap="none">
                <a:solidFill>
                  <a:srgbClr val="5C656A"/>
                </a:solidFill>
                <a:latin typeface="Arial"/>
                <a:ea typeface="Arial"/>
                <a:cs typeface="Arial"/>
                <a:sym typeface="Arial"/>
              </a:defRPr>
            </a:lvl1pPr>
            <a:lvl2pPr marL="228600" marR="0" lvl="1" indent="63500" algn="l" rtl="0">
              <a:lnSpc>
                <a:spcPct val="100000"/>
              </a:lnSpc>
              <a:spcBef>
                <a:spcPts val="0"/>
              </a:spcBef>
              <a:spcAft>
                <a:spcPts val="4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5" name="Shape 245"/>
          <p:cNvSpPr txBox="1">
            <a:spLocks noGrp="1"/>
          </p:cNvSpPr>
          <p:nvPr>
            <p:ph type="ftr" idx="11"/>
          </p:nvPr>
        </p:nvSpPr>
        <p:spPr>
          <a:xfrm>
            <a:off x="577850" y="6545046"/>
            <a:ext cx="10587080" cy="181067"/>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AFB5BA"/>
              </a:buClr>
              <a:buFont typeface="Arial"/>
              <a:buNone/>
              <a:defRPr sz="1000" b="0" i="0" u="none" strike="noStrike" cap="none">
                <a:solidFill>
                  <a:srgbClr val="AFB5BA"/>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peaker_slide_A">
    <p:bg>
      <p:bgPr>
        <a:gradFill>
          <a:gsLst>
            <a:gs pos="0">
              <a:srgbClr val="309FFF"/>
            </a:gs>
            <a:gs pos="69000">
              <a:srgbClr val="4CC0D9"/>
            </a:gs>
            <a:gs pos="100000">
              <a:srgbClr val="68E2B3"/>
            </a:gs>
          </a:gsLst>
          <a:lin ang="5400012" scaled="0"/>
        </a:gradFill>
        <a:effectLst/>
      </p:bgPr>
    </p:bg>
    <p:spTree>
      <p:nvGrpSpPr>
        <p:cNvPr id="1" name="Shape 246"/>
        <p:cNvGrpSpPr/>
        <p:nvPr/>
      </p:nvGrpSpPr>
      <p:grpSpPr>
        <a:xfrm>
          <a:off x="0" y="0"/>
          <a:ext cx="0" cy="0"/>
          <a:chOff x="0" y="0"/>
          <a:chExt cx="0" cy="0"/>
        </a:xfrm>
      </p:grpSpPr>
      <p:grpSp>
        <p:nvGrpSpPr>
          <p:cNvPr id="247" name="Shape 247"/>
          <p:cNvGrpSpPr/>
          <p:nvPr/>
        </p:nvGrpSpPr>
        <p:grpSpPr>
          <a:xfrm>
            <a:off x="0" y="-8380"/>
            <a:ext cx="12188824" cy="6866378"/>
            <a:chOff x="0" y="-8380"/>
            <a:chExt cx="12188824" cy="6866378"/>
          </a:xfrm>
        </p:grpSpPr>
        <p:sp>
          <p:nvSpPr>
            <p:cNvPr id="248" name="Shape 248"/>
            <p:cNvSpPr/>
            <p:nvPr/>
          </p:nvSpPr>
          <p:spPr>
            <a:xfrm>
              <a:off x="3207590" y="-8380"/>
              <a:ext cx="8978738" cy="6790100"/>
            </a:xfrm>
            <a:custGeom>
              <a:avLst/>
              <a:gdLst/>
              <a:ahLst/>
              <a:cxnLst/>
              <a:rect l="0" t="0" r="0" b="0"/>
              <a:pathLst>
                <a:path w="120000" h="120000" extrusionOk="0">
                  <a:moveTo>
                    <a:pt x="29470" y="0"/>
                  </a:moveTo>
                  <a:lnTo>
                    <a:pt x="47370" y="0"/>
                  </a:lnTo>
                  <a:lnTo>
                    <a:pt x="49372" y="968"/>
                  </a:lnTo>
                  <a:cubicBezTo>
                    <a:pt x="52738" y="2851"/>
                    <a:pt x="55769" y="5575"/>
                    <a:pt x="58315" y="8942"/>
                  </a:cubicBezTo>
                  <a:lnTo>
                    <a:pt x="61587" y="14185"/>
                  </a:lnTo>
                  <a:lnTo>
                    <a:pt x="62498" y="12725"/>
                  </a:lnTo>
                  <a:cubicBezTo>
                    <a:pt x="67167" y="6551"/>
                    <a:pt x="73617" y="2733"/>
                    <a:pt x="80741" y="2733"/>
                  </a:cubicBezTo>
                  <a:cubicBezTo>
                    <a:pt x="89646" y="2733"/>
                    <a:pt x="97497" y="8699"/>
                    <a:pt x="102133" y="17774"/>
                  </a:cubicBezTo>
                  <a:lnTo>
                    <a:pt x="103434" y="20942"/>
                  </a:lnTo>
                  <a:lnTo>
                    <a:pt x="104569" y="20219"/>
                  </a:lnTo>
                  <a:cubicBezTo>
                    <a:pt x="108341" y="18109"/>
                    <a:pt x="112488" y="16943"/>
                    <a:pt x="116842" y="16943"/>
                  </a:cubicBezTo>
                  <a:lnTo>
                    <a:pt x="120000" y="17154"/>
                  </a:lnTo>
                  <a:lnTo>
                    <a:pt x="120000" y="100113"/>
                  </a:lnTo>
                  <a:lnTo>
                    <a:pt x="116842" y="100324"/>
                  </a:lnTo>
                  <a:cubicBezTo>
                    <a:pt x="115753" y="100324"/>
                    <a:pt x="114678" y="100251"/>
                    <a:pt x="113618" y="100109"/>
                  </a:cubicBezTo>
                  <a:lnTo>
                    <a:pt x="111177" y="99616"/>
                  </a:lnTo>
                  <a:lnTo>
                    <a:pt x="110350" y="101631"/>
                  </a:lnTo>
                  <a:cubicBezTo>
                    <a:pt x="105927" y="110287"/>
                    <a:pt x="98438" y="115978"/>
                    <a:pt x="89943" y="115978"/>
                  </a:cubicBezTo>
                  <a:cubicBezTo>
                    <a:pt x="86545" y="115978"/>
                    <a:pt x="83308" y="115068"/>
                    <a:pt x="80364" y="113421"/>
                  </a:cubicBezTo>
                  <a:lnTo>
                    <a:pt x="79861" y="113060"/>
                  </a:lnTo>
                  <a:lnTo>
                    <a:pt x="77589" y="118595"/>
                  </a:lnTo>
                  <a:lnTo>
                    <a:pt x="76775" y="119999"/>
                  </a:lnTo>
                  <a:lnTo>
                    <a:pt x="33069" y="119999"/>
                  </a:lnTo>
                  <a:lnTo>
                    <a:pt x="32669" y="119310"/>
                  </a:lnTo>
                  <a:cubicBezTo>
                    <a:pt x="31527" y="117185"/>
                    <a:pt x="30554" y="114891"/>
                    <a:pt x="29776" y="112461"/>
                  </a:cubicBezTo>
                  <a:lnTo>
                    <a:pt x="29579" y="111619"/>
                  </a:lnTo>
                  <a:lnTo>
                    <a:pt x="29569" y="111623"/>
                  </a:lnTo>
                  <a:cubicBezTo>
                    <a:pt x="27967" y="112056"/>
                    <a:pt x="26308" y="112284"/>
                    <a:pt x="24609" y="112284"/>
                  </a:cubicBezTo>
                  <a:cubicBezTo>
                    <a:pt x="11018" y="112284"/>
                    <a:pt x="0" y="97714"/>
                    <a:pt x="0" y="79742"/>
                  </a:cubicBezTo>
                  <a:cubicBezTo>
                    <a:pt x="0" y="68509"/>
                    <a:pt x="4303" y="58605"/>
                    <a:pt x="10850" y="52757"/>
                  </a:cubicBezTo>
                  <a:lnTo>
                    <a:pt x="13080" y="51156"/>
                  </a:lnTo>
                  <a:lnTo>
                    <a:pt x="12495" y="49731"/>
                  </a:lnTo>
                  <a:cubicBezTo>
                    <a:pt x="11071" y="45280"/>
                    <a:pt x="10284" y="40386"/>
                    <a:pt x="10284" y="35249"/>
                  </a:cubicBezTo>
                  <a:cubicBezTo>
                    <a:pt x="10284" y="19839"/>
                    <a:pt x="17370" y="6616"/>
                    <a:pt x="27468" y="968"/>
                  </a:cubicBezTo>
                  <a:close/>
                </a:path>
              </a:pathLst>
            </a:custGeom>
            <a:solidFill>
              <a:schemeClr val="l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grpSp>
          <p:nvGrpSpPr>
            <p:cNvPr id="249" name="Shape 249"/>
            <p:cNvGrpSpPr/>
            <p:nvPr/>
          </p:nvGrpSpPr>
          <p:grpSpPr>
            <a:xfrm>
              <a:off x="9263140" y="4361046"/>
              <a:ext cx="868287" cy="1312770"/>
              <a:chOff x="0" y="0"/>
              <a:chExt cx="2755449" cy="4165978"/>
            </a:xfrm>
          </p:grpSpPr>
          <p:pic>
            <p:nvPicPr>
              <p:cNvPr id="250" name="Shape 250"/>
              <p:cNvPicPr preferRelativeResize="0"/>
              <p:nvPr/>
            </p:nvPicPr>
            <p:blipFill rotWithShape="1">
              <a:blip r:embed="rId2">
                <a:alphaModFix/>
              </a:blip>
              <a:srcRect/>
              <a:stretch/>
            </p:blipFill>
            <p:spPr>
              <a:xfrm rot="10800000">
                <a:off x="1154807" y="3565946"/>
                <a:ext cx="445834" cy="600032"/>
              </a:xfrm>
              <a:prstGeom prst="rect">
                <a:avLst/>
              </a:prstGeom>
              <a:noFill/>
              <a:ln>
                <a:noFill/>
              </a:ln>
            </p:spPr>
          </p:pic>
          <p:grpSp>
            <p:nvGrpSpPr>
              <p:cNvPr id="251" name="Shape 251"/>
              <p:cNvGrpSpPr/>
              <p:nvPr/>
            </p:nvGrpSpPr>
            <p:grpSpPr>
              <a:xfrm>
                <a:off x="0" y="0"/>
                <a:ext cx="2755449" cy="3590132"/>
                <a:chOff x="0" y="0"/>
                <a:chExt cx="2755448" cy="3590132"/>
              </a:xfrm>
            </p:grpSpPr>
            <p:sp>
              <p:nvSpPr>
                <p:cNvPr id="252" name="Shape 252"/>
                <p:cNvSpPr/>
                <p:nvPr/>
              </p:nvSpPr>
              <p:spPr>
                <a:xfrm>
                  <a:off x="0" y="0"/>
                  <a:ext cx="1377723" cy="3590132"/>
                </a:xfrm>
                <a:custGeom>
                  <a:avLst/>
                  <a:gdLst/>
                  <a:ahLst/>
                  <a:cxnLst/>
                  <a:rect l="0" t="0" r="0" b="0"/>
                  <a:pathLst>
                    <a:path w="120000" h="120000" extrusionOk="0">
                      <a:moveTo>
                        <a:pt x="120000" y="0"/>
                      </a:moveTo>
                      <a:lnTo>
                        <a:pt x="51677" y="44255"/>
                      </a:lnTo>
                      <a:lnTo>
                        <a:pt x="83794" y="44255"/>
                      </a:lnTo>
                      <a:lnTo>
                        <a:pt x="29344" y="78933"/>
                      </a:lnTo>
                      <a:lnTo>
                        <a:pt x="62772" y="78933"/>
                      </a:lnTo>
                      <a:lnTo>
                        <a:pt x="0" y="120000"/>
                      </a:lnTo>
                      <a:lnTo>
                        <a:pt x="120000" y="120000"/>
                      </a:lnTo>
                      <a:lnTo>
                        <a:pt x="120000" y="0"/>
                      </a:lnTo>
                      <a:close/>
                    </a:path>
                  </a:pathLst>
                </a:custGeom>
                <a:solidFill>
                  <a:srgbClr val="76C05C"/>
                </a:solidFill>
                <a:ln>
                  <a:noFill/>
                </a:ln>
              </p:spPr>
              <p:txBody>
                <a:bodyPr wrap="square" lIns="22850" tIns="22850" rIns="22850" bIns="2285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253" name="Shape 253"/>
                <p:cNvSpPr/>
                <p:nvPr/>
              </p:nvSpPr>
              <p:spPr>
                <a:xfrm>
                  <a:off x="1377725" y="0"/>
                  <a:ext cx="1377723" cy="3590132"/>
                </a:xfrm>
                <a:custGeom>
                  <a:avLst/>
                  <a:gdLst/>
                  <a:ahLst/>
                  <a:cxnLst/>
                  <a:rect l="0" t="0" r="0" b="0"/>
                  <a:pathLst>
                    <a:path w="120000" h="120000" extrusionOk="0">
                      <a:moveTo>
                        <a:pt x="0" y="120000"/>
                      </a:moveTo>
                      <a:lnTo>
                        <a:pt x="120000" y="120000"/>
                      </a:lnTo>
                      <a:lnTo>
                        <a:pt x="57227" y="78933"/>
                      </a:lnTo>
                      <a:lnTo>
                        <a:pt x="90655" y="78933"/>
                      </a:lnTo>
                      <a:lnTo>
                        <a:pt x="37666" y="44255"/>
                      </a:lnTo>
                      <a:lnTo>
                        <a:pt x="68322" y="44255"/>
                      </a:lnTo>
                      <a:lnTo>
                        <a:pt x="0" y="0"/>
                      </a:lnTo>
                      <a:lnTo>
                        <a:pt x="0" y="120000"/>
                      </a:lnTo>
                      <a:close/>
                    </a:path>
                  </a:pathLst>
                </a:custGeom>
                <a:solidFill>
                  <a:srgbClr val="0F9948"/>
                </a:solidFill>
                <a:ln>
                  <a:noFill/>
                </a:ln>
              </p:spPr>
              <p:txBody>
                <a:bodyPr wrap="square" lIns="22850" tIns="22850" rIns="22850" bIns="2285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grpSp>
        </p:grpSp>
        <p:grpSp>
          <p:nvGrpSpPr>
            <p:cNvPr id="254" name="Shape 254"/>
            <p:cNvGrpSpPr/>
            <p:nvPr/>
          </p:nvGrpSpPr>
          <p:grpSpPr>
            <a:xfrm>
              <a:off x="9951997" y="4618520"/>
              <a:ext cx="669131" cy="1011660"/>
              <a:chOff x="0" y="0"/>
              <a:chExt cx="1149793" cy="1738375"/>
            </a:xfrm>
          </p:grpSpPr>
          <p:pic>
            <p:nvPicPr>
              <p:cNvPr id="255" name="Shape 255"/>
              <p:cNvPicPr preferRelativeResize="0"/>
              <p:nvPr/>
            </p:nvPicPr>
            <p:blipFill rotWithShape="1">
              <a:blip r:embed="rId2">
                <a:alphaModFix/>
              </a:blip>
              <a:srcRect/>
              <a:stretch/>
            </p:blipFill>
            <p:spPr>
              <a:xfrm rot="10800000">
                <a:off x="481875" y="1487994"/>
                <a:ext cx="186037" cy="250380"/>
              </a:xfrm>
              <a:prstGeom prst="rect">
                <a:avLst/>
              </a:prstGeom>
              <a:noFill/>
              <a:ln>
                <a:noFill/>
              </a:ln>
            </p:spPr>
          </p:pic>
          <p:grpSp>
            <p:nvGrpSpPr>
              <p:cNvPr id="256" name="Shape 256"/>
              <p:cNvGrpSpPr/>
              <p:nvPr/>
            </p:nvGrpSpPr>
            <p:grpSpPr>
              <a:xfrm>
                <a:off x="0" y="0"/>
                <a:ext cx="1149793" cy="1498090"/>
                <a:chOff x="0" y="0"/>
                <a:chExt cx="1149791" cy="1498089"/>
              </a:xfrm>
            </p:grpSpPr>
            <p:sp>
              <p:nvSpPr>
                <p:cNvPr id="257" name="Shape 257"/>
                <p:cNvSpPr/>
                <p:nvPr/>
              </p:nvSpPr>
              <p:spPr>
                <a:xfrm>
                  <a:off x="0" y="0"/>
                  <a:ext cx="574896" cy="1498089"/>
                </a:xfrm>
                <a:custGeom>
                  <a:avLst/>
                  <a:gdLst/>
                  <a:ahLst/>
                  <a:cxnLst/>
                  <a:rect l="0" t="0" r="0" b="0"/>
                  <a:pathLst>
                    <a:path w="120000" h="120000" extrusionOk="0">
                      <a:moveTo>
                        <a:pt x="120000" y="0"/>
                      </a:moveTo>
                      <a:lnTo>
                        <a:pt x="51677" y="44255"/>
                      </a:lnTo>
                      <a:lnTo>
                        <a:pt x="83794" y="44255"/>
                      </a:lnTo>
                      <a:lnTo>
                        <a:pt x="29344" y="78933"/>
                      </a:lnTo>
                      <a:lnTo>
                        <a:pt x="62772" y="78933"/>
                      </a:lnTo>
                      <a:lnTo>
                        <a:pt x="0" y="120000"/>
                      </a:lnTo>
                      <a:lnTo>
                        <a:pt x="120000" y="120000"/>
                      </a:lnTo>
                      <a:lnTo>
                        <a:pt x="120000" y="0"/>
                      </a:lnTo>
                      <a:close/>
                    </a:path>
                  </a:pathLst>
                </a:custGeom>
                <a:solidFill>
                  <a:srgbClr val="76C05C"/>
                </a:solidFill>
                <a:ln>
                  <a:noFill/>
                </a:ln>
              </p:spPr>
              <p:txBody>
                <a:bodyPr wrap="square" lIns="22850" tIns="22850" rIns="22850" bIns="2285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sp>
              <p:nvSpPr>
                <p:cNvPr id="258" name="Shape 258"/>
                <p:cNvSpPr/>
                <p:nvPr/>
              </p:nvSpPr>
              <p:spPr>
                <a:xfrm>
                  <a:off x="574895" y="0"/>
                  <a:ext cx="574896" cy="1498089"/>
                </a:xfrm>
                <a:custGeom>
                  <a:avLst/>
                  <a:gdLst/>
                  <a:ahLst/>
                  <a:cxnLst/>
                  <a:rect l="0" t="0" r="0" b="0"/>
                  <a:pathLst>
                    <a:path w="120000" h="120000" extrusionOk="0">
                      <a:moveTo>
                        <a:pt x="0" y="120000"/>
                      </a:moveTo>
                      <a:lnTo>
                        <a:pt x="120000" y="120000"/>
                      </a:lnTo>
                      <a:lnTo>
                        <a:pt x="57227" y="78933"/>
                      </a:lnTo>
                      <a:lnTo>
                        <a:pt x="90655" y="78933"/>
                      </a:lnTo>
                      <a:lnTo>
                        <a:pt x="37666" y="44255"/>
                      </a:lnTo>
                      <a:lnTo>
                        <a:pt x="68322" y="44255"/>
                      </a:lnTo>
                      <a:lnTo>
                        <a:pt x="0" y="0"/>
                      </a:lnTo>
                      <a:lnTo>
                        <a:pt x="0" y="120000"/>
                      </a:lnTo>
                      <a:close/>
                    </a:path>
                  </a:pathLst>
                </a:custGeom>
                <a:solidFill>
                  <a:srgbClr val="0F9948"/>
                </a:solidFill>
                <a:ln>
                  <a:noFill/>
                </a:ln>
              </p:spPr>
              <p:txBody>
                <a:bodyPr wrap="square" lIns="22850" tIns="22850" rIns="22850" bIns="2285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chemeClr val="dk1"/>
                    </a:solidFill>
                    <a:latin typeface="Arial"/>
                    <a:ea typeface="Arial"/>
                    <a:cs typeface="Arial"/>
                    <a:sym typeface="Arial"/>
                  </a:endParaRPr>
                </a:p>
              </p:txBody>
            </p:sp>
          </p:grpSp>
        </p:grpSp>
        <p:sp>
          <p:nvSpPr>
            <p:cNvPr id="259" name="Shape 259"/>
            <p:cNvSpPr/>
            <p:nvPr/>
          </p:nvSpPr>
          <p:spPr>
            <a:xfrm>
              <a:off x="0" y="5249223"/>
              <a:ext cx="12188824" cy="1608775"/>
            </a:xfrm>
            <a:custGeom>
              <a:avLst/>
              <a:gdLst/>
              <a:ahLst/>
              <a:cxnLst/>
              <a:rect l="0" t="0" r="0" b="0"/>
              <a:pathLst>
                <a:path w="120000" h="120000" extrusionOk="0">
                  <a:moveTo>
                    <a:pt x="120000" y="0"/>
                  </a:moveTo>
                  <a:lnTo>
                    <a:pt x="120000" y="120000"/>
                  </a:lnTo>
                  <a:lnTo>
                    <a:pt x="0" y="120000"/>
                  </a:lnTo>
                  <a:lnTo>
                    <a:pt x="0" y="21019"/>
                  </a:lnTo>
                  <a:lnTo>
                    <a:pt x="4226" y="23049"/>
                  </a:lnTo>
                  <a:cubicBezTo>
                    <a:pt x="13752" y="27953"/>
                    <a:pt x="23263" y="34128"/>
                    <a:pt x="32847" y="36220"/>
                  </a:cubicBezTo>
                  <a:cubicBezTo>
                    <a:pt x="61864" y="42554"/>
                    <a:pt x="90618" y="11433"/>
                    <a:pt x="119441" y="186"/>
                  </a:cubicBezTo>
                  <a:close/>
                </a:path>
              </a:pathLst>
            </a:custGeom>
            <a:gradFill>
              <a:gsLst>
                <a:gs pos="0">
                  <a:srgbClr val="15602F"/>
                </a:gs>
                <a:gs pos="100000">
                  <a:srgbClr val="6CC24A"/>
                </a:gs>
              </a:gsLst>
              <a:lin ang="16200000" scaled="0"/>
            </a:gra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grpSp>
          <p:nvGrpSpPr>
            <p:cNvPr id="260" name="Shape 260"/>
            <p:cNvGrpSpPr/>
            <p:nvPr/>
          </p:nvGrpSpPr>
          <p:grpSpPr>
            <a:xfrm>
              <a:off x="6225619" y="5032683"/>
              <a:ext cx="2094169" cy="960605"/>
              <a:chOff x="522055" y="5591451"/>
              <a:chExt cx="1302059" cy="597259"/>
            </a:xfrm>
          </p:grpSpPr>
          <p:grpSp>
            <p:nvGrpSpPr>
              <p:cNvPr id="261" name="Shape 261"/>
              <p:cNvGrpSpPr/>
              <p:nvPr/>
            </p:nvGrpSpPr>
            <p:grpSpPr>
              <a:xfrm flipH="1">
                <a:off x="608198" y="5591451"/>
                <a:ext cx="1045669" cy="511447"/>
                <a:chOff x="0" y="0"/>
                <a:chExt cx="2081377" cy="1018019"/>
              </a:xfrm>
            </p:grpSpPr>
            <p:sp>
              <p:nvSpPr>
                <p:cNvPr id="262" name="Shape 262"/>
                <p:cNvSpPr/>
                <p:nvPr/>
              </p:nvSpPr>
              <p:spPr>
                <a:xfrm>
                  <a:off x="0" y="88908"/>
                  <a:ext cx="2081377" cy="929111"/>
                </a:xfrm>
                <a:custGeom>
                  <a:avLst/>
                  <a:gdLst/>
                  <a:ahLst/>
                  <a:cxnLst/>
                  <a:rect l="0" t="0" r="0" b="0"/>
                  <a:pathLst>
                    <a:path w="120000" h="120000" extrusionOk="0">
                      <a:moveTo>
                        <a:pt x="116316" y="35746"/>
                      </a:moveTo>
                      <a:cubicBezTo>
                        <a:pt x="121671" y="54185"/>
                        <a:pt x="121181" y="76986"/>
                        <a:pt x="114892" y="94211"/>
                      </a:cubicBezTo>
                      <a:cubicBezTo>
                        <a:pt x="108039" y="112988"/>
                        <a:pt x="95899" y="121373"/>
                        <a:pt x="84526" y="115196"/>
                      </a:cubicBezTo>
                      <a:lnTo>
                        <a:pt x="41767" y="120000"/>
                      </a:lnTo>
                      <a:lnTo>
                        <a:pt x="9355" y="117653"/>
                      </a:lnTo>
                      <a:cubicBezTo>
                        <a:pt x="-34" y="106467"/>
                        <a:pt x="-2836" y="82293"/>
                        <a:pt x="3158" y="64268"/>
                      </a:cubicBezTo>
                      <a:cubicBezTo>
                        <a:pt x="6836" y="53212"/>
                        <a:pt x="13142" y="47347"/>
                        <a:pt x="19125" y="41343"/>
                      </a:cubicBezTo>
                      <a:cubicBezTo>
                        <a:pt x="54754" y="5575"/>
                        <a:pt x="97894" y="-27686"/>
                        <a:pt x="116316" y="35746"/>
                      </a:cubicBezTo>
                      <a:close/>
                    </a:path>
                  </a:pathLst>
                </a:custGeom>
                <a:solidFill>
                  <a:srgbClr val="53585F"/>
                </a:solidFill>
                <a:ln>
                  <a:noFill/>
                </a:ln>
              </p:spPr>
              <p:txBody>
                <a:bodyPr wrap="square" lIns="71425" tIns="71425" rIns="71425" bIns="71425" anchor="ctr" anchorCtr="0">
                  <a:noAutofit/>
                </a:bodyPr>
                <a:lstStyle/>
                <a:p>
                  <a:pPr marL="0" marR="0" lvl="0" indent="0" algn="ctr" rtl="0">
                    <a:lnSpc>
                      <a:spcPct val="9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263" name="Shape 263"/>
                <p:cNvSpPr/>
                <p:nvPr/>
              </p:nvSpPr>
              <p:spPr>
                <a:xfrm>
                  <a:off x="53540" y="0"/>
                  <a:ext cx="1860734" cy="796360"/>
                </a:xfrm>
                <a:custGeom>
                  <a:avLst/>
                  <a:gdLst/>
                  <a:ahLst/>
                  <a:cxnLst/>
                  <a:rect l="0" t="0" r="0" b="0"/>
                  <a:pathLst>
                    <a:path w="120000" h="120000" extrusionOk="0">
                      <a:moveTo>
                        <a:pt x="0" y="86318"/>
                      </a:moveTo>
                      <a:cubicBezTo>
                        <a:pt x="13677" y="49085"/>
                        <a:pt x="29572" y="22941"/>
                        <a:pt x="46527" y="9798"/>
                      </a:cubicBezTo>
                      <a:cubicBezTo>
                        <a:pt x="71172" y="-9303"/>
                        <a:pt x="96933" y="-323"/>
                        <a:pt x="120000" y="35411"/>
                      </a:cubicBezTo>
                      <a:cubicBezTo>
                        <a:pt x="119977" y="55632"/>
                        <a:pt x="116622" y="74007"/>
                        <a:pt x="111366" y="82644"/>
                      </a:cubicBezTo>
                      <a:cubicBezTo>
                        <a:pt x="104272" y="94301"/>
                        <a:pt x="96261" y="84875"/>
                        <a:pt x="88505" y="82675"/>
                      </a:cubicBezTo>
                      <a:cubicBezTo>
                        <a:pt x="69938" y="77406"/>
                        <a:pt x="53105" y="114651"/>
                        <a:pt x="34988" y="119455"/>
                      </a:cubicBezTo>
                      <a:cubicBezTo>
                        <a:pt x="22627" y="122732"/>
                        <a:pt x="10266" y="111142"/>
                        <a:pt x="0" y="86318"/>
                      </a:cubicBezTo>
                      <a:close/>
                    </a:path>
                  </a:pathLst>
                </a:custGeom>
                <a:solidFill>
                  <a:srgbClr val="A6AAA8"/>
                </a:solidFill>
                <a:ln>
                  <a:noFill/>
                </a:ln>
              </p:spPr>
              <p:txBody>
                <a:bodyPr wrap="square" lIns="71425" tIns="71425" rIns="71425" bIns="71425"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grpSp>
          <p:grpSp>
            <p:nvGrpSpPr>
              <p:cNvPr id="264" name="Shape 264"/>
              <p:cNvGrpSpPr/>
              <p:nvPr/>
            </p:nvGrpSpPr>
            <p:grpSpPr>
              <a:xfrm flipH="1">
                <a:off x="522055" y="5965046"/>
                <a:ext cx="457285" cy="223663"/>
                <a:chOff x="0" y="0"/>
                <a:chExt cx="910212" cy="445194"/>
              </a:xfrm>
            </p:grpSpPr>
            <p:sp>
              <p:nvSpPr>
                <p:cNvPr id="265" name="Shape 265"/>
                <p:cNvSpPr/>
                <p:nvPr/>
              </p:nvSpPr>
              <p:spPr>
                <a:xfrm>
                  <a:off x="0" y="38879"/>
                  <a:ext cx="910212" cy="406315"/>
                </a:xfrm>
                <a:custGeom>
                  <a:avLst/>
                  <a:gdLst/>
                  <a:ahLst/>
                  <a:cxnLst/>
                  <a:rect l="0" t="0" r="0" b="0"/>
                  <a:pathLst>
                    <a:path w="120000" h="120000" extrusionOk="0">
                      <a:moveTo>
                        <a:pt x="116316" y="35746"/>
                      </a:moveTo>
                      <a:cubicBezTo>
                        <a:pt x="121671" y="54185"/>
                        <a:pt x="121181" y="76986"/>
                        <a:pt x="114892" y="94211"/>
                      </a:cubicBezTo>
                      <a:cubicBezTo>
                        <a:pt x="108039" y="112988"/>
                        <a:pt x="95899" y="121373"/>
                        <a:pt x="84526" y="115196"/>
                      </a:cubicBezTo>
                      <a:lnTo>
                        <a:pt x="41767" y="120000"/>
                      </a:lnTo>
                      <a:lnTo>
                        <a:pt x="9355" y="117653"/>
                      </a:lnTo>
                      <a:cubicBezTo>
                        <a:pt x="-34" y="106467"/>
                        <a:pt x="-2836" y="82293"/>
                        <a:pt x="3158" y="64268"/>
                      </a:cubicBezTo>
                      <a:cubicBezTo>
                        <a:pt x="6836" y="53212"/>
                        <a:pt x="13142" y="47347"/>
                        <a:pt x="19125" y="41343"/>
                      </a:cubicBezTo>
                      <a:cubicBezTo>
                        <a:pt x="54754" y="5575"/>
                        <a:pt x="97894" y="-27686"/>
                        <a:pt x="116316" y="35746"/>
                      </a:cubicBezTo>
                      <a:close/>
                    </a:path>
                  </a:pathLst>
                </a:custGeom>
                <a:solidFill>
                  <a:srgbClr val="7C868D"/>
                </a:solidFill>
                <a:ln>
                  <a:noFill/>
                </a:ln>
              </p:spPr>
              <p:txBody>
                <a:bodyPr wrap="square" lIns="71425" tIns="71425" rIns="71425" bIns="71425" anchor="ctr" anchorCtr="0">
                  <a:noAutofit/>
                </a:bodyPr>
                <a:lstStyle/>
                <a:p>
                  <a:pPr marL="0" marR="0" lvl="0" indent="0" algn="ctr" rtl="0">
                    <a:lnSpc>
                      <a:spcPct val="9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266" name="Shape 266"/>
                <p:cNvSpPr/>
                <p:nvPr/>
              </p:nvSpPr>
              <p:spPr>
                <a:xfrm>
                  <a:off x="72384" y="0"/>
                  <a:ext cx="702066" cy="348259"/>
                </a:xfrm>
                <a:custGeom>
                  <a:avLst/>
                  <a:gdLst/>
                  <a:ahLst/>
                  <a:cxnLst/>
                  <a:rect l="0" t="0" r="0" b="0"/>
                  <a:pathLst>
                    <a:path w="120000" h="120000" extrusionOk="0">
                      <a:moveTo>
                        <a:pt x="0" y="86318"/>
                      </a:moveTo>
                      <a:cubicBezTo>
                        <a:pt x="13677" y="49085"/>
                        <a:pt x="29572" y="22941"/>
                        <a:pt x="46527" y="9798"/>
                      </a:cubicBezTo>
                      <a:cubicBezTo>
                        <a:pt x="71172" y="-9303"/>
                        <a:pt x="96933" y="-323"/>
                        <a:pt x="120000" y="35411"/>
                      </a:cubicBezTo>
                      <a:cubicBezTo>
                        <a:pt x="119977" y="55632"/>
                        <a:pt x="116622" y="74007"/>
                        <a:pt x="111366" y="82644"/>
                      </a:cubicBezTo>
                      <a:cubicBezTo>
                        <a:pt x="104272" y="94301"/>
                        <a:pt x="96261" y="84875"/>
                        <a:pt x="88505" y="82675"/>
                      </a:cubicBezTo>
                      <a:cubicBezTo>
                        <a:pt x="69938" y="77406"/>
                        <a:pt x="53105" y="114651"/>
                        <a:pt x="34988" y="119455"/>
                      </a:cubicBezTo>
                      <a:cubicBezTo>
                        <a:pt x="22627" y="122732"/>
                        <a:pt x="10266" y="111142"/>
                        <a:pt x="0" y="86318"/>
                      </a:cubicBezTo>
                      <a:close/>
                    </a:path>
                  </a:pathLst>
                </a:custGeom>
                <a:solidFill>
                  <a:srgbClr val="A6AAA8"/>
                </a:solidFill>
                <a:ln w="38100" cap="flat" cmpd="sng">
                  <a:solidFill>
                    <a:srgbClr val="A6AAA8"/>
                  </a:solidFill>
                  <a:prstDash val="solid"/>
                  <a:miter lim="8000"/>
                  <a:headEnd type="none" w="med" len="med"/>
                  <a:tailEnd type="none" w="med" len="med"/>
                </a:ln>
              </p:spPr>
              <p:txBody>
                <a:bodyPr wrap="square" lIns="71425" tIns="71425" rIns="71425" bIns="71425"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grpSp>
          <p:grpSp>
            <p:nvGrpSpPr>
              <p:cNvPr id="267" name="Shape 267"/>
              <p:cNvGrpSpPr/>
              <p:nvPr/>
            </p:nvGrpSpPr>
            <p:grpSpPr>
              <a:xfrm flipH="1">
                <a:off x="1465514" y="6013316"/>
                <a:ext cx="358600" cy="175395"/>
                <a:chOff x="0" y="0"/>
                <a:chExt cx="713784" cy="349116"/>
              </a:xfrm>
            </p:grpSpPr>
            <p:sp>
              <p:nvSpPr>
                <p:cNvPr id="268" name="Shape 268"/>
                <p:cNvSpPr/>
                <p:nvPr/>
              </p:nvSpPr>
              <p:spPr>
                <a:xfrm>
                  <a:off x="0" y="30489"/>
                  <a:ext cx="713784" cy="318627"/>
                </a:xfrm>
                <a:custGeom>
                  <a:avLst/>
                  <a:gdLst/>
                  <a:ahLst/>
                  <a:cxnLst/>
                  <a:rect l="0" t="0" r="0" b="0"/>
                  <a:pathLst>
                    <a:path w="120000" h="120000" extrusionOk="0">
                      <a:moveTo>
                        <a:pt x="116316" y="35746"/>
                      </a:moveTo>
                      <a:cubicBezTo>
                        <a:pt x="121671" y="54185"/>
                        <a:pt x="121181" y="76986"/>
                        <a:pt x="114892" y="94211"/>
                      </a:cubicBezTo>
                      <a:cubicBezTo>
                        <a:pt x="108039" y="112988"/>
                        <a:pt x="95899" y="121373"/>
                        <a:pt x="84526" y="115196"/>
                      </a:cubicBezTo>
                      <a:lnTo>
                        <a:pt x="41767" y="120000"/>
                      </a:lnTo>
                      <a:lnTo>
                        <a:pt x="9355" y="117653"/>
                      </a:lnTo>
                      <a:cubicBezTo>
                        <a:pt x="-34" y="106467"/>
                        <a:pt x="-2836" y="82293"/>
                        <a:pt x="3158" y="64268"/>
                      </a:cubicBezTo>
                      <a:cubicBezTo>
                        <a:pt x="6836" y="53212"/>
                        <a:pt x="13142" y="47347"/>
                        <a:pt x="19125" y="41343"/>
                      </a:cubicBezTo>
                      <a:cubicBezTo>
                        <a:pt x="54754" y="5575"/>
                        <a:pt x="97894" y="-27686"/>
                        <a:pt x="116316" y="35746"/>
                      </a:cubicBezTo>
                      <a:close/>
                    </a:path>
                  </a:pathLst>
                </a:custGeom>
                <a:solidFill>
                  <a:srgbClr val="7C868D"/>
                </a:solidFill>
                <a:ln>
                  <a:noFill/>
                </a:ln>
              </p:spPr>
              <p:txBody>
                <a:bodyPr wrap="square" lIns="71425" tIns="71425" rIns="71425" bIns="71425" anchor="ctr" anchorCtr="0">
                  <a:noAutofit/>
                </a:bodyPr>
                <a:lstStyle/>
                <a:p>
                  <a:pPr marL="0" marR="0" lvl="0" indent="0" algn="ctr" rtl="0">
                    <a:lnSpc>
                      <a:spcPct val="9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269" name="Shape 269"/>
                <p:cNvSpPr/>
                <p:nvPr/>
              </p:nvSpPr>
              <p:spPr>
                <a:xfrm>
                  <a:off x="84078" y="0"/>
                  <a:ext cx="508812" cy="273101"/>
                </a:xfrm>
                <a:custGeom>
                  <a:avLst/>
                  <a:gdLst/>
                  <a:ahLst/>
                  <a:cxnLst/>
                  <a:rect l="0" t="0" r="0" b="0"/>
                  <a:pathLst>
                    <a:path w="120000" h="120000" extrusionOk="0">
                      <a:moveTo>
                        <a:pt x="0" y="86318"/>
                      </a:moveTo>
                      <a:cubicBezTo>
                        <a:pt x="13677" y="49085"/>
                        <a:pt x="29572" y="22941"/>
                        <a:pt x="46527" y="9798"/>
                      </a:cubicBezTo>
                      <a:cubicBezTo>
                        <a:pt x="71172" y="-9303"/>
                        <a:pt x="96933" y="-323"/>
                        <a:pt x="120000" y="35411"/>
                      </a:cubicBezTo>
                      <a:cubicBezTo>
                        <a:pt x="119977" y="55632"/>
                        <a:pt x="116622" y="74007"/>
                        <a:pt x="111366" y="82644"/>
                      </a:cubicBezTo>
                      <a:cubicBezTo>
                        <a:pt x="104272" y="94301"/>
                        <a:pt x="96261" y="84875"/>
                        <a:pt x="88505" y="82675"/>
                      </a:cubicBezTo>
                      <a:cubicBezTo>
                        <a:pt x="69938" y="77406"/>
                        <a:pt x="53105" y="114651"/>
                        <a:pt x="34988" y="119455"/>
                      </a:cubicBezTo>
                      <a:cubicBezTo>
                        <a:pt x="22627" y="122732"/>
                        <a:pt x="10266" y="111142"/>
                        <a:pt x="0" y="86318"/>
                      </a:cubicBezTo>
                      <a:close/>
                    </a:path>
                  </a:pathLst>
                </a:custGeom>
                <a:solidFill>
                  <a:srgbClr val="A6AAA8"/>
                </a:solidFill>
                <a:ln w="38100" cap="flat" cmpd="sng">
                  <a:solidFill>
                    <a:srgbClr val="A6AAA8"/>
                  </a:solidFill>
                  <a:prstDash val="solid"/>
                  <a:miter lim="8000"/>
                  <a:headEnd type="none" w="med" len="med"/>
                  <a:tailEnd type="none" w="med" len="med"/>
                </a:ln>
              </p:spPr>
              <p:txBody>
                <a:bodyPr wrap="square" lIns="71425" tIns="71425" rIns="71425" bIns="71425"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grpSp>
        </p:grpSp>
        <p:grpSp>
          <p:nvGrpSpPr>
            <p:cNvPr id="270" name="Shape 270"/>
            <p:cNvGrpSpPr/>
            <p:nvPr/>
          </p:nvGrpSpPr>
          <p:grpSpPr>
            <a:xfrm>
              <a:off x="898269" y="1622025"/>
              <a:ext cx="5836235" cy="4394715"/>
              <a:chOff x="0" y="0"/>
              <a:chExt cx="11675509" cy="8791716"/>
            </a:xfrm>
          </p:grpSpPr>
          <p:sp>
            <p:nvSpPr>
              <p:cNvPr id="271" name="Shape 271"/>
              <p:cNvSpPr/>
              <p:nvPr/>
            </p:nvSpPr>
            <p:spPr>
              <a:xfrm>
                <a:off x="7316660" y="7640978"/>
                <a:ext cx="739313" cy="1150738"/>
              </a:xfrm>
              <a:custGeom>
                <a:avLst/>
                <a:gdLst/>
                <a:ahLst/>
                <a:cxnLst/>
                <a:rect l="0" t="0" r="0" b="0"/>
                <a:pathLst>
                  <a:path w="120000" h="120000" extrusionOk="0">
                    <a:moveTo>
                      <a:pt x="0" y="120000"/>
                    </a:moveTo>
                    <a:lnTo>
                      <a:pt x="120000" y="120000"/>
                    </a:lnTo>
                    <a:lnTo>
                      <a:pt x="120000" y="0"/>
                    </a:lnTo>
                    <a:lnTo>
                      <a:pt x="0" y="0"/>
                    </a:lnTo>
                    <a:cubicBezTo>
                      <a:pt x="0" y="0"/>
                      <a:pt x="0" y="120000"/>
                      <a:pt x="0" y="120000"/>
                    </a:cubicBezTo>
                    <a:close/>
                  </a:path>
                </a:pathLst>
              </a:custGeom>
              <a:solidFill>
                <a:srgbClr val="4B3013"/>
              </a:solidFill>
              <a:ln>
                <a:noFill/>
              </a:ln>
            </p:spPr>
            <p:txBody>
              <a:bodyPr wrap="square" lIns="19025" tIns="19025" rIns="19025" bIns="19025" anchor="ctr" anchorCtr="0">
                <a:noAutofit/>
              </a:bodyPr>
              <a:lstStyle/>
              <a:p>
                <a:pPr marL="0" marR="0" lvl="0" indent="0" algn="ctr" rtl="0">
                  <a:lnSpc>
                    <a:spcPct val="100000"/>
                  </a:lnSpc>
                  <a:spcBef>
                    <a:spcPts val="0"/>
                  </a:spcBef>
                  <a:spcAft>
                    <a:spcPts val="0"/>
                  </a:spcAft>
                  <a:buClr>
                    <a:srgbClr val="000000"/>
                  </a:buClr>
                  <a:buFont typeface="Arial"/>
                  <a:buNone/>
                </a:pPr>
                <a:endParaRPr sz="1500" b="0" i="0" u="none" strike="noStrike" cap="none">
                  <a:solidFill>
                    <a:schemeClr val="dk1"/>
                  </a:solidFill>
                  <a:latin typeface="Arial"/>
                  <a:ea typeface="Arial"/>
                  <a:cs typeface="Arial"/>
                  <a:sym typeface="Arial"/>
                </a:endParaRPr>
              </a:p>
            </p:txBody>
          </p:sp>
          <p:sp>
            <p:nvSpPr>
              <p:cNvPr id="272" name="Shape 272"/>
              <p:cNvSpPr/>
              <p:nvPr/>
            </p:nvSpPr>
            <p:spPr>
              <a:xfrm>
                <a:off x="3723194" y="7640978"/>
                <a:ext cx="757716" cy="1150738"/>
              </a:xfrm>
              <a:custGeom>
                <a:avLst/>
                <a:gdLst/>
                <a:ahLst/>
                <a:cxnLst/>
                <a:rect l="0" t="0" r="0" b="0"/>
                <a:pathLst>
                  <a:path w="120000" h="120000" extrusionOk="0">
                    <a:moveTo>
                      <a:pt x="119938" y="0"/>
                    </a:moveTo>
                    <a:lnTo>
                      <a:pt x="0" y="4927"/>
                    </a:lnTo>
                    <a:lnTo>
                      <a:pt x="2916" y="7661"/>
                    </a:lnTo>
                    <a:lnTo>
                      <a:pt x="2916" y="120000"/>
                    </a:lnTo>
                    <a:lnTo>
                      <a:pt x="120000" y="120000"/>
                    </a:lnTo>
                    <a:lnTo>
                      <a:pt x="120000" y="0"/>
                    </a:lnTo>
                    <a:cubicBezTo>
                      <a:pt x="120000" y="0"/>
                      <a:pt x="119938" y="0"/>
                      <a:pt x="119938" y="0"/>
                    </a:cubicBezTo>
                    <a:close/>
                  </a:path>
                </a:pathLst>
              </a:custGeom>
              <a:solidFill>
                <a:srgbClr val="4B3013"/>
              </a:solidFill>
              <a:ln>
                <a:noFill/>
              </a:ln>
            </p:spPr>
            <p:txBody>
              <a:bodyPr wrap="square" lIns="19025" tIns="19025" rIns="19025" bIns="19025" anchor="ctr" anchorCtr="0">
                <a:noAutofit/>
              </a:bodyPr>
              <a:lstStyle/>
              <a:p>
                <a:pPr marL="0" marR="0" lvl="0" indent="0" algn="ctr" rtl="0">
                  <a:lnSpc>
                    <a:spcPct val="100000"/>
                  </a:lnSpc>
                  <a:spcBef>
                    <a:spcPts val="0"/>
                  </a:spcBef>
                  <a:spcAft>
                    <a:spcPts val="0"/>
                  </a:spcAft>
                  <a:buClr>
                    <a:srgbClr val="000000"/>
                  </a:buClr>
                  <a:buFont typeface="Arial"/>
                  <a:buNone/>
                </a:pPr>
                <a:endParaRPr sz="1500" b="0" i="0" u="none" strike="noStrike" cap="none">
                  <a:solidFill>
                    <a:schemeClr val="dk1"/>
                  </a:solidFill>
                  <a:latin typeface="Arial"/>
                  <a:ea typeface="Arial"/>
                  <a:cs typeface="Arial"/>
                  <a:sym typeface="Arial"/>
                </a:endParaRPr>
              </a:p>
            </p:txBody>
          </p:sp>
          <p:sp>
            <p:nvSpPr>
              <p:cNvPr id="273" name="Shape 273"/>
              <p:cNvSpPr/>
              <p:nvPr/>
            </p:nvSpPr>
            <p:spPr>
              <a:xfrm>
                <a:off x="0" y="0"/>
                <a:ext cx="11675509" cy="5737888"/>
              </a:xfrm>
              <a:custGeom>
                <a:avLst/>
                <a:gdLst/>
                <a:ahLst/>
                <a:cxnLst/>
                <a:rect l="0" t="0" r="0" b="0"/>
                <a:pathLst>
                  <a:path w="120000" h="120000" extrusionOk="0">
                    <a:moveTo>
                      <a:pt x="119842" y="50586"/>
                    </a:moveTo>
                    <a:cubicBezTo>
                      <a:pt x="120405" y="39768"/>
                      <a:pt x="120169" y="21676"/>
                      <a:pt x="105711" y="17948"/>
                    </a:cubicBezTo>
                    <a:cubicBezTo>
                      <a:pt x="77795" y="10744"/>
                      <a:pt x="42221" y="5289"/>
                      <a:pt x="14288" y="495"/>
                    </a:cubicBezTo>
                    <a:cubicBezTo>
                      <a:pt x="9918" y="-250"/>
                      <a:pt x="-1387" y="-3117"/>
                      <a:pt x="135" y="21636"/>
                    </a:cubicBezTo>
                    <a:cubicBezTo>
                      <a:pt x="2497" y="59934"/>
                      <a:pt x="12359" y="120000"/>
                      <a:pt x="12359" y="120000"/>
                    </a:cubicBezTo>
                    <a:lnTo>
                      <a:pt x="113628" y="120000"/>
                    </a:lnTo>
                    <a:cubicBezTo>
                      <a:pt x="113628" y="120000"/>
                      <a:pt x="119842" y="50586"/>
                      <a:pt x="119842" y="50586"/>
                    </a:cubicBezTo>
                    <a:close/>
                  </a:path>
                </a:pathLst>
              </a:custGeom>
              <a:solidFill>
                <a:srgbClr val="4B3013"/>
              </a:solidFill>
              <a:ln>
                <a:noFill/>
              </a:ln>
            </p:spPr>
            <p:txBody>
              <a:bodyPr wrap="square" lIns="19025" tIns="19025" rIns="19025" bIns="19025" anchor="ctr" anchorCtr="0">
                <a:noAutofit/>
              </a:bodyPr>
              <a:lstStyle/>
              <a:p>
                <a:pPr marL="0" marR="0" lvl="0" indent="0" algn="ctr" rtl="0">
                  <a:lnSpc>
                    <a:spcPct val="100000"/>
                  </a:lnSpc>
                  <a:spcBef>
                    <a:spcPts val="0"/>
                  </a:spcBef>
                  <a:spcAft>
                    <a:spcPts val="0"/>
                  </a:spcAft>
                  <a:buClr>
                    <a:srgbClr val="000000"/>
                  </a:buClr>
                  <a:buFont typeface="Arial"/>
                  <a:buNone/>
                </a:pPr>
                <a:endParaRPr sz="1500" b="0" i="0" u="none" strike="noStrike" cap="none">
                  <a:solidFill>
                    <a:schemeClr val="dk1"/>
                  </a:solidFill>
                  <a:latin typeface="Arial"/>
                  <a:ea typeface="Arial"/>
                  <a:cs typeface="Arial"/>
                  <a:sym typeface="Arial"/>
                </a:endParaRPr>
              </a:p>
            </p:txBody>
          </p:sp>
          <p:sp>
            <p:nvSpPr>
              <p:cNvPr id="274" name="Shape 274"/>
              <p:cNvSpPr/>
              <p:nvPr/>
            </p:nvSpPr>
            <p:spPr>
              <a:xfrm>
                <a:off x="1206470" y="5733978"/>
                <a:ext cx="9853114" cy="2089010"/>
              </a:xfrm>
              <a:custGeom>
                <a:avLst/>
                <a:gdLst/>
                <a:ahLst/>
                <a:cxnLst/>
                <a:rect l="0" t="0" r="0" b="0"/>
                <a:pathLst>
                  <a:path w="120000" h="120000" extrusionOk="0">
                    <a:moveTo>
                      <a:pt x="120000" y="0"/>
                    </a:moveTo>
                    <a:lnTo>
                      <a:pt x="0" y="0"/>
                    </a:lnTo>
                    <a:cubicBezTo>
                      <a:pt x="2255" y="30216"/>
                      <a:pt x="3650" y="45900"/>
                      <a:pt x="5738" y="72151"/>
                    </a:cubicBezTo>
                    <a:cubicBezTo>
                      <a:pt x="7494" y="94206"/>
                      <a:pt x="9538" y="121993"/>
                      <a:pt x="19811" y="119887"/>
                    </a:cubicBezTo>
                    <a:cubicBezTo>
                      <a:pt x="19811" y="119887"/>
                      <a:pt x="92383" y="120045"/>
                      <a:pt x="104694" y="118271"/>
                    </a:cubicBezTo>
                    <a:cubicBezTo>
                      <a:pt x="111983" y="117221"/>
                      <a:pt x="118211" y="84988"/>
                      <a:pt x="120000" y="0"/>
                    </a:cubicBezTo>
                  </a:path>
                </a:pathLst>
              </a:custGeom>
              <a:solidFill>
                <a:srgbClr val="E0C075"/>
              </a:solidFill>
              <a:ln>
                <a:noFill/>
              </a:ln>
            </p:spPr>
            <p:txBody>
              <a:bodyPr wrap="square" lIns="19025" tIns="19025" rIns="19025" bIns="19025" anchor="ctr" anchorCtr="0">
                <a:noAutofit/>
              </a:bodyPr>
              <a:lstStyle/>
              <a:p>
                <a:pPr marL="0" marR="0" lvl="0" indent="0" algn="ctr" rtl="0">
                  <a:lnSpc>
                    <a:spcPct val="100000"/>
                  </a:lnSpc>
                  <a:spcBef>
                    <a:spcPts val="0"/>
                  </a:spcBef>
                  <a:spcAft>
                    <a:spcPts val="0"/>
                  </a:spcAft>
                  <a:buClr>
                    <a:srgbClr val="000000"/>
                  </a:buClr>
                  <a:buFont typeface="Arial"/>
                  <a:buNone/>
                </a:pPr>
                <a:endParaRPr sz="1500" b="0" i="0" u="none" strike="noStrike" cap="none">
                  <a:solidFill>
                    <a:schemeClr val="dk1"/>
                  </a:solidFill>
                  <a:latin typeface="Arial"/>
                  <a:ea typeface="Arial"/>
                  <a:cs typeface="Arial"/>
                  <a:sym typeface="Arial"/>
                </a:endParaRPr>
              </a:p>
            </p:txBody>
          </p:sp>
        </p:grpSp>
      </p:grpSp>
      <p:sp>
        <p:nvSpPr>
          <p:cNvPr id="275" name="Shape 275"/>
          <p:cNvSpPr txBox="1">
            <a:spLocks noGrp="1"/>
          </p:cNvSpPr>
          <p:nvPr>
            <p:ph type="ctrTitle"/>
          </p:nvPr>
        </p:nvSpPr>
        <p:spPr>
          <a:xfrm>
            <a:off x="1463040" y="2048256"/>
            <a:ext cx="4965190" cy="2441448"/>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E1C276"/>
              </a:buClr>
              <a:buFont typeface="Arial"/>
              <a:buNone/>
              <a:defRPr sz="3600" b="0" i="0" u="none" strike="noStrike" cap="none">
                <a:solidFill>
                  <a:srgbClr val="E1C276"/>
                </a:solidFill>
                <a:latin typeface="Arial"/>
                <a:ea typeface="Arial"/>
                <a:cs typeface="Arial"/>
                <a:sym typeface="Arial"/>
              </a:defRPr>
            </a:lvl1pPr>
            <a:lvl2pPr marL="0" marR="0" lvl="1"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2pPr>
            <a:lvl3pPr marL="0" marR="0" lvl="2"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3pPr>
            <a:lvl4pPr marL="0" marR="0" lvl="3"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4pPr>
            <a:lvl5pPr marL="0" marR="0" lvl="4"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5pPr>
            <a:lvl6pPr marL="457200" marR="0" lvl="5"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6pPr>
            <a:lvl7pPr marL="914400" marR="0" lvl="6"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7pPr>
            <a:lvl8pPr marL="1371600" marR="0" lvl="7"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8pPr>
            <a:lvl9pPr marL="1828800" marR="0" lvl="8"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9pPr>
          </a:lstStyle>
          <a:p>
            <a:endParaRPr/>
          </a:p>
        </p:txBody>
      </p:sp>
      <p:sp>
        <p:nvSpPr>
          <p:cNvPr id="276" name="Shape 276"/>
          <p:cNvSpPr txBox="1">
            <a:spLocks noGrp="1"/>
          </p:cNvSpPr>
          <p:nvPr>
            <p:ph type="body" idx="1"/>
          </p:nvPr>
        </p:nvSpPr>
        <p:spPr>
          <a:xfrm>
            <a:off x="1732975" y="4521123"/>
            <a:ext cx="4425315" cy="927386"/>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7F7F7F"/>
              </a:buClr>
              <a:buFont typeface="Arial"/>
              <a:buNone/>
              <a:defRPr sz="2400" b="0" i="0" u="none" strike="noStrike" cap="none">
                <a:solidFill>
                  <a:srgbClr val="4A3116"/>
                </a:solidFill>
                <a:latin typeface="Arial"/>
                <a:ea typeface="Arial"/>
                <a:cs typeface="Arial"/>
                <a:sym typeface="Arial"/>
              </a:defRPr>
            </a:lvl1pPr>
            <a:lvl2pPr marL="457200" marR="0" lvl="1" indent="0" algn="l" rtl="0">
              <a:lnSpc>
                <a:spcPct val="100000"/>
              </a:lnSpc>
              <a:spcBef>
                <a:spcPts val="200"/>
              </a:spcBef>
              <a:spcAft>
                <a:spcPts val="600"/>
              </a:spcAft>
              <a:buClr>
                <a:schemeClr val="accent2"/>
              </a:buClr>
              <a:buFont typeface="Arial"/>
              <a:buNone/>
              <a:defRPr sz="2000" b="1" i="0" u="none" strike="noStrike" cap="none">
                <a:solidFill>
                  <a:schemeClr val="accent2"/>
                </a:solidFill>
                <a:latin typeface="Arial"/>
                <a:ea typeface="Arial"/>
                <a:cs typeface="Arial"/>
                <a:sym typeface="Arial"/>
              </a:defRPr>
            </a:lvl2pPr>
            <a:lvl3pPr marL="914400" marR="0" lvl="2" indent="0" algn="l" rtl="0">
              <a:lnSpc>
                <a:spcPct val="100000"/>
              </a:lnSpc>
              <a:spcBef>
                <a:spcPts val="0"/>
              </a:spcBef>
              <a:spcAft>
                <a:spcPts val="600"/>
              </a:spcAft>
              <a:buClr>
                <a:schemeClr val="accent2"/>
              </a:buClr>
              <a:buFont typeface="Arial"/>
              <a:buNone/>
              <a:defRPr sz="1800" b="1" i="0" u="none" strike="noStrike" cap="none">
                <a:solidFill>
                  <a:schemeClr val="accent2"/>
                </a:solidFill>
                <a:latin typeface="Arial"/>
                <a:ea typeface="Arial"/>
                <a:cs typeface="Arial"/>
                <a:sym typeface="Arial"/>
              </a:defRPr>
            </a:lvl3pPr>
            <a:lvl4pPr marL="1371600" marR="0" lvl="3" indent="0" algn="l" rtl="0">
              <a:lnSpc>
                <a:spcPct val="100000"/>
              </a:lnSpc>
              <a:spcBef>
                <a:spcPts val="0"/>
              </a:spcBef>
              <a:spcAft>
                <a:spcPts val="600"/>
              </a:spcAft>
              <a:buClr>
                <a:schemeClr val="accent2"/>
              </a:buClr>
              <a:buFont typeface="Arial"/>
              <a:buNone/>
              <a:defRPr sz="1600" b="1"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7F7F7F"/>
              </a:buClr>
              <a:buFont typeface="Arial"/>
              <a:buNone/>
              <a:defRPr sz="1600" b="1" i="0" u="none" strike="noStrike" cap="none">
                <a:solidFill>
                  <a:srgbClr val="5C656A"/>
                </a:solidFill>
                <a:latin typeface="Arial"/>
                <a:ea typeface="Arial"/>
                <a:cs typeface="Arial"/>
                <a:sym typeface="Arial"/>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tage_Content_High">
    <p:spTree>
      <p:nvGrpSpPr>
        <p:cNvPr id="1" name="Shape 277"/>
        <p:cNvGrpSpPr/>
        <p:nvPr/>
      </p:nvGrpSpPr>
      <p:grpSpPr>
        <a:xfrm>
          <a:off x="0" y="0"/>
          <a:ext cx="0" cy="0"/>
          <a:chOff x="0" y="0"/>
          <a:chExt cx="0" cy="0"/>
        </a:xfrm>
      </p:grpSpPr>
      <p:grpSp>
        <p:nvGrpSpPr>
          <p:cNvPr id="278" name="Shape 278"/>
          <p:cNvGrpSpPr/>
          <p:nvPr/>
        </p:nvGrpSpPr>
        <p:grpSpPr>
          <a:xfrm>
            <a:off x="-7652" y="1639016"/>
            <a:ext cx="8114773" cy="3599583"/>
            <a:chOff x="-16125" y="1639016"/>
            <a:chExt cx="8120409" cy="3599583"/>
          </a:xfrm>
        </p:grpSpPr>
        <p:sp>
          <p:nvSpPr>
            <p:cNvPr id="279" name="Shape 279"/>
            <p:cNvSpPr/>
            <p:nvPr/>
          </p:nvSpPr>
          <p:spPr>
            <a:xfrm>
              <a:off x="-16125" y="1639016"/>
              <a:ext cx="8120409" cy="3599583"/>
            </a:xfrm>
            <a:custGeom>
              <a:avLst/>
              <a:gdLst/>
              <a:ahLst/>
              <a:cxnLst/>
              <a:rect l="0" t="0" r="0" b="0"/>
              <a:pathLst>
                <a:path w="120000" h="120000" extrusionOk="0">
                  <a:moveTo>
                    <a:pt x="34646" y="0"/>
                  </a:moveTo>
                  <a:lnTo>
                    <a:pt x="40100" y="2175"/>
                  </a:lnTo>
                  <a:lnTo>
                    <a:pt x="46033" y="15319"/>
                  </a:lnTo>
                  <a:lnTo>
                    <a:pt x="57864" y="31449"/>
                  </a:lnTo>
                  <a:lnTo>
                    <a:pt x="77567" y="25880"/>
                  </a:lnTo>
                  <a:lnTo>
                    <a:pt x="79877" y="30160"/>
                  </a:lnTo>
                  <a:lnTo>
                    <a:pt x="89743" y="18159"/>
                  </a:lnTo>
                  <a:lnTo>
                    <a:pt x="97062" y="26713"/>
                  </a:lnTo>
                  <a:lnTo>
                    <a:pt x="119673" y="35274"/>
                  </a:lnTo>
                  <a:lnTo>
                    <a:pt x="120000" y="120000"/>
                  </a:lnTo>
                  <a:lnTo>
                    <a:pt x="270" y="119550"/>
                  </a:lnTo>
                  <a:cubicBezTo>
                    <a:pt x="180" y="82471"/>
                    <a:pt x="90" y="45392"/>
                    <a:pt x="0" y="8312"/>
                  </a:cubicBezTo>
                  <a:lnTo>
                    <a:pt x="1309" y="12036"/>
                  </a:lnTo>
                  <a:lnTo>
                    <a:pt x="6310" y="15826"/>
                  </a:lnTo>
                  <a:lnTo>
                    <a:pt x="14762" y="37076"/>
                  </a:lnTo>
                  <a:lnTo>
                    <a:pt x="28368" y="25238"/>
                  </a:lnTo>
                  <a:lnTo>
                    <a:pt x="34646" y="0"/>
                  </a:lnTo>
                  <a:close/>
                </a:path>
              </a:pathLst>
            </a:custGeom>
            <a:solidFill>
              <a:srgbClr val="0071DE"/>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chemeClr val="dk1"/>
                </a:solidFill>
                <a:latin typeface="Arial"/>
                <a:ea typeface="Arial"/>
                <a:cs typeface="Arial"/>
                <a:sym typeface="Arial"/>
              </a:endParaRPr>
            </a:p>
          </p:txBody>
        </p:sp>
        <p:sp>
          <p:nvSpPr>
            <p:cNvPr id="280" name="Shape 280"/>
            <p:cNvSpPr/>
            <p:nvPr/>
          </p:nvSpPr>
          <p:spPr>
            <a:xfrm>
              <a:off x="-9148" y="2042381"/>
              <a:ext cx="420713" cy="404486"/>
            </a:xfrm>
            <a:custGeom>
              <a:avLst/>
              <a:gdLst/>
              <a:ahLst/>
              <a:cxnLst/>
              <a:rect l="0" t="0" r="0" b="0"/>
              <a:pathLst>
                <a:path w="120000" h="120000" extrusionOk="0">
                  <a:moveTo>
                    <a:pt x="21372" y="0"/>
                  </a:moveTo>
                  <a:lnTo>
                    <a:pt x="119999" y="35539"/>
                  </a:lnTo>
                  <a:lnTo>
                    <a:pt x="2007" y="119999"/>
                  </a:lnTo>
                  <a:lnTo>
                    <a:pt x="0" y="111094"/>
                  </a:lnTo>
                  <a:lnTo>
                    <a:pt x="0" y="39582"/>
                  </a:lnTo>
                  <a:close/>
                </a:path>
              </a:pathLst>
            </a:custGeom>
            <a:solidFill>
              <a:srgbClr val="137FE2"/>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chemeClr val="dk1"/>
                </a:solidFill>
                <a:latin typeface="Arial"/>
                <a:ea typeface="Arial"/>
                <a:cs typeface="Arial"/>
                <a:sym typeface="Arial"/>
              </a:endParaRPr>
            </a:p>
          </p:txBody>
        </p:sp>
      </p:grpSp>
      <p:sp>
        <p:nvSpPr>
          <p:cNvPr id="281" name="Shape 281"/>
          <p:cNvSpPr/>
          <p:nvPr/>
        </p:nvSpPr>
        <p:spPr>
          <a:xfrm>
            <a:off x="1019904" y="1640630"/>
            <a:ext cx="1903774" cy="1670285"/>
          </a:xfrm>
          <a:custGeom>
            <a:avLst/>
            <a:gdLst/>
            <a:ahLst/>
            <a:cxnLst/>
            <a:rect l="0" t="0" r="0" b="0"/>
            <a:pathLst>
              <a:path w="120000" h="120000" extrusionOk="0">
                <a:moveTo>
                  <a:pt x="92283" y="22716"/>
                </a:moveTo>
                <a:lnTo>
                  <a:pt x="90105" y="9744"/>
                </a:lnTo>
                <a:lnTo>
                  <a:pt x="84505" y="7661"/>
                </a:lnTo>
                <a:lnTo>
                  <a:pt x="84000" y="0"/>
                </a:lnTo>
                <a:lnTo>
                  <a:pt x="57688" y="54500"/>
                </a:lnTo>
                <a:lnTo>
                  <a:pt x="0" y="80483"/>
                </a:lnTo>
                <a:lnTo>
                  <a:pt x="29394" y="107616"/>
                </a:lnTo>
                <a:lnTo>
                  <a:pt x="72172" y="120000"/>
                </a:lnTo>
                <a:lnTo>
                  <a:pt x="112255" y="49661"/>
                </a:lnTo>
                <a:lnTo>
                  <a:pt x="120000" y="25083"/>
                </a:lnTo>
                <a:lnTo>
                  <a:pt x="103961" y="25622"/>
                </a:lnTo>
                <a:lnTo>
                  <a:pt x="92283" y="22716"/>
                </a:lnTo>
                <a:close/>
              </a:path>
            </a:pathLst>
          </a:custGeom>
          <a:solidFill>
            <a:srgbClr val="137FE2"/>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chemeClr val="dk1"/>
              </a:solidFill>
              <a:latin typeface="Arial"/>
              <a:ea typeface="Arial"/>
              <a:cs typeface="Arial"/>
              <a:sym typeface="Arial"/>
            </a:endParaRPr>
          </a:p>
        </p:txBody>
      </p:sp>
      <p:sp>
        <p:nvSpPr>
          <p:cNvPr id="282" name="Shape 282"/>
          <p:cNvSpPr/>
          <p:nvPr/>
        </p:nvSpPr>
        <p:spPr>
          <a:xfrm>
            <a:off x="2513876" y="2127614"/>
            <a:ext cx="1149325" cy="1158991"/>
          </a:xfrm>
          <a:custGeom>
            <a:avLst/>
            <a:gdLst/>
            <a:ahLst/>
            <a:cxnLst/>
            <a:rect l="0" t="0" r="0" b="0"/>
            <a:pathLst>
              <a:path w="120000" h="120000" extrusionOk="0">
                <a:moveTo>
                  <a:pt x="52461" y="0"/>
                </a:moveTo>
                <a:lnTo>
                  <a:pt x="39977" y="54855"/>
                </a:lnTo>
                <a:lnTo>
                  <a:pt x="0" y="109711"/>
                </a:lnTo>
                <a:lnTo>
                  <a:pt x="52261" y="120000"/>
                </a:lnTo>
                <a:lnTo>
                  <a:pt x="120000" y="52344"/>
                </a:lnTo>
                <a:lnTo>
                  <a:pt x="52461" y="0"/>
                </a:lnTo>
                <a:close/>
              </a:path>
            </a:pathLst>
          </a:custGeom>
          <a:solidFill>
            <a:srgbClr val="137FE2"/>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chemeClr val="dk1"/>
              </a:solidFill>
              <a:latin typeface="Arial"/>
              <a:ea typeface="Arial"/>
              <a:cs typeface="Arial"/>
              <a:sym typeface="Arial"/>
            </a:endParaRPr>
          </a:p>
        </p:txBody>
      </p:sp>
      <p:sp>
        <p:nvSpPr>
          <p:cNvPr id="283" name="Shape 283"/>
          <p:cNvSpPr/>
          <p:nvPr/>
        </p:nvSpPr>
        <p:spPr>
          <a:xfrm rot="-480000">
            <a:off x="5794261" y="2211827"/>
            <a:ext cx="713637" cy="719640"/>
          </a:xfrm>
          <a:custGeom>
            <a:avLst/>
            <a:gdLst/>
            <a:ahLst/>
            <a:cxnLst/>
            <a:rect l="0" t="0" r="0" b="0"/>
            <a:pathLst>
              <a:path w="120000" h="120000" extrusionOk="0">
                <a:moveTo>
                  <a:pt x="52461" y="0"/>
                </a:moveTo>
                <a:lnTo>
                  <a:pt x="39977" y="54855"/>
                </a:lnTo>
                <a:lnTo>
                  <a:pt x="0" y="109711"/>
                </a:lnTo>
                <a:lnTo>
                  <a:pt x="52261" y="120000"/>
                </a:lnTo>
                <a:lnTo>
                  <a:pt x="120000" y="52344"/>
                </a:lnTo>
                <a:lnTo>
                  <a:pt x="52461" y="0"/>
                </a:lnTo>
                <a:close/>
              </a:path>
            </a:pathLst>
          </a:custGeom>
          <a:solidFill>
            <a:srgbClr val="137FE2"/>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chemeClr val="dk1"/>
              </a:solidFill>
              <a:latin typeface="Arial"/>
              <a:ea typeface="Arial"/>
              <a:cs typeface="Arial"/>
              <a:sym typeface="Arial"/>
            </a:endParaRPr>
          </a:p>
        </p:txBody>
      </p:sp>
      <p:sp>
        <p:nvSpPr>
          <p:cNvPr id="284" name="Shape 284"/>
          <p:cNvSpPr/>
          <p:nvPr/>
        </p:nvSpPr>
        <p:spPr>
          <a:xfrm>
            <a:off x="2900108" y="2482041"/>
            <a:ext cx="790132" cy="591261"/>
          </a:xfrm>
          <a:custGeom>
            <a:avLst/>
            <a:gdLst/>
            <a:ahLst/>
            <a:cxnLst/>
            <a:rect l="0" t="0" r="0" b="0"/>
            <a:pathLst>
              <a:path w="120000" h="120000" extrusionOk="0">
                <a:moveTo>
                  <a:pt x="88861" y="18300"/>
                </a:moveTo>
                <a:lnTo>
                  <a:pt x="66500" y="0"/>
                </a:lnTo>
                <a:lnTo>
                  <a:pt x="0" y="120000"/>
                </a:lnTo>
                <a:lnTo>
                  <a:pt x="20061" y="118983"/>
                </a:lnTo>
                <a:lnTo>
                  <a:pt x="120000" y="4216"/>
                </a:lnTo>
                <a:lnTo>
                  <a:pt x="88861" y="18300"/>
                </a:lnTo>
                <a:close/>
              </a:path>
            </a:pathLst>
          </a:custGeom>
          <a:gradFill>
            <a:gsLst>
              <a:gs pos="0">
                <a:srgbClr val="43818C">
                  <a:alpha val="15294"/>
                </a:srgbClr>
              </a:gs>
              <a:gs pos="100000">
                <a:srgbClr val="012A45">
                  <a:alpha val="15294"/>
                </a:srgbClr>
              </a:gs>
            </a:gsLst>
            <a:lin ang="5400000" scaled="0"/>
          </a:grad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285" name="Shape 285"/>
          <p:cNvSpPr/>
          <p:nvPr/>
        </p:nvSpPr>
        <p:spPr>
          <a:xfrm flipH="1">
            <a:off x="5710950" y="2535797"/>
            <a:ext cx="797378" cy="866200"/>
          </a:xfrm>
          <a:custGeom>
            <a:avLst/>
            <a:gdLst/>
            <a:ahLst/>
            <a:cxnLst/>
            <a:rect l="0" t="0" r="0" b="0"/>
            <a:pathLst>
              <a:path w="120000" h="120000" extrusionOk="0">
                <a:moveTo>
                  <a:pt x="36266" y="12438"/>
                </a:moveTo>
                <a:lnTo>
                  <a:pt x="52588" y="49111"/>
                </a:lnTo>
                <a:lnTo>
                  <a:pt x="0" y="80027"/>
                </a:lnTo>
                <a:lnTo>
                  <a:pt x="25288" y="120000"/>
                </a:lnTo>
                <a:lnTo>
                  <a:pt x="120000" y="31544"/>
                </a:lnTo>
                <a:lnTo>
                  <a:pt x="91011" y="0"/>
                </a:lnTo>
                <a:lnTo>
                  <a:pt x="36266" y="12438"/>
                </a:lnTo>
                <a:close/>
              </a:path>
            </a:pathLst>
          </a:custGeom>
          <a:gradFill>
            <a:gsLst>
              <a:gs pos="0">
                <a:srgbClr val="43818C">
                  <a:alpha val="15294"/>
                </a:srgbClr>
              </a:gs>
              <a:gs pos="100000">
                <a:srgbClr val="012A45">
                  <a:alpha val="15294"/>
                </a:srgbClr>
              </a:gs>
            </a:gsLst>
            <a:lin ang="5400000" scaled="0"/>
          </a:grad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286" name="Shape 286"/>
          <p:cNvSpPr/>
          <p:nvPr/>
        </p:nvSpPr>
        <p:spPr>
          <a:xfrm flipH="1">
            <a:off x="3911571" y="1984841"/>
            <a:ext cx="1836980" cy="1183524"/>
          </a:xfrm>
          <a:custGeom>
            <a:avLst/>
            <a:gdLst/>
            <a:ahLst/>
            <a:cxnLst/>
            <a:rect l="0" t="0" r="0" b="0"/>
            <a:pathLst>
              <a:path w="120000" h="120000" extrusionOk="0">
                <a:moveTo>
                  <a:pt x="14822" y="0"/>
                </a:moveTo>
                <a:lnTo>
                  <a:pt x="21861" y="26016"/>
                </a:lnTo>
                <a:lnTo>
                  <a:pt x="0" y="48638"/>
                </a:lnTo>
                <a:lnTo>
                  <a:pt x="10516" y="77894"/>
                </a:lnTo>
                <a:lnTo>
                  <a:pt x="120000" y="120000"/>
                </a:lnTo>
                <a:lnTo>
                  <a:pt x="56361" y="35611"/>
                </a:lnTo>
                <a:lnTo>
                  <a:pt x="14822" y="0"/>
                </a:lnTo>
                <a:close/>
              </a:path>
            </a:pathLst>
          </a:custGeom>
          <a:gradFill>
            <a:gsLst>
              <a:gs pos="0">
                <a:srgbClr val="43818C">
                  <a:alpha val="15294"/>
                </a:srgbClr>
              </a:gs>
              <a:gs pos="100000">
                <a:srgbClr val="012A45">
                  <a:alpha val="15294"/>
                </a:srgbClr>
              </a:gs>
            </a:gsLst>
            <a:lin ang="5400000" scaled="0"/>
          </a:grad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287" name="Shape 287"/>
          <p:cNvSpPr/>
          <p:nvPr/>
        </p:nvSpPr>
        <p:spPr>
          <a:xfrm flipH="1">
            <a:off x="2500" y="1604254"/>
            <a:ext cx="12168035" cy="3676380"/>
          </a:xfrm>
          <a:custGeom>
            <a:avLst/>
            <a:gdLst/>
            <a:ahLst/>
            <a:cxnLst/>
            <a:rect l="0" t="0" r="0" b="0"/>
            <a:pathLst>
              <a:path w="120000" h="120000" extrusionOk="0">
                <a:moveTo>
                  <a:pt x="10738" y="0"/>
                </a:moveTo>
                <a:lnTo>
                  <a:pt x="0" y="18699"/>
                </a:lnTo>
                <a:lnTo>
                  <a:pt x="0" y="118558"/>
                </a:lnTo>
                <a:lnTo>
                  <a:pt x="119934" y="120000"/>
                </a:lnTo>
                <a:lnTo>
                  <a:pt x="120000" y="39185"/>
                </a:lnTo>
                <a:lnTo>
                  <a:pt x="105784" y="31050"/>
                </a:lnTo>
                <a:lnTo>
                  <a:pt x="101183" y="22920"/>
                </a:lnTo>
                <a:lnTo>
                  <a:pt x="94981" y="34325"/>
                </a:lnTo>
                <a:lnTo>
                  <a:pt x="93528" y="30257"/>
                </a:lnTo>
                <a:lnTo>
                  <a:pt x="81141" y="35550"/>
                </a:lnTo>
                <a:lnTo>
                  <a:pt x="73704" y="20221"/>
                </a:lnTo>
                <a:lnTo>
                  <a:pt x="69973" y="7730"/>
                </a:lnTo>
                <a:lnTo>
                  <a:pt x="66545" y="5663"/>
                </a:lnTo>
                <a:lnTo>
                  <a:pt x="62598" y="29648"/>
                </a:lnTo>
                <a:lnTo>
                  <a:pt x="54044" y="40898"/>
                </a:lnTo>
                <a:lnTo>
                  <a:pt x="48730" y="20703"/>
                </a:lnTo>
                <a:lnTo>
                  <a:pt x="45586" y="17101"/>
                </a:lnTo>
                <a:lnTo>
                  <a:pt x="42722" y="4793"/>
                </a:lnTo>
                <a:lnTo>
                  <a:pt x="38826" y="11366"/>
                </a:lnTo>
                <a:lnTo>
                  <a:pt x="32835" y="17683"/>
                </a:lnTo>
                <a:lnTo>
                  <a:pt x="26291" y="720"/>
                </a:lnTo>
                <a:lnTo>
                  <a:pt x="19366" y="5846"/>
                </a:lnTo>
                <a:lnTo>
                  <a:pt x="18250" y="3812"/>
                </a:lnTo>
                <a:lnTo>
                  <a:pt x="15459" y="10451"/>
                </a:lnTo>
                <a:lnTo>
                  <a:pt x="10738" y="0"/>
                </a:lnTo>
                <a:close/>
              </a:path>
            </a:pathLst>
          </a:custGeom>
          <a:solidFill>
            <a:srgbClr val="118ED9"/>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700" b="0" i="0" u="none" strike="noStrike" cap="none">
              <a:solidFill>
                <a:schemeClr val="dk1"/>
              </a:solidFill>
              <a:latin typeface="Arial"/>
              <a:ea typeface="Arial"/>
              <a:cs typeface="Arial"/>
              <a:sym typeface="Arial"/>
            </a:endParaRPr>
          </a:p>
        </p:txBody>
      </p:sp>
      <p:sp>
        <p:nvSpPr>
          <p:cNvPr id="288" name="Shape 288"/>
          <p:cNvSpPr/>
          <p:nvPr/>
        </p:nvSpPr>
        <p:spPr>
          <a:xfrm flipH="1">
            <a:off x="7242698" y="2138140"/>
            <a:ext cx="424461" cy="384322"/>
          </a:xfrm>
          <a:custGeom>
            <a:avLst/>
            <a:gdLst/>
            <a:ahLst/>
            <a:cxnLst/>
            <a:rect l="0" t="0" r="0" b="0"/>
            <a:pathLst>
              <a:path w="120000" h="120000" extrusionOk="0">
                <a:moveTo>
                  <a:pt x="29911" y="0"/>
                </a:moveTo>
                <a:lnTo>
                  <a:pt x="0" y="60644"/>
                </a:lnTo>
                <a:lnTo>
                  <a:pt x="12222" y="120000"/>
                </a:lnTo>
                <a:lnTo>
                  <a:pt x="120000" y="35538"/>
                </a:lnTo>
                <a:lnTo>
                  <a:pt x="29911" y="0"/>
                </a:lnTo>
                <a:close/>
              </a:path>
            </a:pathLst>
          </a:custGeom>
          <a:solidFill>
            <a:schemeClr val="lt1">
              <a:alpha val="12156"/>
            </a:schemeClr>
          </a:solid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
        <p:nvSpPr>
          <p:cNvPr id="289" name="Shape 289"/>
          <p:cNvSpPr/>
          <p:nvPr/>
        </p:nvSpPr>
        <p:spPr>
          <a:xfrm flipH="1">
            <a:off x="8700815" y="1629566"/>
            <a:ext cx="1929341" cy="1325376"/>
          </a:xfrm>
          <a:custGeom>
            <a:avLst/>
            <a:gdLst/>
            <a:ahLst/>
            <a:cxnLst/>
            <a:rect l="0" t="0" r="0" b="0"/>
            <a:pathLst>
              <a:path w="120000" h="120000" extrusionOk="0">
                <a:moveTo>
                  <a:pt x="17911" y="8444"/>
                </a:moveTo>
                <a:lnTo>
                  <a:pt x="0" y="27072"/>
                </a:lnTo>
                <a:lnTo>
                  <a:pt x="7105" y="30255"/>
                </a:lnTo>
                <a:lnTo>
                  <a:pt x="7283" y="30150"/>
                </a:lnTo>
                <a:lnTo>
                  <a:pt x="34566" y="50527"/>
                </a:lnTo>
                <a:lnTo>
                  <a:pt x="60388" y="88844"/>
                </a:lnTo>
                <a:lnTo>
                  <a:pt x="120000" y="120000"/>
                </a:lnTo>
                <a:lnTo>
                  <a:pt x="54094" y="41194"/>
                </a:lnTo>
                <a:lnTo>
                  <a:pt x="71988" y="11272"/>
                </a:lnTo>
                <a:lnTo>
                  <a:pt x="68161" y="0"/>
                </a:lnTo>
                <a:lnTo>
                  <a:pt x="25433" y="13983"/>
                </a:lnTo>
                <a:lnTo>
                  <a:pt x="20494" y="26622"/>
                </a:lnTo>
                <a:lnTo>
                  <a:pt x="17911" y="8444"/>
                </a:lnTo>
                <a:close/>
              </a:path>
            </a:pathLst>
          </a:custGeom>
          <a:solidFill>
            <a:schemeClr val="lt1">
              <a:alpha val="12156"/>
            </a:schemeClr>
          </a:solid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
        <p:nvSpPr>
          <p:cNvPr id="290" name="Shape 290"/>
          <p:cNvSpPr/>
          <p:nvPr/>
        </p:nvSpPr>
        <p:spPr>
          <a:xfrm>
            <a:off x="10900453" y="1604954"/>
            <a:ext cx="1288367" cy="1472523"/>
          </a:xfrm>
          <a:custGeom>
            <a:avLst/>
            <a:gdLst/>
            <a:ahLst/>
            <a:cxnLst/>
            <a:rect l="0" t="0" r="0" b="0"/>
            <a:pathLst>
              <a:path w="120000" h="120000" extrusionOk="0">
                <a:moveTo>
                  <a:pt x="18940" y="0"/>
                </a:moveTo>
                <a:lnTo>
                  <a:pt x="91706" y="33653"/>
                </a:lnTo>
                <a:lnTo>
                  <a:pt x="120000" y="46606"/>
                </a:lnTo>
                <a:lnTo>
                  <a:pt x="120000" y="119999"/>
                </a:lnTo>
                <a:lnTo>
                  <a:pt x="119603" y="119413"/>
                </a:lnTo>
                <a:lnTo>
                  <a:pt x="91867" y="88452"/>
                </a:lnTo>
                <a:lnTo>
                  <a:pt x="30470" y="44335"/>
                </a:lnTo>
                <a:lnTo>
                  <a:pt x="15587" y="24281"/>
                </a:lnTo>
                <a:lnTo>
                  <a:pt x="0" y="16612"/>
                </a:lnTo>
                <a:close/>
              </a:path>
            </a:pathLst>
          </a:custGeom>
          <a:solidFill>
            <a:schemeClr val="lt1">
              <a:alpha val="12156"/>
            </a:schemeClr>
          </a:solid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
        <p:nvSpPr>
          <p:cNvPr id="291" name="Shape 291"/>
          <p:cNvSpPr/>
          <p:nvPr/>
        </p:nvSpPr>
        <p:spPr>
          <a:xfrm>
            <a:off x="7315582" y="1754998"/>
            <a:ext cx="1545038" cy="1397684"/>
          </a:xfrm>
          <a:custGeom>
            <a:avLst/>
            <a:gdLst/>
            <a:ahLst/>
            <a:cxnLst/>
            <a:rect l="0" t="0" r="0" b="0"/>
            <a:pathLst>
              <a:path w="120000" h="120000" extrusionOk="0">
                <a:moveTo>
                  <a:pt x="42655" y="0"/>
                </a:moveTo>
                <a:lnTo>
                  <a:pt x="45827" y="11477"/>
                </a:lnTo>
                <a:lnTo>
                  <a:pt x="36450" y="14677"/>
                </a:lnTo>
                <a:lnTo>
                  <a:pt x="47277" y="36133"/>
                </a:lnTo>
                <a:lnTo>
                  <a:pt x="0" y="120000"/>
                </a:lnTo>
                <a:lnTo>
                  <a:pt x="48616" y="101322"/>
                </a:lnTo>
                <a:lnTo>
                  <a:pt x="80477" y="70094"/>
                </a:lnTo>
                <a:lnTo>
                  <a:pt x="48938" y="44916"/>
                </a:lnTo>
                <a:lnTo>
                  <a:pt x="50205" y="39727"/>
                </a:lnTo>
                <a:lnTo>
                  <a:pt x="75255" y="45050"/>
                </a:lnTo>
                <a:lnTo>
                  <a:pt x="82161" y="42488"/>
                </a:lnTo>
                <a:lnTo>
                  <a:pt x="95333" y="56794"/>
                </a:lnTo>
                <a:lnTo>
                  <a:pt x="120000" y="34027"/>
                </a:lnTo>
                <a:lnTo>
                  <a:pt x="72666" y="17111"/>
                </a:lnTo>
                <a:lnTo>
                  <a:pt x="42655" y="0"/>
                </a:lnTo>
                <a:close/>
              </a:path>
            </a:pathLst>
          </a:custGeom>
          <a:solidFill>
            <a:schemeClr val="lt1">
              <a:alpha val="12156"/>
            </a:schemeClr>
          </a:solid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
        <p:nvSpPr>
          <p:cNvPr id="292" name="Shape 292"/>
          <p:cNvSpPr/>
          <p:nvPr/>
        </p:nvSpPr>
        <p:spPr>
          <a:xfrm>
            <a:off x="10117053" y="1864066"/>
            <a:ext cx="1311212" cy="1694473"/>
          </a:xfrm>
          <a:custGeom>
            <a:avLst/>
            <a:gdLst/>
            <a:ahLst/>
            <a:cxnLst/>
            <a:rect l="0" t="0" r="0" b="0"/>
            <a:pathLst>
              <a:path w="120000" h="120000" extrusionOk="0">
                <a:moveTo>
                  <a:pt x="65188" y="0"/>
                </a:moveTo>
                <a:lnTo>
                  <a:pt x="61800" y="6516"/>
                </a:lnTo>
                <a:lnTo>
                  <a:pt x="0" y="44327"/>
                </a:lnTo>
                <a:lnTo>
                  <a:pt x="107577" y="120000"/>
                </a:lnTo>
                <a:lnTo>
                  <a:pt x="120000" y="88411"/>
                </a:lnTo>
                <a:lnTo>
                  <a:pt x="93250" y="55383"/>
                </a:lnTo>
                <a:lnTo>
                  <a:pt x="69877" y="3633"/>
                </a:lnTo>
                <a:lnTo>
                  <a:pt x="65188" y="0"/>
                </a:lnTo>
                <a:close/>
              </a:path>
            </a:pathLst>
          </a:custGeom>
          <a:solidFill>
            <a:schemeClr val="lt1">
              <a:alpha val="12156"/>
            </a:schemeClr>
          </a:solid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
        <p:nvSpPr>
          <p:cNvPr id="293" name="Shape 293"/>
          <p:cNvSpPr/>
          <p:nvPr/>
        </p:nvSpPr>
        <p:spPr>
          <a:xfrm flipH="1">
            <a:off x="4890440" y="1779338"/>
            <a:ext cx="1793439" cy="1621163"/>
          </a:xfrm>
          <a:custGeom>
            <a:avLst/>
            <a:gdLst/>
            <a:ahLst/>
            <a:cxnLst/>
            <a:rect l="0" t="0" r="0" b="0"/>
            <a:pathLst>
              <a:path w="120000" h="120000" extrusionOk="0">
                <a:moveTo>
                  <a:pt x="92283" y="22716"/>
                </a:moveTo>
                <a:lnTo>
                  <a:pt x="90105" y="9744"/>
                </a:lnTo>
                <a:lnTo>
                  <a:pt x="84505" y="7661"/>
                </a:lnTo>
                <a:lnTo>
                  <a:pt x="84000" y="0"/>
                </a:lnTo>
                <a:lnTo>
                  <a:pt x="57688" y="54500"/>
                </a:lnTo>
                <a:lnTo>
                  <a:pt x="0" y="80483"/>
                </a:lnTo>
                <a:lnTo>
                  <a:pt x="29394" y="107616"/>
                </a:lnTo>
                <a:lnTo>
                  <a:pt x="72172" y="120000"/>
                </a:lnTo>
                <a:lnTo>
                  <a:pt x="112255" y="49661"/>
                </a:lnTo>
                <a:lnTo>
                  <a:pt x="120000" y="25083"/>
                </a:lnTo>
                <a:lnTo>
                  <a:pt x="103961" y="25622"/>
                </a:lnTo>
                <a:lnTo>
                  <a:pt x="92283" y="22716"/>
                </a:lnTo>
                <a:close/>
              </a:path>
            </a:pathLst>
          </a:custGeom>
          <a:solidFill>
            <a:schemeClr val="lt1">
              <a:alpha val="12156"/>
            </a:schemeClr>
          </a:solid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
        <p:nvSpPr>
          <p:cNvPr id="294" name="Shape 294"/>
          <p:cNvSpPr/>
          <p:nvPr/>
        </p:nvSpPr>
        <p:spPr>
          <a:xfrm flipH="1">
            <a:off x="4180724" y="2213666"/>
            <a:ext cx="1244890" cy="1293399"/>
          </a:xfrm>
          <a:custGeom>
            <a:avLst/>
            <a:gdLst/>
            <a:ahLst/>
            <a:cxnLst/>
            <a:rect l="0" t="0" r="0" b="0"/>
            <a:pathLst>
              <a:path w="120000" h="120000" extrusionOk="0">
                <a:moveTo>
                  <a:pt x="52461" y="0"/>
                </a:moveTo>
                <a:lnTo>
                  <a:pt x="39977" y="54855"/>
                </a:lnTo>
                <a:lnTo>
                  <a:pt x="0" y="109711"/>
                </a:lnTo>
                <a:lnTo>
                  <a:pt x="52261" y="120000"/>
                </a:lnTo>
                <a:lnTo>
                  <a:pt x="120000" y="52344"/>
                </a:lnTo>
                <a:lnTo>
                  <a:pt x="52461" y="0"/>
                </a:lnTo>
                <a:close/>
              </a:path>
            </a:pathLst>
          </a:custGeom>
          <a:solidFill>
            <a:schemeClr val="lt1">
              <a:alpha val="12156"/>
            </a:schemeClr>
          </a:solid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
        <p:nvSpPr>
          <p:cNvPr id="295" name="Shape 295"/>
          <p:cNvSpPr/>
          <p:nvPr/>
        </p:nvSpPr>
        <p:spPr>
          <a:xfrm flipH="1">
            <a:off x="3768119" y="2804930"/>
            <a:ext cx="790132" cy="591261"/>
          </a:xfrm>
          <a:custGeom>
            <a:avLst/>
            <a:gdLst/>
            <a:ahLst/>
            <a:cxnLst/>
            <a:rect l="0" t="0" r="0" b="0"/>
            <a:pathLst>
              <a:path w="120000" h="120000" extrusionOk="0">
                <a:moveTo>
                  <a:pt x="88861" y="18300"/>
                </a:moveTo>
                <a:lnTo>
                  <a:pt x="66500" y="0"/>
                </a:lnTo>
                <a:lnTo>
                  <a:pt x="0" y="120000"/>
                </a:lnTo>
                <a:lnTo>
                  <a:pt x="20061" y="118983"/>
                </a:lnTo>
                <a:lnTo>
                  <a:pt x="120000" y="4216"/>
                </a:lnTo>
                <a:lnTo>
                  <a:pt x="88861" y="18300"/>
                </a:lnTo>
                <a:close/>
              </a:path>
            </a:pathLst>
          </a:custGeom>
          <a:solidFill>
            <a:schemeClr val="lt1">
              <a:alpha val="12156"/>
            </a:schemeClr>
          </a:solid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
        <p:nvSpPr>
          <p:cNvPr id="296" name="Shape 296"/>
          <p:cNvSpPr/>
          <p:nvPr/>
        </p:nvSpPr>
        <p:spPr>
          <a:xfrm>
            <a:off x="977462" y="2858683"/>
            <a:ext cx="797378" cy="866200"/>
          </a:xfrm>
          <a:custGeom>
            <a:avLst/>
            <a:gdLst/>
            <a:ahLst/>
            <a:cxnLst/>
            <a:rect l="0" t="0" r="0" b="0"/>
            <a:pathLst>
              <a:path w="120000" h="120000" extrusionOk="0">
                <a:moveTo>
                  <a:pt x="36266" y="12438"/>
                </a:moveTo>
                <a:lnTo>
                  <a:pt x="52588" y="49111"/>
                </a:lnTo>
                <a:lnTo>
                  <a:pt x="0" y="80027"/>
                </a:lnTo>
                <a:lnTo>
                  <a:pt x="25288" y="120000"/>
                </a:lnTo>
                <a:lnTo>
                  <a:pt x="120000" y="31544"/>
                </a:lnTo>
                <a:lnTo>
                  <a:pt x="91011" y="0"/>
                </a:lnTo>
                <a:lnTo>
                  <a:pt x="36266" y="12438"/>
                </a:lnTo>
                <a:close/>
              </a:path>
            </a:pathLst>
          </a:custGeom>
          <a:solidFill>
            <a:schemeClr val="lt1">
              <a:alpha val="12156"/>
            </a:schemeClr>
          </a:solid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
        <p:nvSpPr>
          <p:cNvPr id="297" name="Shape 297"/>
          <p:cNvSpPr/>
          <p:nvPr/>
        </p:nvSpPr>
        <p:spPr>
          <a:xfrm>
            <a:off x="1682375" y="2307725"/>
            <a:ext cx="1836980" cy="1183524"/>
          </a:xfrm>
          <a:custGeom>
            <a:avLst/>
            <a:gdLst/>
            <a:ahLst/>
            <a:cxnLst/>
            <a:rect l="0" t="0" r="0" b="0"/>
            <a:pathLst>
              <a:path w="120000" h="120000" extrusionOk="0">
                <a:moveTo>
                  <a:pt x="14822" y="0"/>
                </a:moveTo>
                <a:lnTo>
                  <a:pt x="21861" y="26016"/>
                </a:lnTo>
                <a:lnTo>
                  <a:pt x="0" y="48638"/>
                </a:lnTo>
                <a:lnTo>
                  <a:pt x="10516" y="77894"/>
                </a:lnTo>
                <a:lnTo>
                  <a:pt x="120000" y="120000"/>
                </a:lnTo>
                <a:lnTo>
                  <a:pt x="56361" y="35611"/>
                </a:lnTo>
                <a:lnTo>
                  <a:pt x="14822" y="0"/>
                </a:lnTo>
                <a:close/>
              </a:path>
            </a:pathLst>
          </a:custGeom>
          <a:solidFill>
            <a:schemeClr val="lt1">
              <a:alpha val="12156"/>
            </a:schemeClr>
          </a:solid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
        <p:nvSpPr>
          <p:cNvPr id="298" name="Shape 298"/>
          <p:cNvSpPr/>
          <p:nvPr/>
        </p:nvSpPr>
        <p:spPr>
          <a:xfrm>
            <a:off x="9447167" y="2581041"/>
            <a:ext cx="1066662" cy="1080256"/>
          </a:xfrm>
          <a:custGeom>
            <a:avLst/>
            <a:gdLst/>
            <a:ahLst/>
            <a:cxnLst/>
            <a:rect l="0" t="0" r="0" b="0"/>
            <a:pathLst>
              <a:path w="120000" h="120000" extrusionOk="0">
                <a:moveTo>
                  <a:pt x="57100" y="0"/>
                </a:moveTo>
                <a:lnTo>
                  <a:pt x="50172" y="25150"/>
                </a:lnTo>
                <a:lnTo>
                  <a:pt x="0" y="67888"/>
                </a:lnTo>
                <a:lnTo>
                  <a:pt x="42361" y="109816"/>
                </a:lnTo>
                <a:lnTo>
                  <a:pt x="106344" y="120000"/>
                </a:lnTo>
                <a:lnTo>
                  <a:pt x="120000" y="94572"/>
                </a:lnTo>
                <a:lnTo>
                  <a:pt x="91538" y="60327"/>
                </a:lnTo>
                <a:lnTo>
                  <a:pt x="57100" y="0"/>
                </a:lnTo>
                <a:close/>
              </a:path>
            </a:pathLst>
          </a:custGeom>
          <a:solidFill>
            <a:schemeClr val="lt1">
              <a:alpha val="12156"/>
            </a:schemeClr>
          </a:solid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sp>
        <p:nvSpPr>
          <p:cNvPr id="299" name="Shape 299"/>
          <p:cNvSpPr/>
          <p:nvPr/>
        </p:nvSpPr>
        <p:spPr>
          <a:xfrm flipH="1">
            <a:off x="-2" y="3318932"/>
            <a:ext cx="12180363" cy="2017883"/>
          </a:xfrm>
          <a:custGeom>
            <a:avLst/>
            <a:gdLst/>
            <a:ahLst/>
            <a:cxnLst/>
            <a:rect l="0" t="0" r="0" b="0"/>
            <a:pathLst>
              <a:path w="120000" h="120000" extrusionOk="0">
                <a:moveTo>
                  <a:pt x="120000" y="0"/>
                </a:moveTo>
                <a:lnTo>
                  <a:pt x="118549" y="1629"/>
                </a:lnTo>
                <a:cubicBezTo>
                  <a:pt x="112823" y="8607"/>
                  <a:pt x="107505" y="19805"/>
                  <a:pt x="101747" y="26578"/>
                </a:cubicBezTo>
                <a:cubicBezTo>
                  <a:pt x="95581" y="33835"/>
                  <a:pt x="89102" y="35800"/>
                  <a:pt x="82648" y="35366"/>
                </a:cubicBezTo>
                <a:cubicBezTo>
                  <a:pt x="72045" y="34659"/>
                  <a:pt x="61578" y="27545"/>
                  <a:pt x="51127" y="20828"/>
                </a:cubicBezTo>
                <a:cubicBezTo>
                  <a:pt x="40364" y="13905"/>
                  <a:pt x="29545" y="7386"/>
                  <a:pt x="18614" y="7070"/>
                </a:cubicBezTo>
                <a:cubicBezTo>
                  <a:pt x="13082" y="6907"/>
                  <a:pt x="7555" y="8345"/>
                  <a:pt x="2083" y="11372"/>
                </a:cubicBezTo>
                <a:lnTo>
                  <a:pt x="0" y="12731"/>
                </a:lnTo>
                <a:lnTo>
                  <a:pt x="0" y="120000"/>
                </a:lnTo>
                <a:lnTo>
                  <a:pt x="120000" y="120000"/>
                </a:lnTo>
                <a:close/>
              </a:path>
            </a:pathLst>
          </a:custGeom>
          <a:solidFill>
            <a:srgbClr val="1D9555"/>
          </a:soli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300" name="Shape 300"/>
          <p:cNvSpPr/>
          <p:nvPr/>
        </p:nvSpPr>
        <p:spPr>
          <a:xfrm flipH="1">
            <a:off x="-2" y="3708400"/>
            <a:ext cx="12188824" cy="3149600"/>
          </a:xfrm>
          <a:custGeom>
            <a:avLst/>
            <a:gdLst/>
            <a:ahLst/>
            <a:cxnLst/>
            <a:rect l="0" t="0" r="0" b="0"/>
            <a:pathLst>
              <a:path w="120000" h="120000" extrusionOk="0">
                <a:moveTo>
                  <a:pt x="84963" y="16"/>
                </a:moveTo>
                <a:cubicBezTo>
                  <a:pt x="66253" y="-544"/>
                  <a:pt x="47013" y="13708"/>
                  <a:pt x="27892" y="20448"/>
                </a:cubicBezTo>
                <a:cubicBezTo>
                  <a:pt x="19335" y="23466"/>
                  <a:pt x="10656" y="24905"/>
                  <a:pt x="1990" y="24774"/>
                </a:cubicBezTo>
                <a:lnTo>
                  <a:pt x="0" y="24654"/>
                </a:lnTo>
                <a:lnTo>
                  <a:pt x="0" y="120000"/>
                </a:lnTo>
                <a:lnTo>
                  <a:pt x="120000" y="120000"/>
                </a:lnTo>
                <a:lnTo>
                  <a:pt x="120000" y="19712"/>
                </a:lnTo>
                <a:lnTo>
                  <a:pt x="118250" y="18634"/>
                </a:lnTo>
                <a:cubicBezTo>
                  <a:pt x="113215" y="15164"/>
                  <a:pt x="108527" y="9913"/>
                  <a:pt x="103471" y="6340"/>
                </a:cubicBezTo>
                <a:cubicBezTo>
                  <a:pt x="97377" y="2035"/>
                  <a:pt x="91200" y="202"/>
                  <a:pt x="84963" y="16"/>
                </a:cubicBezTo>
                <a:close/>
              </a:path>
            </a:pathLst>
          </a:custGeom>
          <a:gradFill>
            <a:gsLst>
              <a:gs pos="0">
                <a:srgbClr val="15602F"/>
              </a:gs>
              <a:gs pos="100000">
                <a:srgbClr val="6CC24A"/>
              </a:gs>
            </a:gsLst>
            <a:lin ang="16200000" scaled="0"/>
          </a:grad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Font typeface="Arial"/>
              <a:buNone/>
            </a:pPr>
            <a:endParaRPr sz="900" b="0" i="0" u="none" strike="noStrike" cap="none">
              <a:solidFill>
                <a:srgbClr val="000000"/>
              </a:solidFill>
              <a:latin typeface="Calibri"/>
              <a:ea typeface="Calibri"/>
              <a:cs typeface="Calibri"/>
              <a:sym typeface="Calibri"/>
            </a:endParaRPr>
          </a:p>
        </p:txBody>
      </p:sp>
      <p:sp>
        <p:nvSpPr>
          <p:cNvPr id="301" name="Shape 301"/>
          <p:cNvSpPr txBox="1">
            <a:spLocks noGrp="1"/>
          </p:cNvSpPr>
          <p:nvPr>
            <p:ph type="title"/>
          </p:nvPr>
        </p:nvSpPr>
        <p:spPr>
          <a:xfrm>
            <a:off x="571500" y="63500"/>
            <a:ext cx="11045951" cy="990119"/>
          </a:xfrm>
          <a:prstGeom prst="rect">
            <a:avLst/>
          </a:prstGeom>
          <a:noFill/>
          <a:ln>
            <a:noFill/>
          </a:ln>
        </p:spPr>
        <p:txBody>
          <a:bodyPr wrap="square" lIns="91425" tIns="91425" rIns="91425" bIns="91425" anchor="b" anchorCtr="0"/>
          <a:lstStyle>
            <a:lvl1pPr marL="0" marR="0" lvl="0" indent="0" algn="l" rtl="0">
              <a:lnSpc>
                <a:spcPct val="95000"/>
              </a:lnSpc>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1pPr>
            <a:lvl2pPr marL="0" marR="0" lvl="1"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2pPr>
            <a:lvl3pPr marL="0" marR="0" lvl="2"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3pPr>
            <a:lvl4pPr marL="0" marR="0" lvl="3"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4pPr>
            <a:lvl5pPr marL="0" marR="0" lvl="4"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5pPr>
            <a:lvl6pPr marL="457200" marR="0" lvl="5"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6pPr>
            <a:lvl7pPr marL="914400" marR="0" lvl="6"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7pPr>
            <a:lvl8pPr marL="1371600" marR="0" lvl="7"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8pPr>
            <a:lvl9pPr marL="1828800" marR="0" lvl="8"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9pPr>
          </a:lstStyle>
          <a:p>
            <a:endParaRPr/>
          </a:p>
        </p:txBody>
      </p:sp>
      <p:sp>
        <p:nvSpPr>
          <p:cNvPr id="302" name="Shape 302"/>
          <p:cNvSpPr txBox="1">
            <a:spLocks noGrp="1"/>
          </p:cNvSpPr>
          <p:nvPr>
            <p:ph type="body" idx="1"/>
          </p:nvPr>
        </p:nvSpPr>
        <p:spPr>
          <a:xfrm>
            <a:off x="571500" y="1081137"/>
            <a:ext cx="11484864" cy="369332"/>
          </a:xfrm>
          <a:prstGeom prst="rect">
            <a:avLst/>
          </a:prstGeom>
          <a:noFill/>
          <a:ln>
            <a:noFill/>
          </a:ln>
        </p:spPr>
        <p:txBody>
          <a:bodyPr wrap="square" lIns="91425" tIns="91425" rIns="91425" bIns="91425" anchor="t" anchorCtr="0"/>
          <a:lstStyle>
            <a:lvl1pPr marL="304800" marR="0" lvl="0" indent="-152400" algn="l" rtl="0">
              <a:lnSpc>
                <a:spcPct val="100000"/>
              </a:lnSpc>
              <a:spcBef>
                <a:spcPts val="1200"/>
              </a:spcBef>
              <a:spcAft>
                <a:spcPts val="0"/>
              </a:spcAft>
              <a:buClr>
                <a:srgbClr val="7F7F7F"/>
              </a:buClr>
              <a:buSzPct val="100000"/>
              <a:buFont typeface="Arial"/>
              <a:buChar char="​"/>
              <a:defRPr sz="2400" b="0" i="0" u="none" strike="noStrike" cap="none">
                <a:solidFill>
                  <a:schemeClr val="accent2"/>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Slide_A">
    <p:bg>
      <p:bgPr>
        <a:gradFill>
          <a:gsLst>
            <a:gs pos="0">
              <a:srgbClr val="118ED9"/>
            </a:gs>
            <a:gs pos="79000">
              <a:srgbClr val="4CC0D9"/>
            </a:gs>
            <a:gs pos="100000">
              <a:srgbClr val="68E2B3"/>
            </a:gs>
          </a:gsLst>
          <a:lin ang="5400012" scaled="0"/>
        </a:gradFill>
        <a:effectLst/>
      </p:bgPr>
    </p:bg>
    <p:spTree>
      <p:nvGrpSpPr>
        <p:cNvPr id="1" name="Shape 303"/>
        <p:cNvGrpSpPr/>
        <p:nvPr/>
      </p:nvGrpSpPr>
      <p:grpSpPr>
        <a:xfrm>
          <a:off x="0" y="0"/>
          <a:ext cx="0" cy="0"/>
          <a:chOff x="0" y="0"/>
          <a:chExt cx="0" cy="0"/>
        </a:xfrm>
      </p:grpSpPr>
      <p:pic>
        <p:nvPicPr>
          <p:cNvPr id="304" name="Shape 304"/>
          <p:cNvPicPr preferRelativeResize="0"/>
          <p:nvPr/>
        </p:nvPicPr>
        <p:blipFill rotWithShape="1">
          <a:blip r:embed="rId2">
            <a:alphaModFix/>
          </a:blip>
          <a:srcRect/>
          <a:stretch/>
        </p:blipFill>
        <p:spPr>
          <a:xfrm>
            <a:off x="0" y="1712"/>
            <a:ext cx="12185903" cy="6854571"/>
          </a:xfrm>
          <a:prstGeom prst="rect">
            <a:avLst/>
          </a:prstGeom>
          <a:noFill/>
          <a:ln>
            <a:noFill/>
          </a:ln>
        </p:spPr>
      </p:pic>
      <p:sp>
        <p:nvSpPr>
          <p:cNvPr id="305" name="Shape 305"/>
          <p:cNvSpPr txBox="1">
            <a:spLocks noGrp="1"/>
          </p:cNvSpPr>
          <p:nvPr>
            <p:ph type="body" idx="1"/>
          </p:nvPr>
        </p:nvSpPr>
        <p:spPr>
          <a:xfrm>
            <a:off x="562424" y="4481182"/>
            <a:ext cx="8552736" cy="61134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300"/>
              </a:spcAft>
              <a:buClr>
                <a:srgbClr val="7F7F7F"/>
              </a:buClr>
              <a:buFont typeface="Arial"/>
              <a:buNone/>
              <a:defRPr sz="18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600"/>
              </a:spcAft>
              <a:buClr>
                <a:schemeClr val="accent2"/>
              </a:buClr>
              <a:buFont typeface="Arial"/>
              <a:buNone/>
              <a:defRPr sz="1800" b="0" i="0" u="none" strike="noStrike" cap="none">
                <a:solidFill>
                  <a:schemeClr val="lt1"/>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6" name="Shape 306"/>
          <p:cNvSpPr txBox="1">
            <a:spLocks noGrp="1"/>
          </p:cNvSpPr>
          <p:nvPr>
            <p:ph type="body" idx="2"/>
          </p:nvPr>
        </p:nvSpPr>
        <p:spPr>
          <a:xfrm>
            <a:off x="562424" y="5351041"/>
            <a:ext cx="8552736" cy="970824"/>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7F7F7F"/>
              </a:buClr>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300"/>
              </a:spcBef>
              <a:spcAft>
                <a:spcPts val="0"/>
              </a:spcAft>
              <a:buClr>
                <a:schemeClr val="accent2"/>
              </a:buClr>
              <a:buFont typeface="Arial"/>
              <a:buNone/>
              <a:defRPr sz="1400" b="0" i="0" u="none" strike="noStrike" cap="none">
                <a:solidFill>
                  <a:schemeClr val="lt2"/>
                </a:solidFill>
                <a:latin typeface="Arial"/>
                <a:ea typeface="Arial"/>
                <a:cs typeface="Arial"/>
                <a:sym typeface="Arial"/>
              </a:defRPr>
            </a:lvl2pPr>
            <a:lvl3pPr marL="0" marR="0" lvl="2" indent="0" algn="l" rtl="0">
              <a:lnSpc>
                <a:spcPct val="95000"/>
              </a:lnSpc>
              <a:spcBef>
                <a:spcPts val="300"/>
              </a:spcBef>
              <a:spcAft>
                <a:spcPts val="0"/>
              </a:spcAft>
              <a:buClr>
                <a:srgbClr val="BFBFBF"/>
              </a:buClr>
              <a:buFont typeface="Arial"/>
              <a:buNone/>
              <a:defRPr sz="1400" b="0" i="0" u="none" strike="noStrike" cap="none">
                <a:solidFill>
                  <a:schemeClr val="lt2"/>
                </a:solidFill>
                <a:latin typeface="Arial"/>
                <a:ea typeface="Arial"/>
                <a:cs typeface="Arial"/>
                <a:sym typeface="Arial"/>
              </a:defRPr>
            </a:lvl3pPr>
            <a:lvl4pPr marL="196850" marR="0" lvl="3" indent="-50800" algn="l" rtl="0">
              <a:lnSpc>
                <a:spcPct val="100000"/>
              </a:lnSpc>
              <a:spcBef>
                <a:spcPts val="0"/>
              </a:spcBef>
              <a:spcAft>
                <a:spcPts val="100"/>
              </a:spcAft>
              <a:buClr>
                <a:schemeClr val="accent2"/>
              </a:buClr>
              <a:buSzPct val="100000"/>
              <a:buFont typeface="Arial"/>
              <a:buChar char="•"/>
              <a:defRPr sz="900" b="0" i="0" u="none" strike="noStrike" cap="none">
                <a:solidFill>
                  <a:schemeClr val="lt1"/>
                </a:solidFill>
                <a:latin typeface="Arial"/>
                <a:ea typeface="Arial"/>
                <a:cs typeface="Arial"/>
                <a:sym typeface="Arial"/>
              </a:defRPr>
            </a:lvl4pPr>
            <a:lvl5pPr marL="91440" marR="0" lvl="4" indent="-2539" algn="l" rtl="0">
              <a:lnSpc>
                <a:spcPct val="100000"/>
              </a:lnSpc>
              <a:spcBef>
                <a:spcPts val="200"/>
              </a:spcBef>
              <a:spcAft>
                <a:spcPts val="100"/>
              </a:spcAft>
              <a:buClr>
                <a:schemeClr val="lt1"/>
              </a:buClr>
              <a:buFont typeface="Arial"/>
              <a:buNone/>
              <a:defRPr sz="900" b="0" i="0" u="none" strike="noStrike" cap="none">
                <a:solidFill>
                  <a:schemeClr val="lt1"/>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7" name="Shape 307"/>
          <p:cNvSpPr txBox="1">
            <a:spLocks noGrp="1"/>
          </p:cNvSpPr>
          <p:nvPr>
            <p:ph type="ctrTitle"/>
          </p:nvPr>
        </p:nvSpPr>
        <p:spPr>
          <a:xfrm>
            <a:off x="562424" y="823982"/>
            <a:ext cx="11065468" cy="1874127"/>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chemeClr val="lt1"/>
              </a:buClr>
              <a:buFont typeface="Arial"/>
              <a:buNone/>
              <a:defRPr sz="5400" b="0" i="0" u="none" strike="noStrike" cap="none">
                <a:solidFill>
                  <a:schemeClr val="lt1"/>
                </a:solidFill>
                <a:latin typeface="Arial"/>
                <a:ea typeface="Arial"/>
                <a:cs typeface="Arial"/>
                <a:sym typeface="Arial"/>
              </a:defRPr>
            </a:lvl1pPr>
            <a:lvl2pPr marL="0" marR="0" lvl="1"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2pPr>
            <a:lvl3pPr marL="0" marR="0" lvl="2"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3pPr>
            <a:lvl4pPr marL="0" marR="0" lvl="3"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4pPr>
            <a:lvl5pPr marL="0" marR="0" lvl="4"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5pPr>
            <a:lvl6pPr marL="457200" marR="0" lvl="5"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6pPr>
            <a:lvl7pPr marL="914400" marR="0" lvl="6"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7pPr>
            <a:lvl8pPr marL="1371600" marR="0" lvl="7"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8pPr>
            <a:lvl9pPr marL="1828800" marR="0" lvl="8"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9pPr>
          </a:lstStyle>
          <a:p>
            <a:endParaRPr/>
          </a:p>
        </p:txBody>
      </p:sp>
      <p:sp>
        <p:nvSpPr>
          <p:cNvPr id="308" name="Shape 308"/>
          <p:cNvSpPr txBox="1">
            <a:spLocks noGrp="1"/>
          </p:cNvSpPr>
          <p:nvPr>
            <p:ph type="subTitle" idx="3"/>
          </p:nvPr>
        </p:nvSpPr>
        <p:spPr>
          <a:xfrm>
            <a:off x="562424" y="2823975"/>
            <a:ext cx="11065468" cy="529084"/>
          </a:xfrm>
          <a:prstGeom prst="rect">
            <a:avLst/>
          </a:prstGeom>
          <a:noFill/>
          <a:ln>
            <a:noFill/>
          </a:ln>
        </p:spPr>
        <p:txBody>
          <a:bodyPr wrap="square" lIns="91425" tIns="91425" rIns="91425" bIns="91425" anchor="t" anchorCtr="0"/>
          <a:lstStyle>
            <a:lvl1pPr marL="342900" marR="0" lvl="0" indent="-342900" algn="l" rtl="0">
              <a:lnSpc>
                <a:spcPct val="100000"/>
              </a:lnSpc>
              <a:spcBef>
                <a:spcPts val="0"/>
              </a:spcBef>
              <a:spcAft>
                <a:spcPts val="0"/>
              </a:spcAft>
              <a:buClr>
                <a:srgbClr val="7F7F7F"/>
              </a:buClr>
              <a:buFont typeface="Arial"/>
              <a:buNone/>
              <a:defRPr sz="2400" b="0" i="0" u="none" strike="noStrike" cap="none">
                <a:solidFill>
                  <a:schemeClr val="lt1"/>
                </a:solidFill>
                <a:latin typeface="Arial"/>
                <a:ea typeface="Arial"/>
                <a:cs typeface="Arial"/>
                <a:sym typeface="Arial"/>
              </a:defRPr>
            </a:lvl1pPr>
            <a:lvl2pPr marL="457200" marR="0" lvl="1" indent="0" algn="ctr" rtl="0">
              <a:lnSpc>
                <a:spcPct val="100000"/>
              </a:lnSpc>
              <a:spcBef>
                <a:spcPts val="200"/>
              </a:spcBef>
              <a:spcAft>
                <a:spcPts val="600"/>
              </a:spcAft>
              <a:buClr>
                <a:schemeClr val="accent2"/>
              </a:buClr>
              <a:buFont typeface="Arial"/>
              <a:buNone/>
              <a:defRPr sz="1800" b="0" i="0" u="none" strike="noStrike" cap="none">
                <a:solidFill>
                  <a:srgbClr val="898989"/>
                </a:solidFill>
                <a:latin typeface="Arial"/>
                <a:ea typeface="Arial"/>
                <a:cs typeface="Arial"/>
                <a:sym typeface="Arial"/>
              </a:defRPr>
            </a:lvl2pPr>
            <a:lvl3pPr marL="914400" marR="0" lvl="2" indent="0" algn="ctr" rtl="0">
              <a:lnSpc>
                <a:spcPct val="100000"/>
              </a:lnSpc>
              <a:spcBef>
                <a:spcPts val="0"/>
              </a:spcBef>
              <a:spcAft>
                <a:spcPts val="600"/>
              </a:spcAft>
              <a:buClr>
                <a:schemeClr val="accent2"/>
              </a:buClr>
              <a:buFont typeface="Arial"/>
              <a:buNone/>
              <a:defRPr sz="1600" b="0" i="0" u="none" strike="noStrike" cap="none">
                <a:solidFill>
                  <a:srgbClr val="898989"/>
                </a:solidFill>
                <a:latin typeface="Arial"/>
                <a:ea typeface="Arial"/>
                <a:cs typeface="Arial"/>
                <a:sym typeface="Arial"/>
              </a:defRPr>
            </a:lvl3pPr>
            <a:lvl4pPr marL="1371600" marR="0" lvl="3" indent="0" algn="ctr" rtl="0">
              <a:lnSpc>
                <a:spcPct val="100000"/>
              </a:lnSpc>
              <a:spcBef>
                <a:spcPts val="0"/>
              </a:spcBef>
              <a:spcAft>
                <a:spcPts val="600"/>
              </a:spcAft>
              <a:buClr>
                <a:schemeClr val="accent2"/>
              </a:buClr>
              <a:buFont typeface="Arial"/>
              <a:buNone/>
              <a:defRPr sz="1400" b="0" i="0" u="none" strike="noStrike" cap="none">
                <a:solidFill>
                  <a:srgbClr val="898989"/>
                </a:solidFill>
                <a:latin typeface="Arial"/>
                <a:ea typeface="Arial"/>
                <a:cs typeface="Arial"/>
                <a:sym typeface="Arial"/>
              </a:defRPr>
            </a:lvl4pPr>
            <a:lvl5pPr marL="1828800" marR="0" lvl="4" indent="0" algn="ctr" rtl="0">
              <a:lnSpc>
                <a:spcPct val="100000"/>
              </a:lnSpc>
              <a:spcBef>
                <a:spcPts val="200"/>
              </a:spcBef>
              <a:spcAft>
                <a:spcPts val="600"/>
              </a:spcAft>
              <a:buClr>
                <a:srgbClr val="7F7F7F"/>
              </a:buClr>
              <a:buFont typeface="Arial"/>
              <a:buNone/>
              <a:defRPr sz="2000" b="0" i="0" u="none" strike="noStrike" cap="none">
                <a:solidFill>
                  <a:srgbClr val="898989"/>
                </a:solidFill>
                <a:latin typeface="Arial"/>
                <a:ea typeface="Arial"/>
                <a:cs typeface="Arial"/>
                <a:sym typeface="Arial"/>
              </a:defRPr>
            </a:lvl5pPr>
            <a:lvl6pPr marL="2286000" marR="0" lvl="5" indent="0" algn="ctr" rtl="0">
              <a:lnSpc>
                <a:spcPct val="100000"/>
              </a:lnSpc>
              <a:spcBef>
                <a:spcPts val="400"/>
              </a:spcBef>
              <a:spcAft>
                <a:spcPts val="0"/>
              </a:spcAft>
              <a:buClr>
                <a:srgbClr val="898989"/>
              </a:buClr>
              <a:buFont typeface="Arial"/>
              <a:buNone/>
              <a:defRPr sz="2000" b="0" i="0" u="none" strike="noStrike" cap="none">
                <a:solidFill>
                  <a:srgbClr val="898989"/>
                </a:solidFill>
                <a:latin typeface="Arial"/>
                <a:ea typeface="Arial"/>
                <a:cs typeface="Arial"/>
                <a:sym typeface="Arial"/>
              </a:defRPr>
            </a:lvl6pPr>
            <a:lvl7pPr marL="2743200" marR="0" lvl="6" indent="0" algn="ctr" rtl="0">
              <a:lnSpc>
                <a:spcPct val="100000"/>
              </a:lnSpc>
              <a:spcBef>
                <a:spcPts val="400"/>
              </a:spcBef>
              <a:spcAft>
                <a:spcPts val="0"/>
              </a:spcAft>
              <a:buClr>
                <a:srgbClr val="898989"/>
              </a:buClr>
              <a:buFont typeface="Arial"/>
              <a:buNone/>
              <a:defRPr sz="2000" b="0" i="0" u="none" strike="noStrike" cap="none">
                <a:solidFill>
                  <a:srgbClr val="898989"/>
                </a:solidFill>
                <a:latin typeface="Arial"/>
                <a:ea typeface="Arial"/>
                <a:cs typeface="Arial"/>
                <a:sym typeface="Arial"/>
              </a:defRPr>
            </a:lvl7pPr>
            <a:lvl8pPr marL="3200400" marR="0" lvl="7" indent="0" algn="ctr" rtl="0">
              <a:lnSpc>
                <a:spcPct val="100000"/>
              </a:lnSpc>
              <a:spcBef>
                <a:spcPts val="400"/>
              </a:spcBef>
              <a:spcAft>
                <a:spcPts val="0"/>
              </a:spcAft>
              <a:buClr>
                <a:srgbClr val="898989"/>
              </a:buClr>
              <a:buFont typeface="Arial"/>
              <a:buNone/>
              <a:defRPr sz="2000" b="0" i="0" u="none" strike="noStrike" cap="none">
                <a:solidFill>
                  <a:srgbClr val="898989"/>
                </a:solidFill>
                <a:latin typeface="Arial"/>
                <a:ea typeface="Arial"/>
                <a:cs typeface="Arial"/>
                <a:sym typeface="Arial"/>
              </a:defRPr>
            </a:lvl8pPr>
            <a:lvl9pPr marL="3657600" marR="0" lvl="8" indent="0" algn="ctr" rtl="0">
              <a:lnSpc>
                <a:spcPct val="100000"/>
              </a:lnSpc>
              <a:spcBef>
                <a:spcPts val="400"/>
              </a:spcBef>
              <a:spcAft>
                <a:spcPts val="0"/>
              </a:spcAft>
              <a:buClr>
                <a:srgbClr val="898989"/>
              </a:buClr>
              <a:buFont typeface="Arial"/>
              <a:buNone/>
              <a:defRPr sz="2000" b="0" i="0" u="none" strike="noStrike" cap="none">
                <a:solidFill>
                  <a:srgbClr val="898989"/>
                </a:solidFill>
                <a:latin typeface="Arial"/>
                <a:ea typeface="Arial"/>
                <a:cs typeface="Arial"/>
                <a:sym typeface="Arial"/>
              </a:defRPr>
            </a:lvl9pPr>
          </a:lstStyle>
          <a:p>
            <a:endParaRPr/>
          </a:p>
        </p:txBody>
      </p:sp>
      <p:pic>
        <p:nvPicPr>
          <p:cNvPr id="309" name="Shape 309" descr="Salesforce_Logo_RGB_8_13_14.png"/>
          <p:cNvPicPr preferRelativeResize="0"/>
          <p:nvPr/>
        </p:nvPicPr>
        <p:blipFill rotWithShape="1">
          <a:blip r:embed="rId3">
            <a:alphaModFix/>
          </a:blip>
          <a:srcRect/>
          <a:stretch/>
        </p:blipFill>
        <p:spPr>
          <a:xfrm>
            <a:off x="10542942" y="5771269"/>
            <a:ext cx="1074737" cy="75088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Slide_C">
    <p:bg>
      <p:bgPr>
        <a:solidFill>
          <a:schemeClr val="lt1"/>
        </a:solidFill>
        <a:effectLst/>
      </p:bgPr>
    </p:bg>
    <p:spTree>
      <p:nvGrpSpPr>
        <p:cNvPr id="1" name="Shape 310"/>
        <p:cNvGrpSpPr/>
        <p:nvPr/>
      </p:nvGrpSpPr>
      <p:grpSpPr>
        <a:xfrm>
          <a:off x="0" y="0"/>
          <a:ext cx="0" cy="0"/>
          <a:chOff x="0" y="0"/>
          <a:chExt cx="0" cy="0"/>
        </a:xfrm>
      </p:grpSpPr>
      <p:sp>
        <p:nvSpPr>
          <p:cNvPr id="311" name="Shape 311"/>
          <p:cNvSpPr/>
          <p:nvPr/>
        </p:nvSpPr>
        <p:spPr>
          <a:xfrm>
            <a:off x="457135" y="457200"/>
            <a:ext cx="11274551" cy="5943598"/>
          </a:xfrm>
          <a:prstGeom prst="rect">
            <a:avLst/>
          </a:prstGeom>
          <a:solidFill>
            <a:schemeClr val="lt2">
              <a:alpha val="54117"/>
            </a:schemeClr>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312" name="Shape 312"/>
          <p:cNvSpPr/>
          <p:nvPr/>
        </p:nvSpPr>
        <p:spPr>
          <a:xfrm>
            <a:off x="0" y="893"/>
            <a:ext cx="12188824" cy="6856214"/>
          </a:xfrm>
          <a:prstGeom prst="rect">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313" name="Shape 313"/>
          <p:cNvSpPr/>
          <p:nvPr/>
        </p:nvSpPr>
        <p:spPr>
          <a:xfrm>
            <a:off x="457135" y="456306"/>
            <a:ext cx="11274551" cy="5943598"/>
          </a:xfrm>
          <a:prstGeom prst="rect">
            <a:avLst/>
          </a:prstGeom>
          <a:gradFill>
            <a:gsLst>
              <a:gs pos="0">
                <a:srgbClr val="E2E8EF">
                  <a:alpha val="0"/>
                </a:srgbClr>
              </a:gs>
              <a:gs pos="64000">
                <a:srgbClr val="E2E8EF">
                  <a:alpha val="49019"/>
                </a:srgbClr>
              </a:gs>
              <a:gs pos="100000">
                <a:srgbClr val="E2E8EF">
                  <a:alpha val="89019"/>
                </a:srgbClr>
              </a:gs>
            </a:gsLst>
            <a:lin ang="5400000" scaled="0"/>
          </a:gra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314" name="Shape 314"/>
          <p:cNvSpPr txBox="1">
            <a:spLocks noGrp="1"/>
          </p:cNvSpPr>
          <p:nvPr>
            <p:ph type="ctrTitle"/>
          </p:nvPr>
        </p:nvSpPr>
        <p:spPr>
          <a:xfrm>
            <a:off x="896112" y="1796716"/>
            <a:ext cx="6629400" cy="2208356"/>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rgbClr val="0A3B61"/>
              </a:buClr>
              <a:buFont typeface="Arial"/>
              <a:buNone/>
              <a:defRPr sz="5400" b="0" i="0" u="none" strike="noStrike" cap="none">
                <a:solidFill>
                  <a:srgbClr val="0A3B61"/>
                </a:solidFill>
                <a:latin typeface="Arial"/>
                <a:ea typeface="Arial"/>
                <a:cs typeface="Arial"/>
                <a:sym typeface="Arial"/>
              </a:defRPr>
            </a:lvl1pPr>
            <a:lvl2pPr marL="0" marR="0" lvl="1"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2pPr>
            <a:lvl3pPr marL="0" marR="0" lvl="2"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3pPr>
            <a:lvl4pPr marL="0" marR="0" lvl="3"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4pPr>
            <a:lvl5pPr marL="0" marR="0" lvl="4"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5pPr>
            <a:lvl6pPr marL="457200" marR="0" lvl="5"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6pPr>
            <a:lvl7pPr marL="914400" marR="0" lvl="6"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7pPr>
            <a:lvl8pPr marL="1371600" marR="0" lvl="7"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8pPr>
            <a:lvl9pPr marL="1828800" marR="0" lvl="8"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9pPr>
          </a:lstStyle>
          <a:p>
            <a:endParaRPr/>
          </a:p>
        </p:txBody>
      </p:sp>
      <p:sp>
        <p:nvSpPr>
          <p:cNvPr id="315" name="Shape 315"/>
          <p:cNvSpPr txBox="1">
            <a:spLocks noGrp="1"/>
          </p:cNvSpPr>
          <p:nvPr>
            <p:ph type="subTitle" idx="1"/>
          </p:nvPr>
        </p:nvSpPr>
        <p:spPr>
          <a:xfrm>
            <a:off x="914400" y="4169664"/>
            <a:ext cx="6638543" cy="384047"/>
          </a:xfrm>
          <a:prstGeom prst="rect">
            <a:avLst/>
          </a:prstGeom>
          <a:noFill/>
          <a:ln>
            <a:noFill/>
          </a:ln>
        </p:spPr>
        <p:txBody>
          <a:bodyPr wrap="square" lIns="91425" tIns="91425" rIns="91425" bIns="91425" anchor="t" anchorCtr="0"/>
          <a:lstStyle>
            <a:lvl1pPr marL="342900" marR="0" lvl="0" indent="-342900" algn="l" rtl="0">
              <a:lnSpc>
                <a:spcPct val="100000"/>
              </a:lnSpc>
              <a:spcBef>
                <a:spcPts val="0"/>
              </a:spcBef>
              <a:spcAft>
                <a:spcPts val="0"/>
              </a:spcAft>
              <a:buClr>
                <a:srgbClr val="7F7F7F"/>
              </a:buClr>
              <a:buFont typeface="Arial"/>
              <a:buNone/>
              <a:defRPr sz="2400" b="0" i="0" u="none" strike="noStrike" cap="none">
                <a:solidFill>
                  <a:srgbClr val="58707E"/>
                </a:solidFill>
                <a:latin typeface="Arial"/>
                <a:ea typeface="Arial"/>
                <a:cs typeface="Arial"/>
                <a:sym typeface="Arial"/>
              </a:defRPr>
            </a:lvl1pPr>
            <a:lvl2pPr marL="457200" marR="0" lvl="1" indent="0" algn="ctr" rtl="0">
              <a:lnSpc>
                <a:spcPct val="100000"/>
              </a:lnSpc>
              <a:spcBef>
                <a:spcPts val="200"/>
              </a:spcBef>
              <a:spcAft>
                <a:spcPts val="600"/>
              </a:spcAft>
              <a:buClr>
                <a:schemeClr val="accent2"/>
              </a:buClr>
              <a:buFont typeface="Arial"/>
              <a:buNone/>
              <a:defRPr sz="1800" b="0" i="0" u="none" strike="noStrike" cap="none">
                <a:solidFill>
                  <a:srgbClr val="898989"/>
                </a:solidFill>
                <a:latin typeface="Arial"/>
                <a:ea typeface="Arial"/>
                <a:cs typeface="Arial"/>
                <a:sym typeface="Arial"/>
              </a:defRPr>
            </a:lvl2pPr>
            <a:lvl3pPr marL="914400" marR="0" lvl="2" indent="0" algn="ctr" rtl="0">
              <a:lnSpc>
                <a:spcPct val="100000"/>
              </a:lnSpc>
              <a:spcBef>
                <a:spcPts val="0"/>
              </a:spcBef>
              <a:spcAft>
                <a:spcPts val="600"/>
              </a:spcAft>
              <a:buClr>
                <a:schemeClr val="accent2"/>
              </a:buClr>
              <a:buFont typeface="Arial"/>
              <a:buNone/>
              <a:defRPr sz="1600" b="0" i="0" u="none" strike="noStrike" cap="none">
                <a:solidFill>
                  <a:srgbClr val="898989"/>
                </a:solidFill>
                <a:latin typeface="Arial"/>
                <a:ea typeface="Arial"/>
                <a:cs typeface="Arial"/>
                <a:sym typeface="Arial"/>
              </a:defRPr>
            </a:lvl3pPr>
            <a:lvl4pPr marL="1371600" marR="0" lvl="3" indent="0" algn="ctr" rtl="0">
              <a:lnSpc>
                <a:spcPct val="100000"/>
              </a:lnSpc>
              <a:spcBef>
                <a:spcPts val="0"/>
              </a:spcBef>
              <a:spcAft>
                <a:spcPts val="600"/>
              </a:spcAft>
              <a:buClr>
                <a:schemeClr val="accent2"/>
              </a:buClr>
              <a:buFont typeface="Arial"/>
              <a:buNone/>
              <a:defRPr sz="1400" b="0" i="0" u="none" strike="noStrike" cap="none">
                <a:solidFill>
                  <a:srgbClr val="898989"/>
                </a:solidFill>
                <a:latin typeface="Arial"/>
                <a:ea typeface="Arial"/>
                <a:cs typeface="Arial"/>
                <a:sym typeface="Arial"/>
              </a:defRPr>
            </a:lvl4pPr>
            <a:lvl5pPr marL="1828800" marR="0" lvl="4" indent="0" algn="ctr" rtl="0">
              <a:lnSpc>
                <a:spcPct val="100000"/>
              </a:lnSpc>
              <a:spcBef>
                <a:spcPts val="200"/>
              </a:spcBef>
              <a:spcAft>
                <a:spcPts val="600"/>
              </a:spcAft>
              <a:buClr>
                <a:srgbClr val="7F7F7F"/>
              </a:buClr>
              <a:buFont typeface="Arial"/>
              <a:buNone/>
              <a:defRPr sz="2000" b="0" i="0" u="none" strike="noStrike" cap="none">
                <a:solidFill>
                  <a:srgbClr val="898989"/>
                </a:solidFill>
                <a:latin typeface="Arial"/>
                <a:ea typeface="Arial"/>
                <a:cs typeface="Arial"/>
                <a:sym typeface="Arial"/>
              </a:defRPr>
            </a:lvl5pPr>
            <a:lvl6pPr marL="2286000" marR="0" lvl="5" indent="0" algn="ctr" rtl="0">
              <a:lnSpc>
                <a:spcPct val="100000"/>
              </a:lnSpc>
              <a:spcBef>
                <a:spcPts val="400"/>
              </a:spcBef>
              <a:spcAft>
                <a:spcPts val="0"/>
              </a:spcAft>
              <a:buClr>
                <a:srgbClr val="898989"/>
              </a:buClr>
              <a:buFont typeface="Arial"/>
              <a:buNone/>
              <a:defRPr sz="2000" b="0" i="0" u="none" strike="noStrike" cap="none">
                <a:solidFill>
                  <a:srgbClr val="898989"/>
                </a:solidFill>
                <a:latin typeface="Arial"/>
                <a:ea typeface="Arial"/>
                <a:cs typeface="Arial"/>
                <a:sym typeface="Arial"/>
              </a:defRPr>
            </a:lvl6pPr>
            <a:lvl7pPr marL="2743200" marR="0" lvl="6" indent="0" algn="ctr" rtl="0">
              <a:lnSpc>
                <a:spcPct val="100000"/>
              </a:lnSpc>
              <a:spcBef>
                <a:spcPts val="400"/>
              </a:spcBef>
              <a:spcAft>
                <a:spcPts val="0"/>
              </a:spcAft>
              <a:buClr>
                <a:srgbClr val="898989"/>
              </a:buClr>
              <a:buFont typeface="Arial"/>
              <a:buNone/>
              <a:defRPr sz="2000" b="0" i="0" u="none" strike="noStrike" cap="none">
                <a:solidFill>
                  <a:srgbClr val="898989"/>
                </a:solidFill>
                <a:latin typeface="Arial"/>
                <a:ea typeface="Arial"/>
                <a:cs typeface="Arial"/>
                <a:sym typeface="Arial"/>
              </a:defRPr>
            </a:lvl7pPr>
            <a:lvl8pPr marL="3200400" marR="0" lvl="7" indent="0" algn="ctr" rtl="0">
              <a:lnSpc>
                <a:spcPct val="100000"/>
              </a:lnSpc>
              <a:spcBef>
                <a:spcPts val="400"/>
              </a:spcBef>
              <a:spcAft>
                <a:spcPts val="0"/>
              </a:spcAft>
              <a:buClr>
                <a:srgbClr val="898989"/>
              </a:buClr>
              <a:buFont typeface="Arial"/>
              <a:buNone/>
              <a:defRPr sz="2000" b="0" i="0" u="none" strike="noStrike" cap="none">
                <a:solidFill>
                  <a:srgbClr val="898989"/>
                </a:solidFill>
                <a:latin typeface="Arial"/>
                <a:ea typeface="Arial"/>
                <a:cs typeface="Arial"/>
                <a:sym typeface="Arial"/>
              </a:defRPr>
            </a:lvl8pPr>
            <a:lvl9pPr marL="3657600" marR="0" lvl="8" indent="0" algn="ctr" rtl="0">
              <a:lnSpc>
                <a:spcPct val="100000"/>
              </a:lnSpc>
              <a:spcBef>
                <a:spcPts val="400"/>
              </a:spcBef>
              <a:spcAft>
                <a:spcPts val="0"/>
              </a:spcAft>
              <a:buClr>
                <a:srgbClr val="898989"/>
              </a:buClr>
              <a:buFont typeface="Arial"/>
              <a:buNone/>
              <a:defRPr sz="2000" b="0" i="0" u="none" strike="noStrike" cap="none">
                <a:solidFill>
                  <a:srgbClr val="898989"/>
                </a:solidFill>
                <a:latin typeface="Arial"/>
                <a:ea typeface="Arial"/>
                <a:cs typeface="Arial"/>
                <a:sym typeface="Arial"/>
              </a:defRPr>
            </a:lvl9pPr>
          </a:lstStyle>
          <a:p>
            <a:endParaRPr/>
          </a:p>
        </p:txBody>
      </p:sp>
      <p:sp>
        <p:nvSpPr>
          <p:cNvPr id="316" name="Shape 316"/>
          <p:cNvSpPr txBox="1">
            <a:spLocks noGrp="1"/>
          </p:cNvSpPr>
          <p:nvPr>
            <p:ph type="body" idx="2"/>
          </p:nvPr>
        </p:nvSpPr>
        <p:spPr>
          <a:xfrm>
            <a:off x="914400" y="5047487"/>
            <a:ext cx="6638543" cy="61134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7F7F7F"/>
              </a:buClr>
              <a:buFont typeface="Arial"/>
              <a:buNone/>
              <a:defRPr sz="1800" b="0" i="0" u="none" strike="noStrike" cap="none">
                <a:solidFill>
                  <a:srgbClr val="58707E"/>
                </a:solidFill>
                <a:latin typeface="Arial"/>
                <a:ea typeface="Arial"/>
                <a:cs typeface="Arial"/>
                <a:sym typeface="Arial"/>
              </a:defRPr>
            </a:lvl1pPr>
            <a:lvl2pPr marL="0" marR="0" lvl="1" indent="0" algn="l" rtl="0">
              <a:lnSpc>
                <a:spcPct val="100000"/>
              </a:lnSpc>
              <a:spcBef>
                <a:spcPts val="0"/>
              </a:spcBef>
              <a:spcAft>
                <a:spcPts val="0"/>
              </a:spcAft>
              <a:buClr>
                <a:schemeClr val="accent2"/>
              </a:buClr>
              <a:buFont typeface="Arial"/>
              <a:buNone/>
              <a:defRPr sz="1800" b="0" i="0" u="none" strike="noStrike" cap="none">
                <a:solidFill>
                  <a:srgbClr val="58707E"/>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7" name="Shape 317"/>
          <p:cNvSpPr txBox="1">
            <a:spLocks noGrp="1"/>
          </p:cNvSpPr>
          <p:nvPr>
            <p:ph type="body" idx="3"/>
          </p:nvPr>
        </p:nvSpPr>
        <p:spPr>
          <a:xfrm>
            <a:off x="914400" y="5687567"/>
            <a:ext cx="6638543" cy="54863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7F7F7F"/>
              </a:buClr>
              <a:buFont typeface="Arial"/>
              <a:buNone/>
              <a:defRPr sz="1400" b="0" i="0" u="none" strike="noStrike" cap="none">
                <a:solidFill>
                  <a:srgbClr val="58707E"/>
                </a:solidFill>
                <a:latin typeface="Arial"/>
                <a:ea typeface="Arial"/>
                <a:cs typeface="Arial"/>
                <a:sym typeface="Arial"/>
              </a:defRPr>
            </a:lvl1pPr>
            <a:lvl2pPr marL="0" marR="0" lvl="1" indent="0" algn="l" rtl="0">
              <a:lnSpc>
                <a:spcPct val="100000"/>
              </a:lnSpc>
              <a:spcBef>
                <a:spcPts val="300"/>
              </a:spcBef>
              <a:spcAft>
                <a:spcPts val="0"/>
              </a:spcAft>
              <a:buClr>
                <a:schemeClr val="accent2"/>
              </a:buClr>
              <a:buFont typeface="Arial"/>
              <a:buNone/>
              <a:defRPr sz="1400" b="0" i="0" u="none" strike="noStrike" cap="none">
                <a:solidFill>
                  <a:schemeClr val="lt2"/>
                </a:solidFill>
                <a:latin typeface="Arial"/>
                <a:ea typeface="Arial"/>
                <a:cs typeface="Arial"/>
                <a:sym typeface="Arial"/>
              </a:defRPr>
            </a:lvl2pPr>
            <a:lvl3pPr marL="0" marR="0" lvl="2" indent="0" algn="l" rtl="0">
              <a:lnSpc>
                <a:spcPct val="95000"/>
              </a:lnSpc>
              <a:spcBef>
                <a:spcPts val="300"/>
              </a:spcBef>
              <a:spcAft>
                <a:spcPts val="0"/>
              </a:spcAft>
              <a:buClr>
                <a:srgbClr val="BFBFBF"/>
              </a:buClr>
              <a:buFont typeface="Arial"/>
              <a:buNone/>
              <a:defRPr sz="1400" b="0" i="0" u="none" strike="noStrike" cap="none">
                <a:solidFill>
                  <a:schemeClr val="lt2"/>
                </a:solidFill>
                <a:latin typeface="Arial"/>
                <a:ea typeface="Arial"/>
                <a:cs typeface="Arial"/>
                <a:sym typeface="Arial"/>
              </a:defRPr>
            </a:lvl3pPr>
            <a:lvl4pPr marL="196850" marR="0" lvl="3" indent="-50800" algn="l" rtl="0">
              <a:lnSpc>
                <a:spcPct val="100000"/>
              </a:lnSpc>
              <a:spcBef>
                <a:spcPts val="0"/>
              </a:spcBef>
              <a:spcAft>
                <a:spcPts val="100"/>
              </a:spcAft>
              <a:buClr>
                <a:schemeClr val="accent2"/>
              </a:buClr>
              <a:buSzPct val="100000"/>
              <a:buFont typeface="Arial"/>
              <a:buChar char="•"/>
              <a:defRPr sz="900" b="0" i="0" u="none" strike="noStrike" cap="none">
                <a:solidFill>
                  <a:schemeClr val="lt1"/>
                </a:solidFill>
                <a:latin typeface="Arial"/>
                <a:ea typeface="Arial"/>
                <a:cs typeface="Arial"/>
                <a:sym typeface="Arial"/>
              </a:defRPr>
            </a:lvl4pPr>
            <a:lvl5pPr marL="91440" marR="0" lvl="4" indent="-2539" algn="l" rtl="0">
              <a:lnSpc>
                <a:spcPct val="100000"/>
              </a:lnSpc>
              <a:spcBef>
                <a:spcPts val="200"/>
              </a:spcBef>
              <a:spcAft>
                <a:spcPts val="100"/>
              </a:spcAft>
              <a:buClr>
                <a:schemeClr val="lt1"/>
              </a:buClr>
              <a:buFont typeface="Arial"/>
              <a:buNone/>
              <a:defRPr sz="900" b="0" i="0" u="none" strike="noStrike" cap="none">
                <a:solidFill>
                  <a:schemeClr val="lt1"/>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8" name="Shape 318"/>
          <p:cNvSpPr>
            <a:spLocks noGrp="1"/>
          </p:cNvSpPr>
          <p:nvPr>
            <p:ph type="pic" idx="4"/>
          </p:nvPr>
        </p:nvSpPr>
        <p:spPr>
          <a:xfrm>
            <a:off x="8078850" y="457200"/>
            <a:ext cx="3657600" cy="5943598"/>
          </a:xfrm>
          <a:prstGeom prst="rect">
            <a:avLst/>
          </a:prstGeom>
          <a:solidFill>
            <a:srgbClr val="BFBFBF"/>
          </a:solidFill>
          <a:ln>
            <a:noFill/>
          </a:ln>
        </p:spPr>
        <p:txBody>
          <a:bodyPr wrap="square" lIns="91425" tIns="91425" rIns="91425" bIns="91425" anchor="ctr" anchorCtr="0"/>
          <a:lstStyle>
            <a:lvl1pPr marL="0" marR="0" lvl="0" indent="0" algn="ctr" rtl="0">
              <a:lnSpc>
                <a:spcPct val="100000"/>
              </a:lnSpc>
              <a:spcBef>
                <a:spcPts val="1200"/>
              </a:spcBef>
              <a:spcAft>
                <a:spcPts val="200"/>
              </a:spcAft>
              <a:buClr>
                <a:srgbClr val="7F7F7F"/>
              </a:buClr>
              <a:buFont typeface="Arial"/>
              <a:buNone/>
              <a:defRPr sz="1600" b="0" i="0" u="none" strike="noStrike" cap="none">
                <a:solidFill>
                  <a:schemeClr val="lt1"/>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None/>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19" name="Shape 319" descr="Salesforce Logo.png"/>
          <p:cNvPicPr preferRelativeResize="0"/>
          <p:nvPr/>
        </p:nvPicPr>
        <p:blipFill rotWithShape="1">
          <a:blip r:embed="rId2">
            <a:alphaModFix/>
          </a:blip>
          <a:srcRect/>
          <a:stretch/>
        </p:blipFill>
        <p:spPr>
          <a:xfrm>
            <a:off x="914400" y="883207"/>
            <a:ext cx="1563939" cy="109476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theme" Target="../theme/theme1.xml"/><Relationship Id="rId36"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sp>
        <p:nvSpPr>
          <p:cNvPr id="23" name="Shape 23"/>
          <p:cNvSpPr txBox="1">
            <a:spLocks noGrp="1"/>
          </p:cNvSpPr>
          <p:nvPr>
            <p:ph type="body" idx="1"/>
          </p:nvPr>
        </p:nvSpPr>
        <p:spPr>
          <a:xfrm>
            <a:off x="571500" y="1762125"/>
            <a:ext cx="11045825" cy="4314823"/>
          </a:xfrm>
          <a:prstGeom prst="rect">
            <a:avLst/>
          </a:prstGeom>
          <a:noFill/>
          <a:ln>
            <a:noFill/>
          </a:ln>
        </p:spPr>
        <p:txBody>
          <a:bodyPr wrap="square" lIns="91425" tIns="91425" rIns="91425" bIns="91425" anchor="t" anchorCtr="0"/>
          <a:lstStyle>
            <a:lvl1pPr marL="254000" marR="0" lvl="0" indent="-127000" algn="l" rtl="0">
              <a:lnSpc>
                <a:spcPct val="100000"/>
              </a:lnSpc>
              <a:spcBef>
                <a:spcPts val="1200"/>
              </a:spcBef>
              <a:spcAft>
                <a:spcPts val="200"/>
              </a:spcAft>
              <a:buClr>
                <a:srgbClr val="7F7F7F"/>
              </a:buClr>
              <a:buSzPct val="100000"/>
              <a:buFont typeface="Arial"/>
              <a:buChar char="​"/>
              <a:defRPr sz="2000" b="0" i="0" u="none" strike="noStrike" cap="none">
                <a:solidFill>
                  <a:srgbClr val="5C656A"/>
                </a:solidFill>
                <a:latin typeface="Arial"/>
                <a:ea typeface="Arial"/>
                <a:cs typeface="Arial"/>
                <a:sym typeface="Arial"/>
              </a:defRPr>
            </a:lvl1pPr>
            <a:lvl2pPr marL="228600" marR="0" lvl="1" indent="63500" algn="l" rtl="0">
              <a:lnSpc>
                <a:spcPct val="100000"/>
              </a:lnSpc>
              <a:spcBef>
                <a:spcPts val="200"/>
              </a:spcBef>
              <a:spcAft>
                <a:spcPts val="60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381000" marR="0" lvl="2" indent="76200" algn="l" rtl="0">
              <a:lnSpc>
                <a:spcPct val="100000"/>
              </a:lnSpc>
              <a:spcBef>
                <a:spcPts val="0"/>
              </a:spcBef>
              <a:spcAft>
                <a:spcPts val="600"/>
              </a:spcAft>
              <a:buClr>
                <a:schemeClr val="accent2"/>
              </a:buClr>
              <a:buSzPct val="100000"/>
              <a:buFont typeface="Arial"/>
              <a:buChar char="•"/>
              <a:defRPr sz="1600" b="0" i="0" u="none" strike="noStrike" cap="none">
                <a:solidFill>
                  <a:schemeClr val="accent2"/>
                </a:solidFill>
                <a:latin typeface="Arial"/>
                <a:ea typeface="Arial"/>
                <a:cs typeface="Arial"/>
                <a:sym typeface="Arial"/>
              </a:defRPr>
            </a:lvl3pPr>
            <a:lvl4pPr marL="547688" marR="0" lvl="3" indent="74612" algn="l" rtl="0">
              <a:lnSpc>
                <a:spcPct val="100000"/>
              </a:lnSpc>
              <a:spcBef>
                <a:spcPts val="0"/>
              </a:spcBef>
              <a:spcAft>
                <a:spcPts val="600"/>
              </a:spcAft>
              <a:buClr>
                <a:schemeClr val="accent2"/>
              </a:buClr>
              <a:buSzPct val="100000"/>
              <a:buFont typeface="Arial"/>
              <a:buChar char="•"/>
              <a:defRPr sz="1400" b="0" i="0" u="none" strike="noStrike" cap="none">
                <a:solidFill>
                  <a:schemeClr val="accent2"/>
                </a:solidFill>
                <a:latin typeface="Arial"/>
                <a:ea typeface="Arial"/>
                <a:cs typeface="Arial"/>
                <a:sym typeface="Arial"/>
              </a:defRPr>
            </a:lvl4pPr>
            <a:lvl5pPr marL="1828800" marR="0" lvl="4" indent="0" algn="l" rtl="0">
              <a:lnSpc>
                <a:spcPct val="100000"/>
              </a:lnSpc>
              <a:spcBef>
                <a:spcPts val="200"/>
              </a:spcBef>
              <a:spcAft>
                <a:spcPts val="600"/>
              </a:spcAft>
              <a:buClr>
                <a:srgbClr val="5C656A"/>
              </a:buClr>
              <a:buFont typeface="Arial"/>
              <a:buChar char="○"/>
              <a:defRPr sz="2000" b="0" i="0" u="none" strike="noStrike" cap="none">
                <a:solidFill>
                  <a:srgbClr val="5C656A"/>
                </a:solidFill>
                <a:latin typeface="Arial"/>
                <a:ea typeface="Arial"/>
                <a:cs typeface="Arial"/>
                <a:sym typeface="Arial"/>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title"/>
          </p:nvPr>
        </p:nvSpPr>
        <p:spPr>
          <a:xfrm>
            <a:off x="571500" y="63500"/>
            <a:ext cx="11045825" cy="990597"/>
          </a:xfrm>
          <a:prstGeom prst="rect">
            <a:avLst/>
          </a:prstGeom>
          <a:noFill/>
          <a:ln>
            <a:noFill/>
          </a:ln>
        </p:spPr>
        <p:txBody>
          <a:bodyPr wrap="square" lIns="91425" tIns="91425" rIns="91425" bIns="91425" anchor="b" anchorCtr="0"/>
          <a:lstStyle>
            <a:lvl1pPr marL="0" marR="0" lvl="0" indent="0" algn="l" rtl="0">
              <a:lnSpc>
                <a:spcPct val="95000"/>
              </a:lnSpc>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1pPr>
            <a:lvl2pPr marL="0" marR="0" lvl="1"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2pPr>
            <a:lvl3pPr marL="0" marR="0" lvl="2"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3pPr>
            <a:lvl4pPr marL="0" marR="0" lvl="3"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4pPr>
            <a:lvl5pPr marL="0" marR="0" lvl="4"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5pPr>
            <a:lvl6pPr marL="457200" marR="0" lvl="5"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6pPr>
            <a:lvl7pPr marL="914400" marR="0" lvl="6"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7pPr>
            <a:lvl8pPr marL="1371600" marR="0" lvl="7"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8pPr>
            <a:lvl9pPr marL="1828800" marR="0" lvl="8" indent="0" algn="l" rtl="0">
              <a:spcBef>
                <a:spcPts val="0"/>
              </a:spcBef>
              <a:spcAft>
                <a:spcPts val="0"/>
              </a:spcAft>
              <a:buClr>
                <a:schemeClr val="accent1"/>
              </a:buClr>
              <a:buFont typeface="Arial"/>
              <a:buNone/>
              <a:defRPr sz="3200" b="0" i="0" u="none" strike="noStrike" cap="none">
                <a:solidFill>
                  <a:schemeClr val="accent1"/>
                </a:solidFill>
                <a:latin typeface="Arial"/>
                <a:ea typeface="Arial"/>
                <a:cs typeface="Arial"/>
                <a:sym typeface="Arial"/>
              </a:defRPr>
            </a:lvl9pPr>
          </a:lstStyle>
          <a:p>
            <a:endParaRPr/>
          </a:p>
        </p:txBody>
      </p:sp>
      <p:sp>
        <p:nvSpPr>
          <p:cNvPr id="25" name="Shape 25"/>
          <p:cNvSpPr txBox="1">
            <a:spLocks noGrp="1"/>
          </p:cNvSpPr>
          <p:nvPr>
            <p:ph type="ftr" idx="11"/>
          </p:nvPr>
        </p:nvSpPr>
        <p:spPr>
          <a:xfrm>
            <a:off x="577850" y="6545046"/>
            <a:ext cx="10587080" cy="181067"/>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AFB5BA"/>
              </a:buClr>
              <a:buFont typeface="Arial"/>
              <a:buNone/>
              <a:defRPr sz="1000" b="0" i="0" u="none" strike="noStrike" cap="none">
                <a:solidFill>
                  <a:srgbClr val="AFB5BA"/>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pic>
        <p:nvPicPr>
          <p:cNvPr id="26" name="Shape 26" descr="Salesforce Logo.png"/>
          <p:cNvPicPr preferRelativeResize="0"/>
          <p:nvPr/>
        </p:nvPicPr>
        <p:blipFill rotWithShape="1">
          <a:blip r:embed="rId36">
            <a:alphaModFix/>
          </a:blip>
          <a:srcRect/>
          <a:stretch/>
        </p:blipFill>
        <p:spPr>
          <a:xfrm>
            <a:off x="11010900" y="6091237"/>
            <a:ext cx="617537" cy="431798"/>
          </a:xfrm>
          <a:prstGeom prst="rect">
            <a:avLst/>
          </a:prstGeom>
          <a:noFill/>
          <a:ln>
            <a:noFill/>
          </a:ln>
        </p:spPr>
      </p:pic>
      <p:pic>
        <p:nvPicPr>
          <p:cNvPr id="27" name="Shape 27" descr="Salesforce Logo.png"/>
          <p:cNvPicPr preferRelativeResize="0"/>
          <p:nvPr/>
        </p:nvPicPr>
        <p:blipFill rotWithShape="1">
          <a:blip r:embed="rId36">
            <a:alphaModFix/>
          </a:blip>
          <a:srcRect/>
          <a:stretch/>
        </p:blipFill>
        <p:spPr>
          <a:xfrm>
            <a:off x="11011584" y="6090769"/>
            <a:ext cx="616462" cy="4315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github.com/Salesforce/refocus" TargetMode="External"/><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s://github.com/salesforce/Argus" TargetMode="External"/><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Shape 620"/>
          <p:cNvSpPr txBox="1">
            <a:spLocks noGrp="1"/>
          </p:cNvSpPr>
          <p:nvPr>
            <p:ph type="ctrTitle"/>
          </p:nvPr>
        </p:nvSpPr>
        <p:spPr>
          <a:xfrm>
            <a:off x="4149182" y="2831657"/>
            <a:ext cx="5394960" cy="1121845"/>
          </a:xfrm>
          <a:prstGeom prst="rect">
            <a:avLst/>
          </a:prstGeom>
          <a:noFill/>
          <a:ln>
            <a:noFill/>
          </a:ln>
        </p:spPr>
        <p:txBody>
          <a:bodyPr wrap="square" lIns="0" tIns="0" rIns="0" bIns="0" anchor="b" anchorCtr="0">
            <a:noAutofit/>
          </a:bodyPr>
          <a:lstStyle/>
          <a:p>
            <a:pPr marL="0" marR="0" lvl="0" indent="0" algn="ctr" rtl="0">
              <a:lnSpc>
                <a:spcPct val="90000"/>
              </a:lnSpc>
              <a:spcBef>
                <a:spcPts val="0"/>
              </a:spcBef>
              <a:spcAft>
                <a:spcPts val="0"/>
              </a:spcAft>
              <a:buClr>
                <a:srgbClr val="E1C276"/>
              </a:buClr>
              <a:buSzPct val="25000"/>
              <a:buFont typeface="Arial"/>
              <a:buNone/>
            </a:pPr>
            <a:r>
              <a:rPr lang="en-US" sz="4000" b="0" i="0" u="none" strike="noStrike" cap="none">
                <a:solidFill>
                  <a:srgbClr val="E1C276"/>
                </a:solidFill>
                <a:latin typeface="Arial"/>
                <a:ea typeface="Arial"/>
                <a:cs typeface="Arial"/>
                <a:sym typeface="Arial"/>
              </a:rPr>
              <a:t>DNS Service Monitoring</a:t>
            </a:r>
            <a:br>
              <a:rPr lang="en-US" sz="4000" b="0" i="0" u="none" strike="noStrike" cap="none">
                <a:solidFill>
                  <a:srgbClr val="E1C276"/>
                </a:solidFill>
                <a:latin typeface="Arial"/>
                <a:ea typeface="Arial"/>
                <a:cs typeface="Arial"/>
                <a:sym typeface="Arial"/>
              </a:rPr>
            </a:br>
            <a:r>
              <a:rPr lang="en-US" sz="4000" b="0" i="0" u="none" strike="noStrike" cap="none">
                <a:solidFill>
                  <a:srgbClr val="E1C276"/>
                </a:solidFill>
                <a:latin typeface="Arial"/>
                <a:ea typeface="Arial"/>
                <a:cs typeface="Arial"/>
                <a:sym typeface="Arial"/>
              </a:rPr>
              <a:t>at Salesforce</a:t>
            </a:r>
          </a:p>
        </p:txBody>
      </p:sp>
      <p:sp>
        <p:nvSpPr>
          <p:cNvPr id="621" name="Shape 621"/>
          <p:cNvSpPr txBox="1"/>
          <p:nvPr/>
        </p:nvSpPr>
        <p:spPr>
          <a:xfrm>
            <a:off x="577850" y="6421967"/>
            <a:ext cx="10587000" cy="181200"/>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E4E6E7"/>
              </a:buClr>
              <a:buSzPct val="25000"/>
              <a:buFont typeface="Arial"/>
              <a:buNone/>
            </a:pPr>
            <a:r>
              <a:rPr lang="en-US" sz="1000" b="0" i="0" u="none" strike="noStrike" cap="none">
                <a:solidFill>
                  <a:srgbClr val="E4E6E7"/>
                </a:solidFill>
                <a:latin typeface="Arial"/>
                <a:ea typeface="Arial"/>
                <a:cs typeface="Arial"/>
                <a:sym typeface="Arial"/>
              </a:rPr>
              <a:t>Salesforce CONFIDENTIAL: Internal USE ONLY</a:t>
            </a:r>
          </a:p>
        </p:txBody>
      </p:sp>
      <p:sp>
        <p:nvSpPr>
          <p:cNvPr id="622" name="Shape 622"/>
          <p:cNvSpPr txBox="1">
            <a:spLocks noGrp="1"/>
          </p:cNvSpPr>
          <p:nvPr>
            <p:ph type="body" idx="3"/>
          </p:nvPr>
        </p:nvSpPr>
        <p:spPr>
          <a:xfrm>
            <a:off x="3957150" y="4682225"/>
            <a:ext cx="5526600" cy="963300"/>
          </a:xfrm>
          <a:prstGeom prst="rect">
            <a:avLst/>
          </a:prstGeom>
          <a:noFill/>
          <a:ln>
            <a:noFill/>
          </a:ln>
        </p:spPr>
        <p:txBody>
          <a:bodyPr wrap="square" lIns="91425" tIns="91425" rIns="91425" bIns="91425" anchor="t" anchorCtr="0">
            <a:noAutofit/>
          </a:bodyPr>
          <a:lstStyle/>
          <a:p>
            <a:pPr marL="254000" marR="0" lvl="0" indent="-254000" algn="ctr" rtl="0">
              <a:lnSpc>
                <a:spcPct val="100000"/>
              </a:lnSpc>
              <a:spcBef>
                <a:spcPts val="0"/>
              </a:spcBef>
              <a:spcAft>
                <a:spcPts val="0"/>
              </a:spcAft>
              <a:buClr>
                <a:srgbClr val="7F7F7F"/>
              </a:buClr>
              <a:buSzPct val="100000"/>
              <a:buFont typeface="Arial"/>
              <a:buChar char="​"/>
            </a:pPr>
            <a:r>
              <a:rPr lang="en-US" sz="2000" b="0" i="0" u="none" strike="noStrike" cap="none">
                <a:solidFill>
                  <a:srgbClr val="5B4127"/>
                </a:solidFill>
                <a:latin typeface="Arial"/>
                <a:ea typeface="Arial"/>
                <a:cs typeface="Arial"/>
                <a:sym typeface="Arial"/>
              </a:rPr>
              <a:t>Diana Akrami</a:t>
            </a:r>
            <a:r>
              <a:rPr lang="en-US"/>
              <a:t> </a:t>
            </a:r>
            <a:r>
              <a:rPr lang="en-US">
                <a:solidFill>
                  <a:srgbClr val="5B4127"/>
                </a:solidFill>
              </a:rPr>
              <a:t>(UC Berkeley), </a:t>
            </a:r>
            <a:r>
              <a:rPr lang="en-US" sz="2000" b="0" i="0" u="none" strike="noStrike" cap="none">
                <a:solidFill>
                  <a:srgbClr val="5B4127"/>
                </a:solidFill>
                <a:latin typeface="Arial"/>
                <a:ea typeface="Arial"/>
                <a:cs typeface="Arial"/>
                <a:sym typeface="Arial"/>
              </a:rPr>
              <a:t>Han Zhang,</a:t>
            </a:r>
          </a:p>
          <a:p>
            <a:pPr marL="254000" marR="0" lvl="0" indent="-254000" algn="ctr" rtl="0">
              <a:lnSpc>
                <a:spcPct val="100000"/>
              </a:lnSpc>
              <a:spcBef>
                <a:spcPts val="200"/>
              </a:spcBef>
              <a:spcAft>
                <a:spcPts val="0"/>
              </a:spcAft>
              <a:buClr>
                <a:srgbClr val="7F7F7F"/>
              </a:buClr>
              <a:buSzPct val="100000"/>
              <a:buFont typeface="Arial"/>
              <a:buChar char="​"/>
            </a:pPr>
            <a:r>
              <a:rPr lang="en-US" sz="2000" b="0" i="0" u="none" strike="noStrike" cap="none">
                <a:solidFill>
                  <a:srgbClr val="5B4127"/>
                </a:solidFill>
                <a:latin typeface="Arial"/>
                <a:ea typeface="Arial"/>
                <a:cs typeface="Arial"/>
                <a:sym typeface="Arial"/>
              </a:rPr>
              <a:t>Tim Wicinski, Allison Mankin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Shape 764"/>
          <p:cNvSpPr txBox="1">
            <a:spLocks noGrp="1"/>
          </p:cNvSpPr>
          <p:nvPr>
            <p:ph type="title"/>
          </p:nvPr>
        </p:nvSpPr>
        <p:spPr>
          <a:xfrm>
            <a:off x="571500" y="63500"/>
            <a:ext cx="11045951" cy="990119"/>
          </a:xfrm>
          <a:prstGeom prst="rect">
            <a:avLst/>
          </a:prstGeom>
          <a:noFill/>
          <a:ln>
            <a:noFill/>
          </a:ln>
        </p:spPr>
        <p:txBody>
          <a:bodyPr wrap="square" lIns="91425" tIns="91425" rIns="91425" bIns="91425" anchor="b" anchorCtr="0">
            <a:noAutofit/>
          </a:bodyPr>
          <a:lstStyle/>
          <a:p>
            <a:pPr marL="0" marR="0" lvl="0" indent="0" algn="l" rtl="0">
              <a:lnSpc>
                <a:spcPct val="95000"/>
              </a:lnSpc>
              <a:spcBef>
                <a:spcPts val="0"/>
              </a:spcBef>
              <a:spcAft>
                <a:spcPts val="0"/>
              </a:spcAft>
              <a:buClr>
                <a:schemeClr val="accent1"/>
              </a:buClr>
              <a:buSzPct val="25000"/>
              <a:buFont typeface="Arial"/>
              <a:buNone/>
            </a:pPr>
            <a:r>
              <a:rPr lang="en-US" sz="3200" b="0" i="0" u="none" strike="noStrike" cap="none">
                <a:solidFill>
                  <a:schemeClr val="accent1"/>
                </a:solidFill>
                <a:latin typeface="Arial"/>
                <a:ea typeface="Arial"/>
                <a:cs typeface="Arial"/>
                <a:sym typeface="Arial"/>
              </a:rPr>
              <a:t>Refocus - </a:t>
            </a:r>
            <a:r>
              <a:rPr lang="en-US" sz="3000" b="0" i="0" u="none" strike="noStrike" cap="none">
                <a:solidFill>
                  <a:schemeClr val="accent1"/>
                </a:solidFill>
                <a:latin typeface="Arial"/>
                <a:ea typeface="Arial"/>
                <a:cs typeface="Arial"/>
                <a:sym typeface="Arial"/>
              </a:rPr>
              <a:t>Real-time Monitoring Tool</a:t>
            </a:r>
          </a:p>
        </p:txBody>
      </p:sp>
      <p:sp>
        <p:nvSpPr>
          <p:cNvPr id="765" name="Shape 765"/>
          <p:cNvSpPr txBox="1">
            <a:spLocks noGrp="1"/>
          </p:cNvSpPr>
          <p:nvPr>
            <p:ph type="body" idx="1"/>
          </p:nvPr>
        </p:nvSpPr>
        <p:spPr>
          <a:xfrm>
            <a:off x="571499" y="1053619"/>
            <a:ext cx="9629774" cy="4568669"/>
          </a:xfrm>
          <a:prstGeom prst="rect">
            <a:avLst/>
          </a:prstGeom>
          <a:noFill/>
          <a:ln>
            <a:noFill/>
          </a:ln>
        </p:spPr>
        <p:txBody>
          <a:bodyPr wrap="square" lIns="91425" tIns="91425" rIns="91425" bIns="91425" anchor="t" anchorCtr="0">
            <a:noAutofit/>
          </a:bodyPr>
          <a:lstStyle/>
          <a:p>
            <a:pPr marL="254000" marR="0" lvl="0" indent="-254000" algn="l" rtl="0">
              <a:lnSpc>
                <a:spcPct val="100000"/>
              </a:lnSpc>
              <a:spcBef>
                <a:spcPts val="0"/>
              </a:spcBef>
              <a:spcAft>
                <a:spcPts val="0"/>
              </a:spcAft>
              <a:buClr>
                <a:srgbClr val="7F7F7F"/>
              </a:buClr>
              <a:buSzPct val="100000"/>
              <a:buFont typeface="Arial"/>
              <a:buChar char="​"/>
            </a:pPr>
            <a:r>
              <a:rPr lang="en-US" sz="2000" b="0" i="0" u="none" strike="noStrike" cap="none">
                <a:solidFill>
                  <a:srgbClr val="5C656A"/>
                </a:solidFill>
                <a:latin typeface="Arial"/>
                <a:ea typeface="Arial"/>
                <a:cs typeface="Arial"/>
                <a:sym typeface="Arial"/>
              </a:rPr>
              <a:t>Open Source: </a:t>
            </a:r>
            <a:r>
              <a:rPr lang="en-US" sz="2000" b="0" i="0" u="sng" strike="noStrike" cap="none">
                <a:solidFill>
                  <a:schemeClr val="hlink"/>
                </a:solidFill>
                <a:latin typeface="Arial"/>
                <a:ea typeface="Arial"/>
                <a:cs typeface="Arial"/>
                <a:sym typeface="Arial"/>
                <a:hlinkClick r:id="rId3"/>
              </a:rPr>
              <a:t>https://github.com/Salesforce/refocus</a:t>
            </a:r>
          </a:p>
          <a:p>
            <a:pPr marL="254000" marR="0" lvl="0" indent="-254000" algn="l" rtl="0">
              <a:lnSpc>
                <a:spcPct val="100000"/>
              </a:lnSpc>
              <a:spcBef>
                <a:spcPts val="1400"/>
              </a:spcBef>
              <a:spcAft>
                <a:spcPts val="0"/>
              </a:spcAft>
              <a:buClr>
                <a:srgbClr val="7F7F7F"/>
              </a:buClr>
              <a:buSzPct val="100000"/>
              <a:buFont typeface="Arial"/>
              <a:buChar char="​"/>
            </a:pPr>
            <a:r>
              <a:rPr lang="en-US" sz="2000" b="0" i="0" u="none" strike="noStrike" cap="none">
                <a:solidFill>
                  <a:srgbClr val="5C656A"/>
                </a:solidFill>
                <a:latin typeface="Arial"/>
                <a:ea typeface="Arial"/>
                <a:cs typeface="Arial"/>
                <a:sym typeface="Arial"/>
              </a:rPr>
              <a:t>Example: Monitor availability of DNS vendors (A: Vendor A, B: Vendor B)</a:t>
            </a:r>
          </a:p>
          <a:p>
            <a:pPr marL="254000" marR="0" lvl="0" indent="-254000" algn="l" rtl="0">
              <a:lnSpc>
                <a:spcPct val="100000"/>
              </a:lnSpc>
              <a:spcBef>
                <a:spcPts val="1400"/>
              </a:spcBef>
              <a:spcAft>
                <a:spcPts val="0"/>
              </a:spcAft>
              <a:buClr>
                <a:srgbClr val="7F7F7F"/>
              </a:buClr>
              <a:buSzPct val="100000"/>
              <a:buFont typeface="Arial"/>
              <a:buChar char="​"/>
            </a:pPr>
            <a:r>
              <a:rPr lang="en-US" sz="2000" b="0" i="0" u="none" strike="noStrike" cap="none">
                <a:solidFill>
                  <a:srgbClr val="5C656A"/>
                </a:solidFill>
                <a:latin typeface="Arial"/>
                <a:ea typeface="Arial"/>
                <a:cs typeface="Arial"/>
                <a:sym typeface="Arial"/>
              </a:rPr>
              <a:t>Use                          for queries</a:t>
            </a:r>
          </a:p>
        </p:txBody>
      </p:sp>
      <p:pic>
        <p:nvPicPr>
          <p:cNvPr id="766" name="Shape 766" descr="creen Shot 2017-07-17 at 2.41.54 PM.png"/>
          <p:cNvPicPr preferRelativeResize="0"/>
          <p:nvPr/>
        </p:nvPicPr>
        <p:blipFill rotWithShape="1">
          <a:blip r:embed="rId4">
            <a:alphaModFix/>
          </a:blip>
          <a:srcRect/>
          <a:stretch/>
        </p:blipFill>
        <p:spPr>
          <a:xfrm>
            <a:off x="297179" y="2721533"/>
            <a:ext cx="11627595" cy="3309506"/>
          </a:xfrm>
          <a:prstGeom prst="rect">
            <a:avLst/>
          </a:prstGeom>
          <a:noFill/>
          <a:ln>
            <a:noFill/>
          </a:ln>
        </p:spPr>
      </p:pic>
      <p:sp>
        <p:nvSpPr>
          <p:cNvPr id="767" name="Shape 767"/>
          <p:cNvSpPr txBox="1"/>
          <p:nvPr/>
        </p:nvSpPr>
        <p:spPr>
          <a:xfrm>
            <a:off x="356026" y="6421416"/>
            <a:ext cx="284051" cy="30777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en-US"/>
              <a:t>9</a:t>
            </a:r>
          </a:p>
        </p:txBody>
      </p:sp>
      <p:pic>
        <p:nvPicPr>
          <p:cNvPr id="768" name="Shape 768"/>
          <p:cNvPicPr preferRelativeResize="0"/>
          <p:nvPr/>
        </p:nvPicPr>
        <p:blipFill rotWithShape="1">
          <a:blip r:embed="rId5">
            <a:alphaModFix/>
          </a:blip>
          <a:srcRect/>
          <a:stretch/>
        </p:blipFill>
        <p:spPr>
          <a:xfrm>
            <a:off x="1465298" y="2013758"/>
            <a:ext cx="1582919" cy="50190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Shape 773"/>
          <p:cNvSpPr txBox="1">
            <a:spLocks noGrp="1"/>
          </p:cNvSpPr>
          <p:nvPr>
            <p:ph type="title"/>
          </p:nvPr>
        </p:nvSpPr>
        <p:spPr>
          <a:xfrm>
            <a:off x="571500" y="63500"/>
            <a:ext cx="11045951" cy="990119"/>
          </a:xfrm>
          <a:prstGeom prst="rect">
            <a:avLst/>
          </a:prstGeom>
          <a:noFill/>
          <a:ln>
            <a:noFill/>
          </a:ln>
        </p:spPr>
        <p:txBody>
          <a:bodyPr wrap="square" lIns="91425" tIns="91425" rIns="91425" bIns="91425" anchor="b" anchorCtr="0">
            <a:noAutofit/>
          </a:bodyPr>
          <a:lstStyle/>
          <a:p>
            <a:pPr marL="0" marR="0" lvl="0" indent="0" algn="l" rtl="0">
              <a:lnSpc>
                <a:spcPct val="95000"/>
              </a:lnSpc>
              <a:spcBef>
                <a:spcPts val="0"/>
              </a:spcBef>
              <a:spcAft>
                <a:spcPts val="0"/>
              </a:spcAft>
              <a:buClr>
                <a:schemeClr val="accent1"/>
              </a:buClr>
              <a:buSzPct val="25000"/>
              <a:buFont typeface="Arial"/>
              <a:buNone/>
            </a:pPr>
            <a:r>
              <a:rPr lang="en-US" sz="3200" b="0" i="0" u="none" strike="noStrike" cap="none">
                <a:solidFill>
                  <a:schemeClr val="accent1"/>
                </a:solidFill>
                <a:latin typeface="Arial"/>
                <a:ea typeface="Arial"/>
                <a:cs typeface="Arial"/>
                <a:sym typeface="Arial"/>
              </a:rPr>
              <a:t>Availability and Consistency - </a:t>
            </a:r>
            <a:r>
              <a:rPr lang="en-US" sz="3000" b="0" i="0" u="none" strike="noStrike" cap="none">
                <a:solidFill>
                  <a:schemeClr val="accent1"/>
                </a:solidFill>
                <a:latin typeface="Arial"/>
                <a:ea typeface="Arial"/>
                <a:cs typeface="Arial"/>
                <a:sym typeface="Arial"/>
              </a:rPr>
              <a:t>Results</a:t>
            </a:r>
          </a:p>
        </p:txBody>
      </p:sp>
      <p:sp>
        <p:nvSpPr>
          <p:cNvPr id="774" name="Shape 774"/>
          <p:cNvSpPr txBox="1">
            <a:spLocks noGrp="1"/>
          </p:cNvSpPr>
          <p:nvPr>
            <p:ph type="body" idx="1"/>
          </p:nvPr>
        </p:nvSpPr>
        <p:spPr>
          <a:xfrm>
            <a:off x="221275" y="1242687"/>
            <a:ext cx="6453300" cy="4860600"/>
          </a:xfrm>
          <a:prstGeom prst="rect">
            <a:avLst/>
          </a:prstGeom>
          <a:noFill/>
          <a:ln w="9525" cap="flat" cmpd="sng">
            <a:solidFill>
              <a:srgbClr val="000000">
                <a:alpha val="0"/>
              </a:srgbClr>
            </a:solidFill>
            <a:prstDash val="solid"/>
            <a:round/>
            <a:headEnd type="none" w="med" len="med"/>
            <a:tailEnd type="none" w="med" len="med"/>
          </a:ln>
        </p:spPr>
        <p:txBody>
          <a:bodyPr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ct val="100000"/>
              <a:buFont typeface="Arial"/>
              <a:buChar char="●"/>
            </a:pPr>
            <a:r>
              <a:rPr lang="en-US"/>
              <a:t>Vendor A: Primary, Vendor B: Secondary</a:t>
            </a:r>
          </a:p>
          <a:p>
            <a:pPr marL="457200" lvl="0" indent="-342900" rtl="0">
              <a:spcBef>
                <a:spcPts val="0"/>
              </a:spcBef>
              <a:spcAft>
                <a:spcPts val="0"/>
              </a:spcAft>
              <a:buClr>
                <a:schemeClr val="dk1"/>
              </a:buClr>
              <a:buSzPct val="100000"/>
              <a:buFont typeface="Arial"/>
              <a:buChar char="●"/>
            </a:pPr>
            <a:r>
              <a:rPr lang="en-US"/>
              <a:t>Dataset: November 2016 to June 2017</a:t>
            </a:r>
          </a:p>
          <a:p>
            <a:pPr marL="457200" lvl="0" indent="-342900" rtl="0">
              <a:spcBef>
                <a:spcPts val="0"/>
              </a:spcBef>
              <a:spcAft>
                <a:spcPts val="0"/>
              </a:spcAft>
              <a:buClr>
                <a:schemeClr val="dk1"/>
              </a:buClr>
              <a:buSzPct val="100000"/>
              <a:buFont typeface="Arial"/>
              <a:buChar char="●"/>
            </a:pPr>
            <a:r>
              <a:rPr lang="en-US"/>
              <a:t>Probed every two minutes</a:t>
            </a:r>
          </a:p>
          <a:p>
            <a:pPr marL="457200" lvl="0" indent="-342900" rtl="0">
              <a:spcBef>
                <a:spcPts val="0"/>
              </a:spcBef>
              <a:spcAft>
                <a:spcPts val="0"/>
              </a:spcAft>
              <a:buClr>
                <a:schemeClr val="dk1"/>
              </a:buClr>
              <a:buSzPct val="100000"/>
              <a:buFont typeface="Arial"/>
              <a:buChar char="●"/>
            </a:pPr>
            <a:r>
              <a:rPr lang="en-US"/>
              <a:t>124,638 SOA records for each name server</a:t>
            </a:r>
          </a:p>
          <a:p>
            <a:pPr marL="457200" lvl="0" indent="-342900" rtl="0">
              <a:spcBef>
                <a:spcPts val="0"/>
              </a:spcBef>
              <a:spcAft>
                <a:spcPts val="0"/>
              </a:spcAft>
              <a:buClr>
                <a:schemeClr val="dk1"/>
              </a:buClr>
              <a:buSzPct val="100000"/>
              <a:buFont typeface="Arial"/>
              <a:buChar char="●"/>
            </a:pPr>
            <a:r>
              <a:rPr lang="en-US"/>
              <a:t>Stats for the </a:t>
            </a:r>
            <a:r>
              <a:rPr lang="en-US" b="1"/>
              <a:t>lag data only</a:t>
            </a:r>
            <a:r>
              <a:rPr lang="en-US"/>
              <a:t>:</a:t>
            </a:r>
          </a:p>
          <a:p>
            <a:pPr marL="639762" marR="0" lvl="1" indent="-341312" algn="l" rtl="0">
              <a:lnSpc>
                <a:spcPct val="100000"/>
              </a:lnSpc>
              <a:spcBef>
                <a:spcPts val="0"/>
              </a:spcBef>
              <a:spcAft>
                <a:spcPts val="0"/>
              </a:spcAft>
              <a:buClr>
                <a:schemeClr val="dk1"/>
              </a:buClr>
              <a:buSzPct val="100000"/>
              <a:buFont typeface="Courier New"/>
              <a:buChar char="o"/>
            </a:pPr>
            <a:r>
              <a:rPr lang="en-US" sz="1700">
                <a:solidFill>
                  <a:srgbClr val="5C656A"/>
                </a:solidFill>
              </a:rPr>
              <a:t>More than two minutes: 1,795, less than two minutes: 1,206 </a:t>
            </a:r>
          </a:p>
          <a:p>
            <a:pPr marL="639762" marR="0" lvl="1" indent="-341312" algn="l" rtl="0">
              <a:lnSpc>
                <a:spcPct val="100000"/>
              </a:lnSpc>
              <a:spcBef>
                <a:spcPts val="0"/>
              </a:spcBef>
              <a:spcAft>
                <a:spcPts val="0"/>
              </a:spcAft>
              <a:buClr>
                <a:schemeClr val="dk1"/>
              </a:buClr>
              <a:buSzPct val="100000"/>
              <a:buFont typeface="Courier New"/>
              <a:buChar char="o"/>
            </a:pPr>
            <a:r>
              <a:rPr lang="en-US" sz="1700">
                <a:solidFill>
                  <a:srgbClr val="5C656A"/>
                </a:solidFill>
              </a:rPr>
              <a:t>Vendor A: average: 2.7 minutes, standard deviation: 1.9</a:t>
            </a:r>
          </a:p>
          <a:p>
            <a:pPr marL="639762" marR="0" lvl="1" indent="-341312" algn="l" rtl="0">
              <a:lnSpc>
                <a:spcPct val="100000"/>
              </a:lnSpc>
              <a:spcBef>
                <a:spcPts val="0"/>
              </a:spcBef>
              <a:spcAft>
                <a:spcPts val="0"/>
              </a:spcAft>
              <a:buClr>
                <a:schemeClr val="dk1"/>
              </a:buClr>
              <a:buSzPct val="100000"/>
              <a:buFont typeface="Courier New"/>
              <a:buChar char="o"/>
            </a:pPr>
            <a:r>
              <a:rPr lang="en-US" sz="1700">
                <a:solidFill>
                  <a:srgbClr val="5C656A"/>
                </a:solidFill>
              </a:rPr>
              <a:t>Vendor B: average: 16.9 minutes, standard deviation: 53.6</a:t>
            </a:r>
          </a:p>
          <a:p>
            <a:pPr marL="457200" lvl="0" indent="-342900" rtl="0">
              <a:spcBef>
                <a:spcPts val="0"/>
              </a:spcBef>
              <a:spcAft>
                <a:spcPts val="0"/>
              </a:spcAft>
              <a:buClr>
                <a:schemeClr val="dk1"/>
              </a:buClr>
              <a:buSzPct val="100000"/>
              <a:buFont typeface="Arial"/>
              <a:buChar char="●"/>
            </a:pPr>
            <a:r>
              <a:rPr lang="en-US" b="0" i="0" u="none" strike="noStrike" cap="none">
                <a:solidFill>
                  <a:srgbClr val="5C656A"/>
                </a:solidFill>
                <a:latin typeface="Arial"/>
                <a:ea typeface="Arial"/>
                <a:cs typeface="Arial"/>
                <a:sym typeface="Arial"/>
              </a:rPr>
              <a:t>We expected only servers of secondary vendor lag</a:t>
            </a:r>
          </a:p>
          <a:p>
            <a:pPr marL="639762" marR="0" lvl="1" indent="-341312" algn="l" rtl="0">
              <a:lnSpc>
                <a:spcPct val="100000"/>
              </a:lnSpc>
              <a:spcBef>
                <a:spcPts val="0"/>
              </a:spcBef>
              <a:spcAft>
                <a:spcPts val="0"/>
              </a:spcAft>
              <a:buClr>
                <a:schemeClr val="dk1"/>
              </a:buClr>
              <a:buSzPct val="100000"/>
              <a:buFont typeface="Courier New"/>
              <a:buChar char="o"/>
            </a:pPr>
            <a:r>
              <a:rPr lang="en-US" sz="1700">
                <a:solidFill>
                  <a:srgbClr val="5C656A"/>
                </a:solidFill>
              </a:rPr>
              <a:t>Primary vendor servers also lagged</a:t>
            </a:r>
          </a:p>
          <a:p>
            <a:pPr marL="457200" lvl="0" indent="-342900" rtl="0">
              <a:spcBef>
                <a:spcPts val="0"/>
              </a:spcBef>
              <a:spcAft>
                <a:spcPts val="0"/>
              </a:spcAft>
              <a:buClr>
                <a:schemeClr val="dk1"/>
              </a:buClr>
              <a:buSzPct val="100000"/>
              <a:buFont typeface="Arial"/>
              <a:buChar char="●"/>
            </a:pPr>
            <a:r>
              <a:rPr lang="en-US" b="0" i="0" u="none" strike="noStrike" cap="none">
                <a:solidFill>
                  <a:srgbClr val="5C656A"/>
                </a:solidFill>
                <a:latin typeface="Arial"/>
                <a:ea typeface="Arial"/>
                <a:cs typeface="Arial"/>
                <a:sym typeface="Arial"/>
              </a:rPr>
              <a:t>We expected at least one server of vendor A should always have the latest serial number:</a:t>
            </a:r>
          </a:p>
          <a:p>
            <a:pPr marL="639762" marR="0" lvl="1" indent="-341312" algn="l" rtl="0">
              <a:lnSpc>
                <a:spcPct val="100000"/>
              </a:lnSpc>
              <a:spcBef>
                <a:spcPts val="0"/>
              </a:spcBef>
              <a:spcAft>
                <a:spcPts val="0"/>
              </a:spcAft>
              <a:buClr>
                <a:schemeClr val="dk1"/>
              </a:buClr>
              <a:buSzPct val="100000"/>
              <a:buFont typeface="Courier New"/>
              <a:buChar char="o"/>
            </a:pPr>
            <a:r>
              <a:rPr lang="en-US" sz="1700">
                <a:solidFill>
                  <a:srgbClr val="5C656A"/>
                </a:solidFill>
              </a:rPr>
              <a:t>Only vendor B has the latest serial number, all the servers of vendor A lagged: 98 times</a:t>
            </a:r>
          </a:p>
        </p:txBody>
      </p:sp>
      <p:sp>
        <p:nvSpPr>
          <p:cNvPr id="775" name="Shape 775"/>
          <p:cNvSpPr txBox="1"/>
          <p:nvPr/>
        </p:nvSpPr>
        <p:spPr>
          <a:xfrm>
            <a:off x="356024" y="6421424"/>
            <a:ext cx="386400" cy="307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en-US"/>
              <a:t>10</a:t>
            </a:r>
          </a:p>
        </p:txBody>
      </p:sp>
      <p:pic>
        <p:nvPicPr>
          <p:cNvPr id="776" name="Shape 776"/>
          <p:cNvPicPr preferRelativeResize="0"/>
          <p:nvPr/>
        </p:nvPicPr>
        <p:blipFill>
          <a:blip r:embed="rId3">
            <a:alphaModFix/>
          </a:blip>
          <a:stretch>
            <a:fillRect/>
          </a:stretch>
        </p:blipFill>
        <p:spPr>
          <a:xfrm>
            <a:off x="8110411" y="3325175"/>
            <a:ext cx="2173250" cy="1558174"/>
          </a:xfrm>
          <a:prstGeom prst="rect">
            <a:avLst/>
          </a:prstGeom>
          <a:noFill/>
          <a:ln>
            <a:noFill/>
          </a:ln>
        </p:spPr>
      </p:pic>
      <p:pic>
        <p:nvPicPr>
          <p:cNvPr id="777" name="Shape 777" descr="Screen Shot 2017-08-07 at 12.42.51 PM.png"/>
          <p:cNvPicPr preferRelativeResize="0"/>
          <p:nvPr/>
        </p:nvPicPr>
        <p:blipFill>
          <a:blip r:embed="rId4">
            <a:alphaModFix/>
          </a:blip>
          <a:stretch>
            <a:fillRect/>
          </a:stretch>
        </p:blipFill>
        <p:spPr>
          <a:xfrm>
            <a:off x="6674575" y="1375325"/>
            <a:ext cx="5240215" cy="4442923"/>
          </a:xfrm>
          <a:prstGeom prst="rect">
            <a:avLst/>
          </a:prstGeom>
          <a:noFill/>
          <a:ln>
            <a:noFill/>
          </a:ln>
        </p:spPr>
      </p:pic>
      <p:sp>
        <p:nvSpPr>
          <p:cNvPr id="778" name="Shape 778"/>
          <p:cNvSpPr/>
          <p:nvPr/>
        </p:nvSpPr>
        <p:spPr>
          <a:xfrm>
            <a:off x="7329200" y="2196375"/>
            <a:ext cx="651000" cy="208500"/>
          </a:xfrm>
          <a:prstGeom prst="rect">
            <a:avLst/>
          </a:prstGeom>
          <a:solidFill>
            <a:srgbClr val="118ED9"/>
          </a:solidFill>
          <a:ln w="9525" cap="flat" cmpd="sng">
            <a:solidFill>
              <a:schemeClr val="accen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79" name="Shape 779"/>
          <p:cNvSpPr/>
          <p:nvPr/>
        </p:nvSpPr>
        <p:spPr>
          <a:xfrm>
            <a:off x="7329200" y="1779675"/>
            <a:ext cx="651000" cy="208500"/>
          </a:xfrm>
          <a:prstGeom prst="rect">
            <a:avLst/>
          </a:prstGeom>
          <a:solidFill>
            <a:srgbClr val="1D9555"/>
          </a:solidFill>
          <a:ln w="9525" cap="flat" cmpd="sng">
            <a:solidFill>
              <a:srgbClr val="1D955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80" name="Shape 780"/>
          <p:cNvSpPr txBox="1"/>
          <p:nvPr/>
        </p:nvSpPr>
        <p:spPr>
          <a:xfrm>
            <a:off x="8034200" y="1653825"/>
            <a:ext cx="1010100" cy="307800"/>
          </a:xfrm>
          <a:prstGeom prst="rect">
            <a:avLst/>
          </a:prstGeom>
          <a:noFill/>
          <a:ln>
            <a:noFill/>
          </a:ln>
        </p:spPr>
        <p:txBody>
          <a:bodyPr wrap="square" lIns="91425" tIns="91425" rIns="91425" bIns="91425" anchor="t" anchorCtr="0">
            <a:noAutofit/>
          </a:bodyPr>
          <a:lstStyle/>
          <a:p>
            <a:pPr lvl="0">
              <a:spcBef>
                <a:spcPts val="0"/>
              </a:spcBef>
              <a:buNone/>
            </a:pPr>
            <a:r>
              <a:rPr lang="en-US"/>
              <a:t>Vendor A</a:t>
            </a:r>
          </a:p>
        </p:txBody>
      </p:sp>
      <p:sp>
        <p:nvSpPr>
          <p:cNvPr id="781" name="Shape 781"/>
          <p:cNvSpPr txBox="1"/>
          <p:nvPr/>
        </p:nvSpPr>
        <p:spPr>
          <a:xfrm>
            <a:off x="8012025" y="2070525"/>
            <a:ext cx="1010100" cy="307800"/>
          </a:xfrm>
          <a:prstGeom prst="rect">
            <a:avLst/>
          </a:prstGeom>
          <a:noFill/>
          <a:ln>
            <a:noFill/>
          </a:ln>
        </p:spPr>
        <p:txBody>
          <a:bodyPr wrap="square" lIns="91425" tIns="91425" rIns="91425" bIns="91425" anchor="t" anchorCtr="0">
            <a:noAutofit/>
          </a:bodyPr>
          <a:lstStyle/>
          <a:p>
            <a:pPr lvl="0" rtl="0">
              <a:spcBef>
                <a:spcPts val="0"/>
              </a:spcBef>
              <a:buNone/>
            </a:pPr>
            <a:r>
              <a:rPr lang="en-US"/>
              <a:t>Vendor B</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Shape 787"/>
          <p:cNvSpPr txBox="1">
            <a:spLocks noGrp="1"/>
          </p:cNvSpPr>
          <p:nvPr>
            <p:ph type="title"/>
          </p:nvPr>
        </p:nvSpPr>
        <p:spPr>
          <a:xfrm>
            <a:off x="571500" y="63500"/>
            <a:ext cx="11045951" cy="990119"/>
          </a:xfrm>
          <a:prstGeom prst="rect">
            <a:avLst/>
          </a:prstGeom>
          <a:noFill/>
          <a:ln>
            <a:noFill/>
          </a:ln>
        </p:spPr>
        <p:txBody>
          <a:bodyPr wrap="square" lIns="91425" tIns="91425" rIns="91425" bIns="91425" anchor="b" anchorCtr="0">
            <a:noAutofit/>
          </a:bodyPr>
          <a:lstStyle/>
          <a:p>
            <a:pPr marL="0" marR="0" lvl="0" indent="0" algn="l" rtl="0">
              <a:lnSpc>
                <a:spcPct val="95000"/>
              </a:lnSpc>
              <a:spcBef>
                <a:spcPts val="0"/>
              </a:spcBef>
              <a:spcAft>
                <a:spcPts val="0"/>
              </a:spcAft>
              <a:buClr>
                <a:schemeClr val="accent1"/>
              </a:buClr>
              <a:buSzPct val="25000"/>
              <a:buFont typeface="Arial"/>
              <a:buNone/>
            </a:pPr>
            <a:r>
              <a:rPr lang="en-US" sz="3200" b="0" i="0" u="none" strike="noStrike" cap="none">
                <a:solidFill>
                  <a:schemeClr val="accent1"/>
                </a:solidFill>
                <a:latin typeface="Arial"/>
                <a:ea typeface="Arial"/>
                <a:cs typeface="Arial"/>
                <a:sym typeface="Arial"/>
              </a:rPr>
              <a:t>Availability and Consistency - </a:t>
            </a:r>
            <a:r>
              <a:rPr lang="en-US" sz="3000" b="0" i="0" u="none" strike="noStrike" cap="none">
                <a:solidFill>
                  <a:schemeClr val="accent1"/>
                </a:solidFill>
                <a:latin typeface="Arial"/>
                <a:ea typeface="Arial"/>
                <a:cs typeface="Arial"/>
                <a:sym typeface="Arial"/>
              </a:rPr>
              <a:t>Results</a:t>
            </a:r>
          </a:p>
        </p:txBody>
      </p:sp>
      <p:sp>
        <p:nvSpPr>
          <p:cNvPr id="788" name="Shape 788"/>
          <p:cNvSpPr txBox="1">
            <a:spLocks noGrp="1"/>
          </p:cNvSpPr>
          <p:nvPr>
            <p:ph type="body" idx="1"/>
          </p:nvPr>
        </p:nvSpPr>
        <p:spPr>
          <a:xfrm>
            <a:off x="571475" y="1091825"/>
            <a:ext cx="11046000" cy="1142100"/>
          </a:xfrm>
          <a:prstGeom prst="rect">
            <a:avLst/>
          </a:prstGeom>
          <a:noFill/>
          <a:ln>
            <a:noFill/>
          </a:ln>
        </p:spPr>
        <p:txBody>
          <a:bodyPr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ct val="100000"/>
              <a:buFont typeface="Arial"/>
              <a:buChar char="●"/>
            </a:pPr>
            <a:r>
              <a:rPr lang="en-US" sz="2200" b="0" i="0" u="none" strike="noStrike" cap="none">
                <a:solidFill>
                  <a:srgbClr val="5C656A"/>
                </a:solidFill>
                <a:latin typeface="Arial"/>
                <a:ea typeface="Arial"/>
                <a:cs typeface="Arial"/>
                <a:sym typeface="Arial"/>
              </a:rPr>
              <a:t>We expected to have more lags during peak hours, but found that there were actually more lags during off-peak hours</a:t>
            </a:r>
          </a:p>
          <a:p>
            <a:pPr marL="457200" marR="0" lvl="0" indent="-342900" algn="l" rtl="0">
              <a:lnSpc>
                <a:spcPct val="100000"/>
              </a:lnSpc>
              <a:spcBef>
                <a:spcPts val="1400"/>
              </a:spcBef>
              <a:spcAft>
                <a:spcPts val="0"/>
              </a:spcAft>
              <a:buClr>
                <a:schemeClr val="dk1"/>
              </a:buClr>
              <a:buSzPct val="100000"/>
              <a:buFont typeface="Arial"/>
              <a:buNone/>
            </a:pPr>
            <a:endParaRPr sz="2200" b="0" i="0" u="none" strike="noStrike" cap="none">
              <a:solidFill>
                <a:srgbClr val="5C656A"/>
              </a:solidFill>
              <a:latin typeface="Arial"/>
              <a:ea typeface="Arial"/>
              <a:cs typeface="Arial"/>
              <a:sym typeface="Arial"/>
            </a:endParaRPr>
          </a:p>
        </p:txBody>
      </p:sp>
      <p:sp>
        <p:nvSpPr>
          <p:cNvPr id="789" name="Shape 789"/>
          <p:cNvSpPr txBox="1"/>
          <p:nvPr/>
        </p:nvSpPr>
        <p:spPr>
          <a:xfrm>
            <a:off x="356024" y="6421425"/>
            <a:ext cx="517200" cy="307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en-US"/>
              <a:t>11</a:t>
            </a:r>
          </a:p>
        </p:txBody>
      </p:sp>
      <p:sp>
        <p:nvSpPr>
          <p:cNvPr id="790" name="Shape 790"/>
          <p:cNvSpPr txBox="1">
            <a:spLocks noGrp="1"/>
          </p:cNvSpPr>
          <p:nvPr>
            <p:ph type="body" idx="1"/>
          </p:nvPr>
        </p:nvSpPr>
        <p:spPr>
          <a:xfrm>
            <a:off x="7058375" y="2272125"/>
            <a:ext cx="3651000" cy="34833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None/>
            </a:pPr>
            <a:endParaRPr sz="2200"/>
          </a:p>
          <a:p>
            <a:pPr marL="457200" marR="0" lvl="0" indent="-342900" algn="l" rtl="0">
              <a:lnSpc>
                <a:spcPct val="100000"/>
              </a:lnSpc>
              <a:spcBef>
                <a:spcPts val="0"/>
              </a:spcBef>
              <a:spcAft>
                <a:spcPts val="0"/>
              </a:spcAft>
              <a:buClr>
                <a:schemeClr val="dk1"/>
              </a:buClr>
              <a:buSzPct val="100000"/>
              <a:buFont typeface="Arial"/>
              <a:buChar char="●"/>
            </a:pPr>
            <a:r>
              <a:rPr lang="en-US" sz="2200"/>
              <a:t>x-axis: timeline by hour, 12 am to 11 pm</a:t>
            </a:r>
          </a:p>
          <a:p>
            <a:pPr marL="0" marR="0" lvl="0" indent="0" algn="l" rtl="0">
              <a:lnSpc>
                <a:spcPct val="100000"/>
              </a:lnSpc>
              <a:spcBef>
                <a:spcPts val="0"/>
              </a:spcBef>
              <a:spcAft>
                <a:spcPts val="0"/>
              </a:spcAft>
              <a:buNone/>
            </a:pPr>
            <a:endParaRPr sz="2200"/>
          </a:p>
          <a:p>
            <a:pPr marL="457200" marR="0" lvl="0" indent="-342900" algn="l" rtl="0">
              <a:lnSpc>
                <a:spcPct val="100000"/>
              </a:lnSpc>
              <a:spcBef>
                <a:spcPts val="0"/>
              </a:spcBef>
              <a:spcAft>
                <a:spcPts val="0"/>
              </a:spcAft>
              <a:buClr>
                <a:schemeClr val="dk1"/>
              </a:buClr>
              <a:buSzPct val="100000"/>
              <a:buFont typeface="Arial"/>
              <a:buChar char="●"/>
            </a:pPr>
            <a:r>
              <a:rPr lang="en-US" sz="2200"/>
              <a:t>y-axis: the number of lagged servers during that hour</a:t>
            </a:r>
          </a:p>
          <a:p>
            <a:pPr marL="457200" marR="0" lvl="0" indent="-342900" algn="l" rtl="0">
              <a:lnSpc>
                <a:spcPct val="100000"/>
              </a:lnSpc>
              <a:spcBef>
                <a:spcPts val="1400"/>
              </a:spcBef>
              <a:spcAft>
                <a:spcPts val="0"/>
              </a:spcAft>
              <a:buClr>
                <a:schemeClr val="dk1"/>
              </a:buClr>
              <a:buSzPct val="100000"/>
              <a:buFont typeface="Arial"/>
              <a:buNone/>
            </a:pPr>
            <a:endParaRPr sz="2200" b="0" i="0" u="none" strike="noStrike" cap="none">
              <a:solidFill>
                <a:srgbClr val="5C656A"/>
              </a:solidFill>
              <a:latin typeface="Arial"/>
              <a:ea typeface="Arial"/>
              <a:cs typeface="Arial"/>
              <a:sym typeface="Arial"/>
            </a:endParaRPr>
          </a:p>
        </p:txBody>
      </p:sp>
      <p:pic>
        <p:nvPicPr>
          <p:cNvPr id="791" name="Shape 791" descr="LagsByHourWithLabels.png"/>
          <p:cNvPicPr preferRelativeResize="0"/>
          <p:nvPr/>
        </p:nvPicPr>
        <p:blipFill>
          <a:blip r:embed="rId3">
            <a:alphaModFix/>
          </a:blip>
          <a:stretch>
            <a:fillRect/>
          </a:stretch>
        </p:blipFill>
        <p:spPr>
          <a:xfrm>
            <a:off x="1214950" y="1956050"/>
            <a:ext cx="5336673" cy="41535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Shape 796"/>
          <p:cNvSpPr txBox="1">
            <a:spLocks noGrp="1"/>
          </p:cNvSpPr>
          <p:nvPr>
            <p:ph type="title"/>
          </p:nvPr>
        </p:nvSpPr>
        <p:spPr>
          <a:xfrm>
            <a:off x="571500" y="63500"/>
            <a:ext cx="11045951" cy="990119"/>
          </a:xfrm>
          <a:prstGeom prst="rect">
            <a:avLst/>
          </a:prstGeom>
          <a:noFill/>
          <a:ln>
            <a:noFill/>
          </a:ln>
        </p:spPr>
        <p:txBody>
          <a:bodyPr wrap="square" lIns="91425" tIns="91425" rIns="91425" bIns="91425" anchor="b" anchorCtr="0">
            <a:noAutofit/>
          </a:bodyPr>
          <a:lstStyle/>
          <a:p>
            <a:pPr marL="0" marR="0" lvl="0" indent="0" algn="l" rtl="0">
              <a:lnSpc>
                <a:spcPct val="95000"/>
              </a:lnSpc>
              <a:spcBef>
                <a:spcPts val="0"/>
              </a:spcBef>
              <a:spcAft>
                <a:spcPts val="0"/>
              </a:spcAft>
              <a:buClr>
                <a:schemeClr val="accent1"/>
              </a:buClr>
              <a:buSzPct val="25000"/>
              <a:buFont typeface="Arial"/>
              <a:buNone/>
            </a:pPr>
            <a:r>
              <a:rPr lang="en-US" sz="3200" b="0" i="0" u="none" strike="noStrike" cap="none">
                <a:solidFill>
                  <a:schemeClr val="accent1"/>
                </a:solidFill>
                <a:latin typeface="Arial"/>
                <a:ea typeface="Arial"/>
                <a:cs typeface="Arial"/>
                <a:sym typeface="Arial"/>
              </a:rPr>
              <a:t>Monitor Propagation Delay</a:t>
            </a:r>
          </a:p>
        </p:txBody>
      </p:sp>
      <p:sp>
        <p:nvSpPr>
          <p:cNvPr id="797" name="Shape 797"/>
          <p:cNvSpPr txBox="1">
            <a:spLocks noGrp="1"/>
          </p:cNvSpPr>
          <p:nvPr>
            <p:ph type="body" idx="1"/>
          </p:nvPr>
        </p:nvSpPr>
        <p:spPr>
          <a:xfrm>
            <a:off x="571500" y="1291842"/>
            <a:ext cx="10044113" cy="4223766"/>
          </a:xfrm>
          <a:prstGeom prst="rect">
            <a:avLst/>
          </a:prstGeom>
          <a:noFill/>
          <a:ln>
            <a:noFill/>
          </a:ln>
        </p:spPr>
        <p:txBody>
          <a:bodyPr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ct val="100000"/>
              <a:buFont typeface="Arial"/>
              <a:buChar char="●"/>
            </a:pPr>
            <a:r>
              <a:rPr lang="en-US" sz="2400" b="0" i="0" u="none" strike="noStrike" cap="none">
                <a:solidFill>
                  <a:srgbClr val="5C656A"/>
                </a:solidFill>
                <a:latin typeface="Arial"/>
                <a:ea typeface="Arial"/>
                <a:cs typeface="Arial"/>
                <a:sym typeface="Arial"/>
              </a:rPr>
              <a:t>Periodically create CNAME on three vendors via Rest API </a:t>
            </a:r>
          </a:p>
          <a:p>
            <a:pPr marL="457200" marR="0" lvl="0" indent="-342900" algn="l" rtl="0">
              <a:lnSpc>
                <a:spcPct val="100000"/>
              </a:lnSpc>
              <a:spcBef>
                <a:spcPts val="1400"/>
              </a:spcBef>
              <a:spcAft>
                <a:spcPts val="0"/>
              </a:spcAft>
              <a:buClr>
                <a:schemeClr val="dk1"/>
              </a:buClr>
              <a:buSzPct val="100000"/>
              <a:buFont typeface="Arial"/>
              <a:buChar char="●"/>
            </a:pPr>
            <a:r>
              <a:rPr lang="en-US" sz="2400" b="0" i="0" u="none" strike="noStrike" cap="none">
                <a:solidFill>
                  <a:srgbClr val="5C656A"/>
                </a:solidFill>
                <a:latin typeface="Arial"/>
                <a:ea typeface="Arial"/>
                <a:cs typeface="Arial"/>
                <a:sym typeface="Arial"/>
              </a:rPr>
              <a:t>Query the created CNAME from a single vantage point: </a:t>
            </a:r>
          </a:p>
          <a:p>
            <a:pPr marL="914400" marR="0" lvl="1" indent="-228600" algn="l" rtl="0">
              <a:lnSpc>
                <a:spcPct val="100000"/>
              </a:lnSpc>
              <a:spcBef>
                <a:spcPts val="400"/>
              </a:spcBef>
              <a:spcAft>
                <a:spcPts val="0"/>
              </a:spcAft>
              <a:buClr>
                <a:schemeClr val="dk1"/>
              </a:buClr>
              <a:buSzPct val="100000"/>
              <a:buFont typeface="Arial"/>
              <a:buChar char="○"/>
            </a:pPr>
            <a:r>
              <a:rPr lang="en-US" sz="2200" b="0" i="0" u="none" strike="noStrike" cap="none">
                <a:solidFill>
                  <a:srgbClr val="5C656A"/>
                </a:solidFill>
                <a:latin typeface="Arial"/>
                <a:ea typeface="Arial"/>
                <a:cs typeface="Arial"/>
                <a:sym typeface="Arial"/>
              </a:rPr>
              <a:t>Right after creation </a:t>
            </a:r>
          </a:p>
          <a:p>
            <a:pPr marL="914400" marR="0" lvl="1" indent="-228600" algn="l" rtl="0">
              <a:lnSpc>
                <a:spcPct val="100000"/>
              </a:lnSpc>
              <a:spcBef>
                <a:spcPts val="800"/>
              </a:spcBef>
              <a:spcAft>
                <a:spcPts val="0"/>
              </a:spcAft>
              <a:buClr>
                <a:schemeClr val="dk1"/>
              </a:buClr>
              <a:buSzPct val="100000"/>
              <a:buFont typeface="Arial"/>
              <a:buChar char="○"/>
            </a:pPr>
            <a:r>
              <a:rPr lang="en-US" sz="2200" b="0" i="0" u="none" strike="noStrike" cap="none">
                <a:solidFill>
                  <a:srgbClr val="5C656A"/>
                </a:solidFill>
                <a:latin typeface="Arial"/>
                <a:ea typeface="Arial"/>
                <a:cs typeface="Arial"/>
                <a:sym typeface="Arial"/>
              </a:rPr>
              <a:t>3 seconds after creation</a:t>
            </a:r>
          </a:p>
          <a:p>
            <a:pPr marL="914400" marR="0" lvl="1" indent="-228600" algn="l" rtl="0">
              <a:lnSpc>
                <a:spcPct val="100000"/>
              </a:lnSpc>
              <a:spcBef>
                <a:spcPts val="800"/>
              </a:spcBef>
              <a:spcAft>
                <a:spcPts val="0"/>
              </a:spcAft>
              <a:buClr>
                <a:schemeClr val="dk1"/>
              </a:buClr>
              <a:buSzPct val="100000"/>
              <a:buFont typeface="Arial"/>
              <a:buChar char="○"/>
            </a:pPr>
            <a:r>
              <a:rPr lang="en-US" sz="2200" b="0" i="0" u="none" strike="noStrike" cap="none">
                <a:solidFill>
                  <a:srgbClr val="5C656A"/>
                </a:solidFill>
                <a:latin typeface="Arial"/>
                <a:ea typeface="Arial"/>
                <a:cs typeface="Arial"/>
                <a:sym typeface="Arial"/>
              </a:rPr>
              <a:t>10 seconds after creation </a:t>
            </a:r>
          </a:p>
          <a:p>
            <a:pPr marL="914400" marR="0" lvl="1" indent="-228600" algn="l" rtl="0">
              <a:lnSpc>
                <a:spcPct val="100000"/>
              </a:lnSpc>
              <a:spcBef>
                <a:spcPts val="800"/>
              </a:spcBef>
              <a:spcAft>
                <a:spcPts val="0"/>
              </a:spcAft>
              <a:buClr>
                <a:schemeClr val="dk1"/>
              </a:buClr>
              <a:buSzPct val="100000"/>
              <a:buFont typeface="Arial"/>
              <a:buChar char="○"/>
            </a:pPr>
            <a:r>
              <a:rPr lang="en-US" sz="2200" b="0" i="0" u="none" strike="noStrike" cap="none">
                <a:solidFill>
                  <a:srgbClr val="5C656A"/>
                </a:solidFill>
                <a:latin typeface="Arial"/>
                <a:ea typeface="Arial"/>
                <a:cs typeface="Arial"/>
                <a:sym typeface="Arial"/>
              </a:rPr>
              <a:t>Then every 10 seconds until 240 seconds/4 minutes</a:t>
            </a:r>
          </a:p>
          <a:p>
            <a:pPr marL="457200" marR="0" lvl="0" indent="-342900" algn="l" rtl="0">
              <a:lnSpc>
                <a:spcPct val="100000"/>
              </a:lnSpc>
              <a:spcBef>
                <a:spcPts val="1800"/>
              </a:spcBef>
              <a:spcAft>
                <a:spcPts val="0"/>
              </a:spcAft>
              <a:buClr>
                <a:schemeClr val="dk1"/>
              </a:buClr>
              <a:buSzPct val="100000"/>
              <a:buFont typeface="Arial"/>
              <a:buChar char="●"/>
            </a:pPr>
            <a:r>
              <a:rPr lang="en-US" sz="2400" b="0" i="0" u="none" strike="noStrike" cap="none">
                <a:solidFill>
                  <a:srgbClr val="5C656A"/>
                </a:solidFill>
                <a:latin typeface="Arial"/>
                <a:ea typeface="Arial"/>
                <a:cs typeface="Arial"/>
                <a:sym typeface="Arial"/>
              </a:rPr>
              <a:t>How long it takes for the created CNAME to appear on the servers</a:t>
            </a:r>
          </a:p>
          <a:p>
            <a:pPr marL="254000" marR="0" lvl="0" indent="-254000" algn="l" rtl="0">
              <a:lnSpc>
                <a:spcPct val="100000"/>
              </a:lnSpc>
              <a:spcBef>
                <a:spcPts val="1400"/>
              </a:spcBef>
              <a:spcAft>
                <a:spcPts val="0"/>
              </a:spcAft>
              <a:buClr>
                <a:srgbClr val="7F7F7F"/>
              </a:buClr>
              <a:buSzPct val="100000"/>
              <a:buFont typeface="Arial"/>
              <a:buNone/>
            </a:pPr>
            <a:endParaRPr sz="2400" b="0" i="0" u="none" strike="noStrike" cap="none">
              <a:solidFill>
                <a:srgbClr val="5C656A"/>
              </a:solidFill>
              <a:latin typeface="Arial"/>
              <a:ea typeface="Arial"/>
              <a:cs typeface="Arial"/>
              <a:sym typeface="Arial"/>
            </a:endParaRPr>
          </a:p>
        </p:txBody>
      </p:sp>
      <p:sp>
        <p:nvSpPr>
          <p:cNvPr id="798" name="Shape 798"/>
          <p:cNvSpPr txBox="1"/>
          <p:nvPr/>
        </p:nvSpPr>
        <p:spPr>
          <a:xfrm>
            <a:off x="356026" y="6421416"/>
            <a:ext cx="383438" cy="30777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1</a:t>
            </a:r>
            <a:r>
              <a:rPr lang="en-US"/>
              <a:t>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Shape 804"/>
          <p:cNvSpPr txBox="1">
            <a:spLocks noGrp="1"/>
          </p:cNvSpPr>
          <p:nvPr>
            <p:ph type="title"/>
          </p:nvPr>
        </p:nvSpPr>
        <p:spPr>
          <a:xfrm>
            <a:off x="571500" y="63500"/>
            <a:ext cx="11045951" cy="990119"/>
          </a:xfrm>
          <a:prstGeom prst="rect">
            <a:avLst/>
          </a:prstGeom>
          <a:noFill/>
          <a:ln>
            <a:noFill/>
          </a:ln>
        </p:spPr>
        <p:txBody>
          <a:bodyPr wrap="square" lIns="91425" tIns="91425" rIns="91425" bIns="91425" anchor="b" anchorCtr="0">
            <a:noAutofit/>
          </a:bodyPr>
          <a:lstStyle/>
          <a:p>
            <a:pPr marL="0" marR="0" lvl="0" indent="0" algn="l" rtl="0">
              <a:lnSpc>
                <a:spcPct val="95000"/>
              </a:lnSpc>
              <a:spcBef>
                <a:spcPts val="0"/>
              </a:spcBef>
              <a:spcAft>
                <a:spcPts val="0"/>
              </a:spcAft>
              <a:buClr>
                <a:schemeClr val="accent1"/>
              </a:buClr>
              <a:buSzPct val="25000"/>
              <a:buFont typeface="Arial"/>
              <a:buNone/>
            </a:pPr>
            <a:r>
              <a:rPr lang="en-US" sz="3200" b="0" i="0" u="none" strike="noStrike" cap="none">
                <a:solidFill>
                  <a:schemeClr val="accent1"/>
                </a:solidFill>
                <a:latin typeface="Arial"/>
                <a:ea typeface="Arial"/>
                <a:cs typeface="Arial"/>
                <a:sym typeface="Arial"/>
              </a:rPr>
              <a:t>Argus - </a:t>
            </a:r>
            <a:r>
              <a:rPr lang="en-US" sz="3000" b="0" i="0" u="none" strike="noStrike" cap="none">
                <a:solidFill>
                  <a:schemeClr val="accent1"/>
                </a:solidFill>
                <a:latin typeface="Arial"/>
                <a:ea typeface="Arial"/>
                <a:cs typeface="Arial"/>
                <a:sym typeface="Arial"/>
              </a:rPr>
              <a:t>Time-Series Monitoring and Alerting</a:t>
            </a:r>
          </a:p>
        </p:txBody>
      </p:sp>
      <p:sp>
        <p:nvSpPr>
          <p:cNvPr id="805" name="Shape 805"/>
          <p:cNvSpPr txBox="1">
            <a:spLocks noGrp="1"/>
          </p:cNvSpPr>
          <p:nvPr>
            <p:ph type="body" idx="1"/>
          </p:nvPr>
        </p:nvSpPr>
        <p:spPr>
          <a:xfrm>
            <a:off x="547745" y="1084725"/>
            <a:ext cx="10829925" cy="4940632"/>
          </a:xfrm>
          <a:prstGeom prst="rect">
            <a:avLst/>
          </a:prstGeom>
          <a:noFill/>
          <a:ln>
            <a:noFill/>
          </a:ln>
        </p:spPr>
        <p:txBody>
          <a:bodyPr wrap="square" lIns="91425" tIns="91425" rIns="91425" bIns="91425" anchor="t" anchorCtr="0">
            <a:noAutofit/>
          </a:bodyPr>
          <a:lstStyle/>
          <a:p>
            <a:pPr marL="254000" marR="0" lvl="0" indent="-254000" algn="l" rtl="0">
              <a:lnSpc>
                <a:spcPct val="100000"/>
              </a:lnSpc>
              <a:spcBef>
                <a:spcPts val="0"/>
              </a:spcBef>
              <a:spcAft>
                <a:spcPts val="0"/>
              </a:spcAft>
              <a:buClr>
                <a:srgbClr val="7F7F7F"/>
              </a:buClr>
              <a:buSzPct val="100000"/>
              <a:buFont typeface="Arial"/>
              <a:buChar char="​"/>
            </a:pPr>
            <a:r>
              <a:rPr lang="en-US" sz="2000" b="0" i="0" u="none" strike="noStrike" cap="none">
                <a:solidFill>
                  <a:srgbClr val="5C656A"/>
                </a:solidFill>
                <a:latin typeface="Arial"/>
                <a:ea typeface="Arial"/>
                <a:cs typeface="Arial"/>
                <a:sym typeface="Arial"/>
              </a:rPr>
              <a:t>                             Open Source: </a:t>
            </a:r>
            <a:r>
              <a:rPr lang="en-US" sz="2000" b="0" i="0" u="sng" strike="noStrike" cap="none">
                <a:solidFill>
                  <a:schemeClr val="hlink"/>
                </a:solidFill>
                <a:latin typeface="Arial"/>
                <a:ea typeface="Arial"/>
                <a:cs typeface="Arial"/>
                <a:sym typeface="Arial"/>
                <a:hlinkClick r:id="rId3"/>
              </a:rPr>
              <a:t>https://github.com/salesforce/Argus</a:t>
            </a:r>
          </a:p>
          <a:p>
            <a:pPr marL="254000" marR="0" lvl="0" indent="-254000" algn="l" rtl="0">
              <a:lnSpc>
                <a:spcPct val="100000"/>
              </a:lnSpc>
              <a:spcBef>
                <a:spcPts val="1400"/>
              </a:spcBef>
              <a:spcAft>
                <a:spcPts val="0"/>
              </a:spcAft>
              <a:buClr>
                <a:srgbClr val="7F7F7F"/>
              </a:buClr>
              <a:buSzPct val="100000"/>
              <a:buFont typeface="Arial"/>
              <a:buChar char="​"/>
            </a:pPr>
            <a:r>
              <a:rPr lang="en-US" sz="2000" b="0" i="0" u="none" strike="noStrike" cap="none">
                <a:solidFill>
                  <a:srgbClr val="5C656A"/>
                </a:solidFill>
                <a:latin typeface="Arial"/>
                <a:ea typeface="Arial"/>
                <a:cs typeface="Arial"/>
                <a:sym typeface="Arial"/>
              </a:rPr>
              <a:t>                             Propagation delays of three vendors</a:t>
            </a:r>
          </a:p>
        </p:txBody>
      </p:sp>
      <p:pic>
        <p:nvPicPr>
          <p:cNvPr id="806" name="Shape 806" descr="rgus.png"/>
          <p:cNvPicPr preferRelativeResize="0"/>
          <p:nvPr/>
        </p:nvPicPr>
        <p:blipFill rotWithShape="1">
          <a:blip r:embed="rId4">
            <a:alphaModFix/>
          </a:blip>
          <a:srcRect/>
          <a:stretch/>
        </p:blipFill>
        <p:spPr>
          <a:xfrm>
            <a:off x="1047638" y="1047416"/>
            <a:ext cx="1494625" cy="709947"/>
          </a:xfrm>
          <a:prstGeom prst="rect">
            <a:avLst/>
          </a:prstGeom>
          <a:noFill/>
          <a:ln>
            <a:noFill/>
          </a:ln>
        </p:spPr>
      </p:pic>
      <p:pic>
        <p:nvPicPr>
          <p:cNvPr id="807" name="Shape 807" descr="creen Shot 2017-07-17 at 3.01.41 PM.png"/>
          <p:cNvPicPr preferRelativeResize="0"/>
          <p:nvPr/>
        </p:nvPicPr>
        <p:blipFill rotWithShape="1">
          <a:blip r:embed="rId5">
            <a:alphaModFix/>
          </a:blip>
          <a:srcRect/>
          <a:stretch/>
        </p:blipFill>
        <p:spPr>
          <a:xfrm>
            <a:off x="776177" y="2125991"/>
            <a:ext cx="10956202" cy="3862059"/>
          </a:xfrm>
          <a:prstGeom prst="rect">
            <a:avLst/>
          </a:prstGeom>
          <a:noFill/>
          <a:ln>
            <a:noFill/>
          </a:ln>
        </p:spPr>
      </p:pic>
      <p:sp>
        <p:nvSpPr>
          <p:cNvPr id="808" name="Shape 808"/>
          <p:cNvSpPr/>
          <p:nvPr/>
        </p:nvSpPr>
        <p:spPr>
          <a:xfrm>
            <a:off x="240544" y="2035614"/>
            <a:ext cx="1063299" cy="536048"/>
          </a:xfrm>
          <a:prstGeom prst="roundRect">
            <a:avLst>
              <a:gd name="adj" fmla="val 16667"/>
            </a:avLst>
          </a:prstGeom>
          <a:solidFill>
            <a:schemeClr val="accent1"/>
          </a:solidFill>
          <a:ln w="25400" cap="flat" cmpd="sng">
            <a:solidFill>
              <a:schemeClr val="dk2"/>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600" b="0" i="0" u="none" strike="noStrike" cap="none">
                <a:solidFill>
                  <a:schemeClr val="lt1"/>
                </a:solidFill>
                <a:latin typeface="Arial"/>
                <a:ea typeface="Arial"/>
                <a:cs typeface="Arial"/>
                <a:sym typeface="Arial"/>
              </a:rPr>
              <a:t>Specify</a:t>
            </a:r>
          </a:p>
          <a:p>
            <a:pPr marL="0" marR="0" lvl="0" indent="0" algn="ctr" rtl="0">
              <a:lnSpc>
                <a:spcPct val="100000"/>
              </a:lnSpc>
              <a:spcBef>
                <a:spcPts val="0"/>
              </a:spcBef>
              <a:spcAft>
                <a:spcPts val="0"/>
              </a:spcAft>
              <a:buClr>
                <a:schemeClr val="lt1"/>
              </a:buClr>
              <a:buSzPct val="25000"/>
              <a:buFont typeface="Arial"/>
              <a:buNone/>
            </a:pPr>
            <a:r>
              <a:rPr lang="en-US" sz="1600" b="0" i="0" u="none" strike="noStrike" cap="none">
                <a:solidFill>
                  <a:schemeClr val="lt1"/>
                </a:solidFill>
                <a:latin typeface="Arial"/>
                <a:ea typeface="Arial"/>
                <a:cs typeface="Arial"/>
                <a:sym typeface="Arial"/>
              </a:rPr>
              <a:t>Lines</a:t>
            </a:r>
          </a:p>
        </p:txBody>
      </p:sp>
      <p:cxnSp>
        <p:nvCxnSpPr>
          <p:cNvPr id="809" name="Shape 809"/>
          <p:cNvCxnSpPr/>
          <p:nvPr/>
        </p:nvCxnSpPr>
        <p:spPr>
          <a:xfrm>
            <a:off x="1328358" y="2243661"/>
            <a:ext cx="486221" cy="289756"/>
          </a:xfrm>
          <a:prstGeom prst="straightConnector1">
            <a:avLst/>
          </a:prstGeom>
          <a:noFill/>
          <a:ln w="25400" cap="flat" cmpd="sng">
            <a:solidFill>
              <a:srgbClr val="FF0000"/>
            </a:solidFill>
            <a:prstDash val="solid"/>
            <a:round/>
            <a:headEnd type="none" w="med" len="med"/>
            <a:tailEnd type="triangle" w="lg" len="lg"/>
          </a:ln>
        </p:spPr>
      </p:cxnSp>
      <p:sp>
        <p:nvSpPr>
          <p:cNvPr id="810" name="Shape 810"/>
          <p:cNvSpPr/>
          <p:nvPr/>
        </p:nvSpPr>
        <p:spPr>
          <a:xfrm>
            <a:off x="416020" y="2651086"/>
            <a:ext cx="1056590" cy="536048"/>
          </a:xfrm>
          <a:prstGeom prst="roundRect">
            <a:avLst>
              <a:gd name="adj" fmla="val 16667"/>
            </a:avLst>
          </a:prstGeom>
          <a:solidFill>
            <a:schemeClr val="accent1"/>
          </a:solidFill>
          <a:ln w="25400" cap="flat" cmpd="sng">
            <a:solidFill>
              <a:schemeClr val="dk2"/>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600" b="0" i="0" u="none" strike="noStrike" cap="none">
                <a:solidFill>
                  <a:schemeClr val="lt1"/>
                </a:solidFill>
                <a:latin typeface="Arial"/>
                <a:ea typeface="Arial"/>
                <a:cs typeface="Arial"/>
                <a:sym typeface="Arial"/>
              </a:rPr>
              <a:t>Specify Result</a:t>
            </a:r>
          </a:p>
        </p:txBody>
      </p:sp>
      <p:cxnSp>
        <p:nvCxnSpPr>
          <p:cNvPr id="811" name="Shape 811"/>
          <p:cNvCxnSpPr/>
          <p:nvPr/>
        </p:nvCxnSpPr>
        <p:spPr>
          <a:xfrm>
            <a:off x="1500890" y="3045481"/>
            <a:ext cx="486221" cy="289756"/>
          </a:xfrm>
          <a:prstGeom prst="straightConnector1">
            <a:avLst/>
          </a:prstGeom>
          <a:noFill/>
          <a:ln w="25400" cap="flat" cmpd="sng">
            <a:solidFill>
              <a:srgbClr val="FF0000"/>
            </a:solidFill>
            <a:prstDash val="solid"/>
            <a:round/>
            <a:headEnd type="none" w="med" len="med"/>
            <a:tailEnd type="triangle" w="lg" len="lg"/>
          </a:ln>
        </p:spPr>
      </p:cxnSp>
      <p:sp>
        <p:nvSpPr>
          <p:cNvPr id="812" name="Shape 812"/>
          <p:cNvSpPr/>
          <p:nvPr/>
        </p:nvSpPr>
        <p:spPr>
          <a:xfrm>
            <a:off x="301510" y="4372889"/>
            <a:ext cx="1084564" cy="536048"/>
          </a:xfrm>
          <a:prstGeom prst="roundRect">
            <a:avLst>
              <a:gd name="adj" fmla="val 16667"/>
            </a:avLst>
          </a:prstGeom>
          <a:solidFill>
            <a:schemeClr val="accent1"/>
          </a:solidFill>
          <a:ln w="25400" cap="flat" cmpd="sng">
            <a:solidFill>
              <a:schemeClr val="dk2"/>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600" b="0" i="0" u="none" strike="noStrike" cap="none">
                <a:solidFill>
                  <a:schemeClr val="lt1"/>
                </a:solidFill>
                <a:latin typeface="Arial"/>
                <a:ea typeface="Arial"/>
                <a:cs typeface="Arial"/>
                <a:sym typeface="Arial"/>
              </a:rPr>
              <a:t>Zoom In</a:t>
            </a:r>
          </a:p>
        </p:txBody>
      </p:sp>
      <p:cxnSp>
        <p:nvCxnSpPr>
          <p:cNvPr id="813" name="Shape 813"/>
          <p:cNvCxnSpPr/>
          <p:nvPr/>
        </p:nvCxnSpPr>
        <p:spPr>
          <a:xfrm>
            <a:off x="1386075" y="4700873"/>
            <a:ext cx="486221" cy="289756"/>
          </a:xfrm>
          <a:prstGeom prst="straightConnector1">
            <a:avLst/>
          </a:prstGeom>
          <a:noFill/>
          <a:ln w="25400" cap="flat" cmpd="sng">
            <a:solidFill>
              <a:srgbClr val="FF0000"/>
            </a:solidFill>
            <a:prstDash val="solid"/>
            <a:round/>
            <a:headEnd type="none" w="med" len="med"/>
            <a:tailEnd type="triangle" w="lg" len="lg"/>
          </a:ln>
        </p:spPr>
      </p:cxnSp>
      <p:sp>
        <p:nvSpPr>
          <p:cNvPr id="814" name="Shape 814"/>
          <p:cNvSpPr/>
          <p:nvPr/>
        </p:nvSpPr>
        <p:spPr>
          <a:xfrm>
            <a:off x="131404" y="5093253"/>
            <a:ext cx="1084868" cy="536048"/>
          </a:xfrm>
          <a:prstGeom prst="roundRect">
            <a:avLst>
              <a:gd name="adj" fmla="val 16667"/>
            </a:avLst>
          </a:prstGeom>
          <a:solidFill>
            <a:schemeClr val="accent1"/>
          </a:solidFill>
          <a:ln w="25400" cap="flat" cmpd="sng">
            <a:solidFill>
              <a:schemeClr val="dk2"/>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600" b="0" i="0" u="none" strike="noStrike" cap="none">
                <a:solidFill>
                  <a:schemeClr val="lt1"/>
                </a:solidFill>
                <a:latin typeface="Arial"/>
                <a:ea typeface="Arial"/>
                <a:cs typeface="Arial"/>
                <a:sym typeface="Arial"/>
              </a:rPr>
              <a:t>Change</a:t>
            </a:r>
          </a:p>
          <a:p>
            <a:pPr marL="0" marR="0" lvl="0" indent="0" algn="ctr" rtl="0">
              <a:lnSpc>
                <a:spcPct val="100000"/>
              </a:lnSpc>
              <a:spcBef>
                <a:spcPts val="0"/>
              </a:spcBef>
              <a:spcAft>
                <a:spcPts val="0"/>
              </a:spcAft>
              <a:buClr>
                <a:schemeClr val="lt1"/>
              </a:buClr>
              <a:buSzPct val="25000"/>
              <a:buFont typeface="Arial"/>
              <a:buNone/>
            </a:pPr>
            <a:r>
              <a:rPr lang="en-US" sz="1600" b="0" i="0" u="none" strike="noStrike" cap="none">
                <a:solidFill>
                  <a:schemeClr val="lt1"/>
                </a:solidFill>
                <a:latin typeface="Arial"/>
                <a:ea typeface="Arial"/>
                <a:cs typeface="Arial"/>
                <a:sym typeface="Arial"/>
              </a:rPr>
              <a:t>Duration</a:t>
            </a:r>
          </a:p>
        </p:txBody>
      </p:sp>
      <p:cxnSp>
        <p:nvCxnSpPr>
          <p:cNvPr id="815" name="Shape 815"/>
          <p:cNvCxnSpPr/>
          <p:nvPr/>
        </p:nvCxnSpPr>
        <p:spPr>
          <a:xfrm>
            <a:off x="1229500" y="5435244"/>
            <a:ext cx="514499" cy="222604"/>
          </a:xfrm>
          <a:prstGeom prst="straightConnector1">
            <a:avLst/>
          </a:prstGeom>
          <a:noFill/>
          <a:ln w="25400" cap="flat" cmpd="sng">
            <a:solidFill>
              <a:srgbClr val="FF0000"/>
            </a:solidFill>
            <a:prstDash val="solid"/>
            <a:round/>
            <a:headEnd type="none" w="med" len="med"/>
            <a:tailEnd type="triangle" w="lg" len="lg"/>
          </a:ln>
        </p:spPr>
      </p:cxnSp>
      <p:sp>
        <p:nvSpPr>
          <p:cNvPr id="816" name="Shape 816"/>
          <p:cNvSpPr/>
          <p:nvPr/>
        </p:nvSpPr>
        <p:spPr>
          <a:xfrm>
            <a:off x="10348445" y="4408348"/>
            <a:ext cx="1257656" cy="536048"/>
          </a:xfrm>
          <a:prstGeom prst="roundRect">
            <a:avLst>
              <a:gd name="adj" fmla="val 16667"/>
            </a:avLst>
          </a:prstGeom>
          <a:solidFill>
            <a:schemeClr val="accent1"/>
          </a:solidFill>
          <a:ln w="25400" cap="flat" cmpd="sng">
            <a:solidFill>
              <a:schemeClr val="dk2"/>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400" b="0" i="0" u="none" strike="noStrike" cap="none">
                <a:solidFill>
                  <a:schemeClr val="lt1"/>
                </a:solidFill>
                <a:latin typeface="Arial"/>
                <a:ea typeface="Arial"/>
                <a:cs typeface="Arial"/>
                <a:sym typeface="Arial"/>
              </a:rPr>
              <a:t>Various</a:t>
            </a:r>
          </a:p>
          <a:p>
            <a:pPr marL="0" marR="0" lvl="0" indent="0" algn="ctr" rtl="0">
              <a:lnSpc>
                <a:spcPct val="100000"/>
              </a:lnSpc>
              <a:spcBef>
                <a:spcPts val="0"/>
              </a:spcBef>
              <a:spcAft>
                <a:spcPts val="0"/>
              </a:spcAft>
              <a:buClr>
                <a:schemeClr val="lt1"/>
              </a:buClr>
              <a:buSzPct val="25000"/>
              <a:buFont typeface="Arial"/>
              <a:buNone/>
            </a:pPr>
            <a:r>
              <a:rPr lang="en-US" sz="1400" b="0" i="0" u="none" strike="noStrike" cap="none">
                <a:solidFill>
                  <a:schemeClr val="lt1"/>
                </a:solidFill>
                <a:latin typeface="Arial"/>
                <a:ea typeface="Arial"/>
                <a:cs typeface="Arial"/>
                <a:sym typeface="Arial"/>
              </a:rPr>
              <a:t>Aggregators</a:t>
            </a:r>
          </a:p>
        </p:txBody>
      </p:sp>
      <p:cxnSp>
        <p:nvCxnSpPr>
          <p:cNvPr id="817" name="Shape 817"/>
          <p:cNvCxnSpPr/>
          <p:nvPr/>
        </p:nvCxnSpPr>
        <p:spPr>
          <a:xfrm flipH="1">
            <a:off x="10348444" y="4954255"/>
            <a:ext cx="585234" cy="703593"/>
          </a:xfrm>
          <a:prstGeom prst="straightConnector1">
            <a:avLst/>
          </a:prstGeom>
          <a:noFill/>
          <a:ln w="25400" cap="flat" cmpd="sng">
            <a:solidFill>
              <a:srgbClr val="FF0000"/>
            </a:solidFill>
            <a:prstDash val="solid"/>
            <a:round/>
            <a:headEnd type="none" w="med" len="med"/>
            <a:tailEnd type="triangle" w="lg" len="lg"/>
          </a:ln>
        </p:spPr>
      </p:cxnSp>
      <p:sp>
        <p:nvSpPr>
          <p:cNvPr id="818" name="Shape 818"/>
          <p:cNvSpPr txBox="1"/>
          <p:nvPr/>
        </p:nvSpPr>
        <p:spPr>
          <a:xfrm>
            <a:off x="356026" y="6421416"/>
            <a:ext cx="383438" cy="30777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1</a:t>
            </a:r>
            <a:r>
              <a:rPr lang="en-US"/>
              <a:t>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Shape 824"/>
          <p:cNvSpPr txBox="1">
            <a:spLocks noGrp="1"/>
          </p:cNvSpPr>
          <p:nvPr>
            <p:ph type="title"/>
          </p:nvPr>
        </p:nvSpPr>
        <p:spPr>
          <a:xfrm>
            <a:off x="571500" y="63500"/>
            <a:ext cx="11045951" cy="990119"/>
          </a:xfrm>
          <a:prstGeom prst="rect">
            <a:avLst/>
          </a:prstGeom>
          <a:noFill/>
          <a:ln>
            <a:noFill/>
          </a:ln>
        </p:spPr>
        <p:txBody>
          <a:bodyPr wrap="square" lIns="91425" tIns="91425" rIns="91425" bIns="91425" anchor="b" anchorCtr="0">
            <a:noAutofit/>
          </a:bodyPr>
          <a:lstStyle/>
          <a:p>
            <a:pPr marL="0" marR="0" lvl="0" indent="0" algn="l" rtl="0">
              <a:lnSpc>
                <a:spcPct val="95000"/>
              </a:lnSpc>
              <a:spcBef>
                <a:spcPts val="0"/>
              </a:spcBef>
              <a:spcAft>
                <a:spcPts val="0"/>
              </a:spcAft>
              <a:buClr>
                <a:schemeClr val="accent1"/>
              </a:buClr>
              <a:buSzPct val="25000"/>
              <a:buFont typeface="Arial"/>
              <a:buNone/>
            </a:pPr>
            <a:r>
              <a:rPr lang="en-US" sz="3200" b="0" i="0" u="none" strike="noStrike" cap="none">
                <a:solidFill>
                  <a:schemeClr val="accent1"/>
                </a:solidFill>
                <a:latin typeface="Arial"/>
                <a:ea typeface="Arial"/>
                <a:cs typeface="Arial"/>
                <a:sym typeface="Arial"/>
              </a:rPr>
              <a:t>Propagation Delay - </a:t>
            </a:r>
            <a:r>
              <a:rPr lang="en-US" sz="3000" b="0" i="0" u="none" strike="noStrike" cap="none">
                <a:solidFill>
                  <a:schemeClr val="accent1"/>
                </a:solidFill>
                <a:latin typeface="Arial"/>
                <a:ea typeface="Arial"/>
                <a:cs typeface="Arial"/>
                <a:sym typeface="Arial"/>
              </a:rPr>
              <a:t>Vendor A</a:t>
            </a:r>
          </a:p>
        </p:txBody>
      </p:sp>
      <p:sp>
        <p:nvSpPr>
          <p:cNvPr id="825" name="Shape 825"/>
          <p:cNvSpPr txBox="1">
            <a:spLocks noGrp="1"/>
          </p:cNvSpPr>
          <p:nvPr>
            <p:ph type="body" idx="1"/>
          </p:nvPr>
        </p:nvSpPr>
        <p:spPr>
          <a:xfrm>
            <a:off x="571499" y="1207070"/>
            <a:ext cx="10429874" cy="4223766"/>
          </a:xfrm>
          <a:prstGeom prst="rect">
            <a:avLst/>
          </a:prstGeom>
          <a:noFill/>
          <a:ln>
            <a:noFill/>
          </a:ln>
        </p:spPr>
        <p:txBody>
          <a:bodyPr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ct val="100000"/>
              <a:buFont typeface="Arial"/>
              <a:buChar char="●"/>
            </a:pPr>
            <a:r>
              <a:rPr lang="en-US" sz="2000" b="0" i="0" u="none" strike="noStrike" cap="none">
                <a:solidFill>
                  <a:srgbClr val="5C656A"/>
                </a:solidFill>
                <a:latin typeface="Arial"/>
                <a:ea typeface="Arial"/>
                <a:cs typeface="Arial"/>
                <a:sym typeface="Arial"/>
              </a:rPr>
              <a:t>Vendor A </a:t>
            </a:r>
            <a:r>
              <a:rPr lang="en-US"/>
              <a:t>provides us with</a:t>
            </a:r>
            <a:r>
              <a:rPr lang="en-US" sz="2000" b="0" i="0" u="none" strike="noStrike" cap="none">
                <a:solidFill>
                  <a:srgbClr val="5C656A"/>
                </a:solidFill>
                <a:latin typeface="Arial"/>
                <a:ea typeface="Arial"/>
                <a:cs typeface="Arial"/>
                <a:sym typeface="Arial"/>
              </a:rPr>
              <a:t> 6 authoritative servers</a:t>
            </a:r>
          </a:p>
          <a:p>
            <a:pPr marL="457200" marR="0" lvl="0" indent="-342900" algn="l" rtl="0">
              <a:lnSpc>
                <a:spcPct val="100000"/>
              </a:lnSpc>
              <a:spcBef>
                <a:spcPts val="1400"/>
              </a:spcBef>
              <a:spcAft>
                <a:spcPts val="0"/>
              </a:spcAft>
              <a:buClr>
                <a:schemeClr val="dk1"/>
              </a:buClr>
              <a:buSzPct val="100000"/>
              <a:buFont typeface="Arial"/>
              <a:buChar char="●"/>
            </a:pPr>
            <a:r>
              <a:rPr lang="en-US" sz="2000" b="0" i="0" u="none" strike="noStrike" cap="none">
                <a:solidFill>
                  <a:srgbClr val="5C656A"/>
                </a:solidFill>
                <a:latin typeface="Arial"/>
                <a:ea typeface="Arial"/>
                <a:cs typeface="Arial"/>
                <a:sym typeface="Arial"/>
              </a:rPr>
              <a:t>All have high propagation delays </a:t>
            </a:r>
          </a:p>
          <a:p>
            <a:pPr marL="457200" marR="0" lvl="0" indent="-342900" algn="l" rtl="0">
              <a:lnSpc>
                <a:spcPct val="100000"/>
              </a:lnSpc>
              <a:spcBef>
                <a:spcPts val="1400"/>
              </a:spcBef>
              <a:spcAft>
                <a:spcPts val="0"/>
              </a:spcAft>
              <a:buClr>
                <a:schemeClr val="dk1"/>
              </a:buClr>
              <a:buSzPct val="100000"/>
              <a:buFont typeface="Arial"/>
              <a:buChar char="●"/>
            </a:pPr>
            <a:r>
              <a:rPr lang="en-US" sz="2000" b="0" i="0" u="none" strike="noStrike" cap="none">
                <a:solidFill>
                  <a:srgbClr val="5C656A"/>
                </a:solidFill>
                <a:latin typeface="Arial"/>
                <a:ea typeface="Arial"/>
                <a:cs typeface="Arial"/>
                <a:sym typeface="Arial"/>
              </a:rPr>
              <a:t>VendorA-03 and VendorA-04 almost always have the same delays</a:t>
            </a:r>
          </a:p>
          <a:p>
            <a:pPr marL="457200" marR="0" lvl="0" indent="-342900" algn="l" rtl="0">
              <a:lnSpc>
                <a:spcPct val="100000"/>
              </a:lnSpc>
              <a:spcBef>
                <a:spcPts val="1400"/>
              </a:spcBef>
              <a:spcAft>
                <a:spcPts val="0"/>
              </a:spcAft>
              <a:buClr>
                <a:schemeClr val="dk1"/>
              </a:buClr>
              <a:buSzPct val="100000"/>
              <a:buFont typeface="Arial"/>
              <a:buChar char="●"/>
            </a:pPr>
            <a:r>
              <a:rPr lang="en-US" sz="2000" b="0" i="0" u="none" strike="noStrike" cap="none">
                <a:solidFill>
                  <a:srgbClr val="5C656A"/>
                </a:solidFill>
                <a:latin typeface="Arial"/>
                <a:ea typeface="Arial"/>
                <a:cs typeface="Arial"/>
                <a:sym typeface="Arial"/>
              </a:rPr>
              <a:t>Periodic fluctuations for VendorA-03 and VendorA-04</a:t>
            </a:r>
          </a:p>
        </p:txBody>
      </p:sp>
      <p:pic>
        <p:nvPicPr>
          <p:cNvPr id="826" name="Shape 826" descr="creen Shot 2017-07-17 at 3.52.18 PM.png"/>
          <p:cNvPicPr preferRelativeResize="0"/>
          <p:nvPr/>
        </p:nvPicPr>
        <p:blipFill rotWithShape="1">
          <a:blip r:embed="rId3">
            <a:alphaModFix/>
          </a:blip>
          <a:srcRect/>
          <a:stretch/>
        </p:blipFill>
        <p:spPr>
          <a:xfrm>
            <a:off x="332393" y="3152885"/>
            <a:ext cx="10381326" cy="3289583"/>
          </a:xfrm>
          <a:prstGeom prst="rect">
            <a:avLst/>
          </a:prstGeom>
          <a:noFill/>
          <a:ln>
            <a:noFill/>
          </a:ln>
        </p:spPr>
      </p:pic>
      <p:sp>
        <p:nvSpPr>
          <p:cNvPr id="827" name="Shape 827"/>
          <p:cNvSpPr txBox="1"/>
          <p:nvPr/>
        </p:nvSpPr>
        <p:spPr>
          <a:xfrm>
            <a:off x="356026" y="6421416"/>
            <a:ext cx="383438" cy="30777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1</a:t>
            </a:r>
            <a:r>
              <a:rPr lang="en-US"/>
              <a:t>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Shape 833"/>
          <p:cNvSpPr txBox="1">
            <a:spLocks noGrp="1"/>
          </p:cNvSpPr>
          <p:nvPr>
            <p:ph type="title"/>
          </p:nvPr>
        </p:nvSpPr>
        <p:spPr>
          <a:xfrm>
            <a:off x="571500" y="63500"/>
            <a:ext cx="11045951" cy="990119"/>
          </a:xfrm>
          <a:prstGeom prst="rect">
            <a:avLst/>
          </a:prstGeom>
          <a:noFill/>
          <a:ln>
            <a:noFill/>
          </a:ln>
        </p:spPr>
        <p:txBody>
          <a:bodyPr wrap="square" lIns="91425" tIns="91425" rIns="91425" bIns="91425" anchor="b" anchorCtr="0">
            <a:noAutofit/>
          </a:bodyPr>
          <a:lstStyle/>
          <a:p>
            <a:pPr marL="0" marR="0" lvl="0" indent="0" algn="l" rtl="0">
              <a:lnSpc>
                <a:spcPct val="95000"/>
              </a:lnSpc>
              <a:spcBef>
                <a:spcPts val="0"/>
              </a:spcBef>
              <a:spcAft>
                <a:spcPts val="0"/>
              </a:spcAft>
              <a:buClr>
                <a:schemeClr val="accent1"/>
              </a:buClr>
              <a:buSzPct val="25000"/>
              <a:buFont typeface="Arial"/>
              <a:buNone/>
            </a:pPr>
            <a:r>
              <a:rPr lang="en-US" sz="3200" b="0" i="0" u="none" strike="noStrike" cap="none">
                <a:solidFill>
                  <a:schemeClr val="accent1"/>
                </a:solidFill>
                <a:latin typeface="Arial"/>
                <a:ea typeface="Arial"/>
                <a:cs typeface="Arial"/>
                <a:sym typeface="Arial"/>
              </a:rPr>
              <a:t>Propagation Delay - More </a:t>
            </a:r>
            <a:r>
              <a:rPr lang="en-US" sz="3000" b="0" i="0" u="none" strike="noStrike" cap="none">
                <a:solidFill>
                  <a:schemeClr val="accent1"/>
                </a:solidFill>
                <a:latin typeface="Arial"/>
                <a:ea typeface="Arial"/>
                <a:cs typeface="Arial"/>
                <a:sym typeface="Arial"/>
              </a:rPr>
              <a:t>Results</a:t>
            </a:r>
          </a:p>
        </p:txBody>
      </p:sp>
      <p:sp>
        <p:nvSpPr>
          <p:cNvPr id="834" name="Shape 834"/>
          <p:cNvSpPr txBox="1">
            <a:spLocks noGrp="1"/>
          </p:cNvSpPr>
          <p:nvPr>
            <p:ph type="body" idx="2"/>
          </p:nvPr>
        </p:nvSpPr>
        <p:spPr>
          <a:xfrm>
            <a:off x="6341789" y="1007899"/>
            <a:ext cx="5303520" cy="2289557"/>
          </a:xfrm>
          <a:prstGeom prst="rect">
            <a:avLst/>
          </a:prstGeom>
          <a:noFill/>
          <a:ln>
            <a:noFill/>
          </a:ln>
        </p:spPr>
        <p:txBody>
          <a:bodyPr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ct val="100000"/>
              <a:buFont typeface="Arial"/>
              <a:buChar char="●"/>
            </a:pPr>
            <a:r>
              <a:rPr lang="en-US" sz="2000" b="0" i="0" u="none" strike="noStrike" cap="none">
                <a:solidFill>
                  <a:srgbClr val="5C656A"/>
                </a:solidFill>
                <a:latin typeface="Arial"/>
                <a:ea typeface="Arial"/>
                <a:cs typeface="Arial"/>
                <a:sym typeface="Arial"/>
              </a:rPr>
              <a:t>Average delay by hour</a:t>
            </a:r>
          </a:p>
          <a:p>
            <a:pPr marL="457200" marR="0" lvl="0" indent="-342900" algn="l" rtl="0">
              <a:lnSpc>
                <a:spcPct val="100000"/>
              </a:lnSpc>
              <a:spcBef>
                <a:spcPts val="1400"/>
              </a:spcBef>
              <a:spcAft>
                <a:spcPts val="0"/>
              </a:spcAft>
              <a:buClr>
                <a:schemeClr val="dk1"/>
              </a:buClr>
              <a:buSzPct val="100000"/>
              <a:buFont typeface="Arial"/>
              <a:buChar char="●"/>
            </a:pPr>
            <a:r>
              <a:rPr lang="en-US" sz="2000" b="0" i="0" u="none" strike="noStrike" cap="none">
                <a:solidFill>
                  <a:srgbClr val="5C656A"/>
                </a:solidFill>
                <a:latin typeface="Arial"/>
                <a:ea typeface="Arial"/>
                <a:cs typeface="Arial"/>
                <a:sym typeface="Arial"/>
              </a:rPr>
              <a:t>Vendor A: higher delays during daytime</a:t>
            </a:r>
          </a:p>
          <a:p>
            <a:pPr marL="457200" marR="0" lvl="0" indent="-342900" algn="l" rtl="0">
              <a:lnSpc>
                <a:spcPct val="100000"/>
              </a:lnSpc>
              <a:spcBef>
                <a:spcPts val="1400"/>
              </a:spcBef>
              <a:spcAft>
                <a:spcPts val="0"/>
              </a:spcAft>
              <a:buClr>
                <a:schemeClr val="dk1"/>
              </a:buClr>
              <a:buSzPct val="100000"/>
              <a:buFont typeface="Arial"/>
              <a:buChar char="●"/>
            </a:pPr>
            <a:r>
              <a:rPr lang="en-US" sz="2000" b="0" i="0" u="none" strike="noStrike" cap="none">
                <a:solidFill>
                  <a:srgbClr val="5C656A"/>
                </a:solidFill>
                <a:latin typeface="Arial"/>
                <a:ea typeface="Arial"/>
                <a:cs typeface="Arial"/>
                <a:sym typeface="Arial"/>
              </a:rPr>
              <a:t>Vendor B and C: </a:t>
            </a:r>
            <a:r>
              <a:rPr lang="en-US"/>
              <a:t>very consistent</a:t>
            </a:r>
          </a:p>
          <a:p>
            <a:pPr marL="254000" marR="0" lvl="0" indent="-254000" algn="l" rtl="0">
              <a:lnSpc>
                <a:spcPct val="100000"/>
              </a:lnSpc>
              <a:spcBef>
                <a:spcPts val="1400"/>
              </a:spcBef>
              <a:spcAft>
                <a:spcPts val="0"/>
              </a:spcAft>
              <a:buClr>
                <a:srgbClr val="7F7F7F"/>
              </a:buClr>
              <a:buSzPct val="100000"/>
              <a:buFont typeface="Arial"/>
              <a:buNone/>
            </a:pPr>
            <a:endParaRPr sz="2000" b="0" i="0" u="none" strike="noStrike" cap="none">
              <a:solidFill>
                <a:srgbClr val="5C656A"/>
              </a:solidFill>
              <a:latin typeface="Arial"/>
              <a:ea typeface="Arial"/>
              <a:cs typeface="Arial"/>
              <a:sym typeface="Arial"/>
            </a:endParaRPr>
          </a:p>
        </p:txBody>
      </p:sp>
      <p:pic>
        <p:nvPicPr>
          <p:cNvPr id="835" name="Shape 835"/>
          <p:cNvPicPr preferRelativeResize="0"/>
          <p:nvPr/>
        </p:nvPicPr>
        <p:blipFill rotWithShape="1">
          <a:blip r:embed="rId3">
            <a:alphaModFix/>
          </a:blip>
          <a:srcRect/>
          <a:stretch/>
        </p:blipFill>
        <p:spPr>
          <a:xfrm>
            <a:off x="6341789" y="2387669"/>
            <a:ext cx="4920570" cy="3690428"/>
          </a:xfrm>
          <a:prstGeom prst="rect">
            <a:avLst/>
          </a:prstGeom>
          <a:noFill/>
          <a:ln>
            <a:noFill/>
          </a:ln>
        </p:spPr>
      </p:pic>
      <p:sp>
        <p:nvSpPr>
          <p:cNvPr id="836" name="Shape 836"/>
          <p:cNvSpPr txBox="1"/>
          <p:nvPr/>
        </p:nvSpPr>
        <p:spPr>
          <a:xfrm>
            <a:off x="356026" y="6421416"/>
            <a:ext cx="383438" cy="30777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1</a:t>
            </a:r>
            <a:r>
              <a:rPr lang="en-US"/>
              <a:t>5</a:t>
            </a:r>
          </a:p>
        </p:txBody>
      </p:sp>
      <p:sp>
        <p:nvSpPr>
          <p:cNvPr id="837" name="Shape 837"/>
          <p:cNvSpPr txBox="1">
            <a:spLocks noGrp="1"/>
          </p:cNvSpPr>
          <p:nvPr>
            <p:ph type="body" idx="2"/>
          </p:nvPr>
        </p:nvSpPr>
        <p:spPr>
          <a:xfrm>
            <a:off x="655320" y="1456716"/>
            <a:ext cx="5303520" cy="2289557"/>
          </a:xfrm>
          <a:prstGeom prst="rect">
            <a:avLst/>
          </a:prstGeom>
          <a:noFill/>
          <a:ln>
            <a:noFill/>
          </a:ln>
        </p:spPr>
        <p:txBody>
          <a:bodyPr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ct val="100000"/>
              <a:buFont typeface="Arial"/>
              <a:buChar char="●"/>
            </a:pPr>
            <a:r>
              <a:rPr lang="en-US" sz="2000" b="0" i="0" u="none" strike="noStrike" cap="none">
                <a:solidFill>
                  <a:srgbClr val="5C656A"/>
                </a:solidFill>
                <a:latin typeface="Arial"/>
                <a:ea typeface="Arial"/>
                <a:cs typeface="Arial"/>
                <a:sym typeface="Arial"/>
              </a:rPr>
              <a:t>Consider 30 seconds as reasonable delay </a:t>
            </a:r>
          </a:p>
          <a:p>
            <a:pPr marL="254000" marR="0" lvl="0" indent="-254000" algn="l" rtl="0">
              <a:lnSpc>
                <a:spcPct val="100000"/>
              </a:lnSpc>
              <a:spcBef>
                <a:spcPts val="1400"/>
              </a:spcBef>
              <a:spcAft>
                <a:spcPts val="0"/>
              </a:spcAft>
              <a:buClr>
                <a:srgbClr val="7F7F7F"/>
              </a:buClr>
              <a:buSzPct val="100000"/>
              <a:buFont typeface="Arial"/>
              <a:buNone/>
            </a:pPr>
            <a:endParaRPr sz="2000" b="0" i="0" u="none" strike="noStrike" cap="none">
              <a:solidFill>
                <a:srgbClr val="5C656A"/>
              </a:solidFill>
              <a:latin typeface="Arial"/>
              <a:ea typeface="Arial"/>
              <a:cs typeface="Arial"/>
              <a:sym typeface="Arial"/>
            </a:endParaRPr>
          </a:p>
        </p:txBody>
      </p:sp>
      <p:graphicFrame>
        <p:nvGraphicFramePr>
          <p:cNvPr id="838" name="Shape 838"/>
          <p:cNvGraphicFramePr/>
          <p:nvPr/>
        </p:nvGraphicFramePr>
        <p:xfrm>
          <a:off x="867666" y="2601496"/>
          <a:ext cx="4710200" cy="2628490"/>
        </p:xfrm>
        <a:graphic>
          <a:graphicData uri="http://schemas.openxmlformats.org/drawingml/2006/table">
            <a:tbl>
              <a:tblPr firstRow="1" bandRow="1">
                <a:noFill/>
                <a:tableStyleId>{7DEB74AD-72F0-4028-97B0-D18FFAF5693E}</a:tableStyleId>
              </a:tblPr>
              <a:tblGrid>
                <a:gridCol w="1177550"/>
                <a:gridCol w="1177550"/>
                <a:gridCol w="1177550"/>
                <a:gridCol w="1177550"/>
              </a:tblGrid>
              <a:tr h="561200">
                <a:tc>
                  <a:txBody>
                    <a:bodyPr/>
                    <a:lstStyle/>
                    <a:p>
                      <a:pPr marL="0" marR="0" lvl="0" indent="0" algn="ctr" rtl="0">
                        <a:lnSpc>
                          <a:spcPct val="100000"/>
                        </a:lnSpc>
                        <a:spcBef>
                          <a:spcPts val="0"/>
                        </a:spcBef>
                        <a:spcAft>
                          <a:spcPts val="0"/>
                        </a:spcAft>
                        <a:buClr>
                          <a:srgbClr val="000000"/>
                        </a:buClr>
                        <a:buSzPct val="25000"/>
                        <a:buFont typeface="Arial"/>
                        <a:buNone/>
                      </a:pPr>
                      <a:endParaRPr sz="1400" u="none" strike="noStrike" cap="none"/>
                    </a:p>
                    <a:p>
                      <a:pPr marL="0" marR="0" lvl="0" indent="0" algn="ctr" rtl="0">
                        <a:lnSpc>
                          <a:spcPct val="100000"/>
                        </a:lnSpc>
                        <a:spcBef>
                          <a:spcPts val="0"/>
                        </a:spcBef>
                        <a:spcAft>
                          <a:spcPts val="0"/>
                        </a:spcAft>
                        <a:buClr>
                          <a:srgbClr val="000000"/>
                        </a:buClr>
                        <a:buSzPct val="25000"/>
                        <a:buFont typeface="Arial"/>
                        <a:buNone/>
                      </a:pPr>
                      <a:r>
                        <a:rPr lang="en-US" sz="1400" u="none" strike="noStrike" cap="none"/>
                        <a:t>Vendor</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endParaRPr sz="1400" u="none" strike="noStrike" cap="none"/>
                    </a:p>
                    <a:p>
                      <a:pPr marL="0" marR="0" lvl="0" indent="0" algn="ctr" rtl="0">
                        <a:lnSpc>
                          <a:spcPct val="100000"/>
                        </a:lnSpc>
                        <a:spcBef>
                          <a:spcPts val="0"/>
                        </a:spcBef>
                        <a:spcAft>
                          <a:spcPts val="0"/>
                        </a:spcAft>
                        <a:buClr>
                          <a:srgbClr val="000000"/>
                        </a:buClr>
                        <a:buSzPct val="25000"/>
                        <a:buFont typeface="Arial"/>
                        <a:buNone/>
                      </a:pPr>
                      <a:r>
                        <a:rPr lang="en-US" sz="1400" u="none" strike="noStrike" cap="none"/>
                        <a:t>Average</a:t>
                      </a:r>
                    </a:p>
                    <a:p>
                      <a:pPr marL="0" marR="0" lvl="0" indent="0" algn="ctr" rtl="0">
                        <a:lnSpc>
                          <a:spcPct val="100000"/>
                        </a:lnSpc>
                        <a:spcBef>
                          <a:spcPts val="0"/>
                        </a:spcBef>
                        <a:spcAft>
                          <a:spcPts val="0"/>
                        </a:spcAft>
                        <a:buClr>
                          <a:srgbClr val="000000"/>
                        </a:buClr>
                        <a:buSzPct val="25000"/>
                        <a:buFont typeface="Arial"/>
                        <a:buNone/>
                      </a:pPr>
                      <a:r>
                        <a:rPr lang="en-US" sz="1400" u="none" strike="noStrike" cap="none"/>
                        <a:t>(second)</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1400" u="none" strike="noStrike" cap="none"/>
                        <a:t>Standard Deviation (second)</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1400" u="none" strike="noStrike" cap="none"/>
                        <a:t>% of Delays Less Than 30 seconds</a:t>
                      </a:r>
                    </a:p>
                  </a:txBody>
                  <a:tcPr marL="91450" marR="91450" marT="45725" marB="45725"/>
                </a:tc>
              </a:tr>
              <a:tr h="561200">
                <a:tc>
                  <a:txBody>
                    <a:bodyPr/>
                    <a:lstStyle/>
                    <a:p>
                      <a:pPr marL="0" marR="0" lvl="0" indent="0" algn="ctr" rtl="0">
                        <a:lnSpc>
                          <a:spcPct val="100000"/>
                        </a:lnSpc>
                        <a:spcBef>
                          <a:spcPts val="0"/>
                        </a:spcBef>
                        <a:spcAft>
                          <a:spcPts val="0"/>
                        </a:spcAft>
                        <a:buClr>
                          <a:srgbClr val="000000"/>
                        </a:buClr>
                        <a:buSzPct val="25000"/>
                        <a:buFont typeface="Arial"/>
                        <a:buNone/>
                      </a:pPr>
                      <a:r>
                        <a:rPr lang="en-US" sz="1600" u="none" strike="noStrike" cap="none"/>
                        <a:t>Vendor A</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1600" b="0" i="0" u="none" strike="noStrike" cap="none">
                          <a:solidFill>
                            <a:srgbClr val="000000"/>
                          </a:solidFill>
                          <a:latin typeface="Arial"/>
                          <a:ea typeface="Arial"/>
                          <a:cs typeface="Arial"/>
                          <a:sym typeface="Arial"/>
                        </a:rPr>
                        <a:t>76.71</a:t>
                      </a:r>
                    </a:p>
                  </a:txBody>
                  <a:tcPr marL="63500" marR="63500" marT="63500" marB="63500"/>
                </a:tc>
                <a:tc>
                  <a:txBody>
                    <a:bodyPr/>
                    <a:lstStyle/>
                    <a:p>
                      <a:pPr marL="0" marR="0" lvl="0" indent="0" algn="ctr" rtl="0">
                        <a:lnSpc>
                          <a:spcPct val="100000"/>
                        </a:lnSpc>
                        <a:spcBef>
                          <a:spcPts val="0"/>
                        </a:spcBef>
                        <a:spcAft>
                          <a:spcPts val="0"/>
                        </a:spcAft>
                        <a:buClr>
                          <a:srgbClr val="000000"/>
                        </a:buClr>
                        <a:buSzPct val="25000"/>
                        <a:buFont typeface="Arial"/>
                        <a:buNone/>
                      </a:pPr>
                      <a:r>
                        <a:rPr lang="en-US" sz="1600" b="0" i="0" u="none" strike="noStrike" cap="none">
                          <a:solidFill>
                            <a:srgbClr val="000000"/>
                          </a:solidFill>
                          <a:latin typeface="Arial"/>
                          <a:ea typeface="Arial"/>
                          <a:cs typeface="Arial"/>
                          <a:sym typeface="Arial"/>
                        </a:rPr>
                        <a:t>50.89</a:t>
                      </a:r>
                    </a:p>
                  </a:txBody>
                  <a:tcPr marL="63500" marR="63500" marT="63500" marB="63500"/>
                </a:tc>
                <a:tc>
                  <a:txBody>
                    <a:bodyPr/>
                    <a:lstStyle/>
                    <a:p>
                      <a:pPr marL="0" marR="0" lvl="0" indent="0" algn="ctr" rtl="0">
                        <a:lnSpc>
                          <a:spcPct val="100000"/>
                        </a:lnSpc>
                        <a:spcBef>
                          <a:spcPts val="0"/>
                        </a:spcBef>
                        <a:spcAft>
                          <a:spcPts val="0"/>
                        </a:spcAft>
                        <a:buClr>
                          <a:srgbClr val="000000"/>
                        </a:buClr>
                        <a:buSzPct val="25000"/>
                        <a:buFont typeface="Arial"/>
                        <a:buNone/>
                      </a:pPr>
                      <a:r>
                        <a:rPr lang="en-US" sz="1600" u="none" strike="noStrike" cap="none">
                          <a:solidFill>
                            <a:srgbClr val="FF0000"/>
                          </a:solidFill>
                        </a:rPr>
                        <a:t>14.2%</a:t>
                      </a:r>
                    </a:p>
                  </a:txBody>
                  <a:tcPr marL="91450" marR="91450" marT="45725" marB="45725"/>
                </a:tc>
              </a:tr>
              <a:tr h="561200">
                <a:tc>
                  <a:txBody>
                    <a:bodyPr/>
                    <a:lstStyle/>
                    <a:p>
                      <a:pPr marL="0" marR="0" lvl="0" indent="0" algn="ctr" rtl="0">
                        <a:lnSpc>
                          <a:spcPct val="100000"/>
                        </a:lnSpc>
                        <a:spcBef>
                          <a:spcPts val="0"/>
                        </a:spcBef>
                        <a:spcAft>
                          <a:spcPts val="0"/>
                        </a:spcAft>
                        <a:buClr>
                          <a:srgbClr val="000000"/>
                        </a:buClr>
                        <a:buSzPct val="25000"/>
                        <a:buFont typeface="Arial"/>
                        <a:buNone/>
                      </a:pPr>
                      <a:r>
                        <a:rPr lang="en-US" sz="1600" u="none" strike="noStrike" cap="none"/>
                        <a:t>Vendor B</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1600" b="0" i="0" u="none" strike="noStrike" cap="none">
                          <a:solidFill>
                            <a:srgbClr val="000000"/>
                          </a:solidFill>
                          <a:latin typeface="Arial"/>
                          <a:ea typeface="Arial"/>
                          <a:cs typeface="Arial"/>
                          <a:sym typeface="Arial"/>
                        </a:rPr>
                        <a:t>2.71</a:t>
                      </a:r>
                    </a:p>
                  </a:txBody>
                  <a:tcPr marL="63500" marR="63500" marT="63500" marB="63500"/>
                </a:tc>
                <a:tc>
                  <a:txBody>
                    <a:bodyPr/>
                    <a:lstStyle/>
                    <a:p>
                      <a:pPr marL="0" marR="0" lvl="0" indent="0" algn="ctr" rtl="0">
                        <a:lnSpc>
                          <a:spcPct val="100000"/>
                        </a:lnSpc>
                        <a:spcBef>
                          <a:spcPts val="0"/>
                        </a:spcBef>
                        <a:spcAft>
                          <a:spcPts val="0"/>
                        </a:spcAft>
                        <a:buClr>
                          <a:srgbClr val="000000"/>
                        </a:buClr>
                        <a:buSzPct val="25000"/>
                        <a:buFont typeface="Arial"/>
                        <a:buNone/>
                      </a:pPr>
                      <a:r>
                        <a:rPr lang="en-US" sz="1600" b="0" i="0" u="none" strike="noStrike" cap="none">
                          <a:solidFill>
                            <a:srgbClr val="000000"/>
                          </a:solidFill>
                          <a:latin typeface="Arial"/>
                          <a:ea typeface="Arial"/>
                          <a:cs typeface="Arial"/>
                          <a:sym typeface="Arial"/>
                        </a:rPr>
                        <a:t>2.10</a:t>
                      </a:r>
                    </a:p>
                  </a:txBody>
                  <a:tcPr marL="63500" marR="63500" marT="63500" marB="63500"/>
                </a:tc>
                <a:tc>
                  <a:txBody>
                    <a:bodyPr/>
                    <a:lstStyle/>
                    <a:p>
                      <a:pPr marL="0" marR="0" lvl="0" indent="0" algn="ctr" rtl="0">
                        <a:lnSpc>
                          <a:spcPct val="100000"/>
                        </a:lnSpc>
                        <a:spcBef>
                          <a:spcPts val="0"/>
                        </a:spcBef>
                        <a:spcAft>
                          <a:spcPts val="0"/>
                        </a:spcAft>
                        <a:buClr>
                          <a:srgbClr val="000000"/>
                        </a:buClr>
                        <a:buSzPct val="25000"/>
                        <a:buFont typeface="Arial"/>
                        <a:buNone/>
                      </a:pPr>
                      <a:r>
                        <a:rPr lang="en-US" sz="1600" u="none" strike="noStrike" cap="none">
                          <a:solidFill>
                            <a:srgbClr val="FF0000"/>
                          </a:solidFill>
                        </a:rPr>
                        <a:t>99.9%</a:t>
                      </a:r>
                    </a:p>
                  </a:txBody>
                  <a:tcPr marL="91450" marR="91450" marT="45725" marB="45725"/>
                </a:tc>
              </a:tr>
              <a:tr h="561200">
                <a:tc>
                  <a:txBody>
                    <a:bodyPr/>
                    <a:lstStyle/>
                    <a:p>
                      <a:pPr marL="0" marR="0" lvl="0" indent="0" algn="ctr" rtl="0">
                        <a:lnSpc>
                          <a:spcPct val="100000"/>
                        </a:lnSpc>
                        <a:spcBef>
                          <a:spcPts val="0"/>
                        </a:spcBef>
                        <a:spcAft>
                          <a:spcPts val="0"/>
                        </a:spcAft>
                        <a:buClr>
                          <a:srgbClr val="000000"/>
                        </a:buClr>
                        <a:buSzPct val="25000"/>
                        <a:buFont typeface="Arial"/>
                        <a:buNone/>
                      </a:pPr>
                      <a:r>
                        <a:rPr lang="en-US" sz="1600" u="none" strike="noStrike" cap="none"/>
                        <a:t>Vendor C</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1600" b="0" i="0" u="none" strike="noStrike" cap="none">
                          <a:solidFill>
                            <a:srgbClr val="000000"/>
                          </a:solidFill>
                          <a:latin typeface="Arial"/>
                          <a:ea typeface="Arial"/>
                          <a:cs typeface="Arial"/>
                          <a:sym typeface="Arial"/>
                        </a:rPr>
                        <a:t>0.79</a:t>
                      </a:r>
                    </a:p>
                  </a:txBody>
                  <a:tcPr marL="63500" marR="63500" marT="63500" marB="63500"/>
                </a:tc>
                <a:tc>
                  <a:txBody>
                    <a:bodyPr/>
                    <a:lstStyle/>
                    <a:p>
                      <a:pPr marL="0" marR="0" lvl="0" indent="0" algn="ctr" rtl="0">
                        <a:lnSpc>
                          <a:spcPct val="100000"/>
                        </a:lnSpc>
                        <a:spcBef>
                          <a:spcPts val="0"/>
                        </a:spcBef>
                        <a:spcAft>
                          <a:spcPts val="0"/>
                        </a:spcAft>
                        <a:buClr>
                          <a:srgbClr val="000000"/>
                        </a:buClr>
                        <a:buSzPct val="25000"/>
                        <a:buFont typeface="Arial"/>
                        <a:buNone/>
                      </a:pPr>
                      <a:r>
                        <a:rPr lang="en-US" sz="1600" b="0" i="0" u="none" strike="noStrike" cap="none">
                          <a:solidFill>
                            <a:srgbClr val="000000"/>
                          </a:solidFill>
                          <a:latin typeface="Arial"/>
                          <a:ea typeface="Arial"/>
                          <a:cs typeface="Arial"/>
                          <a:sym typeface="Arial"/>
                        </a:rPr>
                        <a:t>6.04</a:t>
                      </a:r>
                    </a:p>
                  </a:txBody>
                  <a:tcPr marL="63500" marR="63500" marT="63500" marB="63500"/>
                </a:tc>
                <a:tc>
                  <a:txBody>
                    <a:bodyPr/>
                    <a:lstStyle/>
                    <a:p>
                      <a:pPr marL="0" marR="0" lvl="0" indent="0" algn="ctr" rtl="0">
                        <a:lnSpc>
                          <a:spcPct val="100000"/>
                        </a:lnSpc>
                        <a:spcBef>
                          <a:spcPts val="0"/>
                        </a:spcBef>
                        <a:spcAft>
                          <a:spcPts val="0"/>
                        </a:spcAft>
                        <a:buClr>
                          <a:srgbClr val="000000"/>
                        </a:buClr>
                        <a:buSzPct val="25000"/>
                        <a:buFont typeface="Arial"/>
                        <a:buNone/>
                      </a:pPr>
                      <a:r>
                        <a:rPr lang="en-US" sz="1600" u="none" strike="noStrike" cap="none">
                          <a:solidFill>
                            <a:srgbClr val="FF0000"/>
                          </a:solidFill>
                        </a:rPr>
                        <a:t>99.5%</a:t>
                      </a:r>
                    </a:p>
                  </a:txBody>
                  <a:tcPr marL="91450" marR="91450" marT="45725" marB="45725"/>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3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3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Shape 844"/>
          <p:cNvSpPr txBox="1">
            <a:spLocks noGrp="1"/>
          </p:cNvSpPr>
          <p:nvPr>
            <p:ph type="title"/>
          </p:nvPr>
        </p:nvSpPr>
        <p:spPr>
          <a:xfrm>
            <a:off x="571500" y="63500"/>
            <a:ext cx="11045951" cy="990119"/>
          </a:xfrm>
          <a:prstGeom prst="rect">
            <a:avLst/>
          </a:prstGeom>
          <a:noFill/>
          <a:ln>
            <a:noFill/>
          </a:ln>
        </p:spPr>
        <p:txBody>
          <a:bodyPr wrap="square" lIns="91425" tIns="91425" rIns="91425" bIns="91425" anchor="b" anchorCtr="0">
            <a:noAutofit/>
          </a:bodyPr>
          <a:lstStyle/>
          <a:p>
            <a:pPr marL="0" marR="0" lvl="0" indent="0" algn="l" rtl="0">
              <a:lnSpc>
                <a:spcPct val="95000"/>
              </a:lnSpc>
              <a:spcBef>
                <a:spcPts val="0"/>
              </a:spcBef>
              <a:spcAft>
                <a:spcPts val="0"/>
              </a:spcAft>
              <a:buClr>
                <a:schemeClr val="accent1"/>
              </a:buClr>
              <a:buSzPct val="25000"/>
              <a:buFont typeface="Arial"/>
              <a:buNone/>
            </a:pPr>
            <a:r>
              <a:rPr lang="en-US" sz="3200" b="0" i="0" u="none" strike="noStrike" cap="none">
                <a:solidFill>
                  <a:schemeClr val="accent1"/>
                </a:solidFill>
                <a:latin typeface="Arial"/>
                <a:ea typeface="Arial"/>
                <a:cs typeface="Arial"/>
                <a:sym typeface="Arial"/>
              </a:rPr>
              <a:t>Benchmark and Improve Services</a:t>
            </a:r>
          </a:p>
        </p:txBody>
      </p:sp>
      <p:sp>
        <p:nvSpPr>
          <p:cNvPr id="845" name="Shape 845"/>
          <p:cNvSpPr txBox="1">
            <a:spLocks noGrp="1"/>
          </p:cNvSpPr>
          <p:nvPr>
            <p:ph type="body" idx="1"/>
          </p:nvPr>
        </p:nvSpPr>
        <p:spPr>
          <a:xfrm>
            <a:off x="571500" y="1214437"/>
            <a:ext cx="10458450" cy="4773611"/>
          </a:xfrm>
          <a:prstGeom prst="rect">
            <a:avLst/>
          </a:prstGeom>
          <a:noFill/>
          <a:ln>
            <a:noFill/>
          </a:ln>
        </p:spPr>
        <p:txBody>
          <a:bodyPr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ct val="100000"/>
              <a:buFont typeface="Arial"/>
              <a:buChar char="●"/>
            </a:pPr>
            <a:r>
              <a:rPr lang="en-US" sz="2000" b="0" i="0" u="none" strike="noStrike" cap="none">
                <a:solidFill>
                  <a:srgbClr val="5C656A"/>
                </a:solidFill>
                <a:latin typeface="Arial"/>
                <a:ea typeface="Arial"/>
                <a:cs typeface="Arial"/>
                <a:sym typeface="Arial"/>
              </a:rPr>
              <a:t>Benchmark the propagation delay for multiple DNS vendors</a:t>
            </a:r>
          </a:p>
          <a:p>
            <a:pPr marL="457200" marR="0" lvl="0" indent="-342900" algn="l" rtl="0">
              <a:lnSpc>
                <a:spcPct val="100000"/>
              </a:lnSpc>
              <a:spcBef>
                <a:spcPts val="1400"/>
              </a:spcBef>
              <a:spcAft>
                <a:spcPts val="0"/>
              </a:spcAft>
              <a:buClr>
                <a:schemeClr val="dk1"/>
              </a:buClr>
              <a:buSzPct val="100000"/>
              <a:buFont typeface="Arial"/>
              <a:buChar char="●"/>
            </a:pPr>
            <a:r>
              <a:rPr lang="en-US" sz="2000" b="0" i="0" u="none" strike="noStrike" cap="none">
                <a:solidFill>
                  <a:srgbClr val="5C656A"/>
                </a:solidFill>
                <a:latin typeface="Arial"/>
                <a:ea typeface="Arial"/>
                <a:cs typeface="Arial"/>
                <a:sym typeface="Arial"/>
              </a:rPr>
              <a:t>Share the report with vendors regularly after anonymization</a:t>
            </a:r>
          </a:p>
          <a:p>
            <a:pPr marL="457200" marR="0" lvl="0" indent="-342900" algn="l" rtl="0">
              <a:lnSpc>
                <a:spcPct val="100000"/>
              </a:lnSpc>
              <a:spcBef>
                <a:spcPts val="1400"/>
              </a:spcBef>
              <a:spcAft>
                <a:spcPts val="0"/>
              </a:spcAft>
              <a:buClr>
                <a:schemeClr val="dk1"/>
              </a:buClr>
              <a:buSzPct val="100000"/>
              <a:buFont typeface="Arial"/>
              <a:buChar char="●"/>
            </a:pPr>
            <a:r>
              <a:rPr lang="en-US" sz="2000" b="0" i="0" u="none" strike="noStrike" cap="none">
                <a:solidFill>
                  <a:srgbClr val="5C656A"/>
                </a:solidFill>
                <a:latin typeface="Arial"/>
                <a:ea typeface="Arial"/>
                <a:cs typeface="Arial"/>
                <a:sym typeface="Arial"/>
              </a:rPr>
              <a:t>Outcome: significantly improved propagation delay of vendor A</a:t>
            </a:r>
          </a:p>
          <a:p>
            <a:pPr marL="254000" marR="0" lvl="0" indent="-254000" algn="l" rtl="0">
              <a:lnSpc>
                <a:spcPct val="100000"/>
              </a:lnSpc>
              <a:spcBef>
                <a:spcPts val="1400"/>
              </a:spcBef>
              <a:spcAft>
                <a:spcPts val="0"/>
              </a:spcAft>
              <a:buClr>
                <a:srgbClr val="7F7F7F"/>
              </a:buClr>
              <a:buSzPct val="100000"/>
              <a:buFont typeface="Arial"/>
              <a:buNone/>
            </a:pPr>
            <a:endParaRPr sz="2000" b="0" i="0" u="none" strike="noStrike" cap="none">
              <a:solidFill>
                <a:srgbClr val="5C656A"/>
              </a:solidFill>
              <a:latin typeface="Arial"/>
              <a:ea typeface="Arial"/>
              <a:cs typeface="Arial"/>
              <a:sym typeface="Arial"/>
            </a:endParaRPr>
          </a:p>
        </p:txBody>
      </p:sp>
      <p:pic>
        <p:nvPicPr>
          <p:cNvPr id="846" name="Shape 846" descr="creen Shot 2017-07-18 at 11.38.41 AM - UltraOnly.png"/>
          <p:cNvPicPr preferRelativeResize="0"/>
          <p:nvPr/>
        </p:nvPicPr>
        <p:blipFill rotWithShape="1">
          <a:blip r:embed="rId3">
            <a:alphaModFix/>
          </a:blip>
          <a:srcRect/>
          <a:stretch/>
        </p:blipFill>
        <p:spPr>
          <a:xfrm>
            <a:off x="297095" y="2791381"/>
            <a:ext cx="10561406" cy="3557875"/>
          </a:xfrm>
          <a:prstGeom prst="rect">
            <a:avLst/>
          </a:prstGeom>
          <a:noFill/>
          <a:ln>
            <a:noFill/>
          </a:ln>
        </p:spPr>
      </p:pic>
      <p:sp>
        <p:nvSpPr>
          <p:cNvPr id="847" name="Shape 847"/>
          <p:cNvSpPr/>
          <p:nvPr/>
        </p:nvSpPr>
        <p:spPr>
          <a:xfrm>
            <a:off x="3977639" y="4008119"/>
            <a:ext cx="761158" cy="1429759"/>
          </a:xfrm>
          <a:prstGeom prst="rect">
            <a:avLst/>
          </a:prstGeom>
          <a:noFill/>
          <a:ln w="28575" cap="flat" cmpd="sng">
            <a:solidFill>
              <a:srgbClr val="FF0000"/>
            </a:solidFill>
            <a:prstDash val="dash"/>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848" name="Shape 848"/>
          <p:cNvSpPr txBox="1"/>
          <p:nvPr/>
        </p:nvSpPr>
        <p:spPr>
          <a:xfrm>
            <a:off x="356026" y="6421416"/>
            <a:ext cx="383438" cy="30777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1</a:t>
            </a:r>
            <a:r>
              <a:rPr lang="en-US"/>
              <a:t>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Shape 854"/>
          <p:cNvSpPr txBox="1">
            <a:spLocks noGrp="1"/>
          </p:cNvSpPr>
          <p:nvPr>
            <p:ph type="title"/>
          </p:nvPr>
        </p:nvSpPr>
        <p:spPr>
          <a:xfrm>
            <a:off x="571500" y="63500"/>
            <a:ext cx="11045951" cy="990119"/>
          </a:xfrm>
          <a:prstGeom prst="rect">
            <a:avLst/>
          </a:prstGeom>
          <a:noFill/>
          <a:ln>
            <a:noFill/>
          </a:ln>
        </p:spPr>
        <p:txBody>
          <a:bodyPr wrap="square" lIns="91425" tIns="91425" rIns="91425" bIns="91425" anchor="b" anchorCtr="0">
            <a:noAutofit/>
          </a:bodyPr>
          <a:lstStyle/>
          <a:p>
            <a:pPr marL="0" marR="0" lvl="0" indent="0" algn="l" rtl="0">
              <a:lnSpc>
                <a:spcPct val="95000"/>
              </a:lnSpc>
              <a:spcBef>
                <a:spcPts val="0"/>
              </a:spcBef>
              <a:spcAft>
                <a:spcPts val="0"/>
              </a:spcAft>
              <a:buClr>
                <a:schemeClr val="accent1"/>
              </a:buClr>
              <a:buSzPct val="25000"/>
              <a:buFont typeface="Arial"/>
              <a:buNone/>
            </a:pPr>
            <a:r>
              <a:rPr lang="en-US" sz="3200" b="0" i="0" u="none" strike="noStrike" cap="none">
                <a:solidFill>
                  <a:schemeClr val="accent1"/>
                </a:solidFill>
                <a:latin typeface="Arial"/>
                <a:ea typeface="Arial"/>
                <a:cs typeface="Arial"/>
                <a:sym typeface="Arial"/>
              </a:rPr>
              <a:t>Find Hidden Problems</a:t>
            </a:r>
          </a:p>
        </p:txBody>
      </p:sp>
      <p:sp>
        <p:nvSpPr>
          <p:cNvPr id="855" name="Shape 855"/>
          <p:cNvSpPr txBox="1">
            <a:spLocks noGrp="1"/>
          </p:cNvSpPr>
          <p:nvPr>
            <p:ph type="body" idx="1"/>
          </p:nvPr>
        </p:nvSpPr>
        <p:spPr>
          <a:xfrm>
            <a:off x="571500" y="1178495"/>
            <a:ext cx="10477500" cy="1593280"/>
          </a:xfrm>
          <a:prstGeom prst="rect">
            <a:avLst/>
          </a:prstGeom>
          <a:noFill/>
          <a:ln>
            <a:noFill/>
          </a:ln>
        </p:spPr>
        <p:txBody>
          <a:bodyPr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ct val="100000"/>
              <a:buFont typeface="Arial"/>
              <a:buChar char="●"/>
            </a:pPr>
            <a:r>
              <a:rPr lang="en-US" sz="2000" b="0" i="0" u="none" strike="noStrike" cap="none">
                <a:solidFill>
                  <a:srgbClr val="5C656A"/>
                </a:solidFill>
                <a:latin typeface="Arial"/>
                <a:ea typeface="Arial"/>
                <a:cs typeface="Arial"/>
                <a:sym typeface="Arial"/>
              </a:rPr>
              <a:t>Vendor B is currently used as secondary</a:t>
            </a:r>
          </a:p>
          <a:p>
            <a:pPr marL="457200" marR="0" lvl="0" indent="-342900" algn="l" rtl="0">
              <a:lnSpc>
                <a:spcPct val="100000"/>
              </a:lnSpc>
              <a:spcBef>
                <a:spcPts val="1400"/>
              </a:spcBef>
              <a:spcAft>
                <a:spcPts val="0"/>
              </a:spcAft>
              <a:buClr>
                <a:schemeClr val="dk1"/>
              </a:buClr>
              <a:buSzPct val="100000"/>
              <a:buFont typeface="Arial"/>
              <a:buChar char="●"/>
            </a:pPr>
            <a:r>
              <a:rPr lang="en-US" sz="2000" b="0" i="0" u="none" strike="noStrike" cap="none">
                <a:solidFill>
                  <a:srgbClr val="5C656A"/>
                </a:solidFill>
                <a:latin typeface="Arial"/>
                <a:ea typeface="Arial"/>
                <a:cs typeface="Arial"/>
                <a:sym typeface="Arial"/>
              </a:rPr>
              <a:t>Can vendor B be used as primary? What is the performance?</a:t>
            </a:r>
          </a:p>
          <a:p>
            <a:pPr marL="457200" marR="0" lvl="0" indent="-342900" algn="l" rtl="0">
              <a:lnSpc>
                <a:spcPct val="100000"/>
              </a:lnSpc>
              <a:spcBef>
                <a:spcPts val="1400"/>
              </a:spcBef>
              <a:spcAft>
                <a:spcPts val="0"/>
              </a:spcAft>
              <a:buClr>
                <a:schemeClr val="dk1"/>
              </a:buClr>
              <a:buSzPct val="100000"/>
              <a:buFont typeface="Arial"/>
              <a:buChar char="●"/>
            </a:pPr>
            <a:r>
              <a:rPr lang="en-US" sz="2000" b="0" i="0" u="none" strike="noStrike" cap="none">
                <a:solidFill>
                  <a:srgbClr val="5C656A"/>
                </a:solidFill>
                <a:latin typeface="Arial"/>
                <a:ea typeface="Arial"/>
                <a:cs typeface="Arial"/>
                <a:sym typeface="Arial"/>
              </a:rPr>
              <a:t>Finding: Sometimes CNAME cannot be created</a:t>
            </a:r>
          </a:p>
          <a:p>
            <a:pPr marL="254000" marR="0" lvl="0" indent="-254000" algn="l" rtl="0">
              <a:lnSpc>
                <a:spcPct val="100000"/>
              </a:lnSpc>
              <a:spcBef>
                <a:spcPts val="1400"/>
              </a:spcBef>
              <a:spcAft>
                <a:spcPts val="0"/>
              </a:spcAft>
              <a:buClr>
                <a:srgbClr val="7F7F7F"/>
              </a:buClr>
              <a:buSzPct val="100000"/>
              <a:buFont typeface="Arial"/>
              <a:buNone/>
            </a:pPr>
            <a:endParaRPr sz="2000" b="0" i="0" u="none" strike="noStrike" cap="none">
              <a:solidFill>
                <a:srgbClr val="5C656A"/>
              </a:solidFill>
              <a:latin typeface="Arial"/>
              <a:ea typeface="Arial"/>
              <a:cs typeface="Arial"/>
              <a:sym typeface="Arial"/>
            </a:endParaRPr>
          </a:p>
        </p:txBody>
      </p:sp>
      <p:pic>
        <p:nvPicPr>
          <p:cNvPr id="856" name="Shape 856"/>
          <p:cNvPicPr preferRelativeResize="0"/>
          <p:nvPr/>
        </p:nvPicPr>
        <p:blipFill rotWithShape="1">
          <a:blip r:embed="rId3">
            <a:alphaModFix/>
          </a:blip>
          <a:srcRect/>
          <a:stretch/>
        </p:blipFill>
        <p:spPr>
          <a:xfrm>
            <a:off x="571499" y="2771775"/>
            <a:ext cx="10248649" cy="3286124"/>
          </a:xfrm>
          <a:prstGeom prst="rect">
            <a:avLst/>
          </a:prstGeom>
          <a:noFill/>
          <a:ln>
            <a:noFill/>
          </a:ln>
        </p:spPr>
      </p:pic>
      <p:sp>
        <p:nvSpPr>
          <p:cNvPr id="857" name="Shape 857"/>
          <p:cNvSpPr/>
          <p:nvPr/>
        </p:nvSpPr>
        <p:spPr>
          <a:xfrm>
            <a:off x="1597211" y="4819196"/>
            <a:ext cx="6646677" cy="352877"/>
          </a:xfrm>
          <a:prstGeom prst="rect">
            <a:avLst/>
          </a:prstGeom>
          <a:noFill/>
          <a:ln w="28575" cap="flat" cmpd="sng">
            <a:solidFill>
              <a:srgbClr val="FF0000"/>
            </a:solidFill>
            <a:prstDash val="dash"/>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858" name="Shape 858"/>
          <p:cNvSpPr txBox="1"/>
          <p:nvPr/>
        </p:nvSpPr>
        <p:spPr>
          <a:xfrm>
            <a:off x="7872413" y="3933371"/>
            <a:ext cx="1290738" cy="584774"/>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FF0000"/>
              </a:buClr>
              <a:buSzPct val="25000"/>
              <a:buFont typeface="Arial"/>
              <a:buNone/>
            </a:pPr>
            <a:r>
              <a:rPr lang="en-US" sz="1600" b="1" i="0" u="none" strike="noStrike" cap="none">
                <a:solidFill>
                  <a:srgbClr val="FF0000"/>
                </a:solidFill>
                <a:latin typeface="Arial"/>
                <a:ea typeface="Arial"/>
                <a:cs typeface="Arial"/>
                <a:sym typeface="Arial"/>
              </a:rPr>
              <a:t>CNAMEs </a:t>
            </a:r>
          </a:p>
          <a:p>
            <a:pPr marL="0" marR="0" lvl="0" indent="0" algn="ctr" rtl="0">
              <a:lnSpc>
                <a:spcPct val="100000"/>
              </a:lnSpc>
              <a:spcBef>
                <a:spcPts val="0"/>
              </a:spcBef>
              <a:spcAft>
                <a:spcPts val="0"/>
              </a:spcAft>
              <a:buClr>
                <a:srgbClr val="FF0000"/>
              </a:buClr>
              <a:buSzPct val="25000"/>
              <a:buFont typeface="Arial"/>
              <a:buNone/>
            </a:pPr>
            <a:r>
              <a:rPr lang="en-US" sz="1600" b="1" i="0" u="none" strike="noStrike" cap="none">
                <a:solidFill>
                  <a:srgbClr val="FF0000"/>
                </a:solidFill>
                <a:latin typeface="Arial"/>
                <a:ea typeface="Arial"/>
                <a:cs typeface="Arial"/>
                <a:sym typeface="Arial"/>
              </a:rPr>
              <a:t>not created</a:t>
            </a:r>
          </a:p>
        </p:txBody>
      </p:sp>
      <p:cxnSp>
        <p:nvCxnSpPr>
          <p:cNvPr id="859" name="Shape 859"/>
          <p:cNvCxnSpPr/>
          <p:nvPr/>
        </p:nvCxnSpPr>
        <p:spPr>
          <a:xfrm flipH="1">
            <a:off x="7280695" y="4225758"/>
            <a:ext cx="648866" cy="521062"/>
          </a:xfrm>
          <a:prstGeom prst="straightConnector1">
            <a:avLst/>
          </a:prstGeom>
          <a:noFill/>
          <a:ln w="25400" cap="flat" cmpd="sng">
            <a:solidFill>
              <a:srgbClr val="FF0000"/>
            </a:solidFill>
            <a:prstDash val="solid"/>
            <a:round/>
            <a:headEnd type="none" w="med" len="med"/>
            <a:tailEnd type="triangle" w="lg" len="lg"/>
          </a:ln>
        </p:spPr>
      </p:cxnSp>
      <p:sp>
        <p:nvSpPr>
          <p:cNvPr id="860" name="Shape 860"/>
          <p:cNvSpPr txBox="1"/>
          <p:nvPr/>
        </p:nvSpPr>
        <p:spPr>
          <a:xfrm>
            <a:off x="356026" y="6421416"/>
            <a:ext cx="383438" cy="30777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1</a:t>
            </a:r>
            <a:r>
              <a:rPr lang="en-US"/>
              <a:t>7</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Shape 866"/>
          <p:cNvSpPr txBox="1">
            <a:spLocks noGrp="1"/>
          </p:cNvSpPr>
          <p:nvPr>
            <p:ph type="title"/>
          </p:nvPr>
        </p:nvSpPr>
        <p:spPr>
          <a:xfrm>
            <a:off x="571500" y="63500"/>
            <a:ext cx="11045951" cy="990119"/>
          </a:xfrm>
          <a:prstGeom prst="rect">
            <a:avLst/>
          </a:prstGeom>
          <a:noFill/>
          <a:ln>
            <a:noFill/>
          </a:ln>
        </p:spPr>
        <p:txBody>
          <a:bodyPr wrap="square" lIns="91425" tIns="91425" rIns="91425" bIns="91425" anchor="b" anchorCtr="0">
            <a:noAutofit/>
          </a:bodyPr>
          <a:lstStyle/>
          <a:p>
            <a:pPr marL="0" marR="0" lvl="0" indent="0" algn="l" rtl="0">
              <a:lnSpc>
                <a:spcPct val="95000"/>
              </a:lnSpc>
              <a:spcBef>
                <a:spcPts val="0"/>
              </a:spcBef>
              <a:spcAft>
                <a:spcPts val="0"/>
              </a:spcAft>
              <a:buClr>
                <a:schemeClr val="accent1"/>
              </a:buClr>
              <a:buSzPct val="25000"/>
              <a:buFont typeface="Arial"/>
              <a:buNone/>
            </a:pPr>
            <a:r>
              <a:rPr lang="en-US" sz="3200" b="0" i="0" u="none" strike="noStrike" cap="none">
                <a:solidFill>
                  <a:schemeClr val="accent1"/>
                </a:solidFill>
                <a:latin typeface="Arial"/>
                <a:ea typeface="Arial"/>
                <a:cs typeface="Arial"/>
                <a:sym typeface="Arial"/>
              </a:rPr>
              <a:t>Argus - Alerting</a:t>
            </a:r>
          </a:p>
        </p:txBody>
      </p:sp>
      <p:sp>
        <p:nvSpPr>
          <p:cNvPr id="867" name="Shape 867"/>
          <p:cNvSpPr txBox="1"/>
          <p:nvPr/>
        </p:nvSpPr>
        <p:spPr>
          <a:xfrm>
            <a:off x="356026" y="6421416"/>
            <a:ext cx="383438" cy="30777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1</a:t>
            </a:r>
            <a:r>
              <a:rPr lang="en-US"/>
              <a:t>8</a:t>
            </a:r>
          </a:p>
        </p:txBody>
      </p:sp>
      <p:pic>
        <p:nvPicPr>
          <p:cNvPr id="868" name="Shape 868" descr="Screen Shot 2017-08-06 at 11.12.07 PM.png"/>
          <p:cNvPicPr preferRelativeResize="0"/>
          <p:nvPr/>
        </p:nvPicPr>
        <p:blipFill>
          <a:blip r:embed="rId3">
            <a:alphaModFix/>
          </a:blip>
          <a:stretch>
            <a:fillRect/>
          </a:stretch>
        </p:blipFill>
        <p:spPr>
          <a:xfrm>
            <a:off x="584625" y="1359324"/>
            <a:ext cx="11045951" cy="458998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Shape 628"/>
          <p:cNvSpPr txBox="1">
            <a:spLocks noGrp="1"/>
          </p:cNvSpPr>
          <p:nvPr>
            <p:ph type="title"/>
          </p:nvPr>
        </p:nvSpPr>
        <p:spPr>
          <a:xfrm>
            <a:off x="571500" y="63500"/>
            <a:ext cx="11045951" cy="990119"/>
          </a:xfrm>
          <a:prstGeom prst="rect">
            <a:avLst/>
          </a:prstGeom>
          <a:noFill/>
          <a:ln>
            <a:noFill/>
          </a:ln>
        </p:spPr>
        <p:txBody>
          <a:bodyPr wrap="square" lIns="91425" tIns="91425" rIns="91425" bIns="91425" anchor="b" anchorCtr="0">
            <a:noAutofit/>
          </a:bodyPr>
          <a:lstStyle/>
          <a:p>
            <a:pPr marL="0" marR="0" lvl="0" indent="0" algn="l" rtl="0">
              <a:lnSpc>
                <a:spcPct val="95000"/>
              </a:lnSpc>
              <a:spcBef>
                <a:spcPts val="0"/>
              </a:spcBef>
              <a:spcAft>
                <a:spcPts val="0"/>
              </a:spcAft>
              <a:buClr>
                <a:schemeClr val="accent1"/>
              </a:buClr>
              <a:buSzPct val="25000"/>
              <a:buFont typeface="Arial"/>
              <a:buNone/>
            </a:pPr>
            <a:r>
              <a:rPr lang="en-US" sz="3200" b="0" i="0" u="none" strike="noStrike" cap="none">
                <a:solidFill>
                  <a:schemeClr val="accent1"/>
                </a:solidFill>
                <a:latin typeface="Arial"/>
                <a:ea typeface="Arial"/>
                <a:cs typeface="Arial"/>
                <a:sym typeface="Arial"/>
              </a:rPr>
              <a:t>Outline</a:t>
            </a:r>
          </a:p>
        </p:txBody>
      </p:sp>
      <p:sp>
        <p:nvSpPr>
          <p:cNvPr id="629" name="Shape 629"/>
          <p:cNvSpPr txBox="1">
            <a:spLocks noGrp="1"/>
          </p:cNvSpPr>
          <p:nvPr>
            <p:ph type="body" idx="1"/>
          </p:nvPr>
        </p:nvSpPr>
        <p:spPr>
          <a:xfrm>
            <a:off x="571500" y="1396800"/>
            <a:ext cx="10344150" cy="4223766"/>
          </a:xfrm>
          <a:prstGeom prst="rect">
            <a:avLst/>
          </a:prstGeom>
          <a:noFill/>
          <a:ln>
            <a:noFill/>
          </a:ln>
        </p:spPr>
        <p:txBody>
          <a:bodyPr wrap="square" lIns="91425" tIns="91425" rIns="91425" bIns="91425" anchor="t" anchorCtr="0">
            <a:noAutofit/>
          </a:bodyPr>
          <a:lstStyle/>
          <a:p>
            <a:pPr marL="457200" marR="0" lvl="0" indent="-342900" algn="l" rtl="0">
              <a:lnSpc>
                <a:spcPct val="200000"/>
              </a:lnSpc>
              <a:spcBef>
                <a:spcPts val="0"/>
              </a:spcBef>
              <a:spcAft>
                <a:spcPts val="0"/>
              </a:spcAft>
              <a:buClr>
                <a:schemeClr val="dk1"/>
              </a:buClr>
              <a:buSzPct val="100000"/>
              <a:buFont typeface="Arial"/>
              <a:buChar char="●"/>
            </a:pPr>
            <a:r>
              <a:rPr lang="en-US" sz="2400" b="0" i="0" u="none" strike="noStrike" cap="none">
                <a:solidFill>
                  <a:srgbClr val="5C656A"/>
                </a:solidFill>
                <a:latin typeface="Arial"/>
                <a:ea typeface="Arial"/>
                <a:cs typeface="Arial"/>
                <a:sym typeface="Arial"/>
              </a:rPr>
              <a:t>Motivation and Background</a:t>
            </a:r>
          </a:p>
          <a:p>
            <a:pPr marL="457200" marR="0" lvl="0" indent="-342900" algn="l" rtl="0">
              <a:lnSpc>
                <a:spcPct val="200000"/>
              </a:lnSpc>
              <a:spcBef>
                <a:spcPts val="1400"/>
              </a:spcBef>
              <a:spcAft>
                <a:spcPts val="0"/>
              </a:spcAft>
              <a:buClr>
                <a:schemeClr val="dk1"/>
              </a:buClr>
              <a:buSzPct val="100000"/>
              <a:buFont typeface="Arial"/>
              <a:buChar char="●"/>
            </a:pPr>
            <a:r>
              <a:rPr lang="en-US" sz="2400" b="0" i="0" u="none" strike="noStrike" cap="none">
                <a:solidFill>
                  <a:srgbClr val="5C656A"/>
                </a:solidFill>
                <a:latin typeface="Arial"/>
                <a:ea typeface="Arial"/>
                <a:cs typeface="Arial"/>
                <a:sym typeface="Arial"/>
              </a:rPr>
              <a:t>Monitor DNS Services of Multiple Vendors</a:t>
            </a:r>
          </a:p>
          <a:p>
            <a:pPr marL="457200" marR="0" lvl="0" indent="-342900" algn="l" rtl="0">
              <a:lnSpc>
                <a:spcPct val="200000"/>
              </a:lnSpc>
              <a:spcBef>
                <a:spcPts val="1400"/>
              </a:spcBef>
              <a:spcAft>
                <a:spcPts val="0"/>
              </a:spcAft>
              <a:buClr>
                <a:schemeClr val="dk1"/>
              </a:buClr>
              <a:buSzPct val="100000"/>
              <a:buFont typeface="Arial"/>
              <a:buChar char="●"/>
            </a:pPr>
            <a:r>
              <a:rPr lang="en-US" sz="2400" b="0" i="0" u="none" strike="noStrike" cap="none">
                <a:solidFill>
                  <a:srgbClr val="5C656A"/>
                </a:solidFill>
                <a:latin typeface="Arial"/>
                <a:ea typeface="Arial"/>
                <a:cs typeface="Arial"/>
                <a:sym typeface="Arial"/>
              </a:rPr>
              <a:t>Real-time and Time-series Monitoring and Alerting Tools</a:t>
            </a:r>
          </a:p>
          <a:p>
            <a:pPr marL="457200" marR="0" lvl="0" indent="-342900" algn="l" rtl="0">
              <a:lnSpc>
                <a:spcPct val="200000"/>
              </a:lnSpc>
              <a:spcBef>
                <a:spcPts val="1400"/>
              </a:spcBef>
              <a:spcAft>
                <a:spcPts val="0"/>
              </a:spcAft>
              <a:buClr>
                <a:schemeClr val="dk1"/>
              </a:buClr>
              <a:buSzPct val="100000"/>
              <a:buFont typeface="Arial"/>
              <a:buChar char="●"/>
            </a:pPr>
            <a:r>
              <a:rPr lang="en-US" sz="2400" b="0" i="0" u="none" strike="noStrike" cap="none">
                <a:solidFill>
                  <a:srgbClr val="5C656A"/>
                </a:solidFill>
                <a:latin typeface="Arial"/>
                <a:ea typeface="Arial"/>
                <a:cs typeface="Arial"/>
                <a:sym typeface="Arial"/>
              </a:rPr>
              <a:t>Monitoring Results</a:t>
            </a:r>
          </a:p>
          <a:p>
            <a:pPr marL="254000" marR="0" lvl="0" indent="-254000" algn="l" rtl="0">
              <a:lnSpc>
                <a:spcPct val="200000"/>
              </a:lnSpc>
              <a:spcBef>
                <a:spcPts val="1400"/>
              </a:spcBef>
              <a:spcAft>
                <a:spcPts val="0"/>
              </a:spcAft>
              <a:buClr>
                <a:srgbClr val="7F7F7F"/>
              </a:buClr>
              <a:buSzPct val="100000"/>
              <a:buFont typeface="Arial"/>
              <a:buNone/>
            </a:pPr>
            <a:endParaRPr sz="2000" b="0" i="0" u="none" strike="noStrike" cap="none">
              <a:solidFill>
                <a:srgbClr val="5C656A"/>
              </a:solidFill>
              <a:latin typeface="Arial"/>
              <a:ea typeface="Arial"/>
              <a:cs typeface="Arial"/>
              <a:sym typeface="Arial"/>
            </a:endParaRPr>
          </a:p>
        </p:txBody>
      </p:sp>
      <p:sp>
        <p:nvSpPr>
          <p:cNvPr id="630" name="Shape 630"/>
          <p:cNvSpPr txBox="1"/>
          <p:nvPr/>
        </p:nvSpPr>
        <p:spPr>
          <a:xfrm>
            <a:off x="356026" y="6421416"/>
            <a:ext cx="284051" cy="30777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Shape 873"/>
          <p:cNvSpPr txBox="1">
            <a:spLocks noGrp="1"/>
          </p:cNvSpPr>
          <p:nvPr>
            <p:ph type="title"/>
          </p:nvPr>
        </p:nvSpPr>
        <p:spPr>
          <a:xfrm>
            <a:off x="571500" y="63500"/>
            <a:ext cx="11046000" cy="990000"/>
          </a:xfrm>
          <a:prstGeom prst="rect">
            <a:avLst/>
          </a:prstGeom>
          <a:noFill/>
          <a:ln>
            <a:noFill/>
          </a:ln>
        </p:spPr>
        <p:txBody>
          <a:bodyPr wrap="square" lIns="91425" tIns="91425" rIns="91425" bIns="91425" anchor="b" anchorCtr="0">
            <a:noAutofit/>
          </a:bodyPr>
          <a:lstStyle/>
          <a:p>
            <a:pPr lvl="0" rtl="0">
              <a:spcBef>
                <a:spcPts val="0"/>
              </a:spcBef>
              <a:buClr>
                <a:schemeClr val="accent1"/>
              </a:buClr>
              <a:buSzPct val="25000"/>
              <a:buFont typeface="Arial"/>
              <a:buNone/>
            </a:pPr>
            <a:r>
              <a:rPr lang="en-US">
                <a:solidFill>
                  <a:srgbClr val="00A1E0"/>
                </a:solidFill>
              </a:rPr>
              <a:t>Lessons Learned and Conclusion</a:t>
            </a:r>
          </a:p>
        </p:txBody>
      </p:sp>
      <p:sp>
        <p:nvSpPr>
          <p:cNvPr id="874" name="Shape 874"/>
          <p:cNvSpPr txBox="1">
            <a:spLocks noGrp="1"/>
          </p:cNvSpPr>
          <p:nvPr>
            <p:ph type="body" idx="1"/>
          </p:nvPr>
        </p:nvSpPr>
        <p:spPr>
          <a:xfrm>
            <a:off x="571500" y="1759225"/>
            <a:ext cx="10323900" cy="4223700"/>
          </a:xfrm>
          <a:prstGeom prst="rect">
            <a:avLst/>
          </a:prstGeom>
          <a:noFill/>
          <a:ln>
            <a:noFill/>
          </a:ln>
        </p:spPr>
        <p:txBody>
          <a:bodyPr wrap="square" lIns="91425" tIns="91425" rIns="91425" bIns="91425" anchor="t" anchorCtr="0">
            <a:noAutofit/>
          </a:bodyPr>
          <a:lstStyle/>
          <a:p>
            <a:pPr marL="457200" lvl="0" indent="-355600" rtl="0">
              <a:spcBef>
                <a:spcPts val="0"/>
              </a:spcBef>
              <a:spcAft>
                <a:spcPts val="0"/>
              </a:spcAft>
              <a:buClr>
                <a:srgbClr val="5C656A"/>
              </a:buClr>
              <a:buSzPct val="100000"/>
              <a:buFont typeface="Arial"/>
              <a:buChar char="●"/>
            </a:pPr>
            <a:r>
              <a:rPr lang="en-US" sz="2400">
                <a:solidFill>
                  <a:srgbClr val="5C656A"/>
                </a:solidFill>
              </a:rPr>
              <a:t>Cannot get this monitoring data directly from vendor or internal logs</a:t>
            </a:r>
          </a:p>
          <a:p>
            <a:pPr marL="457200" lvl="0" indent="-355600" rtl="0">
              <a:spcBef>
                <a:spcPts val="0"/>
              </a:spcBef>
              <a:spcAft>
                <a:spcPts val="0"/>
              </a:spcAft>
              <a:buClr>
                <a:srgbClr val="5C656A"/>
              </a:buClr>
              <a:buSzPct val="100000"/>
              <a:buFont typeface="Arial"/>
              <a:buChar char="●"/>
            </a:pPr>
            <a:r>
              <a:rPr lang="en-US" sz="2400">
                <a:solidFill>
                  <a:srgbClr val="5C656A"/>
                </a:solidFill>
              </a:rPr>
              <a:t>Sometimes authoritative servers lag, even for the primary vendor</a:t>
            </a:r>
          </a:p>
          <a:p>
            <a:pPr marL="457200" lvl="0" indent="-355600" rtl="0">
              <a:spcBef>
                <a:spcPts val="0"/>
              </a:spcBef>
              <a:spcAft>
                <a:spcPts val="0"/>
              </a:spcAft>
              <a:buClr>
                <a:srgbClr val="5C656A"/>
              </a:buClr>
              <a:buSzPct val="100000"/>
              <a:buFont typeface="Arial"/>
              <a:buChar char="●"/>
            </a:pPr>
            <a:r>
              <a:rPr lang="en-US" sz="2400">
                <a:solidFill>
                  <a:srgbClr val="5C656A"/>
                </a:solidFill>
              </a:rPr>
              <a:t>Propagation delay is high for some vendor</a:t>
            </a:r>
            <a:r>
              <a:rPr lang="en-US" sz="2200" b="0" i="0" u="none" strike="noStrike" cap="none">
                <a:solidFill>
                  <a:srgbClr val="5C656A"/>
                </a:solidFill>
                <a:latin typeface="Arial"/>
                <a:ea typeface="Arial"/>
                <a:cs typeface="Arial"/>
                <a:sym typeface="Arial"/>
              </a:rPr>
              <a:t> </a:t>
            </a:r>
          </a:p>
          <a:p>
            <a:pPr marL="457200" lvl="0" indent="-355600" rtl="0">
              <a:spcBef>
                <a:spcPts val="0"/>
              </a:spcBef>
              <a:spcAft>
                <a:spcPts val="0"/>
              </a:spcAft>
              <a:buClr>
                <a:srgbClr val="5C656A"/>
              </a:buClr>
              <a:buSzPct val="100000"/>
              <a:buFont typeface="Arial"/>
              <a:buChar char="●"/>
            </a:pPr>
            <a:r>
              <a:rPr lang="en-US" sz="2400">
                <a:solidFill>
                  <a:srgbClr val="5C656A"/>
                </a:solidFill>
              </a:rPr>
              <a:t>Consistency and propagation delay have diurnal behavior</a:t>
            </a:r>
          </a:p>
          <a:p>
            <a:pPr marL="457200" lvl="0" indent="-355600" rtl="0">
              <a:spcBef>
                <a:spcPts val="0"/>
              </a:spcBef>
              <a:spcAft>
                <a:spcPts val="0"/>
              </a:spcAft>
              <a:buClr>
                <a:srgbClr val="5C656A"/>
              </a:buClr>
              <a:buSzPct val="100000"/>
              <a:buFont typeface="Arial"/>
              <a:buChar char="●"/>
            </a:pPr>
            <a:r>
              <a:rPr lang="en-US" sz="2400">
                <a:solidFill>
                  <a:srgbClr val="5C656A"/>
                </a:solidFill>
              </a:rPr>
              <a:t>All vendors are not the same</a:t>
            </a:r>
          </a:p>
          <a:p>
            <a:pPr marL="639762" lvl="1" indent="-373062" rtl="0">
              <a:spcBef>
                <a:spcPts val="0"/>
              </a:spcBef>
              <a:spcAft>
                <a:spcPts val="0"/>
              </a:spcAft>
              <a:buClr>
                <a:srgbClr val="5C656A"/>
              </a:buClr>
              <a:buSzPct val="100000"/>
              <a:buFont typeface="Courier New"/>
              <a:buChar char="o"/>
            </a:pPr>
            <a:r>
              <a:rPr lang="en-US" sz="2200">
                <a:solidFill>
                  <a:srgbClr val="5C656A"/>
                </a:solidFill>
              </a:rPr>
              <a:t>Performance can vary significantly</a:t>
            </a:r>
          </a:p>
          <a:p>
            <a:pPr marL="639762" lvl="1" indent="-373062" rtl="0">
              <a:spcBef>
                <a:spcPts val="0"/>
              </a:spcBef>
              <a:spcAft>
                <a:spcPts val="0"/>
              </a:spcAft>
              <a:buClr>
                <a:srgbClr val="5C656A"/>
              </a:buClr>
              <a:buSzPct val="100000"/>
              <a:buFont typeface="Courier New"/>
              <a:buChar char="o"/>
            </a:pPr>
            <a:r>
              <a:rPr lang="en-US" sz="2200">
                <a:solidFill>
                  <a:srgbClr val="5C656A"/>
                </a:solidFill>
              </a:rPr>
              <a:t>Different Rest API behavior</a:t>
            </a:r>
          </a:p>
          <a:p>
            <a:pPr marL="639762" lvl="1" indent="-373062" rtl="0">
              <a:spcBef>
                <a:spcPts val="0"/>
              </a:spcBef>
              <a:spcAft>
                <a:spcPts val="0"/>
              </a:spcAft>
              <a:buClr>
                <a:srgbClr val="5C656A"/>
              </a:buClr>
              <a:buSzPct val="100000"/>
              <a:buFont typeface="Courier New"/>
              <a:buChar char="o"/>
            </a:pPr>
            <a:r>
              <a:rPr lang="en-US" sz="2200">
                <a:solidFill>
                  <a:srgbClr val="5C656A"/>
                </a:solidFill>
              </a:rPr>
              <a:t>Different advantages and disadvantages</a:t>
            </a:r>
          </a:p>
          <a:p>
            <a:pPr marL="457200" lvl="0" indent="-342900" rtl="0">
              <a:spcBef>
                <a:spcPts val="0"/>
              </a:spcBef>
              <a:spcAft>
                <a:spcPts val="0"/>
              </a:spcAft>
              <a:buClr>
                <a:srgbClr val="5C656A"/>
              </a:buClr>
              <a:buSzPct val="91666"/>
              <a:buFont typeface="Arial"/>
              <a:buChar char="●"/>
            </a:pPr>
            <a:r>
              <a:rPr lang="en-US" sz="2400">
                <a:solidFill>
                  <a:srgbClr val="5C656A"/>
                </a:solidFill>
              </a:rPr>
              <a:t>Monitoring helps improve performance and find hidden problems</a:t>
            </a:r>
            <a:r>
              <a:rPr lang="en-US" sz="1800" b="0" i="0" u="none" strike="noStrike" cap="none">
                <a:solidFill>
                  <a:srgbClr val="5C656A"/>
                </a:solidFill>
                <a:latin typeface="Arial"/>
                <a:ea typeface="Arial"/>
                <a:cs typeface="Arial"/>
                <a:sym typeface="Arial"/>
              </a:rPr>
              <a:t> </a:t>
            </a:r>
          </a:p>
          <a:p>
            <a:pPr marL="254000" marR="0" lvl="0" indent="-254000" algn="l" rtl="0">
              <a:lnSpc>
                <a:spcPct val="100000"/>
              </a:lnSpc>
              <a:spcBef>
                <a:spcPts val="1800"/>
              </a:spcBef>
              <a:spcAft>
                <a:spcPts val="0"/>
              </a:spcAft>
              <a:buClr>
                <a:srgbClr val="7F7F7F"/>
              </a:buClr>
              <a:buSzPct val="100000"/>
              <a:buFont typeface="Arial"/>
              <a:buNone/>
            </a:pPr>
            <a:endParaRPr sz="2200" b="0" i="0" u="none" strike="noStrike" cap="none">
              <a:solidFill>
                <a:srgbClr val="5C656A"/>
              </a:solidFill>
              <a:latin typeface="Arial"/>
              <a:ea typeface="Arial"/>
              <a:cs typeface="Arial"/>
              <a:sym typeface="Arial"/>
            </a:endParaRPr>
          </a:p>
        </p:txBody>
      </p:sp>
      <p:sp>
        <p:nvSpPr>
          <p:cNvPr id="875" name="Shape 875"/>
          <p:cNvSpPr txBox="1"/>
          <p:nvPr/>
        </p:nvSpPr>
        <p:spPr>
          <a:xfrm>
            <a:off x="356026" y="6421416"/>
            <a:ext cx="383400" cy="307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1</a:t>
            </a:r>
            <a:r>
              <a:rPr lang="en-US"/>
              <a:t>9</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Shape 880"/>
          <p:cNvSpPr txBox="1">
            <a:spLocks noGrp="1"/>
          </p:cNvSpPr>
          <p:nvPr>
            <p:ph type="title"/>
          </p:nvPr>
        </p:nvSpPr>
        <p:spPr>
          <a:xfrm>
            <a:off x="571500" y="63500"/>
            <a:ext cx="11046000" cy="990000"/>
          </a:xfrm>
          <a:prstGeom prst="rect">
            <a:avLst/>
          </a:prstGeom>
          <a:noFill/>
          <a:ln>
            <a:noFill/>
          </a:ln>
        </p:spPr>
        <p:txBody>
          <a:bodyPr wrap="square" lIns="91425" tIns="91425" rIns="91425" bIns="91425" anchor="b" anchorCtr="0">
            <a:noAutofit/>
          </a:bodyPr>
          <a:lstStyle/>
          <a:p>
            <a:pPr marL="0" marR="0" lvl="0" indent="0" algn="l" rtl="0">
              <a:lnSpc>
                <a:spcPct val="95000"/>
              </a:lnSpc>
              <a:spcBef>
                <a:spcPts val="0"/>
              </a:spcBef>
              <a:spcAft>
                <a:spcPts val="0"/>
              </a:spcAft>
              <a:buClr>
                <a:schemeClr val="accent1"/>
              </a:buClr>
              <a:buSzPct val="25000"/>
              <a:buFont typeface="Arial"/>
              <a:buNone/>
            </a:pPr>
            <a:r>
              <a:rPr lang="en-US" sz="3200" b="0" i="0" u="none" strike="noStrike" cap="none">
                <a:solidFill>
                  <a:schemeClr val="accent1"/>
                </a:solidFill>
                <a:latin typeface="Arial"/>
                <a:ea typeface="Arial"/>
                <a:cs typeface="Arial"/>
                <a:sym typeface="Arial"/>
              </a:rPr>
              <a:t>Future Work</a:t>
            </a:r>
          </a:p>
        </p:txBody>
      </p:sp>
      <p:sp>
        <p:nvSpPr>
          <p:cNvPr id="881" name="Shape 881"/>
          <p:cNvSpPr txBox="1">
            <a:spLocks noGrp="1"/>
          </p:cNvSpPr>
          <p:nvPr>
            <p:ph type="body" idx="1"/>
          </p:nvPr>
        </p:nvSpPr>
        <p:spPr>
          <a:xfrm>
            <a:off x="571500" y="1444242"/>
            <a:ext cx="8272500" cy="4223700"/>
          </a:xfrm>
          <a:prstGeom prst="rect">
            <a:avLst/>
          </a:prstGeom>
          <a:noFill/>
          <a:ln>
            <a:noFill/>
          </a:ln>
        </p:spPr>
        <p:txBody>
          <a:bodyPr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ct val="100000"/>
              <a:buFont typeface="Arial"/>
              <a:buChar char="●"/>
            </a:pPr>
            <a:r>
              <a:rPr lang="en-US" sz="2200" b="0" i="0" u="none" strike="noStrike" cap="none">
                <a:solidFill>
                  <a:srgbClr val="5C656A"/>
                </a:solidFill>
                <a:latin typeface="Arial"/>
                <a:ea typeface="Arial"/>
                <a:cs typeface="Arial"/>
                <a:sym typeface="Arial"/>
              </a:rPr>
              <a:t>More monitoring</a:t>
            </a:r>
          </a:p>
          <a:p>
            <a:pPr marL="639762" marR="0" lvl="1" indent="-347662" algn="l" rtl="0">
              <a:lnSpc>
                <a:spcPct val="100000"/>
              </a:lnSpc>
              <a:spcBef>
                <a:spcPts val="400"/>
              </a:spcBef>
              <a:spcAft>
                <a:spcPts val="0"/>
              </a:spcAft>
              <a:buClr>
                <a:schemeClr val="dk1"/>
              </a:buClr>
              <a:buSzPct val="100000"/>
              <a:buFont typeface="Courier New"/>
              <a:buChar char="o"/>
            </a:pPr>
            <a:r>
              <a:rPr lang="en-US" sz="1800" b="0" i="0" u="none" strike="noStrike" cap="none">
                <a:solidFill>
                  <a:srgbClr val="5C656A"/>
                </a:solidFill>
                <a:latin typeface="Arial"/>
                <a:ea typeface="Arial"/>
                <a:cs typeface="Arial"/>
                <a:sym typeface="Arial"/>
              </a:rPr>
              <a:t>IXFR/AXFR performance</a:t>
            </a:r>
          </a:p>
          <a:p>
            <a:pPr marL="457200" marR="0" lvl="0" indent="-342900" algn="l" rtl="0">
              <a:lnSpc>
                <a:spcPct val="100000"/>
              </a:lnSpc>
              <a:spcBef>
                <a:spcPts val="1800"/>
              </a:spcBef>
              <a:spcAft>
                <a:spcPts val="0"/>
              </a:spcAft>
              <a:buClr>
                <a:schemeClr val="dk1"/>
              </a:buClr>
              <a:buSzPct val="100000"/>
              <a:buFont typeface="Arial"/>
              <a:buChar char="●"/>
            </a:pPr>
            <a:r>
              <a:rPr lang="en-US" sz="2200" b="0" i="0" u="none" strike="noStrike" cap="none">
                <a:solidFill>
                  <a:srgbClr val="5C656A"/>
                </a:solidFill>
                <a:latin typeface="Arial"/>
                <a:ea typeface="Arial"/>
                <a:cs typeface="Arial"/>
                <a:sym typeface="Arial"/>
              </a:rPr>
              <a:t>Monitor more zones</a:t>
            </a:r>
          </a:p>
          <a:p>
            <a:pPr marL="639762" marR="0" lvl="1" indent="-347662" algn="l" rtl="0">
              <a:lnSpc>
                <a:spcPct val="100000"/>
              </a:lnSpc>
              <a:spcBef>
                <a:spcPts val="400"/>
              </a:spcBef>
              <a:spcAft>
                <a:spcPts val="0"/>
              </a:spcAft>
              <a:buClr>
                <a:schemeClr val="dk1"/>
              </a:buClr>
              <a:buSzPct val="100000"/>
              <a:buFont typeface="Courier New"/>
              <a:buChar char="o"/>
            </a:pPr>
            <a:r>
              <a:rPr lang="en-US" sz="1800" b="0" i="0" u="none" strike="noStrike" cap="none">
                <a:solidFill>
                  <a:srgbClr val="5C656A"/>
                </a:solidFill>
                <a:latin typeface="Arial"/>
                <a:ea typeface="Arial"/>
                <a:cs typeface="Arial"/>
                <a:sym typeface="Arial"/>
              </a:rPr>
              <a:t>Critical zones for Salesforce and acquisitions</a:t>
            </a:r>
          </a:p>
          <a:p>
            <a:pPr marL="457200" marR="0" lvl="0" indent="-342900" algn="l" rtl="0">
              <a:lnSpc>
                <a:spcPct val="100000"/>
              </a:lnSpc>
              <a:spcBef>
                <a:spcPts val="1800"/>
              </a:spcBef>
              <a:spcAft>
                <a:spcPts val="0"/>
              </a:spcAft>
              <a:buClr>
                <a:schemeClr val="dk1"/>
              </a:buClr>
              <a:buSzPct val="100000"/>
              <a:buFont typeface="Arial"/>
              <a:buChar char="●"/>
            </a:pPr>
            <a:r>
              <a:rPr lang="en-US" sz="2200" b="0" i="0" u="none" strike="noStrike" cap="none">
                <a:solidFill>
                  <a:srgbClr val="5C656A"/>
                </a:solidFill>
                <a:latin typeface="Arial"/>
                <a:ea typeface="Arial"/>
                <a:cs typeface="Arial"/>
                <a:sym typeface="Arial"/>
              </a:rPr>
              <a:t>Deploy more vantage points geographically </a:t>
            </a:r>
          </a:p>
          <a:p>
            <a:pPr marL="639762" marR="0" lvl="1" indent="-347662" algn="l" rtl="0">
              <a:lnSpc>
                <a:spcPct val="100000"/>
              </a:lnSpc>
              <a:spcBef>
                <a:spcPts val="400"/>
              </a:spcBef>
              <a:spcAft>
                <a:spcPts val="0"/>
              </a:spcAft>
              <a:buClr>
                <a:schemeClr val="dk1"/>
              </a:buClr>
              <a:buSzPct val="100000"/>
              <a:buFont typeface="Courier New"/>
              <a:buChar char="o"/>
            </a:pPr>
            <a:r>
              <a:rPr lang="en-US" sz="1800" b="0" i="0" u="none" strike="noStrike" cap="none">
                <a:solidFill>
                  <a:srgbClr val="5C656A"/>
                </a:solidFill>
                <a:latin typeface="Arial"/>
                <a:ea typeface="Arial"/>
                <a:cs typeface="Arial"/>
                <a:sym typeface="Arial"/>
              </a:rPr>
              <a:t>One vantage point every continent</a:t>
            </a:r>
          </a:p>
          <a:p>
            <a:pPr marL="457200" marR="0" lvl="0" indent="-342900" algn="l" rtl="0">
              <a:lnSpc>
                <a:spcPct val="100000"/>
              </a:lnSpc>
              <a:spcBef>
                <a:spcPts val="1800"/>
              </a:spcBef>
              <a:spcAft>
                <a:spcPts val="0"/>
              </a:spcAft>
              <a:buClr>
                <a:schemeClr val="dk1"/>
              </a:buClr>
              <a:buSzPct val="100000"/>
              <a:buFont typeface="Arial"/>
              <a:buChar char="●"/>
            </a:pPr>
            <a:r>
              <a:rPr lang="en-US" sz="2200"/>
              <a:t>Work with </a:t>
            </a:r>
            <a:r>
              <a:rPr lang="en-US" sz="2200" b="0" i="0" u="none" strike="noStrike" cap="none">
                <a:solidFill>
                  <a:srgbClr val="5C656A"/>
                </a:solidFill>
                <a:latin typeface="Arial"/>
                <a:ea typeface="Arial"/>
                <a:cs typeface="Arial"/>
                <a:sym typeface="Arial"/>
              </a:rPr>
              <a:t>vendors to improve services</a:t>
            </a:r>
          </a:p>
          <a:p>
            <a:pPr marL="639762" marR="0" lvl="1" indent="-347662" algn="l" rtl="0">
              <a:lnSpc>
                <a:spcPct val="100000"/>
              </a:lnSpc>
              <a:spcBef>
                <a:spcPts val="400"/>
              </a:spcBef>
              <a:spcAft>
                <a:spcPts val="0"/>
              </a:spcAft>
              <a:buClr>
                <a:schemeClr val="dk1"/>
              </a:buClr>
              <a:buSzPct val="100000"/>
              <a:buFont typeface="Courier New"/>
              <a:buChar char="o"/>
            </a:pPr>
            <a:r>
              <a:rPr lang="en-US" sz="1800" b="0" i="0" u="none" strike="noStrike" cap="none">
                <a:solidFill>
                  <a:srgbClr val="5C656A"/>
                </a:solidFill>
                <a:latin typeface="Arial"/>
                <a:ea typeface="Arial"/>
                <a:cs typeface="Arial"/>
                <a:sym typeface="Arial"/>
              </a:rPr>
              <a:t>Propagation delays</a:t>
            </a:r>
          </a:p>
          <a:p>
            <a:pPr marL="639762" marR="0" lvl="1" indent="-347662" algn="l" rtl="0">
              <a:lnSpc>
                <a:spcPct val="100000"/>
              </a:lnSpc>
              <a:spcBef>
                <a:spcPts val="800"/>
              </a:spcBef>
              <a:spcAft>
                <a:spcPts val="0"/>
              </a:spcAft>
              <a:buClr>
                <a:schemeClr val="dk1"/>
              </a:buClr>
              <a:buSzPct val="100000"/>
              <a:buFont typeface="Courier New"/>
              <a:buChar char="o"/>
            </a:pPr>
            <a:r>
              <a:rPr lang="en-US" sz="1800" b="0" i="0" u="none" strike="noStrike" cap="none">
                <a:solidFill>
                  <a:srgbClr val="5C656A"/>
                </a:solidFill>
                <a:latin typeface="Arial"/>
                <a:ea typeface="Arial"/>
                <a:cs typeface="Arial"/>
                <a:sym typeface="Arial"/>
              </a:rPr>
              <a:t>Rest API  </a:t>
            </a:r>
          </a:p>
          <a:p>
            <a:pPr marL="254000" marR="0" lvl="0" indent="-254000" algn="l" rtl="0">
              <a:lnSpc>
                <a:spcPct val="100000"/>
              </a:lnSpc>
              <a:spcBef>
                <a:spcPts val="1800"/>
              </a:spcBef>
              <a:spcAft>
                <a:spcPts val="0"/>
              </a:spcAft>
              <a:buClr>
                <a:srgbClr val="7F7F7F"/>
              </a:buClr>
              <a:buSzPct val="100000"/>
              <a:buFont typeface="Arial"/>
              <a:buNone/>
            </a:pPr>
            <a:endParaRPr sz="2200" b="0" i="0" u="none" strike="noStrike" cap="none">
              <a:solidFill>
                <a:srgbClr val="5C656A"/>
              </a:solidFill>
              <a:latin typeface="Arial"/>
              <a:ea typeface="Arial"/>
              <a:cs typeface="Arial"/>
              <a:sym typeface="Arial"/>
            </a:endParaRPr>
          </a:p>
        </p:txBody>
      </p:sp>
      <p:sp>
        <p:nvSpPr>
          <p:cNvPr id="882" name="Shape 882"/>
          <p:cNvSpPr txBox="1"/>
          <p:nvPr/>
        </p:nvSpPr>
        <p:spPr>
          <a:xfrm>
            <a:off x="356026" y="6421416"/>
            <a:ext cx="383400" cy="307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en-US"/>
              <a:t>20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Shape 636"/>
          <p:cNvSpPr txBox="1">
            <a:spLocks noGrp="1"/>
          </p:cNvSpPr>
          <p:nvPr>
            <p:ph type="title"/>
          </p:nvPr>
        </p:nvSpPr>
        <p:spPr>
          <a:xfrm>
            <a:off x="571500" y="63500"/>
            <a:ext cx="11046000" cy="990000"/>
          </a:xfrm>
          <a:prstGeom prst="rect">
            <a:avLst/>
          </a:prstGeom>
          <a:noFill/>
          <a:ln>
            <a:noFill/>
          </a:ln>
        </p:spPr>
        <p:txBody>
          <a:bodyPr wrap="square" lIns="91425" tIns="91425" rIns="91425" bIns="91425" anchor="b" anchorCtr="0">
            <a:noAutofit/>
          </a:bodyPr>
          <a:lstStyle/>
          <a:p>
            <a:pPr marL="0" marR="0" lvl="0" indent="0" algn="l" rtl="0">
              <a:lnSpc>
                <a:spcPct val="95000"/>
              </a:lnSpc>
              <a:spcBef>
                <a:spcPts val="0"/>
              </a:spcBef>
              <a:spcAft>
                <a:spcPts val="0"/>
              </a:spcAft>
              <a:buClr>
                <a:schemeClr val="accent1"/>
              </a:buClr>
              <a:buSzPct val="25000"/>
              <a:buFont typeface="Arial"/>
              <a:buNone/>
            </a:pPr>
            <a:r>
              <a:rPr lang="en-US"/>
              <a:t>Motivation</a:t>
            </a:r>
          </a:p>
        </p:txBody>
      </p:sp>
      <p:sp>
        <p:nvSpPr>
          <p:cNvPr id="637" name="Shape 637"/>
          <p:cNvSpPr txBox="1">
            <a:spLocks noGrp="1"/>
          </p:cNvSpPr>
          <p:nvPr>
            <p:ph type="body" idx="1"/>
          </p:nvPr>
        </p:nvSpPr>
        <p:spPr>
          <a:xfrm>
            <a:off x="571500" y="1764283"/>
            <a:ext cx="5303400" cy="4223700"/>
          </a:xfrm>
          <a:prstGeom prst="rect">
            <a:avLst/>
          </a:prstGeom>
          <a:noFill/>
          <a:ln>
            <a:noFill/>
          </a:ln>
        </p:spPr>
        <p:txBody>
          <a:bodyPr wrap="square" lIns="91425" tIns="91425" rIns="91425" bIns="91425" anchor="t" anchorCtr="0">
            <a:noAutofit/>
          </a:bodyPr>
          <a:lstStyle/>
          <a:p>
            <a:pPr marL="457200" marR="0" lvl="0" indent="-342900" algn="l" rtl="0">
              <a:lnSpc>
                <a:spcPct val="115000"/>
              </a:lnSpc>
              <a:spcBef>
                <a:spcPts val="1400"/>
              </a:spcBef>
              <a:spcAft>
                <a:spcPts val="0"/>
              </a:spcAft>
              <a:buClr>
                <a:schemeClr val="dk1"/>
              </a:buClr>
              <a:buSzPct val="100000"/>
              <a:buFont typeface="Arial"/>
              <a:buChar char="●"/>
            </a:pPr>
            <a:r>
              <a:rPr lang="en-US" sz="2400"/>
              <a:t>Software as a Service (SaaS) Cloud is the business of SFDC</a:t>
            </a:r>
          </a:p>
          <a:p>
            <a:pPr marL="457200" marR="0" lvl="0" indent="-342900" algn="l" rtl="0">
              <a:lnSpc>
                <a:spcPct val="115000"/>
              </a:lnSpc>
              <a:spcBef>
                <a:spcPts val="1400"/>
              </a:spcBef>
              <a:spcAft>
                <a:spcPts val="0"/>
              </a:spcAft>
              <a:buClr>
                <a:schemeClr val="dk1"/>
              </a:buClr>
              <a:buSzPct val="100000"/>
              <a:buFont typeface="Arial"/>
              <a:buChar char="●"/>
            </a:pPr>
            <a:r>
              <a:rPr lang="en-US" sz="2400"/>
              <a:t>Long history of using managed DNS services rather than operating our own</a:t>
            </a:r>
          </a:p>
          <a:p>
            <a:pPr marL="457200" marR="0" lvl="0" indent="-342900" algn="l" rtl="0">
              <a:lnSpc>
                <a:spcPct val="115000"/>
              </a:lnSpc>
              <a:spcBef>
                <a:spcPts val="1400"/>
              </a:spcBef>
              <a:spcAft>
                <a:spcPts val="0"/>
              </a:spcAft>
              <a:buClr>
                <a:schemeClr val="dk1"/>
              </a:buClr>
              <a:buSzPct val="100000"/>
              <a:buFont typeface="Arial"/>
              <a:buChar char="●"/>
            </a:pPr>
            <a:r>
              <a:rPr lang="en-US" sz="2400"/>
              <a:t>Associated with the data center architecture we’ve built</a:t>
            </a:r>
          </a:p>
          <a:p>
            <a:pPr marL="457200" marR="0" lvl="0" indent="-342900" algn="l" rtl="0">
              <a:lnSpc>
                <a:spcPct val="115000"/>
              </a:lnSpc>
              <a:spcBef>
                <a:spcPts val="1400"/>
              </a:spcBef>
              <a:spcAft>
                <a:spcPts val="0"/>
              </a:spcAft>
              <a:buClr>
                <a:schemeClr val="dk1"/>
              </a:buClr>
              <a:buSzPct val="100000"/>
              <a:buFont typeface="Arial"/>
              <a:buChar char="●"/>
            </a:pPr>
            <a:r>
              <a:rPr lang="en-US" sz="2400"/>
              <a:t>CNAME is important to us</a:t>
            </a:r>
          </a:p>
          <a:p>
            <a:pPr marL="254000" marR="0" lvl="0" indent="-254000" algn="l" rtl="0">
              <a:lnSpc>
                <a:spcPct val="115000"/>
              </a:lnSpc>
              <a:spcBef>
                <a:spcPts val="1400"/>
              </a:spcBef>
              <a:spcAft>
                <a:spcPts val="0"/>
              </a:spcAft>
              <a:buClr>
                <a:srgbClr val="7F7F7F"/>
              </a:buClr>
              <a:buSzPct val="100000"/>
              <a:buFont typeface="Arial"/>
              <a:buNone/>
            </a:pPr>
            <a:endParaRPr sz="2000" b="0" i="0" u="none" strike="noStrike" cap="none">
              <a:solidFill>
                <a:srgbClr val="5C656A"/>
              </a:solidFill>
              <a:latin typeface="Arial"/>
              <a:ea typeface="Arial"/>
              <a:cs typeface="Arial"/>
              <a:sym typeface="Arial"/>
            </a:endParaRPr>
          </a:p>
        </p:txBody>
      </p:sp>
      <p:sp>
        <p:nvSpPr>
          <p:cNvPr id="638" name="Shape 638"/>
          <p:cNvSpPr txBox="1"/>
          <p:nvPr/>
        </p:nvSpPr>
        <p:spPr>
          <a:xfrm>
            <a:off x="356026" y="6421416"/>
            <a:ext cx="284100" cy="307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en-US"/>
              <a:t>2</a:t>
            </a:r>
          </a:p>
        </p:txBody>
      </p:sp>
      <p:sp>
        <p:nvSpPr>
          <p:cNvPr id="639" name="Shape 639"/>
          <p:cNvSpPr txBox="1">
            <a:spLocks noGrp="1"/>
          </p:cNvSpPr>
          <p:nvPr>
            <p:ph type="body" idx="2"/>
          </p:nvPr>
        </p:nvSpPr>
        <p:spPr>
          <a:xfrm>
            <a:off x="6313932" y="1764283"/>
            <a:ext cx="5303400" cy="4223700"/>
          </a:xfrm>
          <a:prstGeom prst="rect">
            <a:avLst/>
          </a:prstGeom>
        </p:spPr>
        <p:txBody>
          <a:bodyPr wrap="square" lIns="91425" tIns="91425" rIns="91425" bIns="91425" anchor="t" anchorCtr="0">
            <a:noAutofit/>
          </a:bodyPr>
          <a:lstStyle/>
          <a:p>
            <a:pPr marL="457200" lvl="0" indent="-342900" rtl="0">
              <a:lnSpc>
                <a:spcPct val="115000"/>
              </a:lnSpc>
              <a:spcBef>
                <a:spcPts val="1400"/>
              </a:spcBef>
              <a:spcAft>
                <a:spcPts val="0"/>
              </a:spcAft>
              <a:buClr>
                <a:schemeClr val="dk1"/>
              </a:buClr>
              <a:buSzPct val="100000"/>
            </a:pPr>
            <a:r>
              <a:rPr lang="en-US" sz="2400"/>
              <a:t>Must be highly available  </a:t>
            </a:r>
          </a:p>
          <a:p>
            <a:pPr marL="457200" lvl="0" indent="-342900" rtl="0">
              <a:lnSpc>
                <a:spcPct val="115000"/>
              </a:lnSpc>
              <a:spcBef>
                <a:spcPts val="1400"/>
              </a:spcBef>
              <a:spcAft>
                <a:spcPts val="0"/>
              </a:spcAft>
              <a:buClr>
                <a:schemeClr val="dk1"/>
              </a:buClr>
              <a:buSzPct val="100000"/>
            </a:pPr>
            <a:r>
              <a:rPr lang="en-US" sz="2400"/>
              <a:t>Several large DNS provider DDoS events in recent years</a:t>
            </a:r>
          </a:p>
          <a:p>
            <a:pPr marL="457200" lvl="0" indent="-342900" rtl="0">
              <a:lnSpc>
                <a:spcPct val="115000"/>
              </a:lnSpc>
              <a:spcBef>
                <a:spcPts val="1400"/>
              </a:spcBef>
              <a:spcAft>
                <a:spcPts val="0"/>
              </a:spcAft>
              <a:buClr>
                <a:schemeClr val="dk1"/>
              </a:buClr>
              <a:buSzPct val="100000"/>
            </a:pPr>
            <a:r>
              <a:rPr lang="en-US" sz="2400"/>
              <a:t>Led us to multi-vendor choice</a:t>
            </a:r>
          </a:p>
          <a:p>
            <a:pPr marL="457200" lvl="0" indent="-342900" rtl="0">
              <a:lnSpc>
                <a:spcPct val="115000"/>
              </a:lnSpc>
              <a:spcBef>
                <a:spcPts val="1400"/>
              </a:spcBef>
              <a:spcAft>
                <a:spcPts val="0"/>
              </a:spcAft>
              <a:buClr>
                <a:schemeClr val="dk1"/>
              </a:buClr>
              <a:buSzPct val="100000"/>
            </a:pPr>
            <a:r>
              <a:rPr lang="en-US" sz="2400"/>
              <a:t>The most recent DDoS events did not affect SFDC core, as a result of this choice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Shape 645"/>
          <p:cNvSpPr txBox="1">
            <a:spLocks noGrp="1"/>
          </p:cNvSpPr>
          <p:nvPr>
            <p:ph type="title"/>
          </p:nvPr>
        </p:nvSpPr>
        <p:spPr>
          <a:xfrm>
            <a:off x="571500" y="63500"/>
            <a:ext cx="11045951" cy="990119"/>
          </a:xfrm>
          <a:prstGeom prst="rect">
            <a:avLst/>
          </a:prstGeom>
          <a:noFill/>
          <a:ln>
            <a:noFill/>
          </a:ln>
        </p:spPr>
        <p:txBody>
          <a:bodyPr wrap="square" lIns="91425" tIns="91425" rIns="91425" bIns="91425" anchor="b" anchorCtr="0">
            <a:noAutofit/>
          </a:bodyPr>
          <a:lstStyle/>
          <a:p>
            <a:pPr marL="0" marR="0" lvl="0" indent="0" algn="l" rtl="0">
              <a:lnSpc>
                <a:spcPct val="95000"/>
              </a:lnSpc>
              <a:spcBef>
                <a:spcPts val="0"/>
              </a:spcBef>
              <a:spcAft>
                <a:spcPts val="0"/>
              </a:spcAft>
              <a:buClr>
                <a:schemeClr val="accent1"/>
              </a:buClr>
              <a:buSzPct val="25000"/>
              <a:buFont typeface="Arial"/>
              <a:buNone/>
            </a:pPr>
            <a:r>
              <a:rPr lang="en-US" sz="3200" b="0" i="0" u="none" strike="noStrike" cap="none">
                <a:solidFill>
                  <a:schemeClr val="accent1"/>
                </a:solidFill>
                <a:latin typeface="Arial"/>
                <a:ea typeface="Arial"/>
                <a:cs typeface="Arial"/>
                <a:sym typeface="Arial"/>
              </a:rPr>
              <a:t>Background - </a:t>
            </a:r>
            <a:r>
              <a:rPr lang="en-US" sz="3000" b="0" i="0" u="none" strike="noStrike" cap="none">
                <a:solidFill>
                  <a:schemeClr val="accent1"/>
                </a:solidFill>
                <a:latin typeface="Arial"/>
                <a:ea typeface="Arial"/>
                <a:cs typeface="Arial"/>
                <a:sym typeface="Arial"/>
              </a:rPr>
              <a:t>Primary/Secondary</a:t>
            </a:r>
          </a:p>
        </p:txBody>
      </p:sp>
      <p:sp>
        <p:nvSpPr>
          <p:cNvPr id="646" name="Shape 646"/>
          <p:cNvSpPr/>
          <p:nvPr/>
        </p:nvSpPr>
        <p:spPr>
          <a:xfrm>
            <a:off x="5442182" y="2112523"/>
            <a:ext cx="1033621" cy="456867"/>
          </a:xfrm>
          <a:prstGeom prst="roundRect">
            <a:avLst>
              <a:gd name="adj" fmla="val 16667"/>
            </a:avLst>
          </a:prstGeom>
          <a:solidFill>
            <a:srgbClr val="BFBFBF"/>
          </a:solidFill>
          <a:ln w="25400"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cxnSp>
        <p:nvCxnSpPr>
          <p:cNvPr id="647" name="Shape 647"/>
          <p:cNvCxnSpPr/>
          <p:nvPr/>
        </p:nvCxnSpPr>
        <p:spPr>
          <a:xfrm rot="10800000" flipH="1">
            <a:off x="4067598" y="2472842"/>
            <a:ext cx="1272511" cy="11519"/>
          </a:xfrm>
          <a:prstGeom prst="straightConnector1">
            <a:avLst/>
          </a:prstGeom>
          <a:noFill/>
          <a:ln w="38100" cap="flat" cmpd="sng">
            <a:solidFill>
              <a:schemeClr val="accent1"/>
            </a:solidFill>
            <a:prstDash val="solid"/>
            <a:round/>
            <a:headEnd type="none" w="med" len="med"/>
            <a:tailEnd type="triangle" w="lg" len="lg"/>
          </a:ln>
        </p:spPr>
      </p:cxnSp>
      <p:cxnSp>
        <p:nvCxnSpPr>
          <p:cNvPr id="648" name="Shape 648"/>
          <p:cNvCxnSpPr/>
          <p:nvPr/>
        </p:nvCxnSpPr>
        <p:spPr>
          <a:xfrm>
            <a:off x="4041255" y="2584486"/>
            <a:ext cx="1860224" cy="524980"/>
          </a:xfrm>
          <a:prstGeom prst="straightConnector1">
            <a:avLst/>
          </a:prstGeom>
          <a:noFill/>
          <a:ln w="38100" cap="flat" cmpd="sng">
            <a:solidFill>
              <a:schemeClr val="accent1"/>
            </a:solidFill>
            <a:prstDash val="solid"/>
            <a:round/>
            <a:headEnd type="none" w="med" len="med"/>
            <a:tailEnd type="triangle" w="lg" len="lg"/>
          </a:ln>
        </p:spPr>
      </p:cxnSp>
      <p:cxnSp>
        <p:nvCxnSpPr>
          <p:cNvPr id="649" name="Shape 649"/>
          <p:cNvCxnSpPr/>
          <p:nvPr/>
        </p:nvCxnSpPr>
        <p:spPr>
          <a:xfrm rot="10800000" flipH="1">
            <a:off x="4062903" y="2646508"/>
            <a:ext cx="1440239" cy="483892"/>
          </a:xfrm>
          <a:prstGeom prst="straightConnector1">
            <a:avLst/>
          </a:prstGeom>
          <a:noFill/>
          <a:ln w="38100" cap="flat" cmpd="sng">
            <a:solidFill>
              <a:schemeClr val="accent1"/>
            </a:solidFill>
            <a:prstDash val="solid"/>
            <a:round/>
            <a:headEnd type="none" w="med" len="med"/>
            <a:tailEnd type="triangle" w="lg" len="lg"/>
          </a:ln>
        </p:spPr>
      </p:cxnSp>
      <p:cxnSp>
        <p:nvCxnSpPr>
          <p:cNvPr id="650" name="Shape 650"/>
          <p:cNvCxnSpPr/>
          <p:nvPr/>
        </p:nvCxnSpPr>
        <p:spPr>
          <a:xfrm rot="10800000" flipH="1">
            <a:off x="4070758" y="2888454"/>
            <a:ext cx="1650538" cy="297990"/>
          </a:xfrm>
          <a:prstGeom prst="straightConnector1">
            <a:avLst/>
          </a:prstGeom>
          <a:noFill/>
          <a:ln w="38100" cap="flat" cmpd="sng">
            <a:solidFill>
              <a:schemeClr val="accent1"/>
            </a:solidFill>
            <a:prstDash val="solid"/>
            <a:round/>
            <a:headEnd type="none" w="med" len="med"/>
            <a:tailEnd type="triangle" w="lg" len="lg"/>
          </a:ln>
        </p:spPr>
      </p:cxnSp>
      <p:sp>
        <p:nvSpPr>
          <p:cNvPr id="651" name="Shape 651"/>
          <p:cNvSpPr/>
          <p:nvPr/>
        </p:nvSpPr>
        <p:spPr>
          <a:xfrm>
            <a:off x="4503532" y="4040148"/>
            <a:ext cx="1463015" cy="566815"/>
          </a:xfrm>
          <a:prstGeom prst="roundRect">
            <a:avLst>
              <a:gd name="adj" fmla="val 16667"/>
            </a:avLst>
          </a:prstGeom>
          <a:solidFill>
            <a:srgbClr val="BFBFBF"/>
          </a:solidFill>
          <a:ln w="25400"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600" b="0" i="0" u="none" strike="noStrike" cap="none">
                <a:solidFill>
                  <a:schemeClr val="dk1"/>
                </a:solidFill>
                <a:latin typeface="Arial"/>
                <a:ea typeface="Arial"/>
                <a:cs typeface="Arial"/>
                <a:sym typeface="Arial"/>
              </a:rPr>
              <a:t>Outbound</a:t>
            </a:r>
          </a:p>
          <a:p>
            <a:pPr marL="0" marR="0" lvl="0" indent="0" algn="ctr" rtl="0">
              <a:lnSpc>
                <a:spcPct val="100000"/>
              </a:lnSpc>
              <a:spcBef>
                <a:spcPts val="0"/>
              </a:spcBef>
              <a:spcAft>
                <a:spcPts val="0"/>
              </a:spcAft>
              <a:buClr>
                <a:schemeClr val="dk1"/>
              </a:buClr>
              <a:buSzPct val="25000"/>
              <a:buFont typeface="Arial"/>
              <a:buNone/>
            </a:pPr>
            <a:r>
              <a:rPr lang="en-US" sz="1600" b="0" i="0" u="none" strike="noStrike" cap="none">
                <a:solidFill>
                  <a:schemeClr val="dk1"/>
                </a:solidFill>
                <a:latin typeface="Arial"/>
                <a:ea typeface="Arial"/>
                <a:cs typeface="Arial"/>
                <a:sym typeface="Arial"/>
              </a:rPr>
              <a:t>XFR</a:t>
            </a:r>
          </a:p>
        </p:txBody>
      </p:sp>
      <p:cxnSp>
        <p:nvCxnSpPr>
          <p:cNvPr id="652" name="Shape 652"/>
          <p:cNvCxnSpPr/>
          <p:nvPr/>
        </p:nvCxnSpPr>
        <p:spPr>
          <a:xfrm flipH="1">
            <a:off x="5679547" y="3366862"/>
            <a:ext cx="863689" cy="629576"/>
          </a:xfrm>
          <a:prstGeom prst="straightConnector1">
            <a:avLst/>
          </a:prstGeom>
          <a:noFill/>
          <a:ln w="38100" cap="flat" cmpd="sng">
            <a:solidFill>
              <a:schemeClr val="accent1"/>
            </a:solidFill>
            <a:prstDash val="solid"/>
            <a:round/>
            <a:headEnd type="none" w="med" len="med"/>
            <a:tailEnd type="triangle" w="lg" len="lg"/>
          </a:ln>
        </p:spPr>
      </p:cxnSp>
      <p:cxnSp>
        <p:nvCxnSpPr>
          <p:cNvPr id="653" name="Shape 653"/>
          <p:cNvCxnSpPr/>
          <p:nvPr/>
        </p:nvCxnSpPr>
        <p:spPr>
          <a:xfrm rot="10800000" flipH="1">
            <a:off x="6002721" y="4459543"/>
            <a:ext cx="2136376" cy="664"/>
          </a:xfrm>
          <a:prstGeom prst="straightConnector1">
            <a:avLst/>
          </a:prstGeom>
          <a:noFill/>
          <a:ln w="38100" cap="flat" cmpd="sng">
            <a:solidFill>
              <a:schemeClr val="dk1"/>
            </a:solidFill>
            <a:prstDash val="solid"/>
            <a:round/>
            <a:headEnd type="none" w="med" len="med"/>
            <a:tailEnd type="triangle" w="lg" len="lg"/>
          </a:ln>
        </p:spPr>
      </p:cxnSp>
      <p:cxnSp>
        <p:nvCxnSpPr>
          <p:cNvPr id="654" name="Shape 654"/>
          <p:cNvCxnSpPr/>
          <p:nvPr/>
        </p:nvCxnSpPr>
        <p:spPr>
          <a:xfrm rot="10800000">
            <a:off x="5965206" y="4186772"/>
            <a:ext cx="2084515" cy="0"/>
          </a:xfrm>
          <a:prstGeom prst="straightConnector1">
            <a:avLst/>
          </a:prstGeom>
          <a:noFill/>
          <a:ln w="38100" cap="flat" cmpd="sng">
            <a:solidFill>
              <a:srgbClr val="00B050"/>
            </a:solidFill>
            <a:prstDash val="solid"/>
            <a:round/>
            <a:headEnd type="none" w="med" len="med"/>
            <a:tailEnd type="triangle" w="lg" len="lg"/>
          </a:ln>
        </p:spPr>
      </p:cxnSp>
      <p:sp>
        <p:nvSpPr>
          <p:cNvPr id="655" name="Shape 655"/>
          <p:cNvSpPr txBox="1"/>
          <p:nvPr/>
        </p:nvSpPr>
        <p:spPr>
          <a:xfrm>
            <a:off x="6355080" y="4516471"/>
            <a:ext cx="1197764" cy="33855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600" b="0" i="0" u="none" strike="noStrike" cap="none">
                <a:solidFill>
                  <a:srgbClr val="000000"/>
                </a:solidFill>
                <a:latin typeface="Arial"/>
                <a:ea typeface="Arial"/>
                <a:cs typeface="Arial"/>
                <a:sym typeface="Arial"/>
              </a:rPr>
              <a:t>DNS Notify</a:t>
            </a:r>
          </a:p>
        </p:txBody>
      </p:sp>
      <p:sp>
        <p:nvSpPr>
          <p:cNvPr id="656" name="Shape 656"/>
          <p:cNvSpPr txBox="1"/>
          <p:nvPr/>
        </p:nvSpPr>
        <p:spPr>
          <a:xfrm>
            <a:off x="6305387" y="3847042"/>
            <a:ext cx="1255472" cy="33855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600" b="0" i="0" u="none" strike="noStrike" cap="none">
                <a:solidFill>
                  <a:srgbClr val="000000"/>
                </a:solidFill>
                <a:latin typeface="Arial"/>
                <a:ea typeface="Arial"/>
                <a:cs typeface="Arial"/>
                <a:sym typeface="Arial"/>
              </a:rPr>
              <a:t>Check SOA</a:t>
            </a:r>
          </a:p>
        </p:txBody>
      </p:sp>
      <p:cxnSp>
        <p:nvCxnSpPr>
          <p:cNvPr id="657" name="Shape 657"/>
          <p:cNvCxnSpPr/>
          <p:nvPr/>
        </p:nvCxnSpPr>
        <p:spPr>
          <a:xfrm>
            <a:off x="2068056" y="2962827"/>
            <a:ext cx="861302" cy="254955"/>
          </a:xfrm>
          <a:prstGeom prst="straightConnector1">
            <a:avLst/>
          </a:prstGeom>
          <a:noFill/>
          <a:ln w="38100" cap="flat" cmpd="sng">
            <a:solidFill>
              <a:srgbClr val="FFC000"/>
            </a:solidFill>
            <a:prstDash val="solid"/>
            <a:round/>
            <a:headEnd type="none" w="med" len="med"/>
            <a:tailEnd type="triangle" w="lg" len="lg"/>
          </a:ln>
        </p:spPr>
      </p:cxnSp>
      <p:cxnSp>
        <p:nvCxnSpPr>
          <p:cNvPr id="658" name="Shape 658"/>
          <p:cNvCxnSpPr/>
          <p:nvPr/>
        </p:nvCxnSpPr>
        <p:spPr>
          <a:xfrm rot="10800000" flipH="1">
            <a:off x="2068056" y="2495192"/>
            <a:ext cx="881884" cy="182070"/>
          </a:xfrm>
          <a:prstGeom prst="straightConnector1">
            <a:avLst/>
          </a:prstGeom>
          <a:noFill/>
          <a:ln w="38100" cap="flat" cmpd="sng">
            <a:solidFill>
              <a:srgbClr val="FFC000"/>
            </a:solidFill>
            <a:prstDash val="solid"/>
            <a:round/>
            <a:headEnd type="none" w="med" len="med"/>
            <a:tailEnd type="triangle" w="lg" len="lg"/>
          </a:ln>
        </p:spPr>
      </p:cxnSp>
      <p:cxnSp>
        <p:nvCxnSpPr>
          <p:cNvPr id="659" name="Shape 659"/>
          <p:cNvCxnSpPr/>
          <p:nvPr/>
        </p:nvCxnSpPr>
        <p:spPr>
          <a:xfrm>
            <a:off x="8900221" y="1872875"/>
            <a:ext cx="2011619" cy="0"/>
          </a:xfrm>
          <a:prstGeom prst="straightConnector1">
            <a:avLst/>
          </a:prstGeom>
          <a:noFill/>
          <a:ln w="38100" cap="flat" cmpd="sng">
            <a:solidFill>
              <a:srgbClr val="FFC000"/>
            </a:solidFill>
            <a:prstDash val="solid"/>
            <a:round/>
            <a:headEnd type="none" w="med" len="med"/>
            <a:tailEnd type="triangle" w="lg" len="lg"/>
          </a:ln>
        </p:spPr>
      </p:cxnSp>
      <p:cxnSp>
        <p:nvCxnSpPr>
          <p:cNvPr id="660" name="Shape 660"/>
          <p:cNvCxnSpPr/>
          <p:nvPr/>
        </p:nvCxnSpPr>
        <p:spPr>
          <a:xfrm>
            <a:off x="8924592" y="2431256"/>
            <a:ext cx="1987247" cy="0"/>
          </a:xfrm>
          <a:prstGeom prst="straightConnector1">
            <a:avLst/>
          </a:prstGeom>
          <a:noFill/>
          <a:ln w="38100" cap="flat" cmpd="sng">
            <a:solidFill>
              <a:schemeClr val="accent1"/>
            </a:solidFill>
            <a:prstDash val="solid"/>
            <a:round/>
            <a:headEnd type="none" w="med" len="med"/>
            <a:tailEnd type="triangle" w="lg" len="lg"/>
          </a:ln>
        </p:spPr>
      </p:cxnSp>
      <p:sp>
        <p:nvSpPr>
          <p:cNvPr id="661" name="Shape 661"/>
          <p:cNvSpPr txBox="1"/>
          <p:nvPr/>
        </p:nvSpPr>
        <p:spPr>
          <a:xfrm>
            <a:off x="8978077" y="2489691"/>
            <a:ext cx="2130711" cy="33855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600" b="0" i="0" u="none" strike="noStrike" cap="none">
                <a:solidFill>
                  <a:srgbClr val="000000"/>
                </a:solidFill>
                <a:latin typeface="Arial"/>
                <a:ea typeface="Arial"/>
                <a:cs typeface="Arial"/>
                <a:sym typeface="Arial"/>
              </a:rPr>
              <a:t>Database Replication</a:t>
            </a:r>
          </a:p>
        </p:txBody>
      </p:sp>
      <p:sp>
        <p:nvSpPr>
          <p:cNvPr id="662" name="Shape 662"/>
          <p:cNvSpPr txBox="1"/>
          <p:nvPr/>
        </p:nvSpPr>
        <p:spPr>
          <a:xfrm>
            <a:off x="9083343" y="1935666"/>
            <a:ext cx="1595309" cy="33855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600" b="0" i="0" u="none" strike="noStrike" cap="none">
                <a:solidFill>
                  <a:srgbClr val="000000"/>
                </a:solidFill>
                <a:latin typeface="Arial"/>
                <a:ea typeface="Arial"/>
                <a:cs typeface="Arial"/>
                <a:sym typeface="Arial"/>
              </a:rPr>
              <a:t>DNS Data Flow</a:t>
            </a:r>
          </a:p>
        </p:txBody>
      </p:sp>
      <p:cxnSp>
        <p:nvCxnSpPr>
          <p:cNvPr id="663" name="Shape 663"/>
          <p:cNvCxnSpPr/>
          <p:nvPr/>
        </p:nvCxnSpPr>
        <p:spPr>
          <a:xfrm rot="10800000" flipH="1">
            <a:off x="8941342" y="3026849"/>
            <a:ext cx="2053131" cy="0"/>
          </a:xfrm>
          <a:prstGeom prst="straightConnector1">
            <a:avLst/>
          </a:prstGeom>
          <a:noFill/>
          <a:ln w="38100" cap="flat" cmpd="sng">
            <a:solidFill>
              <a:srgbClr val="00B050"/>
            </a:solidFill>
            <a:prstDash val="solid"/>
            <a:round/>
            <a:headEnd type="none" w="med" len="med"/>
            <a:tailEnd type="triangle" w="lg" len="lg"/>
          </a:ln>
        </p:spPr>
      </p:cxnSp>
      <p:sp>
        <p:nvSpPr>
          <p:cNvPr id="664" name="Shape 664"/>
          <p:cNvSpPr txBox="1"/>
          <p:nvPr/>
        </p:nvSpPr>
        <p:spPr>
          <a:xfrm>
            <a:off x="9513007" y="3060361"/>
            <a:ext cx="651139" cy="33855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600" b="0" i="0" u="none" strike="noStrike" cap="none">
                <a:solidFill>
                  <a:srgbClr val="000000"/>
                </a:solidFill>
                <a:latin typeface="Arial"/>
                <a:ea typeface="Arial"/>
                <a:cs typeface="Arial"/>
                <a:sym typeface="Arial"/>
              </a:rPr>
              <a:t>IXFR</a:t>
            </a:r>
          </a:p>
        </p:txBody>
      </p:sp>
      <p:cxnSp>
        <p:nvCxnSpPr>
          <p:cNvPr id="665" name="Shape 665"/>
          <p:cNvCxnSpPr/>
          <p:nvPr/>
        </p:nvCxnSpPr>
        <p:spPr>
          <a:xfrm>
            <a:off x="2408299" y="1978401"/>
            <a:ext cx="0" cy="3743907"/>
          </a:xfrm>
          <a:prstGeom prst="straightConnector1">
            <a:avLst/>
          </a:prstGeom>
          <a:noFill/>
          <a:ln w="34925" cap="flat" cmpd="sng">
            <a:solidFill>
              <a:srgbClr val="FF0000"/>
            </a:solidFill>
            <a:prstDash val="dash"/>
            <a:round/>
            <a:headEnd type="none" w="med" len="med"/>
            <a:tailEnd type="none" w="med" len="med"/>
          </a:ln>
        </p:spPr>
      </p:cxnSp>
      <p:cxnSp>
        <p:nvCxnSpPr>
          <p:cNvPr id="666" name="Shape 666"/>
          <p:cNvCxnSpPr/>
          <p:nvPr/>
        </p:nvCxnSpPr>
        <p:spPr>
          <a:xfrm>
            <a:off x="7501295" y="1951074"/>
            <a:ext cx="0" cy="3743907"/>
          </a:xfrm>
          <a:prstGeom prst="straightConnector1">
            <a:avLst/>
          </a:prstGeom>
          <a:noFill/>
          <a:ln w="34925" cap="flat" cmpd="sng">
            <a:solidFill>
              <a:srgbClr val="FF0000"/>
            </a:solidFill>
            <a:prstDash val="dash"/>
            <a:round/>
            <a:headEnd type="none" w="med" len="med"/>
            <a:tailEnd type="none" w="med" len="med"/>
          </a:ln>
        </p:spPr>
      </p:cxnSp>
      <p:sp>
        <p:nvSpPr>
          <p:cNvPr id="667" name="Shape 667"/>
          <p:cNvSpPr txBox="1"/>
          <p:nvPr/>
        </p:nvSpPr>
        <p:spPr>
          <a:xfrm>
            <a:off x="4341575" y="5140908"/>
            <a:ext cx="1039067" cy="33855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600" b="0" i="0" u="none" strike="noStrike" cap="none">
                <a:solidFill>
                  <a:srgbClr val="000000"/>
                </a:solidFill>
                <a:latin typeface="Arial"/>
                <a:ea typeface="Arial"/>
                <a:cs typeface="Arial"/>
                <a:sym typeface="Arial"/>
              </a:rPr>
              <a:t>Vendor A</a:t>
            </a:r>
          </a:p>
        </p:txBody>
      </p:sp>
      <p:sp>
        <p:nvSpPr>
          <p:cNvPr id="668" name="Shape 668"/>
          <p:cNvSpPr txBox="1"/>
          <p:nvPr/>
        </p:nvSpPr>
        <p:spPr>
          <a:xfrm>
            <a:off x="8315289" y="5140910"/>
            <a:ext cx="1039067" cy="33855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600" b="0" i="0" u="none" strike="noStrike" cap="none">
                <a:solidFill>
                  <a:srgbClr val="000000"/>
                </a:solidFill>
                <a:latin typeface="Arial"/>
                <a:ea typeface="Arial"/>
                <a:cs typeface="Arial"/>
                <a:sym typeface="Arial"/>
              </a:rPr>
              <a:t>Vendor B</a:t>
            </a:r>
          </a:p>
        </p:txBody>
      </p:sp>
      <p:sp>
        <p:nvSpPr>
          <p:cNvPr id="669" name="Shape 669"/>
          <p:cNvSpPr/>
          <p:nvPr/>
        </p:nvSpPr>
        <p:spPr>
          <a:xfrm>
            <a:off x="628645" y="2538761"/>
            <a:ext cx="1439411" cy="591638"/>
          </a:xfrm>
          <a:prstGeom prst="roundRect">
            <a:avLst>
              <a:gd name="adj" fmla="val 16667"/>
            </a:avLst>
          </a:prstGeom>
          <a:solidFill>
            <a:srgbClr val="BFBFBF"/>
          </a:solidFill>
          <a:ln w="25400"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600" b="0" i="0" u="none" strike="noStrike" cap="none">
                <a:solidFill>
                  <a:schemeClr val="dk1"/>
                </a:solidFill>
                <a:latin typeface="Arial"/>
                <a:ea typeface="Arial"/>
                <a:cs typeface="Arial"/>
                <a:sym typeface="Arial"/>
              </a:rPr>
              <a:t>Salesforce</a:t>
            </a:r>
          </a:p>
        </p:txBody>
      </p:sp>
      <p:sp>
        <p:nvSpPr>
          <p:cNvPr id="670" name="Shape 670"/>
          <p:cNvSpPr/>
          <p:nvPr/>
        </p:nvSpPr>
        <p:spPr>
          <a:xfrm>
            <a:off x="2949940" y="2236624"/>
            <a:ext cx="1225048" cy="517135"/>
          </a:xfrm>
          <a:prstGeom prst="roundRect">
            <a:avLst>
              <a:gd name="adj" fmla="val 16667"/>
            </a:avLst>
          </a:prstGeom>
          <a:solidFill>
            <a:srgbClr val="BFBFBF"/>
          </a:solidFill>
          <a:ln w="25400"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600" b="0" i="0" u="none" strike="noStrike" cap="none">
                <a:solidFill>
                  <a:schemeClr val="dk1"/>
                </a:solidFill>
                <a:latin typeface="Arial"/>
                <a:ea typeface="Arial"/>
                <a:cs typeface="Arial"/>
                <a:sym typeface="Arial"/>
              </a:rPr>
              <a:t>Rest API</a:t>
            </a:r>
          </a:p>
        </p:txBody>
      </p:sp>
      <p:sp>
        <p:nvSpPr>
          <p:cNvPr id="671" name="Shape 671"/>
          <p:cNvSpPr/>
          <p:nvPr/>
        </p:nvSpPr>
        <p:spPr>
          <a:xfrm>
            <a:off x="2929358" y="2978234"/>
            <a:ext cx="1231970" cy="479095"/>
          </a:xfrm>
          <a:prstGeom prst="roundRect">
            <a:avLst>
              <a:gd name="adj" fmla="val 16667"/>
            </a:avLst>
          </a:prstGeom>
          <a:solidFill>
            <a:srgbClr val="BFBFBF"/>
          </a:solidFill>
          <a:ln w="25400"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600" b="0" i="0" u="none" strike="noStrike" cap="none">
                <a:solidFill>
                  <a:schemeClr val="dk1"/>
                </a:solidFill>
                <a:latin typeface="Arial"/>
                <a:ea typeface="Arial"/>
                <a:cs typeface="Arial"/>
                <a:sym typeface="Arial"/>
              </a:rPr>
              <a:t>Portal</a:t>
            </a:r>
          </a:p>
        </p:txBody>
      </p:sp>
      <p:sp>
        <p:nvSpPr>
          <p:cNvPr id="672" name="Shape 672"/>
          <p:cNvSpPr/>
          <p:nvPr/>
        </p:nvSpPr>
        <p:spPr>
          <a:xfrm>
            <a:off x="5594582" y="2264923"/>
            <a:ext cx="1033621" cy="456867"/>
          </a:xfrm>
          <a:prstGeom prst="roundRect">
            <a:avLst>
              <a:gd name="adj" fmla="val 16667"/>
            </a:avLst>
          </a:prstGeom>
          <a:solidFill>
            <a:srgbClr val="BFBFBF"/>
          </a:solidFill>
          <a:ln w="25400"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673" name="Shape 673"/>
          <p:cNvSpPr/>
          <p:nvPr/>
        </p:nvSpPr>
        <p:spPr>
          <a:xfrm>
            <a:off x="5746982" y="2417323"/>
            <a:ext cx="1033621" cy="456867"/>
          </a:xfrm>
          <a:prstGeom prst="roundRect">
            <a:avLst>
              <a:gd name="adj" fmla="val 16667"/>
            </a:avLst>
          </a:prstGeom>
          <a:solidFill>
            <a:srgbClr val="BFBFBF"/>
          </a:solidFill>
          <a:ln w="25400"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674" name="Shape 674"/>
          <p:cNvSpPr/>
          <p:nvPr/>
        </p:nvSpPr>
        <p:spPr>
          <a:xfrm>
            <a:off x="5899382" y="2569723"/>
            <a:ext cx="1033621" cy="456867"/>
          </a:xfrm>
          <a:prstGeom prst="roundRect">
            <a:avLst>
              <a:gd name="adj" fmla="val 16667"/>
            </a:avLst>
          </a:prstGeom>
          <a:solidFill>
            <a:srgbClr val="BFBFBF"/>
          </a:solidFill>
          <a:ln w="25400"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675" name="Shape 675"/>
          <p:cNvSpPr/>
          <p:nvPr/>
        </p:nvSpPr>
        <p:spPr>
          <a:xfrm>
            <a:off x="6051782" y="2722123"/>
            <a:ext cx="1033621" cy="456867"/>
          </a:xfrm>
          <a:prstGeom prst="roundRect">
            <a:avLst>
              <a:gd name="adj" fmla="val 16667"/>
            </a:avLst>
          </a:prstGeom>
          <a:solidFill>
            <a:srgbClr val="BFBFBF"/>
          </a:solidFill>
          <a:ln w="25400"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676" name="Shape 676"/>
          <p:cNvSpPr/>
          <p:nvPr/>
        </p:nvSpPr>
        <p:spPr>
          <a:xfrm>
            <a:off x="6204182" y="2874523"/>
            <a:ext cx="1033621" cy="456867"/>
          </a:xfrm>
          <a:prstGeom prst="roundRect">
            <a:avLst>
              <a:gd name="adj" fmla="val 16667"/>
            </a:avLst>
          </a:prstGeom>
          <a:solidFill>
            <a:srgbClr val="BFBFBF"/>
          </a:solidFill>
          <a:ln w="25400"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677" name="Shape 677"/>
          <p:cNvSpPr/>
          <p:nvPr/>
        </p:nvSpPr>
        <p:spPr>
          <a:xfrm>
            <a:off x="8049721" y="3768005"/>
            <a:ext cx="1033621" cy="456867"/>
          </a:xfrm>
          <a:prstGeom prst="roundRect">
            <a:avLst>
              <a:gd name="adj" fmla="val 16667"/>
            </a:avLst>
          </a:prstGeom>
          <a:solidFill>
            <a:srgbClr val="BFBFBF"/>
          </a:solidFill>
          <a:ln w="25400"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678" name="Shape 678"/>
          <p:cNvSpPr/>
          <p:nvPr/>
        </p:nvSpPr>
        <p:spPr>
          <a:xfrm>
            <a:off x="8202121" y="3920405"/>
            <a:ext cx="1033621" cy="456867"/>
          </a:xfrm>
          <a:prstGeom prst="roundRect">
            <a:avLst>
              <a:gd name="adj" fmla="val 16667"/>
            </a:avLst>
          </a:prstGeom>
          <a:solidFill>
            <a:srgbClr val="BFBFBF"/>
          </a:solidFill>
          <a:ln w="25400"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679" name="Shape 679"/>
          <p:cNvSpPr/>
          <p:nvPr/>
        </p:nvSpPr>
        <p:spPr>
          <a:xfrm>
            <a:off x="8354521" y="4072805"/>
            <a:ext cx="1033621" cy="456867"/>
          </a:xfrm>
          <a:prstGeom prst="roundRect">
            <a:avLst>
              <a:gd name="adj" fmla="val 16667"/>
            </a:avLst>
          </a:prstGeom>
          <a:solidFill>
            <a:srgbClr val="BFBFBF"/>
          </a:solidFill>
          <a:ln w="25400"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680" name="Shape 680"/>
          <p:cNvSpPr/>
          <p:nvPr/>
        </p:nvSpPr>
        <p:spPr>
          <a:xfrm>
            <a:off x="8506921" y="4225205"/>
            <a:ext cx="1033621" cy="456867"/>
          </a:xfrm>
          <a:prstGeom prst="roundRect">
            <a:avLst>
              <a:gd name="adj" fmla="val 16667"/>
            </a:avLst>
          </a:prstGeom>
          <a:solidFill>
            <a:srgbClr val="BFBFBF"/>
          </a:solidFill>
          <a:ln w="25400"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681" name="Shape 681"/>
          <p:cNvSpPr txBox="1"/>
          <p:nvPr/>
        </p:nvSpPr>
        <p:spPr>
          <a:xfrm>
            <a:off x="356026" y="6421416"/>
            <a:ext cx="284051" cy="30777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en-US"/>
              <a:t>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Shape 687"/>
          <p:cNvSpPr txBox="1">
            <a:spLocks noGrp="1"/>
          </p:cNvSpPr>
          <p:nvPr>
            <p:ph type="title"/>
          </p:nvPr>
        </p:nvSpPr>
        <p:spPr>
          <a:xfrm>
            <a:off x="571500" y="63500"/>
            <a:ext cx="11045951" cy="990119"/>
          </a:xfrm>
          <a:prstGeom prst="rect">
            <a:avLst/>
          </a:prstGeom>
          <a:noFill/>
          <a:ln>
            <a:noFill/>
          </a:ln>
        </p:spPr>
        <p:txBody>
          <a:bodyPr wrap="square" lIns="91425" tIns="91425" rIns="91425" bIns="91425" anchor="b" anchorCtr="0">
            <a:noAutofit/>
          </a:bodyPr>
          <a:lstStyle/>
          <a:p>
            <a:pPr marL="0" marR="0" lvl="0" indent="0" algn="l" rtl="0">
              <a:lnSpc>
                <a:spcPct val="95000"/>
              </a:lnSpc>
              <a:spcBef>
                <a:spcPts val="0"/>
              </a:spcBef>
              <a:spcAft>
                <a:spcPts val="0"/>
              </a:spcAft>
              <a:buClr>
                <a:schemeClr val="accent1"/>
              </a:buClr>
              <a:buSzPct val="25000"/>
              <a:buFont typeface="Arial"/>
              <a:buNone/>
            </a:pPr>
            <a:r>
              <a:rPr lang="en-US" sz="3200" b="0" i="0" u="none" strike="noStrike" cap="none">
                <a:solidFill>
                  <a:schemeClr val="accent1"/>
                </a:solidFill>
                <a:latin typeface="Arial"/>
                <a:ea typeface="Arial"/>
                <a:cs typeface="Arial"/>
                <a:sym typeface="Arial"/>
              </a:rPr>
              <a:t>Background - </a:t>
            </a:r>
            <a:r>
              <a:rPr lang="en-US" sz="3000" b="0" i="0" u="none" strike="noStrike" cap="none">
                <a:solidFill>
                  <a:schemeClr val="accent1"/>
                </a:solidFill>
                <a:latin typeface="Arial"/>
                <a:ea typeface="Arial"/>
                <a:cs typeface="Arial"/>
                <a:sym typeface="Arial"/>
              </a:rPr>
              <a:t>Active/Active</a:t>
            </a:r>
          </a:p>
        </p:txBody>
      </p:sp>
      <p:sp>
        <p:nvSpPr>
          <p:cNvPr id="688" name="Shape 688"/>
          <p:cNvSpPr/>
          <p:nvPr/>
        </p:nvSpPr>
        <p:spPr>
          <a:xfrm>
            <a:off x="5472662" y="1990602"/>
            <a:ext cx="1033621" cy="456867"/>
          </a:xfrm>
          <a:prstGeom prst="roundRect">
            <a:avLst>
              <a:gd name="adj" fmla="val 16667"/>
            </a:avLst>
          </a:prstGeom>
          <a:solidFill>
            <a:srgbClr val="BFBFBF"/>
          </a:solidFill>
          <a:ln w="25400"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cxnSp>
        <p:nvCxnSpPr>
          <p:cNvPr id="689" name="Shape 689"/>
          <p:cNvCxnSpPr/>
          <p:nvPr/>
        </p:nvCxnSpPr>
        <p:spPr>
          <a:xfrm rot="10800000" flipH="1">
            <a:off x="4159037" y="2350922"/>
            <a:ext cx="1272511" cy="11519"/>
          </a:xfrm>
          <a:prstGeom prst="straightConnector1">
            <a:avLst/>
          </a:prstGeom>
          <a:noFill/>
          <a:ln w="38100" cap="flat" cmpd="sng">
            <a:solidFill>
              <a:schemeClr val="accent1"/>
            </a:solidFill>
            <a:prstDash val="solid"/>
            <a:round/>
            <a:headEnd type="none" w="med" len="med"/>
            <a:tailEnd type="triangle" w="lg" len="lg"/>
          </a:ln>
        </p:spPr>
      </p:cxnSp>
      <p:cxnSp>
        <p:nvCxnSpPr>
          <p:cNvPr id="690" name="Shape 690"/>
          <p:cNvCxnSpPr/>
          <p:nvPr/>
        </p:nvCxnSpPr>
        <p:spPr>
          <a:xfrm>
            <a:off x="4132694" y="2462566"/>
            <a:ext cx="1860224" cy="524980"/>
          </a:xfrm>
          <a:prstGeom prst="straightConnector1">
            <a:avLst/>
          </a:prstGeom>
          <a:noFill/>
          <a:ln w="38100" cap="flat" cmpd="sng">
            <a:solidFill>
              <a:schemeClr val="accent1"/>
            </a:solidFill>
            <a:prstDash val="solid"/>
            <a:round/>
            <a:headEnd type="none" w="med" len="med"/>
            <a:tailEnd type="triangle" w="lg" len="lg"/>
          </a:ln>
        </p:spPr>
      </p:cxnSp>
      <p:cxnSp>
        <p:nvCxnSpPr>
          <p:cNvPr id="691" name="Shape 691"/>
          <p:cNvCxnSpPr/>
          <p:nvPr/>
        </p:nvCxnSpPr>
        <p:spPr>
          <a:xfrm>
            <a:off x="2120983" y="3805767"/>
            <a:ext cx="899814" cy="921169"/>
          </a:xfrm>
          <a:prstGeom prst="straightConnector1">
            <a:avLst/>
          </a:prstGeom>
          <a:noFill/>
          <a:ln w="38100" cap="flat" cmpd="sng">
            <a:solidFill>
              <a:srgbClr val="FFC000"/>
            </a:solidFill>
            <a:prstDash val="solid"/>
            <a:round/>
            <a:headEnd type="none" w="med" len="med"/>
            <a:tailEnd type="triangle" w="lg" len="lg"/>
          </a:ln>
        </p:spPr>
      </p:cxnSp>
      <p:cxnSp>
        <p:nvCxnSpPr>
          <p:cNvPr id="692" name="Shape 692"/>
          <p:cNvCxnSpPr/>
          <p:nvPr/>
        </p:nvCxnSpPr>
        <p:spPr>
          <a:xfrm rot="10800000" flipH="1">
            <a:off x="2120983" y="2373271"/>
            <a:ext cx="920396" cy="1173926"/>
          </a:xfrm>
          <a:prstGeom prst="straightConnector1">
            <a:avLst/>
          </a:prstGeom>
          <a:noFill/>
          <a:ln w="38100" cap="flat" cmpd="sng">
            <a:solidFill>
              <a:srgbClr val="FFC000"/>
            </a:solidFill>
            <a:prstDash val="solid"/>
            <a:round/>
            <a:headEnd type="none" w="med" len="med"/>
            <a:tailEnd type="triangle" w="lg" len="lg"/>
          </a:ln>
        </p:spPr>
      </p:cxnSp>
      <p:cxnSp>
        <p:nvCxnSpPr>
          <p:cNvPr id="693" name="Shape 693"/>
          <p:cNvCxnSpPr/>
          <p:nvPr/>
        </p:nvCxnSpPr>
        <p:spPr>
          <a:xfrm>
            <a:off x="8244685" y="2216763"/>
            <a:ext cx="2011619" cy="0"/>
          </a:xfrm>
          <a:prstGeom prst="straightConnector1">
            <a:avLst/>
          </a:prstGeom>
          <a:noFill/>
          <a:ln w="38100" cap="flat" cmpd="sng">
            <a:solidFill>
              <a:srgbClr val="FFC000"/>
            </a:solidFill>
            <a:prstDash val="solid"/>
            <a:round/>
            <a:headEnd type="none" w="med" len="med"/>
            <a:tailEnd type="triangle" w="lg" len="lg"/>
          </a:ln>
        </p:spPr>
      </p:cxnSp>
      <p:cxnSp>
        <p:nvCxnSpPr>
          <p:cNvPr id="694" name="Shape 694"/>
          <p:cNvCxnSpPr/>
          <p:nvPr/>
        </p:nvCxnSpPr>
        <p:spPr>
          <a:xfrm>
            <a:off x="8269057" y="2775143"/>
            <a:ext cx="1987247" cy="0"/>
          </a:xfrm>
          <a:prstGeom prst="straightConnector1">
            <a:avLst/>
          </a:prstGeom>
          <a:noFill/>
          <a:ln w="38100" cap="flat" cmpd="sng">
            <a:solidFill>
              <a:schemeClr val="accent1"/>
            </a:solidFill>
            <a:prstDash val="solid"/>
            <a:round/>
            <a:headEnd type="none" w="med" len="med"/>
            <a:tailEnd type="triangle" w="lg" len="lg"/>
          </a:ln>
        </p:spPr>
      </p:cxnSp>
      <p:sp>
        <p:nvSpPr>
          <p:cNvPr id="695" name="Shape 695"/>
          <p:cNvSpPr txBox="1"/>
          <p:nvPr/>
        </p:nvSpPr>
        <p:spPr>
          <a:xfrm>
            <a:off x="8322540" y="2833580"/>
            <a:ext cx="2130711" cy="33855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600" b="0" i="0" u="none" strike="noStrike" cap="none">
                <a:solidFill>
                  <a:srgbClr val="000000"/>
                </a:solidFill>
                <a:latin typeface="Arial"/>
                <a:ea typeface="Arial"/>
                <a:cs typeface="Arial"/>
                <a:sym typeface="Arial"/>
              </a:rPr>
              <a:t>Database Replication</a:t>
            </a:r>
          </a:p>
        </p:txBody>
      </p:sp>
      <p:sp>
        <p:nvSpPr>
          <p:cNvPr id="696" name="Shape 696"/>
          <p:cNvSpPr txBox="1"/>
          <p:nvPr/>
        </p:nvSpPr>
        <p:spPr>
          <a:xfrm>
            <a:off x="8427807" y="2279555"/>
            <a:ext cx="1595309" cy="33855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600" b="0" i="0" u="none" strike="noStrike" cap="none">
                <a:solidFill>
                  <a:srgbClr val="000000"/>
                </a:solidFill>
                <a:latin typeface="Arial"/>
                <a:ea typeface="Arial"/>
                <a:cs typeface="Arial"/>
                <a:sym typeface="Arial"/>
              </a:rPr>
              <a:t>DNS Data Flow</a:t>
            </a:r>
          </a:p>
        </p:txBody>
      </p:sp>
      <p:cxnSp>
        <p:nvCxnSpPr>
          <p:cNvPr id="697" name="Shape 697"/>
          <p:cNvCxnSpPr/>
          <p:nvPr/>
        </p:nvCxnSpPr>
        <p:spPr>
          <a:xfrm>
            <a:off x="2499739" y="1856482"/>
            <a:ext cx="0" cy="3743907"/>
          </a:xfrm>
          <a:prstGeom prst="straightConnector1">
            <a:avLst/>
          </a:prstGeom>
          <a:noFill/>
          <a:ln w="34925" cap="flat" cmpd="sng">
            <a:solidFill>
              <a:srgbClr val="FF0000"/>
            </a:solidFill>
            <a:prstDash val="dash"/>
            <a:round/>
            <a:headEnd type="none" w="med" len="med"/>
            <a:tailEnd type="none" w="med" len="med"/>
          </a:ln>
        </p:spPr>
      </p:cxnSp>
      <p:sp>
        <p:nvSpPr>
          <p:cNvPr id="698" name="Shape 698"/>
          <p:cNvSpPr txBox="1"/>
          <p:nvPr/>
        </p:nvSpPr>
        <p:spPr>
          <a:xfrm>
            <a:off x="4207412" y="3064955"/>
            <a:ext cx="1039067" cy="33855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600" b="0" i="0" u="none" strike="noStrike" cap="none">
                <a:solidFill>
                  <a:srgbClr val="000000"/>
                </a:solidFill>
                <a:latin typeface="Arial"/>
                <a:ea typeface="Arial"/>
                <a:cs typeface="Arial"/>
                <a:sym typeface="Arial"/>
              </a:rPr>
              <a:t>Vendor A</a:t>
            </a:r>
          </a:p>
        </p:txBody>
      </p:sp>
      <p:sp>
        <p:nvSpPr>
          <p:cNvPr id="699" name="Shape 699"/>
          <p:cNvSpPr/>
          <p:nvPr/>
        </p:nvSpPr>
        <p:spPr>
          <a:xfrm>
            <a:off x="696591" y="3373425"/>
            <a:ext cx="1439411" cy="591638"/>
          </a:xfrm>
          <a:prstGeom prst="roundRect">
            <a:avLst>
              <a:gd name="adj" fmla="val 16667"/>
            </a:avLst>
          </a:prstGeom>
          <a:solidFill>
            <a:srgbClr val="BFBFBF"/>
          </a:solidFill>
          <a:ln w="25400"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600" b="0" i="0" u="none" strike="noStrike" cap="none">
                <a:solidFill>
                  <a:schemeClr val="dk1"/>
                </a:solidFill>
                <a:latin typeface="Arial"/>
                <a:ea typeface="Arial"/>
                <a:cs typeface="Arial"/>
                <a:sym typeface="Arial"/>
              </a:rPr>
              <a:t>Salesforce</a:t>
            </a:r>
          </a:p>
        </p:txBody>
      </p:sp>
      <p:sp>
        <p:nvSpPr>
          <p:cNvPr id="700" name="Shape 700"/>
          <p:cNvSpPr/>
          <p:nvPr/>
        </p:nvSpPr>
        <p:spPr>
          <a:xfrm>
            <a:off x="3041380" y="2114703"/>
            <a:ext cx="1225048" cy="517135"/>
          </a:xfrm>
          <a:prstGeom prst="roundRect">
            <a:avLst>
              <a:gd name="adj" fmla="val 16667"/>
            </a:avLst>
          </a:prstGeom>
          <a:solidFill>
            <a:srgbClr val="BFBFBF"/>
          </a:solidFill>
          <a:ln w="25400"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600" b="0" i="0" u="none" strike="noStrike" cap="none">
                <a:solidFill>
                  <a:schemeClr val="dk1"/>
                </a:solidFill>
                <a:latin typeface="Arial"/>
                <a:ea typeface="Arial"/>
                <a:cs typeface="Arial"/>
                <a:sym typeface="Arial"/>
              </a:rPr>
              <a:t>Rest API</a:t>
            </a:r>
          </a:p>
        </p:txBody>
      </p:sp>
      <p:sp>
        <p:nvSpPr>
          <p:cNvPr id="701" name="Shape 701"/>
          <p:cNvSpPr/>
          <p:nvPr/>
        </p:nvSpPr>
        <p:spPr>
          <a:xfrm>
            <a:off x="5625062" y="2143002"/>
            <a:ext cx="1033621" cy="456867"/>
          </a:xfrm>
          <a:prstGeom prst="roundRect">
            <a:avLst>
              <a:gd name="adj" fmla="val 16667"/>
            </a:avLst>
          </a:prstGeom>
          <a:solidFill>
            <a:srgbClr val="BFBFBF"/>
          </a:solidFill>
          <a:ln w="25400"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702" name="Shape 702"/>
          <p:cNvSpPr/>
          <p:nvPr/>
        </p:nvSpPr>
        <p:spPr>
          <a:xfrm>
            <a:off x="5777462" y="2295402"/>
            <a:ext cx="1033621" cy="456867"/>
          </a:xfrm>
          <a:prstGeom prst="roundRect">
            <a:avLst>
              <a:gd name="adj" fmla="val 16667"/>
            </a:avLst>
          </a:prstGeom>
          <a:solidFill>
            <a:srgbClr val="BFBFBF"/>
          </a:solidFill>
          <a:ln w="25400"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703" name="Shape 703"/>
          <p:cNvSpPr/>
          <p:nvPr/>
        </p:nvSpPr>
        <p:spPr>
          <a:xfrm>
            <a:off x="5929862" y="2447802"/>
            <a:ext cx="1033621" cy="456867"/>
          </a:xfrm>
          <a:prstGeom prst="roundRect">
            <a:avLst>
              <a:gd name="adj" fmla="val 16667"/>
            </a:avLst>
          </a:prstGeom>
          <a:solidFill>
            <a:srgbClr val="BFBFBF"/>
          </a:solidFill>
          <a:ln w="25400"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704" name="Shape 704"/>
          <p:cNvSpPr/>
          <p:nvPr/>
        </p:nvSpPr>
        <p:spPr>
          <a:xfrm>
            <a:off x="6082262" y="2600202"/>
            <a:ext cx="1033621" cy="456867"/>
          </a:xfrm>
          <a:prstGeom prst="roundRect">
            <a:avLst>
              <a:gd name="adj" fmla="val 16667"/>
            </a:avLst>
          </a:prstGeom>
          <a:solidFill>
            <a:srgbClr val="BFBFBF"/>
          </a:solidFill>
          <a:ln w="25400"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705" name="Shape 705"/>
          <p:cNvSpPr/>
          <p:nvPr/>
        </p:nvSpPr>
        <p:spPr>
          <a:xfrm>
            <a:off x="6234662" y="2752602"/>
            <a:ext cx="1033621" cy="456867"/>
          </a:xfrm>
          <a:prstGeom prst="roundRect">
            <a:avLst>
              <a:gd name="adj" fmla="val 16667"/>
            </a:avLst>
          </a:prstGeom>
          <a:solidFill>
            <a:srgbClr val="BFBFBF"/>
          </a:solidFill>
          <a:ln w="25400"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706" name="Shape 706"/>
          <p:cNvSpPr/>
          <p:nvPr/>
        </p:nvSpPr>
        <p:spPr>
          <a:xfrm>
            <a:off x="5472662" y="4311437"/>
            <a:ext cx="1033621" cy="456867"/>
          </a:xfrm>
          <a:prstGeom prst="roundRect">
            <a:avLst>
              <a:gd name="adj" fmla="val 16667"/>
            </a:avLst>
          </a:prstGeom>
          <a:solidFill>
            <a:srgbClr val="BFBFBF"/>
          </a:solidFill>
          <a:ln w="25400"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cxnSp>
        <p:nvCxnSpPr>
          <p:cNvPr id="707" name="Shape 707"/>
          <p:cNvCxnSpPr/>
          <p:nvPr/>
        </p:nvCxnSpPr>
        <p:spPr>
          <a:xfrm rot="10800000" flipH="1">
            <a:off x="4159037" y="4671757"/>
            <a:ext cx="1272511" cy="11519"/>
          </a:xfrm>
          <a:prstGeom prst="straightConnector1">
            <a:avLst/>
          </a:prstGeom>
          <a:noFill/>
          <a:ln w="38100" cap="flat" cmpd="sng">
            <a:solidFill>
              <a:schemeClr val="accent1"/>
            </a:solidFill>
            <a:prstDash val="solid"/>
            <a:round/>
            <a:headEnd type="none" w="med" len="med"/>
            <a:tailEnd type="triangle" w="lg" len="lg"/>
          </a:ln>
        </p:spPr>
      </p:cxnSp>
      <p:cxnSp>
        <p:nvCxnSpPr>
          <p:cNvPr id="708" name="Shape 708"/>
          <p:cNvCxnSpPr/>
          <p:nvPr/>
        </p:nvCxnSpPr>
        <p:spPr>
          <a:xfrm>
            <a:off x="4132694" y="4783401"/>
            <a:ext cx="1860224" cy="524980"/>
          </a:xfrm>
          <a:prstGeom prst="straightConnector1">
            <a:avLst/>
          </a:prstGeom>
          <a:noFill/>
          <a:ln w="38100" cap="flat" cmpd="sng">
            <a:solidFill>
              <a:schemeClr val="accent1"/>
            </a:solidFill>
            <a:prstDash val="solid"/>
            <a:round/>
            <a:headEnd type="none" w="med" len="med"/>
            <a:tailEnd type="triangle" w="lg" len="lg"/>
          </a:ln>
        </p:spPr>
      </p:cxnSp>
      <p:sp>
        <p:nvSpPr>
          <p:cNvPr id="709" name="Shape 709"/>
          <p:cNvSpPr/>
          <p:nvPr/>
        </p:nvSpPr>
        <p:spPr>
          <a:xfrm>
            <a:off x="3041380" y="4435539"/>
            <a:ext cx="1225048" cy="517135"/>
          </a:xfrm>
          <a:prstGeom prst="roundRect">
            <a:avLst>
              <a:gd name="adj" fmla="val 16667"/>
            </a:avLst>
          </a:prstGeom>
          <a:solidFill>
            <a:srgbClr val="BFBFBF"/>
          </a:solidFill>
          <a:ln w="25400"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600" b="0" i="0" u="none" strike="noStrike" cap="none">
                <a:solidFill>
                  <a:schemeClr val="dk1"/>
                </a:solidFill>
                <a:latin typeface="Arial"/>
                <a:ea typeface="Arial"/>
                <a:cs typeface="Arial"/>
                <a:sym typeface="Arial"/>
              </a:rPr>
              <a:t>Rest API</a:t>
            </a:r>
          </a:p>
        </p:txBody>
      </p:sp>
      <p:sp>
        <p:nvSpPr>
          <p:cNvPr id="710" name="Shape 710"/>
          <p:cNvSpPr/>
          <p:nvPr/>
        </p:nvSpPr>
        <p:spPr>
          <a:xfrm>
            <a:off x="5625062" y="4463837"/>
            <a:ext cx="1033621" cy="456867"/>
          </a:xfrm>
          <a:prstGeom prst="roundRect">
            <a:avLst>
              <a:gd name="adj" fmla="val 16667"/>
            </a:avLst>
          </a:prstGeom>
          <a:solidFill>
            <a:srgbClr val="BFBFBF"/>
          </a:solidFill>
          <a:ln w="25400"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711" name="Shape 711"/>
          <p:cNvSpPr/>
          <p:nvPr/>
        </p:nvSpPr>
        <p:spPr>
          <a:xfrm>
            <a:off x="5777462" y="4616237"/>
            <a:ext cx="1033621" cy="456867"/>
          </a:xfrm>
          <a:prstGeom prst="roundRect">
            <a:avLst>
              <a:gd name="adj" fmla="val 16667"/>
            </a:avLst>
          </a:prstGeom>
          <a:solidFill>
            <a:srgbClr val="BFBFBF"/>
          </a:solidFill>
          <a:ln w="25400"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712" name="Shape 712"/>
          <p:cNvSpPr/>
          <p:nvPr/>
        </p:nvSpPr>
        <p:spPr>
          <a:xfrm>
            <a:off x="5929862" y="4768637"/>
            <a:ext cx="1033621" cy="456867"/>
          </a:xfrm>
          <a:prstGeom prst="roundRect">
            <a:avLst>
              <a:gd name="adj" fmla="val 16667"/>
            </a:avLst>
          </a:prstGeom>
          <a:solidFill>
            <a:srgbClr val="BFBFBF"/>
          </a:solidFill>
          <a:ln w="25400"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713" name="Shape 713"/>
          <p:cNvSpPr/>
          <p:nvPr/>
        </p:nvSpPr>
        <p:spPr>
          <a:xfrm>
            <a:off x="6082262" y="4921037"/>
            <a:ext cx="1033621" cy="456867"/>
          </a:xfrm>
          <a:prstGeom prst="roundRect">
            <a:avLst>
              <a:gd name="adj" fmla="val 16667"/>
            </a:avLst>
          </a:prstGeom>
          <a:solidFill>
            <a:srgbClr val="BFBFBF"/>
          </a:solidFill>
          <a:ln w="25400"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714" name="Shape 714"/>
          <p:cNvSpPr/>
          <p:nvPr/>
        </p:nvSpPr>
        <p:spPr>
          <a:xfrm>
            <a:off x="6234662" y="5073437"/>
            <a:ext cx="1033621" cy="456867"/>
          </a:xfrm>
          <a:prstGeom prst="roundRect">
            <a:avLst>
              <a:gd name="adj" fmla="val 16667"/>
            </a:avLst>
          </a:prstGeom>
          <a:solidFill>
            <a:srgbClr val="BFBFBF"/>
          </a:solidFill>
          <a:ln w="25400"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715" name="Shape 715"/>
          <p:cNvSpPr txBox="1"/>
          <p:nvPr/>
        </p:nvSpPr>
        <p:spPr>
          <a:xfrm>
            <a:off x="4218053" y="5555148"/>
            <a:ext cx="1039067" cy="33855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600" b="0" i="0" u="none" strike="noStrike" cap="none">
                <a:solidFill>
                  <a:srgbClr val="000000"/>
                </a:solidFill>
                <a:latin typeface="Arial"/>
                <a:ea typeface="Arial"/>
                <a:cs typeface="Arial"/>
                <a:sym typeface="Arial"/>
              </a:rPr>
              <a:t>Vendor B</a:t>
            </a:r>
          </a:p>
        </p:txBody>
      </p:sp>
      <p:sp>
        <p:nvSpPr>
          <p:cNvPr id="716" name="Shape 716"/>
          <p:cNvSpPr txBox="1"/>
          <p:nvPr/>
        </p:nvSpPr>
        <p:spPr>
          <a:xfrm>
            <a:off x="356026" y="6421416"/>
            <a:ext cx="284051" cy="30777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en-US"/>
              <a:t>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Shape 722"/>
          <p:cNvSpPr txBox="1">
            <a:spLocks noGrp="1"/>
          </p:cNvSpPr>
          <p:nvPr>
            <p:ph type="title"/>
          </p:nvPr>
        </p:nvSpPr>
        <p:spPr>
          <a:xfrm>
            <a:off x="571500" y="63500"/>
            <a:ext cx="11046000" cy="990000"/>
          </a:xfrm>
          <a:prstGeom prst="rect">
            <a:avLst/>
          </a:prstGeom>
          <a:noFill/>
          <a:ln>
            <a:noFill/>
          </a:ln>
        </p:spPr>
        <p:txBody>
          <a:bodyPr wrap="square" lIns="91425" tIns="91425" rIns="91425" bIns="91425" anchor="b" anchorCtr="0">
            <a:noAutofit/>
          </a:bodyPr>
          <a:lstStyle/>
          <a:p>
            <a:pPr marL="0" marR="0" lvl="0" indent="0" algn="l" rtl="0">
              <a:lnSpc>
                <a:spcPct val="95000"/>
              </a:lnSpc>
              <a:spcBef>
                <a:spcPts val="0"/>
              </a:spcBef>
              <a:spcAft>
                <a:spcPts val="0"/>
              </a:spcAft>
              <a:buClr>
                <a:schemeClr val="accent1"/>
              </a:buClr>
              <a:buSzPct val="25000"/>
              <a:buFont typeface="Arial"/>
              <a:buNone/>
            </a:pPr>
            <a:r>
              <a:rPr lang="en-US" sz="3200" b="0" i="0" u="none" strike="noStrike" cap="none">
                <a:solidFill>
                  <a:schemeClr val="accent1"/>
                </a:solidFill>
                <a:latin typeface="Arial"/>
                <a:ea typeface="Arial"/>
                <a:cs typeface="Arial"/>
                <a:sym typeface="Arial"/>
              </a:rPr>
              <a:t>Background - </a:t>
            </a:r>
            <a:r>
              <a:rPr lang="en-US" sz="3000"/>
              <a:t>CNAME is Important to Us</a:t>
            </a:r>
          </a:p>
        </p:txBody>
      </p:sp>
      <p:cxnSp>
        <p:nvCxnSpPr>
          <p:cNvPr id="723" name="Shape 723"/>
          <p:cNvCxnSpPr>
            <a:stCxn id="724" idx="2"/>
            <a:endCxn id="725" idx="0"/>
          </p:cNvCxnSpPr>
          <p:nvPr/>
        </p:nvCxnSpPr>
        <p:spPr>
          <a:xfrm>
            <a:off x="2320952" y="2521575"/>
            <a:ext cx="4800" cy="1789800"/>
          </a:xfrm>
          <a:prstGeom prst="straightConnector1">
            <a:avLst/>
          </a:prstGeom>
          <a:noFill/>
          <a:ln w="38100" cap="flat" cmpd="sng">
            <a:solidFill>
              <a:schemeClr val="accent1"/>
            </a:solidFill>
            <a:prstDash val="solid"/>
            <a:round/>
            <a:headEnd type="none" w="med" len="med"/>
            <a:tailEnd type="triangle" w="lg" len="lg"/>
          </a:ln>
        </p:spPr>
      </p:cxnSp>
      <p:sp>
        <p:nvSpPr>
          <p:cNvPr id="724" name="Shape 724"/>
          <p:cNvSpPr/>
          <p:nvPr/>
        </p:nvSpPr>
        <p:spPr>
          <a:xfrm>
            <a:off x="1024352" y="1920975"/>
            <a:ext cx="2593200" cy="600600"/>
          </a:xfrm>
          <a:prstGeom prst="roundRect">
            <a:avLst>
              <a:gd name="adj" fmla="val 16667"/>
            </a:avLst>
          </a:prstGeom>
          <a:solidFill>
            <a:srgbClr val="3BB3DF"/>
          </a:solidFill>
          <a:ln w="25400"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600" b="1">
                <a:solidFill>
                  <a:schemeClr val="dk1"/>
                </a:solidFill>
              </a:rPr>
              <a:t>foo.my.salesforce.com</a:t>
            </a:r>
          </a:p>
        </p:txBody>
      </p:sp>
      <p:sp>
        <p:nvSpPr>
          <p:cNvPr id="726" name="Shape 726"/>
          <p:cNvSpPr txBox="1"/>
          <p:nvPr/>
        </p:nvSpPr>
        <p:spPr>
          <a:xfrm>
            <a:off x="356026" y="6421416"/>
            <a:ext cx="284100" cy="307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en-US"/>
              <a:t>5</a:t>
            </a:r>
          </a:p>
        </p:txBody>
      </p:sp>
      <p:sp>
        <p:nvSpPr>
          <p:cNvPr id="725" name="Shape 725"/>
          <p:cNvSpPr/>
          <p:nvPr/>
        </p:nvSpPr>
        <p:spPr>
          <a:xfrm>
            <a:off x="1029077" y="4311450"/>
            <a:ext cx="2593200" cy="600600"/>
          </a:xfrm>
          <a:prstGeom prst="roundRect">
            <a:avLst>
              <a:gd name="adj" fmla="val 16667"/>
            </a:avLst>
          </a:prstGeom>
          <a:solidFill>
            <a:srgbClr val="00B050"/>
          </a:solidFill>
          <a:ln w="25400"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600" b="1">
                <a:solidFill>
                  <a:schemeClr val="dk1"/>
                </a:solidFill>
              </a:rPr>
              <a:t>na48.my.salesforce.com</a:t>
            </a:r>
          </a:p>
        </p:txBody>
      </p:sp>
      <p:cxnSp>
        <p:nvCxnSpPr>
          <p:cNvPr id="727" name="Shape 727"/>
          <p:cNvCxnSpPr>
            <a:stCxn id="728" idx="2"/>
            <a:endCxn id="729" idx="0"/>
          </p:cNvCxnSpPr>
          <p:nvPr/>
        </p:nvCxnSpPr>
        <p:spPr>
          <a:xfrm flipH="1">
            <a:off x="7019477" y="2545187"/>
            <a:ext cx="1406700" cy="1778700"/>
          </a:xfrm>
          <a:prstGeom prst="straightConnector1">
            <a:avLst/>
          </a:prstGeom>
          <a:noFill/>
          <a:ln w="38100" cap="flat" cmpd="sng">
            <a:solidFill>
              <a:srgbClr val="CC0000"/>
            </a:solidFill>
            <a:prstDash val="dash"/>
            <a:round/>
            <a:headEnd type="none" w="med" len="med"/>
            <a:tailEnd type="triangle" w="lg" len="lg"/>
          </a:ln>
        </p:spPr>
      </p:cxnSp>
      <p:sp>
        <p:nvSpPr>
          <p:cNvPr id="728" name="Shape 728"/>
          <p:cNvSpPr/>
          <p:nvPr/>
        </p:nvSpPr>
        <p:spPr>
          <a:xfrm>
            <a:off x="7129577" y="1944587"/>
            <a:ext cx="2593200" cy="600600"/>
          </a:xfrm>
          <a:prstGeom prst="roundRect">
            <a:avLst>
              <a:gd name="adj" fmla="val 16667"/>
            </a:avLst>
          </a:prstGeom>
          <a:solidFill>
            <a:schemeClr val="accent1"/>
          </a:solidFill>
          <a:ln w="25400"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600" b="1">
                <a:solidFill>
                  <a:schemeClr val="dk1"/>
                </a:solidFill>
              </a:rPr>
              <a:t>foo.my.salesforce.com</a:t>
            </a:r>
          </a:p>
        </p:txBody>
      </p:sp>
      <p:sp>
        <p:nvSpPr>
          <p:cNvPr id="729" name="Shape 729"/>
          <p:cNvSpPr/>
          <p:nvPr/>
        </p:nvSpPr>
        <p:spPr>
          <a:xfrm>
            <a:off x="5722827" y="4323937"/>
            <a:ext cx="2593200" cy="600600"/>
          </a:xfrm>
          <a:prstGeom prst="roundRect">
            <a:avLst>
              <a:gd name="adj" fmla="val 16667"/>
            </a:avLst>
          </a:prstGeom>
          <a:solidFill>
            <a:srgbClr val="E06666"/>
          </a:solidFill>
          <a:ln w="25400" cap="flat" cmpd="sng">
            <a:solidFill>
              <a:schemeClr val="dk1"/>
            </a:solidFill>
            <a:prstDash val="dash"/>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600" b="1">
                <a:solidFill>
                  <a:schemeClr val="dk1"/>
                </a:solidFill>
              </a:rPr>
              <a:t>na48.my.salesforce.com</a:t>
            </a:r>
          </a:p>
        </p:txBody>
      </p:sp>
      <p:sp>
        <p:nvSpPr>
          <p:cNvPr id="730" name="Shape 730"/>
          <p:cNvSpPr/>
          <p:nvPr/>
        </p:nvSpPr>
        <p:spPr>
          <a:xfrm>
            <a:off x="8715052" y="4323937"/>
            <a:ext cx="2593200" cy="600600"/>
          </a:xfrm>
          <a:prstGeom prst="roundRect">
            <a:avLst>
              <a:gd name="adj" fmla="val 16667"/>
            </a:avLst>
          </a:prstGeom>
          <a:solidFill>
            <a:srgbClr val="00B050"/>
          </a:solidFill>
          <a:ln w="25400"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600" b="1">
                <a:solidFill>
                  <a:schemeClr val="dk1"/>
                </a:solidFill>
              </a:rPr>
              <a:t>na1.my.salesforce.com</a:t>
            </a:r>
          </a:p>
        </p:txBody>
      </p:sp>
      <p:cxnSp>
        <p:nvCxnSpPr>
          <p:cNvPr id="731" name="Shape 731"/>
          <p:cNvCxnSpPr>
            <a:stCxn id="728" idx="2"/>
            <a:endCxn id="730" idx="0"/>
          </p:cNvCxnSpPr>
          <p:nvPr/>
        </p:nvCxnSpPr>
        <p:spPr>
          <a:xfrm>
            <a:off x="8426177" y="2545187"/>
            <a:ext cx="1585500" cy="1778700"/>
          </a:xfrm>
          <a:prstGeom prst="straightConnector1">
            <a:avLst/>
          </a:prstGeom>
          <a:noFill/>
          <a:ln w="38100" cap="flat" cmpd="sng">
            <a:solidFill>
              <a:schemeClr val="accent1"/>
            </a:solidFill>
            <a:prstDash val="solid"/>
            <a:round/>
            <a:headEnd type="none" w="med" len="med"/>
            <a:tailEnd type="triangle" w="lg" len="lg"/>
          </a:ln>
        </p:spPr>
      </p:cxnSp>
      <p:sp>
        <p:nvSpPr>
          <p:cNvPr id="732" name="Shape 732"/>
          <p:cNvSpPr/>
          <p:nvPr/>
        </p:nvSpPr>
        <p:spPr>
          <a:xfrm>
            <a:off x="3941200" y="3198825"/>
            <a:ext cx="1915200" cy="400800"/>
          </a:xfrm>
          <a:prstGeom prst="rightArrow">
            <a:avLst>
              <a:gd name="adj1" fmla="val 50000"/>
              <a:gd name="adj2" fmla="val 50000"/>
            </a:avLst>
          </a:prstGeom>
          <a:solidFill>
            <a:schemeClr val="accent1"/>
          </a:solidFill>
          <a:ln w="19050"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33" name="Shape 733"/>
          <p:cNvSpPr txBox="1"/>
          <p:nvPr/>
        </p:nvSpPr>
        <p:spPr>
          <a:xfrm>
            <a:off x="4277100" y="2469000"/>
            <a:ext cx="1095900" cy="400800"/>
          </a:xfrm>
          <a:prstGeom prst="rect">
            <a:avLst/>
          </a:prstGeom>
          <a:noFill/>
          <a:ln>
            <a:noFill/>
          </a:ln>
        </p:spPr>
        <p:txBody>
          <a:bodyPr wrap="square" lIns="91425" tIns="91425" rIns="91425" bIns="91425" anchor="t" anchorCtr="0">
            <a:noAutofit/>
          </a:bodyPr>
          <a:lstStyle/>
          <a:p>
            <a:pPr lvl="0">
              <a:spcBef>
                <a:spcPts val="0"/>
              </a:spcBef>
              <a:buNone/>
            </a:pPr>
            <a:r>
              <a:rPr lang="en-US" b="1"/>
              <a:t>Migration</a:t>
            </a:r>
          </a:p>
        </p:txBody>
      </p:sp>
      <p:sp>
        <p:nvSpPr>
          <p:cNvPr id="734" name="Shape 734"/>
          <p:cNvSpPr txBox="1"/>
          <p:nvPr/>
        </p:nvSpPr>
        <p:spPr>
          <a:xfrm>
            <a:off x="4121700" y="2798025"/>
            <a:ext cx="1406700" cy="400800"/>
          </a:xfrm>
          <a:prstGeom prst="rect">
            <a:avLst/>
          </a:prstGeom>
          <a:noFill/>
          <a:ln>
            <a:noFill/>
          </a:ln>
        </p:spPr>
        <p:txBody>
          <a:bodyPr wrap="square" lIns="91425" tIns="91425" rIns="91425" bIns="91425" anchor="t" anchorCtr="0">
            <a:noAutofit/>
          </a:bodyPr>
          <a:lstStyle/>
          <a:p>
            <a:pPr lvl="0" rtl="0">
              <a:spcBef>
                <a:spcPts val="0"/>
              </a:spcBef>
              <a:buNone/>
            </a:pPr>
            <a:r>
              <a:rPr lang="en-US" b="1"/>
              <a:t>Site Switching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Shape 740"/>
          <p:cNvSpPr txBox="1">
            <a:spLocks noGrp="1"/>
          </p:cNvSpPr>
          <p:nvPr>
            <p:ph type="title"/>
          </p:nvPr>
        </p:nvSpPr>
        <p:spPr>
          <a:xfrm>
            <a:off x="571500" y="63500"/>
            <a:ext cx="11045951" cy="990119"/>
          </a:xfrm>
          <a:prstGeom prst="rect">
            <a:avLst/>
          </a:prstGeom>
          <a:noFill/>
          <a:ln>
            <a:noFill/>
          </a:ln>
        </p:spPr>
        <p:txBody>
          <a:bodyPr wrap="square" lIns="91425" tIns="91425" rIns="91425" bIns="91425" anchor="b" anchorCtr="0">
            <a:noAutofit/>
          </a:bodyPr>
          <a:lstStyle/>
          <a:p>
            <a:pPr marL="0" marR="0" lvl="0" indent="0" algn="l" rtl="0">
              <a:lnSpc>
                <a:spcPct val="95000"/>
              </a:lnSpc>
              <a:spcBef>
                <a:spcPts val="0"/>
              </a:spcBef>
              <a:spcAft>
                <a:spcPts val="0"/>
              </a:spcAft>
              <a:buClr>
                <a:schemeClr val="accent1"/>
              </a:buClr>
              <a:buSzPct val="25000"/>
              <a:buFont typeface="Arial"/>
              <a:buNone/>
            </a:pPr>
            <a:r>
              <a:rPr lang="en-US" sz="3200" b="0" i="0" u="none" strike="noStrike" cap="none">
                <a:solidFill>
                  <a:schemeClr val="accent1"/>
                </a:solidFill>
                <a:latin typeface="Arial"/>
                <a:ea typeface="Arial"/>
                <a:cs typeface="Arial"/>
                <a:sym typeface="Arial"/>
              </a:rPr>
              <a:t>Motivation</a:t>
            </a:r>
          </a:p>
        </p:txBody>
      </p:sp>
      <p:sp>
        <p:nvSpPr>
          <p:cNvPr id="741" name="Shape 741"/>
          <p:cNvSpPr txBox="1">
            <a:spLocks noGrp="1"/>
          </p:cNvSpPr>
          <p:nvPr>
            <p:ph type="body" idx="1"/>
          </p:nvPr>
        </p:nvSpPr>
        <p:spPr>
          <a:xfrm>
            <a:off x="571500" y="1474723"/>
            <a:ext cx="9558339" cy="4223766"/>
          </a:xfrm>
          <a:prstGeom prst="rect">
            <a:avLst/>
          </a:prstGeom>
          <a:noFill/>
          <a:ln>
            <a:noFill/>
          </a:ln>
        </p:spPr>
        <p:txBody>
          <a:bodyPr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ct val="100000"/>
              <a:buFont typeface="Arial"/>
              <a:buChar char="●"/>
            </a:pPr>
            <a:r>
              <a:rPr lang="en-US" sz="2400" b="0" i="0" u="none" strike="noStrike" cap="none">
                <a:solidFill>
                  <a:srgbClr val="5C656A"/>
                </a:solidFill>
                <a:latin typeface="Arial"/>
                <a:ea typeface="Arial"/>
                <a:cs typeface="Arial"/>
                <a:sym typeface="Arial"/>
              </a:rPr>
              <a:t>Monitor service status and performance </a:t>
            </a:r>
          </a:p>
          <a:p>
            <a:pPr marL="914400" marR="0" lvl="1" indent="-228600" algn="l" rtl="0">
              <a:lnSpc>
                <a:spcPct val="100000"/>
              </a:lnSpc>
              <a:spcBef>
                <a:spcPts val="400"/>
              </a:spcBef>
              <a:spcAft>
                <a:spcPts val="0"/>
              </a:spcAft>
              <a:buClr>
                <a:schemeClr val="dk1"/>
              </a:buClr>
              <a:buSzPct val="100000"/>
              <a:buFont typeface="Arial"/>
              <a:buChar char="○"/>
            </a:pPr>
            <a:r>
              <a:rPr lang="en-US" sz="2200" b="0" i="0" u="none" strike="noStrike" cap="none">
                <a:solidFill>
                  <a:srgbClr val="5C656A"/>
                </a:solidFill>
                <a:latin typeface="Arial"/>
                <a:ea typeface="Arial"/>
                <a:cs typeface="Arial"/>
                <a:sym typeface="Arial"/>
              </a:rPr>
              <a:t>E.g. Whether DNS server responds to queries</a:t>
            </a:r>
          </a:p>
          <a:p>
            <a:pPr marL="457200" marR="0" lvl="0" indent="-342900" algn="l" rtl="0">
              <a:lnSpc>
                <a:spcPct val="100000"/>
              </a:lnSpc>
              <a:spcBef>
                <a:spcPts val="1800"/>
              </a:spcBef>
              <a:spcAft>
                <a:spcPts val="0"/>
              </a:spcAft>
              <a:buClr>
                <a:schemeClr val="dk1"/>
              </a:buClr>
              <a:buSzPct val="100000"/>
              <a:buFont typeface="Arial"/>
              <a:buChar char="●"/>
            </a:pPr>
            <a:r>
              <a:rPr lang="en-US" sz="2400" b="0" i="0" u="none" strike="noStrike" cap="none">
                <a:solidFill>
                  <a:srgbClr val="5C656A"/>
                </a:solidFill>
                <a:latin typeface="Arial"/>
                <a:ea typeface="Arial"/>
                <a:cs typeface="Arial"/>
                <a:sym typeface="Arial"/>
              </a:rPr>
              <a:t>Benchmark for services </a:t>
            </a:r>
          </a:p>
          <a:p>
            <a:pPr marL="914400" marR="0" lvl="1" indent="-228600" algn="l" rtl="0">
              <a:lnSpc>
                <a:spcPct val="100000"/>
              </a:lnSpc>
              <a:spcBef>
                <a:spcPts val="400"/>
              </a:spcBef>
              <a:spcAft>
                <a:spcPts val="0"/>
              </a:spcAft>
              <a:buClr>
                <a:schemeClr val="dk1"/>
              </a:buClr>
              <a:buSzPct val="100000"/>
              <a:buFont typeface="Arial"/>
              <a:buChar char="○"/>
            </a:pPr>
            <a:r>
              <a:rPr lang="en-US" sz="2200" b="0" i="0" u="none" strike="noStrike" cap="none">
                <a:solidFill>
                  <a:srgbClr val="5C656A"/>
                </a:solidFill>
                <a:latin typeface="Arial"/>
                <a:ea typeface="Arial"/>
                <a:cs typeface="Arial"/>
                <a:sym typeface="Arial"/>
              </a:rPr>
              <a:t>E.g. Compare multiple DNS vendors’ services</a:t>
            </a:r>
          </a:p>
          <a:p>
            <a:pPr marL="457200" marR="0" lvl="0" indent="-342900" algn="l" rtl="0">
              <a:lnSpc>
                <a:spcPct val="100000"/>
              </a:lnSpc>
              <a:spcBef>
                <a:spcPts val="1800"/>
              </a:spcBef>
              <a:spcAft>
                <a:spcPts val="0"/>
              </a:spcAft>
              <a:buClr>
                <a:schemeClr val="dk1"/>
              </a:buClr>
              <a:buSzPct val="100000"/>
              <a:buFont typeface="Arial"/>
              <a:buChar char="●"/>
            </a:pPr>
            <a:r>
              <a:rPr lang="en-US" sz="2400" b="0" i="0" u="none" strike="noStrike" cap="none">
                <a:solidFill>
                  <a:srgbClr val="5C656A"/>
                </a:solidFill>
                <a:latin typeface="Arial"/>
                <a:ea typeface="Arial"/>
                <a:cs typeface="Arial"/>
                <a:sym typeface="Arial"/>
              </a:rPr>
              <a:t>Improve services </a:t>
            </a:r>
          </a:p>
          <a:p>
            <a:pPr marL="914400" marR="0" lvl="1" indent="-228600" algn="l" rtl="0">
              <a:lnSpc>
                <a:spcPct val="100000"/>
              </a:lnSpc>
              <a:spcBef>
                <a:spcPts val="400"/>
              </a:spcBef>
              <a:spcAft>
                <a:spcPts val="0"/>
              </a:spcAft>
              <a:buClr>
                <a:schemeClr val="dk1"/>
              </a:buClr>
              <a:buSzPct val="100000"/>
              <a:buFont typeface="Arial"/>
              <a:buChar char="○"/>
            </a:pPr>
            <a:r>
              <a:rPr lang="en-US" sz="2200" b="0" i="0" u="none" strike="noStrike" cap="none">
                <a:solidFill>
                  <a:srgbClr val="5C656A"/>
                </a:solidFill>
                <a:latin typeface="Arial"/>
                <a:ea typeface="Arial"/>
                <a:cs typeface="Arial"/>
                <a:sym typeface="Arial"/>
              </a:rPr>
              <a:t>E.g. Share reports with DNS vendors</a:t>
            </a:r>
          </a:p>
          <a:p>
            <a:pPr marL="457200" marR="0" lvl="0" indent="-342900" algn="l" rtl="0">
              <a:lnSpc>
                <a:spcPct val="100000"/>
              </a:lnSpc>
              <a:spcBef>
                <a:spcPts val="1800"/>
              </a:spcBef>
              <a:spcAft>
                <a:spcPts val="0"/>
              </a:spcAft>
              <a:buClr>
                <a:schemeClr val="dk1"/>
              </a:buClr>
              <a:buSzPct val="100000"/>
              <a:buFont typeface="Arial"/>
              <a:buChar char="●"/>
            </a:pPr>
            <a:r>
              <a:rPr lang="en-US" sz="2400" b="0" i="0" u="none" strike="noStrike" cap="none">
                <a:solidFill>
                  <a:srgbClr val="5C656A"/>
                </a:solidFill>
                <a:latin typeface="Arial"/>
                <a:ea typeface="Arial"/>
                <a:cs typeface="Arial"/>
                <a:sym typeface="Arial"/>
              </a:rPr>
              <a:t>Find hidden problems</a:t>
            </a:r>
          </a:p>
          <a:p>
            <a:pPr marL="914400" marR="0" lvl="1" indent="-228600" algn="l" rtl="0">
              <a:lnSpc>
                <a:spcPct val="100000"/>
              </a:lnSpc>
              <a:spcBef>
                <a:spcPts val="400"/>
              </a:spcBef>
              <a:spcAft>
                <a:spcPts val="0"/>
              </a:spcAft>
              <a:buClr>
                <a:schemeClr val="dk1"/>
              </a:buClr>
              <a:buSzPct val="100000"/>
              <a:buFont typeface="Arial"/>
              <a:buChar char="○"/>
            </a:pPr>
            <a:r>
              <a:rPr lang="en-US" sz="2200" b="0" i="0" u="none" strike="noStrike" cap="none">
                <a:solidFill>
                  <a:srgbClr val="5C656A"/>
                </a:solidFill>
                <a:latin typeface="Arial"/>
                <a:ea typeface="Arial"/>
                <a:cs typeface="Arial"/>
                <a:sym typeface="Arial"/>
              </a:rPr>
              <a:t>E.g. Undocumented Rest API behaviors</a:t>
            </a:r>
          </a:p>
          <a:p>
            <a:pPr marL="254000" marR="0" lvl="0" indent="-254000" algn="l" rtl="0">
              <a:lnSpc>
                <a:spcPct val="100000"/>
              </a:lnSpc>
              <a:spcBef>
                <a:spcPts val="1800"/>
              </a:spcBef>
              <a:spcAft>
                <a:spcPts val="0"/>
              </a:spcAft>
              <a:buClr>
                <a:srgbClr val="7F7F7F"/>
              </a:buClr>
              <a:buSzPct val="100000"/>
              <a:buFont typeface="Arial"/>
              <a:buNone/>
            </a:pPr>
            <a:endParaRPr sz="2000" b="0" i="0" u="none" strike="noStrike" cap="none">
              <a:solidFill>
                <a:srgbClr val="5C656A"/>
              </a:solidFill>
              <a:latin typeface="Arial"/>
              <a:ea typeface="Arial"/>
              <a:cs typeface="Arial"/>
              <a:sym typeface="Arial"/>
            </a:endParaRPr>
          </a:p>
        </p:txBody>
      </p:sp>
      <p:sp>
        <p:nvSpPr>
          <p:cNvPr id="742" name="Shape 742"/>
          <p:cNvSpPr txBox="1"/>
          <p:nvPr/>
        </p:nvSpPr>
        <p:spPr>
          <a:xfrm>
            <a:off x="356026" y="6421416"/>
            <a:ext cx="284051" cy="30777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en-US"/>
              <a:t>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Shape 748"/>
          <p:cNvSpPr txBox="1">
            <a:spLocks noGrp="1"/>
          </p:cNvSpPr>
          <p:nvPr>
            <p:ph type="title"/>
          </p:nvPr>
        </p:nvSpPr>
        <p:spPr>
          <a:xfrm>
            <a:off x="571500" y="63500"/>
            <a:ext cx="11045951" cy="990119"/>
          </a:xfrm>
          <a:prstGeom prst="rect">
            <a:avLst/>
          </a:prstGeom>
          <a:noFill/>
          <a:ln>
            <a:noFill/>
          </a:ln>
        </p:spPr>
        <p:txBody>
          <a:bodyPr wrap="square" lIns="91425" tIns="91425" rIns="91425" bIns="91425" anchor="b" anchorCtr="0">
            <a:noAutofit/>
          </a:bodyPr>
          <a:lstStyle/>
          <a:p>
            <a:pPr marL="0" marR="0" lvl="0" indent="0" algn="l" rtl="0">
              <a:lnSpc>
                <a:spcPct val="95000"/>
              </a:lnSpc>
              <a:spcBef>
                <a:spcPts val="0"/>
              </a:spcBef>
              <a:spcAft>
                <a:spcPts val="0"/>
              </a:spcAft>
              <a:buClr>
                <a:schemeClr val="accent1"/>
              </a:buClr>
              <a:buSzPct val="25000"/>
              <a:buFont typeface="Arial"/>
              <a:buNone/>
            </a:pPr>
            <a:r>
              <a:rPr lang="en-US" sz="3200" b="0" i="0" u="none" strike="noStrike" cap="none">
                <a:solidFill>
                  <a:schemeClr val="accent1"/>
                </a:solidFill>
                <a:latin typeface="Arial"/>
                <a:ea typeface="Arial"/>
                <a:cs typeface="Arial"/>
                <a:sym typeface="Arial"/>
              </a:rPr>
              <a:t>DNS Service Monitoring</a:t>
            </a:r>
          </a:p>
        </p:txBody>
      </p:sp>
      <p:sp>
        <p:nvSpPr>
          <p:cNvPr id="749" name="Shape 749"/>
          <p:cNvSpPr txBox="1">
            <a:spLocks noGrp="1"/>
          </p:cNvSpPr>
          <p:nvPr>
            <p:ph type="body" idx="1"/>
          </p:nvPr>
        </p:nvSpPr>
        <p:spPr>
          <a:xfrm>
            <a:off x="728662" y="1344229"/>
            <a:ext cx="9558337" cy="4979418"/>
          </a:xfrm>
          <a:prstGeom prst="rect">
            <a:avLst/>
          </a:prstGeom>
          <a:noFill/>
          <a:ln>
            <a:noFill/>
          </a:ln>
        </p:spPr>
        <p:txBody>
          <a:bodyPr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ct val="100000"/>
              <a:buFont typeface="Arial"/>
              <a:buChar char="●"/>
            </a:pPr>
            <a:r>
              <a:rPr lang="en-US" sz="2400" b="0" i="0" u="none" strike="noStrike" cap="none">
                <a:solidFill>
                  <a:srgbClr val="5C656A"/>
                </a:solidFill>
                <a:latin typeface="Arial"/>
                <a:ea typeface="Arial"/>
                <a:cs typeface="Arial"/>
                <a:sym typeface="Arial"/>
              </a:rPr>
              <a:t>Availability: </a:t>
            </a:r>
          </a:p>
          <a:p>
            <a:pPr marL="914400" marR="0" lvl="1" indent="-228600" algn="l" rtl="0">
              <a:lnSpc>
                <a:spcPct val="100000"/>
              </a:lnSpc>
              <a:spcBef>
                <a:spcPts val="400"/>
              </a:spcBef>
              <a:spcAft>
                <a:spcPts val="0"/>
              </a:spcAft>
              <a:buClr>
                <a:schemeClr val="dk1"/>
              </a:buClr>
              <a:buSzPct val="100000"/>
              <a:buFont typeface="Arial"/>
              <a:buChar char="○"/>
            </a:pPr>
            <a:r>
              <a:rPr lang="en-US" sz="2200" b="0" i="0" u="none" strike="noStrike" cap="none">
                <a:solidFill>
                  <a:srgbClr val="5C656A"/>
                </a:solidFill>
                <a:latin typeface="Arial"/>
                <a:ea typeface="Arial"/>
                <a:cs typeface="Arial"/>
                <a:sym typeface="Arial"/>
              </a:rPr>
              <a:t>Name servers answer DNS queries</a:t>
            </a:r>
          </a:p>
          <a:p>
            <a:pPr marL="914400" marR="0" lvl="1" indent="-228600" algn="l" rtl="0">
              <a:lnSpc>
                <a:spcPct val="100000"/>
              </a:lnSpc>
              <a:spcBef>
                <a:spcPts val="800"/>
              </a:spcBef>
              <a:spcAft>
                <a:spcPts val="0"/>
              </a:spcAft>
              <a:buClr>
                <a:schemeClr val="dk1"/>
              </a:buClr>
              <a:buSzPct val="100000"/>
              <a:buFont typeface="Arial"/>
              <a:buChar char="○"/>
            </a:pPr>
            <a:r>
              <a:rPr lang="en-US" sz="2200" b="0" i="0" u="none" strike="noStrike" cap="none">
                <a:solidFill>
                  <a:srgbClr val="5C656A"/>
                </a:solidFill>
                <a:latin typeface="Arial"/>
                <a:ea typeface="Arial"/>
                <a:cs typeface="Arial"/>
                <a:sym typeface="Arial"/>
              </a:rPr>
              <a:t>Vendor Rest API</a:t>
            </a:r>
          </a:p>
          <a:p>
            <a:pPr marL="914400" marR="0" lvl="1" indent="-228600" algn="l" rtl="0">
              <a:lnSpc>
                <a:spcPct val="100000"/>
              </a:lnSpc>
              <a:spcBef>
                <a:spcPts val="800"/>
              </a:spcBef>
              <a:spcAft>
                <a:spcPts val="0"/>
              </a:spcAft>
              <a:buClr>
                <a:schemeClr val="dk1"/>
              </a:buClr>
              <a:buSzPct val="100000"/>
              <a:buFont typeface="Arial"/>
              <a:buNone/>
            </a:pPr>
            <a:endParaRPr sz="2200" b="0" i="0" u="none" strike="noStrike" cap="none">
              <a:solidFill>
                <a:schemeClr val="dk1"/>
              </a:solidFill>
              <a:latin typeface="Arial"/>
              <a:ea typeface="Arial"/>
              <a:cs typeface="Arial"/>
              <a:sym typeface="Arial"/>
            </a:endParaRPr>
          </a:p>
          <a:p>
            <a:pPr marL="457200" marR="0" lvl="0" indent="-342900" algn="l" rtl="0">
              <a:lnSpc>
                <a:spcPct val="100000"/>
              </a:lnSpc>
              <a:spcBef>
                <a:spcPts val="1800"/>
              </a:spcBef>
              <a:spcAft>
                <a:spcPts val="0"/>
              </a:spcAft>
              <a:buClr>
                <a:schemeClr val="dk1"/>
              </a:buClr>
              <a:buSzPct val="100000"/>
              <a:buFont typeface="Arial"/>
              <a:buChar char="●"/>
            </a:pPr>
            <a:r>
              <a:rPr lang="en-US" sz="2400" b="0" i="0" u="none" strike="noStrike" cap="none">
                <a:solidFill>
                  <a:srgbClr val="5C656A"/>
                </a:solidFill>
                <a:latin typeface="Arial"/>
                <a:ea typeface="Arial"/>
                <a:cs typeface="Arial"/>
                <a:sym typeface="Arial"/>
              </a:rPr>
              <a:t>Consistency: </a:t>
            </a:r>
          </a:p>
          <a:p>
            <a:pPr marL="914400" marR="0" lvl="1" indent="-228600" algn="l" rtl="0">
              <a:lnSpc>
                <a:spcPct val="100000"/>
              </a:lnSpc>
              <a:spcBef>
                <a:spcPts val="400"/>
              </a:spcBef>
              <a:spcAft>
                <a:spcPts val="0"/>
              </a:spcAft>
              <a:buClr>
                <a:schemeClr val="dk1"/>
              </a:buClr>
              <a:buSzPct val="100000"/>
              <a:buFont typeface="Arial"/>
              <a:buChar char="○"/>
            </a:pPr>
            <a:r>
              <a:rPr lang="en-US" sz="2200" b="0" i="0" u="none" strike="noStrike" cap="none">
                <a:solidFill>
                  <a:srgbClr val="5C656A"/>
                </a:solidFill>
                <a:latin typeface="Arial"/>
                <a:ea typeface="Arial"/>
                <a:cs typeface="Arial"/>
                <a:sym typeface="Arial"/>
              </a:rPr>
              <a:t>Among the authoritative servers for a single vendor </a:t>
            </a:r>
          </a:p>
          <a:p>
            <a:pPr marL="914400" marR="0" lvl="1" indent="-228600" algn="l" rtl="0">
              <a:lnSpc>
                <a:spcPct val="100000"/>
              </a:lnSpc>
              <a:spcBef>
                <a:spcPts val="800"/>
              </a:spcBef>
              <a:spcAft>
                <a:spcPts val="0"/>
              </a:spcAft>
              <a:buClr>
                <a:schemeClr val="dk1"/>
              </a:buClr>
              <a:buSzPct val="100000"/>
              <a:buFont typeface="Arial"/>
              <a:buChar char="○"/>
            </a:pPr>
            <a:r>
              <a:rPr lang="en-US" sz="2200" b="0" i="0" u="none" strike="noStrike" cap="none">
                <a:solidFill>
                  <a:srgbClr val="5C656A"/>
                </a:solidFill>
                <a:latin typeface="Arial"/>
                <a:ea typeface="Arial"/>
                <a:cs typeface="Arial"/>
                <a:sym typeface="Arial"/>
              </a:rPr>
              <a:t>Between two vendors when primary/secondary is configured</a:t>
            </a:r>
          </a:p>
          <a:p>
            <a:pPr marL="914400" marR="0" lvl="1" indent="-228600" algn="l" rtl="0">
              <a:lnSpc>
                <a:spcPct val="100000"/>
              </a:lnSpc>
              <a:spcBef>
                <a:spcPts val="800"/>
              </a:spcBef>
              <a:spcAft>
                <a:spcPts val="0"/>
              </a:spcAft>
              <a:buClr>
                <a:schemeClr val="dk1"/>
              </a:buClr>
              <a:buSzPct val="100000"/>
              <a:buFont typeface="Arial"/>
              <a:buNone/>
            </a:pPr>
            <a:endParaRPr sz="2200" b="0" i="0" u="none" strike="noStrike" cap="none">
              <a:solidFill>
                <a:schemeClr val="dk1"/>
              </a:solidFill>
              <a:latin typeface="Arial"/>
              <a:ea typeface="Arial"/>
              <a:cs typeface="Arial"/>
              <a:sym typeface="Arial"/>
            </a:endParaRPr>
          </a:p>
          <a:p>
            <a:pPr marL="457200" marR="0" lvl="0" indent="-342900" algn="l" rtl="0">
              <a:lnSpc>
                <a:spcPct val="100000"/>
              </a:lnSpc>
              <a:spcBef>
                <a:spcPts val="1800"/>
              </a:spcBef>
              <a:spcAft>
                <a:spcPts val="0"/>
              </a:spcAft>
              <a:buClr>
                <a:schemeClr val="dk1"/>
              </a:buClr>
              <a:buSzPct val="100000"/>
              <a:buFont typeface="Arial"/>
              <a:buChar char="●"/>
            </a:pPr>
            <a:r>
              <a:rPr lang="en-US" sz="2400"/>
              <a:t>Local p</a:t>
            </a:r>
            <a:r>
              <a:rPr lang="en-US" sz="2400" b="0" i="0" u="none" strike="noStrike" cap="none">
                <a:solidFill>
                  <a:srgbClr val="5C656A"/>
                </a:solidFill>
                <a:latin typeface="Arial"/>
                <a:ea typeface="Arial"/>
                <a:cs typeface="Arial"/>
                <a:sym typeface="Arial"/>
              </a:rPr>
              <a:t>ropagation Delay: </a:t>
            </a:r>
          </a:p>
          <a:p>
            <a:pPr marL="914400" marR="0" lvl="1" indent="-228600" algn="l" rtl="0">
              <a:lnSpc>
                <a:spcPct val="100000"/>
              </a:lnSpc>
              <a:spcBef>
                <a:spcPts val="400"/>
              </a:spcBef>
              <a:spcAft>
                <a:spcPts val="0"/>
              </a:spcAft>
              <a:buClr>
                <a:schemeClr val="dk1"/>
              </a:buClr>
              <a:buSzPct val="100000"/>
              <a:buFont typeface="Arial"/>
              <a:buChar char="○"/>
            </a:pPr>
            <a:r>
              <a:rPr lang="en-US" sz="2200" b="0" i="0" u="none" strike="noStrike" cap="none">
                <a:solidFill>
                  <a:srgbClr val="5C656A"/>
                </a:solidFill>
                <a:latin typeface="Arial"/>
                <a:ea typeface="Arial"/>
                <a:cs typeface="Arial"/>
                <a:sym typeface="Arial"/>
              </a:rPr>
              <a:t>How long it takes for changes to appear on authoritative servers</a:t>
            </a:r>
          </a:p>
          <a:p>
            <a:pPr marL="254000" marR="0" lvl="0" indent="-254000" algn="l" rtl="0">
              <a:lnSpc>
                <a:spcPct val="100000"/>
              </a:lnSpc>
              <a:spcBef>
                <a:spcPts val="1800"/>
              </a:spcBef>
              <a:spcAft>
                <a:spcPts val="0"/>
              </a:spcAft>
              <a:buClr>
                <a:srgbClr val="7F7F7F"/>
              </a:buClr>
              <a:buSzPct val="100000"/>
              <a:buFont typeface="Arial"/>
              <a:buNone/>
            </a:pPr>
            <a:endParaRPr sz="2000" b="0" i="0" u="none" strike="noStrike" cap="none">
              <a:solidFill>
                <a:srgbClr val="5C656A"/>
              </a:solidFill>
              <a:latin typeface="Arial"/>
              <a:ea typeface="Arial"/>
              <a:cs typeface="Arial"/>
              <a:sym typeface="Arial"/>
            </a:endParaRPr>
          </a:p>
        </p:txBody>
      </p:sp>
      <p:sp>
        <p:nvSpPr>
          <p:cNvPr id="750" name="Shape 750"/>
          <p:cNvSpPr txBox="1"/>
          <p:nvPr/>
        </p:nvSpPr>
        <p:spPr>
          <a:xfrm>
            <a:off x="356026" y="6421416"/>
            <a:ext cx="284051" cy="30777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en-US"/>
              <a:t>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Shape 756"/>
          <p:cNvSpPr txBox="1">
            <a:spLocks noGrp="1"/>
          </p:cNvSpPr>
          <p:nvPr>
            <p:ph type="title"/>
          </p:nvPr>
        </p:nvSpPr>
        <p:spPr>
          <a:xfrm>
            <a:off x="571500" y="63500"/>
            <a:ext cx="11045951" cy="990119"/>
          </a:xfrm>
          <a:prstGeom prst="rect">
            <a:avLst/>
          </a:prstGeom>
          <a:noFill/>
          <a:ln>
            <a:noFill/>
          </a:ln>
        </p:spPr>
        <p:txBody>
          <a:bodyPr wrap="square" lIns="91425" tIns="91425" rIns="91425" bIns="91425" anchor="b" anchorCtr="0">
            <a:noAutofit/>
          </a:bodyPr>
          <a:lstStyle/>
          <a:p>
            <a:pPr marL="0" marR="0" lvl="0" indent="0" algn="l" rtl="0">
              <a:lnSpc>
                <a:spcPct val="95000"/>
              </a:lnSpc>
              <a:spcBef>
                <a:spcPts val="0"/>
              </a:spcBef>
              <a:spcAft>
                <a:spcPts val="0"/>
              </a:spcAft>
              <a:buClr>
                <a:schemeClr val="accent1"/>
              </a:buClr>
              <a:buSzPct val="25000"/>
              <a:buFont typeface="Arial"/>
              <a:buNone/>
            </a:pPr>
            <a:r>
              <a:rPr lang="en-US" sz="3200" b="0" i="0" u="none" strike="noStrike" cap="none">
                <a:solidFill>
                  <a:schemeClr val="accent1"/>
                </a:solidFill>
                <a:latin typeface="Arial"/>
                <a:ea typeface="Arial"/>
                <a:cs typeface="Arial"/>
                <a:sym typeface="Arial"/>
              </a:rPr>
              <a:t>Monitor Availability and Consistency</a:t>
            </a:r>
          </a:p>
        </p:txBody>
      </p:sp>
      <p:sp>
        <p:nvSpPr>
          <p:cNvPr id="757" name="Shape 757"/>
          <p:cNvSpPr txBox="1">
            <a:spLocks noGrp="1"/>
          </p:cNvSpPr>
          <p:nvPr>
            <p:ph type="body" idx="1"/>
          </p:nvPr>
        </p:nvSpPr>
        <p:spPr>
          <a:xfrm>
            <a:off x="571500" y="1764283"/>
            <a:ext cx="10344150" cy="4223766"/>
          </a:xfrm>
          <a:prstGeom prst="rect">
            <a:avLst/>
          </a:prstGeom>
          <a:noFill/>
          <a:ln>
            <a:noFill/>
          </a:ln>
        </p:spPr>
        <p:txBody>
          <a:bodyPr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ct val="100000"/>
              <a:buFont typeface="Arial"/>
              <a:buChar char="●"/>
            </a:pPr>
            <a:r>
              <a:rPr lang="en-US" sz="2400" b="0" i="0" u="none" strike="noStrike" cap="none">
                <a:solidFill>
                  <a:srgbClr val="5C656A"/>
                </a:solidFill>
                <a:latin typeface="Arial"/>
                <a:ea typeface="Arial"/>
                <a:cs typeface="Arial"/>
                <a:sym typeface="Arial"/>
              </a:rPr>
              <a:t>Availability: </a:t>
            </a:r>
          </a:p>
          <a:p>
            <a:pPr marL="914400" marR="0" lvl="1" indent="-228600" algn="l" rtl="0">
              <a:lnSpc>
                <a:spcPct val="100000"/>
              </a:lnSpc>
              <a:spcBef>
                <a:spcPts val="400"/>
              </a:spcBef>
              <a:spcAft>
                <a:spcPts val="0"/>
              </a:spcAft>
              <a:buClr>
                <a:schemeClr val="dk1"/>
              </a:buClr>
              <a:buSzPct val="100000"/>
              <a:buFont typeface="Arial"/>
              <a:buChar char="○"/>
            </a:pPr>
            <a:r>
              <a:rPr lang="en-US" sz="2200" b="0" i="0" u="none" strike="noStrike" cap="none">
                <a:solidFill>
                  <a:srgbClr val="5C656A"/>
                </a:solidFill>
                <a:latin typeface="Arial"/>
                <a:ea typeface="Arial"/>
                <a:cs typeface="Arial"/>
                <a:sym typeface="Arial"/>
              </a:rPr>
              <a:t>Name servers answer queries: Periodically send DNS queries to every authoritative server via UDP and TCP</a:t>
            </a:r>
          </a:p>
          <a:p>
            <a:pPr marL="914400" marR="0" lvl="1" indent="-228600" algn="l" rtl="0">
              <a:lnSpc>
                <a:spcPct val="100000"/>
              </a:lnSpc>
              <a:spcBef>
                <a:spcPts val="800"/>
              </a:spcBef>
              <a:spcAft>
                <a:spcPts val="0"/>
              </a:spcAft>
              <a:buClr>
                <a:schemeClr val="dk1"/>
              </a:buClr>
              <a:buSzPct val="100000"/>
              <a:buFont typeface="Arial"/>
              <a:buChar char="○"/>
            </a:pPr>
            <a:r>
              <a:rPr lang="en-US" sz="2200" b="0" i="0" u="none" strike="noStrike" cap="none">
                <a:solidFill>
                  <a:srgbClr val="5C656A"/>
                </a:solidFill>
                <a:latin typeface="Arial"/>
                <a:ea typeface="Arial"/>
                <a:cs typeface="Arial"/>
                <a:sym typeface="Arial"/>
              </a:rPr>
              <a:t>Vendor Rest API: Periodically login via Rest API</a:t>
            </a:r>
          </a:p>
          <a:p>
            <a:pPr marL="914400" marR="0" lvl="1" indent="-228600" algn="l" rtl="0">
              <a:lnSpc>
                <a:spcPct val="100000"/>
              </a:lnSpc>
              <a:spcBef>
                <a:spcPts val="800"/>
              </a:spcBef>
              <a:spcAft>
                <a:spcPts val="0"/>
              </a:spcAft>
              <a:buClr>
                <a:schemeClr val="dk1"/>
              </a:buClr>
              <a:buSzPct val="100000"/>
              <a:buFont typeface="Arial"/>
              <a:buNone/>
            </a:pPr>
            <a:endParaRPr sz="2200" b="0" i="0" u="none" strike="noStrike" cap="none">
              <a:solidFill>
                <a:schemeClr val="dk1"/>
              </a:solidFill>
              <a:latin typeface="Arial"/>
              <a:ea typeface="Arial"/>
              <a:cs typeface="Arial"/>
              <a:sym typeface="Arial"/>
            </a:endParaRPr>
          </a:p>
          <a:p>
            <a:pPr marL="457200" marR="0" lvl="0" indent="-342900" algn="l" rtl="0">
              <a:lnSpc>
                <a:spcPct val="100000"/>
              </a:lnSpc>
              <a:spcBef>
                <a:spcPts val="1800"/>
              </a:spcBef>
              <a:spcAft>
                <a:spcPts val="0"/>
              </a:spcAft>
              <a:buClr>
                <a:schemeClr val="dk1"/>
              </a:buClr>
              <a:buSzPct val="100000"/>
              <a:buFont typeface="Arial"/>
              <a:buChar char="●"/>
            </a:pPr>
            <a:r>
              <a:rPr lang="en-US" sz="2400" b="0" i="0" u="none" strike="noStrike" cap="none">
                <a:solidFill>
                  <a:srgbClr val="5C656A"/>
                </a:solidFill>
                <a:latin typeface="Arial"/>
                <a:ea typeface="Arial"/>
                <a:cs typeface="Arial"/>
                <a:sym typeface="Arial"/>
              </a:rPr>
              <a:t>Consistency: </a:t>
            </a:r>
          </a:p>
          <a:p>
            <a:pPr marL="914400" marR="0" lvl="1" indent="-228600" algn="l" rtl="0">
              <a:lnSpc>
                <a:spcPct val="100000"/>
              </a:lnSpc>
              <a:spcBef>
                <a:spcPts val="400"/>
              </a:spcBef>
              <a:spcAft>
                <a:spcPts val="0"/>
              </a:spcAft>
              <a:buClr>
                <a:schemeClr val="dk1"/>
              </a:buClr>
              <a:buSzPct val="100000"/>
              <a:buFont typeface="Arial"/>
              <a:buChar char="○"/>
            </a:pPr>
            <a:r>
              <a:rPr lang="en-US" sz="2200" b="0" i="0" u="none" strike="noStrike" cap="none">
                <a:solidFill>
                  <a:srgbClr val="5C656A"/>
                </a:solidFill>
                <a:latin typeface="Arial"/>
                <a:ea typeface="Arial"/>
                <a:cs typeface="Arial"/>
                <a:sym typeface="Arial"/>
              </a:rPr>
              <a:t>Periodically query SOA records from every authoritative server and compare the serial numbers</a:t>
            </a:r>
          </a:p>
          <a:p>
            <a:pPr marL="254000" marR="0" lvl="0" indent="-254000" algn="l" rtl="0">
              <a:lnSpc>
                <a:spcPct val="100000"/>
              </a:lnSpc>
              <a:spcBef>
                <a:spcPts val="1800"/>
              </a:spcBef>
              <a:spcAft>
                <a:spcPts val="0"/>
              </a:spcAft>
              <a:buClr>
                <a:srgbClr val="7F7F7F"/>
              </a:buClr>
              <a:buSzPct val="100000"/>
              <a:buFont typeface="Arial"/>
              <a:buNone/>
            </a:pPr>
            <a:endParaRPr sz="2000" b="0" i="0" u="none" strike="noStrike" cap="none">
              <a:solidFill>
                <a:srgbClr val="5C656A"/>
              </a:solidFill>
              <a:latin typeface="Arial"/>
              <a:ea typeface="Arial"/>
              <a:cs typeface="Arial"/>
              <a:sym typeface="Arial"/>
            </a:endParaRPr>
          </a:p>
        </p:txBody>
      </p:sp>
      <p:sp>
        <p:nvSpPr>
          <p:cNvPr id="758" name="Shape 758"/>
          <p:cNvSpPr txBox="1"/>
          <p:nvPr/>
        </p:nvSpPr>
        <p:spPr>
          <a:xfrm>
            <a:off x="356026" y="6421416"/>
            <a:ext cx="284051" cy="30777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en-US"/>
              <a:t>8</a:t>
            </a:r>
          </a:p>
        </p:txBody>
      </p:sp>
    </p:spTree>
  </p:cSld>
  <p:clrMapOvr>
    <a:masterClrMapping/>
  </p:clrMapOvr>
</p:sld>
</file>

<file path=ppt/theme/theme1.xml><?xml version="1.0" encoding="utf-8"?>
<a:theme xmlns:a="http://schemas.openxmlformats.org/drawingml/2006/main" name="Salesforce 2015 16x9">
  <a:themeElements>
    <a:clrScheme name="Salesforce Color Pallet - June 2015 2">
      <a:dk1>
        <a:srgbClr val="1C1C1C"/>
      </a:dk1>
      <a:lt1>
        <a:srgbClr val="FFFFFF"/>
      </a:lt1>
      <a:dk2>
        <a:srgbClr val="19325C"/>
      </a:dk2>
      <a:lt2>
        <a:srgbClr val="D0D9DE"/>
      </a:lt2>
      <a:accent1>
        <a:srgbClr val="00A1E0"/>
      </a:accent1>
      <a:accent2>
        <a:srgbClr val="7C868D"/>
      </a:accent2>
      <a:accent3>
        <a:srgbClr val="00B2A9"/>
      </a:accent3>
      <a:accent4>
        <a:srgbClr val="963CBD"/>
      </a:accent4>
      <a:accent5>
        <a:srgbClr val="ED8B00"/>
      </a:accent5>
      <a:accent6>
        <a:srgbClr val="FFC72C"/>
      </a:accent6>
      <a:hlink>
        <a:srgbClr val="001871"/>
      </a:hlink>
      <a:folHlink>
        <a:srgbClr val="963C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879</Words>
  <Application>Microsoft Macintosh PowerPoint</Application>
  <PresentationFormat>Custom</PresentationFormat>
  <Paragraphs>198</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Courier New</vt:lpstr>
      <vt:lpstr>Noto Sans Symbols</vt:lpstr>
      <vt:lpstr>Salesforce 2015 16x9</vt:lpstr>
      <vt:lpstr>DNS Service Monitoring at Salesforce</vt:lpstr>
      <vt:lpstr>Outline</vt:lpstr>
      <vt:lpstr>Motivation</vt:lpstr>
      <vt:lpstr>Background - Primary/Secondary</vt:lpstr>
      <vt:lpstr>Background - Active/Active</vt:lpstr>
      <vt:lpstr>Background - CNAME is Important to Us</vt:lpstr>
      <vt:lpstr>Motivation</vt:lpstr>
      <vt:lpstr>DNS Service Monitoring</vt:lpstr>
      <vt:lpstr>Monitor Availability and Consistency</vt:lpstr>
      <vt:lpstr>Refocus - Real-time Monitoring Tool</vt:lpstr>
      <vt:lpstr>Availability and Consistency - Results</vt:lpstr>
      <vt:lpstr>Availability and Consistency - Results</vt:lpstr>
      <vt:lpstr>Monitor Propagation Delay</vt:lpstr>
      <vt:lpstr>Argus - Time-Series Monitoring and Alerting</vt:lpstr>
      <vt:lpstr>Propagation Delay - Vendor A</vt:lpstr>
      <vt:lpstr>Propagation Delay - More Results</vt:lpstr>
      <vt:lpstr>Benchmark and Improve Services</vt:lpstr>
      <vt:lpstr>Find Hidden Problems</vt:lpstr>
      <vt:lpstr>Argus - Alerting</vt:lpstr>
      <vt:lpstr>Lessons Learned and Conclusion</vt:lpstr>
      <vt:lpstr>Future Work</vt:lpstr>
      <vt:lpstr>PowerPoint Presentation</vt:lpstr>
    </vt:vector>
  </TitlesOfParts>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DNS Service Monitoring at Salesforce</dc:title>
  <cp:lastModifiedBy>Microsoft Office User</cp:lastModifiedBy>
  <cp:revision>1</cp:revision>
  <dcterms:modified xsi:type="dcterms:W3CDTF">2017-09-12T06:26:14Z</dcterms:modified>
</cp:coreProperties>
</file>