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 r:id="rId5"/>
    <p:sldId id="780" r:id="rId6"/>
    <p:sldId id="268" r:id="rId7"/>
    <p:sldId id="787" r:id="rId8"/>
    <p:sldId id="258" r:id="rId9"/>
    <p:sldId id="781" r:id="rId10"/>
    <p:sldId id="788" r:id="rId11"/>
    <p:sldId id="259" r:id="rId12"/>
    <p:sldId id="260" r:id="rId13"/>
    <p:sldId id="782" r:id="rId14"/>
    <p:sldId id="772" r:id="rId15"/>
    <p:sldId id="773" r:id="rId16"/>
    <p:sldId id="774" r:id="rId17"/>
    <p:sldId id="775" r:id="rId18"/>
    <p:sldId id="776" r:id="rId19"/>
    <p:sldId id="777" r:id="rId20"/>
    <p:sldId id="778" r:id="rId21"/>
    <p:sldId id="779" r:id="rId22"/>
    <p:sldId id="267"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6">
          <p15:clr>
            <a:srgbClr val="A4A3A4"/>
          </p15:clr>
        </p15:guide>
        <p15:guide id="2" orient="horz" pos="2999">
          <p15:clr>
            <a:srgbClr val="A4A3A4"/>
          </p15:clr>
        </p15:guide>
        <p15:guide id="3" pos="2880">
          <p15:clr>
            <a:srgbClr val="A4A3A4"/>
          </p15:clr>
        </p15:guide>
        <p15:guide id="4" pos="297">
          <p15:clr>
            <a:srgbClr val="A4A3A4"/>
          </p15:clr>
        </p15:guide>
        <p15:guide id="5" pos="54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derson, Karl" initials="HK" lastIdx="1" clrIdx="0">
    <p:extLst>
      <p:ext uri="{19B8F6BF-5375-455C-9EA6-DF929625EA0E}">
        <p15:presenceInfo xmlns:p15="http://schemas.microsoft.com/office/powerpoint/2012/main" userId="S::khenderson@verisign.com::9c4e1ef2-2f82-4765-9e45-40c4240aa8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C094"/>
    <a:srgbClr val="FF8251"/>
    <a:srgbClr val="707070"/>
    <a:srgbClr val="D4D4D4"/>
    <a:srgbClr val="99DDF5"/>
    <a:srgbClr val="FFFFFF"/>
    <a:srgbClr val="D9D9D9"/>
    <a:srgbClr val="0E273E"/>
    <a:srgbClr val="0061A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8"/>
    <p:restoredTop sz="81332" autoAdjust="0"/>
  </p:normalViewPr>
  <p:slideViewPr>
    <p:cSldViewPr snapToGrid="0" snapToObjects="1">
      <p:cViewPr varScale="1">
        <p:scale>
          <a:sx n="246" d="100"/>
          <a:sy n="246" d="100"/>
        </p:scale>
        <p:origin x="2800" y="120"/>
      </p:cViewPr>
      <p:guideLst>
        <p:guide orient="horz" pos="516"/>
        <p:guide orient="horz" pos="2999"/>
        <p:guide pos="2880"/>
        <p:guide pos="297"/>
        <p:guide pos="5481"/>
      </p:guideLst>
    </p:cSldViewPr>
  </p:slideViewPr>
  <p:notesTextViewPr>
    <p:cViewPr>
      <p:scale>
        <a:sx n="150" d="100"/>
        <a:sy n="150"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5632397149506547"/>
          <c:y val="3.1170935016789338E-2"/>
          <c:w val="0.62405812701829921"/>
          <c:h val="0.43404405300621052"/>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147-304D-863D-888CA6EAA11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147-304D-863D-888CA6EAA11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147-304D-863D-888CA6EAA11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147-304D-863D-888CA6EAA11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147-304D-863D-888CA6EAA11C}"/>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Category 1</cx:pt>
          <cx:pt idx="1">Category 3</cx:pt>
          <cx:pt idx="2">Category 1</cx:pt>
          <cx:pt idx="3">Category 2</cx:pt>
          <cx:pt idx="4">Category 4</cx:pt>
          <cx:pt idx="5">Category 1</cx:pt>
          <cx:pt idx="6">Category 4</cx:pt>
          <cx:pt idx="7">Category 3</cx:pt>
          <cx:pt idx="8">Category 4</cx:pt>
          <cx:pt idx="9">Category 1</cx:pt>
          <cx:pt idx="10">Category 2</cx:pt>
          <cx:pt idx="11">Category 4</cx:pt>
          <cx:pt idx="12">Category 4</cx:pt>
          <cx:pt idx="13">Category 2</cx:pt>
          <cx:pt idx="14">Category 1</cx:pt>
          <cx:pt idx="15">Category 1</cx:pt>
          <cx:pt idx="16">Category 1</cx:pt>
          <cx:pt idx="17">Category 4</cx:pt>
          <cx:pt idx="18">Category 4</cx:pt>
          <cx:pt idx="19">Category 4</cx:pt>
          <cx:pt idx="20">Category 1</cx:pt>
          <cx:pt idx="21">Category 1</cx:pt>
          <cx:pt idx="22">Category 4</cx:pt>
          <cx:pt idx="23">Category 1</cx:pt>
          <cx:pt idx="24">Category 1</cx:pt>
          <cx:pt idx="25">Category 4</cx:pt>
          <cx:pt idx="26">Category 1</cx:pt>
          <cx:pt idx="27">Category 4</cx:pt>
          <cx:pt idx="28">Category 4</cx:pt>
          <cx:pt idx="29">Category 4</cx:pt>
          <cx:pt idx="30">Category 4</cx:pt>
          <cx:pt idx="31">Category 2</cx:pt>
          <cx:pt idx="32">Category 4</cx:pt>
          <cx:pt idx="33">Category 1</cx:pt>
          <cx:pt idx="34">Category 4</cx:pt>
          <cx:pt idx="35">Category 1</cx:pt>
          <cx:pt idx="36">Category 4</cx:pt>
          <cx:pt idx="37">Category 2</cx:pt>
          <cx:pt idx="38">Category 4</cx:pt>
          <cx:pt idx="39">Category 3</cx:pt>
          <cx:pt idx="40">Category 4</cx:pt>
          <cx:pt idx="41">Category 4</cx:pt>
          <cx:pt idx="42">Category 2</cx:pt>
          <cx:pt idx="43">Category 4</cx:pt>
          <cx:pt idx="44">Category 1</cx:pt>
          <cx:pt idx="45">Category 1</cx:pt>
          <cx:pt idx="46">Category 1</cx:pt>
          <cx:pt idx="47">Category 2</cx:pt>
          <cx:pt idx="48">Category 4</cx:pt>
          <cx:pt idx="49">Category 4</cx:pt>
        </cx:lvl>
      </cx:strDim>
      <cx:numDim type="val">
        <cx:f>Sheet1!$B$2:$B$51</cx:f>
        <cx:lvl ptCount="50" formatCode="General">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pt idx="20">1</cx:pt>
          <cx:pt idx="21">1</cx:pt>
          <cx:pt idx="22">1</cx:pt>
          <cx:pt idx="23">1</cx:pt>
          <cx:pt idx="24">1</cx:pt>
          <cx:pt idx="25">1</cx:pt>
          <cx:pt idx="26">1</cx:pt>
          <cx:pt idx="27">1</cx:pt>
          <cx:pt idx="28">1</cx:pt>
          <cx:pt idx="29">1</cx:pt>
          <cx:pt idx="30">1</cx:pt>
          <cx:pt idx="31">1</cx:pt>
          <cx:pt idx="32">1</cx:pt>
          <cx:pt idx="33">1</cx:pt>
          <cx:pt idx="34">1</cx:pt>
          <cx:pt idx="35">1</cx:pt>
          <cx:pt idx="36">1</cx:pt>
          <cx:pt idx="37">1</cx:pt>
          <cx:pt idx="38">1</cx:pt>
          <cx:pt idx="39">1</cx:pt>
          <cx:pt idx="40">1</cx:pt>
          <cx:pt idx="41">1</cx:pt>
          <cx:pt idx="42">1</cx:pt>
          <cx:pt idx="43">1</cx:pt>
          <cx:pt idx="44">1</cx:pt>
          <cx:pt idx="45">1</cx:pt>
          <cx:pt idx="46">1</cx:pt>
          <cx:pt idx="47">1</cx:pt>
          <cx:pt idx="48">1</cx:pt>
          <cx:pt idx="49">1</cx:pt>
        </cx:lvl>
      </cx:numDim>
    </cx:data>
  </cx:chartData>
  <cx:chart>
    <cx:plotArea>
      <cx:plotAreaRegion>
        <cx:series layoutId="clusteredColumn" uniqueId="{602C4679-D844-EB4F-95E5-FD2B5F891A28}">
          <cx:tx>
            <cx:txData>
              <cx:f>Sheet1!$B$1</cx:f>
              <cx:v>Series1</cx:v>
            </cx:txData>
          </cx:tx>
          <cx:dataId val="0"/>
          <cx:layoutPr>
            <cx:aggregation/>
          </cx:layoutPr>
          <cx:axisId val="1"/>
        </cx:series>
        <cx:series layoutId="paretoLine" ownerIdx="0" uniqueId="{0B68B14F-1EE1-0B4C-81BA-F7EAAB30E692}">
          <cx:axisId val="2"/>
        </cx:series>
      </cx:plotAreaRegion>
      <cx:axis id="0" hidden="1">
        <cx:catScaling gapWidth="0"/>
        <cx:tickLabels/>
      </cx:axis>
      <cx:axis id="1" hidden="1">
        <cx:valScaling/>
        <cx:majorGridlines/>
        <cx:tickLabels/>
      </cx:axis>
      <cx:axis id="2" hidden="1">
        <cx:valScaling max="1" min="0"/>
        <cx:units unit="percentage"/>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2D5D8B-28EF-7948-92C6-DBCFB1FDB655}" type="datetimeFigureOut">
              <a:rPr lang="en-US" smtClean="0"/>
              <a:t>10/17/19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74E268-7E5A-5F44-B383-E7231468BAC3}" type="slidenum">
              <a:rPr lang="en-US" smtClean="0"/>
              <a:t>‹#›</a:t>
            </a:fld>
            <a:endParaRPr lang="en-US"/>
          </a:p>
        </p:txBody>
      </p:sp>
    </p:spTree>
    <p:extLst>
      <p:ext uri="{BB962C8B-B14F-4D97-AF65-F5344CB8AC3E}">
        <p14:creationId xmlns:p14="http://schemas.microsoft.com/office/powerpoint/2010/main" val="2739793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E4639-7281-4FF4-81B7-10FBC2685C5A}" type="datetimeFigureOut">
              <a:rPr lang="en-US" smtClean="0"/>
              <a:t>10/17/19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DCDC1-0459-4649-9404-C11007ADD734}" type="slidenum">
              <a:rPr lang="en-US" smtClean="0"/>
              <a:t>‹#›</a:t>
            </a:fld>
            <a:endParaRPr lang="en-US"/>
          </a:p>
        </p:txBody>
      </p:sp>
    </p:spTree>
    <p:extLst>
      <p:ext uri="{BB962C8B-B14F-4D97-AF65-F5344CB8AC3E}">
        <p14:creationId xmlns:p14="http://schemas.microsoft.com/office/powerpoint/2010/main" val="2279005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1</a:t>
            </a:fld>
            <a:endParaRPr lang="en-US"/>
          </a:p>
        </p:txBody>
      </p:sp>
    </p:spTree>
    <p:extLst>
      <p:ext uri="{BB962C8B-B14F-4D97-AF65-F5344CB8AC3E}">
        <p14:creationId xmlns:p14="http://schemas.microsoft.com/office/powerpoint/2010/main" val="178017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11</a:t>
            </a:fld>
            <a:endParaRPr lang="en-US"/>
          </a:p>
        </p:txBody>
      </p:sp>
    </p:spTree>
    <p:extLst>
      <p:ext uri="{BB962C8B-B14F-4D97-AF65-F5344CB8AC3E}">
        <p14:creationId xmlns:p14="http://schemas.microsoft.com/office/powerpoint/2010/main" val="256238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12</a:t>
            </a:fld>
            <a:endParaRPr lang="en-US"/>
          </a:p>
        </p:txBody>
      </p:sp>
    </p:spTree>
    <p:extLst>
      <p:ext uri="{BB962C8B-B14F-4D97-AF65-F5344CB8AC3E}">
        <p14:creationId xmlns:p14="http://schemas.microsoft.com/office/powerpoint/2010/main" val="408484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13</a:t>
            </a:fld>
            <a:endParaRPr lang="en-US"/>
          </a:p>
        </p:txBody>
      </p:sp>
    </p:spTree>
    <p:extLst>
      <p:ext uri="{BB962C8B-B14F-4D97-AF65-F5344CB8AC3E}">
        <p14:creationId xmlns:p14="http://schemas.microsoft.com/office/powerpoint/2010/main" val="75348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14</a:t>
            </a:fld>
            <a:endParaRPr lang="en-US"/>
          </a:p>
        </p:txBody>
      </p:sp>
    </p:spTree>
    <p:extLst>
      <p:ext uri="{BB962C8B-B14F-4D97-AF65-F5344CB8AC3E}">
        <p14:creationId xmlns:p14="http://schemas.microsoft.com/office/powerpoint/2010/main" val="294941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15</a:t>
            </a:fld>
            <a:endParaRPr lang="en-US"/>
          </a:p>
        </p:txBody>
      </p:sp>
    </p:spTree>
    <p:extLst>
      <p:ext uri="{BB962C8B-B14F-4D97-AF65-F5344CB8AC3E}">
        <p14:creationId xmlns:p14="http://schemas.microsoft.com/office/powerpoint/2010/main" val="3535663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16</a:t>
            </a:fld>
            <a:endParaRPr lang="en-US"/>
          </a:p>
        </p:txBody>
      </p:sp>
    </p:spTree>
    <p:extLst>
      <p:ext uri="{BB962C8B-B14F-4D97-AF65-F5344CB8AC3E}">
        <p14:creationId xmlns:p14="http://schemas.microsoft.com/office/powerpoint/2010/main" val="306334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17</a:t>
            </a:fld>
            <a:endParaRPr lang="en-US"/>
          </a:p>
        </p:txBody>
      </p:sp>
    </p:spTree>
    <p:extLst>
      <p:ext uri="{BB962C8B-B14F-4D97-AF65-F5344CB8AC3E}">
        <p14:creationId xmlns:p14="http://schemas.microsoft.com/office/powerpoint/2010/main" val="52807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18</a:t>
            </a:fld>
            <a:endParaRPr lang="en-US"/>
          </a:p>
        </p:txBody>
      </p:sp>
    </p:spTree>
    <p:extLst>
      <p:ext uri="{BB962C8B-B14F-4D97-AF65-F5344CB8AC3E}">
        <p14:creationId xmlns:p14="http://schemas.microsoft.com/office/powerpoint/2010/main" val="312599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3</a:t>
            </a:fld>
            <a:endParaRPr lang="en-US"/>
          </a:p>
        </p:txBody>
      </p:sp>
    </p:spTree>
    <p:extLst>
      <p:ext uri="{BB962C8B-B14F-4D97-AF65-F5344CB8AC3E}">
        <p14:creationId xmlns:p14="http://schemas.microsoft.com/office/powerpoint/2010/main" val="252563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4</a:t>
            </a:fld>
            <a:endParaRPr lang="en-US"/>
          </a:p>
        </p:txBody>
      </p:sp>
    </p:spTree>
    <p:extLst>
      <p:ext uri="{BB962C8B-B14F-4D97-AF65-F5344CB8AC3E}">
        <p14:creationId xmlns:p14="http://schemas.microsoft.com/office/powerpoint/2010/main" val="255670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5</a:t>
            </a:fld>
            <a:endParaRPr lang="en-US"/>
          </a:p>
        </p:txBody>
      </p:sp>
    </p:spTree>
    <p:extLst>
      <p:ext uri="{BB962C8B-B14F-4D97-AF65-F5344CB8AC3E}">
        <p14:creationId xmlns:p14="http://schemas.microsoft.com/office/powerpoint/2010/main" val="210366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6</a:t>
            </a:fld>
            <a:endParaRPr lang="en-US"/>
          </a:p>
        </p:txBody>
      </p:sp>
    </p:spTree>
    <p:extLst>
      <p:ext uri="{BB962C8B-B14F-4D97-AF65-F5344CB8AC3E}">
        <p14:creationId xmlns:p14="http://schemas.microsoft.com/office/powerpoint/2010/main" val="66314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7</a:t>
            </a:fld>
            <a:endParaRPr lang="en-US"/>
          </a:p>
        </p:txBody>
      </p:sp>
    </p:spTree>
    <p:extLst>
      <p:ext uri="{BB962C8B-B14F-4D97-AF65-F5344CB8AC3E}">
        <p14:creationId xmlns:p14="http://schemas.microsoft.com/office/powerpoint/2010/main" val="238762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8</a:t>
            </a:fld>
            <a:endParaRPr lang="en-US"/>
          </a:p>
        </p:txBody>
      </p:sp>
    </p:spTree>
    <p:extLst>
      <p:ext uri="{BB962C8B-B14F-4D97-AF65-F5344CB8AC3E}">
        <p14:creationId xmlns:p14="http://schemas.microsoft.com/office/powerpoint/2010/main" val="238038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9</a:t>
            </a:fld>
            <a:endParaRPr lang="en-US"/>
          </a:p>
        </p:txBody>
      </p:sp>
    </p:spTree>
    <p:extLst>
      <p:ext uri="{BB962C8B-B14F-4D97-AF65-F5344CB8AC3E}">
        <p14:creationId xmlns:p14="http://schemas.microsoft.com/office/powerpoint/2010/main" val="388494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B4822-155C-D44E-B859-C5B8C50594EE}" type="slidenum">
              <a:rPr lang="en-US" smtClean="0"/>
              <a:t>10</a:t>
            </a:fld>
            <a:endParaRPr lang="en-US"/>
          </a:p>
        </p:txBody>
      </p:sp>
    </p:spTree>
    <p:extLst>
      <p:ext uri="{BB962C8B-B14F-4D97-AF65-F5344CB8AC3E}">
        <p14:creationId xmlns:p14="http://schemas.microsoft.com/office/powerpoint/2010/main" val="3606354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25437"/>
            <a:ext cx="8229600" cy="75096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392632"/>
            <a:ext cx="8229600" cy="1367486"/>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6" name="Picture 5" descr="VRSN-ROCC-17yr (1 of 3) NEW LowRes.jpg"/>
          <p:cNvPicPr>
            <a:picLocks noChangeAspect="1"/>
          </p:cNvPicPr>
          <p:nvPr userDrawn="1"/>
        </p:nvPicPr>
        <p:blipFill rotWithShape="1">
          <a:blip r:embed="rId2">
            <a:extLst>
              <a:ext uri="{28A0092B-C50C-407E-A947-70E740481C1C}">
                <a14:useLocalDpi xmlns:a14="http://schemas.microsoft.com/office/drawing/2010/main" val="0"/>
              </a:ext>
            </a:extLst>
          </a:blip>
          <a:srcRect l="5000" t="28262" r="16528" b="38280"/>
          <a:stretch/>
        </p:blipFill>
        <p:spPr>
          <a:xfrm>
            <a:off x="0" y="0"/>
            <a:ext cx="9144000" cy="2602622"/>
          </a:xfrm>
          <a:prstGeom prst="rect">
            <a:avLst/>
          </a:prstGeom>
        </p:spPr>
      </p:pic>
    </p:spTree>
    <p:extLst>
      <p:ext uri="{BB962C8B-B14F-4D97-AF65-F5344CB8AC3E}">
        <p14:creationId xmlns:p14="http://schemas.microsoft.com/office/powerpoint/2010/main" val="82018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TLD">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25437"/>
            <a:ext cx="8229600" cy="75096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392632"/>
            <a:ext cx="8229600" cy="1367486"/>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Rectangle 12"/>
          <p:cNvSpPr/>
          <p:nvPr userDrawn="1"/>
        </p:nvSpPr>
        <p:spPr>
          <a:xfrm>
            <a:off x="0" y="1"/>
            <a:ext cx="9144000" cy="2565797"/>
          </a:xfrm>
          <a:prstGeom prst="rect">
            <a:avLst/>
          </a:prstGeom>
          <a:gradFill flip="none" rotWithShape="1">
            <a:gsLst>
              <a:gs pos="0">
                <a:srgbClr val="DCDCDC"/>
              </a:gs>
              <a:gs pos="100000">
                <a:srgbClr val="DCDCDC"/>
              </a:gs>
              <a:gs pos="85000">
                <a:srgbClr val="FFFFFF"/>
              </a:gs>
              <a:gs pos="15000">
                <a:schemeClr val="bg1"/>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 name="Picture 6" descr="PbVRSN_Portfolio_Horz_Final_2013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67" y="496568"/>
            <a:ext cx="8720666" cy="1625886"/>
          </a:xfrm>
          <a:prstGeom prst="rect">
            <a:avLst/>
          </a:prstGeom>
        </p:spPr>
      </p:pic>
    </p:spTree>
    <p:extLst>
      <p:ext uri="{BB962C8B-B14F-4D97-AF65-F5344CB8AC3E}">
        <p14:creationId xmlns:p14="http://schemas.microsoft.com/office/powerpoint/2010/main" val="207186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Server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25437"/>
            <a:ext cx="8229600" cy="75096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392632"/>
            <a:ext cx="8229600" cy="1367486"/>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 name="Picture 6" descr="VRSN_PPT_Master2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b="23902"/>
          <a:stretch/>
        </p:blipFill>
        <p:spPr>
          <a:xfrm>
            <a:off x="0" y="1"/>
            <a:ext cx="9144000" cy="2625436"/>
          </a:xfrm>
          <a:prstGeom prst="rect">
            <a:avLst/>
          </a:prstGeom>
          <a:effectLst>
            <a:outerShdw blurRad="50800" dist="38100" dir="5400000" algn="t" rotWithShape="0">
              <a:prstClr val="black">
                <a:alpha val="40000"/>
              </a:prstClr>
            </a:outerShdw>
          </a:effectLst>
        </p:spPr>
      </p:pic>
      <p:pic>
        <p:nvPicPr>
          <p:cNvPr id="8" name="Picture 7"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361830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Dot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25437"/>
            <a:ext cx="8229600" cy="75096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392632"/>
            <a:ext cx="8229600" cy="1367486"/>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 name="Picture 6" descr="VRSN_PPT_Master3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b="23903"/>
          <a:stretch/>
        </p:blipFill>
        <p:spPr>
          <a:xfrm>
            <a:off x="0" y="1"/>
            <a:ext cx="9144000" cy="2625436"/>
          </a:xfrm>
          <a:prstGeom prst="rect">
            <a:avLst/>
          </a:prstGeom>
          <a:effectLst>
            <a:outerShdw blurRad="50800" dist="38100" dir="5400000" algn="t" rotWithShape="0">
              <a:prstClr val="black">
                <a:alpha val="40000"/>
              </a:prstClr>
            </a:outerShdw>
          </a:effectLst>
        </p:spPr>
      </p:pic>
      <p:pic>
        <p:nvPicPr>
          <p:cNvPr id="8" name="Picture 7"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190276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Gray">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673100"/>
            <a:ext cx="9144000" cy="2768600"/>
          </a:xfrm>
          <a:prstGeom prst="rect">
            <a:avLst/>
          </a:prstGeom>
          <a:gradFill>
            <a:gsLst>
              <a:gs pos="0">
                <a:srgbClr val="D4D4D4"/>
              </a:gs>
              <a:gs pos="100000">
                <a:srgbClr val="70707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778669"/>
            <a:ext cx="8229600" cy="800100"/>
          </a:xfrm>
        </p:spPr>
        <p:txBody>
          <a:bodyPr anchor="b" anchorCtr="0">
            <a:noAutofit/>
          </a:bodyPr>
          <a:lstStyle>
            <a:lvl1pPr>
              <a:defRPr sz="3200">
                <a:solidFill>
                  <a:schemeClr val="bg1"/>
                </a:solidFill>
              </a:defRPr>
            </a:lvl1pPr>
          </a:lstStyle>
          <a:p>
            <a:r>
              <a:rPr lang="en-US" dirty="0"/>
              <a:t>Click to edit Master title style</a:t>
            </a:r>
          </a:p>
        </p:txBody>
      </p:sp>
      <p:sp>
        <p:nvSpPr>
          <p:cNvPr id="17" name="Text Placeholder 16"/>
          <p:cNvSpPr>
            <a:spLocks noGrp="1"/>
          </p:cNvSpPr>
          <p:nvPr>
            <p:ph type="body" sz="quarter" idx="13"/>
          </p:nvPr>
        </p:nvSpPr>
        <p:spPr>
          <a:xfrm>
            <a:off x="457200" y="1580175"/>
            <a:ext cx="8229600" cy="1748812"/>
          </a:xfrm>
        </p:spPr>
        <p:txBody>
          <a:bodyPr>
            <a:noAutofit/>
          </a:bodyPr>
          <a:lstStyle>
            <a:lvl1pPr marL="0" indent="0">
              <a:buNone/>
              <a:defRPr sz="2000">
                <a:solidFill>
                  <a:schemeClr val="bg1"/>
                </a:solidFill>
              </a:defRPr>
            </a:lvl1pPr>
            <a:lvl2pPr marL="0" indent="0">
              <a:buNone/>
              <a:defRPr sz="1800">
                <a:solidFill>
                  <a:schemeClr val="bg1"/>
                </a:solidFill>
              </a:defRPr>
            </a:lvl2pPr>
            <a:lvl3pPr marL="0" indent="0">
              <a:buNone/>
              <a:defRPr sz="1600">
                <a:solidFill>
                  <a:schemeClr val="bg1"/>
                </a:solidFill>
              </a:defRPr>
            </a:lvl3pPr>
            <a:lvl4pPr marL="0" indent="0">
              <a:buNone/>
              <a:defRPr sz="1400">
                <a:solidFill>
                  <a:schemeClr val="bg1"/>
                </a:solidFill>
              </a:defRPr>
            </a:lvl4pPr>
            <a:lvl5pPr marL="0" indent="0">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5"/>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2591524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Lt Blu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673100"/>
            <a:ext cx="9144000" cy="2768600"/>
          </a:xfrm>
          <a:prstGeom prst="rect">
            <a:avLst/>
          </a:prstGeom>
          <a:gradFill>
            <a:gsLst>
              <a:gs pos="0">
                <a:srgbClr val="61A1D4"/>
              </a:gs>
              <a:gs pos="100000">
                <a:srgbClr val="0061A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778669"/>
            <a:ext cx="8229600" cy="800100"/>
          </a:xfrm>
        </p:spPr>
        <p:txBody>
          <a:bodyPr anchor="b" anchorCtr="0">
            <a:noAutofit/>
          </a:bodyPr>
          <a:lstStyle>
            <a:lvl1pPr>
              <a:defRPr sz="3200">
                <a:solidFill>
                  <a:schemeClr val="bg1"/>
                </a:solidFill>
              </a:defRPr>
            </a:lvl1pPr>
          </a:lstStyle>
          <a:p>
            <a:r>
              <a:rPr lang="en-US" dirty="0"/>
              <a:t>Click to edit Master title style</a:t>
            </a:r>
          </a:p>
        </p:txBody>
      </p:sp>
      <p:sp>
        <p:nvSpPr>
          <p:cNvPr id="17" name="Text Placeholder 16"/>
          <p:cNvSpPr>
            <a:spLocks noGrp="1"/>
          </p:cNvSpPr>
          <p:nvPr>
            <p:ph type="body" sz="quarter" idx="13"/>
          </p:nvPr>
        </p:nvSpPr>
        <p:spPr>
          <a:xfrm>
            <a:off x="457200" y="1580175"/>
            <a:ext cx="8229600" cy="1748812"/>
          </a:xfrm>
        </p:spPr>
        <p:txBody>
          <a:bodyPr>
            <a:noAutofit/>
          </a:bodyPr>
          <a:lstStyle>
            <a:lvl1pPr marL="0" indent="0">
              <a:buNone/>
              <a:defRPr sz="2000">
                <a:solidFill>
                  <a:srgbClr val="99DDF5"/>
                </a:solidFill>
              </a:defRPr>
            </a:lvl1pPr>
            <a:lvl2pPr marL="0" indent="0">
              <a:buNone/>
              <a:defRPr sz="1800">
                <a:solidFill>
                  <a:srgbClr val="99DDF5"/>
                </a:solidFill>
              </a:defRPr>
            </a:lvl2pPr>
            <a:lvl3pPr marL="0" indent="0">
              <a:buNone/>
              <a:defRPr sz="1600">
                <a:solidFill>
                  <a:srgbClr val="99DDF5"/>
                </a:solidFill>
              </a:defRPr>
            </a:lvl3pPr>
            <a:lvl4pPr marL="0" indent="0">
              <a:buNone/>
              <a:defRPr sz="1400">
                <a:solidFill>
                  <a:srgbClr val="99DDF5"/>
                </a:solidFill>
              </a:defRPr>
            </a:lvl4pPr>
            <a:lvl5pPr marL="0" indent="0">
              <a:buNone/>
              <a:defRPr sz="1400">
                <a:solidFill>
                  <a:srgbClr val="99DDF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5"/>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61788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1"/>
          <p:cNvSpPr>
            <a:spLocks noGrp="1"/>
          </p:cNvSpPr>
          <p:nvPr>
            <p:ph type="sldNum" sz="quarter" idx="12"/>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419827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673100"/>
            <a:ext cx="9144000" cy="2768600"/>
          </a:xfrm>
          <a:prstGeom prst="rect">
            <a:avLst/>
          </a:prstGeom>
          <a:gradFill>
            <a:gsLst>
              <a:gs pos="0">
                <a:srgbClr val="0061A3"/>
              </a:gs>
              <a:gs pos="100000">
                <a:srgbClr val="0E273E"/>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778669"/>
            <a:ext cx="8229600" cy="800100"/>
          </a:xfrm>
        </p:spPr>
        <p:txBody>
          <a:bodyPr anchor="b" anchorCtr="0">
            <a:noAutofit/>
          </a:bodyPr>
          <a:lstStyle>
            <a:lvl1pPr>
              <a:defRPr sz="3200">
                <a:solidFill>
                  <a:schemeClr val="bg1"/>
                </a:solidFill>
              </a:defRPr>
            </a:lvl1pPr>
          </a:lstStyle>
          <a:p>
            <a:r>
              <a:rPr lang="en-US" dirty="0"/>
              <a:t>Click to edit Master title style</a:t>
            </a:r>
          </a:p>
        </p:txBody>
      </p:sp>
      <p:sp>
        <p:nvSpPr>
          <p:cNvPr id="17" name="Text Placeholder 16"/>
          <p:cNvSpPr>
            <a:spLocks noGrp="1"/>
          </p:cNvSpPr>
          <p:nvPr>
            <p:ph type="body" sz="quarter" idx="13"/>
          </p:nvPr>
        </p:nvSpPr>
        <p:spPr>
          <a:xfrm>
            <a:off x="457200" y="1580175"/>
            <a:ext cx="8229600" cy="1748812"/>
          </a:xfrm>
        </p:spPr>
        <p:txBody>
          <a:bodyPr>
            <a:noAutofit/>
          </a:bodyPr>
          <a:lstStyle>
            <a:lvl1pPr marL="0" indent="0">
              <a:buNone/>
              <a:defRPr sz="2000">
                <a:solidFill>
                  <a:srgbClr val="99DDF5"/>
                </a:solidFill>
              </a:defRPr>
            </a:lvl1pPr>
            <a:lvl2pPr marL="0" indent="0">
              <a:buNone/>
              <a:defRPr sz="1800">
                <a:solidFill>
                  <a:srgbClr val="99DDF5"/>
                </a:solidFill>
              </a:defRPr>
            </a:lvl2pPr>
            <a:lvl3pPr marL="0" indent="0">
              <a:buNone/>
              <a:defRPr sz="1600">
                <a:solidFill>
                  <a:srgbClr val="99DDF5"/>
                </a:solidFill>
              </a:defRPr>
            </a:lvl3pPr>
            <a:lvl4pPr marL="0" indent="0">
              <a:buNone/>
              <a:defRPr sz="1400">
                <a:solidFill>
                  <a:srgbClr val="99DDF5"/>
                </a:solidFill>
              </a:defRPr>
            </a:lvl4pPr>
            <a:lvl5pPr marL="0" indent="0">
              <a:buNone/>
              <a:defRPr sz="1400">
                <a:solidFill>
                  <a:srgbClr val="99DDF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209846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57200" y="819150"/>
            <a:ext cx="4038600" cy="394096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819150"/>
            <a:ext cx="4038600" cy="394096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1"/>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203358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4" name="Slide Number Placeholder 3"/>
          <p:cNvSpPr>
            <a:spLocks noGrp="1"/>
          </p:cNvSpPr>
          <p:nvPr>
            <p:ph type="sldNum" sz="quarter" idx="11"/>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397725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233251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ark">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914400" rtl="0" eaLnBrk="1" latinLnBrk="0" hangingPunct="1">
              <a:spcBef>
                <a:spcPct val="0"/>
              </a:spcBef>
              <a:buNone/>
              <a:defRPr lang="en-US" sz="2800" kern="1200" dirty="0">
                <a:solidFill>
                  <a:srgbClr val="99DDF5"/>
                </a:solidFill>
                <a:latin typeface="+mj-lt"/>
                <a:ea typeface="+mj-ea"/>
                <a:cs typeface="+mj-cs"/>
              </a:defRPr>
            </a:lvl1pPr>
          </a:lstStyle>
          <a:p>
            <a:r>
              <a:rPr lang="en-US" dirty="0"/>
              <a:t>Click to edit Master title style</a:t>
            </a:r>
          </a:p>
        </p:txBody>
      </p:sp>
      <p:sp>
        <p:nvSpPr>
          <p:cNvPr id="9" name="Text Placeholder 8"/>
          <p:cNvSpPr>
            <a:spLocks noGrp="1"/>
          </p:cNvSpPr>
          <p:nvPr>
            <p:ph type="body" sz="quarter" idx="13"/>
          </p:nvPr>
        </p:nvSpPr>
        <p:spPr>
          <a:xfrm>
            <a:off x="471488" y="819150"/>
            <a:ext cx="8215312" cy="3940969"/>
          </a:xfrm>
        </p:spPr>
        <p:txBody>
          <a:bodyPr>
            <a:noAutofit/>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407C8B75-4858-41E6-BEC3-A0853FA4AC5B}" type="slidenum">
              <a:rPr lang="en-US" smtClean="0"/>
              <a:pPr/>
              <a:t>‹#›</a:t>
            </a:fld>
            <a:endParaRPr lang="en-US" dirty="0"/>
          </a:p>
        </p:txBody>
      </p:sp>
      <p:sp>
        <p:nvSpPr>
          <p:cNvPr id="10" name="Rectangle 9"/>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a:p>
        </p:txBody>
      </p:sp>
      <p:sp>
        <p:nvSpPr>
          <p:cNvPr id="11" name="TextBox 10"/>
          <p:cNvSpPr txBox="1"/>
          <p:nvPr userDrawn="1"/>
        </p:nvSpPr>
        <p:spPr>
          <a:xfrm>
            <a:off x="120650" y="4891087"/>
            <a:ext cx="3035300" cy="138112"/>
          </a:xfrm>
          <a:prstGeom prst="rect">
            <a:avLst/>
          </a:prstGeom>
        </p:spPr>
        <p:txBody>
          <a:bodyPr vert="horz" lIns="91440" tIns="45720" rIns="91440" bIns="45720" rtlCol="0" anchor="ctr">
            <a:noAutofit/>
          </a:bodyPr>
          <a:lstStyle>
            <a:defPPr>
              <a:defRPr lang="en-US"/>
            </a:defPPr>
            <a:lvl1pPr>
              <a:defRPr sz="800">
                <a:solidFill>
                  <a:schemeClr val="tx1">
                    <a:tint val="75000"/>
                  </a:schemeClr>
                </a:solidFill>
              </a:defRPr>
            </a:lvl1pPr>
          </a:lstStyle>
          <a:p>
            <a:r>
              <a:rPr lang="en-US" sz="800" kern="1200" dirty="0">
                <a:solidFill>
                  <a:schemeClr val="bg1"/>
                </a:solidFill>
                <a:effectLst/>
                <a:latin typeface="+mn-lt"/>
                <a:ea typeface="+mn-ea"/>
                <a:cs typeface="+mn-cs"/>
              </a:rPr>
              <a:t>Verisign Public</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94764" y="4762498"/>
            <a:ext cx="1554472" cy="323848"/>
          </a:xfrm>
          <a:prstGeom prst="rect">
            <a:avLst/>
          </a:prstGeom>
        </p:spPr>
      </p:pic>
    </p:spTree>
    <p:extLst>
      <p:ext uri="{BB962C8B-B14F-4D97-AF65-F5344CB8AC3E}">
        <p14:creationId xmlns:p14="http://schemas.microsoft.com/office/powerpoint/2010/main" val="28915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er - White">
    <p:spTree>
      <p:nvGrpSpPr>
        <p:cNvPr id="1" name=""/>
        <p:cNvGrpSpPr/>
        <p:nvPr/>
      </p:nvGrpSpPr>
      <p:grpSpPr>
        <a:xfrm>
          <a:off x="0" y="0"/>
          <a:ext cx="0" cy="0"/>
          <a:chOff x="0" y="0"/>
          <a:chExt cx="0" cy="0"/>
        </a:xfrm>
      </p:grpSpPr>
      <p:sp>
        <p:nvSpPr>
          <p:cNvPr id="6" name="Rectangle 5"/>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p:cNvSpPr>
            <a:spLocks noChangeArrowheads="1"/>
          </p:cNvSpPr>
          <p:nvPr userDrawn="1"/>
        </p:nvSpPr>
        <p:spPr bwMode="auto">
          <a:xfrm>
            <a:off x="1335650" y="4735719"/>
            <a:ext cx="64727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ctr">
              <a:buFont typeface="Arial" charset="0"/>
              <a:buNone/>
            </a:pPr>
            <a:r>
              <a:rPr lang="en-US" sz="700" b="1" dirty="0">
                <a:solidFill>
                  <a:srgbClr val="7F7F7F"/>
                </a:solidFill>
              </a:rPr>
              <a:t>© 2019 VeriSign, Inc. All rights reserved. VERISIGN and other trademarks, service marks, and designs are registered or unregistered trademarks of VeriSign, Inc. and its subsidiaries in the United States and in foreign countries. All other trademarks are property of their respective owners.</a:t>
            </a:r>
            <a:endParaRPr lang="en-US" sz="700" dirty="0">
              <a:solidFill>
                <a:srgbClr val="7F7F7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2800" y="1073150"/>
            <a:ext cx="2448408" cy="2743200"/>
          </a:xfrm>
          <a:prstGeom prst="rect">
            <a:avLst/>
          </a:prstGeom>
        </p:spPr>
      </p:pic>
    </p:spTree>
    <p:extLst>
      <p:ext uri="{BB962C8B-B14F-4D97-AF65-F5344CB8AC3E}">
        <p14:creationId xmlns:p14="http://schemas.microsoft.com/office/powerpoint/2010/main" val="236924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er - Dark">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6" name="Rectangle 5"/>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9"/>
          <p:cNvSpPr>
            <a:spLocks noChangeArrowheads="1"/>
          </p:cNvSpPr>
          <p:nvPr userDrawn="1"/>
        </p:nvSpPr>
        <p:spPr bwMode="auto">
          <a:xfrm>
            <a:off x="1335650" y="4721608"/>
            <a:ext cx="64727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ctr">
              <a:buFont typeface="Arial" charset="0"/>
              <a:buNone/>
            </a:pPr>
            <a:r>
              <a:rPr lang="en-US" sz="700" b="1" dirty="0">
                <a:solidFill>
                  <a:schemeClr val="bg1"/>
                </a:solidFill>
              </a:rPr>
              <a:t>© 2019 VeriSign, Inc. All rights reserved. VERISIGN and other trademarks, service marks, and designs are registered or unregistered trademarks of VeriSign, Inc. and its subsidiaries in the United States and in foreign countries. All other trademarks are property of their respective owners.</a:t>
            </a:r>
            <a:endParaRPr lang="en-US" sz="700" dirty="0">
              <a:solidFill>
                <a:schemeClr val="bg1"/>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7250" y="1219199"/>
            <a:ext cx="2355850" cy="2639497"/>
          </a:xfrm>
          <a:prstGeom prst="rect">
            <a:avLst/>
          </a:prstGeom>
        </p:spPr>
      </p:pic>
    </p:spTree>
    <p:extLst>
      <p:ext uri="{BB962C8B-B14F-4D97-AF65-F5344CB8AC3E}">
        <p14:creationId xmlns:p14="http://schemas.microsoft.com/office/powerpoint/2010/main" val="295879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5166"/>
            <a:ext cx="8229600" cy="41833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809244"/>
            <a:ext cx="8229600" cy="394161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74100" y="4902992"/>
            <a:ext cx="355600" cy="114300"/>
          </a:xfrm>
          <a:prstGeom prst="rect">
            <a:avLst/>
          </a:prstGeom>
        </p:spPr>
        <p:txBody>
          <a:bodyPr vert="horz" lIns="91440" tIns="45720" rIns="91440" bIns="45720" rtlCol="0" anchor="ctr">
            <a:noAutofit/>
          </a:bodyPr>
          <a:lstStyle>
            <a:lvl1pPr algn="r">
              <a:defRPr lang="en-US" sz="800" kern="1200" smtClean="0">
                <a:solidFill>
                  <a:schemeClr val="tx1">
                    <a:tint val="75000"/>
                  </a:schemeClr>
                </a:solidFill>
                <a:latin typeface="+mn-lt"/>
                <a:ea typeface="+mn-ea"/>
                <a:cs typeface="+mn-cs"/>
              </a:defRPr>
            </a:lvl1pPr>
          </a:lstStyle>
          <a:p>
            <a:fld id="{407C8B75-4858-41E6-BEC3-A0853FA4AC5B}" type="slidenum">
              <a:rPr lang="en-US" smtClean="0"/>
              <a:pPr/>
              <a:t>‹#›</a:t>
            </a:fld>
            <a:endParaRPr lang="en-US" dirty="0"/>
          </a:p>
        </p:txBody>
      </p:sp>
      <p:sp>
        <p:nvSpPr>
          <p:cNvPr id="8" name="Rectangle 7"/>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a:p>
        </p:txBody>
      </p:sp>
      <p:sp>
        <p:nvSpPr>
          <p:cNvPr id="4" name="TextBox 3"/>
          <p:cNvSpPr txBox="1"/>
          <p:nvPr userDrawn="1"/>
        </p:nvSpPr>
        <p:spPr>
          <a:xfrm>
            <a:off x="120650" y="4891087"/>
            <a:ext cx="3035300" cy="138112"/>
          </a:xfrm>
          <a:prstGeom prst="rect">
            <a:avLst/>
          </a:prstGeom>
        </p:spPr>
        <p:txBody>
          <a:bodyPr vert="horz" lIns="91440" tIns="45720" rIns="91440" bIns="45720" rtlCol="0" anchor="ctr">
            <a:noAutofit/>
          </a:bodyPr>
          <a:lstStyle>
            <a:defPPr>
              <a:defRPr lang="en-US"/>
            </a:defPPr>
            <a:lvl1pPr>
              <a:defRPr sz="800">
                <a:solidFill>
                  <a:schemeClr val="tx1">
                    <a:tint val="75000"/>
                  </a:schemeClr>
                </a:solidFill>
              </a:defRPr>
            </a:lvl1pPr>
          </a:lstStyle>
          <a:p>
            <a:r>
              <a:rPr lang="en-US" sz="800" kern="1200" dirty="0">
                <a:solidFill>
                  <a:schemeClr val="tx1">
                    <a:tint val="75000"/>
                  </a:schemeClr>
                </a:solidFill>
                <a:effectLst/>
                <a:latin typeface="+mn-lt"/>
                <a:ea typeface="+mn-ea"/>
                <a:cs typeface="+mn-cs"/>
              </a:rPr>
              <a:t>Verisign Public</a:t>
            </a:r>
          </a:p>
        </p:txBody>
      </p:sp>
      <p:pic>
        <p:nvPicPr>
          <p:cNvPr id="10" name="Picture 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794760" y="4758278"/>
            <a:ext cx="1554480" cy="323850"/>
          </a:xfrm>
          <a:prstGeom prst="rect">
            <a:avLst/>
          </a:prstGeom>
        </p:spPr>
      </p:pic>
    </p:spTree>
    <p:extLst>
      <p:ext uri="{BB962C8B-B14F-4D97-AF65-F5344CB8AC3E}">
        <p14:creationId xmlns:p14="http://schemas.microsoft.com/office/powerpoint/2010/main" val="122945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4" r:id="rId13"/>
    <p:sldLayoutId id="2147483665" r:id="rId14"/>
  </p:sldLayoutIdLst>
  <p:hf hdr="0" ftr="0" dt="0"/>
  <p:txStyles>
    <p:titleStyle>
      <a:lvl1pPr algn="l" defTabSz="914400" rtl="0" eaLnBrk="1" latinLnBrk="0" hangingPunct="1">
        <a:spcBef>
          <a:spcPct val="0"/>
        </a:spcBef>
        <a:buNone/>
        <a:defRPr lang="en-US" sz="2800" kern="1200" dirty="0">
          <a:solidFill>
            <a:srgbClr val="0661A3"/>
          </a:solidFill>
          <a:latin typeface="+mj-lt"/>
          <a:ea typeface="+mj-ea"/>
          <a:cs typeface="+mj-cs"/>
        </a:defRPr>
      </a:lvl1pPr>
    </p:titleStyle>
    <p:bodyStyle>
      <a:lvl1pPr marL="176213" indent="-176213" algn="l" defTabSz="914400" rtl="0" eaLnBrk="1" latinLnBrk="0" hangingPunct="1">
        <a:spcBef>
          <a:spcPts val="900"/>
        </a:spcBef>
        <a:buClr>
          <a:schemeClr val="bg2"/>
        </a:buClr>
        <a:buSzPct val="65000"/>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21208" indent="-165100" algn="l" defTabSz="914400" rtl="0" eaLnBrk="1" latinLnBrk="0" hangingPunct="1">
        <a:spcBef>
          <a:spcPts val="900"/>
        </a:spcBef>
        <a:buClr>
          <a:schemeClr val="bg2"/>
        </a:buClr>
        <a:buSzPct val="6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86968" indent="-176213" algn="l" defTabSz="914400" rtl="0" eaLnBrk="1" latinLnBrk="0" hangingPunct="1">
        <a:spcBef>
          <a:spcPts val="900"/>
        </a:spcBef>
        <a:buClr>
          <a:schemeClr val="bg2"/>
        </a:buClr>
        <a:buSzPct val="6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197864" indent="-165100"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4pPr>
      <a:lvl5pPr marL="914400" indent="-176213"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2.png"/><Relationship Id="rId4" Type="http://schemas.microsoft.com/office/2014/relationships/chartEx" Target="../charts/chartEx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tools.ietf.org/html/rfc8198" TargetMode="External"/><Relationship Id="rId3" Type="http://schemas.openxmlformats.org/officeDocument/2006/relationships/hyperlink" Target="https://tools.ietf.org/html/rfc7858" TargetMode="External"/><Relationship Id="rId7" Type="http://schemas.openxmlformats.org/officeDocument/2006/relationships/hyperlink" Target="https://tools.ietf.org/html/rfc8020"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tools.ietf.org/html/rfc7816" TargetMode="External"/><Relationship Id="rId5" Type="http://schemas.openxmlformats.org/officeDocument/2006/relationships/hyperlink" Target="https://tools.ietf.org/html/rfc7706" TargetMode="External"/><Relationship Id="rId4" Type="http://schemas.openxmlformats.org/officeDocument/2006/relationships/hyperlink" Target="https://tools.ietf.org/html/rfc848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388834" y="2957867"/>
            <a:ext cx="8229600" cy="750960"/>
          </a:xfrm>
        </p:spPr>
        <p:txBody>
          <a:bodyPr/>
          <a:lstStyle/>
          <a:p>
            <a:r>
              <a:rPr lang="en-US" dirty="0"/>
              <a:t>Authoritative DNS over TLS (</a:t>
            </a:r>
            <a:r>
              <a:rPr lang="en-US" dirty="0" err="1"/>
              <a:t>ADoT</a:t>
            </a:r>
            <a:r>
              <a:rPr lang="en-US" dirty="0"/>
              <a:t>)</a:t>
            </a:r>
            <a:br>
              <a:rPr lang="en-US" dirty="0"/>
            </a:br>
            <a:r>
              <a:rPr lang="en-US" dirty="0"/>
              <a:t>Operational Considerations</a:t>
            </a:r>
          </a:p>
        </p:txBody>
      </p:sp>
      <p:sp>
        <p:nvSpPr>
          <p:cNvPr id="12" name="Subtitle 11"/>
          <p:cNvSpPr>
            <a:spLocks noGrp="1"/>
          </p:cNvSpPr>
          <p:nvPr>
            <p:ph type="subTitle" idx="1"/>
          </p:nvPr>
        </p:nvSpPr>
        <p:spPr>
          <a:xfrm>
            <a:off x="311921" y="3708827"/>
            <a:ext cx="8229600" cy="1367486"/>
          </a:xfrm>
        </p:spPr>
        <p:txBody>
          <a:bodyPr>
            <a:normAutofit/>
          </a:bodyPr>
          <a:lstStyle/>
          <a:p>
            <a:r>
              <a:rPr lang="en-US" dirty="0"/>
              <a:t>Karl Henderson</a:t>
            </a:r>
          </a:p>
          <a:p>
            <a:r>
              <a:rPr lang="en-US" dirty="0"/>
              <a:t>Verisign Labs</a:t>
            </a:r>
          </a:p>
          <a:p>
            <a:r>
              <a:rPr lang="en-US" sz="1800" dirty="0"/>
              <a:t>OARC 31 on 31 October, 2019</a:t>
            </a:r>
          </a:p>
        </p:txBody>
      </p:sp>
    </p:spTree>
    <p:extLst>
      <p:ext uri="{BB962C8B-B14F-4D97-AF65-F5344CB8AC3E}">
        <p14:creationId xmlns:p14="http://schemas.microsoft.com/office/powerpoint/2010/main" val="14625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57B6C8-C877-5F48-AE1D-0659EB84D397}"/>
              </a:ext>
            </a:extLst>
          </p:cNvPr>
          <p:cNvSpPr txBox="1"/>
          <p:nvPr/>
        </p:nvSpPr>
        <p:spPr>
          <a:xfrm>
            <a:off x="331559" y="860981"/>
            <a:ext cx="8212673"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TLS 1.3 SHOULD be preferred as it offers both security and performance enhancements over TLS 1.2</a:t>
            </a:r>
          </a:p>
          <a:p>
            <a:pPr marL="285750" indent="-285750">
              <a:buFont typeface="Arial" panose="020B0604020202020204" pitchFamily="34" charset="0"/>
              <a:buChar char="•"/>
            </a:pPr>
            <a:r>
              <a:rPr lang="en-US" sz="2400" dirty="0"/>
              <a:t>Additionally, operators SHOULD monitor TLS version issues and cipher suites vulnerabilities for the version of TLS that their platform uses</a:t>
            </a:r>
          </a:p>
          <a:p>
            <a:pPr marL="285750" indent="-285750">
              <a:buFont typeface="Arial" panose="020B0604020202020204" pitchFamily="34" charset="0"/>
              <a:buChar char="•"/>
            </a:pPr>
            <a:r>
              <a:rPr lang="en-US" sz="2400" dirty="0"/>
              <a:t>In the absence of widespread </a:t>
            </a:r>
            <a:r>
              <a:rPr lang="en-US" sz="2400" dirty="0" err="1"/>
              <a:t>ADoT</a:t>
            </a:r>
            <a:r>
              <a:rPr lang="en-US" sz="2400" dirty="0"/>
              <a:t> deployments, it’s easier to limit TLS to version 1.3 or greater</a:t>
            </a:r>
          </a:p>
        </p:txBody>
      </p:sp>
      <p:sp>
        <p:nvSpPr>
          <p:cNvPr id="21" name="Title 1">
            <a:extLst>
              <a:ext uri="{FF2B5EF4-FFF2-40B4-BE49-F238E27FC236}">
                <a16:creationId xmlns:a16="http://schemas.microsoft.com/office/drawing/2014/main" id="{50565E9A-1F9A-EF45-BBED-CCE01B9C6C0D}"/>
              </a:ext>
            </a:extLst>
          </p:cNvPr>
          <p:cNvSpPr>
            <a:spLocks noGrp="1"/>
          </p:cNvSpPr>
          <p:nvPr>
            <p:ph type="title"/>
          </p:nvPr>
        </p:nvSpPr>
        <p:spPr>
          <a:xfrm>
            <a:off x="457200" y="185166"/>
            <a:ext cx="8229600" cy="418338"/>
          </a:xfrm>
        </p:spPr>
        <p:txBody>
          <a:bodyPr/>
          <a:lstStyle/>
          <a:p>
            <a:r>
              <a:rPr lang="en-US" dirty="0"/>
              <a:t>Which TLS version should operators consider?</a:t>
            </a:r>
          </a:p>
        </p:txBody>
      </p:sp>
      <p:sp>
        <p:nvSpPr>
          <p:cNvPr id="2" name="Slide Number Placeholder 1">
            <a:extLst>
              <a:ext uri="{FF2B5EF4-FFF2-40B4-BE49-F238E27FC236}">
                <a16:creationId xmlns:a16="http://schemas.microsoft.com/office/drawing/2014/main" id="{15A7AF83-D8CF-E448-9C59-F140B3743021}"/>
              </a:ext>
            </a:extLst>
          </p:cNvPr>
          <p:cNvSpPr>
            <a:spLocks noGrp="1"/>
          </p:cNvSpPr>
          <p:nvPr>
            <p:ph type="sldNum" sz="quarter" idx="11"/>
          </p:nvPr>
        </p:nvSpPr>
        <p:spPr/>
        <p:txBody>
          <a:bodyPr/>
          <a:lstStyle/>
          <a:p>
            <a:fld id="{407C8B75-4858-41E6-BEC3-A0853FA4AC5B}" type="slidenum">
              <a:rPr lang="en-US" smtClean="0"/>
              <a:pPr/>
              <a:t>10</a:t>
            </a:fld>
            <a:endParaRPr lang="en-US" dirty="0"/>
          </a:p>
        </p:txBody>
      </p:sp>
    </p:spTree>
    <p:extLst>
      <p:ext uri="{BB962C8B-B14F-4D97-AF65-F5344CB8AC3E}">
        <p14:creationId xmlns:p14="http://schemas.microsoft.com/office/powerpoint/2010/main" val="109279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9926-C7B5-F947-8A9D-5F16AF6F9527}"/>
              </a:ext>
            </a:extLst>
          </p:cNvPr>
          <p:cNvSpPr>
            <a:spLocks noGrp="1"/>
          </p:cNvSpPr>
          <p:nvPr>
            <p:ph type="title"/>
          </p:nvPr>
        </p:nvSpPr>
        <p:spPr>
          <a:xfrm>
            <a:off x="450341" y="1"/>
            <a:ext cx="8419855" cy="994172"/>
          </a:xfrm>
        </p:spPr>
        <p:txBody>
          <a:bodyPr/>
          <a:lstStyle/>
          <a:p>
            <a:r>
              <a:rPr lang="en-US" dirty="0"/>
              <a:t>Should an authoritative server support resumption?</a:t>
            </a:r>
          </a:p>
        </p:txBody>
      </p:sp>
      <p:cxnSp>
        <p:nvCxnSpPr>
          <p:cNvPr id="3" name="Straight Connector 2">
            <a:extLst>
              <a:ext uri="{FF2B5EF4-FFF2-40B4-BE49-F238E27FC236}">
                <a16:creationId xmlns:a16="http://schemas.microsoft.com/office/drawing/2014/main" id="{E507C817-95A4-9740-8E22-9E506D0D8F9A}"/>
              </a:ext>
            </a:extLst>
          </p:cNvPr>
          <p:cNvCxnSpPr>
            <a:cxnSpLocks/>
          </p:cNvCxnSpPr>
          <p:nvPr/>
        </p:nvCxnSpPr>
        <p:spPr>
          <a:xfrm>
            <a:off x="6217484" y="971550"/>
            <a:ext cx="0" cy="41719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1AF14C3-41CD-3D45-97CD-D80C0ED53D43}"/>
              </a:ext>
            </a:extLst>
          </p:cNvPr>
          <p:cNvSpPr txBox="1"/>
          <p:nvPr/>
        </p:nvSpPr>
        <p:spPr>
          <a:xfrm>
            <a:off x="4077607" y="3825584"/>
            <a:ext cx="1491029" cy="507831"/>
          </a:xfrm>
          <a:prstGeom prst="rect">
            <a:avLst/>
          </a:prstGeom>
          <a:noFill/>
          <a:ln>
            <a:solidFill>
              <a:srgbClr val="FF0000"/>
            </a:solidFill>
          </a:ln>
        </p:spPr>
        <p:txBody>
          <a:bodyPr wrap="square" rtlCol="0">
            <a:spAutoFit/>
          </a:bodyPr>
          <a:lstStyle/>
          <a:p>
            <a:pPr algn="ctr"/>
            <a:r>
              <a:rPr lang="en-US" sz="900" dirty="0">
                <a:solidFill>
                  <a:srgbClr val="00B050"/>
                </a:solidFill>
              </a:rPr>
              <a:t>Certificate Verify</a:t>
            </a:r>
          </a:p>
          <a:p>
            <a:pPr algn="ctr"/>
            <a:r>
              <a:rPr lang="en-US" sz="900" dirty="0">
                <a:solidFill>
                  <a:srgbClr val="00B050"/>
                </a:solidFill>
              </a:rPr>
              <a:t>Client Finished</a:t>
            </a:r>
          </a:p>
          <a:p>
            <a:pPr algn="ctr"/>
            <a:r>
              <a:rPr lang="en-US" sz="900" dirty="0">
                <a:solidFill>
                  <a:srgbClr val="FF0000"/>
                </a:solidFill>
              </a:rPr>
              <a:t>Application Data</a:t>
            </a:r>
          </a:p>
        </p:txBody>
      </p:sp>
      <p:sp>
        <p:nvSpPr>
          <p:cNvPr id="5" name="TextBox 4">
            <a:extLst>
              <a:ext uri="{FF2B5EF4-FFF2-40B4-BE49-F238E27FC236}">
                <a16:creationId xmlns:a16="http://schemas.microsoft.com/office/drawing/2014/main" id="{F2445CCF-94AE-124E-880E-ECA7243FBAF3}"/>
              </a:ext>
            </a:extLst>
          </p:cNvPr>
          <p:cNvSpPr txBox="1"/>
          <p:nvPr/>
        </p:nvSpPr>
        <p:spPr>
          <a:xfrm>
            <a:off x="4077608" y="1946442"/>
            <a:ext cx="1491029" cy="784830"/>
          </a:xfrm>
          <a:prstGeom prst="rect">
            <a:avLst/>
          </a:prstGeom>
          <a:noFill/>
          <a:ln>
            <a:solidFill>
              <a:srgbClr val="FF0000"/>
            </a:solidFill>
          </a:ln>
        </p:spPr>
        <p:txBody>
          <a:bodyPr wrap="square" rtlCol="0">
            <a:spAutoFit/>
          </a:bodyPr>
          <a:lstStyle/>
          <a:p>
            <a:pPr algn="ctr"/>
            <a:r>
              <a:rPr lang="en-US" sz="900" dirty="0"/>
              <a:t>Client Hello</a:t>
            </a:r>
          </a:p>
          <a:p>
            <a:pPr algn="ctr"/>
            <a:r>
              <a:rPr lang="en-US" sz="900" dirty="0"/>
              <a:t>Supported Cipher Suites</a:t>
            </a:r>
          </a:p>
          <a:p>
            <a:pPr algn="ctr"/>
            <a:r>
              <a:rPr lang="en-US" sz="900" dirty="0"/>
              <a:t>Guesses Key Agreement Protocol</a:t>
            </a:r>
          </a:p>
          <a:p>
            <a:pPr algn="ctr"/>
            <a:r>
              <a:rPr lang="en-US" sz="900" dirty="0"/>
              <a:t>Key Share</a:t>
            </a:r>
          </a:p>
        </p:txBody>
      </p:sp>
      <p:sp>
        <p:nvSpPr>
          <p:cNvPr id="6" name="TextBox 5">
            <a:extLst>
              <a:ext uri="{FF2B5EF4-FFF2-40B4-BE49-F238E27FC236}">
                <a16:creationId xmlns:a16="http://schemas.microsoft.com/office/drawing/2014/main" id="{9C7DD7EE-0D5D-684F-8E8E-C71463DC6D61}"/>
              </a:ext>
            </a:extLst>
          </p:cNvPr>
          <p:cNvSpPr txBox="1"/>
          <p:nvPr/>
        </p:nvSpPr>
        <p:spPr>
          <a:xfrm>
            <a:off x="4077607" y="2747513"/>
            <a:ext cx="1491029" cy="1061829"/>
          </a:xfrm>
          <a:prstGeom prst="rect">
            <a:avLst/>
          </a:prstGeom>
          <a:solidFill>
            <a:schemeClr val="bg1"/>
          </a:solidFill>
          <a:ln>
            <a:solidFill>
              <a:srgbClr val="FF0000"/>
            </a:solidFill>
          </a:ln>
        </p:spPr>
        <p:txBody>
          <a:bodyPr wrap="square" rtlCol="0">
            <a:spAutoFit/>
          </a:bodyPr>
          <a:lstStyle/>
          <a:p>
            <a:pPr algn="ctr"/>
            <a:r>
              <a:rPr lang="en-US" sz="900" dirty="0"/>
              <a:t>Server Hello</a:t>
            </a:r>
          </a:p>
          <a:p>
            <a:pPr algn="ctr"/>
            <a:r>
              <a:rPr lang="en-US" sz="900" dirty="0"/>
              <a:t>Key Agreement Protocol</a:t>
            </a:r>
          </a:p>
          <a:p>
            <a:pPr algn="ctr"/>
            <a:r>
              <a:rPr lang="en-US" sz="900" dirty="0"/>
              <a:t>Key Share</a:t>
            </a:r>
          </a:p>
          <a:p>
            <a:pPr algn="ctr"/>
            <a:r>
              <a:rPr lang="en-US" sz="900" dirty="0">
                <a:solidFill>
                  <a:srgbClr val="00B050"/>
                </a:solidFill>
              </a:rPr>
              <a:t>Extensions</a:t>
            </a:r>
          </a:p>
          <a:p>
            <a:pPr algn="ctr"/>
            <a:r>
              <a:rPr lang="en-US" sz="900" dirty="0">
                <a:solidFill>
                  <a:srgbClr val="00B050"/>
                </a:solidFill>
              </a:rPr>
              <a:t>Certificate</a:t>
            </a:r>
          </a:p>
          <a:p>
            <a:pPr algn="ctr"/>
            <a:r>
              <a:rPr lang="en-US" sz="900" dirty="0">
                <a:solidFill>
                  <a:srgbClr val="00B050"/>
                </a:solidFill>
              </a:rPr>
              <a:t>Server Finished</a:t>
            </a:r>
          </a:p>
          <a:p>
            <a:pPr algn="ctr"/>
            <a:r>
              <a:rPr lang="en-US" sz="900" dirty="0">
                <a:solidFill>
                  <a:srgbClr val="FF0000"/>
                </a:solidFill>
              </a:rPr>
              <a:t>Application Data</a:t>
            </a:r>
          </a:p>
        </p:txBody>
      </p:sp>
      <p:sp>
        <p:nvSpPr>
          <p:cNvPr id="7" name="Rounded Rectangle 6">
            <a:extLst>
              <a:ext uri="{FF2B5EF4-FFF2-40B4-BE49-F238E27FC236}">
                <a16:creationId xmlns:a16="http://schemas.microsoft.com/office/drawing/2014/main" id="{71421EAB-85C8-0740-996E-AF0AC4E0CA12}"/>
              </a:ext>
            </a:extLst>
          </p:cNvPr>
          <p:cNvSpPr/>
          <p:nvPr/>
        </p:nvSpPr>
        <p:spPr>
          <a:xfrm>
            <a:off x="3520075" y="1555458"/>
            <a:ext cx="658368" cy="283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Client</a:t>
            </a:r>
          </a:p>
        </p:txBody>
      </p:sp>
      <p:sp>
        <p:nvSpPr>
          <p:cNvPr id="8" name="Rounded Rectangle 7">
            <a:extLst>
              <a:ext uri="{FF2B5EF4-FFF2-40B4-BE49-F238E27FC236}">
                <a16:creationId xmlns:a16="http://schemas.microsoft.com/office/drawing/2014/main" id="{B63EF1CF-2653-A449-8E58-8543AAF65C34}"/>
              </a:ext>
            </a:extLst>
          </p:cNvPr>
          <p:cNvSpPr/>
          <p:nvPr/>
        </p:nvSpPr>
        <p:spPr>
          <a:xfrm>
            <a:off x="5454830" y="1569945"/>
            <a:ext cx="658368" cy="283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Server</a:t>
            </a:r>
          </a:p>
        </p:txBody>
      </p:sp>
      <p:cxnSp>
        <p:nvCxnSpPr>
          <p:cNvPr id="9" name="Straight Connector 8">
            <a:extLst>
              <a:ext uri="{FF2B5EF4-FFF2-40B4-BE49-F238E27FC236}">
                <a16:creationId xmlns:a16="http://schemas.microsoft.com/office/drawing/2014/main" id="{6D081A25-24C8-EB42-BB46-C21A872C492F}"/>
              </a:ext>
            </a:extLst>
          </p:cNvPr>
          <p:cNvCxnSpPr>
            <a:cxnSpLocks/>
            <a:stCxn id="8" idx="2"/>
          </p:cNvCxnSpPr>
          <p:nvPr/>
        </p:nvCxnSpPr>
        <p:spPr>
          <a:xfrm>
            <a:off x="5784014" y="1853373"/>
            <a:ext cx="0" cy="27644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525320-D91C-BC44-A64D-4EE433CA7ECE}"/>
              </a:ext>
            </a:extLst>
          </p:cNvPr>
          <p:cNvCxnSpPr>
            <a:cxnSpLocks/>
            <a:stCxn id="7" idx="2"/>
          </p:cNvCxnSpPr>
          <p:nvPr/>
        </p:nvCxnSpPr>
        <p:spPr>
          <a:xfrm>
            <a:off x="3849259" y="1838886"/>
            <a:ext cx="0" cy="277895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BE4AB70-608E-9247-A039-5AE156A833C8}"/>
              </a:ext>
            </a:extLst>
          </p:cNvPr>
          <p:cNvGrpSpPr/>
          <p:nvPr/>
        </p:nvGrpSpPr>
        <p:grpSpPr>
          <a:xfrm rot="5400000">
            <a:off x="5622996" y="2233395"/>
            <a:ext cx="157677" cy="164360"/>
            <a:chOff x="5900612" y="1885949"/>
            <a:chExt cx="887538" cy="458914"/>
          </a:xfrm>
        </p:grpSpPr>
        <p:cxnSp>
          <p:nvCxnSpPr>
            <p:cNvPr id="12" name="Straight Connector 11">
              <a:extLst>
                <a:ext uri="{FF2B5EF4-FFF2-40B4-BE49-F238E27FC236}">
                  <a16:creationId xmlns:a16="http://schemas.microsoft.com/office/drawing/2014/main" id="{E0ECC878-CEE5-CC42-893A-60ECAEA6AA9B}"/>
                </a:ext>
              </a:extLst>
            </p:cNvPr>
            <p:cNvCxnSpPr/>
            <p:nvPr/>
          </p:nvCxnSpPr>
          <p:spPr>
            <a:xfrm>
              <a:off x="6334125" y="1885949"/>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6DB878-675A-8F4C-BCF6-35B248A30717}"/>
                </a:ext>
              </a:extLst>
            </p:cNvPr>
            <p:cNvCxnSpPr>
              <a:cxnSpLocks/>
            </p:cNvCxnSpPr>
            <p:nvPr/>
          </p:nvCxnSpPr>
          <p:spPr>
            <a:xfrm rot="16200000">
              <a:off x="5903056" y="1883505"/>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4454DECE-FE6A-BF49-973D-F3D77F5BEBFB}"/>
              </a:ext>
            </a:extLst>
          </p:cNvPr>
          <p:cNvGrpSpPr/>
          <p:nvPr/>
        </p:nvGrpSpPr>
        <p:grpSpPr>
          <a:xfrm rot="5400000">
            <a:off x="5618821" y="3984105"/>
            <a:ext cx="157677" cy="164360"/>
            <a:chOff x="5900612" y="1885949"/>
            <a:chExt cx="887538" cy="458914"/>
          </a:xfrm>
        </p:grpSpPr>
        <p:cxnSp>
          <p:nvCxnSpPr>
            <p:cNvPr id="15" name="Straight Connector 14">
              <a:extLst>
                <a:ext uri="{FF2B5EF4-FFF2-40B4-BE49-F238E27FC236}">
                  <a16:creationId xmlns:a16="http://schemas.microsoft.com/office/drawing/2014/main" id="{1ACF5B88-F2C6-5F44-BFBC-060692B46255}"/>
                </a:ext>
              </a:extLst>
            </p:cNvPr>
            <p:cNvCxnSpPr/>
            <p:nvPr/>
          </p:nvCxnSpPr>
          <p:spPr>
            <a:xfrm>
              <a:off x="6334125" y="1885949"/>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DBD15D-CF62-BB42-8140-BF6125797F6A}"/>
                </a:ext>
              </a:extLst>
            </p:cNvPr>
            <p:cNvCxnSpPr>
              <a:cxnSpLocks/>
            </p:cNvCxnSpPr>
            <p:nvPr/>
          </p:nvCxnSpPr>
          <p:spPr>
            <a:xfrm rot="16200000">
              <a:off x="5903056" y="1883505"/>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27A7911-785C-4845-B2EA-20A115853F2F}"/>
              </a:ext>
            </a:extLst>
          </p:cNvPr>
          <p:cNvGrpSpPr/>
          <p:nvPr/>
        </p:nvGrpSpPr>
        <p:grpSpPr>
          <a:xfrm rot="16200000">
            <a:off x="3859917" y="3184706"/>
            <a:ext cx="157677" cy="164360"/>
            <a:chOff x="5900612" y="1885949"/>
            <a:chExt cx="887538" cy="458914"/>
          </a:xfrm>
        </p:grpSpPr>
        <p:cxnSp>
          <p:nvCxnSpPr>
            <p:cNvPr id="18" name="Straight Connector 17">
              <a:extLst>
                <a:ext uri="{FF2B5EF4-FFF2-40B4-BE49-F238E27FC236}">
                  <a16:creationId xmlns:a16="http://schemas.microsoft.com/office/drawing/2014/main" id="{A38F99D7-9DC4-A043-986B-585E61850B67}"/>
                </a:ext>
              </a:extLst>
            </p:cNvPr>
            <p:cNvCxnSpPr/>
            <p:nvPr/>
          </p:nvCxnSpPr>
          <p:spPr>
            <a:xfrm>
              <a:off x="6334125" y="1885949"/>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0179FC-8720-464F-B876-612DA269CF11}"/>
                </a:ext>
              </a:extLst>
            </p:cNvPr>
            <p:cNvCxnSpPr>
              <a:cxnSpLocks/>
            </p:cNvCxnSpPr>
            <p:nvPr/>
          </p:nvCxnSpPr>
          <p:spPr>
            <a:xfrm rot="16200000">
              <a:off x="5903056" y="1883505"/>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5375AF77-44DC-DA4D-976D-92E91A27329F}"/>
              </a:ext>
            </a:extLst>
          </p:cNvPr>
          <p:cNvSpPr txBox="1"/>
          <p:nvPr/>
        </p:nvSpPr>
        <p:spPr>
          <a:xfrm>
            <a:off x="4128626" y="1017586"/>
            <a:ext cx="1376908" cy="276999"/>
          </a:xfrm>
          <a:prstGeom prst="rect">
            <a:avLst/>
          </a:prstGeom>
          <a:noFill/>
        </p:spPr>
        <p:txBody>
          <a:bodyPr wrap="square" rtlCol="0">
            <a:spAutoFit/>
          </a:bodyPr>
          <a:lstStyle/>
          <a:p>
            <a:r>
              <a:rPr lang="en-US" sz="1200" b="1" dirty="0"/>
              <a:t>Full handshake</a:t>
            </a:r>
          </a:p>
        </p:txBody>
      </p:sp>
      <p:sp>
        <p:nvSpPr>
          <p:cNvPr id="21" name="TextBox 20">
            <a:extLst>
              <a:ext uri="{FF2B5EF4-FFF2-40B4-BE49-F238E27FC236}">
                <a16:creationId xmlns:a16="http://schemas.microsoft.com/office/drawing/2014/main" id="{C4EF4036-B693-274E-9C78-160CCE1F24E8}"/>
              </a:ext>
            </a:extLst>
          </p:cNvPr>
          <p:cNvSpPr txBox="1"/>
          <p:nvPr/>
        </p:nvSpPr>
        <p:spPr>
          <a:xfrm>
            <a:off x="6951697" y="3685677"/>
            <a:ext cx="1491029" cy="507831"/>
          </a:xfrm>
          <a:prstGeom prst="rect">
            <a:avLst/>
          </a:prstGeom>
          <a:noFill/>
          <a:ln>
            <a:solidFill>
              <a:srgbClr val="FF0000"/>
            </a:solidFill>
          </a:ln>
        </p:spPr>
        <p:txBody>
          <a:bodyPr wrap="square" rtlCol="0">
            <a:spAutoFit/>
          </a:bodyPr>
          <a:lstStyle/>
          <a:p>
            <a:pPr algn="ctr"/>
            <a:r>
              <a:rPr lang="en-US" sz="900" dirty="0">
                <a:solidFill>
                  <a:srgbClr val="00B050"/>
                </a:solidFill>
              </a:rPr>
              <a:t>End of Early Data</a:t>
            </a:r>
          </a:p>
          <a:p>
            <a:pPr algn="ctr"/>
            <a:r>
              <a:rPr lang="en-US" sz="900" dirty="0">
                <a:solidFill>
                  <a:srgbClr val="00B050"/>
                </a:solidFill>
              </a:rPr>
              <a:t>Client Finished</a:t>
            </a:r>
          </a:p>
          <a:p>
            <a:pPr algn="ctr"/>
            <a:r>
              <a:rPr lang="en-US" sz="900" dirty="0">
                <a:solidFill>
                  <a:srgbClr val="FF0000"/>
                </a:solidFill>
              </a:rPr>
              <a:t>Application Data (PFS)</a:t>
            </a:r>
          </a:p>
        </p:txBody>
      </p:sp>
      <p:sp>
        <p:nvSpPr>
          <p:cNvPr id="22" name="TextBox 21">
            <a:extLst>
              <a:ext uri="{FF2B5EF4-FFF2-40B4-BE49-F238E27FC236}">
                <a16:creationId xmlns:a16="http://schemas.microsoft.com/office/drawing/2014/main" id="{0E168398-F287-9249-97C8-D43B8143CA7F}"/>
              </a:ext>
            </a:extLst>
          </p:cNvPr>
          <p:cNvSpPr txBox="1"/>
          <p:nvPr/>
        </p:nvSpPr>
        <p:spPr>
          <a:xfrm>
            <a:off x="6951699" y="1955908"/>
            <a:ext cx="1491029" cy="784830"/>
          </a:xfrm>
          <a:prstGeom prst="rect">
            <a:avLst/>
          </a:prstGeom>
          <a:noFill/>
          <a:ln>
            <a:solidFill>
              <a:srgbClr val="FF0000"/>
            </a:solidFill>
          </a:ln>
        </p:spPr>
        <p:txBody>
          <a:bodyPr wrap="square" rtlCol="0">
            <a:spAutoFit/>
          </a:bodyPr>
          <a:lstStyle/>
          <a:p>
            <a:pPr algn="ctr"/>
            <a:r>
              <a:rPr lang="en-US" sz="900" dirty="0"/>
              <a:t>Client Hello</a:t>
            </a:r>
          </a:p>
          <a:p>
            <a:pPr algn="ctr"/>
            <a:r>
              <a:rPr lang="en-US" sz="900" dirty="0"/>
              <a:t>Key Share</a:t>
            </a:r>
          </a:p>
          <a:p>
            <a:pPr algn="ctr"/>
            <a:r>
              <a:rPr lang="en-US" sz="900" dirty="0"/>
              <a:t>PSK Key Exchange</a:t>
            </a:r>
          </a:p>
          <a:p>
            <a:pPr algn="ctr"/>
            <a:r>
              <a:rPr lang="en-US" sz="900" dirty="0"/>
              <a:t>Pre Shared Key</a:t>
            </a:r>
          </a:p>
          <a:p>
            <a:pPr algn="ctr"/>
            <a:r>
              <a:rPr lang="en-US" sz="900" dirty="0">
                <a:solidFill>
                  <a:srgbClr val="FF0000"/>
                </a:solidFill>
              </a:rPr>
              <a:t>Early Data (no PFS)</a:t>
            </a:r>
          </a:p>
        </p:txBody>
      </p:sp>
      <p:sp>
        <p:nvSpPr>
          <p:cNvPr id="23" name="TextBox 22">
            <a:extLst>
              <a:ext uri="{FF2B5EF4-FFF2-40B4-BE49-F238E27FC236}">
                <a16:creationId xmlns:a16="http://schemas.microsoft.com/office/drawing/2014/main" id="{E31804DF-FEC9-7A4B-89A4-8632DEED1E6F}"/>
              </a:ext>
            </a:extLst>
          </p:cNvPr>
          <p:cNvSpPr txBox="1"/>
          <p:nvPr/>
        </p:nvSpPr>
        <p:spPr>
          <a:xfrm>
            <a:off x="6951697" y="2750300"/>
            <a:ext cx="1491029" cy="923330"/>
          </a:xfrm>
          <a:prstGeom prst="rect">
            <a:avLst/>
          </a:prstGeom>
          <a:solidFill>
            <a:schemeClr val="bg1"/>
          </a:solidFill>
          <a:ln>
            <a:solidFill>
              <a:srgbClr val="FF0000"/>
            </a:solidFill>
          </a:ln>
        </p:spPr>
        <p:txBody>
          <a:bodyPr wrap="square" rtlCol="0">
            <a:spAutoFit/>
          </a:bodyPr>
          <a:lstStyle/>
          <a:p>
            <a:pPr algn="ctr"/>
            <a:r>
              <a:rPr lang="en-US" sz="900" dirty="0"/>
              <a:t>Server Hello</a:t>
            </a:r>
          </a:p>
          <a:p>
            <a:pPr algn="ctr"/>
            <a:r>
              <a:rPr lang="en-US" sz="900" dirty="0"/>
              <a:t>Pre Shared Key</a:t>
            </a:r>
          </a:p>
          <a:p>
            <a:pPr algn="ctr"/>
            <a:r>
              <a:rPr lang="en-US" sz="900" dirty="0"/>
              <a:t>Key Share</a:t>
            </a:r>
          </a:p>
          <a:p>
            <a:pPr algn="ctr"/>
            <a:r>
              <a:rPr lang="en-US" sz="900" dirty="0">
                <a:solidFill>
                  <a:srgbClr val="00B050"/>
                </a:solidFill>
              </a:rPr>
              <a:t>Extensions</a:t>
            </a:r>
          </a:p>
          <a:p>
            <a:pPr algn="ctr"/>
            <a:r>
              <a:rPr lang="en-US" sz="900" dirty="0">
                <a:solidFill>
                  <a:srgbClr val="00B050"/>
                </a:solidFill>
              </a:rPr>
              <a:t>Server Finished</a:t>
            </a:r>
          </a:p>
          <a:p>
            <a:pPr algn="ctr"/>
            <a:r>
              <a:rPr lang="en-US" sz="900" dirty="0">
                <a:solidFill>
                  <a:srgbClr val="FF0000"/>
                </a:solidFill>
              </a:rPr>
              <a:t>Early Data (no PFS)</a:t>
            </a:r>
          </a:p>
        </p:txBody>
      </p:sp>
      <p:sp>
        <p:nvSpPr>
          <p:cNvPr id="24" name="Rounded Rectangle 23">
            <a:extLst>
              <a:ext uri="{FF2B5EF4-FFF2-40B4-BE49-F238E27FC236}">
                <a16:creationId xmlns:a16="http://schemas.microsoft.com/office/drawing/2014/main" id="{353EAF91-BA48-EC42-98AF-2B6FCC1E7736}"/>
              </a:ext>
            </a:extLst>
          </p:cNvPr>
          <p:cNvSpPr/>
          <p:nvPr/>
        </p:nvSpPr>
        <p:spPr>
          <a:xfrm>
            <a:off x="6395049" y="1564925"/>
            <a:ext cx="658368" cy="283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Client</a:t>
            </a:r>
          </a:p>
        </p:txBody>
      </p:sp>
      <p:sp>
        <p:nvSpPr>
          <p:cNvPr id="25" name="Rounded Rectangle 24">
            <a:extLst>
              <a:ext uri="{FF2B5EF4-FFF2-40B4-BE49-F238E27FC236}">
                <a16:creationId xmlns:a16="http://schemas.microsoft.com/office/drawing/2014/main" id="{7E1F76CC-065A-9940-B4D3-E7DE96E3DA6E}"/>
              </a:ext>
            </a:extLst>
          </p:cNvPr>
          <p:cNvSpPr/>
          <p:nvPr/>
        </p:nvSpPr>
        <p:spPr>
          <a:xfrm>
            <a:off x="8337503" y="1579412"/>
            <a:ext cx="658368" cy="283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Server</a:t>
            </a:r>
          </a:p>
        </p:txBody>
      </p:sp>
      <p:cxnSp>
        <p:nvCxnSpPr>
          <p:cNvPr id="26" name="Straight Connector 25">
            <a:extLst>
              <a:ext uri="{FF2B5EF4-FFF2-40B4-BE49-F238E27FC236}">
                <a16:creationId xmlns:a16="http://schemas.microsoft.com/office/drawing/2014/main" id="{AC465AF3-E652-024A-A763-CD793FA77F24}"/>
              </a:ext>
            </a:extLst>
          </p:cNvPr>
          <p:cNvCxnSpPr>
            <a:cxnSpLocks/>
            <a:stCxn id="25" idx="2"/>
          </p:cNvCxnSpPr>
          <p:nvPr/>
        </p:nvCxnSpPr>
        <p:spPr>
          <a:xfrm>
            <a:off x="8666687" y="1862840"/>
            <a:ext cx="0" cy="27644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E7BD5E4-B088-DC40-AD58-61C33C9640FD}"/>
              </a:ext>
            </a:extLst>
          </p:cNvPr>
          <p:cNvCxnSpPr>
            <a:cxnSpLocks/>
            <a:stCxn id="24" idx="2"/>
          </p:cNvCxnSpPr>
          <p:nvPr/>
        </p:nvCxnSpPr>
        <p:spPr>
          <a:xfrm>
            <a:off x="6724233" y="1848353"/>
            <a:ext cx="0" cy="277895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FFB6776-5ADD-E048-B08C-8E304AAE459A}"/>
              </a:ext>
            </a:extLst>
          </p:cNvPr>
          <p:cNvGrpSpPr/>
          <p:nvPr/>
        </p:nvGrpSpPr>
        <p:grpSpPr>
          <a:xfrm rot="5400000">
            <a:off x="8497085" y="2118613"/>
            <a:ext cx="157677" cy="164360"/>
            <a:chOff x="5900612" y="1885949"/>
            <a:chExt cx="887538" cy="458914"/>
          </a:xfrm>
        </p:grpSpPr>
        <p:cxnSp>
          <p:nvCxnSpPr>
            <p:cNvPr id="29" name="Straight Connector 28">
              <a:extLst>
                <a:ext uri="{FF2B5EF4-FFF2-40B4-BE49-F238E27FC236}">
                  <a16:creationId xmlns:a16="http://schemas.microsoft.com/office/drawing/2014/main" id="{773B1C40-1549-BC42-83D4-37B538279CE9}"/>
                </a:ext>
              </a:extLst>
            </p:cNvPr>
            <p:cNvCxnSpPr/>
            <p:nvPr/>
          </p:nvCxnSpPr>
          <p:spPr>
            <a:xfrm>
              <a:off x="6334125" y="1885949"/>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D4D8F2-918D-CC48-A7CC-76F2851BE723}"/>
                </a:ext>
              </a:extLst>
            </p:cNvPr>
            <p:cNvCxnSpPr>
              <a:cxnSpLocks/>
            </p:cNvCxnSpPr>
            <p:nvPr/>
          </p:nvCxnSpPr>
          <p:spPr>
            <a:xfrm rot="16200000">
              <a:off x="5903056" y="1883505"/>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660DCAC5-75B5-314A-885C-39B6E4D38D09}"/>
              </a:ext>
            </a:extLst>
          </p:cNvPr>
          <p:cNvGrpSpPr/>
          <p:nvPr/>
        </p:nvGrpSpPr>
        <p:grpSpPr>
          <a:xfrm rot="5400000">
            <a:off x="8497084" y="3845871"/>
            <a:ext cx="157677" cy="164360"/>
            <a:chOff x="5900612" y="1885949"/>
            <a:chExt cx="887538" cy="458914"/>
          </a:xfrm>
        </p:grpSpPr>
        <p:cxnSp>
          <p:nvCxnSpPr>
            <p:cNvPr id="32" name="Straight Connector 31">
              <a:extLst>
                <a:ext uri="{FF2B5EF4-FFF2-40B4-BE49-F238E27FC236}">
                  <a16:creationId xmlns:a16="http://schemas.microsoft.com/office/drawing/2014/main" id="{062F2CA5-EF61-FF45-BDF2-BE150CE74035}"/>
                </a:ext>
              </a:extLst>
            </p:cNvPr>
            <p:cNvCxnSpPr/>
            <p:nvPr/>
          </p:nvCxnSpPr>
          <p:spPr>
            <a:xfrm>
              <a:off x="6334125" y="1885949"/>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AF8D99-E28F-9A4B-A689-E575F8689193}"/>
                </a:ext>
              </a:extLst>
            </p:cNvPr>
            <p:cNvCxnSpPr>
              <a:cxnSpLocks/>
            </p:cNvCxnSpPr>
            <p:nvPr/>
          </p:nvCxnSpPr>
          <p:spPr>
            <a:xfrm rot="16200000">
              <a:off x="5903056" y="1883505"/>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65743B7-8838-864E-8A4A-91966A59311E}"/>
              </a:ext>
            </a:extLst>
          </p:cNvPr>
          <p:cNvGrpSpPr/>
          <p:nvPr/>
        </p:nvGrpSpPr>
        <p:grpSpPr>
          <a:xfrm rot="16200000">
            <a:off x="6727575" y="3091417"/>
            <a:ext cx="157677" cy="164360"/>
            <a:chOff x="5900612" y="1885949"/>
            <a:chExt cx="887538" cy="458914"/>
          </a:xfrm>
        </p:grpSpPr>
        <p:cxnSp>
          <p:nvCxnSpPr>
            <p:cNvPr id="35" name="Straight Connector 34">
              <a:extLst>
                <a:ext uri="{FF2B5EF4-FFF2-40B4-BE49-F238E27FC236}">
                  <a16:creationId xmlns:a16="http://schemas.microsoft.com/office/drawing/2014/main" id="{193FE61C-5777-B344-8E7A-6B7CF4E7F43D}"/>
                </a:ext>
              </a:extLst>
            </p:cNvPr>
            <p:cNvCxnSpPr/>
            <p:nvPr/>
          </p:nvCxnSpPr>
          <p:spPr>
            <a:xfrm>
              <a:off x="6334125" y="1885949"/>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8568DD5-13F5-814A-8DCB-A9E0874C9B82}"/>
                </a:ext>
              </a:extLst>
            </p:cNvPr>
            <p:cNvCxnSpPr>
              <a:cxnSpLocks/>
            </p:cNvCxnSpPr>
            <p:nvPr/>
          </p:nvCxnSpPr>
          <p:spPr>
            <a:xfrm rot="16200000">
              <a:off x="5903056" y="1883505"/>
              <a:ext cx="454025" cy="458914"/>
            </a:xfrm>
            <a:prstGeom prst="line">
              <a:avLst/>
            </a:prstGeom>
            <a:ln w="41275" cmpd="sng">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2758589-9EB2-DB4B-94E0-2B35FD816A9B}"/>
              </a:ext>
            </a:extLst>
          </p:cNvPr>
          <p:cNvSpPr txBox="1"/>
          <p:nvPr/>
        </p:nvSpPr>
        <p:spPr>
          <a:xfrm>
            <a:off x="7331899" y="1000793"/>
            <a:ext cx="1110827" cy="276999"/>
          </a:xfrm>
          <a:prstGeom prst="rect">
            <a:avLst/>
          </a:prstGeom>
          <a:noFill/>
        </p:spPr>
        <p:txBody>
          <a:bodyPr wrap="square" rtlCol="0">
            <a:spAutoFit/>
          </a:bodyPr>
          <a:lstStyle/>
          <a:p>
            <a:r>
              <a:rPr lang="en-US" sz="1200" b="1" dirty="0"/>
              <a:t>Resumption</a:t>
            </a:r>
            <a:endParaRPr lang="en-US" sz="1050" b="1" dirty="0"/>
          </a:p>
        </p:txBody>
      </p:sp>
      <p:sp>
        <p:nvSpPr>
          <p:cNvPr id="38" name="TextBox 37">
            <a:extLst>
              <a:ext uri="{FF2B5EF4-FFF2-40B4-BE49-F238E27FC236}">
                <a16:creationId xmlns:a16="http://schemas.microsoft.com/office/drawing/2014/main" id="{5FC841D8-D8D7-3F45-90E6-13A74B320CF7}"/>
              </a:ext>
            </a:extLst>
          </p:cNvPr>
          <p:cNvSpPr txBox="1"/>
          <p:nvPr/>
        </p:nvSpPr>
        <p:spPr>
          <a:xfrm>
            <a:off x="193355" y="1017586"/>
            <a:ext cx="3517218"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TLS 1.3 feature of resumption improves both connection efficiency and resource efficiency</a:t>
            </a:r>
          </a:p>
          <a:p>
            <a:pPr marL="285750" indent="-285750">
              <a:buFont typeface="Arial" panose="020B0604020202020204" pitchFamily="34" charset="0"/>
              <a:buChar char="•"/>
            </a:pPr>
            <a:r>
              <a:rPr lang="en-US" sz="2000" dirty="0"/>
              <a:t>Special consideration should be given to 0-RTT</a:t>
            </a:r>
          </a:p>
          <a:p>
            <a:pPr marL="742950" lvl="1" indent="-285750">
              <a:buFont typeface="Arial" panose="020B0604020202020204" pitchFamily="34" charset="0"/>
              <a:buChar char="•"/>
            </a:pPr>
            <a:r>
              <a:rPr lang="en-US" sz="2000" dirty="0"/>
              <a:t>Risk of replay attack with possible side-channel vulnerabilities</a:t>
            </a:r>
          </a:p>
        </p:txBody>
      </p:sp>
      <p:sp>
        <p:nvSpPr>
          <p:cNvPr id="39" name="Slide Number Placeholder 38">
            <a:extLst>
              <a:ext uri="{FF2B5EF4-FFF2-40B4-BE49-F238E27FC236}">
                <a16:creationId xmlns:a16="http://schemas.microsoft.com/office/drawing/2014/main" id="{43551E1D-DC62-4C48-8F9C-0E2C5C01F70B}"/>
              </a:ext>
            </a:extLst>
          </p:cNvPr>
          <p:cNvSpPr>
            <a:spLocks noGrp="1"/>
          </p:cNvSpPr>
          <p:nvPr>
            <p:ph type="sldNum" sz="quarter" idx="11"/>
          </p:nvPr>
        </p:nvSpPr>
        <p:spPr/>
        <p:txBody>
          <a:bodyPr/>
          <a:lstStyle/>
          <a:p>
            <a:fld id="{407C8B75-4858-41E6-BEC3-A0853FA4AC5B}" type="slidenum">
              <a:rPr lang="en-US" smtClean="0"/>
              <a:pPr/>
              <a:t>11</a:t>
            </a:fld>
            <a:endParaRPr lang="en-US" dirty="0"/>
          </a:p>
        </p:txBody>
      </p:sp>
    </p:spTree>
    <p:extLst>
      <p:ext uri="{BB962C8B-B14F-4D97-AF65-F5344CB8AC3E}">
        <p14:creationId xmlns:p14="http://schemas.microsoft.com/office/powerpoint/2010/main" val="99650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Rounded Rectangle 196">
            <a:extLst>
              <a:ext uri="{FF2B5EF4-FFF2-40B4-BE49-F238E27FC236}">
                <a16:creationId xmlns:a16="http://schemas.microsoft.com/office/drawing/2014/main" id="{D08C7122-147F-A441-9681-2A65787671F3}"/>
              </a:ext>
            </a:extLst>
          </p:cNvPr>
          <p:cNvSpPr/>
          <p:nvPr/>
        </p:nvSpPr>
        <p:spPr>
          <a:xfrm>
            <a:off x="4805638" y="687312"/>
            <a:ext cx="3881162" cy="3988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5C83006-D812-1145-B300-EB87EA37454E}"/>
              </a:ext>
            </a:extLst>
          </p:cNvPr>
          <p:cNvSpPr>
            <a:spLocks noGrp="1"/>
          </p:cNvSpPr>
          <p:nvPr>
            <p:ph type="title"/>
          </p:nvPr>
        </p:nvSpPr>
        <p:spPr>
          <a:xfrm>
            <a:off x="457200" y="280398"/>
            <a:ext cx="8465127" cy="418338"/>
          </a:xfrm>
        </p:spPr>
        <p:txBody>
          <a:bodyPr/>
          <a:lstStyle/>
          <a:p>
            <a:r>
              <a:rPr lang="en-US" dirty="0"/>
              <a:t>Encryption may interfere with DNS telemetry monitoring</a:t>
            </a:r>
          </a:p>
        </p:txBody>
      </p:sp>
      <p:cxnSp>
        <p:nvCxnSpPr>
          <p:cNvPr id="36" name="Straight Connector 35">
            <a:extLst>
              <a:ext uri="{FF2B5EF4-FFF2-40B4-BE49-F238E27FC236}">
                <a16:creationId xmlns:a16="http://schemas.microsoft.com/office/drawing/2014/main" id="{50A6D4DF-2CA9-FE4E-BE3B-AE874D9783B5}"/>
              </a:ext>
            </a:extLst>
          </p:cNvPr>
          <p:cNvCxnSpPr>
            <a:cxnSpLocks/>
          </p:cNvCxnSpPr>
          <p:nvPr/>
        </p:nvCxnSpPr>
        <p:spPr>
          <a:xfrm flipV="1">
            <a:off x="6577119" y="1366071"/>
            <a:ext cx="955311" cy="7679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FEB2D8-2161-514F-802B-FE5258CEE5E9}"/>
              </a:ext>
            </a:extLst>
          </p:cNvPr>
          <p:cNvCxnSpPr>
            <a:cxnSpLocks/>
            <a:stCxn id="4" idx="3"/>
          </p:cNvCxnSpPr>
          <p:nvPr/>
        </p:nvCxnSpPr>
        <p:spPr>
          <a:xfrm>
            <a:off x="6620204" y="2454244"/>
            <a:ext cx="91222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4ACCF17-8043-AA4F-8A46-B5E955F2E099}"/>
              </a:ext>
            </a:extLst>
          </p:cNvPr>
          <p:cNvCxnSpPr>
            <a:cxnSpLocks/>
          </p:cNvCxnSpPr>
          <p:nvPr/>
        </p:nvCxnSpPr>
        <p:spPr>
          <a:xfrm>
            <a:off x="6577119" y="2743774"/>
            <a:ext cx="989550" cy="7080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A684F6C-6F19-C541-813F-52A0B6A9347E}"/>
              </a:ext>
            </a:extLst>
          </p:cNvPr>
          <p:cNvGrpSpPr/>
          <p:nvPr/>
        </p:nvGrpSpPr>
        <p:grpSpPr>
          <a:xfrm>
            <a:off x="5840042" y="2109247"/>
            <a:ext cx="780161" cy="689995"/>
            <a:chOff x="4727448" y="2530540"/>
            <a:chExt cx="2135124" cy="1888360"/>
          </a:xfrm>
        </p:grpSpPr>
        <p:sp>
          <p:nvSpPr>
            <p:cNvPr id="4" name="Rounded Rectangle 3">
              <a:extLst>
                <a:ext uri="{FF2B5EF4-FFF2-40B4-BE49-F238E27FC236}">
                  <a16:creationId xmlns:a16="http://schemas.microsoft.com/office/drawing/2014/main" id="{B94A8F88-C328-BF48-9E1B-15CB0DD0A13D}"/>
                </a:ext>
              </a:extLst>
            </p:cNvPr>
            <p:cNvSpPr/>
            <p:nvPr/>
          </p:nvSpPr>
          <p:spPr>
            <a:xfrm>
              <a:off x="4727448" y="2530540"/>
              <a:ext cx="2135124" cy="1888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1DD06354-5939-F24E-AA8A-EAC17B2C185C}"/>
                </a:ext>
              </a:extLst>
            </p:cNvPr>
            <p:cNvSpPr/>
            <p:nvPr/>
          </p:nvSpPr>
          <p:spPr>
            <a:xfrm>
              <a:off x="4937760" y="3246120"/>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F11884A1-6FFD-244E-AF74-A77B2717A8E8}"/>
                </a:ext>
              </a:extLst>
            </p:cNvPr>
            <p:cNvSpPr/>
            <p:nvPr/>
          </p:nvSpPr>
          <p:spPr>
            <a:xfrm>
              <a:off x="5591556" y="3246120"/>
              <a:ext cx="457200" cy="4572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a:extLst>
                <a:ext uri="{FF2B5EF4-FFF2-40B4-BE49-F238E27FC236}">
                  <a16:creationId xmlns:a16="http://schemas.microsoft.com/office/drawing/2014/main" id="{74EBCC7B-EEF7-9F49-A000-6766F63BAA95}"/>
                </a:ext>
              </a:extLst>
            </p:cNvPr>
            <p:cNvCxnSpPr>
              <a:stCxn id="5" idx="6"/>
              <a:endCxn id="7" idx="2"/>
            </p:cNvCxnSpPr>
            <p:nvPr/>
          </p:nvCxnSpPr>
          <p:spPr>
            <a:xfrm>
              <a:off x="5394960" y="3474720"/>
              <a:ext cx="1965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1EBDFE7-1E3D-3942-A688-0C4FB02C6300}"/>
                </a:ext>
              </a:extLst>
            </p:cNvPr>
            <p:cNvCxnSpPr>
              <a:cxnSpLocks/>
              <a:stCxn id="7" idx="7"/>
            </p:cNvCxnSpPr>
            <p:nvPr/>
          </p:nvCxnSpPr>
          <p:spPr>
            <a:xfrm flipV="1">
              <a:off x="5981801" y="2852928"/>
              <a:ext cx="431241" cy="46014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DEC8C2A-9FD1-0C47-B5B9-AA48089900DB}"/>
                </a:ext>
              </a:extLst>
            </p:cNvPr>
            <p:cNvCxnSpPr>
              <a:cxnSpLocks/>
              <a:stCxn id="7" idx="5"/>
            </p:cNvCxnSpPr>
            <p:nvPr/>
          </p:nvCxnSpPr>
          <p:spPr>
            <a:xfrm>
              <a:off x="5981801" y="3636365"/>
              <a:ext cx="431241" cy="46014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C22821C-A7E5-C94C-BB05-48CDA876413F}"/>
                </a:ext>
              </a:extLst>
            </p:cNvPr>
            <p:cNvCxnSpPr>
              <a:cxnSpLocks/>
              <a:stCxn id="7" idx="6"/>
            </p:cNvCxnSpPr>
            <p:nvPr/>
          </p:nvCxnSpPr>
          <p:spPr>
            <a:xfrm>
              <a:off x="6048756" y="3474720"/>
              <a:ext cx="586841"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5084F43B-5436-6F44-B467-495F323FD389}"/>
              </a:ext>
            </a:extLst>
          </p:cNvPr>
          <p:cNvCxnSpPr>
            <a:cxnSpLocks/>
          </p:cNvCxnSpPr>
          <p:nvPr/>
        </p:nvCxnSpPr>
        <p:spPr>
          <a:xfrm flipH="1">
            <a:off x="5542731" y="2454244"/>
            <a:ext cx="3834" cy="9068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9E8FF36D-AA36-DB49-B691-5DB56E61DEE8}"/>
              </a:ext>
            </a:extLst>
          </p:cNvPr>
          <p:cNvGrpSpPr/>
          <p:nvPr/>
        </p:nvGrpSpPr>
        <p:grpSpPr>
          <a:xfrm>
            <a:off x="5362989" y="2789295"/>
            <a:ext cx="575295" cy="373932"/>
            <a:chOff x="5079202" y="4309632"/>
            <a:chExt cx="1075481" cy="699046"/>
          </a:xfrm>
        </p:grpSpPr>
        <p:grpSp>
          <p:nvGrpSpPr>
            <p:cNvPr id="57" name="Group 56">
              <a:extLst>
                <a:ext uri="{FF2B5EF4-FFF2-40B4-BE49-F238E27FC236}">
                  <a16:creationId xmlns:a16="http://schemas.microsoft.com/office/drawing/2014/main" id="{7F7D7184-E442-8D42-9D4F-34B5A428B982}"/>
                </a:ext>
              </a:extLst>
            </p:cNvPr>
            <p:cNvGrpSpPr/>
            <p:nvPr/>
          </p:nvGrpSpPr>
          <p:grpSpPr>
            <a:xfrm>
              <a:off x="5079202" y="4309632"/>
              <a:ext cx="658368" cy="658368"/>
              <a:chOff x="5971032" y="505674"/>
              <a:chExt cx="658368" cy="658368"/>
            </a:xfrm>
          </p:grpSpPr>
          <p:sp>
            <p:nvSpPr>
              <p:cNvPr id="53" name="Oval 52">
                <a:extLst>
                  <a:ext uri="{FF2B5EF4-FFF2-40B4-BE49-F238E27FC236}">
                    <a16:creationId xmlns:a16="http://schemas.microsoft.com/office/drawing/2014/main" id="{FC76F1CC-65FE-D143-A9B2-05B36382C2E9}"/>
                  </a:ext>
                </a:extLst>
              </p:cNvPr>
              <p:cNvSpPr/>
              <p:nvPr/>
            </p:nvSpPr>
            <p:spPr>
              <a:xfrm>
                <a:off x="5971032" y="505674"/>
                <a:ext cx="658368" cy="658368"/>
              </a:xfrm>
              <a:prstGeom prst="ellipse">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FD060F3D-B7F9-0348-8847-0DFE8CE5D5C5}"/>
                  </a:ext>
                </a:extLst>
              </p:cNvPr>
              <p:cNvCxnSpPr>
                <a:cxnSpLocks/>
                <a:stCxn id="53" idx="1"/>
                <a:endCxn id="53" idx="5"/>
              </p:cNvCxnSpPr>
              <p:nvPr/>
            </p:nvCxnSpPr>
            <p:spPr>
              <a:xfrm>
                <a:off x="6067448" y="602090"/>
                <a:ext cx="465536" cy="4655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D8943EF7-5A73-374F-A9D4-239C46ED3AEB}"/>
                </a:ext>
              </a:extLst>
            </p:cNvPr>
            <p:cNvSpPr txBox="1"/>
            <p:nvPr/>
          </p:nvSpPr>
          <p:spPr>
            <a:xfrm>
              <a:off x="5809339" y="4447691"/>
              <a:ext cx="345344" cy="560987"/>
            </a:xfrm>
            <a:prstGeom prst="rect">
              <a:avLst/>
            </a:prstGeom>
            <a:noFill/>
          </p:spPr>
          <p:txBody>
            <a:bodyPr wrap="none" rtlCol="0">
              <a:spAutoFit/>
            </a:bodyPr>
            <a:lstStyle/>
            <a:p>
              <a:endParaRPr lang="en-US" sz="1350" dirty="0"/>
            </a:p>
          </p:txBody>
        </p:sp>
      </p:grpSp>
      <p:sp>
        <p:nvSpPr>
          <p:cNvPr id="16" name="TextBox 15">
            <a:extLst>
              <a:ext uri="{FF2B5EF4-FFF2-40B4-BE49-F238E27FC236}">
                <a16:creationId xmlns:a16="http://schemas.microsoft.com/office/drawing/2014/main" id="{B0012A25-2098-8849-AA74-D7C9278A21C2}"/>
              </a:ext>
            </a:extLst>
          </p:cNvPr>
          <p:cNvSpPr txBox="1"/>
          <p:nvPr/>
        </p:nvSpPr>
        <p:spPr>
          <a:xfrm>
            <a:off x="254335" y="973283"/>
            <a:ext cx="4344314"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Some operators use passive telemetry monitoring to understand the health and performance of their infrastructure</a:t>
            </a:r>
          </a:p>
          <a:p>
            <a:pPr marL="285750" indent="-285750">
              <a:buFont typeface="Arial" panose="020B0604020202020204" pitchFamily="34" charset="0"/>
              <a:buChar char="•"/>
            </a:pPr>
            <a:r>
              <a:rPr lang="en-US" sz="2400" dirty="0"/>
              <a:t>Passive telemetry monitoring is also sometimes used for forensics</a:t>
            </a:r>
          </a:p>
        </p:txBody>
      </p:sp>
      <p:sp>
        <p:nvSpPr>
          <p:cNvPr id="198" name="TextBox 197">
            <a:extLst>
              <a:ext uri="{FF2B5EF4-FFF2-40B4-BE49-F238E27FC236}">
                <a16:creationId xmlns:a16="http://schemas.microsoft.com/office/drawing/2014/main" id="{5B573A7D-F905-E64E-A71B-3D5196068513}"/>
              </a:ext>
            </a:extLst>
          </p:cNvPr>
          <p:cNvSpPr txBox="1"/>
          <p:nvPr/>
        </p:nvSpPr>
        <p:spPr>
          <a:xfrm>
            <a:off x="5081985" y="745215"/>
            <a:ext cx="1266350" cy="300082"/>
          </a:xfrm>
          <a:prstGeom prst="rect">
            <a:avLst/>
          </a:prstGeom>
          <a:noFill/>
        </p:spPr>
        <p:txBody>
          <a:bodyPr wrap="square" rtlCol="0">
            <a:spAutoFit/>
          </a:bodyPr>
          <a:lstStyle/>
          <a:p>
            <a:r>
              <a:rPr lang="en-US" sz="1350" dirty="0">
                <a:solidFill>
                  <a:schemeClr val="bg1"/>
                </a:solidFill>
              </a:rPr>
              <a:t>Server Farm</a:t>
            </a:r>
          </a:p>
        </p:txBody>
      </p:sp>
      <p:cxnSp>
        <p:nvCxnSpPr>
          <p:cNvPr id="199" name="Straight Connector 198">
            <a:extLst>
              <a:ext uri="{FF2B5EF4-FFF2-40B4-BE49-F238E27FC236}">
                <a16:creationId xmlns:a16="http://schemas.microsoft.com/office/drawing/2014/main" id="{A4D6D54B-0FE2-4C4C-B5CF-A0177EEA481F}"/>
              </a:ext>
            </a:extLst>
          </p:cNvPr>
          <p:cNvCxnSpPr>
            <a:cxnSpLocks/>
            <a:endCxn id="4" idx="1"/>
          </p:cNvCxnSpPr>
          <p:nvPr/>
        </p:nvCxnSpPr>
        <p:spPr>
          <a:xfrm flipV="1">
            <a:off x="4805637" y="2454245"/>
            <a:ext cx="1034405" cy="146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965741D7-487D-5C42-B289-83D69FA70504}"/>
              </a:ext>
            </a:extLst>
          </p:cNvPr>
          <p:cNvGrpSpPr/>
          <p:nvPr/>
        </p:nvGrpSpPr>
        <p:grpSpPr>
          <a:xfrm>
            <a:off x="7532430" y="768392"/>
            <a:ext cx="786152" cy="893999"/>
            <a:chOff x="3071015" y="2445894"/>
            <a:chExt cx="1005260" cy="1171908"/>
          </a:xfrm>
        </p:grpSpPr>
        <p:grpSp>
          <p:nvGrpSpPr>
            <p:cNvPr id="201" name="Group 200">
              <a:extLst>
                <a:ext uri="{FF2B5EF4-FFF2-40B4-BE49-F238E27FC236}">
                  <a16:creationId xmlns:a16="http://schemas.microsoft.com/office/drawing/2014/main" id="{013DBACA-3D47-3443-800A-60EAAAC64362}"/>
                </a:ext>
              </a:extLst>
            </p:cNvPr>
            <p:cNvGrpSpPr/>
            <p:nvPr/>
          </p:nvGrpSpPr>
          <p:grpSpPr>
            <a:xfrm>
              <a:off x="3074942" y="2971665"/>
              <a:ext cx="1001333" cy="646137"/>
              <a:chOff x="3099010" y="2224073"/>
              <a:chExt cx="1001333" cy="646137"/>
            </a:xfrm>
          </p:grpSpPr>
          <p:sp>
            <p:nvSpPr>
              <p:cNvPr id="235" name="Rectangle 234">
                <a:extLst>
                  <a:ext uri="{FF2B5EF4-FFF2-40B4-BE49-F238E27FC236}">
                    <a16:creationId xmlns:a16="http://schemas.microsoft.com/office/drawing/2014/main" id="{63748544-7FBA-CC49-A688-230ED2CBB472}"/>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6" name="Rectangle 235">
                <a:extLst>
                  <a:ext uri="{FF2B5EF4-FFF2-40B4-BE49-F238E27FC236}">
                    <a16:creationId xmlns:a16="http://schemas.microsoft.com/office/drawing/2014/main" id="{7F0F1536-F0AB-6443-B032-8669CC3457F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7" name="Manual Operation 236">
                <a:extLst>
                  <a:ext uri="{FF2B5EF4-FFF2-40B4-BE49-F238E27FC236}">
                    <a16:creationId xmlns:a16="http://schemas.microsoft.com/office/drawing/2014/main" id="{54F94FAB-72E0-4347-BD26-B07EF60028B3}"/>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8" name="Rectangle 237">
                <a:extLst>
                  <a:ext uri="{FF2B5EF4-FFF2-40B4-BE49-F238E27FC236}">
                    <a16:creationId xmlns:a16="http://schemas.microsoft.com/office/drawing/2014/main" id="{F40E3788-A856-9B46-8F74-82052E7D467F}"/>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9" name="Rectangle 238">
                <a:extLst>
                  <a:ext uri="{FF2B5EF4-FFF2-40B4-BE49-F238E27FC236}">
                    <a16:creationId xmlns:a16="http://schemas.microsoft.com/office/drawing/2014/main" id="{3FEABC77-E2C4-914E-9322-D7AEC47CBB87}"/>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0" name="Rectangle 239">
                <a:extLst>
                  <a:ext uri="{FF2B5EF4-FFF2-40B4-BE49-F238E27FC236}">
                    <a16:creationId xmlns:a16="http://schemas.microsoft.com/office/drawing/2014/main" id="{02C3856E-E904-D048-AA9B-211046BD4957}"/>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1" name="Rectangle 240">
                <a:extLst>
                  <a:ext uri="{FF2B5EF4-FFF2-40B4-BE49-F238E27FC236}">
                    <a16:creationId xmlns:a16="http://schemas.microsoft.com/office/drawing/2014/main" id="{26B1302D-B35C-234E-ACA2-5707883F410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2" name="Rectangle 241">
                <a:extLst>
                  <a:ext uri="{FF2B5EF4-FFF2-40B4-BE49-F238E27FC236}">
                    <a16:creationId xmlns:a16="http://schemas.microsoft.com/office/drawing/2014/main" id="{C11E5CDC-73A8-C141-AC59-511022BE49E8}"/>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3" name="Oval 242">
                <a:extLst>
                  <a:ext uri="{FF2B5EF4-FFF2-40B4-BE49-F238E27FC236}">
                    <a16:creationId xmlns:a16="http://schemas.microsoft.com/office/drawing/2014/main" id="{0C42CB7F-8AC9-0E4A-8CCF-AD58E8DA1202}"/>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4" name="Oval 243">
                <a:extLst>
                  <a:ext uri="{FF2B5EF4-FFF2-40B4-BE49-F238E27FC236}">
                    <a16:creationId xmlns:a16="http://schemas.microsoft.com/office/drawing/2014/main" id="{D4752EB9-9940-4840-8E2B-C29A2E5A6E2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02" name="Group 201">
              <a:extLst>
                <a:ext uri="{FF2B5EF4-FFF2-40B4-BE49-F238E27FC236}">
                  <a16:creationId xmlns:a16="http://schemas.microsoft.com/office/drawing/2014/main" id="{480ED5D9-3075-904C-B5B3-E27FF91DAD19}"/>
                </a:ext>
              </a:extLst>
            </p:cNvPr>
            <p:cNvGrpSpPr/>
            <p:nvPr/>
          </p:nvGrpSpPr>
          <p:grpSpPr>
            <a:xfrm>
              <a:off x="3074942" y="2796434"/>
              <a:ext cx="1001333" cy="646137"/>
              <a:chOff x="3099010" y="2224073"/>
              <a:chExt cx="1001333" cy="646137"/>
            </a:xfrm>
          </p:grpSpPr>
          <p:sp>
            <p:nvSpPr>
              <p:cNvPr id="225" name="Rectangle 224">
                <a:extLst>
                  <a:ext uri="{FF2B5EF4-FFF2-40B4-BE49-F238E27FC236}">
                    <a16:creationId xmlns:a16="http://schemas.microsoft.com/office/drawing/2014/main" id="{C2D5A69A-AA76-FC40-B05D-F87107363A31}"/>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6" name="Rectangle 225">
                <a:extLst>
                  <a:ext uri="{FF2B5EF4-FFF2-40B4-BE49-F238E27FC236}">
                    <a16:creationId xmlns:a16="http://schemas.microsoft.com/office/drawing/2014/main" id="{3AA281A9-7238-494A-838C-9C5D03108CDA}"/>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7" name="Manual Operation 226">
                <a:extLst>
                  <a:ext uri="{FF2B5EF4-FFF2-40B4-BE49-F238E27FC236}">
                    <a16:creationId xmlns:a16="http://schemas.microsoft.com/office/drawing/2014/main" id="{3E221BDA-3FD1-1540-AF20-8C8CD772475E}"/>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8" name="Rectangle 227">
                <a:extLst>
                  <a:ext uri="{FF2B5EF4-FFF2-40B4-BE49-F238E27FC236}">
                    <a16:creationId xmlns:a16="http://schemas.microsoft.com/office/drawing/2014/main" id="{0EB63EA1-D475-9342-9974-8D2F034E2E79}"/>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9" name="Rectangle 228">
                <a:extLst>
                  <a:ext uri="{FF2B5EF4-FFF2-40B4-BE49-F238E27FC236}">
                    <a16:creationId xmlns:a16="http://schemas.microsoft.com/office/drawing/2014/main" id="{7E790B31-F228-8446-B2DA-44D5345E7257}"/>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0" name="Rectangle 229">
                <a:extLst>
                  <a:ext uri="{FF2B5EF4-FFF2-40B4-BE49-F238E27FC236}">
                    <a16:creationId xmlns:a16="http://schemas.microsoft.com/office/drawing/2014/main" id="{745F10A5-2FBC-564E-9EAC-11BA6B794EB1}"/>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1" name="Rectangle 230">
                <a:extLst>
                  <a:ext uri="{FF2B5EF4-FFF2-40B4-BE49-F238E27FC236}">
                    <a16:creationId xmlns:a16="http://schemas.microsoft.com/office/drawing/2014/main" id="{E836F657-975F-A14A-9FC5-AF97C5F002E9}"/>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2" name="Rectangle 231">
                <a:extLst>
                  <a:ext uri="{FF2B5EF4-FFF2-40B4-BE49-F238E27FC236}">
                    <a16:creationId xmlns:a16="http://schemas.microsoft.com/office/drawing/2014/main" id="{971E8C4E-3C04-6C45-99FC-040B1C5AF9F9}"/>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3" name="Oval 232">
                <a:extLst>
                  <a:ext uri="{FF2B5EF4-FFF2-40B4-BE49-F238E27FC236}">
                    <a16:creationId xmlns:a16="http://schemas.microsoft.com/office/drawing/2014/main" id="{7B0AF10E-FBAF-7C49-A239-AB862917B91A}"/>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4" name="Oval 233">
                <a:extLst>
                  <a:ext uri="{FF2B5EF4-FFF2-40B4-BE49-F238E27FC236}">
                    <a16:creationId xmlns:a16="http://schemas.microsoft.com/office/drawing/2014/main" id="{8284D8E4-03D4-F94D-8E30-1EB62199A99C}"/>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03" name="Group 202">
              <a:extLst>
                <a:ext uri="{FF2B5EF4-FFF2-40B4-BE49-F238E27FC236}">
                  <a16:creationId xmlns:a16="http://schemas.microsoft.com/office/drawing/2014/main" id="{D27A0345-B8DF-6B46-8562-4EE642F2C5A8}"/>
                </a:ext>
              </a:extLst>
            </p:cNvPr>
            <p:cNvGrpSpPr/>
            <p:nvPr/>
          </p:nvGrpSpPr>
          <p:grpSpPr>
            <a:xfrm>
              <a:off x="3074942" y="2620394"/>
              <a:ext cx="1001333" cy="646137"/>
              <a:chOff x="3099010" y="2224073"/>
              <a:chExt cx="1001333" cy="646137"/>
            </a:xfrm>
          </p:grpSpPr>
          <p:sp>
            <p:nvSpPr>
              <p:cNvPr id="215" name="Rectangle 214">
                <a:extLst>
                  <a:ext uri="{FF2B5EF4-FFF2-40B4-BE49-F238E27FC236}">
                    <a16:creationId xmlns:a16="http://schemas.microsoft.com/office/drawing/2014/main" id="{BDC8AA38-678B-0E44-81E1-55845FD53931}"/>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6" name="Rectangle 215">
                <a:extLst>
                  <a:ext uri="{FF2B5EF4-FFF2-40B4-BE49-F238E27FC236}">
                    <a16:creationId xmlns:a16="http://schemas.microsoft.com/office/drawing/2014/main" id="{C8926B2D-9F51-CB46-98DD-535B27822AD1}"/>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7" name="Manual Operation 216">
                <a:extLst>
                  <a:ext uri="{FF2B5EF4-FFF2-40B4-BE49-F238E27FC236}">
                    <a16:creationId xmlns:a16="http://schemas.microsoft.com/office/drawing/2014/main" id="{1DE1A06B-3DA1-DC4B-AD04-7CCB14F3C65E}"/>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8" name="Rectangle 217">
                <a:extLst>
                  <a:ext uri="{FF2B5EF4-FFF2-40B4-BE49-F238E27FC236}">
                    <a16:creationId xmlns:a16="http://schemas.microsoft.com/office/drawing/2014/main" id="{44283CC3-81E7-4141-AFDB-DB48C741A3E6}"/>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9" name="Rectangle 218">
                <a:extLst>
                  <a:ext uri="{FF2B5EF4-FFF2-40B4-BE49-F238E27FC236}">
                    <a16:creationId xmlns:a16="http://schemas.microsoft.com/office/drawing/2014/main" id="{E0FEADC1-3D06-DD4A-A62F-25FFD426AF32}"/>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0" name="Rectangle 219">
                <a:extLst>
                  <a:ext uri="{FF2B5EF4-FFF2-40B4-BE49-F238E27FC236}">
                    <a16:creationId xmlns:a16="http://schemas.microsoft.com/office/drawing/2014/main" id="{2C1F90A8-EFC2-E94D-B580-000BDA47FA23}"/>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1" name="Rectangle 220">
                <a:extLst>
                  <a:ext uri="{FF2B5EF4-FFF2-40B4-BE49-F238E27FC236}">
                    <a16:creationId xmlns:a16="http://schemas.microsoft.com/office/drawing/2014/main" id="{E1910BFB-FE04-DB41-B4EB-5567EA70E5F2}"/>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2" name="Rectangle 221">
                <a:extLst>
                  <a:ext uri="{FF2B5EF4-FFF2-40B4-BE49-F238E27FC236}">
                    <a16:creationId xmlns:a16="http://schemas.microsoft.com/office/drawing/2014/main" id="{EFBAFA21-921E-E145-8080-400BC3D7DDD0}"/>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3" name="Oval 222">
                <a:extLst>
                  <a:ext uri="{FF2B5EF4-FFF2-40B4-BE49-F238E27FC236}">
                    <a16:creationId xmlns:a16="http://schemas.microsoft.com/office/drawing/2014/main" id="{2C1F8500-E374-4E44-84A5-21049627FCDE}"/>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4" name="Oval 223">
                <a:extLst>
                  <a:ext uri="{FF2B5EF4-FFF2-40B4-BE49-F238E27FC236}">
                    <a16:creationId xmlns:a16="http://schemas.microsoft.com/office/drawing/2014/main" id="{07E71495-0E2F-8A4A-BACE-57E6D3D62474}"/>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04" name="Group 203">
              <a:extLst>
                <a:ext uri="{FF2B5EF4-FFF2-40B4-BE49-F238E27FC236}">
                  <a16:creationId xmlns:a16="http://schemas.microsoft.com/office/drawing/2014/main" id="{F88B1970-2A87-3E4F-9320-74CCCDBAE07E}"/>
                </a:ext>
              </a:extLst>
            </p:cNvPr>
            <p:cNvGrpSpPr/>
            <p:nvPr/>
          </p:nvGrpSpPr>
          <p:grpSpPr>
            <a:xfrm>
              <a:off x="3071015" y="2445894"/>
              <a:ext cx="1001333" cy="646137"/>
              <a:chOff x="3099010" y="2224073"/>
              <a:chExt cx="1001333" cy="646137"/>
            </a:xfrm>
          </p:grpSpPr>
          <p:sp>
            <p:nvSpPr>
              <p:cNvPr id="205" name="Rectangle 204">
                <a:extLst>
                  <a:ext uri="{FF2B5EF4-FFF2-40B4-BE49-F238E27FC236}">
                    <a16:creationId xmlns:a16="http://schemas.microsoft.com/office/drawing/2014/main" id="{15847DF6-22DF-D54F-820A-C030B7297049}"/>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6" name="Rectangle 205">
                <a:extLst>
                  <a:ext uri="{FF2B5EF4-FFF2-40B4-BE49-F238E27FC236}">
                    <a16:creationId xmlns:a16="http://schemas.microsoft.com/office/drawing/2014/main" id="{F5BC0A0E-293B-4D4E-AFEE-064255623ECD}"/>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7" name="Manual Operation 206">
                <a:extLst>
                  <a:ext uri="{FF2B5EF4-FFF2-40B4-BE49-F238E27FC236}">
                    <a16:creationId xmlns:a16="http://schemas.microsoft.com/office/drawing/2014/main" id="{D9E6C440-3424-B542-8A5F-350AA200CAC4}"/>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8" name="Rectangle 207">
                <a:extLst>
                  <a:ext uri="{FF2B5EF4-FFF2-40B4-BE49-F238E27FC236}">
                    <a16:creationId xmlns:a16="http://schemas.microsoft.com/office/drawing/2014/main" id="{FB1DF5F7-CFE4-AF4D-974B-EE6102DE6996}"/>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9" name="Rectangle 208">
                <a:extLst>
                  <a:ext uri="{FF2B5EF4-FFF2-40B4-BE49-F238E27FC236}">
                    <a16:creationId xmlns:a16="http://schemas.microsoft.com/office/drawing/2014/main" id="{433439D5-52F3-4F42-BB2D-C66301F9A6E1}"/>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0" name="Rectangle 209">
                <a:extLst>
                  <a:ext uri="{FF2B5EF4-FFF2-40B4-BE49-F238E27FC236}">
                    <a16:creationId xmlns:a16="http://schemas.microsoft.com/office/drawing/2014/main" id="{874C467D-E92E-F545-8B1D-B73EE7CB8D6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1" name="Rectangle 210">
                <a:extLst>
                  <a:ext uri="{FF2B5EF4-FFF2-40B4-BE49-F238E27FC236}">
                    <a16:creationId xmlns:a16="http://schemas.microsoft.com/office/drawing/2014/main" id="{BE723923-8B1A-8843-8D50-B726A6056418}"/>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2" name="Rectangle 211">
                <a:extLst>
                  <a:ext uri="{FF2B5EF4-FFF2-40B4-BE49-F238E27FC236}">
                    <a16:creationId xmlns:a16="http://schemas.microsoft.com/office/drawing/2014/main" id="{CBBC65E9-4D90-234A-8A1D-6B7A1826E580}"/>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3" name="Oval 212">
                <a:extLst>
                  <a:ext uri="{FF2B5EF4-FFF2-40B4-BE49-F238E27FC236}">
                    <a16:creationId xmlns:a16="http://schemas.microsoft.com/office/drawing/2014/main" id="{C0B1A010-16D7-9643-BAF4-BA84BBA6DF00}"/>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4" name="Oval 213">
                <a:extLst>
                  <a:ext uri="{FF2B5EF4-FFF2-40B4-BE49-F238E27FC236}">
                    <a16:creationId xmlns:a16="http://schemas.microsoft.com/office/drawing/2014/main" id="{3F1592D3-417D-9E47-801E-E3539157DD78}"/>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245" name="Group 244">
            <a:extLst>
              <a:ext uri="{FF2B5EF4-FFF2-40B4-BE49-F238E27FC236}">
                <a16:creationId xmlns:a16="http://schemas.microsoft.com/office/drawing/2014/main" id="{D9E3BF09-1C59-CC4B-AC03-4C4CBEEE4EC6}"/>
              </a:ext>
            </a:extLst>
          </p:cNvPr>
          <p:cNvGrpSpPr/>
          <p:nvPr/>
        </p:nvGrpSpPr>
        <p:grpSpPr>
          <a:xfrm>
            <a:off x="7534187" y="1804385"/>
            <a:ext cx="786152" cy="893999"/>
            <a:chOff x="3071015" y="2445894"/>
            <a:chExt cx="1005260" cy="1171908"/>
          </a:xfrm>
        </p:grpSpPr>
        <p:grpSp>
          <p:nvGrpSpPr>
            <p:cNvPr id="246" name="Group 245">
              <a:extLst>
                <a:ext uri="{FF2B5EF4-FFF2-40B4-BE49-F238E27FC236}">
                  <a16:creationId xmlns:a16="http://schemas.microsoft.com/office/drawing/2014/main" id="{97BB1CA8-885A-D044-B0C7-68B8FAB758F4}"/>
                </a:ext>
              </a:extLst>
            </p:cNvPr>
            <p:cNvGrpSpPr/>
            <p:nvPr/>
          </p:nvGrpSpPr>
          <p:grpSpPr>
            <a:xfrm>
              <a:off x="3074942" y="2971665"/>
              <a:ext cx="1001333" cy="646137"/>
              <a:chOff x="3099010" y="2224073"/>
              <a:chExt cx="1001333" cy="646137"/>
            </a:xfrm>
          </p:grpSpPr>
          <p:sp>
            <p:nvSpPr>
              <p:cNvPr id="280" name="Rectangle 279">
                <a:extLst>
                  <a:ext uri="{FF2B5EF4-FFF2-40B4-BE49-F238E27FC236}">
                    <a16:creationId xmlns:a16="http://schemas.microsoft.com/office/drawing/2014/main" id="{28CEDCF8-8BFF-804E-A6B1-3770BA7E9DB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1" name="Rectangle 280">
                <a:extLst>
                  <a:ext uri="{FF2B5EF4-FFF2-40B4-BE49-F238E27FC236}">
                    <a16:creationId xmlns:a16="http://schemas.microsoft.com/office/drawing/2014/main" id="{83375A9E-00A0-1040-A5A8-57E42C5F1E18}"/>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2" name="Manual Operation 281">
                <a:extLst>
                  <a:ext uri="{FF2B5EF4-FFF2-40B4-BE49-F238E27FC236}">
                    <a16:creationId xmlns:a16="http://schemas.microsoft.com/office/drawing/2014/main" id="{00A9B450-9B96-884D-8E82-710BBA9D9F21}"/>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3" name="Rectangle 282">
                <a:extLst>
                  <a:ext uri="{FF2B5EF4-FFF2-40B4-BE49-F238E27FC236}">
                    <a16:creationId xmlns:a16="http://schemas.microsoft.com/office/drawing/2014/main" id="{E7DCBB37-EA21-5E4D-AC91-AC9E6600759D}"/>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4" name="Rectangle 283">
                <a:extLst>
                  <a:ext uri="{FF2B5EF4-FFF2-40B4-BE49-F238E27FC236}">
                    <a16:creationId xmlns:a16="http://schemas.microsoft.com/office/drawing/2014/main" id="{670FEB5A-00F3-DB4E-898B-26FF8C08E8EB}"/>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5" name="Rectangle 284">
                <a:extLst>
                  <a:ext uri="{FF2B5EF4-FFF2-40B4-BE49-F238E27FC236}">
                    <a16:creationId xmlns:a16="http://schemas.microsoft.com/office/drawing/2014/main" id="{2FF456B8-F1AD-4A4C-8117-B1802113B510}"/>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6" name="Rectangle 285">
                <a:extLst>
                  <a:ext uri="{FF2B5EF4-FFF2-40B4-BE49-F238E27FC236}">
                    <a16:creationId xmlns:a16="http://schemas.microsoft.com/office/drawing/2014/main" id="{78E216F1-4EDD-9B4F-A2D2-E00B574C3F6F}"/>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7" name="Rectangle 286">
                <a:extLst>
                  <a:ext uri="{FF2B5EF4-FFF2-40B4-BE49-F238E27FC236}">
                    <a16:creationId xmlns:a16="http://schemas.microsoft.com/office/drawing/2014/main" id="{43B29FF8-032F-D74F-A043-CE1E949BB6B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8" name="Oval 287">
                <a:extLst>
                  <a:ext uri="{FF2B5EF4-FFF2-40B4-BE49-F238E27FC236}">
                    <a16:creationId xmlns:a16="http://schemas.microsoft.com/office/drawing/2014/main" id="{63618641-067D-F14B-ADCC-C2866D7E6B40}"/>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9" name="Oval 288">
                <a:extLst>
                  <a:ext uri="{FF2B5EF4-FFF2-40B4-BE49-F238E27FC236}">
                    <a16:creationId xmlns:a16="http://schemas.microsoft.com/office/drawing/2014/main" id="{9EF0D19C-DF5A-CA45-B7C7-C3A5A33A577C}"/>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47" name="Group 246">
              <a:extLst>
                <a:ext uri="{FF2B5EF4-FFF2-40B4-BE49-F238E27FC236}">
                  <a16:creationId xmlns:a16="http://schemas.microsoft.com/office/drawing/2014/main" id="{484A5398-77B9-C94B-BBE7-BE235A9FDA2F}"/>
                </a:ext>
              </a:extLst>
            </p:cNvPr>
            <p:cNvGrpSpPr/>
            <p:nvPr/>
          </p:nvGrpSpPr>
          <p:grpSpPr>
            <a:xfrm>
              <a:off x="3074942" y="2796434"/>
              <a:ext cx="1001333" cy="646137"/>
              <a:chOff x="3099010" y="2224073"/>
              <a:chExt cx="1001333" cy="646137"/>
            </a:xfrm>
          </p:grpSpPr>
          <p:sp>
            <p:nvSpPr>
              <p:cNvPr id="270" name="Rectangle 269">
                <a:extLst>
                  <a:ext uri="{FF2B5EF4-FFF2-40B4-BE49-F238E27FC236}">
                    <a16:creationId xmlns:a16="http://schemas.microsoft.com/office/drawing/2014/main" id="{3C00092A-C74D-3541-B6E7-06F468AE251F}"/>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1" name="Rectangle 270">
                <a:extLst>
                  <a:ext uri="{FF2B5EF4-FFF2-40B4-BE49-F238E27FC236}">
                    <a16:creationId xmlns:a16="http://schemas.microsoft.com/office/drawing/2014/main" id="{E6F1A956-3E2D-7D44-9F6F-F6B53DD4113B}"/>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2" name="Manual Operation 271">
                <a:extLst>
                  <a:ext uri="{FF2B5EF4-FFF2-40B4-BE49-F238E27FC236}">
                    <a16:creationId xmlns:a16="http://schemas.microsoft.com/office/drawing/2014/main" id="{ACF92361-7D89-6640-978C-AAB379B9A513}"/>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3" name="Rectangle 272">
                <a:extLst>
                  <a:ext uri="{FF2B5EF4-FFF2-40B4-BE49-F238E27FC236}">
                    <a16:creationId xmlns:a16="http://schemas.microsoft.com/office/drawing/2014/main" id="{F0D7D2B1-97EA-3D46-8CF4-59AABFA1AA2E}"/>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4" name="Rectangle 273">
                <a:extLst>
                  <a:ext uri="{FF2B5EF4-FFF2-40B4-BE49-F238E27FC236}">
                    <a16:creationId xmlns:a16="http://schemas.microsoft.com/office/drawing/2014/main" id="{1FE8FFD0-6F5D-BA41-A9DD-AB59165E793F}"/>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5" name="Rectangle 274">
                <a:extLst>
                  <a:ext uri="{FF2B5EF4-FFF2-40B4-BE49-F238E27FC236}">
                    <a16:creationId xmlns:a16="http://schemas.microsoft.com/office/drawing/2014/main" id="{E07886E6-814B-FE45-B0BA-CAA85BCFC2AB}"/>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6" name="Rectangle 275">
                <a:extLst>
                  <a:ext uri="{FF2B5EF4-FFF2-40B4-BE49-F238E27FC236}">
                    <a16:creationId xmlns:a16="http://schemas.microsoft.com/office/drawing/2014/main" id="{49B56D2E-E27C-1F4E-843B-7402CC27D93A}"/>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7" name="Rectangle 276">
                <a:extLst>
                  <a:ext uri="{FF2B5EF4-FFF2-40B4-BE49-F238E27FC236}">
                    <a16:creationId xmlns:a16="http://schemas.microsoft.com/office/drawing/2014/main" id="{196C6529-4718-BD4B-A1E4-55989CB4E407}"/>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8" name="Oval 277">
                <a:extLst>
                  <a:ext uri="{FF2B5EF4-FFF2-40B4-BE49-F238E27FC236}">
                    <a16:creationId xmlns:a16="http://schemas.microsoft.com/office/drawing/2014/main" id="{095FB4D0-26D8-824A-B4FF-9022C80705D6}"/>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9" name="Oval 278">
                <a:extLst>
                  <a:ext uri="{FF2B5EF4-FFF2-40B4-BE49-F238E27FC236}">
                    <a16:creationId xmlns:a16="http://schemas.microsoft.com/office/drawing/2014/main" id="{0AE66DA0-2EFB-7146-B48D-8EE8F88DCB71}"/>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48" name="Group 247">
              <a:extLst>
                <a:ext uri="{FF2B5EF4-FFF2-40B4-BE49-F238E27FC236}">
                  <a16:creationId xmlns:a16="http://schemas.microsoft.com/office/drawing/2014/main" id="{E87B6891-A2C6-3142-91E8-6DC60205A62C}"/>
                </a:ext>
              </a:extLst>
            </p:cNvPr>
            <p:cNvGrpSpPr/>
            <p:nvPr/>
          </p:nvGrpSpPr>
          <p:grpSpPr>
            <a:xfrm>
              <a:off x="3074942" y="2620394"/>
              <a:ext cx="1001333" cy="646137"/>
              <a:chOff x="3099010" y="2224073"/>
              <a:chExt cx="1001333" cy="646137"/>
            </a:xfrm>
          </p:grpSpPr>
          <p:sp>
            <p:nvSpPr>
              <p:cNvPr id="260" name="Rectangle 259">
                <a:extLst>
                  <a:ext uri="{FF2B5EF4-FFF2-40B4-BE49-F238E27FC236}">
                    <a16:creationId xmlns:a16="http://schemas.microsoft.com/office/drawing/2014/main" id="{56292332-C9F5-4E4E-BA6D-7FB153182EB6}"/>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1" name="Rectangle 260">
                <a:extLst>
                  <a:ext uri="{FF2B5EF4-FFF2-40B4-BE49-F238E27FC236}">
                    <a16:creationId xmlns:a16="http://schemas.microsoft.com/office/drawing/2014/main" id="{550CDCAE-2E96-2D43-B2A3-F1410E7A8F4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2" name="Manual Operation 261">
                <a:extLst>
                  <a:ext uri="{FF2B5EF4-FFF2-40B4-BE49-F238E27FC236}">
                    <a16:creationId xmlns:a16="http://schemas.microsoft.com/office/drawing/2014/main" id="{E32102E4-62FC-0D4C-A778-135E1537FCCF}"/>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3" name="Rectangle 262">
                <a:extLst>
                  <a:ext uri="{FF2B5EF4-FFF2-40B4-BE49-F238E27FC236}">
                    <a16:creationId xmlns:a16="http://schemas.microsoft.com/office/drawing/2014/main" id="{73E17350-3402-114D-8A24-172269E96BA6}"/>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4" name="Rectangle 263">
                <a:extLst>
                  <a:ext uri="{FF2B5EF4-FFF2-40B4-BE49-F238E27FC236}">
                    <a16:creationId xmlns:a16="http://schemas.microsoft.com/office/drawing/2014/main" id="{11115B15-FC74-454D-B40E-570BC3A9EBD2}"/>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5" name="Rectangle 264">
                <a:extLst>
                  <a:ext uri="{FF2B5EF4-FFF2-40B4-BE49-F238E27FC236}">
                    <a16:creationId xmlns:a16="http://schemas.microsoft.com/office/drawing/2014/main" id="{FC56A2B6-EA53-724F-96E3-4F2FDD062A90}"/>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6" name="Rectangle 265">
                <a:extLst>
                  <a:ext uri="{FF2B5EF4-FFF2-40B4-BE49-F238E27FC236}">
                    <a16:creationId xmlns:a16="http://schemas.microsoft.com/office/drawing/2014/main" id="{1FE7BB67-6CDE-8440-BD09-BA095F82382B}"/>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7" name="Rectangle 266">
                <a:extLst>
                  <a:ext uri="{FF2B5EF4-FFF2-40B4-BE49-F238E27FC236}">
                    <a16:creationId xmlns:a16="http://schemas.microsoft.com/office/drawing/2014/main" id="{D15A0118-17BB-F641-974A-26D0B178684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8" name="Oval 267">
                <a:extLst>
                  <a:ext uri="{FF2B5EF4-FFF2-40B4-BE49-F238E27FC236}">
                    <a16:creationId xmlns:a16="http://schemas.microsoft.com/office/drawing/2014/main" id="{C3793002-FD5B-F743-959E-72FDC2E57E4D}"/>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9" name="Oval 268">
                <a:extLst>
                  <a:ext uri="{FF2B5EF4-FFF2-40B4-BE49-F238E27FC236}">
                    <a16:creationId xmlns:a16="http://schemas.microsoft.com/office/drawing/2014/main" id="{2521AE03-1264-164B-B9A5-C67B360D0753}"/>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49" name="Group 248">
              <a:extLst>
                <a:ext uri="{FF2B5EF4-FFF2-40B4-BE49-F238E27FC236}">
                  <a16:creationId xmlns:a16="http://schemas.microsoft.com/office/drawing/2014/main" id="{8904150B-CA7E-B040-B142-7A2683ACF712}"/>
                </a:ext>
              </a:extLst>
            </p:cNvPr>
            <p:cNvGrpSpPr/>
            <p:nvPr/>
          </p:nvGrpSpPr>
          <p:grpSpPr>
            <a:xfrm>
              <a:off x="3071015" y="2445894"/>
              <a:ext cx="1001333" cy="646137"/>
              <a:chOff x="3099010" y="2224073"/>
              <a:chExt cx="1001333" cy="646137"/>
            </a:xfrm>
          </p:grpSpPr>
          <p:sp>
            <p:nvSpPr>
              <p:cNvPr id="250" name="Rectangle 249">
                <a:extLst>
                  <a:ext uri="{FF2B5EF4-FFF2-40B4-BE49-F238E27FC236}">
                    <a16:creationId xmlns:a16="http://schemas.microsoft.com/office/drawing/2014/main" id="{6161A541-A73B-BF49-9346-39A8C41ABA54}"/>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1" name="Rectangle 250">
                <a:extLst>
                  <a:ext uri="{FF2B5EF4-FFF2-40B4-BE49-F238E27FC236}">
                    <a16:creationId xmlns:a16="http://schemas.microsoft.com/office/drawing/2014/main" id="{A76E0A1C-865B-4B40-A768-18A3313DA76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2" name="Manual Operation 251">
                <a:extLst>
                  <a:ext uri="{FF2B5EF4-FFF2-40B4-BE49-F238E27FC236}">
                    <a16:creationId xmlns:a16="http://schemas.microsoft.com/office/drawing/2014/main" id="{8CC132A0-A742-6042-9621-BDC7B4A0E9C2}"/>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3" name="Rectangle 252">
                <a:extLst>
                  <a:ext uri="{FF2B5EF4-FFF2-40B4-BE49-F238E27FC236}">
                    <a16:creationId xmlns:a16="http://schemas.microsoft.com/office/drawing/2014/main" id="{6BFBD2C4-666B-CC4E-A01F-01ACA4580943}"/>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4" name="Rectangle 253">
                <a:extLst>
                  <a:ext uri="{FF2B5EF4-FFF2-40B4-BE49-F238E27FC236}">
                    <a16:creationId xmlns:a16="http://schemas.microsoft.com/office/drawing/2014/main" id="{26D99154-098E-944A-B632-6F270A4B6DEF}"/>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5" name="Rectangle 254">
                <a:extLst>
                  <a:ext uri="{FF2B5EF4-FFF2-40B4-BE49-F238E27FC236}">
                    <a16:creationId xmlns:a16="http://schemas.microsoft.com/office/drawing/2014/main" id="{98BF82D5-815B-C945-A608-D7B6074016AF}"/>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6" name="Rectangle 255">
                <a:extLst>
                  <a:ext uri="{FF2B5EF4-FFF2-40B4-BE49-F238E27FC236}">
                    <a16:creationId xmlns:a16="http://schemas.microsoft.com/office/drawing/2014/main" id="{DFA4501C-3F3D-3848-8692-E1658EA78CFF}"/>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7" name="Rectangle 256">
                <a:extLst>
                  <a:ext uri="{FF2B5EF4-FFF2-40B4-BE49-F238E27FC236}">
                    <a16:creationId xmlns:a16="http://schemas.microsoft.com/office/drawing/2014/main" id="{32CBACD8-08AE-C341-AC8B-70BF5A376B86}"/>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8" name="Oval 257">
                <a:extLst>
                  <a:ext uri="{FF2B5EF4-FFF2-40B4-BE49-F238E27FC236}">
                    <a16:creationId xmlns:a16="http://schemas.microsoft.com/office/drawing/2014/main" id="{4B396776-440E-A44F-8DF7-177B9C80769A}"/>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9" name="Oval 258">
                <a:extLst>
                  <a:ext uri="{FF2B5EF4-FFF2-40B4-BE49-F238E27FC236}">
                    <a16:creationId xmlns:a16="http://schemas.microsoft.com/office/drawing/2014/main" id="{FE7EB58B-F49A-CA44-945D-5E005389526C}"/>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290" name="Group 289">
            <a:extLst>
              <a:ext uri="{FF2B5EF4-FFF2-40B4-BE49-F238E27FC236}">
                <a16:creationId xmlns:a16="http://schemas.microsoft.com/office/drawing/2014/main" id="{CEC5B646-278B-8540-B27F-1A21B602025A}"/>
              </a:ext>
            </a:extLst>
          </p:cNvPr>
          <p:cNvGrpSpPr/>
          <p:nvPr/>
        </p:nvGrpSpPr>
        <p:grpSpPr>
          <a:xfrm>
            <a:off x="7540073" y="2818425"/>
            <a:ext cx="786152" cy="893999"/>
            <a:chOff x="3071015" y="2445894"/>
            <a:chExt cx="1005260" cy="1171908"/>
          </a:xfrm>
        </p:grpSpPr>
        <p:grpSp>
          <p:nvGrpSpPr>
            <p:cNvPr id="291" name="Group 290">
              <a:extLst>
                <a:ext uri="{FF2B5EF4-FFF2-40B4-BE49-F238E27FC236}">
                  <a16:creationId xmlns:a16="http://schemas.microsoft.com/office/drawing/2014/main" id="{6CC96360-BE73-174F-B0F7-B68A2B6BAE9C}"/>
                </a:ext>
              </a:extLst>
            </p:cNvPr>
            <p:cNvGrpSpPr/>
            <p:nvPr/>
          </p:nvGrpSpPr>
          <p:grpSpPr>
            <a:xfrm>
              <a:off x="3074942" y="2971665"/>
              <a:ext cx="1001333" cy="646137"/>
              <a:chOff x="3099010" y="2224073"/>
              <a:chExt cx="1001333" cy="646137"/>
            </a:xfrm>
          </p:grpSpPr>
          <p:sp>
            <p:nvSpPr>
              <p:cNvPr id="325" name="Rectangle 324">
                <a:extLst>
                  <a:ext uri="{FF2B5EF4-FFF2-40B4-BE49-F238E27FC236}">
                    <a16:creationId xmlns:a16="http://schemas.microsoft.com/office/drawing/2014/main" id="{5C3B73B8-3B6A-D04A-9C93-DCCF4551CEA1}"/>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6" name="Rectangle 325">
                <a:extLst>
                  <a:ext uri="{FF2B5EF4-FFF2-40B4-BE49-F238E27FC236}">
                    <a16:creationId xmlns:a16="http://schemas.microsoft.com/office/drawing/2014/main" id="{4F8C61A3-3BF3-064A-8CC3-14E5846C57D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7" name="Manual Operation 326">
                <a:extLst>
                  <a:ext uri="{FF2B5EF4-FFF2-40B4-BE49-F238E27FC236}">
                    <a16:creationId xmlns:a16="http://schemas.microsoft.com/office/drawing/2014/main" id="{A58B3543-D807-0D43-921F-36CBD04CFF29}"/>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8" name="Rectangle 327">
                <a:extLst>
                  <a:ext uri="{FF2B5EF4-FFF2-40B4-BE49-F238E27FC236}">
                    <a16:creationId xmlns:a16="http://schemas.microsoft.com/office/drawing/2014/main" id="{D97BF1CD-69D5-DA44-BCE5-3DC823A3B1DB}"/>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9" name="Rectangle 328">
                <a:extLst>
                  <a:ext uri="{FF2B5EF4-FFF2-40B4-BE49-F238E27FC236}">
                    <a16:creationId xmlns:a16="http://schemas.microsoft.com/office/drawing/2014/main" id="{0C5F6DBC-5BB6-5E4C-9EAF-D48EDCDAB59A}"/>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0" name="Rectangle 329">
                <a:extLst>
                  <a:ext uri="{FF2B5EF4-FFF2-40B4-BE49-F238E27FC236}">
                    <a16:creationId xmlns:a16="http://schemas.microsoft.com/office/drawing/2014/main" id="{FD59EC6A-525F-0945-AF8C-E7AB0EBA50C5}"/>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1" name="Rectangle 330">
                <a:extLst>
                  <a:ext uri="{FF2B5EF4-FFF2-40B4-BE49-F238E27FC236}">
                    <a16:creationId xmlns:a16="http://schemas.microsoft.com/office/drawing/2014/main" id="{4657D5E3-0174-4A48-9AEA-0CAAE58D44BA}"/>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2" name="Rectangle 331">
                <a:extLst>
                  <a:ext uri="{FF2B5EF4-FFF2-40B4-BE49-F238E27FC236}">
                    <a16:creationId xmlns:a16="http://schemas.microsoft.com/office/drawing/2014/main" id="{C16DD60E-B1EC-DD45-8612-4680D4538D63}"/>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3" name="Oval 332">
                <a:extLst>
                  <a:ext uri="{FF2B5EF4-FFF2-40B4-BE49-F238E27FC236}">
                    <a16:creationId xmlns:a16="http://schemas.microsoft.com/office/drawing/2014/main" id="{17AE59F4-2F74-0B41-B87E-8F46506F99E5}"/>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4" name="Oval 333">
                <a:extLst>
                  <a:ext uri="{FF2B5EF4-FFF2-40B4-BE49-F238E27FC236}">
                    <a16:creationId xmlns:a16="http://schemas.microsoft.com/office/drawing/2014/main" id="{9D276B0C-B7FF-564D-B9C7-B3AC63702975}"/>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92" name="Group 291">
              <a:extLst>
                <a:ext uri="{FF2B5EF4-FFF2-40B4-BE49-F238E27FC236}">
                  <a16:creationId xmlns:a16="http://schemas.microsoft.com/office/drawing/2014/main" id="{48532A5D-10BC-5747-B6F6-0EA6DA1A8F5A}"/>
                </a:ext>
              </a:extLst>
            </p:cNvPr>
            <p:cNvGrpSpPr/>
            <p:nvPr/>
          </p:nvGrpSpPr>
          <p:grpSpPr>
            <a:xfrm>
              <a:off x="3074942" y="2796434"/>
              <a:ext cx="1001333" cy="646137"/>
              <a:chOff x="3099010" y="2224073"/>
              <a:chExt cx="1001333" cy="646137"/>
            </a:xfrm>
          </p:grpSpPr>
          <p:sp>
            <p:nvSpPr>
              <p:cNvPr id="315" name="Rectangle 314">
                <a:extLst>
                  <a:ext uri="{FF2B5EF4-FFF2-40B4-BE49-F238E27FC236}">
                    <a16:creationId xmlns:a16="http://schemas.microsoft.com/office/drawing/2014/main" id="{DB13145B-82BA-5F47-A422-78C8567F7122}"/>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6" name="Rectangle 315">
                <a:extLst>
                  <a:ext uri="{FF2B5EF4-FFF2-40B4-BE49-F238E27FC236}">
                    <a16:creationId xmlns:a16="http://schemas.microsoft.com/office/drawing/2014/main" id="{A1C461ED-A1DD-2141-A01B-28F2A250806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7" name="Manual Operation 316">
                <a:extLst>
                  <a:ext uri="{FF2B5EF4-FFF2-40B4-BE49-F238E27FC236}">
                    <a16:creationId xmlns:a16="http://schemas.microsoft.com/office/drawing/2014/main" id="{6DF49630-A7D1-5540-AE42-253021344737}"/>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8" name="Rectangle 317">
                <a:extLst>
                  <a:ext uri="{FF2B5EF4-FFF2-40B4-BE49-F238E27FC236}">
                    <a16:creationId xmlns:a16="http://schemas.microsoft.com/office/drawing/2014/main" id="{4AD5D685-31F3-FF4C-9813-BA340659ABF8}"/>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9" name="Rectangle 318">
                <a:extLst>
                  <a:ext uri="{FF2B5EF4-FFF2-40B4-BE49-F238E27FC236}">
                    <a16:creationId xmlns:a16="http://schemas.microsoft.com/office/drawing/2014/main" id="{8644362F-225C-D347-9257-ED808347C61F}"/>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0" name="Rectangle 319">
                <a:extLst>
                  <a:ext uri="{FF2B5EF4-FFF2-40B4-BE49-F238E27FC236}">
                    <a16:creationId xmlns:a16="http://schemas.microsoft.com/office/drawing/2014/main" id="{F2BB0CA5-A8E7-CC46-9991-88A8000CA526}"/>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1" name="Rectangle 320">
                <a:extLst>
                  <a:ext uri="{FF2B5EF4-FFF2-40B4-BE49-F238E27FC236}">
                    <a16:creationId xmlns:a16="http://schemas.microsoft.com/office/drawing/2014/main" id="{097EAB64-56C2-1147-A17C-8B395F14BA87}"/>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2" name="Rectangle 321">
                <a:extLst>
                  <a:ext uri="{FF2B5EF4-FFF2-40B4-BE49-F238E27FC236}">
                    <a16:creationId xmlns:a16="http://schemas.microsoft.com/office/drawing/2014/main" id="{8A6E1505-2311-D84D-8B7F-C4849BE63477}"/>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3" name="Oval 322">
                <a:extLst>
                  <a:ext uri="{FF2B5EF4-FFF2-40B4-BE49-F238E27FC236}">
                    <a16:creationId xmlns:a16="http://schemas.microsoft.com/office/drawing/2014/main" id="{144AF5D8-715B-174D-85DE-DAECB8D431A3}"/>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4" name="Oval 323">
                <a:extLst>
                  <a:ext uri="{FF2B5EF4-FFF2-40B4-BE49-F238E27FC236}">
                    <a16:creationId xmlns:a16="http://schemas.microsoft.com/office/drawing/2014/main" id="{B4DEC758-D1E3-9849-91EC-39844E023D6D}"/>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93" name="Group 292">
              <a:extLst>
                <a:ext uri="{FF2B5EF4-FFF2-40B4-BE49-F238E27FC236}">
                  <a16:creationId xmlns:a16="http://schemas.microsoft.com/office/drawing/2014/main" id="{45584DD0-95C4-8C4B-B9D3-6AD2F72D4EC0}"/>
                </a:ext>
              </a:extLst>
            </p:cNvPr>
            <p:cNvGrpSpPr/>
            <p:nvPr/>
          </p:nvGrpSpPr>
          <p:grpSpPr>
            <a:xfrm>
              <a:off x="3074942" y="2620394"/>
              <a:ext cx="1001333" cy="646137"/>
              <a:chOff x="3099010" y="2224073"/>
              <a:chExt cx="1001333" cy="646137"/>
            </a:xfrm>
          </p:grpSpPr>
          <p:sp>
            <p:nvSpPr>
              <p:cNvPr id="305" name="Rectangle 304">
                <a:extLst>
                  <a:ext uri="{FF2B5EF4-FFF2-40B4-BE49-F238E27FC236}">
                    <a16:creationId xmlns:a16="http://schemas.microsoft.com/office/drawing/2014/main" id="{C429941D-590E-9747-888D-6B8E095C4F7C}"/>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6" name="Rectangle 305">
                <a:extLst>
                  <a:ext uri="{FF2B5EF4-FFF2-40B4-BE49-F238E27FC236}">
                    <a16:creationId xmlns:a16="http://schemas.microsoft.com/office/drawing/2014/main" id="{960D772E-F92F-4842-A65B-109355236C2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7" name="Manual Operation 306">
                <a:extLst>
                  <a:ext uri="{FF2B5EF4-FFF2-40B4-BE49-F238E27FC236}">
                    <a16:creationId xmlns:a16="http://schemas.microsoft.com/office/drawing/2014/main" id="{C2FD95B9-D70E-8A40-82FB-8A1F87043BF4}"/>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8" name="Rectangle 307">
                <a:extLst>
                  <a:ext uri="{FF2B5EF4-FFF2-40B4-BE49-F238E27FC236}">
                    <a16:creationId xmlns:a16="http://schemas.microsoft.com/office/drawing/2014/main" id="{534478BE-59A3-4440-896E-6C7B4FE4787C}"/>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9" name="Rectangle 308">
                <a:extLst>
                  <a:ext uri="{FF2B5EF4-FFF2-40B4-BE49-F238E27FC236}">
                    <a16:creationId xmlns:a16="http://schemas.microsoft.com/office/drawing/2014/main" id="{C1154988-9D14-5248-BD99-2A292F47786A}"/>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0" name="Rectangle 309">
                <a:extLst>
                  <a:ext uri="{FF2B5EF4-FFF2-40B4-BE49-F238E27FC236}">
                    <a16:creationId xmlns:a16="http://schemas.microsoft.com/office/drawing/2014/main" id="{56E89A4E-A084-CA48-B7A6-F30D44AB1ECF}"/>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1" name="Rectangle 310">
                <a:extLst>
                  <a:ext uri="{FF2B5EF4-FFF2-40B4-BE49-F238E27FC236}">
                    <a16:creationId xmlns:a16="http://schemas.microsoft.com/office/drawing/2014/main" id="{79F8980A-FE4B-CD4F-9EE9-18EB871528B9}"/>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2" name="Rectangle 311">
                <a:extLst>
                  <a:ext uri="{FF2B5EF4-FFF2-40B4-BE49-F238E27FC236}">
                    <a16:creationId xmlns:a16="http://schemas.microsoft.com/office/drawing/2014/main" id="{2824C6B6-8E8D-7244-A9CA-53F7ABAA8A66}"/>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3" name="Oval 312">
                <a:extLst>
                  <a:ext uri="{FF2B5EF4-FFF2-40B4-BE49-F238E27FC236}">
                    <a16:creationId xmlns:a16="http://schemas.microsoft.com/office/drawing/2014/main" id="{93F4AF2F-3767-F146-8BD5-9B1977611637}"/>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4" name="Oval 313">
                <a:extLst>
                  <a:ext uri="{FF2B5EF4-FFF2-40B4-BE49-F238E27FC236}">
                    <a16:creationId xmlns:a16="http://schemas.microsoft.com/office/drawing/2014/main" id="{205118C5-43B3-DB4F-A808-BD7FBB72D60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94" name="Group 293">
              <a:extLst>
                <a:ext uri="{FF2B5EF4-FFF2-40B4-BE49-F238E27FC236}">
                  <a16:creationId xmlns:a16="http://schemas.microsoft.com/office/drawing/2014/main" id="{01B8A007-63D0-8D46-A0A9-B5909F3F0DEF}"/>
                </a:ext>
              </a:extLst>
            </p:cNvPr>
            <p:cNvGrpSpPr/>
            <p:nvPr/>
          </p:nvGrpSpPr>
          <p:grpSpPr>
            <a:xfrm>
              <a:off x="3071015" y="2445894"/>
              <a:ext cx="1001333" cy="646137"/>
              <a:chOff x="3099010" y="2224073"/>
              <a:chExt cx="1001333" cy="646137"/>
            </a:xfrm>
          </p:grpSpPr>
          <p:sp>
            <p:nvSpPr>
              <p:cNvPr id="295" name="Rectangle 294">
                <a:extLst>
                  <a:ext uri="{FF2B5EF4-FFF2-40B4-BE49-F238E27FC236}">
                    <a16:creationId xmlns:a16="http://schemas.microsoft.com/office/drawing/2014/main" id="{34A5D060-283C-9843-B353-C68FE261BE01}"/>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6" name="Rectangle 295">
                <a:extLst>
                  <a:ext uri="{FF2B5EF4-FFF2-40B4-BE49-F238E27FC236}">
                    <a16:creationId xmlns:a16="http://schemas.microsoft.com/office/drawing/2014/main" id="{2270F90A-E238-A745-900C-2FC2235834F9}"/>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7" name="Manual Operation 296">
                <a:extLst>
                  <a:ext uri="{FF2B5EF4-FFF2-40B4-BE49-F238E27FC236}">
                    <a16:creationId xmlns:a16="http://schemas.microsoft.com/office/drawing/2014/main" id="{7B388AAC-3F47-8B46-97B0-57661D4F08A2}"/>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8" name="Rectangle 297">
                <a:extLst>
                  <a:ext uri="{FF2B5EF4-FFF2-40B4-BE49-F238E27FC236}">
                    <a16:creationId xmlns:a16="http://schemas.microsoft.com/office/drawing/2014/main" id="{D28A4DAB-0CF6-724F-873B-D1F609C4A6AE}"/>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9" name="Rectangle 298">
                <a:extLst>
                  <a:ext uri="{FF2B5EF4-FFF2-40B4-BE49-F238E27FC236}">
                    <a16:creationId xmlns:a16="http://schemas.microsoft.com/office/drawing/2014/main" id="{58757A6D-DBFD-D743-BCD6-20BF54D93291}"/>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0" name="Rectangle 299">
                <a:extLst>
                  <a:ext uri="{FF2B5EF4-FFF2-40B4-BE49-F238E27FC236}">
                    <a16:creationId xmlns:a16="http://schemas.microsoft.com/office/drawing/2014/main" id="{F5CD7B12-0CEE-F848-BF9A-09D6DA0D79C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1" name="Rectangle 300">
                <a:extLst>
                  <a:ext uri="{FF2B5EF4-FFF2-40B4-BE49-F238E27FC236}">
                    <a16:creationId xmlns:a16="http://schemas.microsoft.com/office/drawing/2014/main" id="{F0603F57-5630-FF4D-91DB-9A227E118D5F}"/>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2" name="Rectangle 301">
                <a:extLst>
                  <a:ext uri="{FF2B5EF4-FFF2-40B4-BE49-F238E27FC236}">
                    <a16:creationId xmlns:a16="http://schemas.microsoft.com/office/drawing/2014/main" id="{9163EC9F-F0DB-B64D-A7F6-89232C5DB547}"/>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3" name="Oval 302">
                <a:extLst>
                  <a:ext uri="{FF2B5EF4-FFF2-40B4-BE49-F238E27FC236}">
                    <a16:creationId xmlns:a16="http://schemas.microsoft.com/office/drawing/2014/main" id="{E5068352-1D85-8546-AA05-BEAF11B8A3E0}"/>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4" name="Oval 303">
                <a:extLst>
                  <a:ext uri="{FF2B5EF4-FFF2-40B4-BE49-F238E27FC236}">
                    <a16:creationId xmlns:a16="http://schemas.microsoft.com/office/drawing/2014/main" id="{B7F0CF60-3D28-C94B-B577-081601798BCD}"/>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3" name="Group 2">
            <a:extLst>
              <a:ext uri="{FF2B5EF4-FFF2-40B4-BE49-F238E27FC236}">
                <a16:creationId xmlns:a16="http://schemas.microsoft.com/office/drawing/2014/main" id="{1AFA2943-F9C6-824F-AAD4-0418128E4C2E}"/>
              </a:ext>
            </a:extLst>
          </p:cNvPr>
          <p:cNvGrpSpPr/>
          <p:nvPr/>
        </p:nvGrpSpPr>
        <p:grpSpPr>
          <a:xfrm>
            <a:off x="5111998" y="3334061"/>
            <a:ext cx="861465" cy="1025307"/>
            <a:chOff x="6027668" y="3268349"/>
            <a:chExt cx="861465" cy="1025307"/>
          </a:xfrm>
        </p:grpSpPr>
        <p:grpSp>
          <p:nvGrpSpPr>
            <p:cNvPr id="335" name="Group 334">
              <a:extLst>
                <a:ext uri="{FF2B5EF4-FFF2-40B4-BE49-F238E27FC236}">
                  <a16:creationId xmlns:a16="http://schemas.microsoft.com/office/drawing/2014/main" id="{D6031828-B2C6-BB49-99FC-A069C67C05FA}"/>
                </a:ext>
              </a:extLst>
            </p:cNvPr>
            <p:cNvGrpSpPr/>
            <p:nvPr/>
          </p:nvGrpSpPr>
          <p:grpSpPr>
            <a:xfrm>
              <a:off x="6027668" y="3268349"/>
              <a:ext cx="861465" cy="1025307"/>
              <a:chOff x="613258" y="2139474"/>
              <a:chExt cx="1090283" cy="1303771"/>
            </a:xfrm>
          </p:grpSpPr>
          <p:sp>
            <p:nvSpPr>
              <p:cNvPr id="336" name="Rounded Rectangle 335">
                <a:extLst>
                  <a:ext uri="{FF2B5EF4-FFF2-40B4-BE49-F238E27FC236}">
                    <a16:creationId xmlns:a16="http://schemas.microsoft.com/office/drawing/2014/main" id="{77BB7F1C-C9A7-7F46-8E1C-0B9D0FBD89C0}"/>
                  </a:ext>
                </a:extLst>
              </p:cNvPr>
              <p:cNvSpPr/>
              <p:nvPr/>
            </p:nvSpPr>
            <p:spPr>
              <a:xfrm>
                <a:off x="613258" y="2139474"/>
                <a:ext cx="1090283" cy="857296"/>
              </a:xfrm>
              <a:prstGeom prst="roundRect">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7" name="Rounded Rectangle 336">
                <a:extLst>
                  <a:ext uri="{FF2B5EF4-FFF2-40B4-BE49-F238E27FC236}">
                    <a16:creationId xmlns:a16="http://schemas.microsoft.com/office/drawing/2014/main" id="{F5EEB3A5-2078-3C47-BDAC-2BACFACBDC77}"/>
                  </a:ext>
                </a:extLst>
              </p:cNvPr>
              <p:cNvSpPr/>
              <p:nvPr/>
            </p:nvSpPr>
            <p:spPr>
              <a:xfrm>
                <a:off x="673530" y="2229820"/>
                <a:ext cx="963530" cy="676601"/>
              </a:xfrm>
              <a:prstGeom prst="roundRect">
                <a:avLst/>
              </a:prstGeom>
              <a:solidFill>
                <a:schemeClr val="bg1"/>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dirty="0">
                  <a:solidFill>
                    <a:schemeClr val="tx1"/>
                  </a:solidFill>
                </a:endParaRPr>
              </a:p>
            </p:txBody>
          </p:sp>
          <p:sp>
            <p:nvSpPr>
              <p:cNvPr id="339" name="Manual Operation 338">
                <a:extLst>
                  <a:ext uri="{FF2B5EF4-FFF2-40B4-BE49-F238E27FC236}">
                    <a16:creationId xmlns:a16="http://schemas.microsoft.com/office/drawing/2014/main" id="{5BD7A0EB-2BB4-4E42-B0ED-B4ACF8AD605A}"/>
                  </a:ext>
                </a:extLst>
              </p:cNvPr>
              <p:cNvSpPr/>
              <p:nvPr/>
            </p:nvSpPr>
            <p:spPr>
              <a:xfrm rot="10800000">
                <a:off x="640289" y="3059227"/>
                <a:ext cx="1030011" cy="384018"/>
              </a:xfrm>
              <a:prstGeom prst="flowChartManualOperation">
                <a:avLst/>
              </a:prstGeom>
              <a:solidFill>
                <a:schemeClr val="bg1">
                  <a:lumMod val="65000"/>
                </a:schemeClr>
              </a:solidFill>
              <a:ln>
                <a:noFill/>
              </a:ln>
              <a:scene3d>
                <a:camera prst="orthographicFront"/>
                <a:lightRig rig="threePt" dir="t"/>
              </a:scene3d>
              <a:sp3d>
                <a:bevelT w="571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aphicFrame>
          <p:nvGraphicFramePr>
            <p:cNvPr id="340" name="Chart 339">
              <a:extLst>
                <a:ext uri="{FF2B5EF4-FFF2-40B4-BE49-F238E27FC236}">
                  <a16:creationId xmlns:a16="http://schemas.microsoft.com/office/drawing/2014/main" id="{C78E29AA-7102-B141-8F77-12089490F79D}"/>
                </a:ext>
              </a:extLst>
            </p:cNvPr>
            <p:cNvGraphicFramePr/>
            <p:nvPr>
              <p:extLst>
                <p:ext uri="{D42A27DB-BD31-4B8C-83A1-F6EECF244321}">
                  <p14:modId xmlns:p14="http://schemas.microsoft.com/office/powerpoint/2010/main" val="1748740603"/>
                </p:ext>
              </p:extLst>
            </p:nvPr>
          </p:nvGraphicFramePr>
          <p:xfrm>
            <a:off x="6298375" y="3493006"/>
            <a:ext cx="512613" cy="449393"/>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cx1="http://schemas.microsoft.com/office/drawing/2015/9/8/chartex">
          <mc:Choice Requires="cx1">
            <p:graphicFrame>
              <p:nvGraphicFramePr>
                <p:cNvPr id="341" name="Chart 340">
                  <a:extLst>
                    <a:ext uri="{FF2B5EF4-FFF2-40B4-BE49-F238E27FC236}">
                      <a16:creationId xmlns:a16="http://schemas.microsoft.com/office/drawing/2014/main" id="{F36391F3-677E-2E40-9403-8B98DF1C7CEE}"/>
                    </a:ext>
                  </a:extLst>
                </p:cNvPr>
                <p:cNvGraphicFramePr/>
                <p:nvPr>
                  <p:extLst>
                    <p:ext uri="{D42A27DB-BD31-4B8C-83A1-F6EECF244321}">
                      <p14:modId xmlns:p14="http://schemas.microsoft.com/office/powerpoint/2010/main" val="3044441765"/>
                    </p:ext>
                  </p:extLst>
                </p:nvPr>
              </p:nvGraphicFramePr>
              <p:xfrm>
                <a:off x="6059015" y="3386327"/>
                <a:ext cx="407324" cy="441264"/>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41" name="Chart 340">
                  <a:extLst>
                    <a:ext uri="{FF2B5EF4-FFF2-40B4-BE49-F238E27FC236}">
                      <a16:creationId xmlns:a16="http://schemas.microsoft.com/office/drawing/2014/main" id="{F36391F3-677E-2E40-9403-8B98DF1C7CEE}"/>
                    </a:ext>
                  </a:extLst>
                </p:cNvPr>
                <p:cNvPicPr>
                  <a:picLocks noGrp="1" noRot="1" noChangeAspect="1" noMove="1" noResize="1" noEditPoints="1" noAdjustHandles="1" noChangeArrowheads="1" noChangeShapeType="1"/>
                </p:cNvPicPr>
                <p:nvPr/>
              </p:nvPicPr>
              <p:blipFill>
                <a:blip r:embed="rId5"/>
                <a:stretch>
                  <a:fillRect/>
                </a:stretch>
              </p:blipFill>
              <p:spPr>
                <a:xfrm>
                  <a:off x="5143345" y="3452039"/>
                  <a:ext cx="407324" cy="441264"/>
                </a:xfrm>
                <a:prstGeom prst="rect">
                  <a:avLst/>
                </a:prstGeom>
              </p:spPr>
            </p:pic>
          </mc:Fallback>
        </mc:AlternateContent>
      </p:grpSp>
      <p:sp>
        <p:nvSpPr>
          <p:cNvPr id="6" name="Slide Number Placeholder 5">
            <a:extLst>
              <a:ext uri="{FF2B5EF4-FFF2-40B4-BE49-F238E27FC236}">
                <a16:creationId xmlns:a16="http://schemas.microsoft.com/office/drawing/2014/main" id="{7DC446C3-BFC2-5343-817C-0C4445D84A9C}"/>
              </a:ext>
            </a:extLst>
          </p:cNvPr>
          <p:cNvSpPr>
            <a:spLocks noGrp="1"/>
          </p:cNvSpPr>
          <p:nvPr>
            <p:ph type="sldNum" sz="quarter" idx="11"/>
          </p:nvPr>
        </p:nvSpPr>
        <p:spPr/>
        <p:txBody>
          <a:bodyPr/>
          <a:lstStyle/>
          <a:p>
            <a:fld id="{407C8B75-4858-41E6-BEC3-A0853FA4AC5B}" type="slidenum">
              <a:rPr lang="en-US" smtClean="0"/>
              <a:pPr/>
              <a:t>12</a:t>
            </a:fld>
            <a:endParaRPr lang="en-US" dirty="0"/>
          </a:p>
        </p:txBody>
      </p:sp>
    </p:spTree>
    <p:extLst>
      <p:ext uri="{BB962C8B-B14F-4D97-AF65-F5344CB8AC3E}">
        <p14:creationId xmlns:p14="http://schemas.microsoft.com/office/powerpoint/2010/main" val="31145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C50C587F-A5C4-D845-B128-839367EF6A17}"/>
              </a:ext>
            </a:extLst>
          </p:cNvPr>
          <p:cNvSpPr/>
          <p:nvPr/>
        </p:nvSpPr>
        <p:spPr>
          <a:xfrm>
            <a:off x="4662035" y="753711"/>
            <a:ext cx="3629129" cy="3988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ounded Rectangle 24">
            <a:extLst>
              <a:ext uri="{FF2B5EF4-FFF2-40B4-BE49-F238E27FC236}">
                <a16:creationId xmlns:a16="http://schemas.microsoft.com/office/drawing/2014/main" id="{150F6B4A-A9A3-8D45-AF94-6EF72F872146}"/>
              </a:ext>
            </a:extLst>
          </p:cNvPr>
          <p:cNvSpPr/>
          <p:nvPr/>
        </p:nvSpPr>
        <p:spPr>
          <a:xfrm>
            <a:off x="6768135" y="2951108"/>
            <a:ext cx="1392728" cy="169141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ounded Rectangle 22">
            <a:extLst>
              <a:ext uri="{FF2B5EF4-FFF2-40B4-BE49-F238E27FC236}">
                <a16:creationId xmlns:a16="http://schemas.microsoft.com/office/drawing/2014/main" id="{9F0AFE46-417C-794C-BF7D-3BB3BBC2C812}"/>
              </a:ext>
            </a:extLst>
          </p:cNvPr>
          <p:cNvSpPr/>
          <p:nvPr/>
        </p:nvSpPr>
        <p:spPr>
          <a:xfrm>
            <a:off x="6768135" y="972441"/>
            <a:ext cx="1392728" cy="169141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946FB91-9793-9449-A92D-00BD5E780B29}"/>
              </a:ext>
            </a:extLst>
          </p:cNvPr>
          <p:cNvSpPr>
            <a:spLocks noGrp="1"/>
          </p:cNvSpPr>
          <p:nvPr>
            <p:ph type="title"/>
          </p:nvPr>
        </p:nvSpPr>
        <p:spPr>
          <a:xfrm>
            <a:off x="491490" y="31042"/>
            <a:ext cx="7886700" cy="994172"/>
          </a:xfrm>
        </p:spPr>
        <p:txBody>
          <a:bodyPr/>
          <a:lstStyle/>
          <a:p>
            <a:r>
              <a:rPr lang="en-US" dirty="0"/>
              <a:t>Architectural considerations: Layer 4 routing</a:t>
            </a:r>
          </a:p>
        </p:txBody>
      </p:sp>
      <p:sp>
        <p:nvSpPr>
          <p:cNvPr id="22" name="TextBox 21">
            <a:extLst>
              <a:ext uri="{FF2B5EF4-FFF2-40B4-BE49-F238E27FC236}">
                <a16:creationId xmlns:a16="http://schemas.microsoft.com/office/drawing/2014/main" id="{67842512-13BB-BE40-9FC6-970A94DB133C}"/>
              </a:ext>
            </a:extLst>
          </p:cNvPr>
          <p:cNvSpPr txBox="1"/>
          <p:nvPr/>
        </p:nvSpPr>
        <p:spPr>
          <a:xfrm>
            <a:off x="4978405" y="734843"/>
            <a:ext cx="1266350" cy="300082"/>
          </a:xfrm>
          <a:prstGeom prst="rect">
            <a:avLst/>
          </a:prstGeom>
          <a:noFill/>
        </p:spPr>
        <p:txBody>
          <a:bodyPr wrap="square" rtlCol="0">
            <a:spAutoFit/>
          </a:bodyPr>
          <a:lstStyle/>
          <a:p>
            <a:r>
              <a:rPr lang="en-US" sz="1350" dirty="0">
                <a:solidFill>
                  <a:schemeClr val="bg1"/>
                </a:solidFill>
              </a:rPr>
              <a:t>Server Farm</a:t>
            </a:r>
          </a:p>
        </p:txBody>
      </p:sp>
      <p:sp>
        <p:nvSpPr>
          <p:cNvPr id="24" name="TextBox 23">
            <a:extLst>
              <a:ext uri="{FF2B5EF4-FFF2-40B4-BE49-F238E27FC236}">
                <a16:creationId xmlns:a16="http://schemas.microsoft.com/office/drawing/2014/main" id="{96D12EBA-0A53-D64C-9B3E-46268AE9BCF1}"/>
              </a:ext>
            </a:extLst>
          </p:cNvPr>
          <p:cNvSpPr txBox="1"/>
          <p:nvPr/>
        </p:nvSpPr>
        <p:spPr>
          <a:xfrm>
            <a:off x="6743143" y="957202"/>
            <a:ext cx="654635" cy="507831"/>
          </a:xfrm>
          <a:prstGeom prst="rect">
            <a:avLst/>
          </a:prstGeom>
          <a:noFill/>
        </p:spPr>
        <p:txBody>
          <a:bodyPr wrap="square" rtlCol="0">
            <a:spAutoFit/>
          </a:bodyPr>
          <a:lstStyle/>
          <a:p>
            <a:r>
              <a:rPr lang="en-US" sz="1350" dirty="0"/>
              <a:t>UDP/TCP</a:t>
            </a:r>
          </a:p>
        </p:txBody>
      </p:sp>
      <p:sp>
        <p:nvSpPr>
          <p:cNvPr id="26" name="TextBox 25">
            <a:extLst>
              <a:ext uri="{FF2B5EF4-FFF2-40B4-BE49-F238E27FC236}">
                <a16:creationId xmlns:a16="http://schemas.microsoft.com/office/drawing/2014/main" id="{818BC99D-106C-AA4F-9FFC-B985D90B16B2}"/>
              </a:ext>
            </a:extLst>
          </p:cNvPr>
          <p:cNvSpPr txBox="1"/>
          <p:nvPr/>
        </p:nvSpPr>
        <p:spPr>
          <a:xfrm>
            <a:off x="6809421" y="2938749"/>
            <a:ext cx="549056" cy="300082"/>
          </a:xfrm>
          <a:prstGeom prst="rect">
            <a:avLst/>
          </a:prstGeom>
          <a:noFill/>
        </p:spPr>
        <p:txBody>
          <a:bodyPr wrap="square" rtlCol="0">
            <a:spAutoFit/>
          </a:bodyPr>
          <a:lstStyle/>
          <a:p>
            <a:r>
              <a:rPr lang="en-US" sz="1350" dirty="0"/>
              <a:t>TLS</a:t>
            </a:r>
          </a:p>
        </p:txBody>
      </p:sp>
      <p:cxnSp>
        <p:nvCxnSpPr>
          <p:cNvPr id="31" name="Straight Arrow Connector 30">
            <a:extLst>
              <a:ext uri="{FF2B5EF4-FFF2-40B4-BE49-F238E27FC236}">
                <a16:creationId xmlns:a16="http://schemas.microsoft.com/office/drawing/2014/main" id="{FFDC0295-A0D3-4F41-A6E5-10B711457015}"/>
              </a:ext>
            </a:extLst>
          </p:cNvPr>
          <p:cNvCxnSpPr>
            <a:cxnSpLocks/>
            <a:endCxn id="23" idx="1"/>
          </p:cNvCxnSpPr>
          <p:nvPr/>
        </p:nvCxnSpPr>
        <p:spPr>
          <a:xfrm flipV="1">
            <a:off x="5796309" y="1818151"/>
            <a:ext cx="971826" cy="7651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0189092-043C-DE47-9755-8C235FBCD12F}"/>
              </a:ext>
            </a:extLst>
          </p:cNvPr>
          <p:cNvCxnSpPr>
            <a:cxnSpLocks/>
            <a:endCxn id="25" idx="1"/>
          </p:cNvCxnSpPr>
          <p:nvPr/>
        </p:nvCxnSpPr>
        <p:spPr>
          <a:xfrm>
            <a:off x="5796309" y="2583307"/>
            <a:ext cx="971826" cy="1213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CA25627-B71B-FA42-9478-5D86B0A49450}"/>
              </a:ext>
            </a:extLst>
          </p:cNvPr>
          <p:cNvSpPr txBox="1"/>
          <p:nvPr/>
        </p:nvSpPr>
        <p:spPr>
          <a:xfrm>
            <a:off x="4899749" y="3049451"/>
            <a:ext cx="1189622" cy="507831"/>
          </a:xfrm>
          <a:prstGeom prst="rect">
            <a:avLst/>
          </a:prstGeom>
          <a:noFill/>
        </p:spPr>
        <p:txBody>
          <a:bodyPr wrap="square" rtlCol="0">
            <a:spAutoFit/>
          </a:bodyPr>
          <a:lstStyle/>
          <a:p>
            <a:r>
              <a:rPr lang="en-US" sz="1350" dirty="0">
                <a:solidFill>
                  <a:schemeClr val="bg1"/>
                </a:solidFill>
              </a:rPr>
              <a:t>Layer 4 routing</a:t>
            </a:r>
          </a:p>
        </p:txBody>
      </p:sp>
      <p:sp>
        <p:nvSpPr>
          <p:cNvPr id="3" name="TextBox 2">
            <a:extLst>
              <a:ext uri="{FF2B5EF4-FFF2-40B4-BE49-F238E27FC236}">
                <a16:creationId xmlns:a16="http://schemas.microsoft.com/office/drawing/2014/main" id="{7B71A847-9E51-854A-B2B9-79E49349C4A3}"/>
              </a:ext>
            </a:extLst>
          </p:cNvPr>
          <p:cNvSpPr txBox="1"/>
          <p:nvPr/>
        </p:nvSpPr>
        <p:spPr>
          <a:xfrm>
            <a:off x="575035" y="1034925"/>
            <a:ext cx="3450210" cy="3170099"/>
          </a:xfrm>
          <a:prstGeom prst="rect">
            <a:avLst/>
          </a:prstGeom>
          <a:noFill/>
        </p:spPr>
        <p:txBody>
          <a:bodyPr wrap="square" rtlCol="0">
            <a:spAutoFit/>
          </a:bodyPr>
          <a:lstStyle/>
          <a:p>
            <a:r>
              <a:rPr lang="en-US" sz="2000" dirty="0"/>
              <a:t>In order to protect current infrastructure and DNS over UDP/TCP service, operators should consider segregating their UDP/TCP vs TLS services.</a:t>
            </a:r>
          </a:p>
          <a:p>
            <a:endParaRPr lang="en-US" sz="2000" dirty="0"/>
          </a:p>
          <a:p>
            <a:r>
              <a:rPr lang="en-US" sz="2000" dirty="0"/>
              <a:t>One method for doing this could be Layer 4 routing based on port number</a:t>
            </a:r>
          </a:p>
        </p:txBody>
      </p:sp>
      <p:grpSp>
        <p:nvGrpSpPr>
          <p:cNvPr id="5" name="Group 4">
            <a:extLst>
              <a:ext uri="{FF2B5EF4-FFF2-40B4-BE49-F238E27FC236}">
                <a16:creationId xmlns:a16="http://schemas.microsoft.com/office/drawing/2014/main" id="{1489AC34-AFD9-CB42-8F11-F9275230345A}"/>
              </a:ext>
            </a:extLst>
          </p:cNvPr>
          <p:cNvGrpSpPr/>
          <p:nvPr/>
        </p:nvGrpSpPr>
        <p:grpSpPr>
          <a:xfrm>
            <a:off x="4848447" y="2057237"/>
            <a:ext cx="947862" cy="947862"/>
            <a:chOff x="4848447" y="2107010"/>
            <a:chExt cx="947862" cy="947862"/>
          </a:xfrm>
          <a:scene3d>
            <a:camera prst="isometricLeftDown">
              <a:rot lat="18502864" lon="2329656" rev="18897178"/>
            </a:camera>
            <a:lightRig rig="threePt" dir="t">
              <a:rot lat="0" lon="0" rev="4800000"/>
            </a:lightRig>
          </a:scene3d>
        </p:grpSpPr>
        <p:sp>
          <p:nvSpPr>
            <p:cNvPr id="4" name="Oval 3">
              <a:extLst>
                <a:ext uri="{FF2B5EF4-FFF2-40B4-BE49-F238E27FC236}">
                  <a16:creationId xmlns:a16="http://schemas.microsoft.com/office/drawing/2014/main" id="{84701E47-4F03-9D45-9A25-069BCF0937CE}"/>
                </a:ext>
              </a:extLst>
            </p:cNvPr>
            <p:cNvSpPr/>
            <p:nvPr/>
          </p:nvSpPr>
          <p:spPr>
            <a:xfrm>
              <a:off x="4848447" y="2107010"/>
              <a:ext cx="947862" cy="947862"/>
            </a:xfrm>
            <a:prstGeom prst="ellipse">
              <a:avLst/>
            </a:prstGeom>
            <a:solidFill>
              <a:schemeClr val="bg2"/>
            </a:solidFill>
            <a:ln>
              <a:noFill/>
            </a:ln>
            <a:sp3d prstMaterial="matte">
              <a:bevelB h="260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 name="Up Arrow 6">
              <a:extLst>
                <a:ext uri="{FF2B5EF4-FFF2-40B4-BE49-F238E27FC236}">
                  <a16:creationId xmlns:a16="http://schemas.microsoft.com/office/drawing/2014/main" id="{6137E462-BA3C-4A45-9D7D-333BD2E42FDC}"/>
                </a:ext>
              </a:extLst>
            </p:cNvPr>
            <p:cNvSpPr/>
            <p:nvPr/>
          </p:nvSpPr>
          <p:spPr>
            <a:xfrm>
              <a:off x="5236301" y="2155071"/>
              <a:ext cx="172154" cy="308209"/>
            </a:xfrm>
            <a:prstGeom prst="upArrow">
              <a:avLst>
                <a:gd name="adj1" fmla="val 49999"/>
                <a:gd name="adj2" fmla="val 50000"/>
              </a:avLst>
            </a:prstGeom>
            <a:solidFill>
              <a:schemeClr val="bg1"/>
            </a:solidFill>
            <a:ln>
              <a:noFill/>
            </a:ln>
            <a:sp3d prstMaterial="matte">
              <a:bevelB h="260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4" name="Up Arrow 273">
              <a:extLst>
                <a:ext uri="{FF2B5EF4-FFF2-40B4-BE49-F238E27FC236}">
                  <a16:creationId xmlns:a16="http://schemas.microsoft.com/office/drawing/2014/main" id="{FC532CBF-2CC5-FC4E-96DF-B3913931DABF}"/>
                </a:ext>
              </a:extLst>
            </p:cNvPr>
            <p:cNvSpPr/>
            <p:nvPr/>
          </p:nvSpPr>
          <p:spPr>
            <a:xfrm rot="10800000">
              <a:off x="5236301" y="2665396"/>
              <a:ext cx="172154" cy="308209"/>
            </a:xfrm>
            <a:prstGeom prst="upArrow">
              <a:avLst>
                <a:gd name="adj1" fmla="val 49999"/>
                <a:gd name="adj2" fmla="val 50000"/>
              </a:avLst>
            </a:prstGeom>
            <a:solidFill>
              <a:schemeClr val="bg1"/>
            </a:solidFill>
            <a:ln>
              <a:noFill/>
            </a:ln>
            <a:sp3d prstMaterial="matte">
              <a:bevelB h="260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5" name="Up Arrow 274">
              <a:extLst>
                <a:ext uri="{FF2B5EF4-FFF2-40B4-BE49-F238E27FC236}">
                  <a16:creationId xmlns:a16="http://schemas.microsoft.com/office/drawing/2014/main" id="{BB0846D6-7AEC-DB4E-984B-95AABC0A0EE8}"/>
                </a:ext>
              </a:extLst>
            </p:cNvPr>
            <p:cNvSpPr/>
            <p:nvPr/>
          </p:nvSpPr>
          <p:spPr>
            <a:xfrm rot="5400000">
              <a:off x="4991817" y="2414703"/>
              <a:ext cx="172154" cy="308209"/>
            </a:xfrm>
            <a:prstGeom prst="upArrow">
              <a:avLst>
                <a:gd name="adj1" fmla="val 49999"/>
                <a:gd name="adj2" fmla="val 50000"/>
              </a:avLst>
            </a:prstGeom>
            <a:solidFill>
              <a:schemeClr val="bg1"/>
            </a:solidFill>
            <a:ln>
              <a:noFill/>
            </a:ln>
            <a:sp3d prstMaterial="matte">
              <a:bevelB h="260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6" name="Up Arrow 275">
              <a:extLst>
                <a:ext uri="{FF2B5EF4-FFF2-40B4-BE49-F238E27FC236}">
                  <a16:creationId xmlns:a16="http://schemas.microsoft.com/office/drawing/2014/main" id="{EF30F84C-C579-8B46-A6AB-1B690FCD02B9}"/>
                </a:ext>
              </a:extLst>
            </p:cNvPr>
            <p:cNvSpPr/>
            <p:nvPr/>
          </p:nvSpPr>
          <p:spPr>
            <a:xfrm rot="16200000">
              <a:off x="5486906" y="2414120"/>
              <a:ext cx="172154" cy="308209"/>
            </a:xfrm>
            <a:prstGeom prst="upArrow">
              <a:avLst>
                <a:gd name="adj1" fmla="val 49999"/>
                <a:gd name="adj2" fmla="val 50000"/>
              </a:avLst>
            </a:prstGeom>
            <a:solidFill>
              <a:schemeClr val="bg1"/>
            </a:solidFill>
            <a:ln>
              <a:noFill/>
            </a:ln>
            <a:sp3d prstMaterial="matte">
              <a:bevelB h="260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cxnSp>
        <p:nvCxnSpPr>
          <p:cNvPr id="277" name="Straight Arrow Connector 276">
            <a:extLst>
              <a:ext uri="{FF2B5EF4-FFF2-40B4-BE49-F238E27FC236}">
                <a16:creationId xmlns:a16="http://schemas.microsoft.com/office/drawing/2014/main" id="{78D94BEB-4CD7-644C-AF38-63B57C1838E2}"/>
              </a:ext>
            </a:extLst>
          </p:cNvPr>
          <p:cNvCxnSpPr>
            <a:cxnSpLocks/>
          </p:cNvCxnSpPr>
          <p:nvPr/>
        </p:nvCxnSpPr>
        <p:spPr>
          <a:xfrm>
            <a:off x="4248295" y="2663860"/>
            <a:ext cx="60015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73" name="Group 272">
            <a:extLst>
              <a:ext uri="{FF2B5EF4-FFF2-40B4-BE49-F238E27FC236}">
                <a16:creationId xmlns:a16="http://schemas.microsoft.com/office/drawing/2014/main" id="{C0023EC5-8A3E-C64D-B33A-70C8C37D0506}"/>
              </a:ext>
            </a:extLst>
          </p:cNvPr>
          <p:cNvGrpSpPr/>
          <p:nvPr/>
        </p:nvGrpSpPr>
        <p:grpSpPr>
          <a:xfrm>
            <a:off x="7150462" y="1087979"/>
            <a:ext cx="628074" cy="714236"/>
            <a:chOff x="3071015" y="2445894"/>
            <a:chExt cx="1005260" cy="1171908"/>
          </a:xfrm>
        </p:grpSpPr>
        <p:grpSp>
          <p:nvGrpSpPr>
            <p:cNvPr id="278" name="Group 277">
              <a:extLst>
                <a:ext uri="{FF2B5EF4-FFF2-40B4-BE49-F238E27FC236}">
                  <a16:creationId xmlns:a16="http://schemas.microsoft.com/office/drawing/2014/main" id="{57CA5A7B-6912-154F-BEDF-D3ED905B64FB}"/>
                </a:ext>
              </a:extLst>
            </p:cNvPr>
            <p:cNvGrpSpPr/>
            <p:nvPr/>
          </p:nvGrpSpPr>
          <p:grpSpPr>
            <a:xfrm>
              <a:off x="3074942" y="2971665"/>
              <a:ext cx="1001333" cy="646137"/>
              <a:chOff x="3099010" y="2224073"/>
              <a:chExt cx="1001333" cy="646137"/>
            </a:xfrm>
          </p:grpSpPr>
          <p:sp>
            <p:nvSpPr>
              <p:cNvPr id="312" name="Rectangle 311">
                <a:extLst>
                  <a:ext uri="{FF2B5EF4-FFF2-40B4-BE49-F238E27FC236}">
                    <a16:creationId xmlns:a16="http://schemas.microsoft.com/office/drawing/2014/main" id="{260724E2-2070-7A42-9F7D-A3292AA721F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3" name="Rectangle 312">
                <a:extLst>
                  <a:ext uri="{FF2B5EF4-FFF2-40B4-BE49-F238E27FC236}">
                    <a16:creationId xmlns:a16="http://schemas.microsoft.com/office/drawing/2014/main" id="{3C6F5FF3-43C2-E842-8612-0C4ECF2D890A}"/>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4" name="Manual Operation 313">
                <a:extLst>
                  <a:ext uri="{FF2B5EF4-FFF2-40B4-BE49-F238E27FC236}">
                    <a16:creationId xmlns:a16="http://schemas.microsoft.com/office/drawing/2014/main" id="{BAD98FC5-F01B-B544-A540-5850633F1C1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5" name="Rectangle 314">
                <a:extLst>
                  <a:ext uri="{FF2B5EF4-FFF2-40B4-BE49-F238E27FC236}">
                    <a16:creationId xmlns:a16="http://schemas.microsoft.com/office/drawing/2014/main" id="{67F784A5-2A27-524A-B87D-305E3197A8AF}"/>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6" name="Rectangle 315">
                <a:extLst>
                  <a:ext uri="{FF2B5EF4-FFF2-40B4-BE49-F238E27FC236}">
                    <a16:creationId xmlns:a16="http://schemas.microsoft.com/office/drawing/2014/main" id="{8BAE65B8-CD67-584A-B449-2F11A8B4D16F}"/>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7" name="Rectangle 316">
                <a:extLst>
                  <a:ext uri="{FF2B5EF4-FFF2-40B4-BE49-F238E27FC236}">
                    <a16:creationId xmlns:a16="http://schemas.microsoft.com/office/drawing/2014/main" id="{35A571F1-0169-4D40-8278-70305581A6E4}"/>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8" name="Rectangle 317">
                <a:extLst>
                  <a:ext uri="{FF2B5EF4-FFF2-40B4-BE49-F238E27FC236}">
                    <a16:creationId xmlns:a16="http://schemas.microsoft.com/office/drawing/2014/main" id="{C4801F82-861D-EB47-9B29-03735F0F055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9" name="Rectangle 318">
                <a:extLst>
                  <a:ext uri="{FF2B5EF4-FFF2-40B4-BE49-F238E27FC236}">
                    <a16:creationId xmlns:a16="http://schemas.microsoft.com/office/drawing/2014/main" id="{5EA640E4-CB4E-4E46-946E-17D31B161EAA}"/>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0" name="Oval 319">
                <a:extLst>
                  <a:ext uri="{FF2B5EF4-FFF2-40B4-BE49-F238E27FC236}">
                    <a16:creationId xmlns:a16="http://schemas.microsoft.com/office/drawing/2014/main" id="{B2BBED68-E577-164D-91F7-E0B06302B74D}"/>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1" name="Oval 320">
                <a:extLst>
                  <a:ext uri="{FF2B5EF4-FFF2-40B4-BE49-F238E27FC236}">
                    <a16:creationId xmlns:a16="http://schemas.microsoft.com/office/drawing/2014/main" id="{7CC97BCE-61A0-2545-AC87-C14AE1BF6E6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79" name="Group 278">
              <a:extLst>
                <a:ext uri="{FF2B5EF4-FFF2-40B4-BE49-F238E27FC236}">
                  <a16:creationId xmlns:a16="http://schemas.microsoft.com/office/drawing/2014/main" id="{19C67BC0-B567-5A44-B048-A3C5CC2D866C}"/>
                </a:ext>
              </a:extLst>
            </p:cNvPr>
            <p:cNvGrpSpPr/>
            <p:nvPr/>
          </p:nvGrpSpPr>
          <p:grpSpPr>
            <a:xfrm>
              <a:off x="3074942" y="2796434"/>
              <a:ext cx="1001333" cy="646137"/>
              <a:chOff x="3099010" y="2224073"/>
              <a:chExt cx="1001333" cy="646137"/>
            </a:xfrm>
          </p:grpSpPr>
          <p:sp>
            <p:nvSpPr>
              <p:cNvPr id="302" name="Rectangle 301">
                <a:extLst>
                  <a:ext uri="{FF2B5EF4-FFF2-40B4-BE49-F238E27FC236}">
                    <a16:creationId xmlns:a16="http://schemas.microsoft.com/office/drawing/2014/main" id="{4CA20681-AE45-134E-B081-23EA0064FDE6}"/>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3" name="Rectangle 302">
                <a:extLst>
                  <a:ext uri="{FF2B5EF4-FFF2-40B4-BE49-F238E27FC236}">
                    <a16:creationId xmlns:a16="http://schemas.microsoft.com/office/drawing/2014/main" id="{A4B1A61C-8C3B-8A43-8E95-AF4568C5D4F7}"/>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4" name="Manual Operation 303">
                <a:extLst>
                  <a:ext uri="{FF2B5EF4-FFF2-40B4-BE49-F238E27FC236}">
                    <a16:creationId xmlns:a16="http://schemas.microsoft.com/office/drawing/2014/main" id="{4254FB16-159A-F741-ABCE-49FF269B7582}"/>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5" name="Rectangle 304">
                <a:extLst>
                  <a:ext uri="{FF2B5EF4-FFF2-40B4-BE49-F238E27FC236}">
                    <a16:creationId xmlns:a16="http://schemas.microsoft.com/office/drawing/2014/main" id="{2F6201F1-9A26-6848-9ECA-DF66A7D8F7AC}"/>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6" name="Rectangle 305">
                <a:extLst>
                  <a:ext uri="{FF2B5EF4-FFF2-40B4-BE49-F238E27FC236}">
                    <a16:creationId xmlns:a16="http://schemas.microsoft.com/office/drawing/2014/main" id="{657D9346-8284-DE4C-9475-C74CE4B68C49}"/>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7" name="Rectangle 306">
                <a:extLst>
                  <a:ext uri="{FF2B5EF4-FFF2-40B4-BE49-F238E27FC236}">
                    <a16:creationId xmlns:a16="http://schemas.microsoft.com/office/drawing/2014/main" id="{D552962F-D2CE-FA48-8928-FDF06CED025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8" name="Rectangle 307">
                <a:extLst>
                  <a:ext uri="{FF2B5EF4-FFF2-40B4-BE49-F238E27FC236}">
                    <a16:creationId xmlns:a16="http://schemas.microsoft.com/office/drawing/2014/main" id="{C7719B90-4B5D-814A-B984-41C20881FD3A}"/>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9" name="Rectangle 308">
                <a:extLst>
                  <a:ext uri="{FF2B5EF4-FFF2-40B4-BE49-F238E27FC236}">
                    <a16:creationId xmlns:a16="http://schemas.microsoft.com/office/drawing/2014/main" id="{61E5789C-CED0-B346-94B1-D431E65CEF4F}"/>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0" name="Oval 309">
                <a:extLst>
                  <a:ext uri="{FF2B5EF4-FFF2-40B4-BE49-F238E27FC236}">
                    <a16:creationId xmlns:a16="http://schemas.microsoft.com/office/drawing/2014/main" id="{4D530597-E3F6-FB47-B7EA-A389608A9B95}"/>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1" name="Oval 310">
                <a:extLst>
                  <a:ext uri="{FF2B5EF4-FFF2-40B4-BE49-F238E27FC236}">
                    <a16:creationId xmlns:a16="http://schemas.microsoft.com/office/drawing/2014/main" id="{99394A85-AF28-C14C-8C6F-1BEBBFED48F8}"/>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80" name="Group 279">
              <a:extLst>
                <a:ext uri="{FF2B5EF4-FFF2-40B4-BE49-F238E27FC236}">
                  <a16:creationId xmlns:a16="http://schemas.microsoft.com/office/drawing/2014/main" id="{1E154A15-441F-8143-8865-F503D477AFDF}"/>
                </a:ext>
              </a:extLst>
            </p:cNvPr>
            <p:cNvGrpSpPr/>
            <p:nvPr/>
          </p:nvGrpSpPr>
          <p:grpSpPr>
            <a:xfrm>
              <a:off x="3074942" y="2620394"/>
              <a:ext cx="1001333" cy="646137"/>
              <a:chOff x="3099010" y="2224073"/>
              <a:chExt cx="1001333" cy="646137"/>
            </a:xfrm>
          </p:grpSpPr>
          <p:sp>
            <p:nvSpPr>
              <p:cNvPr id="292" name="Rectangle 291">
                <a:extLst>
                  <a:ext uri="{FF2B5EF4-FFF2-40B4-BE49-F238E27FC236}">
                    <a16:creationId xmlns:a16="http://schemas.microsoft.com/office/drawing/2014/main" id="{27938F8D-B66B-024E-96BB-2807D9E87C13}"/>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3" name="Rectangle 292">
                <a:extLst>
                  <a:ext uri="{FF2B5EF4-FFF2-40B4-BE49-F238E27FC236}">
                    <a16:creationId xmlns:a16="http://schemas.microsoft.com/office/drawing/2014/main" id="{3B4B9C91-B369-9342-800E-826238F64732}"/>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4" name="Manual Operation 293">
                <a:extLst>
                  <a:ext uri="{FF2B5EF4-FFF2-40B4-BE49-F238E27FC236}">
                    <a16:creationId xmlns:a16="http://schemas.microsoft.com/office/drawing/2014/main" id="{D7E80E18-0E6A-CE48-803B-9357747B7C49}"/>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5" name="Rectangle 294">
                <a:extLst>
                  <a:ext uri="{FF2B5EF4-FFF2-40B4-BE49-F238E27FC236}">
                    <a16:creationId xmlns:a16="http://schemas.microsoft.com/office/drawing/2014/main" id="{0B1C4AD2-3C11-CF40-96E1-6BB5529EDF77}"/>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6" name="Rectangle 295">
                <a:extLst>
                  <a:ext uri="{FF2B5EF4-FFF2-40B4-BE49-F238E27FC236}">
                    <a16:creationId xmlns:a16="http://schemas.microsoft.com/office/drawing/2014/main" id="{A009D745-3FCB-0D40-9C3E-8CD6B4863968}"/>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7" name="Rectangle 296">
                <a:extLst>
                  <a:ext uri="{FF2B5EF4-FFF2-40B4-BE49-F238E27FC236}">
                    <a16:creationId xmlns:a16="http://schemas.microsoft.com/office/drawing/2014/main" id="{CA344AB0-884C-DD47-B14D-B7269983FC08}"/>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8" name="Rectangle 297">
                <a:extLst>
                  <a:ext uri="{FF2B5EF4-FFF2-40B4-BE49-F238E27FC236}">
                    <a16:creationId xmlns:a16="http://schemas.microsoft.com/office/drawing/2014/main" id="{E576780F-EA29-9741-978B-D4F0E24BDBD9}"/>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9" name="Rectangle 298">
                <a:extLst>
                  <a:ext uri="{FF2B5EF4-FFF2-40B4-BE49-F238E27FC236}">
                    <a16:creationId xmlns:a16="http://schemas.microsoft.com/office/drawing/2014/main" id="{37F08C70-DD8C-6A4D-BD30-6EE477A83B8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0" name="Oval 299">
                <a:extLst>
                  <a:ext uri="{FF2B5EF4-FFF2-40B4-BE49-F238E27FC236}">
                    <a16:creationId xmlns:a16="http://schemas.microsoft.com/office/drawing/2014/main" id="{CEBDA311-E108-0446-B6BD-D388088B6784}"/>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1" name="Oval 300">
                <a:extLst>
                  <a:ext uri="{FF2B5EF4-FFF2-40B4-BE49-F238E27FC236}">
                    <a16:creationId xmlns:a16="http://schemas.microsoft.com/office/drawing/2014/main" id="{E7404B6D-8430-654F-B48D-F26EDCC34E84}"/>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81" name="Group 280">
              <a:extLst>
                <a:ext uri="{FF2B5EF4-FFF2-40B4-BE49-F238E27FC236}">
                  <a16:creationId xmlns:a16="http://schemas.microsoft.com/office/drawing/2014/main" id="{4B194FAD-5D03-5748-B5CB-CE2655C35AC1}"/>
                </a:ext>
              </a:extLst>
            </p:cNvPr>
            <p:cNvGrpSpPr/>
            <p:nvPr/>
          </p:nvGrpSpPr>
          <p:grpSpPr>
            <a:xfrm>
              <a:off x="3071015" y="2445894"/>
              <a:ext cx="1001333" cy="646137"/>
              <a:chOff x="3099010" y="2224073"/>
              <a:chExt cx="1001333" cy="646137"/>
            </a:xfrm>
          </p:grpSpPr>
          <p:sp>
            <p:nvSpPr>
              <p:cNvPr id="282" name="Rectangle 281">
                <a:extLst>
                  <a:ext uri="{FF2B5EF4-FFF2-40B4-BE49-F238E27FC236}">
                    <a16:creationId xmlns:a16="http://schemas.microsoft.com/office/drawing/2014/main" id="{DCB97BE3-25B4-1D44-B656-32400CE511E9}"/>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3" name="Rectangle 282">
                <a:extLst>
                  <a:ext uri="{FF2B5EF4-FFF2-40B4-BE49-F238E27FC236}">
                    <a16:creationId xmlns:a16="http://schemas.microsoft.com/office/drawing/2014/main" id="{CFD8A1CB-0693-FA41-BEAF-E50CEFABF6A8}"/>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4" name="Manual Operation 283">
                <a:extLst>
                  <a:ext uri="{FF2B5EF4-FFF2-40B4-BE49-F238E27FC236}">
                    <a16:creationId xmlns:a16="http://schemas.microsoft.com/office/drawing/2014/main" id="{C63102AB-E595-B349-B2A3-A6DD59FA69E7}"/>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5" name="Rectangle 284">
                <a:extLst>
                  <a:ext uri="{FF2B5EF4-FFF2-40B4-BE49-F238E27FC236}">
                    <a16:creationId xmlns:a16="http://schemas.microsoft.com/office/drawing/2014/main" id="{BDDDB415-ACB1-D943-A832-55159A942E3B}"/>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6" name="Rectangle 285">
                <a:extLst>
                  <a:ext uri="{FF2B5EF4-FFF2-40B4-BE49-F238E27FC236}">
                    <a16:creationId xmlns:a16="http://schemas.microsoft.com/office/drawing/2014/main" id="{18F22382-595A-9D49-A3B2-CB2CFF183D06}"/>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7" name="Rectangle 286">
                <a:extLst>
                  <a:ext uri="{FF2B5EF4-FFF2-40B4-BE49-F238E27FC236}">
                    <a16:creationId xmlns:a16="http://schemas.microsoft.com/office/drawing/2014/main" id="{891FA68C-6EE6-BE42-9669-DA48028304DA}"/>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8" name="Rectangle 287">
                <a:extLst>
                  <a:ext uri="{FF2B5EF4-FFF2-40B4-BE49-F238E27FC236}">
                    <a16:creationId xmlns:a16="http://schemas.microsoft.com/office/drawing/2014/main" id="{BBE389D0-1036-694B-A008-442B3EE579C8}"/>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9" name="Rectangle 288">
                <a:extLst>
                  <a:ext uri="{FF2B5EF4-FFF2-40B4-BE49-F238E27FC236}">
                    <a16:creationId xmlns:a16="http://schemas.microsoft.com/office/drawing/2014/main" id="{EDB81062-DCBF-7C45-95CB-2BB153A6C795}"/>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0" name="Oval 289">
                <a:extLst>
                  <a:ext uri="{FF2B5EF4-FFF2-40B4-BE49-F238E27FC236}">
                    <a16:creationId xmlns:a16="http://schemas.microsoft.com/office/drawing/2014/main" id="{FB8DE897-F244-9042-8AB1-6E4038A63A53}"/>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1" name="Oval 290">
                <a:extLst>
                  <a:ext uri="{FF2B5EF4-FFF2-40B4-BE49-F238E27FC236}">
                    <a16:creationId xmlns:a16="http://schemas.microsoft.com/office/drawing/2014/main" id="{F9FEA5F2-447B-9D4C-8056-678AF484A669}"/>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322" name="Group 321">
            <a:extLst>
              <a:ext uri="{FF2B5EF4-FFF2-40B4-BE49-F238E27FC236}">
                <a16:creationId xmlns:a16="http://schemas.microsoft.com/office/drawing/2014/main" id="{C3F0DF81-7904-4D4A-B90C-026A61A7FF89}"/>
              </a:ext>
            </a:extLst>
          </p:cNvPr>
          <p:cNvGrpSpPr/>
          <p:nvPr/>
        </p:nvGrpSpPr>
        <p:grpSpPr>
          <a:xfrm>
            <a:off x="7150462" y="1876561"/>
            <a:ext cx="628074" cy="714236"/>
            <a:chOff x="3071015" y="2445894"/>
            <a:chExt cx="1005260" cy="1171908"/>
          </a:xfrm>
        </p:grpSpPr>
        <p:grpSp>
          <p:nvGrpSpPr>
            <p:cNvPr id="323" name="Group 322">
              <a:extLst>
                <a:ext uri="{FF2B5EF4-FFF2-40B4-BE49-F238E27FC236}">
                  <a16:creationId xmlns:a16="http://schemas.microsoft.com/office/drawing/2014/main" id="{D58049FC-3C0A-6C43-A8A3-160C044AB76F}"/>
                </a:ext>
              </a:extLst>
            </p:cNvPr>
            <p:cNvGrpSpPr/>
            <p:nvPr/>
          </p:nvGrpSpPr>
          <p:grpSpPr>
            <a:xfrm>
              <a:off x="3074942" y="2971665"/>
              <a:ext cx="1001333" cy="646137"/>
              <a:chOff x="3099010" y="2224073"/>
              <a:chExt cx="1001333" cy="646137"/>
            </a:xfrm>
          </p:grpSpPr>
          <p:sp>
            <p:nvSpPr>
              <p:cNvPr id="357" name="Rectangle 356">
                <a:extLst>
                  <a:ext uri="{FF2B5EF4-FFF2-40B4-BE49-F238E27FC236}">
                    <a16:creationId xmlns:a16="http://schemas.microsoft.com/office/drawing/2014/main" id="{93DBEAF2-36ED-C94A-8A0D-0EC952282ACC}"/>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8" name="Rectangle 357">
                <a:extLst>
                  <a:ext uri="{FF2B5EF4-FFF2-40B4-BE49-F238E27FC236}">
                    <a16:creationId xmlns:a16="http://schemas.microsoft.com/office/drawing/2014/main" id="{1C463488-E8B5-DB4E-83F6-14F647951D86}"/>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9" name="Manual Operation 358">
                <a:extLst>
                  <a:ext uri="{FF2B5EF4-FFF2-40B4-BE49-F238E27FC236}">
                    <a16:creationId xmlns:a16="http://schemas.microsoft.com/office/drawing/2014/main" id="{D924A0B7-BEDC-0840-8AFA-62DB75042088}"/>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0" name="Rectangle 359">
                <a:extLst>
                  <a:ext uri="{FF2B5EF4-FFF2-40B4-BE49-F238E27FC236}">
                    <a16:creationId xmlns:a16="http://schemas.microsoft.com/office/drawing/2014/main" id="{AB2AE510-B727-9F4C-BD5B-44A2B371D061}"/>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1" name="Rectangle 360">
                <a:extLst>
                  <a:ext uri="{FF2B5EF4-FFF2-40B4-BE49-F238E27FC236}">
                    <a16:creationId xmlns:a16="http://schemas.microsoft.com/office/drawing/2014/main" id="{C1891C85-32BD-1744-84F0-F86F526BABDE}"/>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2" name="Rectangle 361">
                <a:extLst>
                  <a:ext uri="{FF2B5EF4-FFF2-40B4-BE49-F238E27FC236}">
                    <a16:creationId xmlns:a16="http://schemas.microsoft.com/office/drawing/2014/main" id="{0E26A83A-0C0F-0A40-8805-1B9E169137D1}"/>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3" name="Rectangle 362">
                <a:extLst>
                  <a:ext uri="{FF2B5EF4-FFF2-40B4-BE49-F238E27FC236}">
                    <a16:creationId xmlns:a16="http://schemas.microsoft.com/office/drawing/2014/main" id="{2FDAB67B-35CC-124B-B398-ABE18A34D7FF}"/>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4" name="Rectangle 363">
                <a:extLst>
                  <a:ext uri="{FF2B5EF4-FFF2-40B4-BE49-F238E27FC236}">
                    <a16:creationId xmlns:a16="http://schemas.microsoft.com/office/drawing/2014/main" id="{5CF2AA30-2490-2544-9DAC-8686A1ED6E37}"/>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5" name="Oval 364">
                <a:extLst>
                  <a:ext uri="{FF2B5EF4-FFF2-40B4-BE49-F238E27FC236}">
                    <a16:creationId xmlns:a16="http://schemas.microsoft.com/office/drawing/2014/main" id="{5BA16973-68B7-5847-86C5-E37B8ADA136F}"/>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6" name="Oval 365">
                <a:extLst>
                  <a:ext uri="{FF2B5EF4-FFF2-40B4-BE49-F238E27FC236}">
                    <a16:creationId xmlns:a16="http://schemas.microsoft.com/office/drawing/2014/main" id="{1AC22DE6-7CD8-D74A-8AAB-741ACD463A9E}"/>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24" name="Group 323">
              <a:extLst>
                <a:ext uri="{FF2B5EF4-FFF2-40B4-BE49-F238E27FC236}">
                  <a16:creationId xmlns:a16="http://schemas.microsoft.com/office/drawing/2014/main" id="{AA656913-53CC-574F-A427-4F9FF9C19FF0}"/>
                </a:ext>
              </a:extLst>
            </p:cNvPr>
            <p:cNvGrpSpPr/>
            <p:nvPr/>
          </p:nvGrpSpPr>
          <p:grpSpPr>
            <a:xfrm>
              <a:off x="3074942" y="2796434"/>
              <a:ext cx="1001333" cy="646137"/>
              <a:chOff x="3099010" y="2224073"/>
              <a:chExt cx="1001333" cy="646137"/>
            </a:xfrm>
          </p:grpSpPr>
          <p:sp>
            <p:nvSpPr>
              <p:cNvPr id="347" name="Rectangle 346">
                <a:extLst>
                  <a:ext uri="{FF2B5EF4-FFF2-40B4-BE49-F238E27FC236}">
                    <a16:creationId xmlns:a16="http://schemas.microsoft.com/office/drawing/2014/main" id="{1453C8EE-DD92-704F-9408-5CAFF75E78F4}"/>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8" name="Rectangle 347">
                <a:extLst>
                  <a:ext uri="{FF2B5EF4-FFF2-40B4-BE49-F238E27FC236}">
                    <a16:creationId xmlns:a16="http://schemas.microsoft.com/office/drawing/2014/main" id="{DF387C4D-BCA8-8349-A056-834F3B4207F6}"/>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9" name="Manual Operation 348">
                <a:extLst>
                  <a:ext uri="{FF2B5EF4-FFF2-40B4-BE49-F238E27FC236}">
                    <a16:creationId xmlns:a16="http://schemas.microsoft.com/office/drawing/2014/main" id="{281CCA93-7295-5F4A-9147-035A91EB5161}"/>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0" name="Rectangle 349">
                <a:extLst>
                  <a:ext uri="{FF2B5EF4-FFF2-40B4-BE49-F238E27FC236}">
                    <a16:creationId xmlns:a16="http://schemas.microsoft.com/office/drawing/2014/main" id="{46D0022D-B442-9140-98B3-2DA8B5824EFD}"/>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1" name="Rectangle 350">
                <a:extLst>
                  <a:ext uri="{FF2B5EF4-FFF2-40B4-BE49-F238E27FC236}">
                    <a16:creationId xmlns:a16="http://schemas.microsoft.com/office/drawing/2014/main" id="{508FE33C-ED20-F54C-9B57-E1722AB27405}"/>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2" name="Rectangle 351">
                <a:extLst>
                  <a:ext uri="{FF2B5EF4-FFF2-40B4-BE49-F238E27FC236}">
                    <a16:creationId xmlns:a16="http://schemas.microsoft.com/office/drawing/2014/main" id="{DB6A48AE-195D-C548-BC68-5E8040A1F4D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3" name="Rectangle 352">
                <a:extLst>
                  <a:ext uri="{FF2B5EF4-FFF2-40B4-BE49-F238E27FC236}">
                    <a16:creationId xmlns:a16="http://schemas.microsoft.com/office/drawing/2014/main" id="{4C408567-6603-D344-A8F8-3D299E63025D}"/>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4" name="Rectangle 353">
                <a:extLst>
                  <a:ext uri="{FF2B5EF4-FFF2-40B4-BE49-F238E27FC236}">
                    <a16:creationId xmlns:a16="http://schemas.microsoft.com/office/drawing/2014/main" id="{13075BF3-46EA-0A4F-AA75-C2D5B0A85F7B}"/>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5" name="Oval 354">
                <a:extLst>
                  <a:ext uri="{FF2B5EF4-FFF2-40B4-BE49-F238E27FC236}">
                    <a16:creationId xmlns:a16="http://schemas.microsoft.com/office/drawing/2014/main" id="{97EDA6D9-7112-BD45-BB59-A5266F919ABF}"/>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6" name="Oval 355">
                <a:extLst>
                  <a:ext uri="{FF2B5EF4-FFF2-40B4-BE49-F238E27FC236}">
                    <a16:creationId xmlns:a16="http://schemas.microsoft.com/office/drawing/2014/main" id="{B39C73E9-91BF-2C42-9B21-304255B752AE}"/>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25" name="Group 324">
              <a:extLst>
                <a:ext uri="{FF2B5EF4-FFF2-40B4-BE49-F238E27FC236}">
                  <a16:creationId xmlns:a16="http://schemas.microsoft.com/office/drawing/2014/main" id="{3E9FAF0B-F421-DC4D-A0EA-BE721180453B}"/>
                </a:ext>
              </a:extLst>
            </p:cNvPr>
            <p:cNvGrpSpPr/>
            <p:nvPr/>
          </p:nvGrpSpPr>
          <p:grpSpPr>
            <a:xfrm>
              <a:off x="3074942" y="2620394"/>
              <a:ext cx="1001333" cy="646137"/>
              <a:chOff x="3099010" y="2224073"/>
              <a:chExt cx="1001333" cy="646137"/>
            </a:xfrm>
          </p:grpSpPr>
          <p:sp>
            <p:nvSpPr>
              <p:cNvPr id="337" name="Rectangle 336">
                <a:extLst>
                  <a:ext uri="{FF2B5EF4-FFF2-40B4-BE49-F238E27FC236}">
                    <a16:creationId xmlns:a16="http://schemas.microsoft.com/office/drawing/2014/main" id="{26FB762C-E556-824B-9D4C-B9D4812C00FD}"/>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8" name="Rectangle 337">
                <a:extLst>
                  <a:ext uri="{FF2B5EF4-FFF2-40B4-BE49-F238E27FC236}">
                    <a16:creationId xmlns:a16="http://schemas.microsoft.com/office/drawing/2014/main" id="{BE9DD6B8-EE1D-2C4A-B758-3A27A579088A}"/>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9" name="Manual Operation 338">
                <a:extLst>
                  <a:ext uri="{FF2B5EF4-FFF2-40B4-BE49-F238E27FC236}">
                    <a16:creationId xmlns:a16="http://schemas.microsoft.com/office/drawing/2014/main" id="{91C28126-B889-FC40-A3EC-E8E645FED7BA}"/>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0" name="Rectangle 339">
                <a:extLst>
                  <a:ext uri="{FF2B5EF4-FFF2-40B4-BE49-F238E27FC236}">
                    <a16:creationId xmlns:a16="http://schemas.microsoft.com/office/drawing/2014/main" id="{984755C0-8E5A-8C45-A64A-16CFB197013A}"/>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1" name="Rectangle 340">
                <a:extLst>
                  <a:ext uri="{FF2B5EF4-FFF2-40B4-BE49-F238E27FC236}">
                    <a16:creationId xmlns:a16="http://schemas.microsoft.com/office/drawing/2014/main" id="{35AE8173-8519-3F40-A742-43B514D8DDB4}"/>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2" name="Rectangle 341">
                <a:extLst>
                  <a:ext uri="{FF2B5EF4-FFF2-40B4-BE49-F238E27FC236}">
                    <a16:creationId xmlns:a16="http://schemas.microsoft.com/office/drawing/2014/main" id="{FD722587-C6AF-8F4D-A0E9-1478E403AD0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3" name="Rectangle 342">
                <a:extLst>
                  <a:ext uri="{FF2B5EF4-FFF2-40B4-BE49-F238E27FC236}">
                    <a16:creationId xmlns:a16="http://schemas.microsoft.com/office/drawing/2014/main" id="{265E3BA2-CAA2-7F41-8DF4-98864AFC10D8}"/>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4" name="Rectangle 343">
                <a:extLst>
                  <a:ext uri="{FF2B5EF4-FFF2-40B4-BE49-F238E27FC236}">
                    <a16:creationId xmlns:a16="http://schemas.microsoft.com/office/drawing/2014/main" id="{20C1A0C7-51DB-9F46-89DF-31792936B3CD}"/>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5" name="Oval 344">
                <a:extLst>
                  <a:ext uri="{FF2B5EF4-FFF2-40B4-BE49-F238E27FC236}">
                    <a16:creationId xmlns:a16="http://schemas.microsoft.com/office/drawing/2014/main" id="{16BE9EF1-B43A-C44B-966D-49FC44AFB9EF}"/>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6" name="Oval 345">
                <a:extLst>
                  <a:ext uri="{FF2B5EF4-FFF2-40B4-BE49-F238E27FC236}">
                    <a16:creationId xmlns:a16="http://schemas.microsoft.com/office/drawing/2014/main" id="{EE8F9318-7108-F645-8A4B-BD403F777375}"/>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26" name="Group 325">
              <a:extLst>
                <a:ext uri="{FF2B5EF4-FFF2-40B4-BE49-F238E27FC236}">
                  <a16:creationId xmlns:a16="http://schemas.microsoft.com/office/drawing/2014/main" id="{E817A9EE-43F0-3443-AE06-5BB01A892CD4}"/>
                </a:ext>
              </a:extLst>
            </p:cNvPr>
            <p:cNvGrpSpPr/>
            <p:nvPr/>
          </p:nvGrpSpPr>
          <p:grpSpPr>
            <a:xfrm>
              <a:off x="3071015" y="2445894"/>
              <a:ext cx="1001333" cy="646137"/>
              <a:chOff x="3099010" y="2224073"/>
              <a:chExt cx="1001333" cy="646137"/>
            </a:xfrm>
          </p:grpSpPr>
          <p:sp>
            <p:nvSpPr>
              <p:cNvPr id="327" name="Rectangle 326">
                <a:extLst>
                  <a:ext uri="{FF2B5EF4-FFF2-40B4-BE49-F238E27FC236}">
                    <a16:creationId xmlns:a16="http://schemas.microsoft.com/office/drawing/2014/main" id="{D13261CD-E0DD-D242-954B-DCB1A6301EA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8" name="Rectangle 327">
                <a:extLst>
                  <a:ext uri="{FF2B5EF4-FFF2-40B4-BE49-F238E27FC236}">
                    <a16:creationId xmlns:a16="http://schemas.microsoft.com/office/drawing/2014/main" id="{DBB3C817-7D46-5745-B681-01003B2A390B}"/>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9" name="Manual Operation 328">
                <a:extLst>
                  <a:ext uri="{FF2B5EF4-FFF2-40B4-BE49-F238E27FC236}">
                    <a16:creationId xmlns:a16="http://schemas.microsoft.com/office/drawing/2014/main" id="{0329D81B-D2FA-9441-B9E3-69259B4E9B16}"/>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0" name="Rectangle 329">
                <a:extLst>
                  <a:ext uri="{FF2B5EF4-FFF2-40B4-BE49-F238E27FC236}">
                    <a16:creationId xmlns:a16="http://schemas.microsoft.com/office/drawing/2014/main" id="{86F00AF1-3FAE-994E-BBA7-0AF5ED99B6F7}"/>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1" name="Rectangle 330">
                <a:extLst>
                  <a:ext uri="{FF2B5EF4-FFF2-40B4-BE49-F238E27FC236}">
                    <a16:creationId xmlns:a16="http://schemas.microsoft.com/office/drawing/2014/main" id="{593A74AF-F5CC-8C40-B236-18C74300F6CF}"/>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2" name="Rectangle 331">
                <a:extLst>
                  <a:ext uri="{FF2B5EF4-FFF2-40B4-BE49-F238E27FC236}">
                    <a16:creationId xmlns:a16="http://schemas.microsoft.com/office/drawing/2014/main" id="{ABA674F0-C470-EA40-925D-361A59270C91}"/>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3" name="Rectangle 332">
                <a:extLst>
                  <a:ext uri="{FF2B5EF4-FFF2-40B4-BE49-F238E27FC236}">
                    <a16:creationId xmlns:a16="http://schemas.microsoft.com/office/drawing/2014/main" id="{B37E3C87-9D97-BB4D-9B7E-B1A138C4A113}"/>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4" name="Rectangle 333">
                <a:extLst>
                  <a:ext uri="{FF2B5EF4-FFF2-40B4-BE49-F238E27FC236}">
                    <a16:creationId xmlns:a16="http://schemas.microsoft.com/office/drawing/2014/main" id="{3E0C75F9-1790-A245-9B8B-D0E39765826B}"/>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5" name="Oval 334">
                <a:extLst>
                  <a:ext uri="{FF2B5EF4-FFF2-40B4-BE49-F238E27FC236}">
                    <a16:creationId xmlns:a16="http://schemas.microsoft.com/office/drawing/2014/main" id="{35419D55-2E69-5F4E-9349-2B1CE3FE98C0}"/>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6" name="Oval 335">
                <a:extLst>
                  <a:ext uri="{FF2B5EF4-FFF2-40B4-BE49-F238E27FC236}">
                    <a16:creationId xmlns:a16="http://schemas.microsoft.com/office/drawing/2014/main" id="{5C41D378-0710-9C49-AC1F-7830DECBDD4A}"/>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367" name="Group 366">
            <a:extLst>
              <a:ext uri="{FF2B5EF4-FFF2-40B4-BE49-F238E27FC236}">
                <a16:creationId xmlns:a16="http://schemas.microsoft.com/office/drawing/2014/main" id="{EE4851E0-50F7-7642-BDBA-365E9B383BE6}"/>
              </a:ext>
            </a:extLst>
          </p:cNvPr>
          <p:cNvGrpSpPr/>
          <p:nvPr/>
        </p:nvGrpSpPr>
        <p:grpSpPr>
          <a:xfrm>
            <a:off x="7152484" y="3061213"/>
            <a:ext cx="628074" cy="714236"/>
            <a:chOff x="3071015" y="2445894"/>
            <a:chExt cx="1005260" cy="1171908"/>
          </a:xfrm>
        </p:grpSpPr>
        <p:grpSp>
          <p:nvGrpSpPr>
            <p:cNvPr id="368" name="Group 367">
              <a:extLst>
                <a:ext uri="{FF2B5EF4-FFF2-40B4-BE49-F238E27FC236}">
                  <a16:creationId xmlns:a16="http://schemas.microsoft.com/office/drawing/2014/main" id="{6BB5056B-CE11-FC4B-9D28-BFE1120FA5A4}"/>
                </a:ext>
              </a:extLst>
            </p:cNvPr>
            <p:cNvGrpSpPr/>
            <p:nvPr/>
          </p:nvGrpSpPr>
          <p:grpSpPr>
            <a:xfrm>
              <a:off x="3074942" y="2971665"/>
              <a:ext cx="1001333" cy="646137"/>
              <a:chOff x="3099010" y="2224073"/>
              <a:chExt cx="1001333" cy="646137"/>
            </a:xfrm>
          </p:grpSpPr>
          <p:sp>
            <p:nvSpPr>
              <p:cNvPr id="402" name="Rectangle 401">
                <a:extLst>
                  <a:ext uri="{FF2B5EF4-FFF2-40B4-BE49-F238E27FC236}">
                    <a16:creationId xmlns:a16="http://schemas.microsoft.com/office/drawing/2014/main" id="{5BD0192B-7F31-A840-B57E-1BE2C1D40166}"/>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3" name="Rectangle 402">
                <a:extLst>
                  <a:ext uri="{FF2B5EF4-FFF2-40B4-BE49-F238E27FC236}">
                    <a16:creationId xmlns:a16="http://schemas.microsoft.com/office/drawing/2014/main" id="{B1D26B02-3AA1-7B49-A931-9D05F634C3EC}"/>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4" name="Manual Operation 403">
                <a:extLst>
                  <a:ext uri="{FF2B5EF4-FFF2-40B4-BE49-F238E27FC236}">
                    <a16:creationId xmlns:a16="http://schemas.microsoft.com/office/drawing/2014/main" id="{5FD7FDA9-90E3-BB47-8D4A-BEF9B9267CD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5" name="Rectangle 404">
                <a:extLst>
                  <a:ext uri="{FF2B5EF4-FFF2-40B4-BE49-F238E27FC236}">
                    <a16:creationId xmlns:a16="http://schemas.microsoft.com/office/drawing/2014/main" id="{7974C8E9-1120-E741-A76D-C2AFE31F0EE9}"/>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6" name="Rectangle 405">
                <a:extLst>
                  <a:ext uri="{FF2B5EF4-FFF2-40B4-BE49-F238E27FC236}">
                    <a16:creationId xmlns:a16="http://schemas.microsoft.com/office/drawing/2014/main" id="{268FF97E-90BC-F846-9971-75F66587CB3D}"/>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7" name="Rectangle 406">
                <a:extLst>
                  <a:ext uri="{FF2B5EF4-FFF2-40B4-BE49-F238E27FC236}">
                    <a16:creationId xmlns:a16="http://schemas.microsoft.com/office/drawing/2014/main" id="{697CE561-D0BB-B04B-AA39-CCE179D2CD24}"/>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8" name="Rectangle 407">
                <a:extLst>
                  <a:ext uri="{FF2B5EF4-FFF2-40B4-BE49-F238E27FC236}">
                    <a16:creationId xmlns:a16="http://schemas.microsoft.com/office/drawing/2014/main" id="{8B04E08F-B61E-6441-9126-5B164EE209EB}"/>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9" name="Rectangle 408">
                <a:extLst>
                  <a:ext uri="{FF2B5EF4-FFF2-40B4-BE49-F238E27FC236}">
                    <a16:creationId xmlns:a16="http://schemas.microsoft.com/office/drawing/2014/main" id="{7A64AF90-70A9-D84B-BB4F-7FAC6303B41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0" name="Oval 409">
                <a:extLst>
                  <a:ext uri="{FF2B5EF4-FFF2-40B4-BE49-F238E27FC236}">
                    <a16:creationId xmlns:a16="http://schemas.microsoft.com/office/drawing/2014/main" id="{58482835-6097-7C44-A931-EAB20E1869D9}"/>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1" name="Oval 410">
                <a:extLst>
                  <a:ext uri="{FF2B5EF4-FFF2-40B4-BE49-F238E27FC236}">
                    <a16:creationId xmlns:a16="http://schemas.microsoft.com/office/drawing/2014/main" id="{6B12A84D-4BD9-C145-9C9B-CE0020E97811}"/>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69" name="Group 368">
              <a:extLst>
                <a:ext uri="{FF2B5EF4-FFF2-40B4-BE49-F238E27FC236}">
                  <a16:creationId xmlns:a16="http://schemas.microsoft.com/office/drawing/2014/main" id="{392A75D6-0A1B-9E4E-A3BE-A87841E17553}"/>
                </a:ext>
              </a:extLst>
            </p:cNvPr>
            <p:cNvGrpSpPr/>
            <p:nvPr/>
          </p:nvGrpSpPr>
          <p:grpSpPr>
            <a:xfrm>
              <a:off x="3074942" y="2796434"/>
              <a:ext cx="1001333" cy="646137"/>
              <a:chOff x="3099010" y="2224073"/>
              <a:chExt cx="1001333" cy="646137"/>
            </a:xfrm>
          </p:grpSpPr>
          <p:sp>
            <p:nvSpPr>
              <p:cNvPr id="392" name="Rectangle 391">
                <a:extLst>
                  <a:ext uri="{FF2B5EF4-FFF2-40B4-BE49-F238E27FC236}">
                    <a16:creationId xmlns:a16="http://schemas.microsoft.com/office/drawing/2014/main" id="{C82C5F0D-7DE7-974A-A548-34E4B7BF8468}"/>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3" name="Rectangle 392">
                <a:extLst>
                  <a:ext uri="{FF2B5EF4-FFF2-40B4-BE49-F238E27FC236}">
                    <a16:creationId xmlns:a16="http://schemas.microsoft.com/office/drawing/2014/main" id="{65463CD9-B02B-9C42-BB9E-192B1ECEFA29}"/>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4" name="Manual Operation 393">
                <a:extLst>
                  <a:ext uri="{FF2B5EF4-FFF2-40B4-BE49-F238E27FC236}">
                    <a16:creationId xmlns:a16="http://schemas.microsoft.com/office/drawing/2014/main" id="{1289BBDB-DEE0-AF45-8318-94842C994A82}"/>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5" name="Rectangle 394">
                <a:extLst>
                  <a:ext uri="{FF2B5EF4-FFF2-40B4-BE49-F238E27FC236}">
                    <a16:creationId xmlns:a16="http://schemas.microsoft.com/office/drawing/2014/main" id="{18E2DCEF-1270-5B47-A6CE-DED4B9049A9A}"/>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6" name="Rectangle 395">
                <a:extLst>
                  <a:ext uri="{FF2B5EF4-FFF2-40B4-BE49-F238E27FC236}">
                    <a16:creationId xmlns:a16="http://schemas.microsoft.com/office/drawing/2014/main" id="{22FB10BC-0BBF-EA4F-A991-4CF8351A0C0D}"/>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7" name="Rectangle 396">
                <a:extLst>
                  <a:ext uri="{FF2B5EF4-FFF2-40B4-BE49-F238E27FC236}">
                    <a16:creationId xmlns:a16="http://schemas.microsoft.com/office/drawing/2014/main" id="{EC0FF210-56CC-8946-971B-755F3F48EC8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8" name="Rectangle 397">
                <a:extLst>
                  <a:ext uri="{FF2B5EF4-FFF2-40B4-BE49-F238E27FC236}">
                    <a16:creationId xmlns:a16="http://schemas.microsoft.com/office/drawing/2014/main" id="{349E41AC-633C-344F-81C6-AE3ADF548B31}"/>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9" name="Rectangle 398">
                <a:extLst>
                  <a:ext uri="{FF2B5EF4-FFF2-40B4-BE49-F238E27FC236}">
                    <a16:creationId xmlns:a16="http://schemas.microsoft.com/office/drawing/2014/main" id="{D36A7985-FDCE-0A45-87E8-4B0DCE83F391}"/>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0" name="Oval 399">
                <a:extLst>
                  <a:ext uri="{FF2B5EF4-FFF2-40B4-BE49-F238E27FC236}">
                    <a16:creationId xmlns:a16="http://schemas.microsoft.com/office/drawing/2014/main" id="{5BB1744F-F52D-DE4D-89DA-91F62A5E5399}"/>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1" name="Oval 400">
                <a:extLst>
                  <a:ext uri="{FF2B5EF4-FFF2-40B4-BE49-F238E27FC236}">
                    <a16:creationId xmlns:a16="http://schemas.microsoft.com/office/drawing/2014/main" id="{BB070F37-923D-994E-82EC-3D72034BBF2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70" name="Group 369">
              <a:extLst>
                <a:ext uri="{FF2B5EF4-FFF2-40B4-BE49-F238E27FC236}">
                  <a16:creationId xmlns:a16="http://schemas.microsoft.com/office/drawing/2014/main" id="{BF7363A9-0362-CD46-A63A-DE59DF34C815}"/>
                </a:ext>
              </a:extLst>
            </p:cNvPr>
            <p:cNvGrpSpPr/>
            <p:nvPr/>
          </p:nvGrpSpPr>
          <p:grpSpPr>
            <a:xfrm>
              <a:off x="3074942" y="2620394"/>
              <a:ext cx="1001333" cy="646137"/>
              <a:chOff x="3099010" y="2224073"/>
              <a:chExt cx="1001333" cy="646137"/>
            </a:xfrm>
          </p:grpSpPr>
          <p:sp>
            <p:nvSpPr>
              <p:cNvPr id="382" name="Rectangle 381">
                <a:extLst>
                  <a:ext uri="{FF2B5EF4-FFF2-40B4-BE49-F238E27FC236}">
                    <a16:creationId xmlns:a16="http://schemas.microsoft.com/office/drawing/2014/main" id="{B70C27FA-22F9-0B43-84C9-D553C78BDC8D}"/>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3" name="Rectangle 382">
                <a:extLst>
                  <a:ext uri="{FF2B5EF4-FFF2-40B4-BE49-F238E27FC236}">
                    <a16:creationId xmlns:a16="http://schemas.microsoft.com/office/drawing/2014/main" id="{DF1D0AAA-CF3C-C440-8EB9-B821C5455657}"/>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4" name="Manual Operation 383">
                <a:extLst>
                  <a:ext uri="{FF2B5EF4-FFF2-40B4-BE49-F238E27FC236}">
                    <a16:creationId xmlns:a16="http://schemas.microsoft.com/office/drawing/2014/main" id="{4B8AF4B6-D67E-D44E-9716-23867DFCA2A8}"/>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5" name="Rectangle 384">
                <a:extLst>
                  <a:ext uri="{FF2B5EF4-FFF2-40B4-BE49-F238E27FC236}">
                    <a16:creationId xmlns:a16="http://schemas.microsoft.com/office/drawing/2014/main" id="{A1926EAA-9F09-1947-8562-B400285FFED4}"/>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6" name="Rectangle 385">
                <a:extLst>
                  <a:ext uri="{FF2B5EF4-FFF2-40B4-BE49-F238E27FC236}">
                    <a16:creationId xmlns:a16="http://schemas.microsoft.com/office/drawing/2014/main" id="{AA5E40C3-DB90-6043-A55C-E57741B4B1A9}"/>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7" name="Rectangle 386">
                <a:extLst>
                  <a:ext uri="{FF2B5EF4-FFF2-40B4-BE49-F238E27FC236}">
                    <a16:creationId xmlns:a16="http://schemas.microsoft.com/office/drawing/2014/main" id="{B0408FB6-C23F-D544-BD70-A05E6F99217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8" name="Rectangle 387">
                <a:extLst>
                  <a:ext uri="{FF2B5EF4-FFF2-40B4-BE49-F238E27FC236}">
                    <a16:creationId xmlns:a16="http://schemas.microsoft.com/office/drawing/2014/main" id="{1C5469C0-43D9-324B-96D3-584ADE5A1317}"/>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9" name="Rectangle 388">
                <a:extLst>
                  <a:ext uri="{FF2B5EF4-FFF2-40B4-BE49-F238E27FC236}">
                    <a16:creationId xmlns:a16="http://schemas.microsoft.com/office/drawing/2014/main" id="{4CF9427A-62BB-7549-AC1C-3066D70F546F}"/>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0" name="Oval 389">
                <a:extLst>
                  <a:ext uri="{FF2B5EF4-FFF2-40B4-BE49-F238E27FC236}">
                    <a16:creationId xmlns:a16="http://schemas.microsoft.com/office/drawing/2014/main" id="{8343928A-FB18-B14A-8817-5F8FEEB15DFA}"/>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1" name="Oval 390">
                <a:extLst>
                  <a:ext uri="{FF2B5EF4-FFF2-40B4-BE49-F238E27FC236}">
                    <a16:creationId xmlns:a16="http://schemas.microsoft.com/office/drawing/2014/main" id="{FE70FD9E-1F21-6D4A-8C19-6B4ABA22A97C}"/>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71" name="Group 370">
              <a:extLst>
                <a:ext uri="{FF2B5EF4-FFF2-40B4-BE49-F238E27FC236}">
                  <a16:creationId xmlns:a16="http://schemas.microsoft.com/office/drawing/2014/main" id="{2D417E63-7FB5-7F4A-8C60-F4C71ACE191F}"/>
                </a:ext>
              </a:extLst>
            </p:cNvPr>
            <p:cNvGrpSpPr/>
            <p:nvPr/>
          </p:nvGrpSpPr>
          <p:grpSpPr>
            <a:xfrm>
              <a:off x="3071015" y="2445894"/>
              <a:ext cx="1001333" cy="646137"/>
              <a:chOff x="3099010" y="2224073"/>
              <a:chExt cx="1001333" cy="646137"/>
            </a:xfrm>
          </p:grpSpPr>
          <p:sp>
            <p:nvSpPr>
              <p:cNvPr id="372" name="Rectangle 371">
                <a:extLst>
                  <a:ext uri="{FF2B5EF4-FFF2-40B4-BE49-F238E27FC236}">
                    <a16:creationId xmlns:a16="http://schemas.microsoft.com/office/drawing/2014/main" id="{E43C89AC-04BF-DB4E-9FCE-76769CE05EB9}"/>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3" name="Rectangle 372">
                <a:extLst>
                  <a:ext uri="{FF2B5EF4-FFF2-40B4-BE49-F238E27FC236}">
                    <a16:creationId xmlns:a16="http://schemas.microsoft.com/office/drawing/2014/main" id="{A2B703DB-CA4F-0A43-884E-5ABE656881D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4" name="Manual Operation 373">
                <a:extLst>
                  <a:ext uri="{FF2B5EF4-FFF2-40B4-BE49-F238E27FC236}">
                    <a16:creationId xmlns:a16="http://schemas.microsoft.com/office/drawing/2014/main" id="{AA83D9FC-3015-244D-9E23-E7A1E8BBEA8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5" name="Rectangle 374">
                <a:extLst>
                  <a:ext uri="{FF2B5EF4-FFF2-40B4-BE49-F238E27FC236}">
                    <a16:creationId xmlns:a16="http://schemas.microsoft.com/office/drawing/2014/main" id="{AE5CBCB9-CC86-0149-8969-758DF396B10D}"/>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6" name="Rectangle 375">
                <a:extLst>
                  <a:ext uri="{FF2B5EF4-FFF2-40B4-BE49-F238E27FC236}">
                    <a16:creationId xmlns:a16="http://schemas.microsoft.com/office/drawing/2014/main" id="{64689446-69D8-DF49-8C9D-40E883D3D71F}"/>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7" name="Rectangle 376">
                <a:extLst>
                  <a:ext uri="{FF2B5EF4-FFF2-40B4-BE49-F238E27FC236}">
                    <a16:creationId xmlns:a16="http://schemas.microsoft.com/office/drawing/2014/main" id="{10A54E13-D56A-C442-B972-D9AC1B1CF360}"/>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8" name="Rectangle 377">
                <a:extLst>
                  <a:ext uri="{FF2B5EF4-FFF2-40B4-BE49-F238E27FC236}">
                    <a16:creationId xmlns:a16="http://schemas.microsoft.com/office/drawing/2014/main" id="{DD640FE6-DE5A-4D4D-9641-ACB61A566FE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9" name="Rectangle 378">
                <a:extLst>
                  <a:ext uri="{FF2B5EF4-FFF2-40B4-BE49-F238E27FC236}">
                    <a16:creationId xmlns:a16="http://schemas.microsoft.com/office/drawing/2014/main" id="{DE4B181E-C859-9448-983A-CFB3606728CF}"/>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0" name="Oval 379">
                <a:extLst>
                  <a:ext uri="{FF2B5EF4-FFF2-40B4-BE49-F238E27FC236}">
                    <a16:creationId xmlns:a16="http://schemas.microsoft.com/office/drawing/2014/main" id="{45ED8D93-46FA-6943-8DB5-6D3F0CEA5005}"/>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1" name="Oval 380">
                <a:extLst>
                  <a:ext uri="{FF2B5EF4-FFF2-40B4-BE49-F238E27FC236}">
                    <a16:creationId xmlns:a16="http://schemas.microsoft.com/office/drawing/2014/main" id="{CB0185E9-018D-6948-926E-90A9F7E59416}"/>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412" name="Group 411">
            <a:extLst>
              <a:ext uri="{FF2B5EF4-FFF2-40B4-BE49-F238E27FC236}">
                <a16:creationId xmlns:a16="http://schemas.microsoft.com/office/drawing/2014/main" id="{19D0F87D-B60D-8F4A-82F8-D20375AAC056}"/>
              </a:ext>
            </a:extLst>
          </p:cNvPr>
          <p:cNvGrpSpPr/>
          <p:nvPr/>
        </p:nvGrpSpPr>
        <p:grpSpPr>
          <a:xfrm>
            <a:off x="7150462" y="3897247"/>
            <a:ext cx="628074" cy="714236"/>
            <a:chOff x="3071015" y="2445894"/>
            <a:chExt cx="1005260" cy="1171908"/>
          </a:xfrm>
        </p:grpSpPr>
        <p:grpSp>
          <p:nvGrpSpPr>
            <p:cNvPr id="413" name="Group 412">
              <a:extLst>
                <a:ext uri="{FF2B5EF4-FFF2-40B4-BE49-F238E27FC236}">
                  <a16:creationId xmlns:a16="http://schemas.microsoft.com/office/drawing/2014/main" id="{2DE31D62-FDE2-AD4D-A282-25D7DB7C6EB5}"/>
                </a:ext>
              </a:extLst>
            </p:cNvPr>
            <p:cNvGrpSpPr/>
            <p:nvPr/>
          </p:nvGrpSpPr>
          <p:grpSpPr>
            <a:xfrm>
              <a:off x="3074942" y="2971665"/>
              <a:ext cx="1001333" cy="646137"/>
              <a:chOff x="3099010" y="2224073"/>
              <a:chExt cx="1001333" cy="646137"/>
            </a:xfrm>
          </p:grpSpPr>
          <p:sp>
            <p:nvSpPr>
              <p:cNvPr id="447" name="Rectangle 446">
                <a:extLst>
                  <a:ext uri="{FF2B5EF4-FFF2-40B4-BE49-F238E27FC236}">
                    <a16:creationId xmlns:a16="http://schemas.microsoft.com/office/drawing/2014/main" id="{F21D0F31-99AA-5242-80E9-546156121B87}"/>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8" name="Rectangle 447">
                <a:extLst>
                  <a:ext uri="{FF2B5EF4-FFF2-40B4-BE49-F238E27FC236}">
                    <a16:creationId xmlns:a16="http://schemas.microsoft.com/office/drawing/2014/main" id="{89BDC9F4-57E6-4E42-9854-832621B868E4}"/>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9" name="Manual Operation 448">
                <a:extLst>
                  <a:ext uri="{FF2B5EF4-FFF2-40B4-BE49-F238E27FC236}">
                    <a16:creationId xmlns:a16="http://schemas.microsoft.com/office/drawing/2014/main" id="{BD62A69A-ADA6-8B40-894D-000C16F69D5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0" name="Rectangle 449">
                <a:extLst>
                  <a:ext uri="{FF2B5EF4-FFF2-40B4-BE49-F238E27FC236}">
                    <a16:creationId xmlns:a16="http://schemas.microsoft.com/office/drawing/2014/main" id="{9ECC3DB3-37D5-C341-A453-E65DAE639561}"/>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1" name="Rectangle 450">
                <a:extLst>
                  <a:ext uri="{FF2B5EF4-FFF2-40B4-BE49-F238E27FC236}">
                    <a16:creationId xmlns:a16="http://schemas.microsoft.com/office/drawing/2014/main" id="{8EE297E5-548F-8245-AFA1-6D816F2FB640}"/>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2" name="Rectangle 451">
                <a:extLst>
                  <a:ext uri="{FF2B5EF4-FFF2-40B4-BE49-F238E27FC236}">
                    <a16:creationId xmlns:a16="http://schemas.microsoft.com/office/drawing/2014/main" id="{E83F0D28-B4F8-6243-ACF6-F546B78BF2F0}"/>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3" name="Rectangle 452">
                <a:extLst>
                  <a:ext uri="{FF2B5EF4-FFF2-40B4-BE49-F238E27FC236}">
                    <a16:creationId xmlns:a16="http://schemas.microsoft.com/office/drawing/2014/main" id="{8A154E1C-0ED4-CF4E-8FF5-626A4DE1F2EE}"/>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4" name="Rectangle 453">
                <a:extLst>
                  <a:ext uri="{FF2B5EF4-FFF2-40B4-BE49-F238E27FC236}">
                    <a16:creationId xmlns:a16="http://schemas.microsoft.com/office/drawing/2014/main" id="{E18C88A0-4EC7-F24D-8BA3-F869A533FE09}"/>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5" name="Oval 454">
                <a:extLst>
                  <a:ext uri="{FF2B5EF4-FFF2-40B4-BE49-F238E27FC236}">
                    <a16:creationId xmlns:a16="http://schemas.microsoft.com/office/drawing/2014/main" id="{F7302A6F-EC50-B449-8A5F-F1F03DD4122A}"/>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6" name="Oval 455">
                <a:extLst>
                  <a:ext uri="{FF2B5EF4-FFF2-40B4-BE49-F238E27FC236}">
                    <a16:creationId xmlns:a16="http://schemas.microsoft.com/office/drawing/2014/main" id="{7C4C3A67-6A65-704D-9830-AAB601359C33}"/>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14" name="Group 413">
              <a:extLst>
                <a:ext uri="{FF2B5EF4-FFF2-40B4-BE49-F238E27FC236}">
                  <a16:creationId xmlns:a16="http://schemas.microsoft.com/office/drawing/2014/main" id="{74EA37DB-89EE-2E48-9398-BD1C345BEF3F}"/>
                </a:ext>
              </a:extLst>
            </p:cNvPr>
            <p:cNvGrpSpPr/>
            <p:nvPr/>
          </p:nvGrpSpPr>
          <p:grpSpPr>
            <a:xfrm>
              <a:off x="3074942" y="2796434"/>
              <a:ext cx="1001333" cy="646137"/>
              <a:chOff x="3099010" y="2224073"/>
              <a:chExt cx="1001333" cy="646137"/>
            </a:xfrm>
          </p:grpSpPr>
          <p:sp>
            <p:nvSpPr>
              <p:cNvPr id="437" name="Rectangle 436">
                <a:extLst>
                  <a:ext uri="{FF2B5EF4-FFF2-40B4-BE49-F238E27FC236}">
                    <a16:creationId xmlns:a16="http://schemas.microsoft.com/office/drawing/2014/main" id="{AD7BF280-320B-3149-85D7-83C1ED9D587F}"/>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8" name="Rectangle 437">
                <a:extLst>
                  <a:ext uri="{FF2B5EF4-FFF2-40B4-BE49-F238E27FC236}">
                    <a16:creationId xmlns:a16="http://schemas.microsoft.com/office/drawing/2014/main" id="{F0E585EB-A96A-A747-A484-DCB3CF92F17B}"/>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9" name="Manual Operation 438">
                <a:extLst>
                  <a:ext uri="{FF2B5EF4-FFF2-40B4-BE49-F238E27FC236}">
                    <a16:creationId xmlns:a16="http://schemas.microsoft.com/office/drawing/2014/main" id="{EB54D537-6736-6A47-94D9-4D55F04C0A7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0" name="Rectangle 439">
                <a:extLst>
                  <a:ext uri="{FF2B5EF4-FFF2-40B4-BE49-F238E27FC236}">
                    <a16:creationId xmlns:a16="http://schemas.microsoft.com/office/drawing/2014/main" id="{90BBF29B-361B-0A4B-84E7-C6F347313004}"/>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1" name="Rectangle 440">
                <a:extLst>
                  <a:ext uri="{FF2B5EF4-FFF2-40B4-BE49-F238E27FC236}">
                    <a16:creationId xmlns:a16="http://schemas.microsoft.com/office/drawing/2014/main" id="{B13E91D6-24F7-664E-9E5C-EC026D38D5DB}"/>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2" name="Rectangle 441">
                <a:extLst>
                  <a:ext uri="{FF2B5EF4-FFF2-40B4-BE49-F238E27FC236}">
                    <a16:creationId xmlns:a16="http://schemas.microsoft.com/office/drawing/2014/main" id="{89975CE7-7CD6-0545-957E-3DD5482155B4}"/>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3" name="Rectangle 442">
                <a:extLst>
                  <a:ext uri="{FF2B5EF4-FFF2-40B4-BE49-F238E27FC236}">
                    <a16:creationId xmlns:a16="http://schemas.microsoft.com/office/drawing/2014/main" id="{A526D172-1B39-EB41-A19B-78FBB9917A8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4" name="Rectangle 443">
                <a:extLst>
                  <a:ext uri="{FF2B5EF4-FFF2-40B4-BE49-F238E27FC236}">
                    <a16:creationId xmlns:a16="http://schemas.microsoft.com/office/drawing/2014/main" id="{4D201F95-4F72-214A-AAAD-7ACD876F1EB3}"/>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5" name="Oval 444">
                <a:extLst>
                  <a:ext uri="{FF2B5EF4-FFF2-40B4-BE49-F238E27FC236}">
                    <a16:creationId xmlns:a16="http://schemas.microsoft.com/office/drawing/2014/main" id="{4C5FC5A8-6D80-C645-8CE6-296BD711FE00}"/>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6" name="Oval 445">
                <a:extLst>
                  <a:ext uri="{FF2B5EF4-FFF2-40B4-BE49-F238E27FC236}">
                    <a16:creationId xmlns:a16="http://schemas.microsoft.com/office/drawing/2014/main" id="{0A9330FC-AD75-D545-9430-EE752275BD6E}"/>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15" name="Group 414">
              <a:extLst>
                <a:ext uri="{FF2B5EF4-FFF2-40B4-BE49-F238E27FC236}">
                  <a16:creationId xmlns:a16="http://schemas.microsoft.com/office/drawing/2014/main" id="{F521AEB4-1784-FE49-8461-893C05E69D34}"/>
                </a:ext>
              </a:extLst>
            </p:cNvPr>
            <p:cNvGrpSpPr/>
            <p:nvPr/>
          </p:nvGrpSpPr>
          <p:grpSpPr>
            <a:xfrm>
              <a:off x="3074942" y="2620394"/>
              <a:ext cx="1001333" cy="646137"/>
              <a:chOff x="3099010" y="2224073"/>
              <a:chExt cx="1001333" cy="646137"/>
            </a:xfrm>
          </p:grpSpPr>
          <p:sp>
            <p:nvSpPr>
              <p:cNvPr id="427" name="Rectangle 426">
                <a:extLst>
                  <a:ext uri="{FF2B5EF4-FFF2-40B4-BE49-F238E27FC236}">
                    <a16:creationId xmlns:a16="http://schemas.microsoft.com/office/drawing/2014/main" id="{BC4CFA95-74C8-1C4C-8144-C9D1BDFD85ED}"/>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8" name="Rectangle 427">
                <a:extLst>
                  <a:ext uri="{FF2B5EF4-FFF2-40B4-BE49-F238E27FC236}">
                    <a16:creationId xmlns:a16="http://schemas.microsoft.com/office/drawing/2014/main" id="{A3C43642-690F-9A4D-922B-BB5FF75FBFA7}"/>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9" name="Manual Operation 428">
                <a:extLst>
                  <a:ext uri="{FF2B5EF4-FFF2-40B4-BE49-F238E27FC236}">
                    <a16:creationId xmlns:a16="http://schemas.microsoft.com/office/drawing/2014/main" id="{3DB6693B-1863-C74F-8745-AC2B6F4C5619}"/>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0" name="Rectangle 429">
                <a:extLst>
                  <a:ext uri="{FF2B5EF4-FFF2-40B4-BE49-F238E27FC236}">
                    <a16:creationId xmlns:a16="http://schemas.microsoft.com/office/drawing/2014/main" id="{78E56183-93B6-7340-A824-44D3888741A7}"/>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1" name="Rectangle 430">
                <a:extLst>
                  <a:ext uri="{FF2B5EF4-FFF2-40B4-BE49-F238E27FC236}">
                    <a16:creationId xmlns:a16="http://schemas.microsoft.com/office/drawing/2014/main" id="{A04D520C-AACE-8E47-8FE9-057E5E22ED8A}"/>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2" name="Rectangle 431">
                <a:extLst>
                  <a:ext uri="{FF2B5EF4-FFF2-40B4-BE49-F238E27FC236}">
                    <a16:creationId xmlns:a16="http://schemas.microsoft.com/office/drawing/2014/main" id="{69534BD8-D3A6-7349-8202-936A6CE03A11}"/>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3" name="Rectangle 432">
                <a:extLst>
                  <a:ext uri="{FF2B5EF4-FFF2-40B4-BE49-F238E27FC236}">
                    <a16:creationId xmlns:a16="http://schemas.microsoft.com/office/drawing/2014/main" id="{13F8E8EA-A9AF-124E-9DFF-A1675290A17C}"/>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4" name="Rectangle 433">
                <a:extLst>
                  <a:ext uri="{FF2B5EF4-FFF2-40B4-BE49-F238E27FC236}">
                    <a16:creationId xmlns:a16="http://schemas.microsoft.com/office/drawing/2014/main" id="{24AC3854-A563-874B-A658-C9C15B86D50C}"/>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5" name="Oval 434">
                <a:extLst>
                  <a:ext uri="{FF2B5EF4-FFF2-40B4-BE49-F238E27FC236}">
                    <a16:creationId xmlns:a16="http://schemas.microsoft.com/office/drawing/2014/main" id="{E06B0442-316A-C14A-B762-D1EB5C88A0A3}"/>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6" name="Oval 435">
                <a:extLst>
                  <a:ext uri="{FF2B5EF4-FFF2-40B4-BE49-F238E27FC236}">
                    <a16:creationId xmlns:a16="http://schemas.microsoft.com/office/drawing/2014/main" id="{631B48BF-AC99-334A-91B1-F7982C22F913}"/>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16" name="Group 415">
              <a:extLst>
                <a:ext uri="{FF2B5EF4-FFF2-40B4-BE49-F238E27FC236}">
                  <a16:creationId xmlns:a16="http://schemas.microsoft.com/office/drawing/2014/main" id="{5771260F-7C97-CB4D-87F4-2B27A6110DCC}"/>
                </a:ext>
              </a:extLst>
            </p:cNvPr>
            <p:cNvGrpSpPr/>
            <p:nvPr/>
          </p:nvGrpSpPr>
          <p:grpSpPr>
            <a:xfrm>
              <a:off x="3071015" y="2445894"/>
              <a:ext cx="1001333" cy="646137"/>
              <a:chOff x="3099010" y="2224073"/>
              <a:chExt cx="1001333" cy="646137"/>
            </a:xfrm>
          </p:grpSpPr>
          <p:sp>
            <p:nvSpPr>
              <p:cNvPr id="417" name="Rectangle 416">
                <a:extLst>
                  <a:ext uri="{FF2B5EF4-FFF2-40B4-BE49-F238E27FC236}">
                    <a16:creationId xmlns:a16="http://schemas.microsoft.com/office/drawing/2014/main" id="{333213E2-992F-0D45-851F-DFA4079D3B5A}"/>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8" name="Rectangle 417">
                <a:extLst>
                  <a:ext uri="{FF2B5EF4-FFF2-40B4-BE49-F238E27FC236}">
                    <a16:creationId xmlns:a16="http://schemas.microsoft.com/office/drawing/2014/main" id="{DCA85E0A-A058-6348-9421-535AABC19C2D}"/>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9" name="Manual Operation 418">
                <a:extLst>
                  <a:ext uri="{FF2B5EF4-FFF2-40B4-BE49-F238E27FC236}">
                    <a16:creationId xmlns:a16="http://schemas.microsoft.com/office/drawing/2014/main" id="{C08A14A8-87D1-B046-9F17-6BD0FCC713C6}"/>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0" name="Rectangle 419">
                <a:extLst>
                  <a:ext uri="{FF2B5EF4-FFF2-40B4-BE49-F238E27FC236}">
                    <a16:creationId xmlns:a16="http://schemas.microsoft.com/office/drawing/2014/main" id="{479428D1-0EFA-EE49-8B87-C9CD9115132E}"/>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1" name="Rectangle 420">
                <a:extLst>
                  <a:ext uri="{FF2B5EF4-FFF2-40B4-BE49-F238E27FC236}">
                    <a16:creationId xmlns:a16="http://schemas.microsoft.com/office/drawing/2014/main" id="{BF9E651B-E190-144B-A133-D828CC3EE435}"/>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2" name="Rectangle 421">
                <a:extLst>
                  <a:ext uri="{FF2B5EF4-FFF2-40B4-BE49-F238E27FC236}">
                    <a16:creationId xmlns:a16="http://schemas.microsoft.com/office/drawing/2014/main" id="{1C1CD54E-4927-2E41-A0B1-8F659C60D35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3" name="Rectangle 422">
                <a:extLst>
                  <a:ext uri="{FF2B5EF4-FFF2-40B4-BE49-F238E27FC236}">
                    <a16:creationId xmlns:a16="http://schemas.microsoft.com/office/drawing/2014/main" id="{CE9C24F0-D67C-3F42-BED5-F2B9CD8AAE55}"/>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4" name="Rectangle 423">
                <a:extLst>
                  <a:ext uri="{FF2B5EF4-FFF2-40B4-BE49-F238E27FC236}">
                    <a16:creationId xmlns:a16="http://schemas.microsoft.com/office/drawing/2014/main" id="{03BF462B-AD7B-D141-9475-B62B3F7E7E78}"/>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5" name="Oval 424">
                <a:extLst>
                  <a:ext uri="{FF2B5EF4-FFF2-40B4-BE49-F238E27FC236}">
                    <a16:creationId xmlns:a16="http://schemas.microsoft.com/office/drawing/2014/main" id="{3E168254-D552-5647-87BB-26C4D130DE1E}"/>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6" name="Oval 425">
                <a:extLst>
                  <a:ext uri="{FF2B5EF4-FFF2-40B4-BE49-F238E27FC236}">
                    <a16:creationId xmlns:a16="http://schemas.microsoft.com/office/drawing/2014/main" id="{CA278CD6-FC4C-B047-9CED-5AE6C4E60EB8}"/>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sp>
        <p:nvSpPr>
          <p:cNvPr id="6" name="Slide Number Placeholder 5">
            <a:extLst>
              <a:ext uri="{FF2B5EF4-FFF2-40B4-BE49-F238E27FC236}">
                <a16:creationId xmlns:a16="http://schemas.microsoft.com/office/drawing/2014/main" id="{C63618FE-75DE-0A47-B8B4-252C60591703}"/>
              </a:ext>
            </a:extLst>
          </p:cNvPr>
          <p:cNvSpPr>
            <a:spLocks noGrp="1"/>
          </p:cNvSpPr>
          <p:nvPr>
            <p:ph type="sldNum" sz="quarter" idx="11"/>
          </p:nvPr>
        </p:nvSpPr>
        <p:spPr/>
        <p:txBody>
          <a:bodyPr/>
          <a:lstStyle/>
          <a:p>
            <a:fld id="{407C8B75-4858-41E6-BEC3-A0853FA4AC5B}" type="slidenum">
              <a:rPr lang="en-US" smtClean="0"/>
              <a:pPr/>
              <a:t>13</a:t>
            </a:fld>
            <a:endParaRPr lang="en-US" dirty="0"/>
          </a:p>
        </p:txBody>
      </p:sp>
    </p:spTree>
    <p:extLst>
      <p:ext uri="{BB962C8B-B14F-4D97-AF65-F5344CB8AC3E}">
        <p14:creationId xmlns:p14="http://schemas.microsoft.com/office/powerpoint/2010/main" val="333972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C50C587F-A5C4-D845-B128-839367EF6A17}"/>
              </a:ext>
            </a:extLst>
          </p:cNvPr>
          <p:cNvSpPr/>
          <p:nvPr/>
        </p:nvSpPr>
        <p:spPr>
          <a:xfrm>
            <a:off x="5492024" y="870225"/>
            <a:ext cx="3421311" cy="386528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Rounded Rectangle 24">
            <a:extLst>
              <a:ext uri="{FF2B5EF4-FFF2-40B4-BE49-F238E27FC236}">
                <a16:creationId xmlns:a16="http://schemas.microsoft.com/office/drawing/2014/main" id="{150F6B4A-A9A3-8D45-AF94-6EF72F872146}"/>
              </a:ext>
            </a:extLst>
          </p:cNvPr>
          <p:cNvSpPr/>
          <p:nvPr/>
        </p:nvSpPr>
        <p:spPr>
          <a:xfrm>
            <a:off x="7470058" y="2957471"/>
            <a:ext cx="1312975" cy="16392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ounded Rectangle 22">
            <a:extLst>
              <a:ext uri="{FF2B5EF4-FFF2-40B4-BE49-F238E27FC236}">
                <a16:creationId xmlns:a16="http://schemas.microsoft.com/office/drawing/2014/main" id="{9F0AFE46-417C-794C-BF7D-3BB3BBC2C812}"/>
              </a:ext>
            </a:extLst>
          </p:cNvPr>
          <p:cNvSpPr/>
          <p:nvPr/>
        </p:nvSpPr>
        <p:spPr>
          <a:xfrm>
            <a:off x="7470058" y="978804"/>
            <a:ext cx="1312975" cy="16392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E946FB91-9793-9449-A92D-00BD5E780B29}"/>
              </a:ext>
            </a:extLst>
          </p:cNvPr>
          <p:cNvSpPr>
            <a:spLocks noGrp="1"/>
          </p:cNvSpPr>
          <p:nvPr>
            <p:ph type="title"/>
          </p:nvPr>
        </p:nvSpPr>
        <p:spPr>
          <a:xfrm>
            <a:off x="491489" y="31042"/>
            <a:ext cx="8460709" cy="994172"/>
          </a:xfrm>
        </p:spPr>
        <p:txBody>
          <a:bodyPr/>
          <a:lstStyle/>
          <a:p>
            <a:r>
              <a:rPr lang="en-US" dirty="0"/>
              <a:t>Architectural considerations: Separate IP addresses</a:t>
            </a:r>
          </a:p>
        </p:txBody>
      </p:sp>
      <p:sp>
        <p:nvSpPr>
          <p:cNvPr id="22" name="TextBox 21">
            <a:extLst>
              <a:ext uri="{FF2B5EF4-FFF2-40B4-BE49-F238E27FC236}">
                <a16:creationId xmlns:a16="http://schemas.microsoft.com/office/drawing/2014/main" id="{67842512-13BB-BE40-9FC6-970A94DB133C}"/>
              </a:ext>
            </a:extLst>
          </p:cNvPr>
          <p:cNvSpPr txBox="1"/>
          <p:nvPr/>
        </p:nvSpPr>
        <p:spPr>
          <a:xfrm>
            <a:off x="6383088" y="858733"/>
            <a:ext cx="1330710" cy="276999"/>
          </a:xfrm>
          <a:prstGeom prst="rect">
            <a:avLst/>
          </a:prstGeom>
          <a:noFill/>
        </p:spPr>
        <p:txBody>
          <a:bodyPr wrap="square" rtlCol="0">
            <a:spAutoFit/>
          </a:bodyPr>
          <a:lstStyle/>
          <a:p>
            <a:r>
              <a:rPr lang="en-US" sz="1200" dirty="0">
                <a:solidFill>
                  <a:schemeClr val="bg1"/>
                </a:solidFill>
              </a:rPr>
              <a:t>Server Farm</a:t>
            </a:r>
          </a:p>
        </p:txBody>
      </p:sp>
      <p:sp>
        <p:nvSpPr>
          <p:cNvPr id="24" name="TextBox 23">
            <a:extLst>
              <a:ext uri="{FF2B5EF4-FFF2-40B4-BE49-F238E27FC236}">
                <a16:creationId xmlns:a16="http://schemas.microsoft.com/office/drawing/2014/main" id="{96D12EBA-0A53-D64C-9B3E-46268AE9BCF1}"/>
              </a:ext>
            </a:extLst>
          </p:cNvPr>
          <p:cNvSpPr txBox="1"/>
          <p:nvPr/>
        </p:nvSpPr>
        <p:spPr>
          <a:xfrm>
            <a:off x="7457658" y="969252"/>
            <a:ext cx="550028" cy="461665"/>
          </a:xfrm>
          <a:prstGeom prst="rect">
            <a:avLst/>
          </a:prstGeom>
          <a:noFill/>
        </p:spPr>
        <p:txBody>
          <a:bodyPr wrap="square" rtlCol="0">
            <a:spAutoFit/>
          </a:bodyPr>
          <a:lstStyle/>
          <a:p>
            <a:r>
              <a:rPr lang="en-US" sz="1200" dirty="0"/>
              <a:t>UDP/</a:t>
            </a:r>
          </a:p>
          <a:p>
            <a:r>
              <a:rPr lang="en-US" sz="1200" dirty="0"/>
              <a:t>TCP</a:t>
            </a:r>
          </a:p>
        </p:txBody>
      </p:sp>
      <p:sp>
        <p:nvSpPr>
          <p:cNvPr id="26" name="TextBox 25">
            <a:extLst>
              <a:ext uri="{FF2B5EF4-FFF2-40B4-BE49-F238E27FC236}">
                <a16:creationId xmlns:a16="http://schemas.microsoft.com/office/drawing/2014/main" id="{818BC99D-106C-AA4F-9FFC-B985D90B16B2}"/>
              </a:ext>
            </a:extLst>
          </p:cNvPr>
          <p:cNvSpPr txBox="1"/>
          <p:nvPr/>
        </p:nvSpPr>
        <p:spPr>
          <a:xfrm>
            <a:off x="7457659" y="2951570"/>
            <a:ext cx="666829" cy="276999"/>
          </a:xfrm>
          <a:prstGeom prst="rect">
            <a:avLst/>
          </a:prstGeom>
          <a:noFill/>
        </p:spPr>
        <p:txBody>
          <a:bodyPr wrap="square" rtlCol="0">
            <a:spAutoFit/>
          </a:bodyPr>
          <a:lstStyle/>
          <a:p>
            <a:r>
              <a:rPr lang="en-US" sz="1200" dirty="0" err="1"/>
              <a:t>ADoT</a:t>
            </a:r>
            <a:endParaRPr lang="en-US" sz="1200" dirty="0"/>
          </a:p>
        </p:txBody>
      </p:sp>
      <p:cxnSp>
        <p:nvCxnSpPr>
          <p:cNvPr id="31" name="Straight Arrow Connector 30">
            <a:extLst>
              <a:ext uri="{FF2B5EF4-FFF2-40B4-BE49-F238E27FC236}">
                <a16:creationId xmlns:a16="http://schemas.microsoft.com/office/drawing/2014/main" id="{FFDC0295-A0D3-4F41-A6E5-10B711457015}"/>
              </a:ext>
            </a:extLst>
          </p:cNvPr>
          <p:cNvCxnSpPr>
            <a:cxnSpLocks/>
            <a:endCxn id="257" idx="1"/>
          </p:cNvCxnSpPr>
          <p:nvPr/>
        </p:nvCxnSpPr>
        <p:spPr>
          <a:xfrm flipV="1">
            <a:off x="4225232" y="1901422"/>
            <a:ext cx="1269603" cy="9911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0189092-043C-DE47-9755-8C235FBCD12F}"/>
              </a:ext>
            </a:extLst>
          </p:cNvPr>
          <p:cNvCxnSpPr>
            <a:cxnSpLocks/>
            <a:endCxn id="270" idx="1"/>
          </p:cNvCxnSpPr>
          <p:nvPr/>
        </p:nvCxnSpPr>
        <p:spPr>
          <a:xfrm>
            <a:off x="4236263" y="2915769"/>
            <a:ext cx="1277584" cy="7410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25AEFF0-14C8-3645-B009-1DADF2B43257}"/>
              </a:ext>
            </a:extLst>
          </p:cNvPr>
          <p:cNvSpPr txBox="1"/>
          <p:nvPr/>
        </p:nvSpPr>
        <p:spPr>
          <a:xfrm>
            <a:off x="2844679" y="1908251"/>
            <a:ext cx="1942166" cy="300082"/>
          </a:xfrm>
          <a:prstGeom prst="rect">
            <a:avLst/>
          </a:prstGeom>
          <a:noFill/>
        </p:spPr>
        <p:txBody>
          <a:bodyPr wrap="square" rtlCol="0">
            <a:spAutoFit/>
          </a:bodyPr>
          <a:lstStyle/>
          <a:p>
            <a:r>
              <a:rPr lang="en-US" sz="1350" dirty="0"/>
              <a:t>Recursive resolver</a:t>
            </a:r>
          </a:p>
        </p:txBody>
      </p:sp>
      <p:sp>
        <p:nvSpPr>
          <p:cNvPr id="6" name="TextBox 5">
            <a:extLst>
              <a:ext uri="{FF2B5EF4-FFF2-40B4-BE49-F238E27FC236}">
                <a16:creationId xmlns:a16="http://schemas.microsoft.com/office/drawing/2014/main" id="{3AACE5CD-724C-6542-AB5E-2EF727F999A6}"/>
              </a:ext>
            </a:extLst>
          </p:cNvPr>
          <p:cNvSpPr txBox="1"/>
          <p:nvPr/>
        </p:nvSpPr>
        <p:spPr>
          <a:xfrm>
            <a:off x="5513847" y="1134463"/>
            <a:ext cx="1157367" cy="646331"/>
          </a:xfrm>
          <a:prstGeom prst="rect">
            <a:avLst/>
          </a:prstGeom>
          <a:noFill/>
        </p:spPr>
        <p:txBody>
          <a:bodyPr wrap="square" rtlCol="0">
            <a:spAutoFit/>
          </a:bodyPr>
          <a:lstStyle/>
          <a:p>
            <a:r>
              <a:rPr lang="en-US" sz="1200" dirty="0"/>
              <a:t>IP for UDP/TCP service</a:t>
            </a:r>
          </a:p>
        </p:txBody>
      </p:sp>
      <p:sp>
        <p:nvSpPr>
          <p:cNvPr id="28" name="TextBox 27">
            <a:extLst>
              <a:ext uri="{FF2B5EF4-FFF2-40B4-BE49-F238E27FC236}">
                <a16:creationId xmlns:a16="http://schemas.microsoft.com/office/drawing/2014/main" id="{0842BA1F-F1D7-2246-A921-046D45E116A0}"/>
              </a:ext>
            </a:extLst>
          </p:cNvPr>
          <p:cNvSpPr txBox="1"/>
          <p:nvPr/>
        </p:nvSpPr>
        <p:spPr>
          <a:xfrm>
            <a:off x="5547089" y="2853340"/>
            <a:ext cx="1401349" cy="461665"/>
          </a:xfrm>
          <a:prstGeom prst="rect">
            <a:avLst/>
          </a:prstGeom>
          <a:noFill/>
        </p:spPr>
        <p:txBody>
          <a:bodyPr wrap="square" rtlCol="0">
            <a:spAutoFit/>
          </a:bodyPr>
          <a:lstStyle/>
          <a:p>
            <a:r>
              <a:rPr lang="en-US" sz="1200" dirty="0"/>
              <a:t>IP for </a:t>
            </a:r>
            <a:r>
              <a:rPr lang="en-US" sz="1200" dirty="0" err="1"/>
              <a:t>ADoT</a:t>
            </a:r>
            <a:r>
              <a:rPr lang="en-US" sz="1200" dirty="0"/>
              <a:t> </a:t>
            </a:r>
          </a:p>
          <a:p>
            <a:r>
              <a:rPr lang="en-US" sz="1200" dirty="0"/>
              <a:t>service</a:t>
            </a:r>
          </a:p>
        </p:txBody>
      </p:sp>
      <p:sp>
        <p:nvSpPr>
          <p:cNvPr id="13" name="TextBox 12">
            <a:extLst>
              <a:ext uri="{FF2B5EF4-FFF2-40B4-BE49-F238E27FC236}">
                <a16:creationId xmlns:a16="http://schemas.microsoft.com/office/drawing/2014/main" id="{90F7EE02-68A2-E242-A07F-53AB32BC21BE}"/>
              </a:ext>
            </a:extLst>
          </p:cNvPr>
          <p:cNvSpPr txBox="1"/>
          <p:nvPr/>
        </p:nvSpPr>
        <p:spPr>
          <a:xfrm>
            <a:off x="301658" y="1246251"/>
            <a:ext cx="2705493"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To enable better attack mitigation, stability and less service degradation, operators should consider segregating IP addresses that provide </a:t>
            </a:r>
            <a:r>
              <a:rPr lang="en-US" sz="1600" dirty="0" err="1"/>
              <a:t>ADoT</a:t>
            </a:r>
            <a:r>
              <a:rPr lang="en-US" sz="1600" dirty="0"/>
              <a:t> from traditional DNS over UDP/TCP</a:t>
            </a:r>
          </a:p>
          <a:p>
            <a:pPr marL="285750" indent="-285750">
              <a:buFont typeface="Arial" panose="020B0604020202020204" pitchFamily="34" charset="0"/>
              <a:buChar char="•"/>
            </a:pPr>
            <a:r>
              <a:rPr lang="en-US" sz="1600" dirty="0"/>
              <a:t>May require service discovery</a:t>
            </a:r>
          </a:p>
        </p:txBody>
      </p:sp>
      <p:grpSp>
        <p:nvGrpSpPr>
          <p:cNvPr id="4" name="Group 3">
            <a:extLst>
              <a:ext uri="{FF2B5EF4-FFF2-40B4-BE49-F238E27FC236}">
                <a16:creationId xmlns:a16="http://schemas.microsoft.com/office/drawing/2014/main" id="{787FE469-2E8D-B146-BAE7-9444412903F4}"/>
              </a:ext>
            </a:extLst>
          </p:cNvPr>
          <p:cNvGrpSpPr/>
          <p:nvPr/>
        </p:nvGrpSpPr>
        <p:grpSpPr>
          <a:xfrm>
            <a:off x="3115465" y="2150095"/>
            <a:ext cx="1005260" cy="1171908"/>
            <a:chOff x="3071015" y="2445894"/>
            <a:chExt cx="1005260" cy="1171908"/>
          </a:xfrm>
        </p:grpSpPr>
        <p:grpSp>
          <p:nvGrpSpPr>
            <p:cNvPr id="3" name="Group 2">
              <a:extLst>
                <a:ext uri="{FF2B5EF4-FFF2-40B4-BE49-F238E27FC236}">
                  <a16:creationId xmlns:a16="http://schemas.microsoft.com/office/drawing/2014/main" id="{A60EB363-344E-1F42-AA72-DD9EB6DF63F1}"/>
                </a:ext>
              </a:extLst>
            </p:cNvPr>
            <p:cNvGrpSpPr/>
            <p:nvPr/>
          </p:nvGrpSpPr>
          <p:grpSpPr>
            <a:xfrm>
              <a:off x="3074942" y="2971665"/>
              <a:ext cx="1001333" cy="646137"/>
              <a:chOff x="3099010" y="2224073"/>
              <a:chExt cx="1001333" cy="646137"/>
            </a:xfrm>
          </p:grpSpPr>
          <p:sp>
            <p:nvSpPr>
              <p:cNvPr id="231" name="Rectangle 230">
                <a:extLst>
                  <a:ext uri="{FF2B5EF4-FFF2-40B4-BE49-F238E27FC236}">
                    <a16:creationId xmlns:a16="http://schemas.microsoft.com/office/drawing/2014/main" id="{669051CA-F027-5E4A-AEC2-B4F8A4AEC160}"/>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2" name="Rectangle 231">
                <a:extLst>
                  <a:ext uri="{FF2B5EF4-FFF2-40B4-BE49-F238E27FC236}">
                    <a16:creationId xmlns:a16="http://schemas.microsoft.com/office/drawing/2014/main" id="{7F36515C-1777-E946-90F5-8297855EE566}"/>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4" name="Manual Operation 233">
                <a:extLst>
                  <a:ext uri="{FF2B5EF4-FFF2-40B4-BE49-F238E27FC236}">
                    <a16:creationId xmlns:a16="http://schemas.microsoft.com/office/drawing/2014/main" id="{C6525582-0A6B-8F42-AC6A-B16E49D121DD}"/>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5" name="Rectangle 234">
                <a:extLst>
                  <a:ext uri="{FF2B5EF4-FFF2-40B4-BE49-F238E27FC236}">
                    <a16:creationId xmlns:a16="http://schemas.microsoft.com/office/drawing/2014/main" id="{4BF8925F-BD83-044F-AD8B-C7261EA62E20}"/>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6" name="Rectangle 235">
                <a:extLst>
                  <a:ext uri="{FF2B5EF4-FFF2-40B4-BE49-F238E27FC236}">
                    <a16:creationId xmlns:a16="http://schemas.microsoft.com/office/drawing/2014/main" id="{6259E163-D1D9-F24B-9AD5-9473474852DA}"/>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7" name="Rectangle 236">
                <a:extLst>
                  <a:ext uri="{FF2B5EF4-FFF2-40B4-BE49-F238E27FC236}">
                    <a16:creationId xmlns:a16="http://schemas.microsoft.com/office/drawing/2014/main" id="{8877AB98-34F4-764F-9703-A8D20F7FA9DF}"/>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8" name="Rectangle 237">
                <a:extLst>
                  <a:ext uri="{FF2B5EF4-FFF2-40B4-BE49-F238E27FC236}">
                    <a16:creationId xmlns:a16="http://schemas.microsoft.com/office/drawing/2014/main" id="{AEBD8A64-B9B6-4D4F-8E35-16BBCC124068}"/>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9" name="Rectangle 238">
                <a:extLst>
                  <a:ext uri="{FF2B5EF4-FFF2-40B4-BE49-F238E27FC236}">
                    <a16:creationId xmlns:a16="http://schemas.microsoft.com/office/drawing/2014/main" id="{52B37D11-EFBB-0E49-BA71-5CB2B3AF377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0" name="Oval 239">
                <a:extLst>
                  <a:ext uri="{FF2B5EF4-FFF2-40B4-BE49-F238E27FC236}">
                    <a16:creationId xmlns:a16="http://schemas.microsoft.com/office/drawing/2014/main" id="{A434C5F1-4F8D-9C48-B8E7-085F312936F3}"/>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1" name="Oval 240">
                <a:extLst>
                  <a:ext uri="{FF2B5EF4-FFF2-40B4-BE49-F238E27FC236}">
                    <a16:creationId xmlns:a16="http://schemas.microsoft.com/office/drawing/2014/main" id="{B21E6A43-77F3-C34E-A40A-8F5190ED64D2}"/>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75" name="Group 274">
              <a:extLst>
                <a:ext uri="{FF2B5EF4-FFF2-40B4-BE49-F238E27FC236}">
                  <a16:creationId xmlns:a16="http://schemas.microsoft.com/office/drawing/2014/main" id="{5AAA47FA-C1B4-4A46-B407-381686EBAB12}"/>
                </a:ext>
              </a:extLst>
            </p:cNvPr>
            <p:cNvGrpSpPr/>
            <p:nvPr/>
          </p:nvGrpSpPr>
          <p:grpSpPr>
            <a:xfrm>
              <a:off x="3074942" y="2796434"/>
              <a:ext cx="1001333" cy="646137"/>
              <a:chOff x="3099010" y="2224073"/>
              <a:chExt cx="1001333" cy="646137"/>
            </a:xfrm>
          </p:grpSpPr>
          <p:sp>
            <p:nvSpPr>
              <p:cNvPr id="276" name="Rectangle 275">
                <a:extLst>
                  <a:ext uri="{FF2B5EF4-FFF2-40B4-BE49-F238E27FC236}">
                    <a16:creationId xmlns:a16="http://schemas.microsoft.com/office/drawing/2014/main" id="{877C98AF-5CDB-4D47-AC26-EF0B0B51C7E1}"/>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7" name="Rectangle 276">
                <a:extLst>
                  <a:ext uri="{FF2B5EF4-FFF2-40B4-BE49-F238E27FC236}">
                    <a16:creationId xmlns:a16="http://schemas.microsoft.com/office/drawing/2014/main" id="{814AA161-A43A-A447-BBB1-A9F6B8A5AEF5}"/>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8" name="Manual Operation 277">
                <a:extLst>
                  <a:ext uri="{FF2B5EF4-FFF2-40B4-BE49-F238E27FC236}">
                    <a16:creationId xmlns:a16="http://schemas.microsoft.com/office/drawing/2014/main" id="{6E9235C8-268B-FF49-AF2C-8A9CAB0F1618}"/>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9" name="Rectangle 278">
                <a:extLst>
                  <a:ext uri="{FF2B5EF4-FFF2-40B4-BE49-F238E27FC236}">
                    <a16:creationId xmlns:a16="http://schemas.microsoft.com/office/drawing/2014/main" id="{B70E2324-FF83-7547-A2FB-1A4CDA606395}"/>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0" name="Rectangle 279">
                <a:extLst>
                  <a:ext uri="{FF2B5EF4-FFF2-40B4-BE49-F238E27FC236}">
                    <a16:creationId xmlns:a16="http://schemas.microsoft.com/office/drawing/2014/main" id="{341D5847-3763-9248-85EC-5DC7BB37E34F}"/>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1" name="Rectangle 280">
                <a:extLst>
                  <a:ext uri="{FF2B5EF4-FFF2-40B4-BE49-F238E27FC236}">
                    <a16:creationId xmlns:a16="http://schemas.microsoft.com/office/drawing/2014/main" id="{89292606-97BA-5148-80BE-2CB39F27ADB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2" name="Rectangle 281">
                <a:extLst>
                  <a:ext uri="{FF2B5EF4-FFF2-40B4-BE49-F238E27FC236}">
                    <a16:creationId xmlns:a16="http://schemas.microsoft.com/office/drawing/2014/main" id="{A5D4EB44-8B46-AE48-B687-5F17508C8A86}"/>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3" name="Rectangle 282">
                <a:extLst>
                  <a:ext uri="{FF2B5EF4-FFF2-40B4-BE49-F238E27FC236}">
                    <a16:creationId xmlns:a16="http://schemas.microsoft.com/office/drawing/2014/main" id="{2969ECD3-D061-0046-973D-C1FDFE356243}"/>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4" name="Oval 283">
                <a:extLst>
                  <a:ext uri="{FF2B5EF4-FFF2-40B4-BE49-F238E27FC236}">
                    <a16:creationId xmlns:a16="http://schemas.microsoft.com/office/drawing/2014/main" id="{CB0FBFBD-35EE-414C-A4BF-C009C1A5FF09}"/>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5" name="Oval 284">
                <a:extLst>
                  <a:ext uri="{FF2B5EF4-FFF2-40B4-BE49-F238E27FC236}">
                    <a16:creationId xmlns:a16="http://schemas.microsoft.com/office/drawing/2014/main" id="{4551B369-D1B6-F44D-88A9-D78B2BC257F2}"/>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86" name="Group 285">
              <a:extLst>
                <a:ext uri="{FF2B5EF4-FFF2-40B4-BE49-F238E27FC236}">
                  <a16:creationId xmlns:a16="http://schemas.microsoft.com/office/drawing/2014/main" id="{BB755DBA-0644-264E-A034-E6CF1A7B940F}"/>
                </a:ext>
              </a:extLst>
            </p:cNvPr>
            <p:cNvGrpSpPr/>
            <p:nvPr/>
          </p:nvGrpSpPr>
          <p:grpSpPr>
            <a:xfrm>
              <a:off x="3074942" y="2620394"/>
              <a:ext cx="1001333" cy="646137"/>
              <a:chOff x="3099010" y="2224073"/>
              <a:chExt cx="1001333" cy="646137"/>
            </a:xfrm>
          </p:grpSpPr>
          <p:sp>
            <p:nvSpPr>
              <p:cNvPr id="287" name="Rectangle 286">
                <a:extLst>
                  <a:ext uri="{FF2B5EF4-FFF2-40B4-BE49-F238E27FC236}">
                    <a16:creationId xmlns:a16="http://schemas.microsoft.com/office/drawing/2014/main" id="{A41863AE-16E3-7E49-BF7A-EEC5F8135951}"/>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8" name="Rectangle 287">
                <a:extLst>
                  <a:ext uri="{FF2B5EF4-FFF2-40B4-BE49-F238E27FC236}">
                    <a16:creationId xmlns:a16="http://schemas.microsoft.com/office/drawing/2014/main" id="{0E6B55B3-BD34-154A-9577-5445CBC089CD}"/>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9" name="Manual Operation 288">
                <a:extLst>
                  <a:ext uri="{FF2B5EF4-FFF2-40B4-BE49-F238E27FC236}">
                    <a16:creationId xmlns:a16="http://schemas.microsoft.com/office/drawing/2014/main" id="{48B1A3E9-EDB5-1741-98FA-D9E3C5DD16BE}"/>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0" name="Rectangle 289">
                <a:extLst>
                  <a:ext uri="{FF2B5EF4-FFF2-40B4-BE49-F238E27FC236}">
                    <a16:creationId xmlns:a16="http://schemas.microsoft.com/office/drawing/2014/main" id="{6C8306A2-E399-1948-A4A6-A732FC808251}"/>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1" name="Rectangle 290">
                <a:extLst>
                  <a:ext uri="{FF2B5EF4-FFF2-40B4-BE49-F238E27FC236}">
                    <a16:creationId xmlns:a16="http://schemas.microsoft.com/office/drawing/2014/main" id="{C8D85FB5-BC63-A343-B755-56211DB5A335}"/>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2" name="Rectangle 291">
                <a:extLst>
                  <a:ext uri="{FF2B5EF4-FFF2-40B4-BE49-F238E27FC236}">
                    <a16:creationId xmlns:a16="http://schemas.microsoft.com/office/drawing/2014/main" id="{B2335167-16EB-6B4D-A5BA-370B6C60AE8A}"/>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3" name="Rectangle 292">
                <a:extLst>
                  <a:ext uri="{FF2B5EF4-FFF2-40B4-BE49-F238E27FC236}">
                    <a16:creationId xmlns:a16="http://schemas.microsoft.com/office/drawing/2014/main" id="{D20E0439-8D8D-4A41-A787-8B2E06563E0E}"/>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4" name="Rectangle 293">
                <a:extLst>
                  <a:ext uri="{FF2B5EF4-FFF2-40B4-BE49-F238E27FC236}">
                    <a16:creationId xmlns:a16="http://schemas.microsoft.com/office/drawing/2014/main" id="{31E3D813-AE84-A442-9C28-C68101FE1267}"/>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5" name="Oval 294">
                <a:extLst>
                  <a:ext uri="{FF2B5EF4-FFF2-40B4-BE49-F238E27FC236}">
                    <a16:creationId xmlns:a16="http://schemas.microsoft.com/office/drawing/2014/main" id="{B8AAF993-20E6-9A4F-9C1C-82E2F48E36A5}"/>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6" name="Oval 295">
                <a:extLst>
                  <a:ext uri="{FF2B5EF4-FFF2-40B4-BE49-F238E27FC236}">
                    <a16:creationId xmlns:a16="http://schemas.microsoft.com/office/drawing/2014/main" id="{36F318F6-C1DD-1843-8854-CBB6BB93368A}"/>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97" name="Group 296">
              <a:extLst>
                <a:ext uri="{FF2B5EF4-FFF2-40B4-BE49-F238E27FC236}">
                  <a16:creationId xmlns:a16="http://schemas.microsoft.com/office/drawing/2014/main" id="{77AF26D9-C837-F740-BD52-325723BA2641}"/>
                </a:ext>
              </a:extLst>
            </p:cNvPr>
            <p:cNvGrpSpPr/>
            <p:nvPr/>
          </p:nvGrpSpPr>
          <p:grpSpPr>
            <a:xfrm>
              <a:off x="3071015" y="2445894"/>
              <a:ext cx="1001333" cy="646137"/>
              <a:chOff x="3099010" y="2224073"/>
              <a:chExt cx="1001333" cy="646137"/>
            </a:xfrm>
          </p:grpSpPr>
          <p:sp>
            <p:nvSpPr>
              <p:cNvPr id="298" name="Rectangle 297">
                <a:extLst>
                  <a:ext uri="{FF2B5EF4-FFF2-40B4-BE49-F238E27FC236}">
                    <a16:creationId xmlns:a16="http://schemas.microsoft.com/office/drawing/2014/main" id="{AE2432B8-16BB-5044-82B2-3BA7A07C11C7}"/>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9" name="Rectangle 298">
                <a:extLst>
                  <a:ext uri="{FF2B5EF4-FFF2-40B4-BE49-F238E27FC236}">
                    <a16:creationId xmlns:a16="http://schemas.microsoft.com/office/drawing/2014/main" id="{D34A5F4F-84F4-4E47-9798-F9E05685833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0" name="Manual Operation 299">
                <a:extLst>
                  <a:ext uri="{FF2B5EF4-FFF2-40B4-BE49-F238E27FC236}">
                    <a16:creationId xmlns:a16="http://schemas.microsoft.com/office/drawing/2014/main" id="{EB945985-A5C7-2644-8AC1-06318B863807}"/>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1" name="Rectangle 300">
                <a:extLst>
                  <a:ext uri="{FF2B5EF4-FFF2-40B4-BE49-F238E27FC236}">
                    <a16:creationId xmlns:a16="http://schemas.microsoft.com/office/drawing/2014/main" id="{64E1F6C1-EBBA-604A-9256-4BF9E82293AF}"/>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2" name="Rectangle 301">
                <a:extLst>
                  <a:ext uri="{FF2B5EF4-FFF2-40B4-BE49-F238E27FC236}">
                    <a16:creationId xmlns:a16="http://schemas.microsoft.com/office/drawing/2014/main" id="{01C3BCA7-EDBE-EA47-B7C3-B7D81D3239E7}"/>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3" name="Rectangle 302">
                <a:extLst>
                  <a:ext uri="{FF2B5EF4-FFF2-40B4-BE49-F238E27FC236}">
                    <a16:creationId xmlns:a16="http://schemas.microsoft.com/office/drawing/2014/main" id="{98AC7225-4EBD-9845-A47D-2FDE95C64FA8}"/>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4" name="Rectangle 303">
                <a:extLst>
                  <a:ext uri="{FF2B5EF4-FFF2-40B4-BE49-F238E27FC236}">
                    <a16:creationId xmlns:a16="http://schemas.microsoft.com/office/drawing/2014/main" id="{B3D835E8-B6F0-8D41-BB9F-54AB6557EFF8}"/>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5" name="Rectangle 304">
                <a:extLst>
                  <a:ext uri="{FF2B5EF4-FFF2-40B4-BE49-F238E27FC236}">
                    <a16:creationId xmlns:a16="http://schemas.microsoft.com/office/drawing/2014/main" id="{034428BF-87C6-304B-B0EB-BA91867F0B5E}"/>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6" name="Oval 305">
                <a:extLst>
                  <a:ext uri="{FF2B5EF4-FFF2-40B4-BE49-F238E27FC236}">
                    <a16:creationId xmlns:a16="http://schemas.microsoft.com/office/drawing/2014/main" id="{6F638A9B-6BDA-314D-9122-A03206DF6D85}"/>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7" name="Oval 306">
                <a:extLst>
                  <a:ext uri="{FF2B5EF4-FFF2-40B4-BE49-F238E27FC236}">
                    <a16:creationId xmlns:a16="http://schemas.microsoft.com/office/drawing/2014/main" id="{2F4C4ABE-98E0-954F-BFA2-E759E1B09BC9}"/>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256" name="Group 255">
            <a:extLst>
              <a:ext uri="{FF2B5EF4-FFF2-40B4-BE49-F238E27FC236}">
                <a16:creationId xmlns:a16="http://schemas.microsoft.com/office/drawing/2014/main" id="{67DA811C-C705-3341-97F6-D837E655FE8C}"/>
              </a:ext>
            </a:extLst>
          </p:cNvPr>
          <p:cNvGrpSpPr/>
          <p:nvPr/>
        </p:nvGrpSpPr>
        <p:grpSpPr>
          <a:xfrm>
            <a:off x="5494835" y="1556424"/>
            <a:ext cx="780161" cy="689995"/>
            <a:chOff x="4727448" y="2530540"/>
            <a:chExt cx="2135124" cy="1888360"/>
          </a:xfrm>
        </p:grpSpPr>
        <p:sp>
          <p:nvSpPr>
            <p:cNvPr id="257" name="Rounded Rectangle 256">
              <a:extLst>
                <a:ext uri="{FF2B5EF4-FFF2-40B4-BE49-F238E27FC236}">
                  <a16:creationId xmlns:a16="http://schemas.microsoft.com/office/drawing/2014/main" id="{AF424863-AC5A-9049-8DEE-20B524423125}"/>
                </a:ext>
              </a:extLst>
            </p:cNvPr>
            <p:cNvSpPr/>
            <p:nvPr/>
          </p:nvSpPr>
          <p:spPr>
            <a:xfrm>
              <a:off x="4727448" y="2530540"/>
              <a:ext cx="2135124" cy="1888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Oval 257">
              <a:extLst>
                <a:ext uri="{FF2B5EF4-FFF2-40B4-BE49-F238E27FC236}">
                  <a16:creationId xmlns:a16="http://schemas.microsoft.com/office/drawing/2014/main" id="{068A3C1A-CD41-1B40-8788-B8E1888F8AA2}"/>
                </a:ext>
              </a:extLst>
            </p:cNvPr>
            <p:cNvSpPr/>
            <p:nvPr/>
          </p:nvSpPr>
          <p:spPr>
            <a:xfrm>
              <a:off x="4937760" y="3246120"/>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9" name="Oval 258">
              <a:extLst>
                <a:ext uri="{FF2B5EF4-FFF2-40B4-BE49-F238E27FC236}">
                  <a16:creationId xmlns:a16="http://schemas.microsoft.com/office/drawing/2014/main" id="{AC0F6D74-FACE-E442-9844-FD1E5405681F}"/>
                </a:ext>
              </a:extLst>
            </p:cNvPr>
            <p:cNvSpPr/>
            <p:nvPr/>
          </p:nvSpPr>
          <p:spPr>
            <a:xfrm>
              <a:off x="5591556" y="3246120"/>
              <a:ext cx="457200" cy="4572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60" name="Straight Connector 259">
              <a:extLst>
                <a:ext uri="{FF2B5EF4-FFF2-40B4-BE49-F238E27FC236}">
                  <a16:creationId xmlns:a16="http://schemas.microsoft.com/office/drawing/2014/main" id="{70500305-03C3-8E47-8992-2D635C0831FF}"/>
                </a:ext>
              </a:extLst>
            </p:cNvPr>
            <p:cNvCxnSpPr>
              <a:stCxn id="258" idx="6"/>
              <a:endCxn id="259" idx="2"/>
            </p:cNvCxnSpPr>
            <p:nvPr/>
          </p:nvCxnSpPr>
          <p:spPr>
            <a:xfrm>
              <a:off x="5394960" y="3474720"/>
              <a:ext cx="1965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14DA2B5A-5098-1147-908D-6D302A7F747B}"/>
                </a:ext>
              </a:extLst>
            </p:cNvPr>
            <p:cNvCxnSpPr>
              <a:cxnSpLocks/>
              <a:stCxn id="259" idx="7"/>
            </p:cNvCxnSpPr>
            <p:nvPr/>
          </p:nvCxnSpPr>
          <p:spPr>
            <a:xfrm flipV="1">
              <a:off x="5981801" y="2852928"/>
              <a:ext cx="431241" cy="46014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BBA680F9-7979-F147-8813-EEC443D0C81C}"/>
                </a:ext>
              </a:extLst>
            </p:cNvPr>
            <p:cNvCxnSpPr>
              <a:cxnSpLocks/>
              <a:stCxn id="259" idx="5"/>
            </p:cNvCxnSpPr>
            <p:nvPr/>
          </p:nvCxnSpPr>
          <p:spPr>
            <a:xfrm>
              <a:off x="5981801" y="3636365"/>
              <a:ext cx="431241" cy="46014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C25C408A-CDA0-7549-A5C1-3A22B2F90F2F}"/>
                </a:ext>
              </a:extLst>
            </p:cNvPr>
            <p:cNvCxnSpPr>
              <a:cxnSpLocks/>
              <a:stCxn id="259" idx="6"/>
            </p:cNvCxnSpPr>
            <p:nvPr/>
          </p:nvCxnSpPr>
          <p:spPr>
            <a:xfrm>
              <a:off x="6048756" y="3474720"/>
              <a:ext cx="586841"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265" name="Straight Arrow Connector 264">
            <a:extLst>
              <a:ext uri="{FF2B5EF4-FFF2-40B4-BE49-F238E27FC236}">
                <a16:creationId xmlns:a16="http://schemas.microsoft.com/office/drawing/2014/main" id="{77DE8CF8-D0EF-F843-BE04-0C953CD5454B}"/>
              </a:ext>
            </a:extLst>
          </p:cNvPr>
          <p:cNvCxnSpPr>
            <a:cxnSpLocks/>
            <a:stCxn id="257" idx="3"/>
          </p:cNvCxnSpPr>
          <p:nvPr/>
        </p:nvCxnSpPr>
        <p:spPr>
          <a:xfrm>
            <a:off x="6274996" y="1901422"/>
            <a:ext cx="1192250" cy="85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0DD79351-698F-454C-A8A5-B91BFFF618DE}"/>
              </a:ext>
            </a:extLst>
          </p:cNvPr>
          <p:cNvCxnSpPr>
            <a:cxnSpLocks/>
            <a:stCxn id="270" idx="3"/>
          </p:cNvCxnSpPr>
          <p:nvPr/>
        </p:nvCxnSpPr>
        <p:spPr>
          <a:xfrm>
            <a:off x="6294008" y="3656808"/>
            <a:ext cx="11741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9" name="Group 268">
            <a:extLst>
              <a:ext uri="{FF2B5EF4-FFF2-40B4-BE49-F238E27FC236}">
                <a16:creationId xmlns:a16="http://schemas.microsoft.com/office/drawing/2014/main" id="{8D7A57B9-6B64-604D-A16F-D4990F889DBA}"/>
              </a:ext>
            </a:extLst>
          </p:cNvPr>
          <p:cNvGrpSpPr/>
          <p:nvPr/>
        </p:nvGrpSpPr>
        <p:grpSpPr>
          <a:xfrm>
            <a:off x="5513847" y="3311810"/>
            <a:ext cx="780161" cy="689995"/>
            <a:chOff x="4727448" y="2530540"/>
            <a:chExt cx="2135124" cy="1888360"/>
          </a:xfrm>
        </p:grpSpPr>
        <p:sp>
          <p:nvSpPr>
            <p:cNvPr id="270" name="Rounded Rectangle 269">
              <a:extLst>
                <a:ext uri="{FF2B5EF4-FFF2-40B4-BE49-F238E27FC236}">
                  <a16:creationId xmlns:a16="http://schemas.microsoft.com/office/drawing/2014/main" id="{FCB70B2E-A5E0-184B-89B4-65F365C4D809}"/>
                </a:ext>
              </a:extLst>
            </p:cNvPr>
            <p:cNvSpPr/>
            <p:nvPr/>
          </p:nvSpPr>
          <p:spPr>
            <a:xfrm>
              <a:off x="4727448" y="2530540"/>
              <a:ext cx="2135124" cy="1888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Oval 270">
              <a:extLst>
                <a:ext uri="{FF2B5EF4-FFF2-40B4-BE49-F238E27FC236}">
                  <a16:creationId xmlns:a16="http://schemas.microsoft.com/office/drawing/2014/main" id="{02F0CD0F-DAFC-494A-A386-2BC5D591AF31}"/>
                </a:ext>
              </a:extLst>
            </p:cNvPr>
            <p:cNvSpPr/>
            <p:nvPr/>
          </p:nvSpPr>
          <p:spPr>
            <a:xfrm>
              <a:off x="4937760" y="3246120"/>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2" name="Oval 271">
              <a:extLst>
                <a:ext uri="{FF2B5EF4-FFF2-40B4-BE49-F238E27FC236}">
                  <a16:creationId xmlns:a16="http://schemas.microsoft.com/office/drawing/2014/main" id="{6A6CD542-9EA7-1E41-848B-14E640316CB2}"/>
                </a:ext>
              </a:extLst>
            </p:cNvPr>
            <p:cNvSpPr/>
            <p:nvPr/>
          </p:nvSpPr>
          <p:spPr>
            <a:xfrm>
              <a:off x="5591556" y="3246120"/>
              <a:ext cx="457200" cy="4572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73" name="Straight Connector 272">
              <a:extLst>
                <a:ext uri="{FF2B5EF4-FFF2-40B4-BE49-F238E27FC236}">
                  <a16:creationId xmlns:a16="http://schemas.microsoft.com/office/drawing/2014/main" id="{5BAB15F5-B512-AD48-ADB1-B3DDDFDBD192}"/>
                </a:ext>
              </a:extLst>
            </p:cNvPr>
            <p:cNvCxnSpPr>
              <a:stCxn id="271" idx="6"/>
              <a:endCxn id="272" idx="2"/>
            </p:cNvCxnSpPr>
            <p:nvPr/>
          </p:nvCxnSpPr>
          <p:spPr>
            <a:xfrm>
              <a:off x="5394960" y="3474720"/>
              <a:ext cx="1965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648D2D9A-DC35-0F46-8579-0616C30FECD5}"/>
                </a:ext>
              </a:extLst>
            </p:cNvPr>
            <p:cNvCxnSpPr>
              <a:cxnSpLocks/>
              <a:stCxn id="272" idx="7"/>
            </p:cNvCxnSpPr>
            <p:nvPr/>
          </p:nvCxnSpPr>
          <p:spPr>
            <a:xfrm flipV="1">
              <a:off x="5981801" y="2852928"/>
              <a:ext cx="431241" cy="46014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B529542F-1C1E-7F49-AB07-19CEF7FF7B30}"/>
                </a:ext>
              </a:extLst>
            </p:cNvPr>
            <p:cNvCxnSpPr>
              <a:cxnSpLocks/>
              <a:stCxn id="272" idx="5"/>
            </p:cNvCxnSpPr>
            <p:nvPr/>
          </p:nvCxnSpPr>
          <p:spPr>
            <a:xfrm>
              <a:off x="5981801" y="3636365"/>
              <a:ext cx="431241" cy="46014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16627274-1FE8-CA4A-913C-9D7364CCFA42}"/>
                </a:ext>
              </a:extLst>
            </p:cNvPr>
            <p:cNvCxnSpPr>
              <a:cxnSpLocks/>
              <a:stCxn id="272" idx="6"/>
            </p:cNvCxnSpPr>
            <p:nvPr/>
          </p:nvCxnSpPr>
          <p:spPr>
            <a:xfrm>
              <a:off x="6048756" y="3474720"/>
              <a:ext cx="586841"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0623FD7-2753-794B-B4CA-7862B920EB8A}"/>
              </a:ext>
            </a:extLst>
          </p:cNvPr>
          <p:cNvGrpSpPr/>
          <p:nvPr/>
        </p:nvGrpSpPr>
        <p:grpSpPr>
          <a:xfrm>
            <a:off x="7812508" y="1084199"/>
            <a:ext cx="628074" cy="714236"/>
            <a:chOff x="3071015" y="2445894"/>
            <a:chExt cx="1005260" cy="1171908"/>
          </a:xfrm>
        </p:grpSpPr>
        <p:grpSp>
          <p:nvGrpSpPr>
            <p:cNvPr id="311" name="Group 310">
              <a:extLst>
                <a:ext uri="{FF2B5EF4-FFF2-40B4-BE49-F238E27FC236}">
                  <a16:creationId xmlns:a16="http://schemas.microsoft.com/office/drawing/2014/main" id="{6DC617CC-1B3C-7043-B26F-B604753627EA}"/>
                </a:ext>
              </a:extLst>
            </p:cNvPr>
            <p:cNvGrpSpPr/>
            <p:nvPr/>
          </p:nvGrpSpPr>
          <p:grpSpPr>
            <a:xfrm>
              <a:off x="3074942" y="2971665"/>
              <a:ext cx="1001333" cy="646137"/>
              <a:chOff x="3099010" y="2224073"/>
              <a:chExt cx="1001333" cy="646137"/>
            </a:xfrm>
          </p:grpSpPr>
          <p:sp>
            <p:nvSpPr>
              <p:cNvPr id="345" name="Rectangle 344">
                <a:extLst>
                  <a:ext uri="{FF2B5EF4-FFF2-40B4-BE49-F238E27FC236}">
                    <a16:creationId xmlns:a16="http://schemas.microsoft.com/office/drawing/2014/main" id="{81E73B50-E168-FF4F-A46C-844700B71396}"/>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6" name="Rectangle 345">
                <a:extLst>
                  <a:ext uri="{FF2B5EF4-FFF2-40B4-BE49-F238E27FC236}">
                    <a16:creationId xmlns:a16="http://schemas.microsoft.com/office/drawing/2014/main" id="{D894F18B-19AE-034F-A4F3-042D1DB0F3B4}"/>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7" name="Manual Operation 346">
                <a:extLst>
                  <a:ext uri="{FF2B5EF4-FFF2-40B4-BE49-F238E27FC236}">
                    <a16:creationId xmlns:a16="http://schemas.microsoft.com/office/drawing/2014/main" id="{305CF482-E4BB-8A4C-8423-DF4C1CAF242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8" name="Rectangle 347">
                <a:extLst>
                  <a:ext uri="{FF2B5EF4-FFF2-40B4-BE49-F238E27FC236}">
                    <a16:creationId xmlns:a16="http://schemas.microsoft.com/office/drawing/2014/main" id="{D4F3D2AC-DB5D-9140-A8C7-1327A701C9A5}"/>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9" name="Rectangle 348">
                <a:extLst>
                  <a:ext uri="{FF2B5EF4-FFF2-40B4-BE49-F238E27FC236}">
                    <a16:creationId xmlns:a16="http://schemas.microsoft.com/office/drawing/2014/main" id="{4970219C-4DDC-F54D-97B7-7968C3896D30}"/>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0" name="Rectangle 349">
                <a:extLst>
                  <a:ext uri="{FF2B5EF4-FFF2-40B4-BE49-F238E27FC236}">
                    <a16:creationId xmlns:a16="http://schemas.microsoft.com/office/drawing/2014/main" id="{95563D17-CDE4-024E-9986-59E7C17F1CD4}"/>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1" name="Rectangle 350">
                <a:extLst>
                  <a:ext uri="{FF2B5EF4-FFF2-40B4-BE49-F238E27FC236}">
                    <a16:creationId xmlns:a16="http://schemas.microsoft.com/office/drawing/2014/main" id="{7577BA2E-AAE0-C64E-A065-F90DF75E4EFF}"/>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2" name="Rectangle 351">
                <a:extLst>
                  <a:ext uri="{FF2B5EF4-FFF2-40B4-BE49-F238E27FC236}">
                    <a16:creationId xmlns:a16="http://schemas.microsoft.com/office/drawing/2014/main" id="{7140093E-2D80-3F4E-9190-1E631E6CA75E}"/>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3" name="Oval 352">
                <a:extLst>
                  <a:ext uri="{FF2B5EF4-FFF2-40B4-BE49-F238E27FC236}">
                    <a16:creationId xmlns:a16="http://schemas.microsoft.com/office/drawing/2014/main" id="{7BC60DBB-5DF2-E24D-A92D-AD15A10EC297}"/>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4" name="Oval 353">
                <a:extLst>
                  <a:ext uri="{FF2B5EF4-FFF2-40B4-BE49-F238E27FC236}">
                    <a16:creationId xmlns:a16="http://schemas.microsoft.com/office/drawing/2014/main" id="{F4FAD278-E47A-5B4B-89B8-A3DD423F9290}"/>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12" name="Group 311">
              <a:extLst>
                <a:ext uri="{FF2B5EF4-FFF2-40B4-BE49-F238E27FC236}">
                  <a16:creationId xmlns:a16="http://schemas.microsoft.com/office/drawing/2014/main" id="{5A08D5D3-4536-514F-B943-29F2F86CA5E0}"/>
                </a:ext>
              </a:extLst>
            </p:cNvPr>
            <p:cNvGrpSpPr/>
            <p:nvPr/>
          </p:nvGrpSpPr>
          <p:grpSpPr>
            <a:xfrm>
              <a:off x="3074942" y="2796434"/>
              <a:ext cx="1001333" cy="646137"/>
              <a:chOff x="3099010" y="2224073"/>
              <a:chExt cx="1001333" cy="646137"/>
            </a:xfrm>
          </p:grpSpPr>
          <p:sp>
            <p:nvSpPr>
              <p:cNvPr id="335" name="Rectangle 334">
                <a:extLst>
                  <a:ext uri="{FF2B5EF4-FFF2-40B4-BE49-F238E27FC236}">
                    <a16:creationId xmlns:a16="http://schemas.microsoft.com/office/drawing/2014/main" id="{A4C79197-5CB3-DA4E-874B-630874B38D65}"/>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6" name="Rectangle 335">
                <a:extLst>
                  <a:ext uri="{FF2B5EF4-FFF2-40B4-BE49-F238E27FC236}">
                    <a16:creationId xmlns:a16="http://schemas.microsoft.com/office/drawing/2014/main" id="{78AC6C52-ACE2-2141-BCC8-40A25378B292}"/>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7" name="Manual Operation 336">
                <a:extLst>
                  <a:ext uri="{FF2B5EF4-FFF2-40B4-BE49-F238E27FC236}">
                    <a16:creationId xmlns:a16="http://schemas.microsoft.com/office/drawing/2014/main" id="{7727CE76-156B-9341-A113-50A6AFF7CBFA}"/>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8" name="Rectangle 337">
                <a:extLst>
                  <a:ext uri="{FF2B5EF4-FFF2-40B4-BE49-F238E27FC236}">
                    <a16:creationId xmlns:a16="http://schemas.microsoft.com/office/drawing/2014/main" id="{FD689AEC-C666-1A44-9B8F-4517CBC6B2CA}"/>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9" name="Rectangle 338">
                <a:extLst>
                  <a:ext uri="{FF2B5EF4-FFF2-40B4-BE49-F238E27FC236}">
                    <a16:creationId xmlns:a16="http://schemas.microsoft.com/office/drawing/2014/main" id="{5A361E83-30F1-F043-B0A9-7BCCF41E19BC}"/>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0" name="Rectangle 339">
                <a:extLst>
                  <a:ext uri="{FF2B5EF4-FFF2-40B4-BE49-F238E27FC236}">
                    <a16:creationId xmlns:a16="http://schemas.microsoft.com/office/drawing/2014/main" id="{47C298F8-A46F-6A4F-8204-6FBB1D9DC043}"/>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1" name="Rectangle 340">
                <a:extLst>
                  <a:ext uri="{FF2B5EF4-FFF2-40B4-BE49-F238E27FC236}">
                    <a16:creationId xmlns:a16="http://schemas.microsoft.com/office/drawing/2014/main" id="{54209965-78D1-2042-BC20-5B4869003018}"/>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2" name="Rectangle 341">
                <a:extLst>
                  <a:ext uri="{FF2B5EF4-FFF2-40B4-BE49-F238E27FC236}">
                    <a16:creationId xmlns:a16="http://schemas.microsoft.com/office/drawing/2014/main" id="{C7C74A31-B7E5-F948-AFC2-15E420F20FE0}"/>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3" name="Oval 342">
                <a:extLst>
                  <a:ext uri="{FF2B5EF4-FFF2-40B4-BE49-F238E27FC236}">
                    <a16:creationId xmlns:a16="http://schemas.microsoft.com/office/drawing/2014/main" id="{BB5BF757-1821-D043-BBAF-2208D40F867E}"/>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4" name="Oval 343">
                <a:extLst>
                  <a:ext uri="{FF2B5EF4-FFF2-40B4-BE49-F238E27FC236}">
                    <a16:creationId xmlns:a16="http://schemas.microsoft.com/office/drawing/2014/main" id="{020C874E-B592-4E46-B00E-17E2AC5C6D33}"/>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13" name="Group 312">
              <a:extLst>
                <a:ext uri="{FF2B5EF4-FFF2-40B4-BE49-F238E27FC236}">
                  <a16:creationId xmlns:a16="http://schemas.microsoft.com/office/drawing/2014/main" id="{6D755CC7-9C3F-C042-9E4B-A1C0989F10B1}"/>
                </a:ext>
              </a:extLst>
            </p:cNvPr>
            <p:cNvGrpSpPr/>
            <p:nvPr/>
          </p:nvGrpSpPr>
          <p:grpSpPr>
            <a:xfrm>
              <a:off x="3074942" y="2620394"/>
              <a:ext cx="1001333" cy="646137"/>
              <a:chOff x="3099010" y="2224073"/>
              <a:chExt cx="1001333" cy="646137"/>
            </a:xfrm>
          </p:grpSpPr>
          <p:sp>
            <p:nvSpPr>
              <p:cNvPr id="325" name="Rectangle 324">
                <a:extLst>
                  <a:ext uri="{FF2B5EF4-FFF2-40B4-BE49-F238E27FC236}">
                    <a16:creationId xmlns:a16="http://schemas.microsoft.com/office/drawing/2014/main" id="{F9FC8E88-0201-4447-BF70-90BBD1B8DA05}"/>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6" name="Rectangle 325">
                <a:extLst>
                  <a:ext uri="{FF2B5EF4-FFF2-40B4-BE49-F238E27FC236}">
                    <a16:creationId xmlns:a16="http://schemas.microsoft.com/office/drawing/2014/main" id="{415E2B90-9F03-FB44-886F-BD38C41BEB0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7" name="Manual Operation 326">
                <a:extLst>
                  <a:ext uri="{FF2B5EF4-FFF2-40B4-BE49-F238E27FC236}">
                    <a16:creationId xmlns:a16="http://schemas.microsoft.com/office/drawing/2014/main" id="{83507C25-D807-8049-97C1-5ABF3950516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8" name="Rectangle 327">
                <a:extLst>
                  <a:ext uri="{FF2B5EF4-FFF2-40B4-BE49-F238E27FC236}">
                    <a16:creationId xmlns:a16="http://schemas.microsoft.com/office/drawing/2014/main" id="{3C35EDB3-C38B-5848-AC6B-F11FDA677A24}"/>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9" name="Rectangle 328">
                <a:extLst>
                  <a:ext uri="{FF2B5EF4-FFF2-40B4-BE49-F238E27FC236}">
                    <a16:creationId xmlns:a16="http://schemas.microsoft.com/office/drawing/2014/main" id="{97AB352E-0284-744B-ABE1-2570B74973AC}"/>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0" name="Rectangle 329">
                <a:extLst>
                  <a:ext uri="{FF2B5EF4-FFF2-40B4-BE49-F238E27FC236}">
                    <a16:creationId xmlns:a16="http://schemas.microsoft.com/office/drawing/2014/main" id="{C69C85C8-3207-9946-BDC5-F2C9109FFE48}"/>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1" name="Rectangle 330">
                <a:extLst>
                  <a:ext uri="{FF2B5EF4-FFF2-40B4-BE49-F238E27FC236}">
                    <a16:creationId xmlns:a16="http://schemas.microsoft.com/office/drawing/2014/main" id="{7CC7254B-F4FA-8F4B-830F-39AB784B9381}"/>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2" name="Rectangle 331">
                <a:extLst>
                  <a:ext uri="{FF2B5EF4-FFF2-40B4-BE49-F238E27FC236}">
                    <a16:creationId xmlns:a16="http://schemas.microsoft.com/office/drawing/2014/main" id="{6123D9F7-9648-BE4E-B12D-8C9DFC9EDFFC}"/>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3" name="Oval 332">
                <a:extLst>
                  <a:ext uri="{FF2B5EF4-FFF2-40B4-BE49-F238E27FC236}">
                    <a16:creationId xmlns:a16="http://schemas.microsoft.com/office/drawing/2014/main" id="{43F16400-6E17-5145-B787-1282DA2936F2}"/>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4" name="Oval 333">
                <a:extLst>
                  <a:ext uri="{FF2B5EF4-FFF2-40B4-BE49-F238E27FC236}">
                    <a16:creationId xmlns:a16="http://schemas.microsoft.com/office/drawing/2014/main" id="{1BF7CAEE-0DF8-1A47-9A46-AD7FE7CE75B5}"/>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14" name="Group 313">
              <a:extLst>
                <a:ext uri="{FF2B5EF4-FFF2-40B4-BE49-F238E27FC236}">
                  <a16:creationId xmlns:a16="http://schemas.microsoft.com/office/drawing/2014/main" id="{29280F9B-51F6-7443-9DFE-1E622794B0E1}"/>
                </a:ext>
              </a:extLst>
            </p:cNvPr>
            <p:cNvGrpSpPr/>
            <p:nvPr/>
          </p:nvGrpSpPr>
          <p:grpSpPr>
            <a:xfrm>
              <a:off x="3071015" y="2445894"/>
              <a:ext cx="1001333" cy="646137"/>
              <a:chOff x="3099010" y="2224073"/>
              <a:chExt cx="1001333" cy="646137"/>
            </a:xfrm>
          </p:grpSpPr>
          <p:sp>
            <p:nvSpPr>
              <p:cNvPr id="315" name="Rectangle 314">
                <a:extLst>
                  <a:ext uri="{FF2B5EF4-FFF2-40B4-BE49-F238E27FC236}">
                    <a16:creationId xmlns:a16="http://schemas.microsoft.com/office/drawing/2014/main" id="{70570D2E-EF8D-AB4F-9B3A-B306C65D518A}"/>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6" name="Rectangle 315">
                <a:extLst>
                  <a:ext uri="{FF2B5EF4-FFF2-40B4-BE49-F238E27FC236}">
                    <a16:creationId xmlns:a16="http://schemas.microsoft.com/office/drawing/2014/main" id="{8989946A-8B8E-C644-8F2A-5C6133C25414}"/>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7" name="Manual Operation 316">
                <a:extLst>
                  <a:ext uri="{FF2B5EF4-FFF2-40B4-BE49-F238E27FC236}">
                    <a16:creationId xmlns:a16="http://schemas.microsoft.com/office/drawing/2014/main" id="{0BAFABD1-E735-E449-B58D-1EE402FB41B1}"/>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8" name="Rectangle 317">
                <a:extLst>
                  <a:ext uri="{FF2B5EF4-FFF2-40B4-BE49-F238E27FC236}">
                    <a16:creationId xmlns:a16="http://schemas.microsoft.com/office/drawing/2014/main" id="{0436E339-8F3C-3C4A-98BD-0AC632BACD67}"/>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9" name="Rectangle 318">
                <a:extLst>
                  <a:ext uri="{FF2B5EF4-FFF2-40B4-BE49-F238E27FC236}">
                    <a16:creationId xmlns:a16="http://schemas.microsoft.com/office/drawing/2014/main" id="{91605E47-FAB1-DD42-A236-8CCADB8E68D2}"/>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0" name="Rectangle 319">
                <a:extLst>
                  <a:ext uri="{FF2B5EF4-FFF2-40B4-BE49-F238E27FC236}">
                    <a16:creationId xmlns:a16="http://schemas.microsoft.com/office/drawing/2014/main" id="{21C38082-CAED-EF46-B720-80731EB33585}"/>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1" name="Rectangle 320">
                <a:extLst>
                  <a:ext uri="{FF2B5EF4-FFF2-40B4-BE49-F238E27FC236}">
                    <a16:creationId xmlns:a16="http://schemas.microsoft.com/office/drawing/2014/main" id="{56641475-E2CE-224B-857E-2398E44BE2BE}"/>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2" name="Rectangle 321">
                <a:extLst>
                  <a:ext uri="{FF2B5EF4-FFF2-40B4-BE49-F238E27FC236}">
                    <a16:creationId xmlns:a16="http://schemas.microsoft.com/office/drawing/2014/main" id="{122C4176-A6B3-5846-9AE5-055A69E2DD9C}"/>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3" name="Oval 322">
                <a:extLst>
                  <a:ext uri="{FF2B5EF4-FFF2-40B4-BE49-F238E27FC236}">
                    <a16:creationId xmlns:a16="http://schemas.microsoft.com/office/drawing/2014/main" id="{7FECF473-FBA7-394B-A8BC-42522E98E80D}"/>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24" name="Oval 323">
                <a:extLst>
                  <a:ext uri="{FF2B5EF4-FFF2-40B4-BE49-F238E27FC236}">
                    <a16:creationId xmlns:a16="http://schemas.microsoft.com/office/drawing/2014/main" id="{4658773D-776B-C440-9AC3-D170F7B9982A}"/>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355" name="Group 354">
            <a:extLst>
              <a:ext uri="{FF2B5EF4-FFF2-40B4-BE49-F238E27FC236}">
                <a16:creationId xmlns:a16="http://schemas.microsoft.com/office/drawing/2014/main" id="{52C84D67-4F2E-3243-87DB-0D3FBFEA679F}"/>
              </a:ext>
            </a:extLst>
          </p:cNvPr>
          <p:cNvGrpSpPr/>
          <p:nvPr/>
        </p:nvGrpSpPr>
        <p:grpSpPr>
          <a:xfrm>
            <a:off x="7812508" y="1857604"/>
            <a:ext cx="628074" cy="714236"/>
            <a:chOff x="3071015" y="2445894"/>
            <a:chExt cx="1005260" cy="1171908"/>
          </a:xfrm>
        </p:grpSpPr>
        <p:grpSp>
          <p:nvGrpSpPr>
            <p:cNvPr id="356" name="Group 355">
              <a:extLst>
                <a:ext uri="{FF2B5EF4-FFF2-40B4-BE49-F238E27FC236}">
                  <a16:creationId xmlns:a16="http://schemas.microsoft.com/office/drawing/2014/main" id="{9E95DE98-A6D6-1A4A-89E3-B58291986AE9}"/>
                </a:ext>
              </a:extLst>
            </p:cNvPr>
            <p:cNvGrpSpPr/>
            <p:nvPr/>
          </p:nvGrpSpPr>
          <p:grpSpPr>
            <a:xfrm>
              <a:off x="3074942" y="2971665"/>
              <a:ext cx="1001333" cy="646137"/>
              <a:chOff x="3099010" y="2224073"/>
              <a:chExt cx="1001333" cy="646137"/>
            </a:xfrm>
          </p:grpSpPr>
          <p:sp>
            <p:nvSpPr>
              <p:cNvPr id="390" name="Rectangle 389">
                <a:extLst>
                  <a:ext uri="{FF2B5EF4-FFF2-40B4-BE49-F238E27FC236}">
                    <a16:creationId xmlns:a16="http://schemas.microsoft.com/office/drawing/2014/main" id="{33FF4380-E062-4C4A-A74E-A4339E67E321}"/>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1" name="Rectangle 390">
                <a:extLst>
                  <a:ext uri="{FF2B5EF4-FFF2-40B4-BE49-F238E27FC236}">
                    <a16:creationId xmlns:a16="http://schemas.microsoft.com/office/drawing/2014/main" id="{530A5230-60B8-D14F-8A18-7F9A4CDE0997}"/>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2" name="Manual Operation 391">
                <a:extLst>
                  <a:ext uri="{FF2B5EF4-FFF2-40B4-BE49-F238E27FC236}">
                    <a16:creationId xmlns:a16="http://schemas.microsoft.com/office/drawing/2014/main" id="{C58B68E7-C78D-9F42-9074-D3FFBCFC9F39}"/>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3" name="Rectangle 392">
                <a:extLst>
                  <a:ext uri="{FF2B5EF4-FFF2-40B4-BE49-F238E27FC236}">
                    <a16:creationId xmlns:a16="http://schemas.microsoft.com/office/drawing/2014/main" id="{5DECBC91-BF98-8946-8388-2206639DE3E3}"/>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4" name="Rectangle 393">
                <a:extLst>
                  <a:ext uri="{FF2B5EF4-FFF2-40B4-BE49-F238E27FC236}">
                    <a16:creationId xmlns:a16="http://schemas.microsoft.com/office/drawing/2014/main" id="{0F6A18E8-DB8D-724C-AA38-4AD2BDC3CE43}"/>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5" name="Rectangle 394">
                <a:extLst>
                  <a:ext uri="{FF2B5EF4-FFF2-40B4-BE49-F238E27FC236}">
                    <a16:creationId xmlns:a16="http://schemas.microsoft.com/office/drawing/2014/main" id="{B3333F16-36BF-644F-BFA8-61423DB76616}"/>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6" name="Rectangle 395">
                <a:extLst>
                  <a:ext uri="{FF2B5EF4-FFF2-40B4-BE49-F238E27FC236}">
                    <a16:creationId xmlns:a16="http://schemas.microsoft.com/office/drawing/2014/main" id="{0B1D6A84-6EB5-C64B-8F16-ADFE99202CD6}"/>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7" name="Rectangle 396">
                <a:extLst>
                  <a:ext uri="{FF2B5EF4-FFF2-40B4-BE49-F238E27FC236}">
                    <a16:creationId xmlns:a16="http://schemas.microsoft.com/office/drawing/2014/main" id="{50948139-5EB6-2F41-B7DE-E303B2BFA53D}"/>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8" name="Oval 397">
                <a:extLst>
                  <a:ext uri="{FF2B5EF4-FFF2-40B4-BE49-F238E27FC236}">
                    <a16:creationId xmlns:a16="http://schemas.microsoft.com/office/drawing/2014/main" id="{7D219EF9-2643-E441-81DB-A746B3EC79F1}"/>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9" name="Oval 398">
                <a:extLst>
                  <a:ext uri="{FF2B5EF4-FFF2-40B4-BE49-F238E27FC236}">
                    <a16:creationId xmlns:a16="http://schemas.microsoft.com/office/drawing/2014/main" id="{C2F2DFC0-3BB5-3240-9170-A4D3C91113A9}"/>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57" name="Group 356">
              <a:extLst>
                <a:ext uri="{FF2B5EF4-FFF2-40B4-BE49-F238E27FC236}">
                  <a16:creationId xmlns:a16="http://schemas.microsoft.com/office/drawing/2014/main" id="{D228A010-2CE7-3D44-8DFF-441860989A6E}"/>
                </a:ext>
              </a:extLst>
            </p:cNvPr>
            <p:cNvGrpSpPr/>
            <p:nvPr/>
          </p:nvGrpSpPr>
          <p:grpSpPr>
            <a:xfrm>
              <a:off x="3074942" y="2796434"/>
              <a:ext cx="1001333" cy="646137"/>
              <a:chOff x="3099010" y="2224073"/>
              <a:chExt cx="1001333" cy="646137"/>
            </a:xfrm>
          </p:grpSpPr>
          <p:sp>
            <p:nvSpPr>
              <p:cNvPr id="380" name="Rectangle 379">
                <a:extLst>
                  <a:ext uri="{FF2B5EF4-FFF2-40B4-BE49-F238E27FC236}">
                    <a16:creationId xmlns:a16="http://schemas.microsoft.com/office/drawing/2014/main" id="{571A1CBF-08C6-0041-A052-83AFB1FBF9B0}"/>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1" name="Rectangle 380">
                <a:extLst>
                  <a:ext uri="{FF2B5EF4-FFF2-40B4-BE49-F238E27FC236}">
                    <a16:creationId xmlns:a16="http://schemas.microsoft.com/office/drawing/2014/main" id="{32213B2A-6296-2241-ADF4-B354E59C35AE}"/>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2" name="Manual Operation 381">
                <a:extLst>
                  <a:ext uri="{FF2B5EF4-FFF2-40B4-BE49-F238E27FC236}">
                    <a16:creationId xmlns:a16="http://schemas.microsoft.com/office/drawing/2014/main" id="{B96A5E54-2711-2C4D-9032-8E1BFDE7483D}"/>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3" name="Rectangle 382">
                <a:extLst>
                  <a:ext uri="{FF2B5EF4-FFF2-40B4-BE49-F238E27FC236}">
                    <a16:creationId xmlns:a16="http://schemas.microsoft.com/office/drawing/2014/main" id="{030FA95D-29C2-464F-A515-9A519C282179}"/>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4" name="Rectangle 383">
                <a:extLst>
                  <a:ext uri="{FF2B5EF4-FFF2-40B4-BE49-F238E27FC236}">
                    <a16:creationId xmlns:a16="http://schemas.microsoft.com/office/drawing/2014/main" id="{3587676E-B81A-C548-911F-431486C7DB80}"/>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5" name="Rectangle 384">
                <a:extLst>
                  <a:ext uri="{FF2B5EF4-FFF2-40B4-BE49-F238E27FC236}">
                    <a16:creationId xmlns:a16="http://schemas.microsoft.com/office/drawing/2014/main" id="{53296723-C51A-C946-BEE4-5ABE3AE95505}"/>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6" name="Rectangle 385">
                <a:extLst>
                  <a:ext uri="{FF2B5EF4-FFF2-40B4-BE49-F238E27FC236}">
                    <a16:creationId xmlns:a16="http://schemas.microsoft.com/office/drawing/2014/main" id="{52106327-9BFF-914A-B8E9-16222538A89A}"/>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7" name="Rectangle 386">
                <a:extLst>
                  <a:ext uri="{FF2B5EF4-FFF2-40B4-BE49-F238E27FC236}">
                    <a16:creationId xmlns:a16="http://schemas.microsoft.com/office/drawing/2014/main" id="{749C44C9-5256-7044-810D-372F37BAA2A1}"/>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8" name="Oval 387">
                <a:extLst>
                  <a:ext uri="{FF2B5EF4-FFF2-40B4-BE49-F238E27FC236}">
                    <a16:creationId xmlns:a16="http://schemas.microsoft.com/office/drawing/2014/main" id="{5520AFFA-C992-CC48-BF4D-3D0D3AB0E84D}"/>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89" name="Oval 388">
                <a:extLst>
                  <a:ext uri="{FF2B5EF4-FFF2-40B4-BE49-F238E27FC236}">
                    <a16:creationId xmlns:a16="http://schemas.microsoft.com/office/drawing/2014/main" id="{C23A6719-797E-9149-B741-682156F451F2}"/>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58" name="Group 357">
              <a:extLst>
                <a:ext uri="{FF2B5EF4-FFF2-40B4-BE49-F238E27FC236}">
                  <a16:creationId xmlns:a16="http://schemas.microsoft.com/office/drawing/2014/main" id="{763DFB6C-02C9-7343-9419-4BB5784C6A61}"/>
                </a:ext>
              </a:extLst>
            </p:cNvPr>
            <p:cNvGrpSpPr/>
            <p:nvPr/>
          </p:nvGrpSpPr>
          <p:grpSpPr>
            <a:xfrm>
              <a:off x="3074942" y="2620394"/>
              <a:ext cx="1001333" cy="646137"/>
              <a:chOff x="3099010" y="2224073"/>
              <a:chExt cx="1001333" cy="646137"/>
            </a:xfrm>
          </p:grpSpPr>
          <p:sp>
            <p:nvSpPr>
              <p:cNvPr id="370" name="Rectangle 369">
                <a:extLst>
                  <a:ext uri="{FF2B5EF4-FFF2-40B4-BE49-F238E27FC236}">
                    <a16:creationId xmlns:a16="http://schemas.microsoft.com/office/drawing/2014/main" id="{E885A3C2-967B-9F4B-B6AB-C038919674D3}"/>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1" name="Rectangle 370">
                <a:extLst>
                  <a:ext uri="{FF2B5EF4-FFF2-40B4-BE49-F238E27FC236}">
                    <a16:creationId xmlns:a16="http://schemas.microsoft.com/office/drawing/2014/main" id="{37B0CDB0-527C-B84C-87A4-1ACCB69B8ABA}"/>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2" name="Manual Operation 371">
                <a:extLst>
                  <a:ext uri="{FF2B5EF4-FFF2-40B4-BE49-F238E27FC236}">
                    <a16:creationId xmlns:a16="http://schemas.microsoft.com/office/drawing/2014/main" id="{FA7A1598-A84C-B04D-91A6-6B0073788F55}"/>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3" name="Rectangle 372">
                <a:extLst>
                  <a:ext uri="{FF2B5EF4-FFF2-40B4-BE49-F238E27FC236}">
                    <a16:creationId xmlns:a16="http://schemas.microsoft.com/office/drawing/2014/main" id="{70085261-0777-D24E-AA75-60522CE41ADB}"/>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4" name="Rectangle 373">
                <a:extLst>
                  <a:ext uri="{FF2B5EF4-FFF2-40B4-BE49-F238E27FC236}">
                    <a16:creationId xmlns:a16="http://schemas.microsoft.com/office/drawing/2014/main" id="{999EA502-6EEA-C442-AA47-E97942A8CE24}"/>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5" name="Rectangle 374">
                <a:extLst>
                  <a:ext uri="{FF2B5EF4-FFF2-40B4-BE49-F238E27FC236}">
                    <a16:creationId xmlns:a16="http://schemas.microsoft.com/office/drawing/2014/main" id="{F133BE96-ED85-714F-B268-F200E13A7E80}"/>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6" name="Rectangle 375">
                <a:extLst>
                  <a:ext uri="{FF2B5EF4-FFF2-40B4-BE49-F238E27FC236}">
                    <a16:creationId xmlns:a16="http://schemas.microsoft.com/office/drawing/2014/main" id="{34564C0C-891B-1444-9CEB-5F37C259134F}"/>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7" name="Rectangle 376">
                <a:extLst>
                  <a:ext uri="{FF2B5EF4-FFF2-40B4-BE49-F238E27FC236}">
                    <a16:creationId xmlns:a16="http://schemas.microsoft.com/office/drawing/2014/main" id="{935B46B8-BF9E-2043-917E-B92B4AE7E04C}"/>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8" name="Oval 377">
                <a:extLst>
                  <a:ext uri="{FF2B5EF4-FFF2-40B4-BE49-F238E27FC236}">
                    <a16:creationId xmlns:a16="http://schemas.microsoft.com/office/drawing/2014/main" id="{BD23D2D6-3B1B-D745-8A25-B4799F309AA9}"/>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79" name="Oval 378">
                <a:extLst>
                  <a:ext uri="{FF2B5EF4-FFF2-40B4-BE49-F238E27FC236}">
                    <a16:creationId xmlns:a16="http://schemas.microsoft.com/office/drawing/2014/main" id="{2F13690E-9096-FE47-9FB2-43FDBAD3B590}"/>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59" name="Group 358">
              <a:extLst>
                <a:ext uri="{FF2B5EF4-FFF2-40B4-BE49-F238E27FC236}">
                  <a16:creationId xmlns:a16="http://schemas.microsoft.com/office/drawing/2014/main" id="{649657E0-4EFF-994F-912F-F6FAD767D803}"/>
                </a:ext>
              </a:extLst>
            </p:cNvPr>
            <p:cNvGrpSpPr/>
            <p:nvPr/>
          </p:nvGrpSpPr>
          <p:grpSpPr>
            <a:xfrm>
              <a:off x="3071015" y="2445894"/>
              <a:ext cx="1001333" cy="646137"/>
              <a:chOff x="3099010" y="2224073"/>
              <a:chExt cx="1001333" cy="646137"/>
            </a:xfrm>
          </p:grpSpPr>
          <p:sp>
            <p:nvSpPr>
              <p:cNvPr id="360" name="Rectangle 359">
                <a:extLst>
                  <a:ext uri="{FF2B5EF4-FFF2-40B4-BE49-F238E27FC236}">
                    <a16:creationId xmlns:a16="http://schemas.microsoft.com/office/drawing/2014/main" id="{810D4C9D-111E-5D44-AFB2-CFF5726F9EBD}"/>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1" name="Rectangle 360">
                <a:extLst>
                  <a:ext uri="{FF2B5EF4-FFF2-40B4-BE49-F238E27FC236}">
                    <a16:creationId xmlns:a16="http://schemas.microsoft.com/office/drawing/2014/main" id="{A8903ED8-2084-CD4F-A312-A4A5C7079C26}"/>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2" name="Manual Operation 361">
                <a:extLst>
                  <a:ext uri="{FF2B5EF4-FFF2-40B4-BE49-F238E27FC236}">
                    <a16:creationId xmlns:a16="http://schemas.microsoft.com/office/drawing/2014/main" id="{DCF32011-8416-B04F-8718-9B4659B12747}"/>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3" name="Rectangle 362">
                <a:extLst>
                  <a:ext uri="{FF2B5EF4-FFF2-40B4-BE49-F238E27FC236}">
                    <a16:creationId xmlns:a16="http://schemas.microsoft.com/office/drawing/2014/main" id="{97732387-84A8-9A4E-B38B-68F1D7FAEAEE}"/>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4" name="Rectangle 363">
                <a:extLst>
                  <a:ext uri="{FF2B5EF4-FFF2-40B4-BE49-F238E27FC236}">
                    <a16:creationId xmlns:a16="http://schemas.microsoft.com/office/drawing/2014/main" id="{CBC85556-99D9-7344-AB44-A0029DA42C58}"/>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5" name="Rectangle 364">
                <a:extLst>
                  <a:ext uri="{FF2B5EF4-FFF2-40B4-BE49-F238E27FC236}">
                    <a16:creationId xmlns:a16="http://schemas.microsoft.com/office/drawing/2014/main" id="{BB06E691-8238-9D42-8A29-9BC734CC976F}"/>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6" name="Rectangle 365">
                <a:extLst>
                  <a:ext uri="{FF2B5EF4-FFF2-40B4-BE49-F238E27FC236}">
                    <a16:creationId xmlns:a16="http://schemas.microsoft.com/office/drawing/2014/main" id="{C971D624-B950-2841-AFE7-7A6A9CBEC3D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7" name="Rectangle 366">
                <a:extLst>
                  <a:ext uri="{FF2B5EF4-FFF2-40B4-BE49-F238E27FC236}">
                    <a16:creationId xmlns:a16="http://schemas.microsoft.com/office/drawing/2014/main" id="{056F6A23-3F88-8847-B7D6-95C497ECEF65}"/>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8" name="Oval 367">
                <a:extLst>
                  <a:ext uri="{FF2B5EF4-FFF2-40B4-BE49-F238E27FC236}">
                    <a16:creationId xmlns:a16="http://schemas.microsoft.com/office/drawing/2014/main" id="{227AC03E-62EF-C943-8DC4-8B1B9EA89D0C}"/>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9" name="Oval 368">
                <a:extLst>
                  <a:ext uri="{FF2B5EF4-FFF2-40B4-BE49-F238E27FC236}">
                    <a16:creationId xmlns:a16="http://schemas.microsoft.com/office/drawing/2014/main" id="{198D90A9-2D1D-E448-A68A-FE786D4058E6}"/>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400" name="Group 399">
            <a:extLst>
              <a:ext uri="{FF2B5EF4-FFF2-40B4-BE49-F238E27FC236}">
                <a16:creationId xmlns:a16="http://schemas.microsoft.com/office/drawing/2014/main" id="{48FE3C65-60AC-2E46-A33A-76C55268E3C7}"/>
              </a:ext>
            </a:extLst>
          </p:cNvPr>
          <p:cNvGrpSpPr/>
          <p:nvPr/>
        </p:nvGrpSpPr>
        <p:grpSpPr>
          <a:xfrm>
            <a:off x="7810451" y="3050276"/>
            <a:ext cx="628074" cy="714236"/>
            <a:chOff x="3071015" y="2445894"/>
            <a:chExt cx="1005260" cy="1171908"/>
          </a:xfrm>
        </p:grpSpPr>
        <p:grpSp>
          <p:nvGrpSpPr>
            <p:cNvPr id="401" name="Group 400">
              <a:extLst>
                <a:ext uri="{FF2B5EF4-FFF2-40B4-BE49-F238E27FC236}">
                  <a16:creationId xmlns:a16="http://schemas.microsoft.com/office/drawing/2014/main" id="{5DC690DD-E03A-8442-93FA-352213D107B1}"/>
                </a:ext>
              </a:extLst>
            </p:cNvPr>
            <p:cNvGrpSpPr/>
            <p:nvPr/>
          </p:nvGrpSpPr>
          <p:grpSpPr>
            <a:xfrm>
              <a:off x="3074942" y="2971665"/>
              <a:ext cx="1001333" cy="646137"/>
              <a:chOff x="3099010" y="2224073"/>
              <a:chExt cx="1001333" cy="646137"/>
            </a:xfrm>
          </p:grpSpPr>
          <p:sp>
            <p:nvSpPr>
              <p:cNvPr id="435" name="Rectangle 434">
                <a:extLst>
                  <a:ext uri="{FF2B5EF4-FFF2-40B4-BE49-F238E27FC236}">
                    <a16:creationId xmlns:a16="http://schemas.microsoft.com/office/drawing/2014/main" id="{C063867F-40FA-9F46-BB40-347AD846F977}"/>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6" name="Rectangle 435">
                <a:extLst>
                  <a:ext uri="{FF2B5EF4-FFF2-40B4-BE49-F238E27FC236}">
                    <a16:creationId xmlns:a16="http://schemas.microsoft.com/office/drawing/2014/main" id="{18205A50-200D-A84E-A4D3-741CE55F0375}"/>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7" name="Manual Operation 436">
                <a:extLst>
                  <a:ext uri="{FF2B5EF4-FFF2-40B4-BE49-F238E27FC236}">
                    <a16:creationId xmlns:a16="http://schemas.microsoft.com/office/drawing/2014/main" id="{FD835E02-A804-AC45-B4D7-30996C11F13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8" name="Rectangle 437">
                <a:extLst>
                  <a:ext uri="{FF2B5EF4-FFF2-40B4-BE49-F238E27FC236}">
                    <a16:creationId xmlns:a16="http://schemas.microsoft.com/office/drawing/2014/main" id="{0C5E5F10-ABFF-1A40-90A9-9A7A2731DBAC}"/>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9" name="Rectangle 438">
                <a:extLst>
                  <a:ext uri="{FF2B5EF4-FFF2-40B4-BE49-F238E27FC236}">
                    <a16:creationId xmlns:a16="http://schemas.microsoft.com/office/drawing/2014/main" id="{6AE1A056-4EF7-0A46-B4A8-3FA3BB26346D}"/>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0" name="Rectangle 439">
                <a:extLst>
                  <a:ext uri="{FF2B5EF4-FFF2-40B4-BE49-F238E27FC236}">
                    <a16:creationId xmlns:a16="http://schemas.microsoft.com/office/drawing/2014/main" id="{C435D389-5534-4542-B464-5082A6F1A55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1" name="Rectangle 440">
                <a:extLst>
                  <a:ext uri="{FF2B5EF4-FFF2-40B4-BE49-F238E27FC236}">
                    <a16:creationId xmlns:a16="http://schemas.microsoft.com/office/drawing/2014/main" id="{90A5EA7B-CA9F-684F-B953-EC2A7BED4BAE}"/>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2" name="Rectangle 441">
                <a:extLst>
                  <a:ext uri="{FF2B5EF4-FFF2-40B4-BE49-F238E27FC236}">
                    <a16:creationId xmlns:a16="http://schemas.microsoft.com/office/drawing/2014/main" id="{B5A1A9DB-ABEC-4647-9A5C-002458A3B0E9}"/>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3" name="Oval 442">
                <a:extLst>
                  <a:ext uri="{FF2B5EF4-FFF2-40B4-BE49-F238E27FC236}">
                    <a16:creationId xmlns:a16="http://schemas.microsoft.com/office/drawing/2014/main" id="{B65E57B3-8B12-794C-B348-8FE00D8035B0}"/>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4" name="Oval 443">
                <a:extLst>
                  <a:ext uri="{FF2B5EF4-FFF2-40B4-BE49-F238E27FC236}">
                    <a16:creationId xmlns:a16="http://schemas.microsoft.com/office/drawing/2014/main" id="{371C3D3C-895D-614D-A1CB-CE93D905D36A}"/>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02" name="Group 401">
              <a:extLst>
                <a:ext uri="{FF2B5EF4-FFF2-40B4-BE49-F238E27FC236}">
                  <a16:creationId xmlns:a16="http://schemas.microsoft.com/office/drawing/2014/main" id="{91B0AE00-DAD2-9C41-BAF8-4E3CEFD6D19E}"/>
                </a:ext>
              </a:extLst>
            </p:cNvPr>
            <p:cNvGrpSpPr/>
            <p:nvPr/>
          </p:nvGrpSpPr>
          <p:grpSpPr>
            <a:xfrm>
              <a:off x="3074942" y="2796434"/>
              <a:ext cx="1001333" cy="646137"/>
              <a:chOff x="3099010" y="2224073"/>
              <a:chExt cx="1001333" cy="646137"/>
            </a:xfrm>
          </p:grpSpPr>
          <p:sp>
            <p:nvSpPr>
              <p:cNvPr id="425" name="Rectangle 424">
                <a:extLst>
                  <a:ext uri="{FF2B5EF4-FFF2-40B4-BE49-F238E27FC236}">
                    <a16:creationId xmlns:a16="http://schemas.microsoft.com/office/drawing/2014/main" id="{8AD5934E-EE43-7A4E-998D-B234F23DAF72}"/>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6" name="Rectangle 425">
                <a:extLst>
                  <a:ext uri="{FF2B5EF4-FFF2-40B4-BE49-F238E27FC236}">
                    <a16:creationId xmlns:a16="http://schemas.microsoft.com/office/drawing/2014/main" id="{CD75D1F0-C920-F44F-AA2F-E0DC0870D181}"/>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7" name="Manual Operation 426">
                <a:extLst>
                  <a:ext uri="{FF2B5EF4-FFF2-40B4-BE49-F238E27FC236}">
                    <a16:creationId xmlns:a16="http://schemas.microsoft.com/office/drawing/2014/main" id="{CFEEA760-950E-4742-B173-1C3681778E91}"/>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8" name="Rectangle 427">
                <a:extLst>
                  <a:ext uri="{FF2B5EF4-FFF2-40B4-BE49-F238E27FC236}">
                    <a16:creationId xmlns:a16="http://schemas.microsoft.com/office/drawing/2014/main" id="{A9272682-28EF-194F-9AF3-E20D008547B3}"/>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9" name="Rectangle 428">
                <a:extLst>
                  <a:ext uri="{FF2B5EF4-FFF2-40B4-BE49-F238E27FC236}">
                    <a16:creationId xmlns:a16="http://schemas.microsoft.com/office/drawing/2014/main" id="{27E5C83E-A25E-0648-87CF-ABAC80C883E9}"/>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0" name="Rectangle 429">
                <a:extLst>
                  <a:ext uri="{FF2B5EF4-FFF2-40B4-BE49-F238E27FC236}">
                    <a16:creationId xmlns:a16="http://schemas.microsoft.com/office/drawing/2014/main" id="{7991EB30-5681-CD4F-A76D-F5DB8E9E1F5C}"/>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1" name="Rectangle 430">
                <a:extLst>
                  <a:ext uri="{FF2B5EF4-FFF2-40B4-BE49-F238E27FC236}">
                    <a16:creationId xmlns:a16="http://schemas.microsoft.com/office/drawing/2014/main" id="{3F95F5DB-DD02-5E4D-8177-C4D36E38828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2" name="Rectangle 431">
                <a:extLst>
                  <a:ext uri="{FF2B5EF4-FFF2-40B4-BE49-F238E27FC236}">
                    <a16:creationId xmlns:a16="http://schemas.microsoft.com/office/drawing/2014/main" id="{6992453D-2944-5D4E-8EB7-EF4D096DE867}"/>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3" name="Oval 432">
                <a:extLst>
                  <a:ext uri="{FF2B5EF4-FFF2-40B4-BE49-F238E27FC236}">
                    <a16:creationId xmlns:a16="http://schemas.microsoft.com/office/drawing/2014/main" id="{203D85A1-776E-4B47-958D-2F21315D16A8}"/>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34" name="Oval 433">
                <a:extLst>
                  <a:ext uri="{FF2B5EF4-FFF2-40B4-BE49-F238E27FC236}">
                    <a16:creationId xmlns:a16="http://schemas.microsoft.com/office/drawing/2014/main" id="{699098A4-48CC-DF4C-9676-8BB0992C7FD0}"/>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03" name="Group 402">
              <a:extLst>
                <a:ext uri="{FF2B5EF4-FFF2-40B4-BE49-F238E27FC236}">
                  <a16:creationId xmlns:a16="http://schemas.microsoft.com/office/drawing/2014/main" id="{78F95A1A-E628-6F4A-9CF4-0F84DA19272D}"/>
                </a:ext>
              </a:extLst>
            </p:cNvPr>
            <p:cNvGrpSpPr/>
            <p:nvPr/>
          </p:nvGrpSpPr>
          <p:grpSpPr>
            <a:xfrm>
              <a:off x="3074942" y="2620394"/>
              <a:ext cx="1001333" cy="646137"/>
              <a:chOff x="3099010" y="2224073"/>
              <a:chExt cx="1001333" cy="646137"/>
            </a:xfrm>
          </p:grpSpPr>
          <p:sp>
            <p:nvSpPr>
              <p:cNvPr id="415" name="Rectangle 414">
                <a:extLst>
                  <a:ext uri="{FF2B5EF4-FFF2-40B4-BE49-F238E27FC236}">
                    <a16:creationId xmlns:a16="http://schemas.microsoft.com/office/drawing/2014/main" id="{8387CC6B-2A92-EC46-AA85-0DE138A1AB3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6" name="Rectangle 415">
                <a:extLst>
                  <a:ext uri="{FF2B5EF4-FFF2-40B4-BE49-F238E27FC236}">
                    <a16:creationId xmlns:a16="http://schemas.microsoft.com/office/drawing/2014/main" id="{1F50D90A-1D31-1A47-BD84-4605917C6AD5}"/>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7" name="Manual Operation 416">
                <a:extLst>
                  <a:ext uri="{FF2B5EF4-FFF2-40B4-BE49-F238E27FC236}">
                    <a16:creationId xmlns:a16="http://schemas.microsoft.com/office/drawing/2014/main" id="{57E559CA-E976-E04B-802D-CE49EB6D3B55}"/>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8" name="Rectangle 417">
                <a:extLst>
                  <a:ext uri="{FF2B5EF4-FFF2-40B4-BE49-F238E27FC236}">
                    <a16:creationId xmlns:a16="http://schemas.microsoft.com/office/drawing/2014/main" id="{E43BB1C6-1C5B-C84D-B414-A61CC98B4549}"/>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9" name="Rectangle 418">
                <a:extLst>
                  <a:ext uri="{FF2B5EF4-FFF2-40B4-BE49-F238E27FC236}">
                    <a16:creationId xmlns:a16="http://schemas.microsoft.com/office/drawing/2014/main" id="{A5B23C92-63E3-7049-AC8E-51F0751FC586}"/>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0" name="Rectangle 419">
                <a:extLst>
                  <a:ext uri="{FF2B5EF4-FFF2-40B4-BE49-F238E27FC236}">
                    <a16:creationId xmlns:a16="http://schemas.microsoft.com/office/drawing/2014/main" id="{C3E765F3-D2D5-334E-9E0F-3D2C1C0A39FE}"/>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1" name="Rectangle 420">
                <a:extLst>
                  <a:ext uri="{FF2B5EF4-FFF2-40B4-BE49-F238E27FC236}">
                    <a16:creationId xmlns:a16="http://schemas.microsoft.com/office/drawing/2014/main" id="{C0453AF2-2DA9-9F47-BB6B-47400898E3A5}"/>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2" name="Rectangle 421">
                <a:extLst>
                  <a:ext uri="{FF2B5EF4-FFF2-40B4-BE49-F238E27FC236}">
                    <a16:creationId xmlns:a16="http://schemas.microsoft.com/office/drawing/2014/main" id="{1FA1FF19-8BBD-F040-978B-EEB8255F9558}"/>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3" name="Oval 422">
                <a:extLst>
                  <a:ext uri="{FF2B5EF4-FFF2-40B4-BE49-F238E27FC236}">
                    <a16:creationId xmlns:a16="http://schemas.microsoft.com/office/drawing/2014/main" id="{3CC5A647-CDF0-F148-9F37-8381EF9FC2F9}"/>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4" name="Oval 423">
                <a:extLst>
                  <a:ext uri="{FF2B5EF4-FFF2-40B4-BE49-F238E27FC236}">
                    <a16:creationId xmlns:a16="http://schemas.microsoft.com/office/drawing/2014/main" id="{8D18F3BB-C876-A842-9FE9-B682EBC7739D}"/>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04" name="Group 403">
              <a:extLst>
                <a:ext uri="{FF2B5EF4-FFF2-40B4-BE49-F238E27FC236}">
                  <a16:creationId xmlns:a16="http://schemas.microsoft.com/office/drawing/2014/main" id="{27363EE9-B6EB-BA40-925A-2D785CB12422}"/>
                </a:ext>
              </a:extLst>
            </p:cNvPr>
            <p:cNvGrpSpPr/>
            <p:nvPr/>
          </p:nvGrpSpPr>
          <p:grpSpPr>
            <a:xfrm>
              <a:off x="3071015" y="2445894"/>
              <a:ext cx="1001333" cy="646137"/>
              <a:chOff x="3099010" y="2224073"/>
              <a:chExt cx="1001333" cy="646137"/>
            </a:xfrm>
          </p:grpSpPr>
          <p:sp>
            <p:nvSpPr>
              <p:cNvPr id="405" name="Rectangle 404">
                <a:extLst>
                  <a:ext uri="{FF2B5EF4-FFF2-40B4-BE49-F238E27FC236}">
                    <a16:creationId xmlns:a16="http://schemas.microsoft.com/office/drawing/2014/main" id="{59FD962B-3DD7-CA42-9438-4881B2B75E0F}"/>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6" name="Rectangle 405">
                <a:extLst>
                  <a:ext uri="{FF2B5EF4-FFF2-40B4-BE49-F238E27FC236}">
                    <a16:creationId xmlns:a16="http://schemas.microsoft.com/office/drawing/2014/main" id="{8711037F-A3ED-1C4B-A240-7F6294610834}"/>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7" name="Manual Operation 406">
                <a:extLst>
                  <a:ext uri="{FF2B5EF4-FFF2-40B4-BE49-F238E27FC236}">
                    <a16:creationId xmlns:a16="http://schemas.microsoft.com/office/drawing/2014/main" id="{CD595890-9763-4D4D-B28B-96FBAFB8BACF}"/>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8" name="Rectangle 407">
                <a:extLst>
                  <a:ext uri="{FF2B5EF4-FFF2-40B4-BE49-F238E27FC236}">
                    <a16:creationId xmlns:a16="http://schemas.microsoft.com/office/drawing/2014/main" id="{69E67BBC-9486-2947-A47D-D5AFCB2F2504}"/>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9" name="Rectangle 408">
                <a:extLst>
                  <a:ext uri="{FF2B5EF4-FFF2-40B4-BE49-F238E27FC236}">
                    <a16:creationId xmlns:a16="http://schemas.microsoft.com/office/drawing/2014/main" id="{B5371AE5-5393-604E-8603-14CD115FD76B}"/>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0" name="Rectangle 409">
                <a:extLst>
                  <a:ext uri="{FF2B5EF4-FFF2-40B4-BE49-F238E27FC236}">
                    <a16:creationId xmlns:a16="http://schemas.microsoft.com/office/drawing/2014/main" id="{62E5D28F-4DFE-ED4C-88C8-E451ABBAE864}"/>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1" name="Rectangle 410">
                <a:extLst>
                  <a:ext uri="{FF2B5EF4-FFF2-40B4-BE49-F238E27FC236}">
                    <a16:creationId xmlns:a16="http://schemas.microsoft.com/office/drawing/2014/main" id="{774D4BF1-5935-1C40-9A14-C04619082B73}"/>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2" name="Rectangle 411">
                <a:extLst>
                  <a:ext uri="{FF2B5EF4-FFF2-40B4-BE49-F238E27FC236}">
                    <a16:creationId xmlns:a16="http://schemas.microsoft.com/office/drawing/2014/main" id="{5F4F567F-5595-3C41-9968-D3F862276F01}"/>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3" name="Oval 412">
                <a:extLst>
                  <a:ext uri="{FF2B5EF4-FFF2-40B4-BE49-F238E27FC236}">
                    <a16:creationId xmlns:a16="http://schemas.microsoft.com/office/drawing/2014/main" id="{81C04F8F-3F30-1F4A-B856-F6B9D6634142}"/>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4" name="Oval 413">
                <a:extLst>
                  <a:ext uri="{FF2B5EF4-FFF2-40B4-BE49-F238E27FC236}">
                    <a16:creationId xmlns:a16="http://schemas.microsoft.com/office/drawing/2014/main" id="{138E38C5-F90E-6B4C-8ADD-CCDC75552D5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445" name="Group 444">
            <a:extLst>
              <a:ext uri="{FF2B5EF4-FFF2-40B4-BE49-F238E27FC236}">
                <a16:creationId xmlns:a16="http://schemas.microsoft.com/office/drawing/2014/main" id="{4728BC3A-67C5-9244-9F77-6A2624AB11F6}"/>
              </a:ext>
            </a:extLst>
          </p:cNvPr>
          <p:cNvGrpSpPr/>
          <p:nvPr/>
        </p:nvGrpSpPr>
        <p:grpSpPr>
          <a:xfrm>
            <a:off x="7812508" y="3830905"/>
            <a:ext cx="628074" cy="714236"/>
            <a:chOff x="3071015" y="2445894"/>
            <a:chExt cx="1005260" cy="1171908"/>
          </a:xfrm>
        </p:grpSpPr>
        <p:grpSp>
          <p:nvGrpSpPr>
            <p:cNvPr id="446" name="Group 445">
              <a:extLst>
                <a:ext uri="{FF2B5EF4-FFF2-40B4-BE49-F238E27FC236}">
                  <a16:creationId xmlns:a16="http://schemas.microsoft.com/office/drawing/2014/main" id="{FCB6C2D9-EEBE-C340-A1F5-F781C04F7056}"/>
                </a:ext>
              </a:extLst>
            </p:cNvPr>
            <p:cNvGrpSpPr/>
            <p:nvPr/>
          </p:nvGrpSpPr>
          <p:grpSpPr>
            <a:xfrm>
              <a:off x="3074942" y="2971665"/>
              <a:ext cx="1001333" cy="646137"/>
              <a:chOff x="3099010" y="2224073"/>
              <a:chExt cx="1001333" cy="646137"/>
            </a:xfrm>
          </p:grpSpPr>
          <p:sp>
            <p:nvSpPr>
              <p:cNvPr id="480" name="Rectangle 479">
                <a:extLst>
                  <a:ext uri="{FF2B5EF4-FFF2-40B4-BE49-F238E27FC236}">
                    <a16:creationId xmlns:a16="http://schemas.microsoft.com/office/drawing/2014/main" id="{1456CF92-4E2D-7D4F-96F1-788AE755F729}"/>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1" name="Rectangle 480">
                <a:extLst>
                  <a:ext uri="{FF2B5EF4-FFF2-40B4-BE49-F238E27FC236}">
                    <a16:creationId xmlns:a16="http://schemas.microsoft.com/office/drawing/2014/main" id="{48CC81B0-7C87-4C4E-8634-F109DE1A5F3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2" name="Manual Operation 481">
                <a:extLst>
                  <a:ext uri="{FF2B5EF4-FFF2-40B4-BE49-F238E27FC236}">
                    <a16:creationId xmlns:a16="http://schemas.microsoft.com/office/drawing/2014/main" id="{110AD13F-F2D7-3341-81B9-6787CC9E7E29}"/>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3" name="Rectangle 482">
                <a:extLst>
                  <a:ext uri="{FF2B5EF4-FFF2-40B4-BE49-F238E27FC236}">
                    <a16:creationId xmlns:a16="http://schemas.microsoft.com/office/drawing/2014/main" id="{3CF10BCF-6748-A546-8A70-5B5621FA9D65}"/>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4" name="Rectangle 483">
                <a:extLst>
                  <a:ext uri="{FF2B5EF4-FFF2-40B4-BE49-F238E27FC236}">
                    <a16:creationId xmlns:a16="http://schemas.microsoft.com/office/drawing/2014/main" id="{D7777829-CF27-1C49-807A-1D6156BA79FA}"/>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5" name="Rectangle 484">
                <a:extLst>
                  <a:ext uri="{FF2B5EF4-FFF2-40B4-BE49-F238E27FC236}">
                    <a16:creationId xmlns:a16="http://schemas.microsoft.com/office/drawing/2014/main" id="{8FACB1FB-D576-B04C-8A6A-D83C0508A825}"/>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6" name="Rectangle 485">
                <a:extLst>
                  <a:ext uri="{FF2B5EF4-FFF2-40B4-BE49-F238E27FC236}">
                    <a16:creationId xmlns:a16="http://schemas.microsoft.com/office/drawing/2014/main" id="{8C7771B0-C1B0-2B40-87AC-D7E13A28A711}"/>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7" name="Rectangle 486">
                <a:extLst>
                  <a:ext uri="{FF2B5EF4-FFF2-40B4-BE49-F238E27FC236}">
                    <a16:creationId xmlns:a16="http://schemas.microsoft.com/office/drawing/2014/main" id="{110BAF48-7629-B845-A400-AFA238496FCE}"/>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8" name="Oval 487">
                <a:extLst>
                  <a:ext uri="{FF2B5EF4-FFF2-40B4-BE49-F238E27FC236}">
                    <a16:creationId xmlns:a16="http://schemas.microsoft.com/office/drawing/2014/main" id="{50E7A05B-9609-E84F-A035-940D45784536}"/>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9" name="Oval 488">
                <a:extLst>
                  <a:ext uri="{FF2B5EF4-FFF2-40B4-BE49-F238E27FC236}">
                    <a16:creationId xmlns:a16="http://schemas.microsoft.com/office/drawing/2014/main" id="{03EB181E-86DE-3F43-9E98-F6C536659AA1}"/>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47" name="Group 446">
              <a:extLst>
                <a:ext uri="{FF2B5EF4-FFF2-40B4-BE49-F238E27FC236}">
                  <a16:creationId xmlns:a16="http://schemas.microsoft.com/office/drawing/2014/main" id="{5318B8C8-74E9-244C-8A31-5B74F1ED824A}"/>
                </a:ext>
              </a:extLst>
            </p:cNvPr>
            <p:cNvGrpSpPr/>
            <p:nvPr/>
          </p:nvGrpSpPr>
          <p:grpSpPr>
            <a:xfrm>
              <a:off x="3074942" y="2796434"/>
              <a:ext cx="1001333" cy="646137"/>
              <a:chOff x="3099010" y="2224073"/>
              <a:chExt cx="1001333" cy="646137"/>
            </a:xfrm>
          </p:grpSpPr>
          <p:sp>
            <p:nvSpPr>
              <p:cNvPr id="470" name="Rectangle 469">
                <a:extLst>
                  <a:ext uri="{FF2B5EF4-FFF2-40B4-BE49-F238E27FC236}">
                    <a16:creationId xmlns:a16="http://schemas.microsoft.com/office/drawing/2014/main" id="{8D2766F4-C3F1-5646-8D67-135B4BC862EB}"/>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1" name="Rectangle 470">
                <a:extLst>
                  <a:ext uri="{FF2B5EF4-FFF2-40B4-BE49-F238E27FC236}">
                    <a16:creationId xmlns:a16="http://schemas.microsoft.com/office/drawing/2014/main" id="{B3384EF5-376B-A94A-8D46-E266A5397B08}"/>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2" name="Manual Operation 471">
                <a:extLst>
                  <a:ext uri="{FF2B5EF4-FFF2-40B4-BE49-F238E27FC236}">
                    <a16:creationId xmlns:a16="http://schemas.microsoft.com/office/drawing/2014/main" id="{EA6F6993-F324-F643-B883-9AA9366FFF8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3" name="Rectangle 472">
                <a:extLst>
                  <a:ext uri="{FF2B5EF4-FFF2-40B4-BE49-F238E27FC236}">
                    <a16:creationId xmlns:a16="http://schemas.microsoft.com/office/drawing/2014/main" id="{C6FCDCBA-CC9D-F74F-8A6E-FF9B08191740}"/>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4" name="Rectangle 473">
                <a:extLst>
                  <a:ext uri="{FF2B5EF4-FFF2-40B4-BE49-F238E27FC236}">
                    <a16:creationId xmlns:a16="http://schemas.microsoft.com/office/drawing/2014/main" id="{96F907F2-2808-824E-BD20-86144449E9F9}"/>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5" name="Rectangle 474">
                <a:extLst>
                  <a:ext uri="{FF2B5EF4-FFF2-40B4-BE49-F238E27FC236}">
                    <a16:creationId xmlns:a16="http://schemas.microsoft.com/office/drawing/2014/main" id="{36098659-BB9D-6245-A800-5405772DD6B0}"/>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6" name="Rectangle 475">
                <a:extLst>
                  <a:ext uri="{FF2B5EF4-FFF2-40B4-BE49-F238E27FC236}">
                    <a16:creationId xmlns:a16="http://schemas.microsoft.com/office/drawing/2014/main" id="{CA147D85-2B70-8E49-82DC-4018DFFC86CE}"/>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7" name="Rectangle 476">
                <a:extLst>
                  <a:ext uri="{FF2B5EF4-FFF2-40B4-BE49-F238E27FC236}">
                    <a16:creationId xmlns:a16="http://schemas.microsoft.com/office/drawing/2014/main" id="{35F7F814-8DF9-9047-B108-D9D6EFD804F8}"/>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8" name="Oval 477">
                <a:extLst>
                  <a:ext uri="{FF2B5EF4-FFF2-40B4-BE49-F238E27FC236}">
                    <a16:creationId xmlns:a16="http://schemas.microsoft.com/office/drawing/2014/main" id="{6A3B74B1-B64E-3D4F-98B1-60757469C744}"/>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9" name="Oval 478">
                <a:extLst>
                  <a:ext uri="{FF2B5EF4-FFF2-40B4-BE49-F238E27FC236}">
                    <a16:creationId xmlns:a16="http://schemas.microsoft.com/office/drawing/2014/main" id="{EEFBF7DC-C2DD-384A-9B2A-93CE4C4A1482}"/>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48" name="Group 447">
              <a:extLst>
                <a:ext uri="{FF2B5EF4-FFF2-40B4-BE49-F238E27FC236}">
                  <a16:creationId xmlns:a16="http://schemas.microsoft.com/office/drawing/2014/main" id="{F33F6CED-433A-7746-98B7-85129A081CF2}"/>
                </a:ext>
              </a:extLst>
            </p:cNvPr>
            <p:cNvGrpSpPr/>
            <p:nvPr/>
          </p:nvGrpSpPr>
          <p:grpSpPr>
            <a:xfrm>
              <a:off x="3074942" y="2620394"/>
              <a:ext cx="1001333" cy="646137"/>
              <a:chOff x="3099010" y="2224073"/>
              <a:chExt cx="1001333" cy="646137"/>
            </a:xfrm>
          </p:grpSpPr>
          <p:sp>
            <p:nvSpPr>
              <p:cNvPr id="460" name="Rectangle 459">
                <a:extLst>
                  <a:ext uri="{FF2B5EF4-FFF2-40B4-BE49-F238E27FC236}">
                    <a16:creationId xmlns:a16="http://schemas.microsoft.com/office/drawing/2014/main" id="{A1F07621-4987-9D4E-8917-08793280C372}"/>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61" name="Rectangle 460">
                <a:extLst>
                  <a:ext uri="{FF2B5EF4-FFF2-40B4-BE49-F238E27FC236}">
                    <a16:creationId xmlns:a16="http://schemas.microsoft.com/office/drawing/2014/main" id="{8750017B-C80B-7440-97E5-0741725BA26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62" name="Manual Operation 461">
                <a:extLst>
                  <a:ext uri="{FF2B5EF4-FFF2-40B4-BE49-F238E27FC236}">
                    <a16:creationId xmlns:a16="http://schemas.microsoft.com/office/drawing/2014/main" id="{22D735DC-DC06-1349-A299-63F1364058F6}"/>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63" name="Rectangle 462">
                <a:extLst>
                  <a:ext uri="{FF2B5EF4-FFF2-40B4-BE49-F238E27FC236}">
                    <a16:creationId xmlns:a16="http://schemas.microsoft.com/office/drawing/2014/main" id="{BEF3D6DD-4052-DD4F-90F3-81B01885D2D5}"/>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64" name="Rectangle 463">
                <a:extLst>
                  <a:ext uri="{FF2B5EF4-FFF2-40B4-BE49-F238E27FC236}">
                    <a16:creationId xmlns:a16="http://schemas.microsoft.com/office/drawing/2014/main" id="{59D1563C-41D8-0947-A9FD-9842B78933F7}"/>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65" name="Rectangle 464">
                <a:extLst>
                  <a:ext uri="{FF2B5EF4-FFF2-40B4-BE49-F238E27FC236}">
                    <a16:creationId xmlns:a16="http://schemas.microsoft.com/office/drawing/2014/main" id="{D5EB7ECB-336D-444B-BFA2-4C4333F0A1F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66" name="Rectangle 465">
                <a:extLst>
                  <a:ext uri="{FF2B5EF4-FFF2-40B4-BE49-F238E27FC236}">
                    <a16:creationId xmlns:a16="http://schemas.microsoft.com/office/drawing/2014/main" id="{59CB6C42-CB9C-1049-BE2E-280D4BDB142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67" name="Rectangle 466">
                <a:extLst>
                  <a:ext uri="{FF2B5EF4-FFF2-40B4-BE49-F238E27FC236}">
                    <a16:creationId xmlns:a16="http://schemas.microsoft.com/office/drawing/2014/main" id="{90531AB3-01D5-D645-ACF6-174A11FAE57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68" name="Oval 467">
                <a:extLst>
                  <a:ext uri="{FF2B5EF4-FFF2-40B4-BE49-F238E27FC236}">
                    <a16:creationId xmlns:a16="http://schemas.microsoft.com/office/drawing/2014/main" id="{724FBA52-25E5-CE45-A249-69F806F6E056}"/>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69" name="Oval 468">
                <a:extLst>
                  <a:ext uri="{FF2B5EF4-FFF2-40B4-BE49-F238E27FC236}">
                    <a16:creationId xmlns:a16="http://schemas.microsoft.com/office/drawing/2014/main" id="{45F7F8F0-BCC6-C94E-AAF6-DB53CAF3D79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49" name="Group 448">
              <a:extLst>
                <a:ext uri="{FF2B5EF4-FFF2-40B4-BE49-F238E27FC236}">
                  <a16:creationId xmlns:a16="http://schemas.microsoft.com/office/drawing/2014/main" id="{4D824A23-F00E-7046-B296-156B0A17F643}"/>
                </a:ext>
              </a:extLst>
            </p:cNvPr>
            <p:cNvGrpSpPr/>
            <p:nvPr/>
          </p:nvGrpSpPr>
          <p:grpSpPr>
            <a:xfrm>
              <a:off x="3071015" y="2445894"/>
              <a:ext cx="1001333" cy="646137"/>
              <a:chOff x="3099010" y="2224073"/>
              <a:chExt cx="1001333" cy="646137"/>
            </a:xfrm>
          </p:grpSpPr>
          <p:sp>
            <p:nvSpPr>
              <p:cNvPr id="450" name="Rectangle 449">
                <a:extLst>
                  <a:ext uri="{FF2B5EF4-FFF2-40B4-BE49-F238E27FC236}">
                    <a16:creationId xmlns:a16="http://schemas.microsoft.com/office/drawing/2014/main" id="{C113F6D3-5711-F448-A043-675C6181A1D1}"/>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1" name="Rectangle 450">
                <a:extLst>
                  <a:ext uri="{FF2B5EF4-FFF2-40B4-BE49-F238E27FC236}">
                    <a16:creationId xmlns:a16="http://schemas.microsoft.com/office/drawing/2014/main" id="{E2D9C526-5E3A-3643-BF57-DCC30795A77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2" name="Manual Operation 451">
                <a:extLst>
                  <a:ext uri="{FF2B5EF4-FFF2-40B4-BE49-F238E27FC236}">
                    <a16:creationId xmlns:a16="http://schemas.microsoft.com/office/drawing/2014/main" id="{C85BE380-4CCF-DF42-8D16-A344A1E06584}"/>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3" name="Rectangle 452">
                <a:extLst>
                  <a:ext uri="{FF2B5EF4-FFF2-40B4-BE49-F238E27FC236}">
                    <a16:creationId xmlns:a16="http://schemas.microsoft.com/office/drawing/2014/main" id="{7C87051A-FB46-C349-A107-DFA876D41693}"/>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4" name="Rectangle 453">
                <a:extLst>
                  <a:ext uri="{FF2B5EF4-FFF2-40B4-BE49-F238E27FC236}">
                    <a16:creationId xmlns:a16="http://schemas.microsoft.com/office/drawing/2014/main" id="{7FCA6902-D436-7744-A95C-79A748DF6336}"/>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5" name="Rectangle 454">
                <a:extLst>
                  <a:ext uri="{FF2B5EF4-FFF2-40B4-BE49-F238E27FC236}">
                    <a16:creationId xmlns:a16="http://schemas.microsoft.com/office/drawing/2014/main" id="{D1403E38-6CBF-A14F-AB4D-FE7D3322B61A}"/>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6" name="Rectangle 455">
                <a:extLst>
                  <a:ext uri="{FF2B5EF4-FFF2-40B4-BE49-F238E27FC236}">
                    <a16:creationId xmlns:a16="http://schemas.microsoft.com/office/drawing/2014/main" id="{50151BF8-249C-F345-BDF6-F905F75AB682}"/>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7" name="Rectangle 456">
                <a:extLst>
                  <a:ext uri="{FF2B5EF4-FFF2-40B4-BE49-F238E27FC236}">
                    <a16:creationId xmlns:a16="http://schemas.microsoft.com/office/drawing/2014/main" id="{5B3A9C5C-1F3D-5E42-A8B1-423F061BC456}"/>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8" name="Oval 457">
                <a:extLst>
                  <a:ext uri="{FF2B5EF4-FFF2-40B4-BE49-F238E27FC236}">
                    <a16:creationId xmlns:a16="http://schemas.microsoft.com/office/drawing/2014/main" id="{9F95A321-8996-BB41-8AE5-C036AF1FC36C}"/>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9" name="Oval 458">
                <a:extLst>
                  <a:ext uri="{FF2B5EF4-FFF2-40B4-BE49-F238E27FC236}">
                    <a16:creationId xmlns:a16="http://schemas.microsoft.com/office/drawing/2014/main" id="{126E4B82-A0F8-CA49-A17B-6254C032E575}"/>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sp>
        <p:nvSpPr>
          <p:cNvPr id="5" name="Slide Number Placeholder 4">
            <a:extLst>
              <a:ext uri="{FF2B5EF4-FFF2-40B4-BE49-F238E27FC236}">
                <a16:creationId xmlns:a16="http://schemas.microsoft.com/office/drawing/2014/main" id="{CB5EB50A-AD55-6943-89BE-F54420921D6F}"/>
              </a:ext>
            </a:extLst>
          </p:cNvPr>
          <p:cNvSpPr>
            <a:spLocks noGrp="1"/>
          </p:cNvSpPr>
          <p:nvPr>
            <p:ph type="sldNum" sz="quarter" idx="11"/>
          </p:nvPr>
        </p:nvSpPr>
        <p:spPr/>
        <p:txBody>
          <a:bodyPr/>
          <a:lstStyle/>
          <a:p>
            <a:fld id="{407C8B75-4858-41E6-BEC3-A0853FA4AC5B}" type="slidenum">
              <a:rPr lang="en-US" smtClean="0"/>
              <a:pPr/>
              <a:t>14</a:t>
            </a:fld>
            <a:endParaRPr lang="en-US" dirty="0"/>
          </a:p>
        </p:txBody>
      </p:sp>
    </p:spTree>
    <p:extLst>
      <p:ext uri="{BB962C8B-B14F-4D97-AF65-F5344CB8AC3E}">
        <p14:creationId xmlns:p14="http://schemas.microsoft.com/office/powerpoint/2010/main" val="396282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C50C587F-A5C4-D845-B128-839367EF6A17}"/>
              </a:ext>
            </a:extLst>
          </p:cNvPr>
          <p:cNvSpPr/>
          <p:nvPr/>
        </p:nvSpPr>
        <p:spPr>
          <a:xfrm>
            <a:off x="5521267" y="908221"/>
            <a:ext cx="3421311" cy="3549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ounded Rectangle 22">
            <a:extLst>
              <a:ext uri="{FF2B5EF4-FFF2-40B4-BE49-F238E27FC236}">
                <a16:creationId xmlns:a16="http://schemas.microsoft.com/office/drawing/2014/main" id="{9F0AFE46-417C-794C-BF7D-3BB3BBC2C812}"/>
              </a:ext>
            </a:extLst>
          </p:cNvPr>
          <p:cNvSpPr/>
          <p:nvPr/>
        </p:nvSpPr>
        <p:spPr>
          <a:xfrm>
            <a:off x="7479851" y="1078769"/>
            <a:ext cx="1312975" cy="32161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946FB91-9793-9449-A92D-00BD5E780B29}"/>
              </a:ext>
            </a:extLst>
          </p:cNvPr>
          <p:cNvSpPr>
            <a:spLocks noGrp="1"/>
          </p:cNvSpPr>
          <p:nvPr>
            <p:ph type="title"/>
          </p:nvPr>
        </p:nvSpPr>
        <p:spPr>
          <a:xfrm>
            <a:off x="491490" y="31042"/>
            <a:ext cx="7886700" cy="994172"/>
          </a:xfrm>
        </p:spPr>
        <p:txBody>
          <a:bodyPr/>
          <a:lstStyle/>
          <a:p>
            <a:r>
              <a:rPr lang="en-US" dirty="0"/>
              <a:t>Architectural considerations: Proxy Server</a:t>
            </a:r>
          </a:p>
        </p:txBody>
      </p:sp>
      <p:sp>
        <p:nvSpPr>
          <p:cNvPr id="22" name="TextBox 21">
            <a:extLst>
              <a:ext uri="{FF2B5EF4-FFF2-40B4-BE49-F238E27FC236}">
                <a16:creationId xmlns:a16="http://schemas.microsoft.com/office/drawing/2014/main" id="{67842512-13BB-BE40-9FC6-970A94DB133C}"/>
              </a:ext>
            </a:extLst>
          </p:cNvPr>
          <p:cNvSpPr txBox="1"/>
          <p:nvPr/>
        </p:nvSpPr>
        <p:spPr>
          <a:xfrm>
            <a:off x="5702328" y="973492"/>
            <a:ext cx="1188627" cy="300082"/>
          </a:xfrm>
          <a:prstGeom prst="rect">
            <a:avLst/>
          </a:prstGeom>
          <a:noFill/>
        </p:spPr>
        <p:txBody>
          <a:bodyPr wrap="square" rtlCol="0">
            <a:spAutoFit/>
          </a:bodyPr>
          <a:lstStyle/>
          <a:p>
            <a:r>
              <a:rPr lang="en-US" sz="1350" dirty="0">
                <a:solidFill>
                  <a:schemeClr val="bg1"/>
                </a:solidFill>
              </a:rPr>
              <a:t>Server Farm</a:t>
            </a:r>
          </a:p>
        </p:txBody>
      </p:sp>
      <p:sp>
        <p:nvSpPr>
          <p:cNvPr id="24" name="TextBox 23">
            <a:extLst>
              <a:ext uri="{FF2B5EF4-FFF2-40B4-BE49-F238E27FC236}">
                <a16:creationId xmlns:a16="http://schemas.microsoft.com/office/drawing/2014/main" id="{96D12EBA-0A53-D64C-9B3E-46268AE9BCF1}"/>
              </a:ext>
            </a:extLst>
          </p:cNvPr>
          <p:cNvSpPr txBox="1"/>
          <p:nvPr/>
        </p:nvSpPr>
        <p:spPr>
          <a:xfrm>
            <a:off x="7472825" y="1038009"/>
            <a:ext cx="556227" cy="300082"/>
          </a:xfrm>
          <a:prstGeom prst="rect">
            <a:avLst/>
          </a:prstGeom>
          <a:noFill/>
        </p:spPr>
        <p:txBody>
          <a:bodyPr wrap="square" rtlCol="0">
            <a:spAutoFit/>
          </a:bodyPr>
          <a:lstStyle/>
          <a:p>
            <a:r>
              <a:rPr lang="en-US" sz="1350" dirty="0"/>
              <a:t>UDP</a:t>
            </a:r>
          </a:p>
        </p:txBody>
      </p:sp>
      <p:sp>
        <p:nvSpPr>
          <p:cNvPr id="26" name="TextBox 25">
            <a:extLst>
              <a:ext uri="{FF2B5EF4-FFF2-40B4-BE49-F238E27FC236}">
                <a16:creationId xmlns:a16="http://schemas.microsoft.com/office/drawing/2014/main" id="{818BC99D-106C-AA4F-9FFC-B985D90B16B2}"/>
              </a:ext>
            </a:extLst>
          </p:cNvPr>
          <p:cNvSpPr txBox="1"/>
          <p:nvPr/>
        </p:nvSpPr>
        <p:spPr>
          <a:xfrm>
            <a:off x="4600365" y="2355853"/>
            <a:ext cx="670773" cy="300082"/>
          </a:xfrm>
          <a:prstGeom prst="rect">
            <a:avLst/>
          </a:prstGeom>
          <a:noFill/>
        </p:spPr>
        <p:txBody>
          <a:bodyPr wrap="square" rtlCol="0">
            <a:spAutoFit/>
          </a:bodyPr>
          <a:lstStyle/>
          <a:p>
            <a:r>
              <a:rPr lang="en-US" sz="1350" dirty="0" err="1"/>
              <a:t>ADoT</a:t>
            </a:r>
            <a:endParaRPr lang="en-US" sz="1350" dirty="0"/>
          </a:p>
        </p:txBody>
      </p:sp>
      <p:sp>
        <p:nvSpPr>
          <p:cNvPr id="18" name="TextBox 17">
            <a:extLst>
              <a:ext uri="{FF2B5EF4-FFF2-40B4-BE49-F238E27FC236}">
                <a16:creationId xmlns:a16="http://schemas.microsoft.com/office/drawing/2014/main" id="{C25AEFF0-14C8-3645-B009-1DADF2B43257}"/>
              </a:ext>
            </a:extLst>
          </p:cNvPr>
          <p:cNvSpPr txBox="1"/>
          <p:nvPr/>
        </p:nvSpPr>
        <p:spPr>
          <a:xfrm>
            <a:off x="2863532" y="1766849"/>
            <a:ext cx="1655014" cy="300082"/>
          </a:xfrm>
          <a:prstGeom prst="rect">
            <a:avLst/>
          </a:prstGeom>
          <a:noFill/>
        </p:spPr>
        <p:txBody>
          <a:bodyPr wrap="square" rtlCol="0">
            <a:spAutoFit/>
          </a:bodyPr>
          <a:lstStyle/>
          <a:p>
            <a:r>
              <a:rPr lang="en-US" sz="1350" dirty="0"/>
              <a:t>Recursive resolver</a:t>
            </a:r>
          </a:p>
        </p:txBody>
      </p:sp>
      <p:sp>
        <p:nvSpPr>
          <p:cNvPr id="29" name="TextBox 28">
            <a:extLst>
              <a:ext uri="{FF2B5EF4-FFF2-40B4-BE49-F238E27FC236}">
                <a16:creationId xmlns:a16="http://schemas.microsoft.com/office/drawing/2014/main" id="{4D637EBA-1400-1047-B5B9-635477A7EDD8}"/>
              </a:ext>
            </a:extLst>
          </p:cNvPr>
          <p:cNvSpPr txBox="1"/>
          <p:nvPr/>
        </p:nvSpPr>
        <p:spPr>
          <a:xfrm>
            <a:off x="5773426" y="1869176"/>
            <a:ext cx="1054168" cy="507831"/>
          </a:xfrm>
          <a:prstGeom prst="rect">
            <a:avLst/>
          </a:prstGeom>
          <a:noFill/>
        </p:spPr>
        <p:txBody>
          <a:bodyPr wrap="square" rtlCol="0">
            <a:spAutoFit/>
          </a:bodyPr>
          <a:lstStyle/>
          <a:p>
            <a:r>
              <a:rPr lang="en-US" sz="1350" dirty="0">
                <a:solidFill>
                  <a:schemeClr val="bg1"/>
                </a:solidFill>
              </a:rPr>
              <a:t>TLS Proxy Server</a:t>
            </a:r>
          </a:p>
        </p:txBody>
      </p:sp>
      <p:sp>
        <p:nvSpPr>
          <p:cNvPr id="10" name="TextBox 9">
            <a:extLst>
              <a:ext uri="{FF2B5EF4-FFF2-40B4-BE49-F238E27FC236}">
                <a16:creationId xmlns:a16="http://schemas.microsoft.com/office/drawing/2014/main" id="{E8C5DE1A-D6EC-4949-B8BF-501A4A7D1256}"/>
              </a:ext>
            </a:extLst>
          </p:cNvPr>
          <p:cNvSpPr txBox="1"/>
          <p:nvPr/>
        </p:nvSpPr>
        <p:spPr>
          <a:xfrm>
            <a:off x="163245" y="1151828"/>
            <a:ext cx="2667786" cy="1631216"/>
          </a:xfrm>
          <a:prstGeom prst="rect">
            <a:avLst/>
          </a:prstGeom>
          <a:noFill/>
        </p:spPr>
        <p:txBody>
          <a:bodyPr wrap="square" rtlCol="0">
            <a:spAutoFit/>
          </a:bodyPr>
          <a:lstStyle/>
          <a:p>
            <a:r>
              <a:rPr lang="en-US" sz="2000" dirty="0"/>
              <a:t>Operators should weigh the pros/cons of using a TLS proxy vs. direct client-to-host connections</a:t>
            </a:r>
          </a:p>
        </p:txBody>
      </p:sp>
      <p:sp>
        <p:nvSpPr>
          <p:cNvPr id="472" name="TextBox 471">
            <a:extLst>
              <a:ext uri="{FF2B5EF4-FFF2-40B4-BE49-F238E27FC236}">
                <a16:creationId xmlns:a16="http://schemas.microsoft.com/office/drawing/2014/main" id="{18FDA9A7-A55F-7D49-98F2-221528E82417}"/>
              </a:ext>
            </a:extLst>
          </p:cNvPr>
          <p:cNvSpPr txBox="1"/>
          <p:nvPr/>
        </p:nvSpPr>
        <p:spPr>
          <a:xfrm>
            <a:off x="6624293" y="2376557"/>
            <a:ext cx="605429" cy="300082"/>
          </a:xfrm>
          <a:prstGeom prst="rect">
            <a:avLst/>
          </a:prstGeom>
          <a:noFill/>
        </p:spPr>
        <p:txBody>
          <a:bodyPr wrap="square" rtlCol="0">
            <a:spAutoFit/>
          </a:bodyPr>
          <a:lstStyle/>
          <a:p>
            <a:r>
              <a:rPr lang="en-US" sz="1350" dirty="0"/>
              <a:t>UDP</a:t>
            </a:r>
          </a:p>
        </p:txBody>
      </p:sp>
      <p:grpSp>
        <p:nvGrpSpPr>
          <p:cNvPr id="325" name="Group 324">
            <a:extLst>
              <a:ext uri="{FF2B5EF4-FFF2-40B4-BE49-F238E27FC236}">
                <a16:creationId xmlns:a16="http://schemas.microsoft.com/office/drawing/2014/main" id="{37EFC547-EB6D-2041-A399-7B4DB2C1A32C}"/>
              </a:ext>
            </a:extLst>
          </p:cNvPr>
          <p:cNvGrpSpPr/>
          <p:nvPr/>
        </p:nvGrpSpPr>
        <p:grpSpPr>
          <a:xfrm>
            <a:off x="7822301" y="1202654"/>
            <a:ext cx="628074" cy="714236"/>
            <a:chOff x="3071015" y="2445894"/>
            <a:chExt cx="1005260" cy="1171908"/>
          </a:xfrm>
        </p:grpSpPr>
        <p:grpSp>
          <p:nvGrpSpPr>
            <p:cNvPr id="326" name="Group 325">
              <a:extLst>
                <a:ext uri="{FF2B5EF4-FFF2-40B4-BE49-F238E27FC236}">
                  <a16:creationId xmlns:a16="http://schemas.microsoft.com/office/drawing/2014/main" id="{EF0FD114-5DF5-AD4E-B2B6-57F7773723C7}"/>
                </a:ext>
              </a:extLst>
            </p:cNvPr>
            <p:cNvGrpSpPr/>
            <p:nvPr/>
          </p:nvGrpSpPr>
          <p:grpSpPr>
            <a:xfrm>
              <a:off x="3074942" y="2971665"/>
              <a:ext cx="1001333" cy="646137"/>
              <a:chOff x="3099010" y="2224073"/>
              <a:chExt cx="1001333" cy="646137"/>
            </a:xfrm>
          </p:grpSpPr>
          <p:sp>
            <p:nvSpPr>
              <p:cNvPr id="360" name="Rectangle 359">
                <a:extLst>
                  <a:ext uri="{FF2B5EF4-FFF2-40B4-BE49-F238E27FC236}">
                    <a16:creationId xmlns:a16="http://schemas.microsoft.com/office/drawing/2014/main" id="{59C63ED6-467A-6645-9274-74C1C8F36A5A}"/>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1" name="Rectangle 360">
                <a:extLst>
                  <a:ext uri="{FF2B5EF4-FFF2-40B4-BE49-F238E27FC236}">
                    <a16:creationId xmlns:a16="http://schemas.microsoft.com/office/drawing/2014/main" id="{B15E2D36-2D69-DA49-850E-BD8BAA085B53}"/>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2" name="Manual Operation 361">
                <a:extLst>
                  <a:ext uri="{FF2B5EF4-FFF2-40B4-BE49-F238E27FC236}">
                    <a16:creationId xmlns:a16="http://schemas.microsoft.com/office/drawing/2014/main" id="{71231BC3-06A8-0D4D-9511-F6806C8B16D3}"/>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3" name="Rectangle 362">
                <a:extLst>
                  <a:ext uri="{FF2B5EF4-FFF2-40B4-BE49-F238E27FC236}">
                    <a16:creationId xmlns:a16="http://schemas.microsoft.com/office/drawing/2014/main" id="{1FBF1F27-E66C-B941-A7C8-4BA2935B6BB7}"/>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4" name="Rectangle 363">
                <a:extLst>
                  <a:ext uri="{FF2B5EF4-FFF2-40B4-BE49-F238E27FC236}">
                    <a16:creationId xmlns:a16="http://schemas.microsoft.com/office/drawing/2014/main" id="{0BC4D3D3-C237-944C-870C-EF89B422BC8C}"/>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5" name="Rectangle 364">
                <a:extLst>
                  <a:ext uri="{FF2B5EF4-FFF2-40B4-BE49-F238E27FC236}">
                    <a16:creationId xmlns:a16="http://schemas.microsoft.com/office/drawing/2014/main" id="{E52CF6D1-49FB-6549-B33A-4DF81369DDB8}"/>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6" name="Rectangle 365">
                <a:extLst>
                  <a:ext uri="{FF2B5EF4-FFF2-40B4-BE49-F238E27FC236}">
                    <a16:creationId xmlns:a16="http://schemas.microsoft.com/office/drawing/2014/main" id="{ABAC2BA5-E4A9-654C-9F5B-4BF475D03961}"/>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7" name="Rectangle 366">
                <a:extLst>
                  <a:ext uri="{FF2B5EF4-FFF2-40B4-BE49-F238E27FC236}">
                    <a16:creationId xmlns:a16="http://schemas.microsoft.com/office/drawing/2014/main" id="{415AD208-C854-2142-AEE8-61E4B83905BE}"/>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8" name="Oval 367">
                <a:extLst>
                  <a:ext uri="{FF2B5EF4-FFF2-40B4-BE49-F238E27FC236}">
                    <a16:creationId xmlns:a16="http://schemas.microsoft.com/office/drawing/2014/main" id="{57D9BF39-B064-A34E-97B8-698BE03EF117}"/>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9" name="Oval 368">
                <a:extLst>
                  <a:ext uri="{FF2B5EF4-FFF2-40B4-BE49-F238E27FC236}">
                    <a16:creationId xmlns:a16="http://schemas.microsoft.com/office/drawing/2014/main" id="{9C96ED88-9D92-C143-A41C-A9C1F62C2EB2}"/>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27" name="Group 326">
              <a:extLst>
                <a:ext uri="{FF2B5EF4-FFF2-40B4-BE49-F238E27FC236}">
                  <a16:creationId xmlns:a16="http://schemas.microsoft.com/office/drawing/2014/main" id="{3E2D76AF-C656-BA4B-96A2-480C3EF04A89}"/>
                </a:ext>
              </a:extLst>
            </p:cNvPr>
            <p:cNvGrpSpPr/>
            <p:nvPr/>
          </p:nvGrpSpPr>
          <p:grpSpPr>
            <a:xfrm>
              <a:off x="3074942" y="2796434"/>
              <a:ext cx="1001333" cy="646137"/>
              <a:chOff x="3099010" y="2224073"/>
              <a:chExt cx="1001333" cy="646137"/>
            </a:xfrm>
          </p:grpSpPr>
          <p:sp>
            <p:nvSpPr>
              <p:cNvPr id="350" name="Rectangle 349">
                <a:extLst>
                  <a:ext uri="{FF2B5EF4-FFF2-40B4-BE49-F238E27FC236}">
                    <a16:creationId xmlns:a16="http://schemas.microsoft.com/office/drawing/2014/main" id="{F3829CDB-5567-964C-98B5-881213DC38E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1" name="Rectangle 350">
                <a:extLst>
                  <a:ext uri="{FF2B5EF4-FFF2-40B4-BE49-F238E27FC236}">
                    <a16:creationId xmlns:a16="http://schemas.microsoft.com/office/drawing/2014/main" id="{8278F707-2C30-9341-A0DE-40E37552E49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2" name="Manual Operation 351">
                <a:extLst>
                  <a:ext uri="{FF2B5EF4-FFF2-40B4-BE49-F238E27FC236}">
                    <a16:creationId xmlns:a16="http://schemas.microsoft.com/office/drawing/2014/main" id="{46F16A6B-8FC0-7643-8DFB-6C680F003AD4}"/>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3" name="Rectangle 352">
                <a:extLst>
                  <a:ext uri="{FF2B5EF4-FFF2-40B4-BE49-F238E27FC236}">
                    <a16:creationId xmlns:a16="http://schemas.microsoft.com/office/drawing/2014/main" id="{58D6169A-05A0-5C4C-BC3D-70AE1C69DBC1}"/>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4" name="Rectangle 353">
                <a:extLst>
                  <a:ext uri="{FF2B5EF4-FFF2-40B4-BE49-F238E27FC236}">
                    <a16:creationId xmlns:a16="http://schemas.microsoft.com/office/drawing/2014/main" id="{4432441D-5404-0F47-9563-44C97F618E4E}"/>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5" name="Rectangle 354">
                <a:extLst>
                  <a:ext uri="{FF2B5EF4-FFF2-40B4-BE49-F238E27FC236}">
                    <a16:creationId xmlns:a16="http://schemas.microsoft.com/office/drawing/2014/main" id="{F5714CB1-013C-F74C-A98B-CEC190AE18F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6" name="Rectangle 355">
                <a:extLst>
                  <a:ext uri="{FF2B5EF4-FFF2-40B4-BE49-F238E27FC236}">
                    <a16:creationId xmlns:a16="http://schemas.microsoft.com/office/drawing/2014/main" id="{AA6B458C-9884-F346-8BC2-3F5D843BF8FC}"/>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7" name="Rectangle 356">
                <a:extLst>
                  <a:ext uri="{FF2B5EF4-FFF2-40B4-BE49-F238E27FC236}">
                    <a16:creationId xmlns:a16="http://schemas.microsoft.com/office/drawing/2014/main" id="{338EB415-9C93-4245-8E3C-DB120D66FA11}"/>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8" name="Oval 357">
                <a:extLst>
                  <a:ext uri="{FF2B5EF4-FFF2-40B4-BE49-F238E27FC236}">
                    <a16:creationId xmlns:a16="http://schemas.microsoft.com/office/drawing/2014/main" id="{F0C94661-3491-3B4E-B6D1-E196F0DE9764}"/>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9" name="Oval 358">
                <a:extLst>
                  <a:ext uri="{FF2B5EF4-FFF2-40B4-BE49-F238E27FC236}">
                    <a16:creationId xmlns:a16="http://schemas.microsoft.com/office/drawing/2014/main" id="{10A38EE6-90FF-C544-A21D-F7974CCC96A8}"/>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28" name="Group 327">
              <a:extLst>
                <a:ext uri="{FF2B5EF4-FFF2-40B4-BE49-F238E27FC236}">
                  <a16:creationId xmlns:a16="http://schemas.microsoft.com/office/drawing/2014/main" id="{4A01F076-CB43-084F-875B-4154E22B3125}"/>
                </a:ext>
              </a:extLst>
            </p:cNvPr>
            <p:cNvGrpSpPr/>
            <p:nvPr/>
          </p:nvGrpSpPr>
          <p:grpSpPr>
            <a:xfrm>
              <a:off x="3074942" y="2620394"/>
              <a:ext cx="1001333" cy="646137"/>
              <a:chOff x="3099010" y="2224073"/>
              <a:chExt cx="1001333" cy="646137"/>
            </a:xfrm>
          </p:grpSpPr>
          <p:sp>
            <p:nvSpPr>
              <p:cNvPr id="340" name="Rectangle 339">
                <a:extLst>
                  <a:ext uri="{FF2B5EF4-FFF2-40B4-BE49-F238E27FC236}">
                    <a16:creationId xmlns:a16="http://schemas.microsoft.com/office/drawing/2014/main" id="{1E6E6C33-5CA8-5446-B4AC-332215D27504}"/>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1" name="Rectangle 340">
                <a:extLst>
                  <a:ext uri="{FF2B5EF4-FFF2-40B4-BE49-F238E27FC236}">
                    <a16:creationId xmlns:a16="http://schemas.microsoft.com/office/drawing/2014/main" id="{FFD01DD7-4330-1A41-8371-CE70BFE79833}"/>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2" name="Manual Operation 341">
                <a:extLst>
                  <a:ext uri="{FF2B5EF4-FFF2-40B4-BE49-F238E27FC236}">
                    <a16:creationId xmlns:a16="http://schemas.microsoft.com/office/drawing/2014/main" id="{383F90FA-FB31-9040-8460-0715B095E9C4}"/>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3" name="Rectangle 342">
                <a:extLst>
                  <a:ext uri="{FF2B5EF4-FFF2-40B4-BE49-F238E27FC236}">
                    <a16:creationId xmlns:a16="http://schemas.microsoft.com/office/drawing/2014/main" id="{120FC3C2-EBF4-8B4B-A4AD-9C65711F67AD}"/>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4" name="Rectangle 343">
                <a:extLst>
                  <a:ext uri="{FF2B5EF4-FFF2-40B4-BE49-F238E27FC236}">
                    <a16:creationId xmlns:a16="http://schemas.microsoft.com/office/drawing/2014/main" id="{AFAC17C8-C874-6A4D-BBE7-1D5861EE588A}"/>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5" name="Rectangle 344">
                <a:extLst>
                  <a:ext uri="{FF2B5EF4-FFF2-40B4-BE49-F238E27FC236}">
                    <a16:creationId xmlns:a16="http://schemas.microsoft.com/office/drawing/2014/main" id="{BB355A4A-FF34-944D-8538-F1FF302E3B5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6" name="Rectangle 345">
                <a:extLst>
                  <a:ext uri="{FF2B5EF4-FFF2-40B4-BE49-F238E27FC236}">
                    <a16:creationId xmlns:a16="http://schemas.microsoft.com/office/drawing/2014/main" id="{F318A102-BD15-CD4A-AAF8-E17F4458EFB5}"/>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7" name="Rectangle 346">
                <a:extLst>
                  <a:ext uri="{FF2B5EF4-FFF2-40B4-BE49-F238E27FC236}">
                    <a16:creationId xmlns:a16="http://schemas.microsoft.com/office/drawing/2014/main" id="{E5B85BC8-34B7-9B44-9301-11B60A373199}"/>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8" name="Oval 347">
                <a:extLst>
                  <a:ext uri="{FF2B5EF4-FFF2-40B4-BE49-F238E27FC236}">
                    <a16:creationId xmlns:a16="http://schemas.microsoft.com/office/drawing/2014/main" id="{7E01E8FB-6310-A140-8F61-A5596621C66F}"/>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9" name="Oval 348">
                <a:extLst>
                  <a:ext uri="{FF2B5EF4-FFF2-40B4-BE49-F238E27FC236}">
                    <a16:creationId xmlns:a16="http://schemas.microsoft.com/office/drawing/2014/main" id="{9050D604-8BE2-4D4A-9CE1-CB0B16FEA76F}"/>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29" name="Group 328">
              <a:extLst>
                <a:ext uri="{FF2B5EF4-FFF2-40B4-BE49-F238E27FC236}">
                  <a16:creationId xmlns:a16="http://schemas.microsoft.com/office/drawing/2014/main" id="{BF5C704F-46E7-6C45-9988-D0BCD5013961}"/>
                </a:ext>
              </a:extLst>
            </p:cNvPr>
            <p:cNvGrpSpPr/>
            <p:nvPr/>
          </p:nvGrpSpPr>
          <p:grpSpPr>
            <a:xfrm>
              <a:off x="3071015" y="2445894"/>
              <a:ext cx="1001333" cy="646137"/>
              <a:chOff x="3099010" y="2224073"/>
              <a:chExt cx="1001333" cy="646137"/>
            </a:xfrm>
          </p:grpSpPr>
          <p:sp>
            <p:nvSpPr>
              <p:cNvPr id="330" name="Rectangle 329">
                <a:extLst>
                  <a:ext uri="{FF2B5EF4-FFF2-40B4-BE49-F238E27FC236}">
                    <a16:creationId xmlns:a16="http://schemas.microsoft.com/office/drawing/2014/main" id="{DE304773-C893-7E4E-8298-689A8EDED2F6}"/>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1" name="Rectangle 330">
                <a:extLst>
                  <a:ext uri="{FF2B5EF4-FFF2-40B4-BE49-F238E27FC236}">
                    <a16:creationId xmlns:a16="http://schemas.microsoft.com/office/drawing/2014/main" id="{D0C42AE9-7F32-5F47-8C8B-3A26D04AD4C3}"/>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2" name="Manual Operation 331">
                <a:extLst>
                  <a:ext uri="{FF2B5EF4-FFF2-40B4-BE49-F238E27FC236}">
                    <a16:creationId xmlns:a16="http://schemas.microsoft.com/office/drawing/2014/main" id="{980C5313-11E2-BB4F-83DD-94A2FDFA5B7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3" name="Rectangle 332">
                <a:extLst>
                  <a:ext uri="{FF2B5EF4-FFF2-40B4-BE49-F238E27FC236}">
                    <a16:creationId xmlns:a16="http://schemas.microsoft.com/office/drawing/2014/main" id="{30A92DB2-4332-3E44-87D7-F5C2DDCF7A17}"/>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4" name="Rectangle 333">
                <a:extLst>
                  <a:ext uri="{FF2B5EF4-FFF2-40B4-BE49-F238E27FC236}">
                    <a16:creationId xmlns:a16="http://schemas.microsoft.com/office/drawing/2014/main" id="{9FFC9042-1CEA-D346-9B03-C680BB03141B}"/>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5" name="Rectangle 334">
                <a:extLst>
                  <a:ext uri="{FF2B5EF4-FFF2-40B4-BE49-F238E27FC236}">
                    <a16:creationId xmlns:a16="http://schemas.microsoft.com/office/drawing/2014/main" id="{AECB7493-A52B-CA4E-B2C6-DE4CEA6D04B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6" name="Rectangle 335">
                <a:extLst>
                  <a:ext uri="{FF2B5EF4-FFF2-40B4-BE49-F238E27FC236}">
                    <a16:creationId xmlns:a16="http://schemas.microsoft.com/office/drawing/2014/main" id="{BB21CC27-51F2-CB4A-9918-563A48D81DBD}"/>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7" name="Rectangle 336">
                <a:extLst>
                  <a:ext uri="{FF2B5EF4-FFF2-40B4-BE49-F238E27FC236}">
                    <a16:creationId xmlns:a16="http://schemas.microsoft.com/office/drawing/2014/main" id="{CDB96693-3D96-D541-9E51-2E6131EE34B0}"/>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8" name="Oval 337">
                <a:extLst>
                  <a:ext uri="{FF2B5EF4-FFF2-40B4-BE49-F238E27FC236}">
                    <a16:creationId xmlns:a16="http://schemas.microsoft.com/office/drawing/2014/main" id="{7D627163-174C-5E49-9DC4-F46204B012E4}"/>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39" name="Oval 338">
                <a:extLst>
                  <a:ext uri="{FF2B5EF4-FFF2-40B4-BE49-F238E27FC236}">
                    <a16:creationId xmlns:a16="http://schemas.microsoft.com/office/drawing/2014/main" id="{68AF2D6D-558E-5346-ACF8-3288133E4231}"/>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370" name="Group 369">
            <a:extLst>
              <a:ext uri="{FF2B5EF4-FFF2-40B4-BE49-F238E27FC236}">
                <a16:creationId xmlns:a16="http://schemas.microsoft.com/office/drawing/2014/main" id="{9DAE5223-F0DC-6949-96A9-12CAAF29340D}"/>
              </a:ext>
            </a:extLst>
          </p:cNvPr>
          <p:cNvGrpSpPr/>
          <p:nvPr/>
        </p:nvGrpSpPr>
        <p:grpSpPr>
          <a:xfrm>
            <a:off x="7818071" y="1967436"/>
            <a:ext cx="628074" cy="714236"/>
            <a:chOff x="3071015" y="2445894"/>
            <a:chExt cx="1005260" cy="1171908"/>
          </a:xfrm>
        </p:grpSpPr>
        <p:grpSp>
          <p:nvGrpSpPr>
            <p:cNvPr id="371" name="Group 370">
              <a:extLst>
                <a:ext uri="{FF2B5EF4-FFF2-40B4-BE49-F238E27FC236}">
                  <a16:creationId xmlns:a16="http://schemas.microsoft.com/office/drawing/2014/main" id="{BDD9F9BF-80DF-9942-B541-493C80D4E935}"/>
                </a:ext>
              </a:extLst>
            </p:cNvPr>
            <p:cNvGrpSpPr/>
            <p:nvPr/>
          </p:nvGrpSpPr>
          <p:grpSpPr>
            <a:xfrm>
              <a:off x="3074942" y="2971665"/>
              <a:ext cx="1001333" cy="646137"/>
              <a:chOff x="3099010" y="2224073"/>
              <a:chExt cx="1001333" cy="646137"/>
            </a:xfrm>
          </p:grpSpPr>
          <p:sp>
            <p:nvSpPr>
              <p:cNvPr id="505" name="Rectangle 504">
                <a:extLst>
                  <a:ext uri="{FF2B5EF4-FFF2-40B4-BE49-F238E27FC236}">
                    <a16:creationId xmlns:a16="http://schemas.microsoft.com/office/drawing/2014/main" id="{B2B86E58-36CC-5743-9229-F3AD605F92DF}"/>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6" name="Rectangle 505">
                <a:extLst>
                  <a:ext uri="{FF2B5EF4-FFF2-40B4-BE49-F238E27FC236}">
                    <a16:creationId xmlns:a16="http://schemas.microsoft.com/office/drawing/2014/main" id="{F603CD38-066B-BE43-9785-8C34844C29EC}"/>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7" name="Manual Operation 506">
                <a:extLst>
                  <a:ext uri="{FF2B5EF4-FFF2-40B4-BE49-F238E27FC236}">
                    <a16:creationId xmlns:a16="http://schemas.microsoft.com/office/drawing/2014/main" id="{45A19C58-6EA2-6B46-AFB8-573A28B2A3F8}"/>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8" name="Rectangle 507">
                <a:extLst>
                  <a:ext uri="{FF2B5EF4-FFF2-40B4-BE49-F238E27FC236}">
                    <a16:creationId xmlns:a16="http://schemas.microsoft.com/office/drawing/2014/main" id="{3CAE6E43-7330-5B47-8EFC-6AB2F67DB71A}"/>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9" name="Rectangle 508">
                <a:extLst>
                  <a:ext uri="{FF2B5EF4-FFF2-40B4-BE49-F238E27FC236}">
                    <a16:creationId xmlns:a16="http://schemas.microsoft.com/office/drawing/2014/main" id="{61C69CE5-D1AB-DD4D-8F9A-796CA9F706BE}"/>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0" name="Rectangle 509">
                <a:extLst>
                  <a:ext uri="{FF2B5EF4-FFF2-40B4-BE49-F238E27FC236}">
                    <a16:creationId xmlns:a16="http://schemas.microsoft.com/office/drawing/2014/main" id="{B6A226AE-4B91-B846-AA42-C07E4D85E38B}"/>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1" name="Rectangle 510">
                <a:extLst>
                  <a:ext uri="{FF2B5EF4-FFF2-40B4-BE49-F238E27FC236}">
                    <a16:creationId xmlns:a16="http://schemas.microsoft.com/office/drawing/2014/main" id="{FD195F90-A4D9-BD40-9215-DDF4CDBC3D8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2" name="Rectangle 511">
                <a:extLst>
                  <a:ext uri="{FF2B5EF4-FFF2-40B4-BE49-F238E27FC236}">
                    <a16:creationId xmlns:a16="http://schemas.microsoft.com/office/drawing/2014/main" id="{24DD0679-81A9-7644-A649-CE5B5CEAB28F}"/>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3" name="Oval 512">
                <a:extLst>
                  <a:ext uri="{FF2B5EF4-FFF2-40B4-BE49-F238E27FC236}">
                    <a16:creationId xmlns:a16="http://schemas.microsoft.com/office/drawing/2014/main" id="{8CBE424D-6296-8544-8579-85F48B32BCBA}"/>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4" name="Oval 513">
                <a:extLst>
                  <a:ext uri="{FF2B5EF4-FFF2-40B4-BE49-F238E27FC236}">
                    <a16:creationId xmlns:a16="http://schemas.microsoft.com/office/drawing/2014/main" id="{0AFD9185-6104-A644-A8AA-CD021C1CF822}"/>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72" name="Group 371">
              <a:extLst>
                <a:ext uri="{FF2B5EF4-FFF2-40B4-BE49-F238E27FC236}">
                  <a16:creationId xmlns:a16="http://schemas.microsoft.com/office/drawing/2014/main" id="{2D5E1F74-2AE3-C54E-BCC6-E93958DC37A3}"/>
                </a:ext>
              </a:extLst>
            </p:cNvPr>
            <p:cNvGrpSpPr/>
            <p:nvPr/>
          </p:nvGrpSpPr>
          <p:grpSpPr>
            <a:xfrm>
              <a:off x="3074942" y="2796434"/>
              <a:ext cx="1001333" cy="646137"/>
              <a:chOff x="3099010" y="2224073"/>
              <a:chExt cx="1001333" cy="646137"/>
            </a:xfrm>
          </p:grpSpPr>
          <p:sp>
            <p:nvSpPr>
              <p:cNvPr id="495" name="Rectangle 494">
                <a:extLst>
                  <a:ext uri="{FF2B5EF4-FFF2-40B4-BE49-F238E27FC236}">
                    <a16:creationId xmlns:a16="http://schemas.microsoft.com/office/drawing/2014/main" id="{1163B687-3018-3940-BD2F-10BF1339F4E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96" name="Rectangle 495">
                <a:extLst>
                  <a:ext uri="{FF2B5EF4-FFF2-40B4-BE49-F238E27FC236}">
                    <a16:creationId xmlns:a16="http://schemas.microsoft.com/office/drawing/2014/main" id="{BAF4C539-8EA3-BF4B-B8F9-C8C621EFD302}"/>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97" name="Manual Operation 496">
                <a:extLst>
                  <a:ext uri="{FF2B5EF4-FFF2-40B4-BE49-F238E27FC236}">
                    <a16:creationId xmlns:a16="http://schemas.microsoft.com/office/drawing/2014/main" id="{6624B159-0351-2246-86C2-9E1E5B0C72D1}"/>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98" name="Rectangle 497">
                <a:extLst>
                  <a:ext uri="{FF2B5EF4-FFF2-40B4-BE49-F238E27FC236}">
                    <a16:creationId xmlns:a16="http://schemas.microsoft.com/office/drawing/2014/main" id="{9BF7D375-9231-6B41-9DB0-B85904A26271}"/>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99" name="Rectangle 498">
                <a:extLst>
                  <a:ext uri="{FF2B5EF4-FFF2-40B4-BE49-F238E27FC236}">
                    <a16:creationId xmlns:a16="http://schemas.microsoft.com/office/drawing/2014/main" id="{9464DA6F-1FE8-BA4D-AD02-C9DDBE2475B5}"/>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0" name="Rectangle 499">
                <a:extLst>
                  <a:ext uri="{FF2B5EF4-FFF2-40B4-BE49-F238E27FC236}">
                    <a16:creationId xmlns:a16="http://schemas.microsoft.com/office/drawing/2014/main" id="{4E07D040-2EEF-FC42-B414-F6AB64E3D509}"/>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1" name="Rectangle 500">
                <a:extLst>
                  <a:ext uri="{FF2B5EF4-FFF2-40B4-BE49-F238E27FC236}">
                    <a16:creationId xmlns:a16="http://schemas.microsoft.com/office/drawing/2014/main" id="{9439E76C-310F-3A4F-96B1-34BDE63EF637}"/>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2" name="Rectangle 501">
                <a:extLst>
                  <a:ext uri="{FF2B5EF4-FFF2-40B4-BE49-F238E27FC236}">
                    <a16:creationId xmlns:a16="http://schemas.microsoft.com/office/drawing/2014/main" id="{B2E4E35E-B962-8642-99BE-A26D3D5B484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3" name="Oval 502">
                <a:extLst>
                  <a:ext uri="{FF2B5EF4-FFF2-40B4-BE49-F238E27FC236}">
                    <a16:creationId xmlns:a16="http://schemas.microsoft.com/office/drawing/2014/main" id="{2EEA9E65-9565-3E4B-A4ED-6B9F50639283}"/>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4" name="Oval 503">
                <a:extLst>
                  <a:ext uri="{FF2B5EF4-FFF2-40B4-BE49-F238E27FC236}">
                    <a16:creationId xmlns:a16="http://schemas.microsoft.com/office/drawing/2014/main" id="{B6454D83-B200-0A4E-BE72-AF653D840C55}"/>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373" name="Group 372">
              <a:extLst>
                <a:ext uri="{FF2B5EF4-FFF2-40B4-BE49-F238E27FC236}">
                  <a16:creationId xmlns:a16="http://schemas.microsoft.com/office/drawing/2014/main" id="{A69B3062-87CA-B646-80AA-46A7CEDB1113}"/>
                </a:ext>
              </a:extLst>
            </p:cNvPr>
            <p:cNvGrpSpPr/>
            <p:nvPr/>
          </p:nvGrpSpPr>
          <p:grpSpPr>
            <a:xfrm>
              <a:off x="3074942" y="2620394"/>
              <a:ext cx="1001333" cy="646137"/>
              <a:chOff x="3099010" y="2224073"/>
              <a:chExt cx="1001333" cy="646137"/>
            </a:xfrm>
          </p:grpSpPr>
          <p:sp>
            <p:nvSpPr>
              <p:cNvPr id="485" name="Rectangle 484">
                <a:extLst>
                  <a:ext uri="{FF2B5EF4-FFF2-40B4-BE49-F238E27FC236}">
                    <a16:creationId xmlns:a16="http://schemas.microsoft.com/office/drawing/2014/main" id="{CFB56DAC-A222-DE4A-A1C8-8180592579E3}"/>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6" name="Rectangle 485">
                <a:extLst>
                  <a:ext uri="{FF2B5EF4-FFF2-40B4-BE49-F238E27FC236}">
                    <a16:creationId xmlns:a16="http://schemas.microsoft.com/office/drawing/2014/main" id="{81805C6D-E58E-624B-A752-5AFC6DB58102}"/>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7" name="Manual Operation 486">
                <a:extLst>
                  <a:ext uri="{FF2B5EF4-FFF2-40B4-BE49-F238E27FC236}">
                    <a16:creationId xmlns:a16="http://schemas.microsoft.com/office/drawing/2014/main" id="{9135FB30-696B-6140-8395-B46401299EA3}"/>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8" name="Rectangle 487">
                <a:extLst>
                  <a:ext uri="{FF2B5EF4-FFF2-40B4-BE49-F238E27FC236}">
                    <a16:creationId xmlns:a16="http://schemas.microsoft.com/office/drawing/2014/main" id="{6D961DAE-35E0-7B42-A663-E9776A6BA6FC}"/>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9" name="Rectangle 488">
                <a:extLst>
                  <a:ext uri="{FF2B5EF4-FFF2-40B4-BE49-F238E27FC236}">
                    <a16:creationId xmlns:a16="http://schemas.microsoft.com/office/drawing/2014/main" id="{189BDF33-FC4B-5246-AFDC-FC78693480BE}"/>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90" name="Rectangle 489">
                <a:extLst>
                  <a:ext uri="{FF2B5EF4-FFF2-40B4-BE49-F238E27FC236}">
                    <a16:creationId xmlns:a16="http://schemas.microsoft.com/office/drawing/2014/main" id="{56DFF29A-8926-BF47-B373-F73AD211032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91" name="Rectangle 490">
                <a:extLst>
                  <a:ext uri="{FF2B5EF4-FFF2-40B4-BE49-F238E27FC236}">
                    <a16:creationId xmlns:a16="http://schemas.microsoft.com/office/drawing/2014/main" id="{76ABEDE8-9FB0-5A45-8CD3-E97D7DBE64B6}"/>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92" name="Rectangle 491">
                <a:extLst>
                  <a:ext uri="{FF2B5EF4-FFF2-40B4-BE49-F238E27FC236}">
                    <a16:creationId xmlns:a16="http://schemas.microsoft.com/office/drawing/2014/main" id="{860A81A6-528A-6141-8CCA-92906FCFF235}"/>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93" name="Oval 492">
                <a:extLst>
                  <a:ext uri="{FF2B5EF4-FFF2-40B4-BE49-F238E27FC236}">
                    <a16:creationId xmlns:a16="http://schemas.microsoft.com/office/drawing/2014/main" id="{0BD7849F-34AA-2043-B8D8-25A41E4D8CA9}"/>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94" name="Oval 493">
                <a:extLst>
                  <a:ext uri="{FF2B5EF4-FFF2-40B4-BE49-F238E27FC236}">
                    <a16:creationId xmlns:a16="http://schemas.microsoft.com/office/drawing/2014/main" id="{77C25E1F-B505-C84B-82B7-8805CAE49C14}"/>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74" name="Group 473">
              <a:extLst>
                <a:ext uri="{FF2B5EF4-FFF2-40B4-BE49-F238E27FC236}">
                  <a16:creationId xmlns:a16="http://schemas.microsoft.com/office/drawing/2014/main" id="{4522122D-5A74-D542-8EDC-730AEEBB64A8}"/>
                </a:ext>
              </a:extLst>
            </p:cNvPr>
            <p:cNvGrpSpPr/>
            <p:nvPr/>
          </p:nvGrpSpPr>
          <p:grpSpPr>
            <a:xfrm>
              <a:off x="3071015" y="2445894"/>
              <a:ext cx="1001333" cy="646137"/>
              <a:chOff x="3099010" y="2224073"/>
              <a:chExt cx="1001333" cy="646137"/>
            </a:xfrm>
          </p:grpSpPr>
          <p:sp>
            <p:nvSpPr>
              <p:cNvPr id="475" name="Rectangle 474">
                <a:extLst>
                  <a:ext uri="{FF2B5EF4-FFF2-40B4-BE49-F238E27FC236}">
                    <a16:creationId xmlns:a16="http://schemas.microsoft.com/office/drawing/2014/main" id="{CAFB88BF-A965-7143-A462-7EBFBE65FA54}"/>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6" name="Rectangle 475">
                <a:extLst>
                  <a:ext uri="{FF2B5EF4-FFF2-40B4-BE49-F238E27FC236}">
                    <a16:creationId xmlns:a16="http://schemas.microsoft.com/office/drawing/2014/main" id="{29B40176-FF68-804E-9ACF-2614584677C9}"/>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7" name="Manual Operation 476">
                <a:extLst>
                  <a:ext uri="{FF2B5EF4-FFF2-40B4-BE49-F238E27FC236}">
                    <a16:creationId xmlns:a16="http://schemas.microsoft.com/office/drawing/2014/main" id="{DED9BCD2-2A78-7740-8DBD-F33644CC82C4}"/>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8" name="Rectangle 477">
                <a:extLst>
                  <a:ext uri="{FF2B5EF4-FFF2-40B4-BE49-F238E27FC236}">
                    <a16:creationId xmlns:a16="http://schemas.microsoft.com/office/drawing/2014/main" id="{CDF0C36C-0EB2-6B4E-B5E3-FA239B8288A9}"/>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79" name="Rectangle 478">
                <a:extLst>
                  <a:ext uri="{FF2B5EF4-FFF2-40B4-BE49-F238E27FC236}">
                    <a16:creationId xmlns:a16="http://schemas.microsoft.com/office/drawing/2014/main" id="{68B32B04-62CE-E847-B410-82ABE81614A2}"/>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0" name="Rectangle 479">
                <a:extLst>
                  <a:ext uri="{FF2B5EF4-FFF2-40B4-BE49-F238E27FC236}">
                    <a16:creationId xmlns:a16="http://schemas.microsoft.com/office/drawing/2014/main" id="{80F36563-3A98-4F41-8329-FC63750B8399}"/>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1" name="Rectangle 480">
                <a:extLst>
                  <a:ext uri="{FF2B5EF4-FFF2-40B4-BE49-F238E27FC236}">
                    <a16:creationId xmlns:a16="http://schemas.microsoft.com/office/drawing/2014/main" id="{FC75994F-6DE2-B948-9EA6-F58600CFC3F2}"/>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2" name="Rectangle 481">
                <a:extLst>
                  <a:ext uri="{FF2B5EF4-FFF2-40B4-BE49-F238E27FC236}">
                    <a16:creationId xmlns:a16="http://schemas.microsoft.com/office/drawing/2014/main" id="{3AD6DCA8-E2E9-5B49-84BB-967E514D807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3" name="Oval 482">
                <a:extLst>
                  <a:ext uri="{FF2B5EF4-FFF2-40B4-BE49-F238E27FC236}">
                    <a16:creationId xmlns:a16="http://schemas.microsoft.com/office/drawing/2014/main" id="{7FA548E4-1441-6348-945C-D3A445E39F3B}"/>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84" name="Oval 483">
                <a:extLst>
                  <a:ext uri="{FF2B5EF4-FFF2-40B4-BE49-F238E27FC236}">
                    <a16:creationId xmlns:a16="http://schemas.microsoft.com/office/drawing/2014/main" id="{185BF909-759B-454A-835D-2998AA944059}"/>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515" name="Group 514">
            <a:extLst>
              <a:ext uri="{FF2B5EF4-FFF2-40B4-BE49-F238E27FC236}">
                <a16:creationId xmlns:a16="http://schemas.microsoft.com/office/drawing/2014/main" id="{B554AC46-6BBC-6245-817F-4941172C3F28}"/>
              </a:ext>
            </a:extLst>
          </p:cNvPr>
          <p:cNvGrpSpPr/>
          <p:nvPr/>
        </p:nvGrpSpPr>
        <p:grpSpPr>
          <a:xfrm>
            <a:off x="7822301" y="2733167"/>
            <a:ext cx="628074" cy="714236"/>
            <a:chOff x="3071015" y="2445894"/>
            <a:chExt cx="1005260" cy="1171908"/>
          </a:xfrm>
        </p:grpSpPr>
        <p:grpSp>
          <p:nvGrpSpPr>
            <p:cNvPr id="516" name="Group 515">
              <a:extLst>
                <a:ext uri="{FF2B5EF4-FFF2-40B4-BE49-F238E27FC236}">
                  <a16:creationId xmlns:a16="http://schemas.microsoft.com/office/drawing/2014/main" id="{14A1CE94-06FC-9842-99E2-A7C6332E4D01}"/>
                </a:ext>
              </a:extLst>
            </p:cNvPr>
            <p:cNvGrpSpPr/>
            <p:nvPr/>
          </p:nvGrpSpPr>
          <p:grpSpPr>
            <a:xfrm>
              <a:off x="3074942" y="2971665"/>
              <a:ext cx="1001333" cy="646137"/>
              <a:chOff x="3099010" y="2224073"/>
              <a:chExt cx="1001333" cy="646137"/>
            </a:xfrm>
          </p:grpSpPr>
          <p:sp>
            <p:nvSpPr>
              <p:cNvPr id="550" name="Rectangle 549">
                <a:extLst>
                  <a:ext uri="{FF2B5EF4-FFF2-40B4-BE49-F238E27FC236}">
                    <a16:creationId xmlns:a16="http://schemas.microsoft.com/office/drawing/2014/main" id="{5F6F2C7E-4A75-1C46-9179-6268465EAFEA}"/>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1" name="Rectangle 550">
                <a:extLst>
                  <a:ext uri="{FF2B5EF4-FFF2-40B4-BE49-F238E27FC236}">
                    <a16:creationId xmlns:a16="http://schemas.microsoft.com/office/drawing/2014/main" id="{041B619D-07E3-E640-8968-4E2617DC5055}"/>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2" name="Manual Operation 551">
                <a:extLst>
                  <a:ext uri="{FF2B5EF4-FFF2-40B4-BE49-F238E27FC236}">
                    <a16:creationId xmlns:a16="http://schemas.microsoft.com/office/drawing/2014/main" id="{09359E8B-AE54-3842-B883-EBE0BCAE94B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3" name="Rectangle 552">
                <a:extLst>
                  <a:ext uri="{FF2B5EF4-FFF2-40B4-BE49-F238E27FC236}">
                    <a16:creationId xmlns:a16="http://schemas.microsoft.com/office/drawing/2014/main" id="{71C5FA0A-4666-2F42-8B3E-40EA53473195}"/>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4" name="Rectangle 553">
                <a:extLst>
                  <a:ext uri="{FF2B5EF4-FFF2-40B4-BE49-F238E27FC236}">
                    <a16:creationId xmlns:a16="http://schemas.microsoft.com/office/drawing/2014/main" id="{1DF349C7-CABB-504C-9CF5-2EAD0087212A}"/>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5" name="Rectangle 554">
                <a:extLst>
                  <a:ext uri="{FF2B5EF4-FFF2-40B4-BE49-F238E27FC236}">
                    <a16:creationId xmlns:a16="http://schemas.microsoft.com/office/drawing/2014/main" id="{2004990B-94C9-3447-B45D-72A130CBDF3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6" name="Rectangle 555">
                <a:extLst>
                  <a:ext uri="{FF2B5EF4-FFF2-40B4-BE49-F238E27FC236}">
                    <a16:creationId xmlns:a16="http://schemas.microsoft.com/office/drawing/2014/main" id="{53D4AB26-EB12-EE4C-B450-EAAAE04689CB}"/>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7" name="Rectangle 556">
                <a:extLst>
                  <a:ext uri="{FF2B5EF4-FFF2-40B4-BE49-F238E27FC236}">
                    <a16:creationId xmlns:a16="http://schemas.microsoft.com/office/drawing/2014/main" id="{2B8DF442-3E6A-E049-924D-2051437AD46A}"/>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8" name="Oval 557">
                <a:extLst>
                  <a:ext uri="{FF2B5EF4-FFF2-40B4-BE49-F238E27FC236}">
                    <a16:creationId xmlns:a16="http://schemas.microsoft.com/office/drawing/2014/main" id="{25EA71C1-74E2-A745-BBA6-9A0A74927FEB}"/>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9" name="Oval 558">
                <a:extLst>
                  <a:ext uri="{FF2B5EF4-FFF2-40B4-BE49-F238E27FC236}">
                    <a16:creationId xmlns:a16="http://schemas.microsoft.com/office/drawing/2014/main" id="{674BB1A2-3E89-D845-B9FA-8DC2EC41D429}"/>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17" name="Group 516">
              <a:extLst>
                <a:ext uri="{FF2B5EF4-FFF2-40B4-BE49-F238E27FC236}">
                  <a16:creationId xmlns:a16="http://schemas.microsoft.com/office/drawing/2014/main" id="{0137F298-DE4A-154F-9032-CE5C4D20978D}"/>
                </a:ext>
              </a:extLst>
            </p:cNvPr>
            <p:cNvGrpSpPr/>
            <p:nvPr/>
          </p:nvGrpSpPr>
          <p:grpSpPr>
            <a:xfrm>
              <a:off x="3074942" y="2796434"/>
              <a:ext cx="1001333" cy="646137"/>
              <a:chOff x="3099010" y="2224073"/>
              <a:chExt cx="1001333" cy="646137"/>
            </a:xfrm>
          </p:grpSpPr>
          <p:sp>
            <p:nvSpPr>
              <p:cNvPr id="540" name="Rectangle 539">
                <a:extLst>
                  <a:ext uri="{FF2B5EF4-FFF2-40B4-BE49-F238E27FC236}">
                    <a16:creationId xmlns:a16="http://schemas.microsoft.com/office/drawing/2014/main" id="{5495AF38-E4F0-E14C-8ABD-508EBEE9F385}"/>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1" name="Rectangle 540">
                <a:extLst>
                  <a:ext uri="{FF2B5EF4-FFF2-40B4-BE49-F238E27FC236}">
                    <a16:creationId xmlns:a16="http://schemas.microsoft.com/office/drawing/2014/main" id="{44F30A14-EC65-454A-A78C-8E42D075C997}"/>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2" name="Manual Operation 541">
                <a:extLst>
                  <a:ext uri="{FF2B5EF4-FFF2-40B4-BE49-F238E27FC236}">
                    <a16:creationId xmlns:a16="http://schemas.microsoft.com/office/drawing/2014/main" id="{99DE6CCC-B511-6C43-9DC1-0763115BA47E}"/>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3" name="Rectangle 542">
                <a:extLst>
                  <a:ext uri="{FF2B5EF4-FFF2-40B4-BE49-F238E27FC236}">
                    <a16:creationId xmlns:a16="http://schemas.microsoft.com/office/drawing/2014/main" id="{BA207B6D-CBDB-724E-BF00-B3256FD67675}"/>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4" name="Rectangle 543">
                <a:extLst>
                  <a:ext uri="{FF2B5EF4-FFF2-40B4-BE49-F238E27FC236}">
                    <a16:creationId xmlns:a16="http://schemas.microsoft.com/office/drawing/2014/main" id="{ED4A775A-C4A2-5D42-BD21-EDE9E467227B}"/>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5" name="Rectangle 544">
                <a:extLst>
                  <a:ext uri="{FF2B5EF4-FFF2-40B4-BE49-F238E27FC236}">
                    <a16:creationId xmlns:a16="http://schemas.microsoft.com/office/drawing/2014/main" id="{B74561E5-6D9B-7A4C-BAAF-1169A4D6247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6" name="Rectangle 545">
                <a:extLst>
                  <a:ext uri="{FF2B5EF4-FFF2-40B4-BE49-F238E27FC236}">
                    <a16:creationId xmlns:a16="http://schemas.microsoft.com/office/drawing/2014/main" id="{5F328DA9-2DF0-4347-BFC0-056D5C6444D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7" name="Rectangle 546">
                <a:extLst>
                  <a:ext uri="{FF2B5EF4-FFF2-40B4-BE49-F238E27FC236}">
                    <a16:creationId xmlns:a16="http://schemas.microsoft.com/office/drawing/2014/main" id="{5E90BF25-100C-8340-895E-0661C1AD55D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8" name="Oval 547">
                <a:extLst>
                  <a:ext uri="{FF2B5EF4-FFF2-40B4-BE49-F238E27FC236}">
                    <a16:creationId xmlns:a16="http://schemas.microsoft.com/office/drawing/2014/main" id="{60686776-094B-1249-874B-28C79BB1B4F8}"/>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9" name="Oval 548">
                <a:extLst>
                  <a:ext uri="{FF2B5EF4-FFF2-40B4-BE49-F238E27FC236}">
                    <a16:creationId xmlns:a16="http://schemas.microsoft.com/office/drawing/2014/main" id="{FC0B149B-7D0C-254E-8ED2-A783438420DE}"/>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18" name="Group 517">
              <a:extLst>
                <a:ext uri="{FF2B5EF4-FFF2-40B4-BE49-F238E27FC236}">
                  <a16:creationId xmlns:a16="http://schemas.microsoft.com/office/drawing/2014/main" id="{8A47E9C3-B027-744D-8CC3-BB23F6A9E78A}"/>
                </a:ext>
              </a:extLst>
            </p:cNvPr>
            <p:cNvGrpSpPr/>
            <p:nvPr/>
          </p:nvGrpSpPr>
          <p:grpSpPr>
            <a:xfrm>
              <a:off x="3074942" y="2620394"/>
              <a:ext cx="1001333" cy="646137"/>
              <a:chOff x="3099010" y="2224073"/>
              <a:chExt cx="1001333" cy="646137"/>
            </a:xfrm>
          </p:grpSpPr>
          <p:sp>
            <p:nvSpPr>
              <p:cNvPr id="530" name="Rectangle 529">
                <a:extLst>
                  <a:ext uri="{FF2B5EF4-FFF2-40B4-BE49-F238E27FC236}">
                    <a16:creationId xmlns:a16="http://schemas.microsoft.com/office/drawing/2014/main" id="{010ECE81-5DFB-7E4F-9718-44DB0896723B}"/>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1" name="Rectangle 530">
                <a:extLst>
                  <a:ext uri="{FF2B5EF4-FFF2-40B4-BE49-F238E27FC236}">
                    <a16:creationId xmlns:a16="http://schemas.microsoft.com/office/drawing/2014/main" id="{FE8966A5-A320-AB40-A065-C5119DFEDBBC}"/>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2" name="Manual Operation 531">
                <a:extLst>
                  <a:ext uri="{FF2B5EF4-FFF2-40B4-BE49-F238E27FC236}">
                    <a16:creationId xmlns:a16="http://schemas.microsoft.com/office/drawing/2014/main" id="{7ACC2351-3C4B-704E-B0BF-08AC45ACBA12}"/>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3" name="Rectangle 532">
                <a:extLst>
                  <a:ext uri="{FF2B5EF4-FFF2-40B4-BE49-F238E27FC236}">
                    <a16:creationId xmlns:a16="http://schemas.microsoft.com/office/drawing/2014/main" id="{7873AF2B-5F69-3643-9418-6979DF72B18B}"/>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4" name="Rectangle 533">
                <a:extLst>
                  <a:ext uri="{FF2B5EF4-FFF2-40B4-BE49-F238E27FC236}">
                    <a16:creationId xmlns:a16="http://schemas.microsoft.com/office/drawing/2014/main" id="{EB1F0CEC-D79A-0844-94AF-EBFCAFB6E952}"/>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5" name="Rectangle 534">
                <a:extLst>
                  <a:ext uri="{FF2B5EF4-FFF2-40B4-BE49-F238E27FC236}">
                    <a16:creationId xmlns:a16="http://schemas.microsoft.com/office/drawing/2014/main" id="{B5868F62-1D60-974A-B6EC-D4B3604344F8}"/>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6" name="Rectangle 535">
                <a:extLst>
                  <a:ext uri="{FF2B5EF4-FFF2-40B4-BE49-F238E27FC236}">
                    <a16:creationId xmlns:a16="http://schemas.microsoft.com/office/drawing/2014/main" id="{D4E3FD86-09AD-8F46-ADB4-2DCCED5B96B6}"/>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7" name="Rectangle 536">
                <a:extLst>
                  <a:ext uri="{FF2B5EF4-FFF2-40B4-BE49-F238E27FC236}">
                    <a16:creationId xmlns:a16="http://schemas.microsoft.com/office/drawing/2014/main" id="{AD28C9D8-E339-124D-8500-3C3E334E081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8" name="Oval 537">
                <a:extLst>
                  <a:ext uri="{FF2B5EF4-FFF2-40B4-BE49-F238E27FC236}">
                    <a16:creationId xmlns:a16="http://schemas.microsoft.com/office/drawing/2014/main" id="{496EC6E8-02CC-5E4E-8E41-C51E2F4D8280}"/>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9" name="Oval 538">
                <a:extLst>
                  <a:ext uri="{FF2B5EF4-FFF2-40B4-BE49-F238E27FC236}">
                    <a16:creationId xmlns:a16="http://schemas.microsoft.com/office/drawing/2014/main" id="{0EDAC59E-E7BD-CC4F-83EE-5CDF93E701B8}"/>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19" name="Group 518">
              <a:extLst>
                <a:ext uri="{FF2B5EF4-FFF2-40B4-BE49-F238E27FC236}">
                  <a16:creationId xmlns:a16="http://schemas.microsoft.com/office/drawing/2014/main" id="{D20058DC-7F0F-E943-A38A-E5FD8AB0A6CF}"/>
                </a:ext>
              </a:extLst>
            </p:cNvPr>
            <p:cNvGrpSpPr/>
            <p:nvPr/>
          </p:nvGrpSpPr>
          <p:grpSpPr>
            <a:xfrm>
              <a:off x="3071015" y="2445894"/>
              <a:ext cx="1001333" cy="646137"/>
              <a:chOff x="3099010" y="2224073"/>
              <a:chExt cx="1001333" cy="646137"/>
            </a:xfrm>
          </p:grpSpPr>
          <p:sp>
            <p:nvSpPr>
              <p:cNvPr id="520" name="Rectangle 519">
                <a:extLst>
                  <a:ext uri="{FF2B5EF4-FFF2-40B4-BE49-F238E27FC236}">
                    <a16:creationId xmlns:a16="http://schemas.microsoft.com/office/drawing/2014/main" id="{E2C18DED-727B-CB40-B91D-0D9285F9FA12}"/>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1" name="Rectangle 520">
                <a:extLst>
                  <a:ext uri="{FF2B5EF4-FFF2-40B4-BE49-F238E27FC236}">
                    <a16:creationId xmlns:a16="http://schemas.microsoft.com/office/drawing/2014/main" id="{6BD9ED6B-E0FA-4B4D-ABBF-E25F08BC5707}"/>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2" name="Manual Operation 521">
                <a:extLst>
                  <a:ext uri="{FF2B5EF4-FFF2-40B4-BE49-F238E27FC236}">
                    <a16:creationId xmlns:a16="http://schemas.microsoft.com/office/drawing/2014/main" id="{9BE39A47-717E-0D4D-9C51-BD5E64063A5D}"/>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3" name="Rectangle 522">
                <a:extLst>
                  <a:ext uri="{FF2B5EF4-FFF2-40B4-BE49-F238E27FC236}">
                    <a16:creationId xmlns:a16="http://schemas.microsoft.com/office/drawing/2014/main" id="{66AA6776-E186-0042-950C-3E9EEEFFE67D}"/>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4" name="Rectangle 523">
                <a:extLst>
                  <a:ext uri="{FF2B5EF4-FFF2-40B4-BE49-F238E27FC236}">
                    <a16:creationId xmlns:a16="http://schemas.microsoft.com/office/drawing/2014/main" id="{483C40CE-B4E2-9546-9255-16D9F8A1E2E2}"/>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5" name="Rectangle 524">
                <a:extLst>
                  <a:ext uri="{FF2B5EF4-FFF2-40B4-BE49-F238E27FC236}">
                    <a16:creationId xmlns:a16="http://schemas.microsoft.com/office/drawing/2014/main" id="{A8F07427-EFC8-2D43-AF40-0FBA7F8670C9}"/>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6" name="Rectangle 525">
                <a:extLst>
                  <a:ext uri="{FF2B5EF4-FFF2-40B4-BE49-F238E27FC236}">
                    <a16:creationId xmlns:a16="http://schemas.microsoft.com/office/drawing/2014/main" id="{3A22D5FA-B49C-B440-8242-F116B415A08B}"/>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7" name="Rectangle 526">
                <a:extLst>
                  <a:ext uri="{FF2B5EF4-FFF2-40B4-BE49-F238E27FC236}">
                    <a16:creationId xmlns:a16="http://schemas.microsoft.com/office/drawing/2014/main" id="{51FD46F8-5211-7C41-9F57-94980F053B41}"/>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8" name="Oval 527">
                <a:extLst>
                  <a:ext uri="{FF2B5EF4-FFF2-40B4-BE49-F238E27FC236}">
                    <a16:creationId xmlns:a16="http://schemas.microsoft.com/office/drawing/2014/main" id="{960840A5-A6C4-0146-BD04-44FE39EBCB42}"/>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9" name="Oval 528">
                <a:extLst>
                  <a:ext uri="{FF2B5EF4-FFF2-40B4-BE49-F238E27FC236}">
                    <a16:creationId xmlns:a16="http://schemas.microsoft.com/office/drawing/2014/main" id="{0C28D31C-555B-FB46-8786-059E5D87A53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560" name="Group 559">
            <a:extLst>
              <a:ext uri="{FF2B5EF4-FFF2-40B4-BE49-F238E27FC236}">
                <a16:creationId xmlns:a16="http://schemas.microsoft.com/office/drawing/2014/main" id="{ED4B0AA5-C100-F34B-BBB5-40B7FC1FFDC1}"/>
              </a:ext>
            </a:extLst>
          </p:cNvPr>
          <p:cNvGrpSpPr/>
          <p:nvPr/>
        </p:nvGrpSpPr>
        <p:grpSpPr>
          <a:xfrm>
            <a:off x="7822301" y="3499264"/>
            <a:ext cx="628074" cy="714236"/>
            <a:chOff x="3071015" y="2445894"/>
            <a:chExt cx="1005260" cy="1171908"/>
          </a:xfrm>
        </p:grpSpPr>
        <p:grpSp>
          <p:nvGrpSpPr>
            <p:cNvPr id="561" name="Group 560">
              <a:extLst>
                <a:ext uri="{FF2B5EF4-FFF2-40B4-BE49-F238E27FC236}">
                  <a16:creationId xmlns:a16="http://schemas.microsoft.com/office/drawing/2014/main" id="{5A5E1614-210D-B247-8B38-6C27DD72FFB4}"/>
                </a:ext>
              </a:extLst>
            </p:cNvPr>
            <p:cNvGrpSpPr/>
            <p:nvPr/>
          </p:nvGrpSpPr>
          <p:grpSpPr>
            <a:xfrm>
              <a:off x="3074942" y="2971665"/>
              <a:ext cx="1001333" cy="646137"/>
              <a:chOff x="3099010" y="2224073"/>
              <a:chExt cx="1001333" cy="646137"/>
            </a:xfrm>
          </p:grpSpPr>
          <p:sp>
            <p:nvSpPr>
              <p:cNvPr id="595" name="Rectangle 594">
                <a:extLst>
                  <a:ext uri="{FF2B5EF4-FFF2-40B4-BE49-F238E27FC236}">
                    <a16:creationId xmlns:a16="http://schemas.microsoft.com/office/drawing/2014/main" id="{D164C327-4636-1D4F-AFD3-3B5D861AEE05}"/>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6" name="Rectangle 595">
                <a:extLst>
                  <a:ext uri="{FF2B5EF4-FFF2-40B4-BE49-F238E27FC236}">
                    <a16:creationId xmlns:a16="http://schemas.microsoft.com/office/drawing/2014/main" id="{1678D344-2F5B-194C-BC6B-DE07E7A31D64}"/>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7" name="Manual Operation 596">
                <a:extLst>
                  <a:ext uri="{FF2B5EF4-FFF2-40B4-BE49-F238E27FC236}">
                    <a16:creationId xmlns:a16="http://schemas.microsoft.com/office/drawing/2014/main" id="{B46EBBDF-2C72-D349-A656-3FA3ECD7ED28}"/>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8" name="Rectangle 597">
                <a:extLst>
                  <a:ext uri="{FF2B5EF4-FFF2-40B4-BE49-F238E27FC236}">
                    <a16:creationId xmlns:a16="http://schemas.microsoft.com/office/drawing/2014/main" id="{D9986A48-3D99-D842-9E0D-DFCB55996FD1}"/>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9" name="Rectangle 598">
                <a:extLst>
                  <a:ext uri="{FF2B5EF4-FFF2-40B4-BE49-F238E27FC236}">
                    <a16:creationId xmlns:a16="http://schemas.microsoft.com/office/drawing/2014/main" id="{185D6E43-030D-CE4A-81E8-9522511746FB}"/>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0" name="Rectangle 599">
                <a:extLst>
                  <a:ext uri="{FF2B5EF4-FFF2-40B4-BE49-F238E27FC236}">
                    <a16:creationId xmlns:a16="http://schemas.microsoft.com/office/drawing/2014/main" id="{7F293092-5A0E-0942-AE6F-8759BCFC1129}"/>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1" name="Rectangle 600">
                <a:extLst>
                  <a:ext uri="{FF2B5EF4-FFF2-40B4-BE49-F238E27FC236}">
                    <a16:creationId xmlns:a16="http://schemas.microsoft.com/office/drawing/2014/main" id="{9C5D5857-90C9-7D4D-9903-E7833CE42AFD}"/>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2" name="Rectangle 601">
                <a:extLst>
                  <a:ext uri="{FF2B5EF4-FFF2-40B4-BE49-F238E27FC236}">
                    <a16:creationId xmlns:a16="http://schemas.microsoft.com/office/drawing/2014/main" id="{29DF3E06-4710-E849-AB6F-16E6774AF55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3" name="Oval 602">
                <a:extLst>
                  <a:ext uri="{FF2B5EF4-FFF2-40B4-BE49-F238E27FC236}">
                    <a16:creationId xmlns:a16="http://schemas.microsoft.com/office/drawing/2014/main" id="{A5211225-ACFC-7A4A-A0BF-5E8C28A5EB8D}"/>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4" name="Oval 603">
                <a:extLst>
                  <a:ext uri="{FF2B5EF4-FFF2-40B4-BE49-F238E27FC236}">
                    <a16:creationId xmlns:a16="http://schemas.microsoft.com/office/drawing/2014/main" id="{1221CC9B-E742-034D-85CB-BCF67836081B}"/>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62" name="Group 561">
              <a:extLst>
                <a:ext uri="{FF2B5EF4-FFF2-40B4-BE49-F238E27FC236}">
                  <a16:creationId xmlns:a16="http://schemas.microsoft.com/office/drawing/2014/main" id="{A733DE50-6773-974C-89AF-9EEE2FC4DDD4}"/>
                </a:ext>
              </a:extLst>
            </p:cNvPr>
            <p:cNvGrpSpPr/>
            <p:nvPr/>
          </p:nvGrpSpPr>
          <p:grpSpPr>
            <a:xfrm>
              <a:off x="3074942" y="2796434"/>
              <a:ext cx="1001333" cy="646137"/>
              <a:chOff x="3099010" y="2224073"/>
              <a:chExt cx="1001333" cy="646137"/>
            </a:xfrm>
          </p:grpSpPr>
          <p:sp>
            <p:nvSpPr>
              <p:cNvPr id="585" name="Rectangle 584">
                <a:extLst>
                  <a:ext uri="{FF2B5EF4-FFF2-40B4-BE49-F238E27FC236}">
                    <a16:creationId xmlns:a16="http://schemas.microsoft.com/office/drawing/2014/main" id="{EE0EE9F8-B62F-A944-A546-C24096C180A9}"/>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6" name="Rectangle 585">
                <a:extLst>
                  <a:ext uri="{FF2B5EF4-FFF2-40B4-BE49-F238E27FC236}">
                    <a16:creationId xmlns:a16="http://schemas.microsoft.com/office/drawing/2014/main" id="{386AF914-77B8-F049-8352-0EE1B0D1EB49}"/>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7" name="Manual Operation 586">
                <a:extLst>
                  <a:ext uri="{FF2B5EF4-FFF2-40B4-BE49-F238E27FC236}">
                    <a16:creationId xmlns:a16="http://schemas.microsoft.com/office/drawing/2014/main" id="{0DA4367F-2BB8-894B-B988-ECBE3CF7E9D9}"/>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8" name="Rectangle 587">
                <a:extLst>
                  <a:ext uri="{FF2B5EF4-FFF2-40B4-BE49-F238E27FC236}">
                    <a16:creationId xmlns:a16="http://schemas.microsoft.com/office/drawing/2014/main" id="{4095BCBF-5D60-334F-A2B4-97800F6D8BC3}"/>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9" name="Rectangle 588">
                <a:extLst>
                  <a:ext uri="{FF2B5EF4-FFF2-40B4-BE49-F238E27FC236}">
                    <a16:creationId xmlns:a16="http://schemas.microsoft.com/office/drawing/2014/main" id="{9E75EB63-8D30-C24C-995E-7DEB12AE1B07}"/>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0" name="Rectangle 589">
                <a:extLst>
                  <a:ext uri="{FF2B5EF4-FFF2-40B4-BE49-F238E27FC236}">
                    <a16:creationId xmlns:a16="http://schemas.microsoft.com/office/drawing/2014/main" id="{FF313425-6DE5-DD4E-B259-28B993A8CA6B}"/>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1" name="Rectangle 590">
                <a:extLst>
                  <a:ext uri="{FF2B5EF4-FFF2-40B4-BE49-F238E27FC236}">
                    <a16:creationId xmlns:a16="http://schemas.microsoft.com/office/drawing/2014/main" id="{A2C5B3B3-1779-4243-8BD0-81534C58B887}"/>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2" name="Rectangle 591">
                <a:extLst>
                  <a:ext uri="{FF2B5EF4-FFF2-40B4-BE49-F238E27FC236}">
                    <a16:creationId xmlns:a16="http://schemas.microsoft.com/office/drawing/2014/main" id="{66DB2847-51C8-244C-9A45-A794735D8EB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3" name="Oval 592">
                <a:extLst>
                  <a:ext uri="{FF2B5EF4-FFF2-40B4-BE49-F238E27FC236}">
                    <a16:creationId xmlns:a16="http://schemas.microsoft.com/office/drawing/2014/main" id="{77432621-9D9D-9040-B4B7-D1AE879B9952}"/>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4" name="Oval 593">
                <a:extLst>
                  <a:ext uri="{FF2B5EF4-FFF2-40B4-BE49-F238E27FC236}">
                    <a16:creationId xmlns:a16="http://schemas.microsoft.com/office/drawing/2014/main" id="{477CB418-BD66-A342-AE62-91FB6730365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63" name="Group 562">
              <a:extLst>
                <a:ext uri="{FF2B5EF4-FFF2-40B4-BE49-F238E27FC236}">
                  <a16:creationId xmlns:a16="http://schemas.microsoft.com/office/drawing/2014/main" id="{A9A8533C-0850-2047-B25D-7377FAFDD8C1}"/>
                </a:ext>
              </a:extLst>
            </p:cNvPr>
            <p:cNvGrpSpPr/>
            <p:nvPr/>
          </p:nvGrpSpPr>
          <p:grpSpPr>
            <a:xfrm>
              <a:off x="3074942" y="2620394"/>
              <a:ext cx="1001333" cy="646137"/>
              <a:chOff x="3099010" y="2224073"/>
              <a:chExt cx="1001333" cy="646137"/>
            </a:xfrm>
          </p:grpSpPr>
          <p:sp>
            <p:nvSpPr>
              <p:cNvPr id="575" name="Rectangle 574">
                <a:extLst>
                  <a:ext uri="{FF2B5EF4-FFF2-40B4-BE49-F238E27FC236}">
                    <a16:creationId xmlns:a16="http://schemas.microsoft.com/office/drawing/2014/main" id="{6D5553E6-565B-2D42-994D-D61E25114D11}"/>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6" name="Rectangle 575">
                <a:extLst>
                  <a:ext uri="{FF2B5EF4-FFF2-40B4-BE49-F238E27FC236}">
                    <a16:creationId xmlns:a16="http://schemas.microsoft.com/office/drawing/2014/main" id="{703DAA01-7637-D148-9852-8955BC8E41D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7" name="Manual Operation 576">
                <a:extLst>
                  <a:ext uri="{FF2B5EF4-FFF2-40B4-BE49-F238E27FC236}">
                    <a16:creationId xmlns:a16="http://schemas.microsoft.com/office/drawing/2014/main" id="{23BD418A-4DBF-FC46-983F-E70D822A2BC2}"/>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8" name="Rectangle 577">
                <a:extLst>
                  <a:ext uri="{FF2B5EF4-FFF2-40B4-BE49-F238E27FC236}">
                    <a16:creationId xmlns:a16="http://schemas.microsoft.com/office/drawing/2014/main" id="{483BE58A-6F79-8F4B-A71D-4973272F1D51}"/>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9" name="Rectangle 578">
                <a:extLst>
                  <a:ext uri="{FF2B5EF4-FFF2-40B4-BE49-F238E27FC236}">
                    <a16:creationId xmlns:a16="http://schemas.microsoft.com/office/drawing/2014/main" id="{4EBC73FC-D485-294F-947E-3053BB162190}"/>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0" name="Rectangle 579">
                <a:extLst>
                  <a:ext uri="{FF2B5EF4-FFF2-40B4-BE49-F238E27FC236}">
                    <a16:creationId xmlns:a16="http://schemas.microsoft.com/office/drawing/2014/main" id="{927EAAA2-4839-D04F-8555-AC346DCBDF9C}"/>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1" name="Rectangle 580">
                <a:extLst>
                  <a:ext uri="{FF2B5EF4-FFF2-40B4-BE49-F238E27FC236}">
                    <a16:creationId xmlns:a16="http://schemas.microsoft.com/office/drawing/2014/main" id="{CB269592-150A-1F4D-A459-7E103AF919D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2" name="Rectangle 581">
                <a:extLst>
                  <a:ext uri="{FF2B5EF4-FFF2-40B4-BE49-F238E27FC236}">
                    <a16:creationId xmlns:a16="http://schemas.microsoft.com/office/drawing/2014/main" id="{315EA21A-FB88-D841-9074-EACE8DE4B7C3}"/>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3" name="Oval 582">
                <a:extLst>
                  <a:ext uri="{FF2B5EF4-FFF2-40B4-BE49-F238E27FC236}">
                    <a16:creationId xmlns:a16="http://schemas.microsoft.com/office/drawing/2014/main" id="{A9F44655-D894-BB4F-8346-758D6A0F2779}"/>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4" name="Oval 583">
                <a:extLst>
                  <a:ext uri="{FF2B5EF4-FFF2-40B4-BE49-F238E27FC236}">
                    <a16:creationId xmlns:a16="http://schemas.microsoft.com/office/drawing/2014/main" id="{E07FE007-024B-9D46-BCE0-42901FBFF37A}"/>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64" name="Group 563">
              <a:extLst>
                <a:ext uri="{FF2B5EF4-FFF2-40B4-BE49-F238E27FC236}">
                  <a16:creationId xmlns:a16="http://schemas.microsoft.com/office/drawing/2014/main" id="{32A7A560-EE96-D44E-AE1D-4B219DAA8EAA}"/>
                </a:ext>
              </a:extLst>
            </p:cNvPr>
            <p:cNvGrpSpPr/>
            <p:nvPr/>
          </p:nvGrpSpPr>
          <p:grpSpPr>
            <a:xfrm>
              <a:off x="3071015" y="2445894"/>
              <a:ext cx="1001333" cy="646137"/>
              <a:chOff x="3099010" y="2224073"/>
              <a:chExt cx="1001333" cy="646137"/>
            </a:xfrm>
          </p:grpSpPr>
          <p:sp>
            <p:nvSpPr>
              <p:cNvPr id="565" name="Rectangle 564">
                <a:extLst>
                  <a:ext uri="{FF2B5EF4-FFF2-40B4-BE49-F238E27FC236}">
                    <a16:creationId xmlns:a16="http://schemas.microsoft.com/office/drawing/2014/main" id="{36A18EB1-F5D9-8A47-B090-4B2A2C8E5CE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6" name="Rectangle 565">
                <a:extLst>
                  <a:ext uri="{FF2B5EF4-FFF2-40B4-BE49-F238E27FC236}">
                    <a16:creationId xmlns:a16="http://schemas.microsoft.com/office/drawing/2014/main" id="{C2122B43-56EA-0140-9374-D4A1CFCC7C3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7" name="Manual Operation 566">
                <a:extLst>
                  <a:ext uri="{FF2B5EF4-FFF2-40B4-BE49-F238E27FC236}">
                    <a16:creationId xmlns:a16="http://schemas.microsoft.com/office/drawing/2014/main" id="{E6AB9411-6F8D-4A44-B7C2-EDC9DE65449D}"/>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8" name="Rectangle 567">
                <a:extLst>
                  <a:ext uri="{FF2B5EF4-FFF2-40B4-BE49-F238E27FC236}">
                    <a16:creationId xmlns:a16="http://schemas.microsoft.com/office/drawing/2014/main" id="{1C75FC5D-E7DD-ED41-AF97-16A9DEA8E51C}"/>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9" name="Rectangle 568">
                <a:extLst>
                  <a:ext uri="{FF2B5EF4-FFF2-40B4-BE49-F238E27FC236}">
                    <a16:creationId xmlns:a16="http://schemas.microsoft.com/office/drawing/2014/main" id="{4A7BDBED-022C-9946-ABE7-C93165F27ACA}"/>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0" name="Rectangle 569">
                <a:extLst>
                  <a:ext uri="{FF2B5EF4-FFF2-40B4-BE49-F238E27FC236}">
                    <a16:creationId xmlns:a16="http://schemas.microsoft.com/office/drawing/2014/main" id="{A952D869-F6C4-2F43-8B5C-8EFB0A30626C}"/>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1" name="Rectangle 570">
                <a:extLst>
                  <a:ext uri="{FF2B5EF4-FFF2-40B4-BE49-F238E27FC236}">
                    <a16:creationId xmlns:a16="http://schemas.microsoft.com/office/drawing/2014/main" id="{D811A9B6-2F40-2241-95A9-BA4D42BF7989}"/>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2" name="Rectangle 571">
                <a:extLst>
                  <a:ext uri="{FF2B5EF4-FFF2-40B4-BE49-F238E27FC236}">
                    <a16:creationId xmlns:a16="http://schemas.microsoft.com/office/drawing/2014/main" id="{3ABC6837-0E6F-2C41-BF9B-81D964DD547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3" name="Oval 572">
                <a:extLst>
                  <a:ext uri="{FF2B5EF4-FFF2-40B4-BE49-F238E27FC236}">
                    <a16:creationId xmlns:a16="http://schemas.microsoft.com/office/drawing/2014/main" id="{15177FE1-FA97-F64D-BC1D-C9AD3E6CB34D}"/>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4" name="Oval 573">
                <a:extLst>
                  <a:ext uri="{FF2B5EF4-FFF2-40B4-BE49-F238E27FC236}">
                    <a16:creationId xmlns:a16="http://schemas.microsoft.com/office/drawing/2014/main" id="{CC50D808-3C45-A048-95A2-A4D6673A7C63}"/>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605" name="Group 604">
            <a:extLst>
              <a:ext uri="{FF2B5EF4-FFF2-40B4-BE49-F238E27FC236}">
                <a16:creationId xmlns:a16="http://schemas.microsoft.com/office/drawing/2014/main" id="{5F1B80DD-29F4-AA4E-B51A-1E927DCF3F29}"/>
              </a:ext>
            </a:extLst>
          </p:cNvPr>
          <p:cNvGrpSpPr/>
          <p:nvPr/>
        </p:nvGrpSpPr>
        <p:grpSpPr>
          <a:xfrm>
            <a:off x="5798895" y="2319521"/>
            <a:ext cx="628074" cy="714236"/>
            <a:chOff x="3071015" y="2445894"/>
            <a:chExt cx="1005260" cy="1171908"/>
          </a:xfrm>
        </p:grpSpPr>
        <p:grpSp>
          <p:nvGrpSpPr>
            <p:cNvPr id="606" name="Group 605">
              <a:extLst>
                <a:ext uri="{FF2B5EF4-FFF2-40B4-BE49-F238E27FC236}">
                  <a16:creationId xmlns:a16="http://schemas.microsoft.com/office/drawing/2014/main" id="{0F8AA08A-EB83-6741-86A6-E232C7B67365}"/>
                </a:ext>
              </a:extLst>
            </p:cNvPr>
            <p:cNvGrpSpPr/>
            <p:nvPr/>
          </p:nvGrpSpPr>
          <p:grpSpPr>
            <a:xfrm>
              <a:off x="3074942" y="2971665"/>
              <a:ext cx="1001333" cy="646137"/>
              <a:chOff x="3099010" y="2224073"/>
              <a:chExt cx="1001333" cy="646137"/>
            </a:xfrm>
          </p:grpSpPr>
          <p:sp>
            <p:nvSpPr>
              <p:cNvPr id="640" name="Rectangle 639">
                <a:extLst>
                  <a:ext uri="{FF2B5EF4-FFF2-40B4-BE49-F238E27FC236}">
                    <a16:creationId xmlns:a16="http://schemas.microsoft.com/office/drawing/2014/main" id="{4C15BD97-7CD5-3D4A-8609-8C00DD8FC7A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41" name="Rectangle 640">
                <a:extLst>
                  <a:ext uri="{FF2B5EF4-FFF2-40B4-BE49-F238E27FC236}">
                    <a16:creationId xmlns:a16="http://schemas.microsoft.com/office/drawing/2014/main" id="{A3A9CC11-4DC8-8540-8703-80D10B3140C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42" name="Manual Operation 641">
                <a:extLst>
                  <a:ext uri="{FF2B5EF4-FFF2-40B4-BE49-F238E27FC236}">
                    <a16:creationId xmlns:a16="http://schemas.microsoft.com/office/drawing/2014/main" id="{7BC9B814-A6C9-E247-B63E-364A8658F72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43" name="Rectangle 642">
                <a:extLst>
                  <a:ext uri="{FF2B5EF4-FFF2-40B4-BE49-F238E27FC236}">
                    <a16:creationId xmlns:a16="http://schemas.microsoft.com/office/drawing/2014/main" id="{8D6A6385-AB46-064F-B0C8-AD83103C5715}"/>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44" name="Rectangle 643">
                <a:extLst>
                  <a:ext uri="{FF2B5EF4-FFF2-40B4-BE49-F238E27FC236}">
                    <a16:creationId xmlns:a16="http://schemas.microsoft.com/office/drawing/2014/main" id="{E354BE53-F042-CC4F-AB13-5D819368F0CC}"/>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45" name="Rectangle 644">
                <a:extLst>
                  <a:ext uri="{FF2B5EF4-FFF2-40B4-BE49-F238E27FC236}">
                    <a16:creationId xmlns:a16="http://schemas.microsoft.com/office/drawing/2014/main" id="{A693E3F3-4404-E24C-B392-D93587414EB0}"/>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46" name="Rectangle 645">
                <a:extLst>
                  <a:ext uri="{FF2B5EF4-FFF2-40B4-BE49-F238E27FC236}">
                    <a16:creationId xmlns:a16="http://schemas.microsoft.com/office/drawing/2014/main" id="{777FD3F1-4EE5-984A-93DE-DD68D71D8F57}"/>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47" name="Rectangle 646">
                <a:extLst>
                  <a:ext uri="{FF2B5EF4-FFF2-40B4-BE49-F238E27FC236}">
                    <a16:creationId xmlns:a16="http://schemas.microsoft.com/office/drawing/2014/main" id="{A03A787E-EF48-6B4B-BB31-851C91FC1297}"/>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48" name="Oval 647">
                <a:extLst>
                  <a:ext uri="{FF2B5EF4-FFF2-40B4-BE49-F238E27FC236}">
                    <a16:creationId xmlns:a16="http://schemas.microsoft.com/office/drawing/2014/main" id="{B4660B3E-29DE-3145-BA88-2C3986ECDC73}"/>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49" name="Oval 648">
                <a:extLst>
                  <a:ext uri="{FF2B5EF4-FFF2-40B4-BE49-F238E27FC236}">
                    <a16:creationId xmlns:a16="http://schemas.microsoft.com/office/drawing/2014/main" id="{D60C1248-FE80-D54C-AC2F-B50FD84F0A76}"/>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607" name="Group 606">
              <a:extLst>
                <a:ext uri="{FF2B5EF4-FFF2-40B4-BE49-F238E27FC236}">
                  <a16:creationId xmlns:a16="http://schemas.microsoft.com/office/drawing/2014/main" id="{F55FDE8E-DF24-DC46-9000-F7E42C791DA4}"/>
                </a:ext>
              </a:extLst>
            </p:cNvPr>
            <p:cNvGrpSpPr/>
            <p:nvPr/>
          </p:nvGrpSpPr>
          <p:grpSpPr>
            <a:xfrm>
              <a:off x="3074942" y="2796434"/>
              <a:ext cx="1001333" cy="646137"/>
              <a:chOff x="3099010" y="2224073"/>
              <a:chExt cx="1001333" cy="646137"/>
            </a:xfrm>
          </p:grpSpPr>
          <p:sp>
            <p:nvSpPr>
              <p:cNvPr id="630" name="Rectangle 629">
                <a:extLst>
                  <a:ext uri="{FF2B5EF4-FFF2-40B4-BE49-F238E27FC236}">
                    <a16:creationId xmlns:a16="http://schemas.microsoft.com/office/drawing/2014/main" id="{A7D97B62-386C-F349-8428-D259C9161B5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31" name="Rectangle 630">
                <a:extLst>
                  <a:ext uri="{FF2B5EF4-FFF2-40B4-BE49-F238E27FC236}">
                    <a16:creationId xmlns:a16="http://schemas.microsoft.com/office/drawing/2014/main" id="{120F2F05-A91E-CA4F-BC36-DD67A972D032}"/>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32" name="Manual Operation 631">
                <a:extLst>
                  <a:ext uri="{FF2B5EF4-FFF2-40B4-BE49-F238E27FC236}">
                    <a16:creationId xmlns:a16="http://schemas.microsoft.com/office/drawing/2014/main" id="{54020528-EB3C-D545-9682-54774B008EDA}"/>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33" name="Rectangle 632">
                <a:extLst>
                  <a:ext uri="{FF2B5EF4-FFF2-40B4-BE49-F238E27FC236}">
                    <a16:creationId xmlns:a16="http://schemas.microsoft.com/office/drawing/2014/main" id="{96F4BB8D-E7C8-C841-A197-C18B1EBB7067}"/>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34" name="Rectangle 633">
                <a:extLst>
                  <a:ext uri="{FF2B5EF4-FFF2-40B4-BE49-F238E27FC236}">
                    <a16:creationId xmlns:a16="http://schemas.microsoft.com/office/drawing/2014/main" id="{B8861183-E4C6-144F-B962-AFC7650805AC}"/>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35" name="Rectangle 634">
                <a:extLst>
                  <a:ext uri="{FF2B5EF4-FFF2-40B4-BE49-F238E27FC236}">
                    <a16:creationId xmlns:a16="http://schemas.microsoft.com/office/drawing/2014/main" id="{01201623-63F5-7C45-9382-5A2531BBC11B}"/>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36" name="Rectangle 635">
                <a:extLst>
                  <a:ext uri="{FF2B5EF4-FFF2-40B4-BE49-F238E27FC236}">
                    <a16:creationId xmlns:a16="http://schemas.microsoft.com/office/drawing/2014/main" id="{57196F58-4B70-CD49-9C45-E2BE6F82F844}"/>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37" name="Rectangle 636">
                <a:extLst>
                  <a:ext uri="{FF2B5EF4-FFF2-40B4-BE49-F238E27FC236}">
                    <a16:creationId xmlns:a16="http://schemas.microsoft.com/office/drawing/2014/main" id="{64D02879-BD8B-B144-B549-E6ADE3DA6400}"/>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38" name="Oval 637">
                <a:extLst>
                  <a:ext uri="{FF2B5EF4-FFF2-40B4-BE49-F238E27FC236}">
                    <a16:creationId xmlns:a16="http://schemas.microsoft.com/office/drawing/2014/main" id="{83F98B7F-8A4E-804B-A6FF-9A9D9E05B8FC}"/>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39" name="Oval 638">
                <a:extLst>
                  <a:ext uri="{FF2B5EF4-FFF2-40B4-BE49-F238E27FC236}">
                    <a16:creationId xmlns:a16="http://schemas.microsoft.com/office/drawing/2014/main" id="{8DCDC102-1FE7-8C41-AEAD-269FE25458EA}"/>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608" name="Group 607">
              <a:extLst>
                <a:ext uri="{FF2B5EF4-FFF2-40B4-BE49-F238E27FC236}">
                  <a16:creationId xmlns:a16="http://schemas.microsoft.com/office/drawing/2014/main" id="{BA0DFD00-1AC8-EB46-9DC6-90C0B1338573}"/>
                </a:ext>
              </a:extLst>
            </p:cNvPr>
            <p:cNvGrpSpPr/>
            <p:nvPr/>
          </p:nvGrpSpPr>
          <p:grpSpPr>
            <a:xfrm>
              <a:off x="3074942" y="2620394"/>
              <a:ext cx="1001333" cy="646137"/>
              <a:chOff x="3099010" y="2224073"/>
              <a:chExt cx="1001333" cy="646137"/>
            </a:xfrm>
          </p:grpSpPr>
          <p:sp>
            <p:nvSpPr>
              <p:cNvPr id="620" name="Rectangle 619">
                <a:extLst>
                  <a:ext uri="{FF2B5EF4-FFF2-40B4-BE49-F238E27FC236}">
                    <a16:creationId xmlns:a16="http://schemas.microsoft.com/office/drawing/2014/main" id="{25B7E2FB-6595-E34F-8375-47470338C787}"/>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1" name="Rectangle 620">
                <a:extLst>
                  <a:ext uri="{FF2B5EF4-FFF2-40B4-BE49-F238E27FC236}">
                    <a16:creationId xmlns:a16="http://schemas.microsoft.com/office/drawing/2014/main" id="{A74B2D31-6C5B-0844-AAD0-E84C6F94A3C9}"/>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2" name="Manual Operation 621">
                <a:extLst>
                  <a:ext uri="{FF2B5EF4-FFF2-40B4-BE49-F238E27FC236}">
                    <a16:creationId xmlns:a16="http://schemas.microsoft.com/office/drawing/2014/main" id="{45A26EF6-3433-BC4D-B044-C0E5378B8A37}"/>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3" name="Rectangle 622">
                <a:extLst>
                  <a:ext uri="{FF2B5EF4-FFF2-40B4-BE49-F238E27FC236}">
                    <a16:creationId xmlns:a16="http://schemas.microsoft.com/office/drawing/2014/main" id="{6BA5E6BA-DEB0-4B4E-8EB4-26229FD05449}"/>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4" name="Rectangle 623">
                <a:extLst>
                  <a:ext uri="{FF2B5EF4-FFF2-40B4-BE49-F238E27FC236}">
                    <a16:creationId xmlns:a16="http://schemas.microsoft.com/office/drawing/2014/main" id="{9FD9984B-FC93-AB44-A5A3-9258FD383416}"/>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5" name="Rectangle 624">
                <a:extLst>
                  <a:ext uri="{FF2B5EF4-FFF2-40B4-BE49-F238E27FC236}">
                    <a16:creationId xmlns:a16="http://schemas.microsoft.com/office/drawing/2014/main" id="{6C44D1A7-5BBA-474E-962A-B5ADE1D25CD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6" name="Rectangle 625">
                <a:extLst>
                  <a:ext uri="{FF2B5EF4-FFF2-40B4-BE49-F238E27FC236}">
                    <a16:creationId xmlns:a16="http://schemas.microsoft.com/office/drawing/2014/main" id="{AE8058EB-0279-4F43-988D-247295FEF897}"/>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7" name="Rectangle 626">
                <a:extLst>
                  <a:ext uri="{FF2B5EF4-FFF2-40B4-BE49-F238E27FC236}">
                    <a16:creationId xmlns:a16="http://schemas.microsoft.com/office/drawing/2014/main" id="{C76AD653-3F3D-4845-A0DD-7CF06FE25909}"/>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8" name="Oval 627">
                <a:extLst>
                  <a:ext uri="{FF2B5EF4-FFF2-40B4-BE49-F238E27FC236}">
                    <a16:creationId xmlns:a16="http://schemas.microsoft.com/office/drawing/2014/main" id="{5ED12F4A-7A19-1E46-9067-90C6E7575E66}"/>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9" name="Oval 628">
                <a:extLst>
                  <a:ext uri="{FF2B5EF4-FFF2-40B4-BE49-F238E27FC236}">
                    <a16:creationId xmlns:a16="http://schemas.microsoft.com/office/drawing/2014/main" id="{C964CDCD-3615-E145-BFE2-FD95A939C054}"/>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609" name="Group 608">
              <a:extLst>
                <a:ext uri="{FF2B5EF4-FFF2-40B4-BE49-F238E27FC236}">
                  <a16:creationId xmlns:a16="http://schemas.microsoft.com/office/drawing/2014/main" id="{22FF18E1-5831-3F4A-A9FA-BD38463F9888}"/>
                </a:ext>
              </a:extLst>
            </p:cNvPr>
            <p:cNvGrpSpPr/>
            <p:nvPr/>
          </p:nvGrpSpPr>
          <p:grpSpPr>
            <a:xfrm>
              <a:off x="3071015" y="2445894"/>
              <a:ext cx="1001333" cy="646137"/>
              <a:chOff x="3099010" y="2224073"/>
              <a:chExt cx="1001333" cy="646137"/>
            </a:xfrm>
          </p:grpSpPr>
          <p:sp>
            <p:nvSpPr>
              <p:cNvPr id="610" name="Rectangle 609">
                <a:extLst>
                  <a:ext uri="{FF2B5EF4-FFF2-40B4-BE49-F238E27FC236}">
                    <a16:creationId xmlns:a16="http://schemas.microsoft.com/office/drawing/2014/main" id="{6D136F09-4DB1-0C46-A6E0-1B790488A933}"/>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1" name="Rectangle 610">
                <a:extLst>
                  <a:ext uri="{FF2B5EF4-FFF2-40B4-BE49-F238E27FC236}">
                    <a16:creationId xmlns:a16="http://schemas.microsoft.com/office/drawing/2014/main" id="{FC65FAB4-5A06-1A4D-A883-49CFD3D8F307}"/>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2" name="Manual Operation 611">
                <a:extLst>
                  <a:ext uri="{FF2B5EF4-FFF2-40B4-BE49-F238E27FC236}">
                    <a16:creationId xmlns:a16="http://schemas.microsoft.com/office/drawing/2014/main" id="{C76A64AD-3546-0C4A-A1F6-5ED9F550D721}"/>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3" name="Rectangle 612">
                <a:extLst>
                  <a:ext uri="{FF2B5EF4-FFF2-40B4-BE49-F238E27FC236}">
                    <a16:creationId xmlns:a16="http://schemas.microsoft.com/office/drawing/2014/main" id="{D770C8E3-F7E6-4943-9EA6-C839EE5346FA}"/>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4" name="Rectangle 613">
                <a:extLst>
                  <a:ext uri="{FF2B5EF4-FFF2-40B4-BE49-F238E27FC236}">
                    <a16:creationId xmlns:a16="http://schemas.microsoft.com/office/drawing/2014/main" id="{054C66E6-0D2F-E94E-9A34-82DE6AD9D860}"/>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5" name="Rectangle 614">
                <a:extLst>
                  <a:ext uri="{FF2B5EF4-FFF2-40B4-BE49-F238E27FC236}">
                    <a16:creationId xmlns:a16="http://schemas.microsoft.com/office/drawing/2014/main" id="{F5F9E12E-C1F7-F34C-BAEB-3F02EBD96D80}"/>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6" name="Rectangle 615">
                <a:extLst>
                  <a:ext uri="{FF2B5EF4-FFF2-40B4-BE49-F238E27FC236}">
                    <a16:creationId xmlns:a16="http://schemas.microsoft.com/office/drawing/2014/main" id="{091ED5D0-8433-CF44-BF30-90ED9D74097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7" name="Rectangle 616">
                <a:extLst>
                  <a:ext uri="{FF2B5EF4-FFF2-40B4-BE49-F238E27FC236}">
                    <a16:creationId xmlns:a16="http://schemas.microsoft.com/office/drawing/2014/main" id="{462BE24A-DD33-BC43-9868-12684B15658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8" name="Oval 617">
                <a:extLst>
                  <a:ext uri="{FF2B5EF4-FFF2-40B4-BE49-F238E27FC236}">
                    <a16:creationId xmlns:a16="http://schemas.microsoft.com/office/drawing/2014/main" id="{9A69EFE8-F476-F440-9EE9-CFBA0FEDB31D}"/>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9" name="Oval 618">
                <a:extLst>
                  <a:ext uri="{FF2B5EF4-FFF2-40B4-BE49-F238E27FC236}">
                    <a16:creationId xmlns:a16="http://schemas.microsoft.com/office/drawing/2014/main" id="{5005DBF7-311B-0041-BB38-12E965460FAF}"/>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650" name="Group 649">
            <a:extLst>
              <a:ext uri="{FF2B5EF4-FFF2-40B4-BE49-F238E27FC236}">
                <a16:creationId xmlns:a16="http://schemas.microsoft.com/office/drawing/2014/main" id="{EACFC9E5-2093-634C-8DC3-ADADD14B661C}"/>
              </a:ext>
            </a:extLst>
          </p:cNvPr>
          <p:cNvGrpSpPr/>
          <p:nvPr/>
        </p:nvGrpSpPr>
        <p:grpSpPr>
          <a:xfrm>
            <a:off x="3130671" y="2015771"/>
            <a:ext cx="980804" cy="1115355"/>
            <a:chOff x="3071015" y="2445894"/>
            <a:chExt cx="1005260" cy="1171908"/>
          </a:xfrm>
        </p:grpSpPr>
        <p:grpSp>
          <p:nvGrpSpPr>
            <p:cNvPr id="651" name="Group 650">
              <a:extLst>
                <a:ext uri="{FF2B5EF4-FFF2-40B4-BE49-F238E27FC236}">
                  <a16:creationId xmlns:a16="http://schemas.microsoft.com/office/drawing/2014/main" id="{02639A24-09B3-F24C-AB96-B70432E8CF02}"/>
                </a:ext>
              </a:extLst>
            </p:cNvPr>
            <p:cNvGrpSpPr/>
            <p:nvPr/>
          </p:nvGrpSpPr>
          <p:grpSpPr>
            <a:xfrm>
              <a:off x="3074942" y="2971665"/>
              <a:ext cx="1001333" cy="646137"/>
              <a:chOff x="3099010" y="2224073"/>
              <a:chExt cx="1001333" cy="646137"/>
            </a:xfrm>
          </p:grpSpPr>
          <p:sp>
            <p:nvSpPr>
              <p:cNvPr id="685" name="Rectangle 684">
                <a:extLst>
                  <a:ext uri="{FF2B5EF4-FFF2-40B4-BE49-F238E27FC236}">
                    <a16:creationId xmlns:a16="http://schemas.microsoft.com/office/drawing/2014/main" id="{55B5DE22-9ECE-9141-BC71-A841ED344545}"/>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86" name="Rectangle 685">
                <a:extLst>
                  <a:ext uri="{FF2B5EF4-FFF2-40B4-BE49-F238E27FC236}">
                    <a16:creationId xmlns:a16="http://schemas.microsoft.com/office/drawing/2014/main" id="{B68E5DFB-AA35-A94C-9B46-3D4D2F18F5E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87" name="Manual Operation 686">
                <a:extLst>
                  <a:ext uri="{FF2B5EF4-FFF2-40B4-BE49-F238E27FC236}">
                    <a16:creationId xmlns:a16="http://schemas.microsoft.com/office/drawing/2014/main" id="{A5FD1A64-3C11-F64E-8766-1F9486BE5EF4}"/>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88" name="Rectangle 687">
                <a:extLst>
                  <a:ext uri="{FF2B5EF4-FFF2-40B4-BE49-F238E27FC236}">
                    <a16:creationId xmlns:a16="http://schemas.microsoft.com/office/drawing/2014/main" id="{B6C4BE50-1C01-BD4B-8E1D-4132991AAD7A}"/>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89" name="Rectangle 688">
                <a:extLst>
                  <a:ext uri="{FF2B5EF4-FFF2-40B4-BE49-F238E27FC236}">
                    <a16:creationId xmlns:a16="http://schemas.microsoft.com/office/drawing/2014/main" id="{8033C130-A367-194E-BA43-2D7D2F5B1251}"/>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90" name="Rectangle 689">
                <a:extLst>
                  <a:ext uri="{FF2B5EF4-FFF2-40B4-BE49-F238E27FC236}">
                    <a16:creationId xmlns:a16="http://schemas.microsoft.com/office/drawing/2014/main" id="{F59BFA47-8C26-E242-87B6-D789C149E42A}"/>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91" name="Rectangle 690">
                <a:extLst>
                  <a:ext uri="{FF2B5EF4-FFF2-40B4-BE49-F238E27FC236}">
                    <a16:creationId xmlns:a16="http://schemas.microsoft.com/office/drawing/2014/main" id="{E2DA849C-3E26-2045-81B4-2BE1B98D8603}"/>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92" name="Rectangle 691">
                <a:extLst>
                  <a:ext uri="{FF2B5EF4-FFF2-40B4-BE49-F238E27FC236}">
                    <a16:creationId xmlns:a16="http://schemas.microsoft.com/office/drawing/2014/main" id="{AB971E7A-C9F5-7A4E-80CE-36948C88A9A1}"/>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93" name="Oval 692">
                <a:extLst>
                  <a:ext uri="{FF2B5EF4-FFF2-40B4-BE49-F238E27FC236}">
                    <a16:creationId xmlns:a16="http://schemas.microsoft.com/office/drawing/2014/main" id="{A14DDD85-E951-AC45-9A47-4471CEB23B5C}"/>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94" name="Oval 693">
                <a:extLst>
                  <a:ext uri="{FF2B5EF4-FFF2-40B4-BE49-F238E27FC236}">
                    <a16:creationId xmlns:a16="http://schemas.microsoft.com/office/drawing/2014/main" id="{B6E983CD-BD22-AA4B-899C-E36858271F1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652" name="Group 651">
              <a:extLst>
                <a:ext uri="{FF2B5EF4-FFF2-40B4-BE49-F238E27FC236}">
                  <a16:creationId xmlns:a16="http://schemas.microsoft.com/office/drawing/2014/main" id="{EB6B6A6F-2D6F-1148-AC84-02498E5620DF}"/>
                </a:ext>
              </a:extLst>
            </p:cNvPr>
            <p:cNvGrpSpPr/>
            <p:nvPr/>
          </p:nvGrpSpPr>
          <p:grpSpPr>
            <a:xfrm>
              <a:off x="3074942" y="2796434"/>
              <a:ext cx="1001333" cy="646137"/>
              <a:chOff x="3099010" y="2224073"/>
              <a:chExt cx="1001333" cy="646137"/>
            </a:xfrm>
          </p:grpSpPr>
          <p:sp>
            <p:nvSpPr>
              <p:cNvPr id="675" name="Rectangle 674">
                <a:extLst>
                  <a:ext uri="{FF2B5EF4-FFF2-40B4-BE49-F238E27FC236}">
                    <a16:creationId xmlns:a16="http://schemas.microsoft.com/office/drawing/2014/main" id="{38FBA952-6121-674B-A8FB-2280D30E52AC}"/>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76" name="Rectangle 675">
                <a:extLst>
                  <a:ext uri="{FF2B5EF4-FFF2-40B4-BE49-F238E27FC236}">
                    <a16:creationId xmlns:a16="http://schemas.microsoft.com/office/drawing/2014/main" id="{AB83C827-E87A-0049-98A5-9EE44F55FA74}"/>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77" name="Manual Operation 676">
                <a:extLst>
                  <a:ext uri="{FF2B5EF4-FFF2-40B4-BE49-F238E27FC236}">
                    <a16:creationId xmlns:a16="http://schemas.microsoft.com/office/drawing/2014/main" id="{586A78D9-C46B-2048-9392-AB1AD2B42D09}"/>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78" name="Rectangle 677">
                <a:extLst>
                  <a:ext uri="{FF2B5EF4-FFF2-40B4-BE49-F238E27FC236}">
                    <a16:creationId xmlns:a16="http://schemas.microsoft.com/office/drawing/2014/main" id="{1383AC8B-1929-0B48-B197-2373F12C46A7}"/>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79" name="Rectangle 678">
                <a:extLst>
                  <a:ext uri="{FF2B5EF4-FFF2-40B4-BE49-F238E27FC236}">
                    <a16:creationId xmlns:a16="http://schemas.microsoft.com/office/drawing/2014/main" id="{92C5B965-7B1B-2147-A9D8-074B3649FA94}"/>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80" name="Rectangle 679">
                <a:extLst>
                  <a:ext uri="{FF2B5EF4-FFF2-40B4-BE49-F238E27FC236}">
                    <a16:creationId xmlns:a16="http://schemas.microsoft.com/office/drawing/2014/main" id="{6F89DC0D-CCEC-FD49-AC85-EA9A87C3C8E7}"/>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81" name="Rectangle 680">
                <a:extLst>
                  <a:ext uri="{FF2B5EF4-FFF2-40B4-BE49-F238E27FC236}">
                    <a16:creationId xmlns:a16="http://schemas.microsoft.com/office/drawing/2014/main" id="{A100E9D1-6547-6744-9BFF-E2F4CEC15E26}"/>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82" name="Rectangle 681">
                <a:extLst>
                  <a:ext uri="{FF2B5EF4-FFF2-40B4-BE49-F238E27FC236}">
                    <a16:creationId xmlns:a16="http://schemas.microsoft.com/office/drawing/2014/main" id="{4135631D-C2BF-D349-B935-D82C3C1457F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83" name="Oval 682">
                <a:extLst>
                  <a:ext uri="{FF2B5EF4-FFF2-40B4-BE49-F238E27FC236}">
                    <a16:creationId xmlns:a16="http://schemas.microsoft.com/office/drawing/2014/main" id="{BC21CA9B-7F63-F74B-8076-BCEDE9B3C15F}"/>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84" name="Oval 683">
                <a:extLst>
                  <a:ext uri="{FF2B5EF4-FFF2-40B4-BE49-F238E27FC236}">
                    <a16:creationId xmlns:a16="http://schemas.microsoft.com/office/drawing/2014/main" id="{FDF4CE09-9D27-F247-A4F7-81DF755905FE}"/>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653" name="Group 652">
              <a:extLst>
                <a:ext uri="{FF2B5EF4-FFF2-40B4-BE49-F238E27FC236}">
                  <a16:creationId xmlns:a16="http://schemas.microsoft.com/office/drawing/2014/main" id="{807E527C-4046-1F4E-A558-81E8450EF3B1}"/>
                </a:ext>
              </a:extLst>
            </p:cNvPr>
            <p:cNvGrpSpPr/>
            <p:nvPr/>
          </p:nvGrpSpPr>
          <p:grpSpPr>
            <a:xfrm>
              <a:off x="3074942" y="2620394"/>
              <a:ext cx="1001333" cy="646137"/>
              <a:chOff x="3099010" y="2224073"/>
              <a:chExt cx="1001333" cy="646137"/>
            </a:xfrm>
          </p:grpSpPr>
          <p:sp>
            <p:nvSpPr>
              <p:cNvPr id="665" name="Rectangle 664">
                <a:extLst>
                  <a:ext uri="{FF2B5EF4-FFF2-40B4-BE49-F238E27FC236}">
                    <a16:creationId xmlns:a16="http://schemas.microsoft.com/office/drawing/2014/main" id="{03EC38A7-D93C-3946-9351-F3D7D8ECE642}"/>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66" name="Rectangle 665">
                <a:extLst>
                  <a:ext uri="{FF2B5EF4-FFF2-40B4-BE49-F238E27FC236}">
                    <a16:creationId xmlns:a16="http://schemas.microsoft.com/office/drawing/2014/main" id="{E47B1EFA-17BC-C24E-AB04-C60C7413DA9E}"/>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67" name="Manual Operation 666">
                <a:extLst>
                  <a:ext uri="{FF2B5EF4-FFF2-40B4-BE49-F238E27FC236}">
                    <a16:creationId xmlns:a16="http://schemas.microsoft.com/office/drawing/2014/main" id="{437F616D-685B-DD4E-B66A-79A4673A7FF4}"/>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68" name="Rectangle 667">
                <a:extLst>
                  <a:ext uri="{FF2B5EF4-FFF2-40B4-BE49-F238E27FC236}">
                    <a16:creationId xmlns:a16="http://schemas.microsoft.com/office/drawing/2014/main" id="{F4747383-F713-AE48-996E-D49A935D1C5A}"/>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69" name="Rectangle 668">
                <a:extLst>
                  <a:ext uri="{FF2B5EF4-FFF2-40B4-BE49-F238E27FC236}">
                    <a16:creationId xmlns:a16="http://schemas.microsoft.com/office/drawing/2014/main" id="{9FD852EF-0F45-974B-BB91-65C0AB3AF5E5}"/>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70" name="Rectangle 669">
                <a:extLst>
                  <a:ext uri="{FF2B5EF4-FFF2-40B4-BE49-F238E27FC236}">
                    <a16:creationId xmlns:a16="http://schemas.microsoft.com/office/drawing/2014/main" id="{5716F801-C5BD-504F-BC10-3525FF91F3F4}"/>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71" name="Rectangle 670">
                <a:extLst>
                  <a:ext uri="{FF2B5EF4-FFF2-40B4-BE49-F238E27FC236}">
                    <a16:creationId xmlns:a16="http://schemas.microsoft.com/office/drawing/2014/main" id="{37378869-AE8E-2744-9D37-243AC15C577C}"/>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72" name="Rectangle 671">
                <a:extLst>
                  <a:ext uri="{FF2B5EF4-FFF2-40B4-BE49-F238E27FC236}">
                    <a16:creationId xmlns:a16="http://schemas.microsoft.com/office/drawing/2014/main" id="{EEF0DFBC-A23B-BB48-A440-15EE7F7E8DB8}"/>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73" name="Oval 672">
                <a:extLst>
                  <a:ext uri="{FF2B5EF4-FFF2-40B4-BE49-F238E27FC236}">
                    <a16:creationId xmlns:a16="http://schemas.microsoft.com/office/drawing/2014/main" id="{C12C5295-10F3-4E41-9BD8-C6FB63FFF890}"/>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74" name="Oval 673">
                <a:extLst>
                  <a:ext uri="{FF2B5EF4-FFF2-40B4-BE49-F238E27FC236}">
                    <a16:creationId xmlns:a16="http://schemas.microsoft.com/office/drawing/2014/main" id="{37AA8292-1B98-F040-B922-39E3A07F30D0}"/>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654" name="Group 653">
              <a:extLst>
                <a:ext uri="{FF2B5EF4-FFF2-40B4-BE49-F238E27FC236}">
                  <a16:creationId xmlns:a16="http://schemas.microsoft.com/office/drawing/2014/main" id="{122BBDC6-5B3D-BF46-B299-02A461CEEE70}"/>
                </a:ext>
              </a:extLst>
            </p:cNvPr>
            <p:cNvGrpSpPr/>
            <p:nvPr/>
          </p:nvGrpSpPr>
          <p:grpSpPr>
            <a:xfrm>
              <a:off x="3071015" y="2445894"/>
              <a:ext cx="1001333" cy="646137"/>
              <a:chOff x="3099010" y="2224073"/>
              <a:chExt cx="1001333" cy="646137"/>
            </a:xfrm>
          </p:grpSpPr>
          <p:sp>
            <p:nvSpPr>
              <p:cNvPr id="655" name="Rectangle 654">
                <a:extLst>
                  <a:ext uri="{FF2B5EF4-FFF2-40B4-BE49-F238E27FC236}">
                    <a16:creationId xmlns:a16="http://schemas.microsoft.com/office/drawing/2014/main" id="{E9F16800-4243-5D49-955F-0490C84BAF81}"/>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56" name="Rectangle 655">
                <a:extLst>
                  <a:ext uri="{FF2B5EF4-FFF2-40B4-BE49-F238E27FC236}">
                    <a16:creationId xmlns:a16="http://schemas.microsoft.com/office/drawing/2014/main" id="{DB736164-45A8-FF48-98C9-CA5490FC5B6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57" name="Manual Operation 656">
                <a:extLst>
                  <a:ext uri="{FF2B5EF4-FFF2-40B4-BE49-F238E27FC236}">
                    <a16:creationId xmlns:a16="http://schemas.microsoft.com/office/drawing/2014/main" id="{72B1455A-C04E-4948-A6E2-25251CD76046}"/>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58" name="Rectangle 657">
                <a:extLst>
                  <a:ext uri="{FF2B5EF4-FFF2-40B4-BE49-F238E27FC236}">
                    <a16:creationId xmlns:a16="http://schemas.microsoft.com/office/drawing/2014/main" id="{0B6EAD93-3048-954E-BF9E-D8E2C4082653}"/>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59" name="Rectangle 658">
                <a:extLst>
                  <a:ext uri="{FF2B5EF4-FFF2-40B4-BE49-F238E27FC236}">
                    <a16:creationId xmlns:a16="http://schemas.microsoft.com/office/drawing/2014/main" id="{66A17E07-E6FE-724E-B374-03EC9FE79D8E}"/>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60" name="Rectangle 659">
                <a:extLst>
                  <a:ext uri="{FF2B5EF4-FFF2-40B4-BE49-F238E27FC236}">
                    <a16:creationId xmlns:a16="http://schemas.microsoft.com/office/drawing/2014/main" id="{EFF560C7-7239-DB48-A697-0535ED298F3F}"/>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61" name="Rectangle 660">
                <a:extLst>
                  <a:ext uri="{FF2B5EF4-FFF2-40B4-BE49-F238E27FC236}">
                    <a16:creationId xmlns:a16="http://schemas.microsoft.com/office/drawing/2014/main" id="{82273E47-3AE6-1448-BE4F-F22848A82E35}"/>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62" name="Rectangle 661">
                <a:extLst>
                  <a:ext uri="{FF2B5EF4-FFF2-40B4-BE49-F238E27FC236}">
                    <a16:creationId xmlns:a16="http://schemas.microsoft.com/office/drawing/2014/main" id="{7A7CBB3B-7F25-244F-A7A6-31CF2C21B7BC}"/>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63" name="Oval 662">
                <a:extLst>
                  <a:ext uri="{FF2B5EF4-FFF2-40B4-BE49-F238E27FC236}">
                    <a16:creationId xmlns:a16="http://schemas.microsoft.com/office/drawing/2014/main" id="{39873629-22C2-C346-8206-7B049305EDF1}"/>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64" name="Oval 663">
                <a:extLst>
                  <a:ext uri="{FF2B5EF4-FFF2-40B4-BE49-F238E27FC236}">
                    <a16:creationId xmlns:a16="http://schemas.microsoft.com/office/drawing/2014/main" id="{993CB12F-3EA1-E849-89A9-F33F71990399}"/>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cxnSp>
        <p:nvCxnSpPr>
          <p:cNvPr id="11" name="Straight Arrow Connector 10">
            <a:extLst>
              <a:ext uri="{FF2B5EF4-FFF2-40B4-BE49-F238E27FC236}">
                <a16:creationId xmlns:a16="http://schemas.microsoft.com/office/drawing/2014/main" id="{03993971-91E5-E843-878C-F3FBAFCF2A04}"/>
              </a:ext>
            </a:extLst>
          </p:cNvPr>
          <p:cNvCxnSpPr>
            <a:cxnSpLocks/>
          </p:cNvCxnSpPr>
          <p:nvPr/>
        </p:nvCxnSpPr>
        <p:spPr>
          <a:xfrm>
            <a:off x="4139535" y="2709227"/>
            <a:ext cx="1633891"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5" name="Straight Arrow Connector 694">
            <a:extLst>
              <a:ext uri="{FF2B5EF4-FFF2-40B4-BE49-F238E27FC236}">
                <a16:creationId xmlns:a16="http://schemas.microsoft.com/office/drawing/2014/main" id="{3DD2CBF1-2981-6644-B05D-168E3E455991}"/>
              </a:ext>
            </a:extLst>
          </p:cNvPr>
          <p:cNvCxnSpPr>
            <a:cxnSpLocks/>
          </p:cNvCxnSpPr>
          <p:nvPr/>
        </p:nvCxnSpPr>
        <p:spPr>
          <a:xfrm>
            <a:off x="6453244" y="2709227"/>
            <a:ext cx="1019581"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44CFB1D-19BA-EE41-BC9A-C4E17C90F5DB}"/>
              </a:ext>
            </a:extLst>
          </p:cNvPr>
          <p:cNvSpPr>
            <a:spLocks noGrp="1"/>
          </p:cNvSpPr>
          <p:nvPr>
            <p:ph type="sldNum" sz="quarter" idx="11"/>
          </p:nvPr>
        </p:nvSpPr>
        <p:spPr/>
        <p:txBody>
          <a:bodyPr/>
          <a:lstStyle/>
          <a:p>
            <a:fld id="{407C8B75-4858-41E6-BEC3-A0853FA4AC5B}" type="slidenum">
              <a:rPr lang="en-US" smtClean="0"/>
              <a:pPr/>
              <a:t>15</a:t>
            </a:fld>
            <a:endParaRPr lang="en-US" dirty="0"/>
          </a:p>
        </p:txBody>
      </p:sp>
    </p:spTree>
    <p:extLst>
      <p:ext uri="{BB962C8B-B14F-4D97-AF65-F5344CB8AC3E}">
        <p14:creationId xmlns:p14="http://schemas.microsoft.com/office/powerpoint/2010/main" val="393051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96B5-1956-FA48-B218-6B5D38F701C8}"/>
              </a:ext>
            </a:extLst>
          </p:cNvPr>
          <p:cNvSpPr>
            <a:spLocks noGrp="1"/>
          </p:cNvSpPr>
          <p:nvPr>
            <p:ph type="title"/>
          </p:nvPr>
        </p:nvSpPr>
        <p:spPr>
          <a:xfrm>
            <a:off x="457200" y="57806"/>
            <a:ext cx="7886700" cy="994172"/>
          </a:xfrm>
        </p:spPr>
        <p:txBody>
          <a:bodyPr/>
          <a:lstStyle/>
          <a:p>
            <a:r>
              <a:rPr lang="en-US" dirty="0"/>
              <a:t>Socket efficiency considerations</a:t>
            </a:r>
          </a:p>
        </p:txBody>
      </p:sp>
      <p:sp>
        <p:nvSpPr>
          <p:cNvPr id="4" name="TextBox 3">
            <a:extLst>
              <a:ext uri="{FF2B5EF4-FFF2-40B4-BE49-F238E27FC236}">
                <a16:creationId xmlns:a16="http://schemas.microsoft.com/office/drawing/2014/main" id="{90B5F287-6CE6-5947-A7C8-EC5829C6C312}"/>
              </a:ext>
            </a:extLst>
          </p:cNvPr>
          <p:cNvSpPr txBox="1"/>
          <p:nvPr/>
        </p:nvSpPr>
        <p:spPr>
          <a:xfrm>
            <a:off x="254524" y="1051978"/>
            <a:ext cx="3440783" cy="3539430"/>
          </a:xfrm>
          <a:prstGeom prst="rect">
            <a:avLst/>
          </a:prstGeom>
          <a:noFill/>
        </p:spPr>
        <p:txBody>
          <a:bodyPr wrap="square" rtlCol="0">
            <a:spAutoFit/>
          </a:bodyPr>
          <a:lstStyle/>
          <a:p>
            <a:r>
              <a:rPr lang="en-US" sz="1600" dirty="0"/>
              <a:t>Operators can realize substantial gains in client session establishment and improve overall RTT by tuning sockets setting for best use-case efficiency. Operators should consider optimizing:</a:t>
            </a:r>
          </a:p>
          <a:p>
            <a:pPr marL="285750" indent="-285750">
              <a:buFont typeface="Arial" panose="020B0604020202020204" pitchFamily="34" charset="0"/>
              <a:buChar char="•"/>
            </a:pPr>
            <a:r>
              <a:rPr lang="en-US" sz="1600" dirty="0"/>
              <a:t>number of persistent connections – both on recursive and authoritative sides</a:t>
            </a:r>
          </a:p>
          <a:p>
            <a:pPr marL="285750" indent="-285750">
              <a:buFont typeface="Arial" panose="020B0604020202020204" pitchFamily="34" charset="0"/>
              <a:buChar char="•"/>
            </a:pPr>
            <a:r>
              <a:rPr lang="en-US" sz="1600" dirty="0"/>
              <a:t>read/write buffer sizes</a:t>
            </a:r>
          </a:p>
          <a:p>
            <a:pPr marL="285750" indent="-285750">
              <a:buFont typeface="Arial" panose="020B0604020202020204" pitchFamily="34" charset="0"/>
              <a:buChar char="•"/>
            </a:pPr>
            <a:r>
              <a:rPr lang="en-US" sz="1600" dirty="0"/>
              <a:t>session timeout</a:t>
            </a:r>
          </a:p>
          <a:p>
            <a:pPr marL="285750" indent="-285750">
              <a:buFont typeface="Arial" panose="020B0604020202020204" pitchFamily="34" charset="0"/>
              <a:buChar char="•"/>
            </a:pPr>
            <a:r>
              <a:rPr lang="en-US" sz="1600" dirty="0"/>
              <a:t>close wait state time</a:t>
            </a:r>
          </a:p>
          <a:p>
            <a:pPr marL="285750" indent="-285750">
              <a:buFont typeface="Arial" panose="020B0604020202020204" pitchFamily="34" charset="0"/>
              <a:buChar char="•"/>
            </a:pPr>
            <a:r>
              <a:rPr lang="en-US" sz="1600" dirty="0"/>
              <a:t>connection time/timeout</a:t>
            </a:r>
          </a:p>
          <a:p>
            <a:endParaRPr lang="en-US" sz="1600" dirty="0"/>
          </a:p>
        </p:txBody>
      </p:sp>
      <p:sp>
        <p:nvSpPr>
          <p:cNvPr id="69" name="Freeform 68">
            <a:extLst>
              <a:ext uri="{FF2B5EF4-FFF2-40B4-BE49-F238E27FC236}">
                <a16:creationId xmlns:a16="http://schemas.microsoft.com/office/drawing/2014/main" id="{D696301A-5021-7D49-8427-816D390371B3}"/>
              </a:ext>
            </a:extLst>
          </p:cNvPr>
          <p:cNvSpPr/>
          <p:nvPr/>
        </p:nvSpPr>
        <p:spPr>
          <a:xfrm>
            <a:off x="3645490" y="1211520"/>
            <a:ext cx="5274451" cy="2674620"/>
          </a:xfrm>
          <a:custGeom>
            <a:avLst/>
            <a:gdLst>
              <a:gd name="connsiteX0" fmla="*/ 1650303 w 2905473"/>
              <a:gd name="connsiteY0" fmla="*/ 0 h 1323278"/>
              <a:gd name="connsiteX1" fmla="*/ 2003567 w 2905473"/>
              <a:gd name="connsiteY1" fmla="*/ 96895 h 1323278"/>
              <a:gd name="connsiteX2" fmla="*/ 2037449 w 2905473"/>
              <a:gd name="connsiteY2" fmla="*/ 124088 h 1323278"/>
              <a:gd name="connsiteX3" fmla="*/ 2052620 w 2905473"/>
              <a:gd name="connsiteY3" fmla="*/ 111913 h 1323278"/>
              <a:gd name="connsiteX4" fmla="*/ 2405883 w 2905473"/>
              <a:gd name="connsiteY4" fmla="*/ 15018 h 1323278"/>
              <a:gd name="connsiteX5" fmla="*/ 2905473 w 2905473"/>
              <a:gd name="connsiteY5" fmla="*/ 345838 h 1323278"/>
              <a:gd name="connsiteX6" fmla="*/ 2759147 w 2905473"/>
              <a:gd name="connsiteY6" fmla="*/ 579763 h 1323278"/>
              <a:gd name="connsiteX7" fmla="*/ 2735053 w 2905473"/>
              <a:gd name="connsiteY7" fmla="*/ 592927 h 1323278"/>
              <a:gd name="connsiteX8" fmla="*/ 2747058 w 2905473"/>
              <a:gd name="connsiteY8" fmla="*/ 602561 h 1323278"/>
              <a:gd name="connsiteX9" fmla="*/ 2832380 w 2905473"/>
              <a:gd name="connsiteY9" fmla="*/ 787526 h 1323278"/>
              <a:gd name="connsiteX10" fmla="*/ 2332790 w 2905473"/>
              <a:gd name="connsiteY10" fmla="*/ 1118346 h 1323278"/>
              <a:gd name="connsiteX11" fmla="*/ 2311779 w 2905473"/>
              <a:gd name="connsiteY11" fmla="*/ 1116944 h 1323278"/>
              <a:gd name="connsiteX12" fmla="*/ 2296545 w 2905473"/>
              <a:gd name="connsiteY12" fmla="*/ 1138047 h 1323278"/>
              <a:gd name="connsiteX13" fmla="*/ 1833201 w 2905473"/>
              <a:gd name="connsiteY13" fmla="*/ 1323278 h 1323278"/>
              <a:gd name="connsiteX14" fmla="*/ 1438089 w 2905473"/>
              <a:gd name="connsiteY14" fmla="*/ 1200225 h 1323278"/>
              <a:gd name="connsiteX15" fmla="*/ 1431880 w 2905473"/>
              <a:gd name="connsiteY15" fmla="*/ 1194568 h 1323278"/>
              <a:gd name="connsiteX16" fmla="*/ 1412820 w 2905473"/>
              <a:gd name="connsiteY16" fmla="*/ 1204981 h 1323278"/>
              <a:gd name="connsiteX17" fmla="*/ 1133495 w 2905473"/>
              <a:gd name="connsiteY17" fmla="*/ 1261480 h 1323278"/>
              <a:gd name="connsiteX18" fmla="*/ 644055 w 2905473"/>
              <a:gd name="connsiteY18" fmla="*/ 997332 h 1323278"/>
              <a:gd name="connsiteX19" fmla="*/ 634351 w 2905473"/>
              <a:gd name="connsiteY19" fmla="*/ 933592 h 1323278"/>
              <a:gd name="connsiteX20" fmla="*/ 624445 w 2905473"/>
              <a:gd name="connsiteY20" fmla="*/ 936173 h 1323278"/>
              <a:gd name="connsiteX21" fmla="*/ 499590 w 2905473"/>
              <a:gd name="connsiteY21" fmla="*/ 946588 h 1323278"/>
              <a:gd name="connsiteX22" fmla="*/ 0 w 2905473"/>
              <a:gd name="connsiteY22" fmla="*/ 615768 h 1323278"/>
              <a:gd name="connsiteX23" fmla="*/ 499590 w 2905473"/>
              <a:gd name="connsiteY23" fmla="*/ 284948 h 1323278"/>
              <a:gd name="connsiteX24" fmla="*/ 694053 w 2905473"/>
              <a:gd name="connsiteY24" fmla="*/ 310945 h 1323278"/>
              <a:gd name="connsiteX25" fmla="*/ 701735 w 2905473"/>
              <a:gd name="connsiteY25" fmla="*/ 313706 h 1323278"/>
              <a:gd name="connsiteX26" fmla="*/ 722536 w 2905473"/>
              <a:gd name="connsiteY26" fmla="*/ 288329 h 1323278"/>
              <a:gd name="connsiteX27" fmla="*/ 1136804 w 2905473"/>
              <a:gd name="connsiteY27" fmla="*/ 142474 h 1323278"/>
              <a:gd name="connsiteX28" fmla="*/ 1233515 w 2905473"/>
              <a:gd name="connsiteY28" fmla="*/ 148930 h 1323278"/>
              <a:gd name="connsiteX29" fmla="*/ 1236035 w 2905473"/>
              <a:gd name="connsiteY29" fmla="*/ 145855 h 1323278"/>
              <a:gd name="connsiteX30" fmla="*/ 1650303 w 2905473"/>
              <a:gd name="connsiteY30" fmla="*/ 0 h 132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05473" h="1323278">
                <a:moveTo>
                  <a:pt x="1650303" y="0"/>
                </a:moveTo>
                <a:cubicBezTo>
                  <a:pt x="1788261" y="0"/>
                  <a:pt x="1913159" y="37028"/>
                  <a:pt x="2003567" y="96895"/>
                </a:cubicBezTo>
                <a:lnTo>
                  <a:pt x="2037449" y="124088"/>
                </a:lnTo>
                <a:lnTo>
                  <a:pt x="2052620" y="111913"/>
                </a:lnTo>
                <a:cubicBezTo>
                  <a:pt x="2143028" y="52046"/>
                  <a:pt x="2267925" y="15018"/>
                  <a:pt x="2405883" y="15018"/>
                </a:cubicBezTo>
                <a:cubicBezTo>
                  <a:pt x="2681799" y="15018"/>
                  <a:pt x="2905473" y="163131"/>
                  <a:pt x="2905473" y="345838"/>
                </a:cubicBezTo>
                <a:cubicBezTo>
                  <a:pt x="2905473" y="437191"/>
                  <a:pt x="2849555" y="519897"/>
                  <a:pt x="2759147" y="579763"/>
                </a:cubicBezTo>
                <a:lnTo>
                  <a:pt x="2735053" y="592927"/>
                </a:lnTo>
                <a:lnTo>
                  <a:pt x="2747058" y="602561"/>
                </a:lnTo>
                <a:cubicBezTo>
                  <a:pt x="2800926" y="655361"/>
                  <a:pt x="2832380" y="719011"/>
                  <a:pt x="2832380" y="787526"/>
                </a:cubicBezTo>
                <a:cubicBezTo>
                  <a:pt x="2832380" y="970233"/>
                  <a:pt x="2608706" y="1118346"/>
                  <a:pt x="2332790" y="1118346"/>
                </a:cubicBezTo>
                <a:lnTo>
                  <a:pt x="2311779" y="1116944"/>
                </a:lnTo>
                <a:lnTo>
                  <a:pt x="2296545" y="1138047"/>
                </a:lnTo>
                <a:cubicBezTo>
                  <a:pt x="2196129" y="1249802"/>
                  <a:pt x="2026077" y="1323278"/>
                  <a:pt x="1833201" y="1323278"/>
                </a:cubicBezTo>
                <a:cubicBezTo>
                  <a:pt x="1678900" y="1323278"/>
                  <a:pt x="1539207" y="1276254"/>
                  <a:pt x="1438089" y="1200225"/>
                </a:cubicBezTo>
                <a:lnTo>
                  <a:pt x="1431880" y="1194568"/>
                </a:lnTo>
                <a:lnTo>
                  <a:pt x="1412820" y="1204981"/>
                </a:lnTo>
                <a:cubicBezTo>
                  <a:pt x="1333085" y="1240652"/>
                  <a:pt x="1236963" y="1261480"/>
                  <a:pt x="1133495" y="1261480"/>
                </a:cubicBezTo>
                <a:cubicBezTo>
                  <a:pt x="892068" y="1261480"/>
                  <a:pt x="690640" y="1148081"/>
                  <a:pt x="644055" y="997332"/>
                </a:cubicBezTo>
                <a:lnTo>
                  <a:pt x="634351" y="933592"/>
                </a:lnTo>
                <a:lnTo>
                  <a:pt x="624445" y="936173"/>
                </a:lnTo>
                <a:cubicBezTo>
                  <a:pt x="584538" y="942972"/>
                  <a:pt x="542702" y="946588"/>
                  <a:pt x="499590" y="946588"/>
                </a:cubicBezTo>
                <a:cubicBezTo>
                  <a:pt x="223674" y="946588"/>
                  <a:pt x="0" y="798475"/>
                  <a:pt x="0" y="615768"/>
                </a:cubicBezTo>
                <a:cubicBezTo>
                  <a:pt x="0" y="433061"/>
                  <a:pt x="223674" y="284948"/>
                  <a:pt x="499590" y="284948"/>
                </a:cubicBezTo>
                <a:cubicBezTo>
                  <a:pt x="568569" y="284948"/>
                  <a:pt x="634283" y="294205"/>
                  <a:pt x="694053" y="310945"/>
                </a:cubicBezTo>
                <a:lnTo>
                  <a:pt x="701735" y="313706"/>
                </a:lnTo>
                <a:lnTo>
                  <a:pt x="722536" y="288329"/>
                </a:lnTo>
                <a:cubicBezTo>
                  <a:pt x="812316" y="200331"/>
                  <a:pt x="964356" y="142474"/>
                  <a:pt x="1136804" y="142474"/>
                </a:cubicBezTo>
                <a:lnTo>
                  <a:pt x="1233515" y="148930"/>
                </a:lnTo>
                <a:lnTo>
                  <a:pt x="1236035" y="145855"/>
                </a:lnTo>
                <a:cubicBezTo>
                  <a:pt x="1325815" y="57857"/>
                  <a:pt x="1477855" y="0"/>
                  <a:pt x="1650303" y="0"/>
                </a:cubicBezTo>
                <a:close/>
              </a:path>
            </a:pathLst>
          </a:custGeom>
          <a:solidFill>
            <a:schemeClr val="bg1">
              <a:lumMod val="85000"/>
            </a:schemeClr>
          </a:solidFill>
          <a:ln>
            <a:noFill/>
          </a:ln>
          <a:scene3d>
            <a:camera prst="orthographicFront"/>
            <a:lightRig rig="threePt" dir="t"/>
          </a:scene3d>
          <a:sp3d extrusionH="76200">
            <a:bevelT w="482600"/>
            <a:bevelB w="0"/>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5" name="Freeform 34">
            <a:extLst>
              <a:ext uri="{FF2B5EF4-FFF2-40B4-BE49-F238E27FC236}">
                <a16:creationId xmlns:a16="http://schemas.microsoft.com/office/drawing/2014/main" id="{E440705E-BF9D-5743-8572-8C7967A4F502}"/>
              </a:ext>
            </a:extLst>
          </p:cNvPr>
          <p:cNvSpPr/>
          <p:nvPr/>
        </p:nvSpPr>
        <p:spPr>
          <a:xfrm>
            <a:off x="5213057" y="3049260"/>
            <a:ext cx="1670540" cy="1103327"/>
          </a:xfrm>
          <a:custGeom>
            <a:avLst/>
            <a:gdLst>
              <a:gd name="connsiteX0" fmla="*/ 185061 w 1535810"/>
              <a:gd name="connsiteY0" fmla="*/ 264749 h 1659623"/>
              <a:gd name="connsiteX1" fmla="*/ 185061 w 1535810"/>
              <a:gd name="connsiteY1" fmla="*/ 1197299 h 1659623"/>
              <a:gd name="connsiteX2" fmla="*/ 422150 w 1535810"/>
              <a:gd name="connsiteY2" fmla="*/ 1197299 h 1659623"/>
              <a:gd name="connsiteX3" fmla="*/ 422150 w 1535810"/>
              <a:gd name="connsiteY3" fmla="*/ 1382608 h 1659623"/>
              <a:gd name="connsiteX4" fmla="*/ 573624 w 1535810"/>
              <a:gd name="connsiteY4" fmla="*/ 1382608 h 1659623"/>
              <a:gd name="connsiteX5" fmla="*/ 573624 w 1535810"/>
              <a:gd name="connsiteY5" fmla="*/ 1509055 h 1659623"/>
              <a:gd name="connsiteX6" fmla="*/ 962187 w 1535810"/>
              <a:gd name="connsiteY6" fmla="*/ 1509055 h 1659623"/>
              <a:gd name="connsiteX7" fmla="*/ 962187 w 1535810"/>
              <a:gd name="connsiteY7" fmla="*/ 1382608 h 1659623"/>
              <a:gd name="connsiteX8" fmla="*/ 1113660 w 1535810"/>
              <a:gd name="connsiteY8" fmla="*/ 1382608 h 1659623"/>
              <a:gd name="connsiteX9" fmla="*/ 1113660 w 1535810"/>
              <a:gd name="connsiteY9" fmla="*/ 1197299 h 1659623"/>
              <a:gd name="connsiteX10" fmla="*/ 1350749 w 1535810"/>
              <a:gd name="connsiteY10" fmla="*/ 1197299 h 1659623"/>
              <a:gd name="connsiteX11" fmla="*/ 1350749 w 1535810"/>
              <a:gd name="connsiteY11" fmla="*/ 264749 h 1659623"/>
              <a:gd name="connsiteX12" fmla="*/ 255973 w 1535810"/>
              <a:gd name="connsiteY12" fmla="*/ 0 h 1659623"/>
              <a:gd name="connsiteX13" fmla="*/ 1279837 w 1535810"/>
              <a:gd name="connsiteY13" fmla="*/ 0 h 1659623"/>
              <a:gd name="connsiteX14" fmla="*/ 1535810 w 1535810"/>
              <a:gd name="connsiteY14" fmla="*/ 255973 h 1659623"/>
              <a:gd name="connsiteX15" fmla="*/ 1535810 w 1535810"/>
              <a:gd name="connsiteY15" fmla="*/ 1403650 h 1659623"/>
              <a:gd name="connsiteX16" fmla="*/ 1279837 w 1535810"/>
              <a:gd name="connsiteY16" fmla="*/ 1659623 h 1659623"/>
              <a:gd name="connsiteX17" fmla="*/ 255973 w 1535810"/>
              <a:gd name="connsiteY17" fmla="*/ 1659623 h 1659623"/>
              <a:gd name="connsiteX18" fmla="*/ 0 w 1535810"/>
              <a:gd name="connsiteY18" fmla="*/ 1403650 h 1659623"/>
              <a:gd name="connsiteX19" fmla="*/ 0 w 1535810"/>
              <a:gd name="connsiteY19" fmla="*/ 255973 h 1659623"/>
              <a:gd name="connsiteX20" fmla="*/ 255973 w 1535810"/>
              <a:gd name="connsiteY20" fmla="*/ 0 h 165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35810" h="1659623">
                <a:moveTo>
                  <a:pt x="185061" y="264749"/>
                </a:moveTo>
                <a:lnTo>
                  <a:pt x="185061" y="1197299"/>
                </a:lnTo>
                <a:lnTo>
                  <a:pt x="422150" y="1197299"/>
                </a:lnTo>
                <a:lnTo>
                  <a:pt x="422150" y="1382608"/>
                </a:lnTo>
                <a:lnTo>
                  <a:pt x="573624" y="1382608"/>
                </a:lnTo>
                <a:lnTo>
                  <a:pt x="573624" y="1509055"/>
                </a:lnTo>
                <a:lnTo>
                  <a:pt x="962187" y="1509055"/>
                </a:lnTo>
                <a:lnTo>
                  <a:pt x="962187" y="1382608"/>
                </a:lnTo>
                <a:lnTo>
                  <a:pt x="1113660" y="1382608"/>
                </a:lnTo>
                <a:lnTo>
                  <a:pt x="1113660" y="1197299"/>
                </a:lnTo>
                <a:lnTo>
                  <a:pt x="1350749" y="1197299"/>
                </a:lnTo>
                <a:lnTo>
                  <a:pt x="1350749" y="264749"/>
                </a:lnTo>
                <a:close/>
                <a:moveTo>
                  <a:pt x="255973" y="0"/>
                </a:moveTo>
                <a:lnTo>
                  <a:pt x="1279837" y="0"/>
                </a:lnTo>
                <a:cubicBezTo>
                  <a:pt x="1421207" y="0"/>
                  <a:pt x="1535810" y="114603"/>
                  <a:pt x="1535810" y="255973"/>
                </a:cubicBezTo>
                <a:lnTo>
                  <a:pt x="1535810" y="1403650"/>
                </a:lnTo>
                <a:cubicBezTo>
                  <a:pt x="1535810" y="1545020"/>
                  <a:pt x="1421207" y="1659623"/>
                  <a:pt x="1279837" y="1659623"/>
                </a:cubicBezTo>
                <a:lnTo>
                  <a:pt x="255973" y="1659623"/>
                </a:lnTo>
                <a:cubicBezTo>
                  <a:pt x="114603" y="1659623"/>
                  <a:pt x="0" y="1545020"/>
                  <a:pt x="0" y="1403650"/>
                </a:cubicBezTo>
                <a:lnTo>
                  <a:pt x="0" y="255973"/>
                </a:lnTo>
                <a:cubicBezTo>
                  <a:pt x="0" y="114603"/>
                  <a:pt x="114603" y="0"/>
                  <a:pt x="255973" y="0"/>
                </a:cubicBezTo>
                <a:close/>
              </a:path>
            </a:pathLst>
          </a:custGeom>
          <a:solidFill>
            <a:schemeClr val="bg1">
              <a:lumMod val="85000"/>
            </a:schemeClr>
          </a:solidFill>
          <a:ln>
            <a:noFill/>
          </a:ln>
          <a:scene3d>
            <a:camera prst="isometricLeftDown">
              <a:rot lat="543615" lon="2592999" rev="159140"/>
            </a:camera>
            <a:lightRig rig="freezing" dir="t">
              <a:rot lat="0" lon="0" rev="9000000"/>
            </a:lightRig>
          </a:scene3d>
          <a:sp3d prstMaterial="powder">
            <a:bevelB w="0" h="15748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Slide Number Placeholder 2">
            <a:extLst>
              <a:ext uri="{FF2B5EF4-FFF2-40B4-BE49-F238E27FC236}">
                <a16:creationId xmlns:a16="http://schemas.microsoft.com/office/drawing/2014/main" id="{DB5A2F31-AFFB-3F47-BC16-3CB37580A971}"/>
              </a:ext>
            </a:extLst>
          </p:cNvPr>
          <p:cNvSpPr>
            <a:spLocks noGrp="1"/>
          </p:cNvSpPr>
          <p:nvPr>
            <p:ph type="sldNum" sz="quarter" idx="11"/>
          </p:nvPr>
        </p:nvSpPr>
        <p:spPr/>
        <p:txBody>
          <a:bodyPr/>
          <a:lstStyle/>
          <a:p>
            <a:fld id="{407C8B75-4858-41E6-BEC3-A0853FA4AC5B}" type="slidenum">
              <a:rPr lang="en-US" smtClean="0"/>
              <a:pPr/>
              <a:t>16</a:t>
            </a:fld>
            <a:endParaRPr lang="en-US" dirty="0"/>
          </a:p>
        </p:txBody>
      </p:sp>
    </p:spTree>
    <p:extLst>
      <p:ext uri="{BB962C8B-B14F-4D97-AF65-F5344CB8AC3E}">
        <p14:creationId xmlns:p14="http://schemas.microsoft.com/office/powerpoint/2010/main" val="165593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CE0B44C-9FF7-B04A-92E5-84271062CD3E}"/>
              </a:ext>
            </a:extLst>
          </p:cNvPr>
          <p:cNvSpPr/>
          <p:nvPr/>
        </p:nvSpPr>
        <p:spPr>
          <a:xfrm>
            <a:off x="4051542" y="603504"/>
            <a:ext cx="5092458" cy="4197096"/>
          </a:xfrm>
          <a:prstGeom prst="rect">
            <a:avLst/>
          </a:prstGeom>
          <a:gradFill>
            <a:gsLst>
              <a:gs pos="1000">
                <a:schemeClr val="bg2">
                  <a:lumMod val="2000"/>
                </a:schemeClr>
              </a:gs>
              <a:gs pos="100000">
                <a:schemeClr val="bg2">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 name="Title 1">
            <a:extLst>
              <a:ext uri="{FF2B5EF4-FFF2-40B4-BE49-F238E27FC236}">
                <a16:creationId xmlns:a16="http://schemas.microsoft.com/office/drawing/2014/main" id="{F57689EB-6640-8844-A077-2560A57126FC}"/>
              </a:ext>
            </a:extLst>
          </p:cNvPr>
          <p:cNvSpPr>
            <a:spLocks noGrp="1"/>
          </p:cNvSpPr>
          <p:nvPr>
            <p:ph type="title"/>
          </p:nvPr>
        </p:nvSpPr>
        <p:spPr/>
        <p:txBody>
          <a:bodyPr/>
          <a:lstStyle/>
          <a:p>
            <a:r>
              <a:rPr lang="en-US" dirty="0"/>
              <a:t>Post-quantum considerations</a:t>
            </a:r>
          </a:p>
        </p:txBody>
      </p:sp>
      <p:grpSp>
        <p:nvGrpSpPr>
          <p:cNvPr id="13" name="Group 12">
            <a:extLst>
              <a:ext uri="{FF2B5EF4-FFF2-40B4-BE49-F238E27FC236}">
                <a16:creationId xmlns:a16="http://schemas.microsoft.com/office/drawing/2014/main" id="{FBCA3755-7437-BC4B-B698-C58A155D0D1A}"/>
              </a:ext>
            </a:extLst>
          </p:cNvPr>
          <p:cNvGrpSpPr/>
          <p:nvPr/>
        </p:nvGrpSpPr>
        <p:grpSpPr>
          <a:xfrm>
            <a:off x="5419114" y="1288034"/>
            <a:ext cx="2666198" cy="2666193"/>
            <a:chOff x="2851148" y="1111250"/>
            <a:chExt cx="2895602" cy="2895597"/>
          </a:xfrm>
        </p:grpSpPr>
        <p:grpSp>
          <p:nvGrpSpPr>
            <p:cNvPr id="11" name="Group 10">
              <a:extLst>
                <a:ext uri="{FF2B5EF4-FFF2-40B4-BE49-F238E27FC236}">
                  <a16:creationId xmlns:a16="http://schemas.microsoft.com/office/drawing/2014/main" id="{D8D78663-029E-714C-B17E-7ACF311A7CD5}"/>
                </a:ext>
              </a:extLst>
            </p:cNvPr>
            <p:cNvGrpSpPr/>
            <p:nvPr/>
          </p:nvGrpSpPr>
          <p:grpSpPr>
            <a:xfrm>
              <a:off x="2851148" y="1111250"/>
              <a:ext cx="2895602" cy="2895597"/>
              <a:chOff x="2495548" y="1587500"/>
              <a:chExt cx="1809754" cy="1809751"/>
            </a:xfrm>
            <a:effectLst>
              <a:glow rad="25400">
                <a:schemeClr val="accent1">
                  <a:satMod val="175000"/>
                  <a:alpha val="40000"/>
                </a:schemeClr>
              </a:glow>
            </a:effectLst>
          </p:grpSpPr>
          <p:sp>
            <p:nvSpPr>
              <p:cNvPr id="3" name="Oval 2">
                <a:extLst>
                  <a:ext uri="{FF2B5EF4-FFF2-40B4-BE49-F238E27FC236}">
                    <a16:creationId xmlns:a16="http://schemas.microsoft.com/office/drawing/2014/main" id="{9748F69F-5F5D-7C42-8311-E0D0D5C699A3}"/>
                  </a:ext>
                </a:extLst>
              </p:cNvPr>
              <p:cNvSpPr/>
              <p:nvPr/>
            </p:nvSpPr>
            <p:spPr>
              <a:xfrm>
                <a:off x="3048000" y="1587500"/>
                <a:ext cx="704850" cy="1809750"/>
              </a:xfrm>
              <a:prstGeom prst="ellipse">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 name="Oval 4">
                <a:extLst>
                  <a:ext uri="{FF2B5EF4-FFF2-40B4-BE49-F238E27FC236}">
                    <a16:creationId xmlns:a16="http://schemas.microsoft.com/office/drawing/2014/main" id="{F815E1CD-BBD3-144C-830F-FABC8CDB593D}"/>
                  </a:ext>
                </a:extLst>
              </p:cNvPr>
              <p:cNvSpPr/>
              <p:nvPr/>
            </p:nvSpPr>
            <p:spPr>
              <a:xfrm rot="19808002">
                <a:off x="3048000" y="1587500"/>
                <a:ext cx="704850" cy="1809750"/>
              </a:xfrm>
              <a:prstGeom prst="ellipse">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 name="Oval 5">
                <a:extLst>
                  <a:ext uri="{FF2B5EF4-FFF2-40B4-BE49-F238E27FC236}">
                    <a16:creationId xmlns:a16="http://schemas.microsoft.com/office/drawing/2014/main" id="{2617A0B1-17B0-E64A-B206-8BE34EAD3C63}"/>
                  </a:ext>
                </a:extLst>
              </p:cNvPr>
              <p:cNvSpPr/>
              <p:nvPr/>
            </p:nvSpPr>
            <p:spPr>
              <a:xfrm rot="18075550">
                <a:off x="3048002" y="1587500"/>
                <a:ext cx="704850" cy="1809750"/>
              </a:xfrm>
              <a:prstGeom prst="ellipse">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 name="Oval 6">
                <a:extLst>
                  <a:ext uri="{FF2B5EF4-FFF2-40B4-BE49-F238E27FC236}">
                    <a16:creationId xmlns:a16="http://schemas.microsoft.com/office/drawing/2014/main" id="{26155818-0887-C74F-B341-E582E45EEDF4}"/>
                  </a:ext>
                </a:extLst>
              </p:cNvPr>
              <p:cNvSpPr/>
              <p:nvPr/>
            </p:nvSpPr>
            <p:spPr>
              <a:xfrm rot="16513983">
                <a:off x="3048001" y="1587501"/>
                <a:ext cx="704850" cy="1809750"/>
              </a:xfrm>
              <a:prstGeom prst="ellipse">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 name="Oval 7">
                <a:extLst>
                  <a:ext uri="{FF2B5EF4-FFF2-40B4-BE49-F238E27FC236}">
                    <a16:creationId xmlns:a16="http://schemas.microsoft.com/office/drawing/2014/main" id="{57F163F3-FCF7-F545-9E4B-6211298F23E3}"/>
                  </a:ext>
                </a:extLst>
              </p:cNvPr>
              <p:cNvSpPr/>
              <p:nvPr/>
            </p:nvSpPr>
            <p:spPr>
              <a:xfrm rot="15072393">
                <a:off x="3047999" y="1587501"/>
                <a:ext cx="704850" cy="1809750"/>
              </a:xfrm>
              <a:prstGeom prst="ellipse">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9" name="Oval 8">
                <a:extLst>
                  <a:ext uri="{FF2B5EF4-FFF2-40B4-BE49-F238E27FC236}">
                    <a16:creationId xmlns:a16="http://schemas.microsoft.com/office/drawing/2014/main" id="{42DF6367-A956-2D4C-B77E-94E60A190939}"/>
                  </a:ext>
                </a:extLst>
              </p:cNvPr>
              <p:cNvSpPr/>
              <p:nvPr/>
            </p:nvSpPr>
            <p:spPr>
              <a:xfrm rot="13756613">
                <a:off x="3047998" y="1587502"/>
                <a:ext cx="704850" cy="1809750"/>
              </a:xfrm>
              <a:prstGeom prst="ellipse">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0" name="Oval 9">
                <a:extLst>
                  <a:ext uri="{FF2B5EF4-FFF2-40B4-BE49-F238E27FC236}">
                    <a16:creationId xmlns:a16="http://schemas.microsoft.com/office/drawing/2014/main" id="{8FCC56E9-92BC-3E4A-A83C-6625CC69F895}"/>
                  </a:ext>
                </a:extLst>
              </p:cNvPr>
              <p:cNvSpPr/>
              <p:nvPr/>
            </p:nvSpPr>
            <p:spPr>
              <a:xfrm rot="12382255">
                <a:off x="3047999" y="1587501"/>
                <a:ext cx="704850" cy="1809750"/>
              </a:xfrm>
              <a:prstGeom prst="ellipse">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sp>
          <p:nvSpPr>
            <p:cNvPr id="12" name="Oval 11">
              <a:extLst>
                <a:ext uri="{FF2B5EF4-FFF2-40B4-BE49-F238E27FC236}">
                  <a16:creationId xmlns:a16="http://schemas.microsoft.com/office/drawing/2014/main" id="{47FD6102-5399-2F40-AB9B-3901054F2680}"/>
                </a:ext>
              </a:extLst>
            </p:cNvPr>
            <p:cNvSpPr/>
            <p:nvPr/>
          </p:nvSpPr>
          <p:spPr>
            <a:xfrm>
              <a:off x="3917946" y="2178047"/>
              <a:ext cx="762000" cy="762000"/>
            </a:xfrm>
            <a:prstGeom prst="ellipse">
              <a:avLst/>
            </a:prstGeom>
            <a:solidFill>
              <a:srgbClr val="FF8251"/>
            </a:solidFill>
            <a:ln>
              <a:noFill/>
            </a:ln>
            <a:effectLst>
              <a:glow rad="127000">
                <a:srgbClr val="FF825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sp>
        <p:nvSpPr>
          <p:cNvPr id="16" name="Oval 15">
            <a:extLst>
              <a:ext uri="{FF2B5EF4-FFF2-40B4-BE49-F238E27FC236}">
                <a16:creationId xmlns:a16="http://schemas.microsoft.com/office/drawing/2014/main" id="{AD82C4A4-585A-A54D-9AC6-B0D826101A8D}"/>
              </a:ext>
            </a:extLst>
          </p:cNvPr>
          <p:cNvSpPr/>
          <p:nvPr/>
        </p:nvSpPr>
        <p:spPr>
          <a:xfrm>
            <a:off x="4777556" y="3351558"/>
            <a:ext cx="105245" cy="105245"/>
          </a:xfrm>
          <a:prstGeom prst="ellipse">
            <a:avLst/>
          </a:prstGeom>
          <a:solidFill>
            <a:schemeClr val="bg1"/>
          </a:solidFill>
          <a:ln>
            <a:no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 name="Oval 20">
            <a:extLst>
              <a:ext uri="{FF2B5EF4-FFF2-40B4-BE49-F238E27FC236}">
                <a16:creationId xmlns:a16="http://schemas.microsoft.com/office/drawing/2014/main" id="{85AA93FE-BFA0-FA41-8B5F-A0969ACAB15D}"/>
              </a:ext>
            </a:extLst>
          </p:cNvPr>
          <p:cNvSpPr/>
          <p:nvPr/>
        </p:nvSpPr>
        <p:spPr>
          <a:xfrm>
            <a:off x="8624160" y="3740835"/>
            <a:ext cx="105245" cy="105245"/>
          </a:xfrm>
          <a:prstGeom prst="ellipse">
            <a:avLst/>
          </a:prstGeom>
          <a:solidFill>
            <a:schemeClr val="bg1"/>
          </a:solidFill>
          <a:ln>
            <a:no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 name="Oval 21">
            <a:extLst>
              <a:ext uri="{FF2B5EF4-FFF2-40B4-BE49-F238E27FC236}">
                <a16:creationId xmlns:a16="http://schemas.microsoft.com/office/drawing/2014/main" id="{624FA679-E477-BB4C-A7CF-4B135758E511}"/>
              </a:ext>
            </a:extLst>
          </p:cNvPr>
          <p:cNvSpPr/>
          <p:nvPr/>
        </p:nvSpPr>
        <p:spPr>
          <a:xfrm>
            <a:off x="4746720" y="2178423"/>
            <a:ext cx="105245" cy="105245"/>
          </a:xfrm>
          <a:prstGeom prst="ellipse">
            <a:avLst/>
          </a:prstGeom>
          <a:solidFill>
            <a:schemeClr val="bg1"/>
          </a:solidFill>
          <a:ln>
            <a:no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 name="Oval 22">
            <a:extLst>
              <a:ext uri="{FF2B5EF4-FFF2-40B4-BE49-F238E27FC236}">
                <a16:creationId xmlns:a16="http://schemas.microsoft.com/office/drawing/2014/main" id="{5CD411AC-75B8-6B4C-B675-72F3066717C4}"/>
              </a:ext>
            </a:extLst>
          </p:cNvPr>
          <p:cNvSpPr/>
          <p:nvPr/>
        </p:nvSpPr>
        <p:spPr>
          <a:xfrm>
            <a:off x="8634916" y="1690102"/>
            <a:ext cx="105245" cy="105245"/>
          </a:xfrm>
          <a:prstGeom prst="ellipse">
            <a:avLst/>
          </a:prstGeom>
          <a:solidFill>
            <a:schemeClr val="bg1"/>
          </a:solidFill>
          <a:ln>
            <a:no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 name="Oval 24">
            <a:extLst>
              <a:ext uri="{FF2B5EF4-FFF2-40B4-BE49-F238E27FC236}">
                <a16:creationId xmlns:a16="http://schemas.microsoft.com/office/drawing/2014/main" id="{CD704BAC-FBFF-AE4A-BE6D-E1F59825EFF8}"/>
              </a:ext>
            </a:extLst>
          </p:cNvPr>
          <p:cNvSpPr/>
          <p:nvPr/>
        </p:nvSpPr>
        <p:spPr>
          <a:xfrm>
            <a:off x="5528068" y="4077687"/>
            <a:ext cx="105245" cy="105245"/>
          </a:xfrm>
          <a:prstGeom prst="ellipse">
            <a:avLst/>
          </a:prstGeom>
          <a:solidFill>
            <a:schemeClr val="bg1"/>
          </a:solidFill>
          <a:ln>
            <a:no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 name="Oval 25">
            <a:extLst>
              <a:ext uri="{FF2B5EF4-FFF2-40B4-BE49-F238E27FC236}">
                <a16:creationId xmlns:a16="http://schemas.microsoft.com/office/drawing/2014/main" id="{17AC7D4B-0A59-6B45-BC0C-3DABAED0B911}"/>
              </a:ext>
            </a:extLst>
          </p:cNvPr>
          <p:cNvSpPr/>
          <p:nvPr/>
        </p:nvSpPr>
        <p:spPr>
          <a:xfrm>
            <a:off x="5308024" y="2739727"/>
            <a:ext cx="105245" cy="105245"/>
          </a:xfrm>
          <a:prstGeom prst="ellipse">
            <a:avLst/>
          </a:prstGeom>
          <a:solidFill>
            <a:schemeClr val="bg1"/>
          </a:solidFill>
          <a:ln>
            <a:no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 name="Oval 27">
            <a:extLst>
              <a:ext uri="{FF2B5EF4-FFF2-40B4-BE49-F238E27FC236}">
                <a16:creationId xmlns:a16="http://schemas.microsoft.com/office/drawing/2014/main" id="{28449302-D037-CC44-B2E9-C730D34EF4D2}"/>
              </a:ext>
            </a:extLst>
          </p:cNvPr>
          <p:cNvSpPr/>
          <p:nvPr/>
        </p:nvSpPr>
        <p:spPr>
          <a:xfrm>
            <a:off x="5466383" y="1087341"/>
            <a:ext cx="105245" cy="105245"/>
          </a:xfrm>
          <a:prstGeom prst="ellipse">
            <a:avLst/>
          </a:prstGeom>
          <a:solidFill>
            <a:schemeClr val="bg1"/>
          </a:solidFill>
          <a:ln>
            <a:no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 name="Oval 29">
            <a:extLst>
              <a:ext uri="{FF2B5EF4-FFF2-40B4-BE49-F238E27FC236}">
                <a16:creationId xmlns:a16="http://schemas.microsoft.com/office/drawing/2014/main" id="{B6992E21-A141-C44B-9775-A24751C9CD84}"/>
              </a:ext>
            </a:extLst>
          </p:cNvPr>
          <p:cNvSpPr/>
          <p:nvPr/>
        </p:nvSpPr>
        <p:spPr>
          <a:xfrm>
            <a:off x="7783987" y="1055083"/>
            <a:ext cx="105245" cy="105245"/>
          </a:xfrm>
          <a:prstGeom prst="ellipse">
            <a:avLst/>
          </a:prstGeom>
          <a:solidFill>
            <a:schemeClr val="bg1"/>
          </a:solidFill>
          <a:ln>
            <a:no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 name="Oval 33">
            <a:extLst>
              <a:ext uri="{FF2B5EF4-FFF2-40B4-BE49-F238E27FC236}">
                <a16:creationId xmlns:a16="http://schemas.microsoft.com/office/drawing/2014/main" id="{D99DD5EC-2905-9441-B1AC-9BAC6886AC66}"/>
              </a:ext>
            </a:extLst>
          </p:cNvPr>
          <p:cNvSpPr/>
          <p:nvPr/>
        </p:nvSpPr>
        <p:spPr>
          <a:xfrm>
            <a:off x="7761075" y="4243775"/>
            <a:ext cx="105245" cy="105245"/>
          </a:xfrm>
          <a:prstGeom prst="ellipse">
            <a:avLst/>
          </a:prstGeom>
          <a:solidFill>
            <a:schemeClr val="bg1"/>
          </a:solidFill>
          <a:ln>
            <a:no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 name="Oval 35">
            <a:extLst>
              <a:ext uri="{FF2B5EF4-FFF2-40B4-BE49-F238E27FC236}">
                <a16:creationId xmlns:a16="http://schemas.microsoft.com/office/drawing/2014/main" id="{A62765B2-B6BC-9141-AE95-C2795932C272}"/>
              </a:ext>
            </a:extLst>
          </p:cNvPr>
          <p:cNvSpPr/>
          <p:nvPr/>
        </p:nvSpPr>
        <p:spPr>
          <a:xfrm>
            <a:off x="4569165" y="4243775"/>
            <a:ext cx="105245" cy="105245"/>
          </a:xfrm>
          <a:prstGeom prst="ellipse">
            <a:avLst/>
          </a:prstGeom>
          <a:solidFill>
            <a:schemeClr val="bg1"/>
          </a:solidFill>
          <a:ln>
            <a:no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 name="Oval 38">
            <a:extLst>
              <a:ext uri="{FF2B5EF4-FFF2-40B4-BE49-F238E27FC236}">
                <a16:creationId xmlns:a16="http://schemas.microsoft.com/office/drawing/2014/main" id="{40649DFE-6A2C-D740-9CCF-26522B897AF1}"/>
              </a:ext>
            </a:extLst>
          </p:cNvPr>
          <p:cNvSpPr/>
          <p:nvPr/>
        </p:nvSpPr>
        <p:spPr>
          <a:xfrm flipH="1">
            <a:off x="8424241" y="3148231"/>
            <a:ext cx="52622" cy="52622"/>
          </a:xfrm>
          <a:prstGeom prst="ellipse">
            <a:avLst/>
          </a:prstGeom>
          <a:solidFill>
            <a:schemeClr val="bg1"/>
          </a:solidFill>
          <a:ln>
            <a:no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 name="Oval 39">
            <a:extLst>
              <a:ext uri="{FF2B5EF4-FFF2-40B4-BE49-F238E27FC236}">
                <a16:creationId xmlns:a16="http://schemas.microsoft.com/office/drawing/2014/main" id="{AA749BAE-E367-8141-B78F-EB7B2EEB4175}"/>
              </a:ext>
            </a:extLst>
          </p:cNvPr>
          <p:cNvSpPr/>
          <p:nvPr/>
        </p:nvSpPr>
        <p:spPr>
          <a:xfrm flipH="1">
            <a:off x="8231855" y="1509649"/>
            <a:ext cx="52622" cy="52622"/>
          </a:xfrm>
          <a:prstGeom prst="ellipse">
            <a:avLst/>
          </a:prstGeom>
          <a:solidFill>
            <a:schemeClr val="bg1"/>
          </a:solidFill>
          <a:ln>
            <a:no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1" name="Oval 40">
            <a:extLst>
              <a:ext uri="{FF2B5EF4-FFF2-40B4-BE49-F238E27FC236}">
                <a16:creationId xmlns:a16="http://schemas.microsoft.com/office/drawing/2014/main" id="{7CFB7B00-D582-1F4B-AC8E-FFC094F5707F}"/>
              </a:ext>
            </a:extLst>
          </p:cNvPr>
          <p:cNvSpPr/>
          <p:nvPr/>
        </p:nvSpPr>
        <p:spPr>
          <a:xfrm flipH="1">
            <a:off x="8608605" y="2356651"/>
            <a:ext cx="52622" cy="52622"/>
          </a:xfrm>
          <a:prstGeom prst="ellipse">
            <a:avLst/>
          </a:prstGeom>
          <a:solidFill>
            <a:schemeClr val="bg1"/>
          </a:solidFill>
          <a:ln>
            <a:no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2" name="Oval 41">
            <a:extLst>
              <a:ext uri="{FF2B5EF4-FFF2-40B4-BE49-F238E27FC236}">
                <a16:creationId xmlns:a16="http://schemas.microsoft.com/office/drawing/2014/main" id="{E53C279D-BE3F-AA43-A9BE-DCCF95940B8F}"/>
              </a:ext>
            </a:extLst>
          </p:cNvPr>
          <p:cNvSpPr/>
          <p:nvPr/>
        </p:nvSpPr>
        <p:spPr>
          <a:xfrm flipH="1">
            <a:off x="4712432" y="4018107"/>
            <a:ext cx="52622" cy="52622"/>
          </a:xfrm>
          <a:prstGeom prst="ellipse">
            <a:avLst/>
          </a:prstGeom>
          <a:solidFill>
            <a:schemeClr val="bg1"/>
          </a:solidFill>
          <a:ln>
            <a:no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 name="Oval 44">
            <a:extLst>
              <a:ext uri="{FF2B5EF4-FFF2-40B4-BE49-F238E27FC236}">
                <a16:creationId xmlns:a16="http://schemas.microsoft.com/office/drawing/2014/main" id="{19544ABD-1B1A-A444-AA03-04CA6C031F27}"/>
              </a:ext>
            </a:extLst>
          </p:cNvPr>
          <p:cNvSpPr/>
          <p:nvPr/>
        </p:nvSpPr>
        <p:spPr>
          <a:xfrm flipH="1">
            <a:off x="4773031" y="1465358"/>
            <a:ext cx="52622" cy="52622"/>
          </a:xfrm>
          <a:prstGeom prst="ellipse">
            <a:avLst/>
          </a:prstGeom>
          <a:solidFill>
            <a:schemeClr val="bg1"/>
          </a:solidFill>
          <a:ln>
            <a:no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 name="Oval 51">
            <a:extLst>
              <a:ext uri="{FF2B5EF4-FFF2-40B4-BE49-F238E27FC236}">
                <a16:creationId xmlns:a16="http://schemas.microsoft.com/office/drawing/2014/main" id="{52888402-F866-F447-A9DD-FB4F34A5EFF9}"/>
              </a:ext>
            </a:extLst>
          </p:cNvPr>
          <p:cNvSpPr/>
          <p:nvPr/>
        </p:nvSpPr>
        <p:spPr>
          <a:xfrm flipH="1">
            <a:off x="8837887" y="4296398"/>
            <a:ext cx="52622" cy="52622"/>
          </a:xfrm>
          <a:prstGeom prst="ellipse">
            <a:avLst/>
          </a:prstGeom>
          <a:solidFill>
            <a:schemeClr val="bg1"/>
          </a:solidFill>
          <a:ln>
            <a:no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 name="Oval 52">
            <a:extLst>
              <a:ext uri="{FF2B5EF4-FFF2-40B4-BE49-F238E27FC236}">
                <a16:creationId xmlns:a16="http://schemas.microsoft.com/office/drawing/2014/main" id="{A2EDDF92-6870-274F-B282-DF84643A6F98}"/>
              </a:ext>
            </a:extLst>
          </p:cNvPr>
          <p:cNvSpPr/>
          <p:nvPr/>
        </p:nvSpPr>
        <p:spPr>
          <a:xfrm flipH="1">
            <a:off x="4138290" y="1716413"/>
            <a:ext cx="52622" cy="52622"/>
          </a:xfrm>
          <a:prstGeom prst="ellipse">
            <a:avLst/>
          </a:prstGeom>
          <a:solidFill>
            <a:schemeClr val="bg1"/>
          </a:solidFill>
          <a:ln>
            <a:no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 name="Oval 57">
            <a:extLst>
              <a:ext uri="{FF2B5EF4-FFF2-40B4-BE49-F238E27FC236}">
                <a16:creationId xmlns:a16="http://schemas.microsoft.com/office/drawing/2014/main" id="{B4F79739-5EE0-A240-B424-8E264A8417AC}"/>
              </a:ext>
            </a:extLst>
          </p:cNvPr>
          <p:cNvSpPr/>
          <p:nvPr/>
        </p:nvSpPr>
        <p:spPr>
          <a:xfrm flipH="1">
            <a:off x="7271418" y="1186000"/>
            <a:ext cx="52622" cy="52622"/>
          </a:xfrm>
          <a:prstGeom prst="ellipse">
            <a:avLst/>
          </a:prstGeom>
          <a:solidFill>
            <a:schemeClr val="bg1"/>
          </a:solidFill>
          <a:ln>
            <a:no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 name="Oval 58">
            <a:extLst>
              <a:ext uri="{FF2B5EF4-FFF2-40B4-BE49-F238E27FC236}">
                <a16:creationId xmlns:a16="http://schemas.microsoft.com/office/drawing/2014/main" id="{5B430876-B825-454D-BCBE-5E2ADF5F7645}"/>
              </a:ext>
            </a:extLst>
          </p:cNvPr>
          <p:cNvSpPr/>
          <p:nvPr/>
        </p:nvSpPr>
        <p:spPr>
          <a:xfrm flipH="1">
            <a:off x="6348772" y="4257091"/>
            <a:ext cx="52622" cy="52622"/>
          </a:xfrm>
          <a:prstGeom prst="ellipse">
            <a:avLst/>
          </a:prstGeom>
          <a:solidFill>
            <a:schemeClr val="bg1"/>
          </a:solidFill>
          <a:ln>
            <a:no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 name="TextBox 60">
            <a:extLst>
              <a:ext uri="{FF2B5EF4-FFF2-40B4-BE49-F238E27FC236}">
                <a16:creationId xmlns:a16="http://schemas.microsoft.com/office/drawing/2014/main" id="{6454FF27-B124-5148-A50A-5B81806CA66B}"/>
              </a:ext>
            </a:extLst>
          </p:cNvPr>
          <p:cNvSpPr txBox="1"/>
          <p:nvPr/>
        </p:nvSpPr>
        <p:spPr>
          <a:xfrm>
            <a:off x="238407" y="645650"/>
            <a:ext cx="3657143" cy="3693319"/>
          </a:xfrm>
          <a:prstGeom prst="rect">
            <a:avLst/>
          </a:prstGeom>
          <a:noFill/>
        </p:spPr>
        <p:txBody>
          <a:bodyPr wrap="square" rtlCol="0">
            <a:spAutoFit/>
          </a:bodyPr>
          <a:lstStyle/>
          <a:p>
            <a:pPr marL="285750" indent="-285750">
              <a:buFont typeface="Arial" panose="020B0604020202020204" pitchFamily="34" charset="0"/>
              <a:buChar char="•"/>
            </a:pPr>
            <a:r>
              <a:rPr lang="en-US" dirty="0" err="1"/>
              <a:t>ADoT</a:t>
            </a:r>
            <a:r>
              <a:rPr lang="en-US" dirty="0"/>
              <a:t> deployments will likely have a long lifetime and are being introduced in an era where post-quantum security is now a design consideration</a:t>
            </a:r>
          </a:p>
          <a:p>
            <a:pPr marL="285750" indent="-285750">
              <a:buFont typeface="Arial" panose="020B0604020202020204" pitchFamily="34" charset="0"/>
              <a:buChar char="•"/>
            </a:pPr>
            <a:r>
              <a:rPr lang="en-US" dirty="0"/>
              <a:t>It’s prudent to consider how quantum computing protections might be integrated into deployments</a:t>
            </a:r>
          </a:p>
          <a:p>
            <a:pPr marL="285750" indent="-285750">
              <a:buFont typeface="Arial" panose="020B0604020202020204" pitchFamily="34" charset="0"/>
              <a:buChar char="•"/>
            </a:pPr>
            <a:r>
              <a:rPr lang="en-US" dirty="0"/>
              <a:t>For instance, External Pre-Shared Keys (EPSKs) may be less vulnerable to quantum attacks</a:t>
            </a:r>
          </a:p>
        </p:txBody>
      </p:sp>
      <p:sp>
        <p:nvSpPr>
          <p:cNvPr id="4" name="Slide Number Placeholder 3">
            <a:extLst>
              <a:ext uri="{FF2B5EF4-FFF2-40B4-BE49-F238E27FC236}">
                <a16:creationId xmlns:a16="http://schemas.microsoft.com/office/drawing/2014/main" id="{8B211714-E98C-F84B-9E4A-87AD451EF409}"/>
              </a:ext>
            </a:extLst>
          </p:cNvPr>
          <p:cNvSpPr>
            <a:spLocks noGrp="1"/>
          </p:cNvSpPr>
          <p:nvPr>
            <p:ph type="sldNum" sz="quarter" idx="11"/>
          </p:nvPr>
        </p:nvSpPr>
        <p:spPr/>
        <p:txBody>
          <a:bodyPr/>
          <a:lstStyle/>
          <a:p>
            <a:fld id="{407C8B75-4858-41E6-BEC3-A0853FA4AC5B}" type="slidenum">
              <a:rPr lang="en-US" smtClean="0"/>
              <a:pPr/>
              <a:t>17</a:t>
            </a:fld>
            <a:endParaRPr lang="en-US" dirty="0"/>
          </a:p>
        </p:txBody>
      </p:sp>
    </p:spTree>
    <p:extLst>
      <p:ext uri="{BB962C8B-B14F-4D97-AF65-F5344CB8AC3E}">
        <p14:creationId xmlns:p14="http://schemas.microsoft.com/office/powerpoint/2010/main" val="2263556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562967-51C8-6A45-81C2-D3E18DA6F46C}"/>
              </a:ext>
            </a:extLst>
          </p:cNvPr>
          <p:cNvSpPr/>
          <p:nvPr/>
        </p:nvSpPr>
        <p:spPr>
          <a:xfrm>
            <a:off x="4374490" y="85582"/>
            <a:ext cx="4769510" cy="47055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4" name="Graphic 3" descr="Head with gears">
            <a:extLst>
              <a:ext uri="{FF2B5EF4-FFF2-40B4-BE49-F238E27FC236}">
                <a16:creationId xmlns:a16="http://schemas.microsoft.com/office/drawing/2014/main" id="{AEE18FCD-507A-0E4F-B644-B3ECE799E8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7826" y="503920"/>
            <a:ext cx="3798248" cy="3798248"/>
          </a:xfrm>
          <a:prstGeom prst="rect">
            <a:avLst/>
          </a:prstGeom>
        </p:spPr>
      </p:pic>
      <p:sp>
        <p:nvSpPr>
          <p:cNvPr id="12" name="Title 1">
            <a:extLst>
              <a:ext uri="{FF2B5EF4-FFF2-40B4-BE49-F238E27FC236}">
                <a16:creationId xmlns:a16="http://schemas.microsoft.com/office/drawing/2014/main" id="{A99F7678-092F-5947-97AB-F7F3B9825DB3}"/>
              </a:ext>
            </a:extLst>
          </p:cNvPr>
          <p:cNvSpPr txBox="1">
            <a:spLocks/>
          </p:cNvSpPr>
          <p:nvPr/>
        </p:nvSpPr>
        <p:spPr>
          <a:xfrm>
            <a:off x="259690" y="85582"/>
            <a:ext cx="8229600" cy="418338"/>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800" kern="1200" dirty="0">
                <a:solidFill>
                  <a:srgbClr val="0661A3"/>
                </a:solidFill>
                <a:latin typeface="+mj-lt"/>
                <a:ea typeface="+mj-ea"/>
                <a:cs typeface="+mj-cs"/>
              </a:defRPr>
            </a:lvl1pPr>
          </a:lstStyle>
          <a:p>
            <a:r>
              <a:rPr lang="en-US" dirty="0"/>
              <a:t>Further study</a:t>
            </a:r>
          </a:p>
        </p:txBody>
      </p:sp>
      <p:sp>
        <p:nvSpPr>
          <p:cNvPr id="14" name="TextBox 13">
            <a:extLst>
              <a:ext uri="{FF2B5EF4-FFF2-40B4-BE49-F238E27FC236}">
                <a16:creationId xmlns:a16="http://schemas.microsoft.com/office/drawing/2014/main" id="{2556DE42-D847-B341-9FB1-33B86C06B7A7}"/>
              </a:ext>
            </a:extLst>
          </p:cNvPr>
          <p:cNvSpPr txBox="1"/>
          <p:nvPr/>
        </p:nvSpPr>
        <p:spPr>
          <a:xfrm>
            <a:off x="259690" y="589501"/>
            <a:ext cx="362123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Attack vector vulnerabilities and mitigation</a:t>
            </a:r>
          </a:p>
          <a:p>
            <a:pPr marL="285750" indent="-285750">
              <a:buFont typeface="Arial" panose="020B0604020202020204" pitchFamily="34" charset="0"/>
              <a:buChar char="•"/>
            </a:pPr>
            <a:r>
              <a:rPr lang="en-US" sz="2400" dirty="0"/>
              <a:t>Capacity and footprint expansion</a:t>
            </a:r>
          </a:p>
          <a:p>
            <a:pPr marL="285750" indent="-285750">
              <a:buFont typeface="Arial" panose="020B0604020202020204" pitchFamily="34" charset="0"/>
              <a:buChar char="•"/>
            </a:pPr>
            <a:r>
              <a:rPr lang="en-US" sz="2400" dirty="0"/>
              <a:t>Traffic and traffic pattern analysis</a:t>
            </a:r>
          </a:p>
        </p:txBody>
      </p:sp>
      <p:sp>
        <p:nvSpPr>
          <p:cNvPr id="2" name="Slide Number Placeholder 1">
            <a:extLst>
              <a:ext uri="{FF2B5EF4-FFF2-40B4-BE49-F238E27FC236}">
                <a16:creationId xmlns:a16="http://schemas.microsoft.com/office/drawing/2014/main" id="{919FCF1E-3D75-4A45-BC90-60B2BAE23048}"/>
              </a:ext>
            </a:extLst>
          </p:cNvPr>
          <p:cNvSpPr>
            <a:spLocks noGrp="1"/>
          </p:cNvSpPr>
          <p:nvPr>
            <p:ph type="sldNum" sz="quarter" idx="11"/>
          </p:nvPr>
        </p:nvSpPr>
        <p:spPr/>
        <p:txBody>
          <a:bodyPr/>
          <a:lstStyle/>
          <a:p>
            <a:fld id="{407C8B75-4858-41E6-BEC3-A0853FA4AC5B}" type="slidenum">
              <a:rPr lang="en-US" smtClean="0"/>
              <a:pPr/>
              <a:t>18</a:t>
            </a:fld>
            <a:endParaRPr lang="en-US" dirty="0"/>
          </a:p>
        </p:txBody>
      </p:sp>
    </p:spTree>
    <p:extLst>
      <p:ext uri="{BB962C8B-B14F-4D97-AF65-F5344CB8AC3E}">
        <p14:creationId xmlns:p14="http://schemas.microsoft.com/office/powerpoint/2010/main" val="407575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45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BAE6-6DA5-BA4E-A06F-095AD32007AE}"/>
              </a:ext>
            </a:extLst>
          </p:cNvPr>
          <p:cNvSpPr>
            <a:spLocks noGrp="1"/>
          </p:cNvSpPr>
          <p:nvPr>
            <p:ph type="title"/>
          </p:nvPr>
        </p:nvSpPr>
        <p:spPr/>
        <p:txBody>
          <a:bodyPr/>
          <a:lstStyle/>
          <a:p>
            <a:r>
              <a:rPr lang="en-US" dirty="0"/>
              <a:t>The DNS encryption landscape</a:t>
            </a:r>
          </a:p>
        </p:txBody>
      </p:sp>
      <p:sp>
        <p:nvSpPr>
          <p:cNvPr id="4" name="Slide Number Placeholder 3">
            <a:extLst>
              <a:ext uri="{FF2B5EF4-FFF2-40B4-BE49-F238E27FC236}">
                <a16:creationId xmlns:a16="http://schemas.microsoft.com/office/drawing/2014/main" id="{49BA9CB0-9868-004B-8435-DDB2137078A1}"/>
              </a:ext>
            </a:extLst>
          </p:cNvPr>
          <p:cNvSpPr>
            <a:spLocks noGrp="1"/>
          </p:cNvSpPr>
          <p:nvPr>
            <p:ph type="sldNum" sz="quarter" idx="15"/>
          </p:nvPr>
        </p:nvSpPr>
        <p:spPr/>
        <p:txBody>
          <a:bodyPr/>
          <a:lstStyle/>
          <a:p>
            <a:fld id="{407C8B75-4858-41E6-BEC3-A0853FA4AC5B}" type="slidenum">
              <a:rPr lang="en-US" smtClean="0"/>
              <a:pPr/>
              <a:t>2</a:t>
            </a:fld>
            <a:endParaRPr lang="en-US" dirty="0"/>
          </a:p>
        </p:txBody>
      </p:sp>
    </p:spTree>
    <p:extLst>
      <p:ext uri="{BB962C8B-B14F-4D97-AF65-F5344CB8AC3E}">
        <p14:creationId xmlns:p14="http://schemas.microsoft.com/office/powerpoint/2010/main" val="809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E69C-3AF1-CD49-9E8D-F0ABF6C19032}"/>
              </a:ext>
            </a:extLst>
          </p:cNvPr>
          <p:cNvSpPr>
            <a:spLocks noGrp="1"/>
          </p:cNvSpPr>
          <p:nvPr>
            <p:ph type="title"/>
          </p:nvPr>
        </p:nvSpPr>
        <p:spPr>
          <a:xfrm>
            <a:off x="582860" y="-39449"/>
            <a:ext cx="7886700" cy="994172"/>
          </a:xfrm>
        </p:spPr>
        <p:txBody>
          <a:bodyPr/>
          <a:lstStyle/>
          <a:p>
            <a:r>
              <a:rPr lang="en-US" dirty="0"/>
              <a:t>DNS privacy standards development timeline</a:t>
            </a:r>
          </a:p>
        </p:txBody>
      </p:sp>
      <p:cxnSp>
        <p:nvCxnSpPr>
          <p:cNvPr id="5" name="Straight Arrow Connector 4">
            <a:extLst>
              <a:ext uri="{FF2B5EF4-FFF2-40B4-BE49-F238E27FC236}">
                <a16:creationId xmlns:a16="http://schemas.microsoft.com/office/drawing/2014/main" id="{4863B70E-52A4-A449-AC07-E90D280D559D}"/>
              </a:ext>
            </a:extLst>
          </p:cNvPr>
          <p:cNvCxnSpPr>
            <a:cxnSpLocks/>
          </p:cNvCxnSpPr>
          <p:nvPr/>
        </p:nvCxnSpPr>
        <p:spPr>
          <a:xfrm>
            <a:off x="146304" y="4057650"/>
            <a:ext cx="8873338" cy="0"/>
          </a:xfrm>
          <a:prstGeom prst="straightConnector1">
            <a:avLst/>
          </a:prstGeom>
          <a:ln w="984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49329D-C162-364D-8D29-F8475E443FFF}"/>
              </a:ext>
            </a:extLst>
          </p:cNvPr>
          <p:cNvSpPr txBox="1"/>
          <p:nvPr/>
        </p:nvSpPr>
        <p:spPr>
          <a:xfrm>
            <a:off x="1182430" y="4162138"/>
            <a:ext cx="514350" cy="404085"/>
          </a:xfrm>
          <a:prstGeom prst="rect">
            <a:avLst/>
          </a:prstGeom>
          <a:noFill/>
        </p:spPr>
        <p:txBody>
          <a:bodyPr wrap="square" rtlCol="0">
            <a:spAutoFit/>
          </a:bodyPr>
          <a:lstStyle/>
          <a:p>
            <a:pPr algn="ctr"/>
            <a:r>
              <a:rPr lang="en-US" sz="1013" dirty="0"/>
              <a:t>May 2014</a:t>
            </a:r>
          </a:p>
        </p:txBody>
      </p:sp>
      <p:sp>
        <p:nvSpPr>
          <p:cNvPr id="14" name="TextBox 13">
            <a:extLst>
              <a:ext uri="{FF2B5EF4-FFF2-40B4-BE49-F238E27FC236}">
                <a16:creationId xmlns:a16="http://schemas.microsoft.com/office/drawing/2014/main" id="{AA743425-7A32-2340-B560-F5955F9754FD}"/>
              </a:ext>
            </a:extLst>
          </p:cNvPr>
          <p:cNvSpPr txBox="1"/>
          <p:nvPr/>
        </p:nvSpPr>
        <p:spPr>
          <a:xfrm>
            <a:off x="611049" y="4162139"/>
            <a:ext cx="514350" cy="404085"/>
          </a:xfrm>
          <a:prstGeom prst="rect">
            <a:avLst/>
          </a:prstGeom>
          <a:noFill/>
        </p:spPr>
        <p:txBody>
          <a:bodyPr wrap="square" rtlCol="0">
            <a:spAutoFit/>
          </a:bodyPr>
          <a:lstStyle/>
          <a:p>
            <a:pPr algn="ctr"/>
            <a:r>
              <a:rPr lang="en-US" sz="1013" dirty="0"/>
              <a:t>April</a:t>
            </a:r>
          </a:p>
          <a:p>
            <a:pPr algn="ctr"/>
            <a:r>
              <a:rPr lang="en-US" sz="1013" dirty="0"/>
              <a:t>2014</a:t>
            </a:r>
          </a:p>
        </p:txBody>
      </p:sp>
      <p:sp>
        <p:nvSpPr>
          <p:cNvPr id="16" name="TextBox 15">
            <a:extLst>
              <a:ext uri="{FF2B5EF4-FFF2-40B4-BE49-F238E27FC236}">
                <a16:creationId xmlns:a16="http://schemas.microsoft.com/office/drawing/2014/main" id="{B3C7051D-2A7E-3B48-82F1-E714A006E2A1}"/>
              </a:ext>
            </a:extLst>
          </p:cNvPr>
          <p:cNvSpPr txBox="1"/>
          <p:nvPr/>
        </p:nvSpPr>
        <p:spPr>
          <a:xfrm>
            <a:off x="6415864" y="4152326"/>
            <a:ext cx="514350" cy="404085"/>
          </a:xfrm>
          <a:prstGeom prst="rect">
            <a:avLst/>
          </a:prstGeom>
          <a:noFill/>
        </p:spPr>
        <p:txBody>
          <a:bodyPr wrap="square" rtlCol="0">
            <a:spAutoFit/>
          </a:bodyPr>
          <a:lstStyle/>
          <a:p>
            <a:pPr algn="ctr"/>
            <a:r>
              <a:rPr lang="en-US" sz="1013" dirty="0"/>
              <a:t>May 2018</a:t>
            </a:r>
          </a:p>
        </p:txBody>
      </p:sp>
      <p:sp>
        <p:nvSpPr>
          <p:cNvPr id="18" name="TextBox 17">
            <a:extLst>
              <a:ext uri="{FF2B5EF4-FFF2-40B4-BE49-F238E27FC236}">
                <a16:creationId xmlns:a16="http://schemas.microsoft.com/office/drawing/2014/main" id="{476DE999-C581-A942-B3EB-4A6CA2542AE2}"/>
              </a:ext>
            </a:extLst>
          </p:cNvPr>
          <p:cNvSpPr txBox="1"/>
          <p:nvPr/>
        </p:nvSpPr>
        <p:spPr>
          <a:xfrm>
            <a:off x="1640780" y="4162137"/>
            <a:ext cx="821846" cy="404085"/>
          </a:xfrm>
          <a:prstGeom prst="rect">
            <a:avLst/>
          </a:prstGeom>
          <a:noFill/>
        </p:spPr>
        <p:txBody>
          <a:bodyPr wrap="square" rtlCol="0">
            <a:spAutoFit/>
          </a:bodyPr>
          <a:lstStyle/>
          <a:p>
            <a:pPr algn="ctr"/>
            <a:r>
              <a:rPr lang="en-US" sz="1013" dirty="0"/>
              <a:t>September 2014</a:t>
            </a:r>
          </a:p>
        </p:txBody>
      </p:sp>
      <p:sp>
        <p:nvSpPr>
          <p:cNvPr id="28" name="Rectangular Callout 27">
            <a:extLst>
              <a:ext uri="{FF2B5EF4-FFF2-40B4-BE49-F238E27FC236}">
                <a16:creationId xmlns:a16="http://schemas.microsoft.com/office/drawing/2014/main" id="{DFB6D83B-F916-F34A-8417-6306F2018DB9}"/>
              </a:ext>
            </a:extLst>
          </p:cNvPr>
          <p:cNvSpPr/>
          <p:nvPr/>
        </p:nvSpPr>
        <p:spPr>
          <a:xfrm>
            <a:off x="1823148" y="2480157"/>
            <a:ext cx="1052978" cy="514350"/>
          </a:xfrm>
          <a:prstGeom prst="wedgeRectCallout">
            <a:avLst>
              <a:gd name="adj1" fmla="val -30597"/>
              <a:gd name="adj2" fmla="val 23784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DPRIVE WG Created</a:t>
            </a:r>
          </a:p>
        </p:txBody>
      </p:sp>
      <p:sp>
        <p:nvSpPr>
          <p:cNvPr id="29" name="Rectangular Callout 28">
            <a:extLst>
              <a:ext uri="{FF2B5EF4-FFF2-40B4-BE49-F238E27FC236}">
                <a16:creationId xmlns:a16="http://schemas.microsoft.com/office/drawing/2014/main" id="{6C8FD805-264F-9742-88E6-D37E3BA632F9}"/>
              </a:ext>
            </a:extLst>
          </p:cNvPr>
          <p:cNvSpPr/>
          <p:nvPr/>
        </p:nvSpPr>
        <p:spPr>
          <a:xfrm>
            <a:off x="560508" y="1243192"/>
            <a:ext cx="1343650" cy="567250"/>
          </a:xfrm>
          <a:prstGeom prst="wedgeRectCallout">
            <a:avLst>
              <a:gd name="adj1" fmla="val -26725"/>
              <a:gd name="adj2" fmla="val 4323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IETF publishes TLS v1.3 DRAFT (SSL v3.4)</a:t>
            </a:r>
          </a:p>
        </p:txBody>
      </p:sp>
      <p:sp>
        <p:nvSpPr>
          <p:cNvPr id="30" name="Rectangular Callout 29">
            <a:extLst>
              <a:ext uri="{FF2B5EF4-FFF2-40B4-BE49-F238E27FC236}">
                <a16:creationId xmlns:a16="http://schemas.microsoft.com/office/drawing/2014/main" id="{3D5AAF7D-0AB2-3F45-B457-D79DA9D5F242}"/>
              </a:ext>
            </a:extLst>
          </p:cNvPr>
          <p:cNvSpPr/>
          <p:nvPr/>
        </p:nvSpPr>
        <p:spPr>
          <a:xfrm>
            <a:off x="6029552" y="1805914"/>
            <a:ext cx="1550600" cy="599475"/>
          </a:xfrm>
          <a:prstGeom prst="wedgeRectCallout">
            <a:avLst>
              <a:gd name="adj1" fmla="val -5512"/>
              <a:gd name="adj2" fmla="val 31452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DPRIVE re-charters to include recursive-to-authoritative</a:t>
            </a:r>
          </a:p>
        </p:txBody>
      </p:sp>
      <p:sp>
        <p:nvSpPr>
          <p:cNvPr id="25" name="Rectangular Callout 24">
            <a:extLst>
              <a:ext uri="{FF2B5EF4-FFF2-40B4-BE49-F238E27FC236}">
                <a16:creationId xmlns:a16="http://schemas.microsoft.com/office/drawing/2014/main" id="{0760DD60-CA70-DE4A-B00E-65CB20C066C4}"/>
              </a:ext>
            </a:extLst>
          </p:cNvPr>
          <p:cNvSpPr/>
          <p:nvPr/>
        </p:nvSpPr>
        <p:spPr>
          <a:xfrm>
            <a:off x="1125399" y="1850928"/>
            <a:ext cx="1631456" cy="594787"/>
          </a:xfrm>
          <a:prstGeom prst="wedgeRectCallout">
            <a:avLst>
              <a:gd name="adj1" fmla="val -31391"/>
              <a:gd name="adj2" fmla="val 3036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RFC7258</a:t>
            </a:r>
          </a:p>
          <a:p>
            <a:pPr algn="ctr"/>
            <a:r>
              <a:rPr lang="en-US" sz="1200" dirty="0"/>
              <a:t>Pervasive Monitoring Is an Attack</a:t>
            </a:r>
          </a:p>
        </p:txBody>
      </p:sp>
      <p:sp>
        <p:nvSpPr>
          <p:cNvPr id="32" name="TextBox 31">
            <a:extLst>
              <a:ext uri="{FF2B5EF4-FFF2-40B4-BE49-F238E27FC236}">
                <a16:creationId xmlns:a16="http://schemas.microsoft.com/office/drawing/2014/main" id="{8AD87723-4DDD-884D-AA28-391C12479F03}"/>
              </a:ext>
            </a:extLst>
          </p:cNvPr>
          <p:cNvSpPr txBox="1"/>
          <p:nvPr/>
        </p:nvSpPr>
        <p:spPr>
          <a:xfrm>
            <a:off x="7375452" y="4152539"/>
            <a:ext cx="677268" cy="404085"/>
          </a:xfrm>
          <a:prstGeom prst="rect">
            <a:avLst/>
          </a:prstGeom>
          <a:noFill/>
        </p:spPr>
        <p:txBody>
          <a:bodyPr wrap="square" rtlCol="0">
            <a:spAutoFit/>
          </a:bodyPr>
          <a:lstStyle/>
          <a:p>
            <a:pPr algn="ctr"/>
            <a:r>
              <a:rPr lang="en-US" sz="1013" dirty="0"/>
              <a:t>October 2018</a:t>
            </a:r>
          </a:p>
        </p:txBody>
      </p:sp>
      <p:sp>
        <p:nvSpPr>
          <p:cNvPr id="35" name="Rectangular Callout 34">
            <a:extLst>
              <a:ext uri="{FF2B5EF4-FFF2-40B4-BE49-F238E27FC236}">
                <a16:creationId xmlns:a16="http://schemas.microsoft.com/office/drawing/2014/main" id="{EC57D0C7-7ECD-5741-BA1B-546150769986}"/>
              </a:ext>
            </a:extLst>
          </p:cNvPr>
          <p:cNvSpPr/>
          <p:nvPr/>
        </p:nvSpPr>
        <p:spPr>
          <a:xfrm>
            <a:off x="7233330" y="2994507"/>
            <a:ext cx="1236230" cy="754263"/>
          </a:xfrm>
          <a:prstGeom prst="wedgeRectCallout">
            <a:avLst>
              <a:gd name="adj1" fmla="val -10585"/>
              <a:gd name="adj2" fmla="val 8277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RFC8484</a:t>
            </a:r>
          </a:p>
          <a:p>
            <a:pPr algn="ctr"/>
            <a:r>
              <a:rPr lang="en-US" sz="1200" dirty="0"/>
              <a:t>DNS Queries over HTTPS (</a:t>
            </a:r>
            <a:r>
              <a:rPr lang="en-US" sz="1200" dirty="0" err="1"/>
              <a:t>DoH</a:t>
            </a:r>
            <a:r>
              <a:rPr lang="en-US" sz="1200" dirty="0"/>
              <a:t>)</a:t>
            </a:r>
          </a:p>
        </p:txBody>
      </p:sp>
      <p:sp>
        <p:nvSpPr>
          <p:cNvPr id="36" name="Rectangular Callout 35">
            <a:extLst>
              <a:ext uri="{FF2B5EF4-FFF2-40B4-BE49-F238E27FC236}">
                <a16:creationId xmlns:a16="http://schemas.microsoft.com/office/drawing/2014/main" id="{0F662C26-0F97-BE41-B4F3-EDB8BA6F1635}"/>
              </a:ext>
            </a:extLst>
          </p:cNvPr>
          <p:cNvSpPr/>
          <p:nvPr/>
        </p:nvSpPr>
        <p:spPr>
          <a:xfrm>
            <a:off x="6748371" y="2445715"/>
            <a:ext cx="877846" cy="514350"/>
          </a:xfrm>
          <a:prstGeom prst="wedgeRectCallout">
            <a:avLst>
              <a:gd name="adj1" fmla="val -7927"/>
              <a:gd name="adj2" fmla="val 24930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RFC8446</a:t>
            </a:r>
          </a:p>
          <a:p>
            <a:pPr algn="ctr"/>
            <a:r>
              <a:rPr lang="en-US" sz="1200" dirty="0"/>
              <a:t>TLS 1.3</a:t>
            </a:r>
          </a:p>
        </p:txBody>
      </p:sp>
      <p:sp>
        <p:nvSpPr>
          <p:cNvPr id="37" name="TextBox 36">
            <a:extLst>
              <a:ext uri="{FF2B5EF4-FFF2-40B4-BE49-F238E27FC236}">
                <a16:creationId xmlns:a16="http://schemas.microsoft.com/office/drawing/2014/main" id="{8A67226F-8B30-304B-952A-46F7A6F16E69}"/>
              </a:ext>
            </a:extLst>
          </p:cNvPr>
          <p:cNvSpPr txBox="1"/>
          <p:nvPr/>
        </p:nvSpPr>
        <p:spPr>
          <a:xfrm>
            <a:off x="6813489" y="4152540"/>
            <a:ext cx="628872" cy="404085"/>
          </a:xfrm>
          <a:prstGeom prst="rect">
            <a:avLst/>
          </a:prstGeom>
          <a:noFill/>
        </p:spPr>
        <p:txBody>
          <a:bodyPr wrap="square" rtlCol="0">
            <a:spAutoFit/>
          </a:bodyPr>
          <a:lstStyle/>
          <a:p>
            <a:pPr algn="ctr"/>
            <a:r>
              <a:rPr lang="en-US" sz="1013" dirty="0"/>
              <a:t>August 2018</a:t>
            </a:r>
          </a:p>
        </p:txBody>
      </p:sp>
      <p:sp>
        <p:nvSpPr>
          <p:cNvPr id="40" name="TextBox 39">
            <a:extLst>
              <a:ext uri="{FF2B5EF4-FFF2-40B4-BE49-F238E27FC236}">
                <a16:creationId xmlns:a16="http://schemas.microsoft.com/office/drawing/2014/main" id="{20CABFF4-251C-6248-B839-AD1C3BF44EE1}"/>
              </a:ext>
            </a:extLst>
          </p:cNvPr>
          <p:cNvSpPr txBox="1"/>
          <p:nvPr/>
        </p:nvSpPr>
        <p:spPr>
          <a:xfrm>
            <a:off x="4179785" y="4162136"/>
            <a:ext cx="514350" cy="404085"/>
          </a:xfrm>
          <a:prstGeom prst="rect">
            <a:avLst/>
          </a:prstGeom>
          <a:noFill/>
        </p:spPr>
        <p:txBody>
          <a:bodyPr wrap="square" rtlCol="0">
            <a:spAutoFit/>
          </a:bodyPr>
          <a:lstStyle/>
          <a:p>
            <a:pPr algn="ctr"/>
            <a:r>
              <a:rPr lang="en-US" sz="1013" dirty="0"/>
              <a:t>May 2016</a:t>
            </a:r>
          </a:p>
        </p:txBody>
      </p:sp>
      <p:sp>
        <p:nvSpPr>
          <p:cNvPr id="41" name="Rectangular Callout 40">
            <a:extLst>
              <a:ext uri="{FF2B5EF4-FFF2-40B4-BE49-F238E27FC236}">
                <a16:creationId xmlns:a16="http://schemas.microsoft.com/office/drawing/2014/main" id="{EEDFBAC6-1047-4541-9543-3F5E883EF3BF}"/>
              </a:ext>
            </a:extLst>
          </p:cNvPr>
          <p:cNvSpPr/>
          <p:nvPr/>
        </p:nvSpPr>
        <p:spPr>
          <a:xfrm>
            <a:off x="3881731" y="2447833"/>
            <a:ext cx="1201978" cy="514350"/>
          </a:xfrm>
          <a:prstGeom prst="wedgeRectCallout">
            <a:avLst>
              <a:gd name="adj1" fmla="val 2883"/>
              <a:gd name="adj2" fmla="val 2487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RFC7858</a:t>
            </a:r>
          </a:p>
          <a:p>
            <a:pPr algn="ctr"/>
            <a:r>
              <a:rPr lang="en-US" sz="1200" dirty="0"/>
              <a:t>DNS over TLS</a:t>
            </a:r>
          </a:p>
        </p:txBody>
      </p:sp>
      <p:sp>
        <p:nvSpPr>
          <p:cNvPr id="42" name="TextBox 41">
            <a:extLst>
              <a:ext uri="{FF2B5EF4-FFF2-40B4-BE49-F238E27FC236}">
                <a16:creationId xmlns:a16="http://schemas.microsoft.com/office/drawing/2014/main" id="{C9A08210-80BE-3C4C-925F-0BB1DD533D3E}"/>
              </a:ext>
            </a:extLst>
          </p:cNvPr>
          <p:cNvSpPr txBox="1"/>
          <p:nvPr/>
        </p:nvSpPr>
        <p:spPr>
          <a:xfrm>
            <a:off x="3440440" y="4162136"/>
            <a:ext cx="562065" cy="404085"/>
          </a:xfrm>
          <a:prstGeom prst="rect">
            <a:avLst/>
          </a:prstGeom>
          <a:noFill/>
        </p:spPr>
        <p:txBody>
          <a:bodyPr wrap="square" rtlCol="0">
            <a:spAutoFit/>
          </a:bodyPr>
          <a:lstStyle/>
          <a:p>
            <a:pPr algn="ctr"/>
            <a:r>
              <a:rPr lang="en-US" sz="1013" dirty="0"/>
              <a:t>March 2016</a:t>
            </a:r>
          </a:p>
        </p:txBody>
      </p:sp>
      <p:sp>
        <p:nvSpPr>
          <p:cNvPr id="43" name="Rectangular Callout 42">
            <a:extLst>
              <a:ext uri="{FF2B5EF4-FFF2-40B4-BE49-F238E27FC236}">
                <a16:creationId xmlns:a16="http://schemas.microsoft.com/office/drawing/2014/main" id="{5DC83F09-9E72-CA43-9FA0-79FDEA9627CF}"/>
              </a:ext>
            </a:extLst>
          </p:cNvPr>
          <p:cNvSpPr/>
          <p:nvPr/>
        </p:nvSpPr>
        <p:spPr>
          <a:xfrm>
            <a:off x="3522289" y="3028949"/>
            <a:ext cx="960431" cy="567289"/>
          </a:xfrm>
          <a:prstGeom prst="wedgeRectCallout">
            <a:avLst>
              <a:gd name="adj1" fmla="val -26501"/>
              <a:gd name="adj2" fmla="val 12118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RFC7816</a:t>
            </a:r>
          </a:p>
          <a:p>
            <a:pPr algn="ctr"/>
            <a:r>
              <a:rPr lang="en-US" sz="1200" dirty="0"/>
              <a:t>QNAME min</a:t>
            </a:r>
          </a:p>
        </p:txBody>
      </p:sp>
      <p:sp>
        <p:nvSpPr>
          <p:cNvPr id="44" name="TextBox 43">
            <a:extLst>
              <a:ext uri="{FF2B5EF4-FFF2-40B4-BE49-F238E27FC236}">
                <a16:creationId xmlns:a16="http://schemas.microsoft.com/office/drawing/2014/main" id="{B30D58A6-6775-5D47-866D-F9B537F14139}"/>
              </a:ext>
            </a:extLst>
          </p:cNvPr>
          <p:cNvSpPr txBox="1"/>
          <p:nvPr/>
        </p:nvSpPr>
        <p:spPr>
          <a:xfrm>
            <a:off x="4706226" y="4162731"/>
            <a:ext cx="792539" cy="404085"/>
          </a:xfrm>
          <a:prstGeom prst="rect">
            <a:avLst/>
          </a:prstGeom>
          <a:noFill/>
        </p:spPr>
        <p:txBody>
          <a:bodyPr wrap="square" rtlCol="0">
            <a:spAutoFit/>
          </a:bodyPr>
          <a:lstStyle/>
          <a:p>
            <a:pPr algn="ctr"/>
            <a:r>
              <a:rPr lang="en-US" sz="1013" dirty="0"/>
              <a:t>November 2016</a:t>
            </a:r>
          </a:p>
        </p:txBody>
      </p:sp>
      <p:sp>
        <p:nvSpPr>
          <p:cNvPr id="45" name="Rectangular Callout 44">
            <a:extLst>
              <a:ext uri="{FF2B5EF4-FFF2-40B4-BE49-F238E27FC236}">
                <a16:creationId xmlns:a16="http://schemas.microsoft.com/office/drawing/2014/main" id="{B505F62D-A00B-6A4C-B961-B256A6F9AF1A}"/>
              </a:ext>
            </a:extLst>
          </p:cNvPr>
          <p:cNvSpPr/>
          <p:nvPr/>
        </p:nvSpPr>
        <p:spPr>
          <a:xfrm>
            <a:off x="4360136" y="1820934"/>
            <a:ext cx="1334423" cy="593516"/>
          </a:xfrm>
          <a:prstGeom prst="wedgeRectCallout">
            <a:avLst>
              <a:gd name="adj1" fmla="val 1601"/>
              <a:gd name="adj2" fmla="val 3141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RFC8020</a:t>
            </a:r>
          </a:p>
          <a:p>
            <a:pPr algn="ctr"/>
            <a:r>
              <a:rPr lang="en-US" sz="1200" dirty="0"/>
              <a:t>NXDOMAIN</a:t>
            </a:r>
          </a:p>
          <a:p>
            <a:pPr algn="ctr"/>
            <a:r>
              <a:rPr lang="en-US" sz="1200" dirty="0"/>
              <a:t>cut</a:t>
            </a:r>
          </a:p>
        </p:txBody>
      </p:sp>
      <p:sp>
        <p:nvSpPr>
          <p:cNvPr id="46" name="TextBox 45">
            <a:extLst>
              <a:ext uri="{FF2B5EF4-FFF2-40B4-BE49-F238E27FC236}">
                <a16:creationId xmlns:a16="http://schemas.microsoft.com/office/drawing/2014/main" id="{2A70DA5B-26D7-B440-8426-9AA16D169BFD}"/>
              </a:ext>
            </a:extLst>
          </p:cNvPr>
          <p:cNvSpPr txBox="1"/>
          <p:nvPr/>
        </p:nvSpPr>
        <p:spPr>
          <a:xfrm>
            <a:off x="5575712" y="4158806"/>
            <a:ext cx="792539" cy="404085"/>
          </a:xfrm>
          <a:prstGeom prst="rect">
            <a:avLst/>
          </a:prstGeom>
          <a:noFill/>
        </p:spPr>
        <p:txBody>
          <a:bodyPr wrap="square" rtlCol="0">
            <a:spAutoFit/>
          </a:bodyPr>
          <a:lstStyle/>
          <a:p>
            <a:pPr algn="ctr"/>
            <a:r>
              <a:rPr lang="en-US" sz="1013" dirty="0"/>
              <a:t>July </a:t>
            </a:r>
          </a:p>
          <a:p>
            <a:pPr algn="ctr"/>
            <a:r>
              <a:rPr lang="en-US" sz="1013" dirty="0"/>
              <a:t>2017</a:t>
            </a:r>
          </a:p>
        </p:txBody>
      </p:sp>
      <p:sp>
        <p:nvSpPr>
          <p:cNvPr id="47" name="Rectangular Callout 46">
            <a:extLst>
              <a:ext uri="{FF2B5EF4-FFF2-40B4-BE49-F238E27FC236}">
                <a16:creationId xmlns:a16="http://schemas.microsoft.com/office/drawing/2014/main" id="{9F9FF5E8-146D-B147-9BF8-3B8433E9E3A0}"/>
              </a:ext>
            </a:extLst>
          </p:cNvPr>
          <p:cNvSpPr/>
          <p:nvPr/>
        </p:nvSpPr>
        <p:spPr>
          <a:xfrm>
            <a:off x="5083709" y="1211898"/>
            <a:ext cx="1064987" cy="567250"/>
          </a:xfrm>
          <a:prstGeom prst="wedgeRectCallout">
            <a:avLst>
              <a:gd name="adj1" fmla="val 36997"/>
              <a:gd name="adj2" fmla="val 4371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RFC8198</a:t>
            </a:r>
          </a:p>
          <a:p>
            <a:pPr algn="ctr"/>
            <a:r>
              <a:rPr lang="en-US" sz="1200" dirty="0"/>
              <a:t>DNSSEC Aggressive</a:t>
            </a:r>
          </a:p>
        </p:txBody>
      </p:sp>
      <p:sp>
        <p:nvSpPr>
          <p:cNvPr id="48" name="TextBox 47">
            <a:extLst>
              <a:ext uri="{FF2B5EF4-FFF2-40B4-BE49-F238E27FC236}">
                <a16:creationId xmlns:a16="http://schemas.microsoft.com/office/drawing/2014/main" id="{BBA6110C-B647-EA41-BEBE-9A39434DF574}"/>
              </a:ext>
            </a:extLst>
          </p:cNvPr>
          <p:cNvSpPr txBox="1"/>
          <p:nvPr/>
        </p:nvSpPr>
        <p:spPr>
          <a:xfrm>
            <a:off x="8054459" y="4152326"/>
            <a:ext cx="628872" cy="404085"/>
          </a:xfrm>
          <a:prstGeom prst="rect">
            <a:avLst/>
          </a:prstGeom>
          <a:noFill/>
        </p:spPr>
        <p:txBody>
          <a:bodyPr wrap="square" rtlCol="0">
            <a:spAutoFit/>
          </a:bodyPr>
          <a:lstStyle/>
          <a:p>
            <a:pPr algn="ctr"/>
            <a:r>
              <a:rPr lang="en-US" sz="1013" dirty="0"/>
              <a:t>June 2019</a:t>
            </a:r>
          </a:p>
        </p:txBody>
      </p:sp>
      <p:sp>
        <p:nvSpPr>
          <p:cNvPr id="49" name="Rectangular Callout 48">
            <a:extLst>
              <a:ext uri="{FF2B5EF4-FFF2-40B4-BE49-F238E27FC236}">
                <a16:creationId xmlns:a16="http://schemas.microsoft.com/office/drawing/2014/main" id="{F9C6231F-A1BA-6F4E-80E2-42008F909932}"/>
              </a:ext>
            </a:extLst>
          </p:cNvPr>
          <p:cNvSpPr/>
          <p:nvPr/>
        </p:nvSpPr>
        <p:spPr>
          <a:xfrm>
            <a:off x="8012360" y="2445715"/>
            <a:ext cx="914400" cy="514350"/>
          </a:xfrm>
          <a:prstGeom prst="wedgeRectCallout">
            <a:avLst>
              <a:gd name="adj1" fmla="val 1090"/>
              <a:gd name="adj2" fmla="val 25209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Mozilla TRR</a:t>
            </a:r>
          </a:p>
        </p:txBody>
      </p:sp>
      <p:sp>
        <p:nvSpPr>
          <p:cNvPr id="31" name="Rectangular Callout 30">
            <a:extLst>
              <a:ext uri="{FF2B5EF4-FFF2-40B4-BE49-F238E27FC236}">
                <a16:creationId xmlns:a16="http://schemas.microsoft.com/office/drawing/2014/main" id="{4B360BB0-B3BF-7E47-AB26-40648E105376}"/>
              </a:ext>
            </a:extLst>
          </p:cNvPr>
          <p:cNvSpPr/>
          <p:nvPr/>
        </p:nvSpPr>
        <p:spPr>
          <a:xfrm>
            <a:off x="2387462" y="3028949"/>
            <a:ext cx="1052978" cy="579556"/>
          </a:xfrm>
          <a:prstGeom prst="wedgeRectCallout">
            <a:avLst>
              <a:gd name="adj1" fmla="val 2041"/>
              <a:gd name="adj2" fmla="val 1171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RFC7706</a:t>
            </a:r>
          </a:p>
          <a:p>
            <a:pPr algn="ctr"/>
            <a:r>
              <a:rPr lang="en-US" sz="1200" dirty="0"/>
              <a:t>Root Loopback</a:t>
            </a:r>
          </a:p>
        </p:txBody>
      </p:sp>
      <p:sp>
        <p:nvSpPr>
          <p:cNvPr id="34" name="TextBox 33">
            <a:extLst>
              <a:ext uri="{FF2B5EF4-FFF2-40B4-BE49-F238E27FC236}">
                <a16:creationId xmlns:a16="http://schemas.microsoft.com/office/drawing/2014/main" id="{593B087F-5549-1846-ACE2-4F2D412431E6}"/>
              </a:ext>
            </a:extLst>
          </p:cNvPr>
          <p:cNvSpPr txBox="1"/>
          <p:nvPr/>
        </p:nvSpPr>
        <p:spPr>
          <a:xfrm>
            <a:off x="2576438" y="4158806"/>
            <a:ext cx="821846" cy="404085"/>
          </a:xfrm>
          <a:prstGeom prst="rect">
            <a:avLst/>
          </a:prstGeom>
          <a:noFill/>
        </p:spPr>
        <p:txBody>
          <a:bodyPr wrap="square" rtlCol="0">
            <a:spAutoFit/>
          </a:bodyPr>
          <a:lstStyle/>
          <a:p>
            <a:pPr algn="ctr"/>
            <a:r>
              <a:rPr lang="en-US" sz="1013" dirty="0"/>
              <a:t>November 2015</a:t>
            </a:r>
          </a:p>
        </p:txBody>
      </p:sp>
      <p:sp>
        <p:nvSpPr>
          <p:cNvPr id="3" name="Slide Number Placeholder 2">
            <a:extLst>
              <a:ext uri="{FF2B5EF4-FFF2-40B4-BE49-F238E27FC236}">
                <a16:creationId xmlns:a16="http://schemas.microsoft.com/office/drawing/2014/main" id="{277C1BDA-D5F7-FB48-9192-A50B7D079B7F}"/>
              </a:ext>
            </a:extLst>
          </p:cNvPr>
          <p:cNvSpPr>
            <a:spLocks noGrp="1"/>
          </p:cNvSpPr>
          <p:nvPr>
            <p:ph type="sldNum" sz="quarter" idx="12"/>
          </p:nvPr>
        </p:nvSpPr>
        <p:spPr/>
        <p:txBody>
          <a:bodyPr/>
          <a:lstStyle/>
          <a:p>
            <a:fld id="{407C8B75-4858-41E6-BEC3-A0853FA4AC5B}" type="slidenum">
              <a:rPr lang="en-US" smtClean="0"/>
              <a:pPr/>
              <a:t>3</a:t>
            </a:fld>
            <a:endParaRPr lang="en-US" dirty="0"/>
          </a:p>
        </p:txBody>
      </p:sp>
    </p:spTree>
    <p:extLst>
      <p:ext uri="{BB962C8B-B14F-4D97-AF65-F5344CB8AC3E}">
        <p14:creationId xmlns:p14="http://schemas.microsoft.com/office/powerpoint/2010/main" val="411310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8" grpId="0"/>
      <p:bldP spid="28" grpId="0" animBg="1"/>
      <p:bldP spid="29" grpId="0" animBg="1"/>
      <p:bldP spid="30" grpId="0" animBg="1"/>
      <p:bldP spid="25" grpId="0" animBg="1"/>
      <p:bldP spid="32" grpId="0"/>
      <p:bldP spid="35" grpId="0" animBg="1"/>
      <p:bldP spid="36" grpId="0" animBg="1"/>
      <p:bldP spid="37" grpId="0"/>
      <p:bldP spid="40" grpId="0"/>
      <p:bldP spid="41" grpId="0" animBg="1"/>
      <p:bldP spid="42" grpId="0"/>
      <p:bldP spid="43" grpId="0" animBg="1"/>
      <p:bldP spid="44" grpId="0"/>
      <p:bldP spid="45" grpId="0" animBg="1"/>
      <p:bldP spid="46" grpId="0"/>
      <p:bldP spid="47" grpId="0" animBg="1"/>
      <p:bldP spid="48" grpId="0"/>
      <p:bldP spid="49" grpId="0" animBg="1"/>
      <p:bldP spid="31"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274C-93F8-5F45-AE60-9F4676E517D6}"/>
              </a:ext>
            </a:extLst>
          </p:cNvPr>
          <p:cNvSpPr>
            <a:spLocks noGrp="1"/>
          </p:cNvSpPr>
          <p:nvPr>
            <p:ph type="title"/>
          </p:nvPr>
        </p:nvSpPr>
        <p:spPr>
          <a:xfrm>
            <a:off x="457200" y="185166"/>
            <a:ext cx="8229600" cy="418338"/>
          </a:xfrm>
        </p:spPr>
        <p:txBody>
          <a:bodyPr/>
          <a:lstStyle/>
          <a:p>
            <a:r>
              <a:rPr lang="en-US" dirty="0"/>
              <a:t>DNS ecosystem with DNS privacy technologies</a:t>
            </a:r>
          </a:p>
        </p:txBody>
      </p:sp>
      <p:sp>
        <p:nvSpPr>
          <p:cNvPr id="3" name="Slide Number Placeholder 2">
            <a:extLst>
              <a:ext uri="{FF2B5EF4-FFF2-40B4-BE49-F238E27FC236}">
                <a16:creationId xmlns:a16="http://schemas.microsoft.com/office/drawing/2014/main" id="{C7C9B1C1-E5B1-B440-8742-26BB47076ED7}"/>
              </a:ext>
            </a:extLst>
          </p:cNvPr>
          <p:cNvSpPr>
            <a:spLocks noGrp="1"/>
          </p:cNvSpPr>
          <p:nvPr>
            <p:ph type="sldNum" sz="quarter" idx="11"/>
          </p:nvPr>
        </p:nvSpPr>
        <p:spPr/>
        <p:txBody>
          <a:bodyPr/>
          <a:lstStyle/>
          <a:p>
            <a:fld id="{407C8B75-4858-41E6-BEC3-A0853FA4AC5B}" type="slidenum">
              <a:rPr lang="en-US" smtClean="0"/>
              <a:pPr/>
              <a:t>4</a:t>
            </a:fld>
            <a:endParaRPr lang="en-US" dirty="0"/>
          </a:p>
        </p:txBody>
      </p:sp>
      <p:grpSp>
        <p:nvGrpSpPr>
          <p:cNvPr id="49" name="Group 48">
            <a:extLst>
              <a:ext uri="{FF2B5EF4-FFF2-40B4-BE49-F238E27FC236}">
                <a16:creationId xmlns:a16="http://schemas.microsoft.com/office/drawing/2014/main" id="{CB12D214-0041-444C-98C6-F33AE76F5D90}"/>
              </a:ext>
            </a:extLst>
          </p:cNvPr>
          <p:cNvGrpSpPr/>
          <p:nvPr/>
        </p:nvGrpSpPr>
        <p:grpSpPr>
          <a:xfrm>
            <a:off x="3894807" y="2566020"/>
            <a:ext cx="786152" cy="893999"/>
            <a:chOff x="3071015" y="2445894"/>
            <a:chExt cx="1005260" cy="1171908"/>
          </a:xfrm>
        </p:grpSpPr>
        <p:grpSp>
          <p:nvGrpSpPr>
            <p:cNvPr id="50" name="Group 49">
              <a:extLst>
                <a:ext uri="{FF2B5EF4-FFF2-40B4-BE49-F238E27FC236}">
                  <a16:creationId xmlns:a16="http://schemas.microsoft.com/office/drawing/2014/main" id="{9255F6C7-5D32-A14C-B950-9B27A692F03A}"/>
                </a:ext>
              </a:extLst>
            </p:cNvPr>
            <p:cNvGrpSpPr/>
            <p:nvPr/>
          </p:nvGrpSpPr>
          <p:grpSpPr>
            <a:xfrm>
              <a:off x="3074942" y="2971665"/>
              <a:ext cx="1001333" cy="646137"/>
              <a:chOff x="3099010" y="2224073"/>
              <a:chExt cx="1001333" cy="646137"/>
            </a:xfrm>
          </p:grpSpPr>
          <p:sp>
            <p:nvSpPr>
              <p:cNvPr id="84" name="Rectangle 83">
                <a:extLst>
                  <a:ext uri="{FF2B5EF4-FFF2-40B4-BE49-F238E27FC236}">
                    <a16:creationId xmlns:a16="http://schemas.microsoft.com/office/drawing/2014/main" id="{9516181C-89F4-184A-9B4A-2E8AF4E2252F}"/>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5" name="Rectangle 84">
                <a:extLst>
                  <a:ext uri="{FF2B5EF4-FFF2-40B4-BE49-F238E27FC236}">
                    <a16:creationId xmlns:a16="http://schemas.microsoft.com/office/drawing/2014/main" id="{D0528AB1-F181-7A46-905C-4675F257B678}"/>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6" name="Manual Operation 85">
                <a:extLst>
                  <a:ext uri="{FF2B5EF4-FFF2-40B4-BE49-F238E27FC236}">
                    <a16:creationId xmlns:a16="http://schemas.microsoft.com/office/drawing/2014/main" id="{B976A690-6600-E344-BD66-58AE899B7068}"/>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7" name="Rectangle 86">
                <a:extLst>
                  <a:ext uri="{FF2B5EF4-FFF2-40B4-BE49-F238E27FC236}">
                    <a16:creationId xmlns:a16="http://schemas.microsoft.com/office/drawing/2014/main" id="{93DC1AC5-416B-F947-AD1D-C37E824BE98D}"/>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8" name="Rectangle 87">
                <a:extLst>
                  <a:ext uri="{FF2B5EF4-FFF2-40B4-BE49-F238E27FC236}">
                    <a16:creationId xmlns:a16="http://schemas.microsoft.com/office/drawing/2014/main" id="{D70071B1-D331-9A4E-8499-7FFEC796307E}"/>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9" name="Rectangle 88">
                <a:extLst>
                  <a:ext uri="{FF2B5EF4-FFF2-40B4-BE49-F238E27FC236}">
                    <a16:creationId xmlns:a16="http://schemas.microsoft.com/office/drawing/2014/main" id="{ED949AD0-3532-D641-AE41-5811FBB311E8}"/>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90" name="Rectangle 89">
                <a:extLst>
                  <a:ext uri="{FF2B5EF4-FFF2-40B4-BE49-F238E27FC236}">
                    <a16:creationId xmlns:a16="http://schemas.microsoft.com/office/drawing/2014/main" id="{23263AC6-675B-6B4B-AEC5-AD0A1C46C69A}"/>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91" name="Rectangle 90">
                <a:extLst>
                  <a:ext uri="{FF2B5EF4-FFF2-40B4-BE49-F238E27FC236}">
                    <a16:creationId xmlns:a16="http://schemas.microsoft.com/office/drawing/2014/main" id="{C5D68861-5ABE-5B41-A630-4E91ABC4CD88}"/>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92" name="Oval 91">
                <a:extLst>
                  <a:ext uri="{FF2B5EF4-FFF2-40B4-BE49-F238E27FC236}">
                    <a16:creationId xmlns:a16="http://schemas.microsoft.com/office/drawing/2014/main" id="{BCD2EE2B-40B8-C446-8A06-8A451AB7A786}"/>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93" name="Oval 92">
                <a:extLst>
                  <a:ext uri="{FF2B5EF4-FFF2-40B4-BE49-F238E27FC236}">
                    <a16:creationId xmlns:a16="http://schemas.microsoft.com/office/drawing/2014/main" id="{CC41EB12-CFC5-2248-94ED-04C8CD68DEDD}"/>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1" name="Group 50">
              <a:extLst>
                <a:ext uri="{FF2B5EF4-FFF2-40B4-BE49-F238E27FC236}">
                  <a16:creationId xmlns:a16="http://schemas.microsoft.com/office/drawing/2014/main" id="{8AA81601-0A7E-8B41-B1F5-6B783904C2A4}"/>
                </a:ext>
              </a:extLst>
            </p:cNvPr>
            <p:cNvGrpSpPr/>
            <p:nvPr/>
          </p:nvGrpSpPr>
          <p:grpSpPr>
            <a:xfrm>
              <a:off x="3074942" y="2796434"/>
              <a:ext cx="1001333" cy="646137"/>
              <a:chOff x="3099010" y="2224073"/>
              <a:chExt cx="1001333" cy="646137"/>
            </a:xfrm>
          </p:grpSpPr>
          <p:sp>
            <p:nvSpPr>
              <p:cNvPr id="74" name="Rectangle 73">
                <a:extLst>
                  <a:ext uri="{FF2B5EF4-FFF2-40B4-BE49-F238E27FC236}">
                    <a16:creationId xmlns:a16="http://schemas.microsoft.com/office/drawing/2014/main" id="{60848420-01AB-2345-8916-4FAAD9F8B01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5" name="Rectangle 74">
                <a:extLst>
                  <a:ext uri="{FF2B5EF4-FFF2-40B4-BE49-F238E27FC236}">
                    <a16:creationId xmlns:a16="http://schemas.microsoft.com/office/drawing/2014/main" id="{F9B5CBB4-0CFC-B74B-9B36-FE931E441FF2}"/>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6" name="Manual Operation 75">
                <a:extLst>
                  <a:ext uri="{FF2B5EF4-FFF2-40B4-BE49-F238E27FC236}">
                    <a16:creationId xmlns:a16="http://schemas.microsoft.com/office/drawing/2014/main" id="{9CF0DCCB-69E5-6544-9CC8-6C12EED0754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7" name="Rectangle 76">
                <a:extLst>
                  <a:ext uri="{FF2B5EF4-FFF2-40B4-BE49-F238E27FC236}">
                    <a16:creationId xmlns:a16="http://schemas.microsoft.com/office/drawing/2014/main" id="{47BDCE60-2F11-1340-8DE8-44750B16D387}"/>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8" name="Rectangle 77">
                <a:extLst>
                  <a:ext uri="{FF2B5EF4-FFF2-40B4-BE49-F238E27FC236}">
                    <a16:creationId xmlns:a16="http://schemas.microsoft.com/office/drawing/2014/main" id="{A71DC535-86CE-7949-B77F-699FBC156EF1}"/>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9" name="Rectangle 78">
                <a:extLst>
                  <a:ext uri="{FF2B5EF4-FFF2-40B4-BE49-F238E27FC236}">
                    <a16:creationId xmlns:a16="http://schemas.microsoft.com/office/drawing/2014/main" id="{B573251F-0F23-6144-82C1-7056220B2D4C}"/>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0" name="Rectangle 79">
                <a:extLst>
                  <a:ext uri="{FF2B5EF4-FFF2-40B4-BE49-F238E27FC236}">
                    <a16:creationId xmlns:a16="http://schemas.microsoft.com/office/drawing/2014/main" id="{0C7A02EA-E509-D74E-A265-E668B96FF154}"/>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1" name="Rectangle 80">
                <a:extLst>
                  <a:ext uri="{FF2B5EF4-FFF2-40B4-BE49-F238E27FC236}">
                    <a16:creationId xmlns:a16="http://schemas.microsoft.com/office/drawing/2014/main" id="{8A3ADF9A-6932-344F-9A9B-B00AF3C8C836}"/>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2" name="Oval 81">
                <a:extLst>
                  <a:ext uri="{FF2B5EF4-FFF2-40B4-BE49-F238E27FC236}">
                    <a16:creationId xmlns:a16="http://schemas.microsoft.com/office/drawing/2014/main" id="{C49C5EFF-7DC4-2C44-96FC-66CF8EB85A3F}"/>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3" name="Oval 82">
                <a:extLst>
                  <a:ext uri="{FF2B5EF4-FFF2-40B4-BE49-F238E27FC236}">
                    <a16:creationId xmlns:a16="http://schemas.microsoft.com/office/drawing/2014/main" id="{D59145A1-C4AF-EF45-BE78-92A2CE5BA3E8}"/>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2" name="Group 51">
              <a:extLst>
                <a:ext uri="{FF2B5EF4-FFF2-40B4-BE49-F238E27FC236}">
                  <a16:creationId xmlns:a16="http://schemas.microsoft.com/office/drawing/2014/main" id="{7319A67D-4689-044B-851E-1F9C0258A9C5}"/>
                </a:ext>
              </a:extLst>
            </p:cNvPr>
            <p:cNvGrpSpPr/>
            <p:nvPr/>
          </p:nvGrpSpPr>
          <p:grpSpPr>
            <a:xfrm>
              <a:off x="3074942" y="2620394"/>
              <a:ext cx="1001333" cy="646137"/>
              <a:chOff x="3099010" y="2224073"/>
              <a:chExt cx="1001333" cy="646137"/>
            </a:xfrm>
          </p:grpSpPr>
          <p:sp>
            <p:nvSpPr>
              <p:cNvPr id="64" name="Rectangle 63">
                <a:extLst>
                  <a:ext uri="{FF2B5EF4-FFF2-40B4-BE49-F238E27FC236}">
                    <a16:creationId xmlns:a16="http://schemas.microsoft.com/office/drawing/2014/main" id="{676AA1E7-C85F-F445-8B5D-BB6D052D5234}"/>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5" name="Rectangle 64">
                <a:extLst>
                  <a:ext uri="{FF2B5EF4-FFF2-40B4-BE49-F238E27FC236}">
                    <a16:creationId xmlns:a16="http://schemas.microsoft.com/office/drawing/2014/main" id="{1F94B086-3D92-6143-9199-9DF83C125377}"/>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6" name="Manual Operation 65">
                <a:extLst>
                  <a:ext uri="{FF2B5EF4-FFF2-40B4-BE49-F238E27FC236}">
                    <a16:creationId xmlns:a16="http://schemas.microsoft.com/office/drawing/2014/main" id="{27B544F0-A53D-6547-A76A-108D8D27CCCB}"/>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7" name="Rectangle 66">
                <a:extLst>
                  <a:ext uri="{FF2B5EF4-FFF2-40B4-BE49-F238E27FC236}">
                    <a16:creationId xmlns:a16="http://schemas.microsoft.com/office/drawing/2014/main" id="{53DA1E6E-BD8F-7844-A05B-8D5625C39096}"/>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8" name="Rectangle 67">
                <a:extLst>
                  <a:ext uri="{FF2B5EF4-FFF2-40B4-BE49-F238E27FC236}">
                    <a16:creationId xmlns:a16="http://schemas.microsoft.com/office/drawing/2014/main" id="{78D275DA-E421-5C45-8BEF-C71CB850B0CD}"/>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9" name="Rectangle 68">
                <a:extLst>
                  <a:ext uri="{FF2B5EF4-FFF2-40B4-BE49-F238E27FC236}">
                    <a16:creationId xmlns:a16="http://schemas.microsoft.com/office/drawing/2014/main" id="{03CA90E4-922E-B046-9634-F9F609CAE9F1}"/>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0" name="Rectangle 69">
                <a:extLst>
                  <a:ext uri="{FF2B5EF4-FFF2-40B4-BE49-F238E27FC236}">
                    <a16:creationId xmlns:a16="http://schemas.microsoft.com/office/drawing/2014/main" id="{6A6D9DA7-8530-3C47-8F65-5B0C5E2531EA}"/>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1" name="Rectangle 70">
                <a:extLst>
                  <a:ext uri="{FF2B5EF4-FFF2-40B4-BE49-F238E27FC236}">
                    <a16:creationId xmlns:a16="http://schemas.microsoft.com/office/drawing/2014/main" id="{9DECA0C4-697C-424D-981B-9F61C40D7C16}"/>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2" name="Oval 71">
                <a:extLst>
                  <a:ext uri="{FF2B5EF4-FFF2-40B4-BE49-F238E27FC236}">
                    <a16:creationId xmlns:a16="http://schemas.microsoft.com/office/drawing/2014/main" id="{F1D1A77E-EB8C-7842-83AA-0F01A1107D28}"/>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3" name="Oval 72">
                <a:extLst>
                  <a:ext uri="{FF2B5EF4-FFF2-40B4-BE49-F238E27FC236}">
                    <a16:creationId xmlns:a16="http://schemas.microsoft.com/office/drawing/2014/main" id="{8325E9CC-6BE8-4240-96AB-95B0E0E9A73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3" name="Group 52">
              <a:extLst>
                <a:ext uri="{FF2B5EF4-FFF2-40B4-BE49-F238E27FC236}">
                  <a16:creationId xmlns:a16="http://schemas.microsoft.com/office/drawing/2014/main" id="{BC6A8297-7AD4-2A44-A9D5-D82F319ED31A}"/>
                </a:ext>
              </a:extLst>
            </p:cNvPr>
            <p:cNvGrpSpPr/>
            <p:nvPr/>
          </p:nvGrpSpPr>
          <p:grpSpPr>
            <a:xfrm>
              <a:off x="3071015" y="2445894"/>
              <a:ext cx="1001333" cy="646137"/>
              <a:chOff x="3099010" y="2224073"/>
              <a:chExt cx="1001333" cy="646137"/>
            </a:xfrm>
          </p:grpSpPr>
          <p:sp>
            <p:nvSpPr>
              <p:cNvPr id="54" name="Rectangle 53">
                <a:extLst>
                  <a:ext uri="{FF2B5EF4-FFF2-40B4-BE49-F238E27FC236}">
                    <a16:creationId xmlns:a16="http://schemas.microsoft.com/office/drawing/2014/main" id="{4B3572C1-00D6-944C-AB67-CEED33834F62}"/>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 name="Rectangle 54">
                <a:extLst>
                  <a:ext uri="{FF2B5EF4-FFF2-40B4-BE49-F238E27FC236}">
                    <a16:creationId xmlns:a16="http://schemas.microsoft.com/office/drawing/2014/main" id="{F79DE4CD-508A-624A-80F3-3923B38B78D8}"/>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 name="Manual Operation 55">
                <a:extLst>
                  <a:ext uri="{FF2B5EF4-FFF2-40B4-BE49-F238E27FC236}">
                    <a16:creationId xmlns:a16="http://schemas.microsoft.com/office/drawing/2014/main" id="{9B52CD0D-5EC8-D54F-B7C7-9B018D659F30}"/>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 name="Rectangle 56">
                <a:extLst>
                  <a:ext uri="{FF2B5EF4-FFF2-40B4-BE49-F238E27FC236}">
                    <a16:creationId xmlns:a16="http://schemas.microsoft.com/office/drawing/2014/main" id="{5FF2F92E-023E-0247-8EDD-B31E60B34B2B}"/>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 name="Rectangle 57">
                <a:extLst>
                  <a:ext uri="{FF2B5EF4-FFF2-40B4-BE49-F238E27FC236}">
                    <a16:creationId xmlns:a16="http://schemas.microsoft.com/office/drawing/2014/main" id="{2465DC91-90DD-0A4B-B188-8DCD4876AB1B}"/>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 name="Rectangle 58">
                <a:extLst>
                  <a:ext uri="{FF2B5EF4-FFF2-40B4-BE49-F238E27FC236}">
                    <a16:creationId xmlns:a16="http://schemas.microsoft.com/office/drawing/2014/main" id="{6BDE48FC-01C8-C647-9E12-3E41D97367E7}"/>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 name="Rectangle 59">
                <a:extLst>
                  <a:ext uri="{FF2B5EF4-FFF2-40B4-BE49-F238E27FC236}">
                    <a16:creationId xmlns:a16="http://schemas.microsoft.com/office/drawing/2014/main" id="{E1E78109-11DE-5B46-9100-563783B77B35}"/>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 name="Rectangle 60">
                <a:extLst>
                  <a:ext uri="{FF2B5EF4-FFF2-40B4-BE49-F238E27FC236}">
                    <a16:creationId xmlns:a16="http://schemas.microsoft.com/office/drawing/2014/main" id="{B2D74968-EA36-3D41-BA11-9C395B4BA147}"/>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 name="Oval 61">
                <a:extLst>
                  <a:ext uri="{FF2B5EF4-FFF2-40B4-BE49-F238E27FC236}">
                    <a16:creationId xmlns:a16="http://schemas.microsoft.com/office/drawing/2014/main" id="{57127020-D986-6F47-BE00-A09FA6B2732A}"/>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3" name="Oval 62">
                <a:extLst>
                  <a:ext uri="{FF2B5EF4-FFF2-40B4-BE49-F238E27FC236}">
                    <a16:creationId xmlns:a16="http://schemas.microsoft.com/office/drawing/2014/main" id="{4B07E433-B82F-EF43-8371-7CA92B930F9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144" name="Group 143">
            <a:extLst>
              <a:ext uri="{FF2B5EF4-FFF2-40B4-BE49-F238E27FC236}">
                <a16:creationId xmlns:a16="http://schemas.microsoft.com/office/drawing/2014/main" id="{375B6AB0-5671-C549-8031-71422C210DB4}"/>
              </a:ext>
            </a:extLst>
          </p:cNvPr>
          <p:cNvGrpSpPr/>
          <p:nvPr/>
        </p:nvGrpSpPr>
        <p:grpSpPr>
          <a:xfrm>
            <a:off x="671727" y="2631097"/>
            <a:ext cx="866369" cy="1025307"/>
            <a:chOff x="607051" y="2139474"/>
            <a:chExt cx="1096490" cy="1303771"/>
          </a:xfrm>
        </p:grpSpPr>
        <p:sp>
          <p:nvSpPr>
            <p:cNvPr id="95" name="Rounded Rectangle 94">
              <a:extLst>
                <a:ext uri="{FF2B5EF4-FFF2-40B4-BE49-F238E27FC236}">
                  <a16:creationId xmlns:a16="http://schemas.microsoft.com/office/drawing/2014/main" id="{ABA776FF-2102-CE48-A1B7-EF074DCDB333}"/>
                </a:ext>
              </a:extLst>
            </p:cNvPr>
            <p:cNvSpPr/>
            <p:nvPr/>
          </p:nvSpPr>
          <p:spPr>
            <a:xfrm>
              <a:off x="613258" y="2139474"/>
              <a:ext cx="1090283" cy="857296"/>
            </a:xfrm>
            <a:prstGeom prst="roundRect">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96" name="Rounded Rectangle 95">
              <a:extLst>
                <a:ext uri="{FF2B5EF4-FFF2-40B4-BE49-F238E27FC236}">
                  <a16:creationId xmlns:a16="http://schemas.microsoft.com/office/drawing/2014/main" id="{D9AD1785-CCD2-B844-9ECA-76A33C8A9E1F}"/>
                </a:ext>
              </a:extLst>
            </p:cNvPr>
            <p:cNvSpPr/>
            <p:nvPr/>
          </p:nvSpPr>
          <p:spPr>
            <a:xfrm>
              <a:off x="673530" y="2229820"/>
              <a:ext cx="963530" cy="676601"/>
            </a:xfrm>
            <a:prstGeom prst="roundRect">
              <a:avLst/>
            </a:prstGeom>
            <a:solidFill>
              <a:schemeClr val="bg1"/>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dirty="0">
                <a:solidFill>
                  <a:schemeClr val="tx1"/>
                </a:solidFill>
              </a:endParaRPr>
            </a:p>
          </p:txBody>
        </p:sp>
        <p:sp>
          <p:nvSpPr>
            <p:cNvPr id="97" name="TextBox 96">
              <a:extLst>
                <a:ext uri="{FF2B5EF4-FFF2-40B4-BE49-F238E27FC236}">
                  <a16:creationId xmlns:a16="http://schemas.microsoft.com/office/drawing/2014/main" id="{EADDD1BF-B8E0-E049-B704-0762FA9947AB}"/>
                </a:ext>
              </a:extLst>
            </p:cNvPr>
            <p:cNvSpPr txBox="1"/>
            <p:nvPr/>
          </p:nvSpPr>
          <p:spPr>
            <a:xfrm>
              <a:off x="607051" y="2205982"/>
              <a:ext cx="963530" cy="246221"/>
            </a:xfrm>
            <a:prstGeom prst="rect">
              <a:avLst/>
            </a:prstGeom>
            <a:noFill/>
          </p:spPr>
          <p:txBody>
            <a:bodyPr wrap="square" rtlCol="0">
              <a:spAutoFit/>
            </a:bodyPr>
            <a:lstStyle/>
            <a:p>
              <a:r>
                <a:rPr lang="en-US" sz="1000" dirty="0"/>
                <a:t>  &gt;</a:t>
              </a:r>
            </a:p>
          </p:txBody>
        </p:sp>
        <p:sp>
          <p:nvSpPr>
            <p:cNvPr id="98" name="Manual Operation 97">
              <a:extLst>
                <a:ext uri="{FF2B5EF4-FFF2-40B4-BE49-F238E27FC236}">
                  <a16:creationId xmlns:a16="http://schemas.microsoft.com/office/drawing/2014/main" id="{4051DE4A-C75C-2643-BB75-30A0D7C2CFEF}"/>
                </a:ext>
              </a:extLst>
            </p:cNvPr>
            <p:cNvSpPr/>
            <p:nvPr/>
          </p:nvSpPr>
          <p:spPr>
            <a:xfrm rot="10800000">
              <a:off x="640289" y="3059227"/>
              <a:ext cx="1030011" cy="384018"/>
            </a:xfrm>
            <a:prstGeom prst="flowChartManualOperation">
              <a:avLst/>
            </a:prstGeom>
            <a:solidFill>
              <a:schemeClr val="bg1">
                <a:lumMod val="65000"/>
              </a:schemeClr>
            </a:solidFill>
            <a:ln>
              <a:noFill/>
            </a:ln>
            <a:scene3d>
              <a:camera prst="orthographicFront"/>
              <a:lightRig rig="threePt" dir="t"/>
            </a:scene3d>
            <a:sp3d>
              <a:bevelT w="571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sp>
        <p:nvSpPr>
          <p:cNvPr id="280" name="TextBox 279">
            <a:extLst>
              <a:ext uri="{FF2B5EF4-FFF2-40B4-BE49-F238E27FC236}">
                <a16:creationId xmlns:a16="http://schemas.microsoft.com/office/drawing/2014/main" id="{87D1F622-58F8-A741-978B-CE0873217A6A}"/>
              </a:ext>
            </a:extLst>
          </p:cNvPr>
          <p:cNvSpPr txBox="1"/>
          <p:nvPr/>
        </p:nvSpPr>
        <p:spPr>
          <a:xfrm>
            <a:off x="3541371" y="2272615"/>
            <a:ext cx="1830216" cy="338554"/>
          </a:xfrm>
          <a:prstGeom prst="rect">
            <a:avLst/>
          </a:prstGeom>
          <a:noFill/>
        </p:spPr>
        <p:txBody>
          <a:bodyPr wrap="square" rtlCol="0">
            <a:spAutoFit/>
          </a:bodyPr>
          <a:lstStyle/>
          <a:p>
            <a:r>
              <a:rPr lang="en-US" sz="1600" dirty="0"/>
              <a:t>Recursive</a:t>
            </a:r>
            <a:r>
              <a:rPr lang="en-US" sz="1400" dirty="0"/>
              <a:t> resolver</a:t>
            </a:r>
          </a:p>
        </p:txBody>
      </p:sp>
      <p:sp>
        <p:nvSpPr>
          <p:cNvPr id="281" name="TextBox 280">
            <a:extLst>
              <a:ext uri="{FF2B5EF4-FFF2-40B4-BE49-F238E27FC236}">
                <a16:creationId xmlns:a16="http://schemas.microsoft.com/office/drawing/2014/main" id="{2C61C796-2960-DA42-B8EB-99DFA892FD6E}"/>
              </a:ext>
            </a:extLst>
          </p:cNvPr>
          <p:cNvSpPr txBox="1"/>
          <p:nvPr/>
        </p:nvSpPr>
        <p:spPr>
          <a:xfrm>
            <a:off x="7862033" y="840754"/>
            <a:ext cx="558927" cy="307777"/>
          </a:xfrm>
          <a:prstGeom prst="rect">
            <a:avLst/>
          </a:prstGeom>
          <a:noFill/>
        </p:spPr>
        <p:txBody>
          <a:bodyPr wrap="square" rtlCol="0">
            <a:spAutoFit/>
          </a:bodyPr>
          <a:lstStyle/>
          <a:p>
            <a:r>
              <a:rPr lang="en-US" sz="1400" dirty="0"/>
              <a:t>Root</a:t>
            </a:r>
            <a:endParaRPr lang="en-US" sz="1350" dirty="0"/>
          </a:p>
        </p:txBody>
      </p:sp>
      <p:cxnSp>
        <p:nvCxnSpPr>
          <p:cNvPr id="282" name="Straight Arrow Connector 281">
            <a:extLst>
              <a:ext uri="{FF2B5EF4-FFF2-40B4-BE49-F238E27FC236}">
                <a16:creationId xmlns:a16="http://schemas.microsoft.com/office/drawing/2014/main" id="{23E327B7-B88C-104A-9EA4-86CFA656ADB7}"/>
              </a:ext>
            </a:extLst>
          </p:cNvPr>
          <p:cNvCxnSpPr>
            <a:cxnSpLocks/>
          </p:cNvCxnSpPr>
          <p:nvPr/>
        </p:nvCxnSpPr>
        <p:spPr>
          <a:xfrm>
            <a:off x="1633591" y="3088222"/>
            <a:ext cx="20753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599D046E-9F00-924B-92AE-CE0604C7178F}"/>
              </a:ext>
            </a:extLst>
          </p:cNvPr>
          <p:cNvSpPr txBox="1"/>
          <p:nvPr/>
        </p:nvSpPr>
        <p:spPr>
          <a:xfrm>
            <a:off x="1839978" y="2064612"/>
            <a:ext cx="1952453" cy="954107"/>
          </a:xfrm>
          <a:prstGeom prst="rect">
            <a:avLst/>
          </a:prstGeom>
          <a:noFill/>
        </p:spPr>
        <p:txBody>
          <a:bodyPr wrap="square" rtlCol="0">
            <a:spAutoFit/>
          </a:bodyPr>
          <a:lstStyle/>
          <a:p>
            <a:r>
              <a:rPr lang="en-US" sz="1400" dirty="0"/>
              <a:t>DoT [</a:t>
            </a:r>
            <a:r>
              <a:rPr lang="en-US" sz="1400" dirty="0">
                <a:hlinkClick r:id="rId3"/>
              </a:rPr>
              <a:t>RFC8310</a:t>
            </a:r>
            <a:r>
              <a:rPr lang="en-US" sz="1400" dirty="0"/>
              <a:t>]</a:t>
            </a:r>
          </a:p>
          <a:p>
            <a:r>
              <a:rPr lang="en-US" sz="1400" dirty="0" err="1"/>
              <a:t>DoH</a:t>
            </a:r>
            <a:r>
              <a:rPr lang="en-US" sz="1400" dirty="0"/>
              <a:t> [</a:t>
            </a:r>
            <a:r>
              <a:rPr lang="en-US" sz="1400" dirty="0">
                <a:hlinkClick r:id="rId4"/>
              </a:rPr>
              <a:t>RFC8484</a:t>
            </a:r>
            <a:r>
              <a:rPr lang="en-US" sz="1400" dirty="0"/>
              <a:t>] </a:t>
            </a:r>
          </a:p>
          <a:p>
            <a:r>
              <a:rPr lang="en-US" sz="1400" dirty="0"/>
              <a:t>(stub-to-recursive encryption)</a:t>
            </a:r>
          </a:p>
        </p:txBody>
      </p:sp>
      <p:sp>
        <p:nvSpPr>
          <p:cNvPr id="284" name="TextBox 283">
            <a:extLst>
              <a:ext uri="{FF2B5EF4-FFF2-40B4-BE49-F238E27FC236}">
                <a16:creationId xmlns:a16="http://schemas.microsoft.com/office/drawing/2014/main" id="{71A33177-9C45-A444-B978-529ADF97C310}"/>
              </a:ext>
            </a:extLst>
          </p:cNvPr>
          <p:cNvSpPr txBox="1"/>
          <p:nvPr/>
        </p:nvSpPr>
        <p:spPr>
          <a:xfrm>
            <a:off x="7993895" y="2340163"/>
            <a:ext cx="550178" cy="307777"/>
          </a:xfrm>
          <a:prstGeom prst="rect">
            <a:avLst/>
          </a:prstGeom>
          <a:noFill/>
        </p:spPr>
        <p:txBody>
          <a:bodyPr wrap="square" rtlCol="0">
            <a:spAutoFit/>
          </a:bodyPr>
          <a:lstStyle/>
          <a:p>
            <a:r>
              <a:rPr lang="en-US" sz="1400" dirty="0"/>
              <a:t>TLD</a:t>
            </a:r>
          </a:p>
        </p:txBody>
      </p:sp>
      <p:sp>
        <p:nvSpPr>
          <p:cNvPr id="285" name="TextBox 284">
            <a:extLst>
              <a:ext uri="{FF2B5EF4-FFF2-40B4-BE49-F238E27FC236}">
                <a16:creationId xmlns:a16="http://schemas.microsoft.com/office/drawing/2014/main" id="{EA607E56-9D5A-0643-8396-47376711DDC5}"/>
              </a:ext>
            </a:extLst>
          </p:cNvPr>
          <p:cNvSpPr txBox="1"/>
          <p:nvPr/>
        </p:nvSpPr>
        <p:spPr>
          <a:xfrm>
            <a:off x="7970788" y="3689531"/>
            <a:ext cx="571947" cy="307777"/>
          </a:xfrm>
          <a:prstGeom prst="rect">
            <a:avLst/>
          </a:prstGeom>
          <a:noFill/>
        </p:spPr>
        <p:txBody>
          <a:bodyPr wrap="square" rtlCol="0">
            <a:spAutoFit/>
          </a:bodyPr>
          <a:lstStyle/>
          <a:p>
            <a:r>
              <a:rPr lang="en-US" sz="1400" dirty="0"/>
              <a:t>SLD</a:t>
            </a:r>
            <a:endParaRPr lang="en-US" sz="1350" dirty="0"/>
          </a:p>
        </p:txBody>
      </p:sp>
      <p:cxnSp>
        <p:nvCxnSpPr>
          <p:cNvPr id="289" name="Straight Arrow Connector 288">
            <a:extLst>
              <a:ext uri="{FF2B5EF4-FFF2-40B4-BE49-F238E27FC236}">
                <a16:creationId xmlns:a16="http://schemas.microsoft.com/office/drawing/2014/main" id="{8DC19238-C163-444D-922E-10D7CEF2E36F}"/>
              </a:ext>
            </a:extLst>
          </p:cNvPr>
          <p:cNvCxnSpPr>
            <a:cxnSpLocks/>
          </p:cNvCxnSpPr>
          <p:nvPr/>
        </p:nvCxnSpPr>
        <p:spPr>
          <a:xfrm flipV="1">
            <a:off x="4839128" y="1724447"/>
            <a:ext cx="2908691" cy="13766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0" name="Straight Arrow Connector 289">
            <a:extLst>
              <a:ext uri="{FF2B5EF4-FFF2-40B4-BE49-F238E27FC236}">
                <a16:creationId xmlns:a16="http://schemas.microsoft.com/office/drawing/2014/main" id="{F0E77D7B-2FC7-5D40-BCCD-8B5219A539AA}"/>
              </a:ext>
            </a:extLst>
          </p:cNvPr>
          <p:cNvCxnSpPr>
            <a:cxnSpLocks/>
          </p:cNvCxnSpPr>
          <p:nvPr/>
        </p:nvCxnSpPr>
        <p:spPr>
          <a:xfrm>
            <a:off x="4839128" y="3088222"/>
            <a:ext cx="290869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1" name="Straight Arrow Connector 290">
            <a:extLst>
              <a:ext uri="{FF2B5EF4-FFF2-40B4-BE49-F238E27FC236}">
                <a16:creationId xmlns:a16="http://schemas.microsoft.com/office/drawing/2014/main" id="{9DCE4D82-750C-5045-8D1F-C397481A1061}"/>
              </a:ext>
            </a:extLst>
          </p:cNvPr>
          <p:cNvCxnSpPr>
            <a:cxnSpLocks/>
          </p:cNvCxnSpPr>
          <p:nvPr/>
        </p:nvCxnSpPr>
        <p:spPr>
          <a:xfrm>
            <a:off x="4839128" y="3101114"/>
            <a:ext cx="2908691" cy="15200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93" name="TextBox 492">
            <a:extLst>
              <a:ext uri="{FF2B5EF4-FFF2-40B4-BE49-F238E27FC236}">
                <a16:creationId xmlns:a16="http://schemas.microsoft.com/office/drawing/2014/main" id="{A6F980B9-7DF1-6B41-8D7C-9F442F7B0113}"/>
              </a:ext>
            </a:extLst>
          </p:cNvPr>
          <p:cNvSpPr txBox="1"/>
          <p:nvPr/>
        </p:nvSpPr>
        <p:spPr>
          <a:xfrm>
            <a:off x="7171550" y="573921"/>
            <a:ext cx="2018945" cy="338554"/>
          </a:xfrm>
          <a:prstGeom prst="rect">
            <a:avLst/>
          </a:prstGeom>
          <a:noFill/>
        </p:spPr>
        <p:txBody>
          <a:bodyPr wrap="square" rtlCol="0">
            <a:spAutoFit/>
          </a:bodyPr>
          <a:lstStyle/>
          <a:p>
            <a:r>
              <a:rPr lang="en-US" sz="1400" dirty="0"/>
              <a:t>Authoritative </a:t>
            </a:r>
            <a:r>
              <a:rPr lang="en-US" sz="1600" dirty="0"/>
              <a:t>Servers</a:t>
            </a:r>
            <a:endParaRPr lang="en-US" sz="1400" dirty="0"/>
          </a:p>
        </p:txBody>
      </p:sp>
      <p:grpSp>
        <p:nvGrpSpPr>
          <p:cNvPr id="494" name="Group 493">
            <a:extLst>
              <a:ext uri="{FF2B5EF4-FFF2-40B4-BE49-F238E27FC236}">
                <a16:creationId xmlns:a16="http://schemas.microsoft.com/office/drawing/2014/main" id="{CF22EBA5-5BC1-B64B-93DE-55CE5C491003}"/>
              </a:ext>
            </a:extLst>
          </p:cNvPr>
          <p:cNvGrpSpPr/>
          <p:nvPr/>
        </p:nvGrpSpPr>
        <p:grpSpPr>
          <a:xfrm>
            <a:off x="7823479" y="4004366"/>
            <a:ext cx="786152" cy="893999"/>
            <a:chOff x="3071015" y="2445894"/>
            <a:chExt cx="1005260" cy="1171908"/>
          </a:xfrm>
        </p:grpSpPr>
        <p:grpSp>
          <p:nvGrpSpPr>
            <p:cNvPr id="495" name="Group 494">
              <a:extLst>
                <a:ext uri="{FF2B5EF4-FFF2-40B4-BE49-F238E27FC236}">
                  <a16:creationId xmlns:a16="http://schemas.microsoft.com/office/drawing/2014/main" id="{7123F668-518C-D24F-9711-056E888A4B25}"/>
                </a:ext>
              </a:extLst>
            </p:cNvPr>
            <p:cNvGrpSpPr/>
            <p:nvPr/>
          </p:nvGrpSpPr>
          <p:grpSpPr>
            <a:xfrm>
              <a:off x="3074942" y="2971665"/>
              <a:ext cx="1001333" cy="646137"/>
              <a:chOff x="3099010" y="2224073"/>
              <a:chExt cx="1001333" cy="646137"/>
            </a:xfrm>
          </p:grpSpPr>
          <p:sp>
            <p:nvSpPr>
              <p:cNvPr id="529" name="Rectangle 528">
                <a:extLst>
                  <a:ext uri="{FF2B5EF4-FFF2-40B4-BE49-F238E27FC236}">
                    <a16:creationId xmlns:a16="http://schemas.microsoft.com/office/drawing/2014/main" id="{01EF7A21-BE77-AD4A-BEC0-702FF277C8F6}"/>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0" name="Rectangle 529">
                <a:extLst>
                  <a:ext uri="{FF2B5EF4-FFF2-40B4-BE49-F238E27FC236}">
                    <a16:creationId xmlns:a16="http://schemas.microsoft.com/office/drawing/2014/main" id="{99129A7C-7F92-DC4A-9B56-F2BE4436F1BA}"/>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1" name="Manual Operation 530">
                <a:extLst>
                  <a:ext uri="{FF2B5EF4-FFF2-40B4-BE49-F238E27FC236}">
                    <a16:creationId xmlns:a16="http://schemas.microsoft.com/office/drawing/2014/main" id="{D720F163-8BA2-584A-8FEA-B28557AA9A17}"/>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2" name="Rectangle 531">
                <a:extLst>
                  <a:ext uri="{FF2B5EF4-FFF2-40B4-BE49-F238E27FC236}">
                    <a16:creationId xmlns:a16="http://schemas.microsoft.com/office/drawing/2014/main" id="{AA2212ED-5D8E-6548-A18D-9E7467DE9C8F}"/>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3" name="Rectangle 532">
                <a:extLst>
                  <a:ext uri="{FF2B5EF4-FFF2-40B4-BE49-F238E27FC236}">
                    <a16:creationId xmlns:a16="http://schemas.microsoft.com/office/drawing/2014/main" id="{F3ABE2E5-A45C-3146-B1DF-8379EE614319}"/>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4" name="Rectangle 533">
                <a:extLst>
                  <a:ext uri="{FF2B5EF4-FFF2-40B4-BE49-F238E27FC236}">
                    <a16:creationId xmlns:a16="http://schemas.microsoft.com/office/drawing/2014/main" id="{5D031D13-A2CE-C747-A4DF-D8E6F94FA2C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5" name="Rectangle 534">
                <a:extLst>
                  <a:ext uri="{FF2B5EF4-FFF2-40B4-BE49-F238E27FC236}">
                    <a16:creationId xmlns:a16="http://schemas.microsoft.com/office/drawing/2014/main" id="{6982632D-6898-2844-A819-810D50DE9388}"/>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6" name="Rectangle 535">
                <a:extLst>
                  <a:ext uri="{FF2B5EF4-FFF2-40B4-BE49-F238E27FC236}">
                    <a16:creationId xmlns:a16="http://schemas.microsoft.com/office/drawing/2014/main" id="{CB83D86B-2F72-FC41-B8BB-B579B63BBAFE}"/>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7" name="Oval 536">
                <a:extLst>
                  <a:ext uri="{FF2B5EF4-FFF2-40B4-BE49-F238E27FC236}">
                    <a16:creationId xmlns:a16="http://schemas.microsoft.com/office/drawing/2014/main" id="{1D1C6A13-D188-D64E-AF76-88901979ECD6}"/>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38" name="Oval 537">
                <a:extLst>
                  <a:ext uri="{FF2B5EF4-FFF2-40B4-BE49-F238E27FC236}">
                    <a16:creationId xmlns:a16="http://schemas.microsoft.com/office/drawing/2014/main" id="{714A3F63-328D-224F-8564-1987B0529256}"/>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96" name="Group 495">
              <a:extLst>
                <a:ext uri="{FF2B5EF4-FFF2-40B4-BE49-F238E27FC236}">
                  <a16:creationId xmlns:a16="http://schemas.microsoft.com/office/drawing/2014/main" id="{23D7994D-6A09-394E-AFFD-CAEF595E7FAB}"/>
                </a:ext>
              </a:extLst>
            </p:cNvPr>
            <p:cNvGrpSpPr/>
            <p:nvPr/>
          </p:nvGrpSpPr>
          <p:grpSpPr>
            <a:xfrm>
              <a:off x="3074942" y="2796434"/>
              <a:ext cx="1001333" cy="646137"/>
              <a:chOff x="3099010" y="2224073"/>
              <a:chExt cx="1001333" cy="646137"/>
            </a:xfrm>
          </p:grpSpPr>
          <p:sp>
            <p:nvSpPr>
              <p:cNvPr id="519" name="Rectangle 518">
                <a:extLst>
                  <a:ext uri="{FF2B5EF4-FFF2-40B4-BE49-F238E27FC236}">
                    <a16:creationId xmlns:a16="http://schemas.microsoft.com/office/drawing/2014/main" id="{D982B215-5F8D-6E41-9A93-30A73A455679}"/>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0" name="Rectangle 519">
                <a:extLst>
                  <a:ext uri="{FF2B5EF4-FFF2-40B4-BE49-F238E27FC236}">
                    <a16:creationId xmlns:a16="http://schemas.microsoft.com/office/drawing/2014/main" id="{1B8A98B7-245E-7C4C-81D7-676F0950D818}"/>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1" name="Manual Operation 520">
                <a:extLst>
                  <a:ext uri="{FF2B5EF4-FFF2-40B4-BE49-F238E27FC236}">
                    <a16:creationId xmlns:a16="http://schemas.microsoft.com/office/drawing/2014/main" id="{BB553E23-4FF2-1647-AC7B-E393CFB2EAD8}"/>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2" name="Rectangle 521">
                <a:extLst>
                  <a:ext uri="{FF2B5EF4-FFF2-40B4-BE49-F238E27FC236}">
                    <a16:creationId xmlns:a16="http://schemas.microsoft.com/office/drawing/2014/main" id="{4AF7FD5C-8C5A-6840-92DB-40C3319138E4}"/>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3" name="Rectangle 522">
                <a:extLst>
                  <a:ext uri="{FF2B5EF4-FFF2-40B4-BE49-F238E27FC236}">
                    <a16:creationId xmlns:a16="http://schemas.microsoft.com/office/drawing/2014/main" id="{551C5CEC-00EC-2D48-A5D5-F2A271447905}"/>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4" name="Rectangle 523">
                <a:extLst>
                  <a:ext uri="{FF2B5EF4-FFF2-40B4-BE49-F238E27FC236}">
                    <a16:creationId xmlns:a16="http://schemas.microsoft.com/office/drawing/2014/main" id="{88DD91A6-A888-4F4E-8CA7-EBBBEC058049}"/>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5" name="Rectangle 524">
                <a:extLst>
                  <a:ext uri="{FF2B5EF4-FFF2-40B4-BE49-F238E27FC236}">
                    <a16:creationId xmlns:a16="http://schemas.microsoft.com/office/drawing/2014/main" id="{4255FBDA-91C7-2242-87C0-457DA14B6B1F}"/>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6" name="Rectangle 525">
                <a:extLst>
                  <a:ext uri="{FF2B5EF4-FFF2-40B4-BE49-F238E27FC236}">
                    <a16:creationId xmlns:a16="http://schemas.microsoft.com/office/drawing/2014/main" id="{BE1C3ECB-6AA0-1741-A4C6-0C621B83A119}"/>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7" name="Oval 526">
                <a:extLst>
                  <a:ext uri="{FF2B5EF4-FFF2-40B4-BE49-F238E27FC236}">
                    <a16:creationId xmlns:a16="http://schemas.microsoft.com/office/drawing/2014/main" id="{A7845924-577B-7448-BCBE-C3CC5C3FC301}"/>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28" name="Oval 527">
                <a:extLst>
                  <a:ext uri="{FF2B5EF4-FFF2-40B4-BE49-F238E27FC236}">
                    <a16:creationId xmlns:a16="http://schemas.microsoft.com/office/drawing/2014/main" id="{909D482B-4ACE-9A4F-A308-E510DB97F201}"/>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97" name="Group 496">
              <a:extLst>
                <a:ext uri="{FF2B5EF4-FFF2-40B4-BE49-F238E27FC236}">
                  <a16:creationId xmlns:a16="http://schemas.microsoft.com/office/drawing/2014/main" id="{B7EBC422-C1B5-1547-B776-258C50547E3A}"/>
                </a:ext>
              </a:extLst>
            </p:cNvPr>
            <p:cNvGrpSpPr/>
            <p:nvPr/>
          </p:nvGrpSpPr>
          <p:grpSpPr>
            <a:xfrm>
              <a:off x="3074942" y="2620394"/>
              <a:ext cx="1001333" cy="646137"/>
              <a:chOff x="3099010" y="2224073"/>
              <a:chExt cx="1001333" cy="646137"/>
            </a:xfrm>
          </p:grpSpPr>
          <p:sp>
            <p:nvSpPr>
              <p:cNvPr id="509" name="Rectangle 508">
                <a:extLst>
                  <a:ext uri="{FF2B5EF4-FFF2-40B4-BE49-F238E27FC236}">
                    <a16:creationId xmlns:a16="http://schemas.microsoft.com/office/drawing/2014/main" id="{129CC70B-2863-C340-95CD-6203E470FC1B}"/>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0" name="Rectangle 509">
                <a:extLst>
                  <a:ext uri="{FF2B5EF4-FFF2-40B4-BE49-F238E27FC236}">
                    <a16:creationId xmlns:a16="http://schemas.microsoft.com/office/drawing/2014/main" id="{5FAFEA35-DDFC-634B-A841-DDF71BD9C01E}"/>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1" name="Manual Operation 510">
                <a:extLst>
                  <a:ext uri="{FF2B5EF4-FFF2-40B4-BE49-F238E27FC236}">
                    <a16:creationId xmlns:a16="http://schemas.microsoft.com/office/drawing/2014/main" id="{E191054B-0F99-044A-9BAC-250C14BEDE26}"/>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2" name="Rectangle 511">
                <a:extLst>
                  <a:ext uri="{FF2B5EF4-FFF2-40B4-BE49-F238E27FC236}">
                    <a16:creationId xmlns:a16="http://schemas.microsoft.com/office/drawing/2014/main" id="{0D498F70-1DEE-4049-A3C1-155D3A7BCE7D}"/>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3" name="Rectangle 512">
                <a:extLst>
                  <a:ext uri="{FF2B5EF4-FFF2-40B4-BE49-F238E27FC236}">
                    <a16:creationId xmlns:a16="http://schemas.microsoft.com/office/drawing/2014/main" id="{676231AA-CE74-314E-ACE1-F33F443CDF1D}"/>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4" name="Rectangle 513">
                <a:extLst>
                  <a:ext uri="{FF2B5EF4-FFF2-40B4-BE49-F238E27FC236}">
                    <a16:creationId xmlns:a16="http://schemas.microsoft.com/office/drawing/2014/main" id="{6AD55786-B94A-D046-8A6E-2E63BC49E878}"/>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5" name="Rectangle 514">
                <a:extLst>
                  <a:ext uri="{FF2B5EF4-FFF2-40B4-BE49-F238E27FC236}">
                    <a16:creationId xmlns:a16="http://schemas.microsoft.com/office/drawing/2014/main" id="{C1A69F70-312F-EB4C-9389-AC9905B18BBB}"/>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6" name="Rectangle 515">
                <a:extLst>
                  <a:ext uri="{FF2B5EF4-FFF2-40B4-BE49-F238E27FC236}">
                    <a16:creationId xmlns:a16="http://schemas.microsoft.com/office/drawing/2014/main" id="{E3E4591B-1F65-334D-8075-B73D2E0CCFC7}"/>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7" name="Oval 516">
                <a:extLst>
                  <a:ext uri="{FF2B5EF4-FFF2-40B4-BE49-F238E27FC236}">
                    <a16:creationId xmlns:a16="http://schemas.microsoft.com/office/drawing/2014/main" id="{0E47475E-F100-984E-9A31-557622C8C546}"/>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18" name="Oval 517">
                <a:extLst>
                  <a:ext uri="{FF2B5EF4-FFF2-40B4-BE49-F238E27FC236}">
                    <a16:creationId xmlns:a16="http://schemas.microsoft.com/office/drawing/2014/main" id="{32020717-14EA-824D-93CA-C6364C91D453}"/>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498" name="Group 497">
              <a:extLst>
                <a:ext uri="{FF2B5EF4-FFF2-40B4-BE49-F238E27FC236}">
                  <a16:creationId xmlns:a16="http://schemas.microsoft.com/office/drawing/2014/main" id="{AB8B9939-0CFB-204C-A6A4-4D7F6194FAA8}"/>
                </a:ext>
              </a:extLst>
            </p:cNvPr>
            <p:cNvGrpSpPr/>
            <p:nvPr/>
          </p:nvGrpSpPr>
          <p:grpSpPr>
            <a:xfrm>
              <a:off x="3071015" y="2445894"/>
              <a:ext cx="1001333" cy="646137"/>
              <a:chOff x="3099010" y="2224073"/>
              <a:chExt cx="1001333" cy="646137"/>
            </a:xfrm>
          </p:grpSpPr>
          <p:sp>
            <p:nvSpPr>
              <p:cNvPr id="499" name="Rectangle 498">
                <a:extLst>
                  <a:ext uri="{FF2B5EF4-FFF2-40B4-BE49-F238E27FC236}">
                    <a16:creationId xmlns:a16="http://schemas.microsoft.com/office/drawing/2014/main" id="{8CB8FB51-58DA-214E-9449-A2ED08FC3CAA}"/>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0" name="Rectangle 499">
                <a:extLst>
                  <a:ext uri="{FF2B5EF4-FFF2-40B4-BE49-F238E27FC236}">
                    <a16:creationId xmlns:a16="http://schemas.microsoft.com/office/drawing/2014/main" id="{E48FFFD6-32E3-E849-B018-4E689BF8A681}"/>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1" name="Manual Operation 500">
                <a:extLst>
                  <a:ext uri="{FF2B5EF4-FFF2-40B4-BE49-F238E27FC236}">
                    <a16:creationId xmlns:a16="http://schemas.microsoft.com/office/drawing/2014/main" id="{2EE65F50-4DC6-D246-8134-2C09966B4E10}"/>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2" name="Rectangle 501">
                <a:extLst>
                  <a:ext uri="{FF2B5EF4-FFF2-40B4-BE49-F238E27FC236}">
                    <a16:creationId xmlns:a16="http://schemas.microsoft.com/office/drawing/2014/main" id="{A20E8BD8-452D-3E4F-8E92-9B57613967A6}"/>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3" name="Rectangle 502">
                <a:extLst>
                  <a:ext uri="{FF2B5EF4-FFF2-40B4-BE49-F238E27FC236}">
                    <a16:creationId xmlns:a16="http://schemas.microsoft.com/office/drawing/2014/main" id="{DC84C308-B2D2-6A40-B4DC-B1B054870DD9}"/>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4" name="Rectangle 503">
                <a:extLst>
                  <a:ext uri="{FF2B5EF4-FFF2-40B4-BE49-F238E27FC236}">
                    <a16:creationId xmlns:a16="http://schemas.microsoft.com/office/drawing/2014/main" id="{DCF1294B-5D62-F44B-8490-603ADDD34050}"/>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5" name="Rectangle 504">
                <a:extLst>
                  <a:ext uri="{FF2B5EF4-FFF2-40B4-BE49-F238E27FC236}">
                    <a16:creationId xmlns:a16="http://schemas.microsoft.com/office/drawing/2014/main" id="{1569418A-2261-6642-9755-8606861F4574}"/>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6" name="Rectangle 505">
                <a:extLst>
                  <a:ext uri="{FF2B5EF4-FFF2-40B4-BE49-F238E27FC236}">
                    <a16:creationId xmlns:a16="http://schemas.microsoft.com/office/drawing/2014/main" id="{36AEDE82-2825-8240-8F90-531D6023AC8E}"/>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7" name="Oval 506">
                <a:extLst>
                  <a:ext uri="{FF2B5EF4-FFF2-40B4-BE49-F238E27FC236}">
                    <a16:creationId xmlns:a16="http://schemas.microsoft.com/office/drawing/2014/main" id="{088CE431-139A-2C45-9BD7-25FD34828DC2}"/>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8" name="Oval 507">
                <a:extLst>
                  <a:ext uri="{FF2B5EF4-FFF2-40B4-BE49-F238E27FC236}">
                    <a16:creationId xmlns:a16="http://schemas.microsoft.com/office/drawing/2014/main" id="{7C7EB55F-B672-8B42-8B1F-5C56E48B6458}"/>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539" name="Group 538">
            <a:extLst>
              <a:ext uri="{FF2B5EF4-FFF2-40B4-BE49-F238E27FC236}">
                <a16:creationId xmlns:a16="http://schemas.microsoft.com/office/drawing/2014/main" id="{FDB91DAA-9771-AF47-819E-57297B4AD199}"/>
              </a:ext>
            </a:extLst>
          </p:cNvPr>
          <p:cNvGrpSpPr/>
          <p:nvPr/>
        </p:nvGrpSpPr>
        <p:grpSpPr>
          <a:xfrm>
            <a:off x="7820408" y="2573987"/>
            <a:ext cx="786152" cy="893999"/>
            <a:chOff x="3071015" y="2445894"/>
            <a:chExt cx="1005260" cy="1171908"/>
          </a:xfrm>
        </p:grpSpPr>
        <p:grpSp>
          <p:nvGrpSpPr>
            <p:cNvPr id="540" name="Group 539">
              <a:extLst>
                <a:ext uri="{FF2B5EF4-FFF2-40B4-BE49-F238E27FC236}">
                  <a16:creationId xmlns:a16="http://schemas.microsoft.com/office/drawing/2014/main" id="{8C6F4263-79E6-E34E-B792-F730E1833822}"/>
                </a:ext>
              </a:extLst>
            </p:cNvPr>
            <p:cNvGrpSpPr/>
            <p:nvPr/>
          </p:nvGrpSpPr>
          <p:grpSpPr>
            <a:xfrm>
              <a:off x="3074942" y="2971665"/>
              <a:ext cx="1001333" cy="646137"/>
              <a:chOff x="3099010" y="2224073"/>
              <a:chExt cx="1001333" cy="646137"/>
            </a:xfrm>
          </p:grpSpPr>
          <p:sp>
            <p:nvSpPr>
              <p:cNvPr id="574" name="Rectangle 573">
                <a:extLst>
                  <a:ext uri="{FF2B5EF4-FFF2-40B4-BE49-F238E27FC236}">
                    <a16:creationId xmlns:a16="http://schemas.microsoft.com/office/drawing/2014/main" id="{ECAB1295-E37D-9A4D-B7DD-FFC95708D8BF}"/>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5" name="Rectangle 574">
                <a:extLst>
                  <a:ext uri="{FF2B5EF4-FFF2-40B4-BE49-F238E27FC236}">
                    <a16:creationId xmlns:a16="http://schemas.microsoft.com/office/drawing/2014/main" id="{A4CCDE9E-ECC0-044F-AAA0-32EAE9056DE8}"/>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6" name="Manual Operation 575">
                <a:extLst>
                  <a:ext uri="{FF2B5EF4-FFF2-40B4-BE49-F238E27FC236}">
                    <a16:creationId xmlns:a16="http://schemas.microsoft.com/office/drawing/2014/main" id="{FE4946AD-D791-4946-8038-8FDC33AA8379}"/>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7" name="Rectangle 576">
                <a:extLst>
                  <a:ext uri="{FF2B5EF4-FFF2-40B4-BE49-F238E27FC236}">
                    <a16:creationId xmlns:a16="http://schemas.microsoft.com/office/drawing/2014/main" id="{AD540817-3188-0D4E-AF63-7B6148B81AC8}"/>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8" name="Rectangle 577">
                <a:extLst>
                  <a:ext uri="{FF2B5EF4-FFF2-40B4-BE49-F238E27FC236}">
                    <a16:creationId xmlns:a16="http://schemas.microsoft.com/office/drawing/2014/main" id="{D283501B-ADCC-E740-9785-1EAC64BFB18A}"/>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9" name="Rectangle 578">
                <a:extLst>
                  <a:ext uri="{FF2B5EF4-FFF2-40B4-BE49-F238E27FC236}">
                    <a16:creationId xmlns:a16="http://schemas.microsoft.com/office/drawing/2014/main" id="{8152E4BD-18D0-6645-9017-65ED1A98E30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0" name="Rectangle 579">
                <a:extLst>
                  <a:ext uri="{FF2B5EF4-FFF2-40B4-BE49-F238E27FC236}">
                    <a16:creationId xmlns:a16="http://schemas.microsoft.com/office/drawing/2014/main" id="{6576BB59-E699-6B49-A44B-B6A636E69034}"/>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1" name="Rectangle 580">
                <a:extLst>
                  <a:ext uri="{FF2B5EF4-FFF2-40B4-BE49-F238E27FC236}">
                    <a16:creationId xmlns:a16="http://schemas.microsoft.com/office/drawing/2014/main" id="{BDBD6C24-8D0D-EE43-B3A4-66B3EA8D1205}"/>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2" name="Oval 581">
                <a:extLst>
                  <a:ext uri="{FF2B5EF4-FFF2-40B4-BE49-F238E27FC236}">
                    <a16:creationId xmlns:a16="http://schemas.microsoft.com/office/drawing/2014/main" id="{ED6D99FB-8860-8542-8297-FA4EEA84FF86}"/>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83" name="Oval 582">
                <a:extLst>
                  <a:ext uri="{FF2B5EF4-FFF2-40B4-BE49-F238E27FC236}">
                    <a16:creationId xmlns:a16="http://schemas.microsoft.com/office/drawing/2014/main" id="{CEA81A92-E00A-F342-835F-9A2F24B701FF}"/>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41" name="Group 540">
              <a:extLst>
                <a:ext uri="{FF2B5EF4-FFF2-40B4-BE49-F238E27FC236}">
                  <a16:creationId xmlns:a16="http://schemas.microsoft.com/office/drawing/2014/main" id="{0E432FE1-2BB4-5044-991A-C25B30436851}"/>
                </a:ext>
              </a:extLst>
            </p:cNvPr>
            <p:cNvGrpSpPr/>
            <p:nvPr/>
          </p:nvGrpSpPr>
          <p:grpSpPr>
            <a:xfrm>
              <a:off x="3074942" y="2796434"/>
              <a:ext cx="1001333" cy="646137"/>
              <a:chOff x="3099010" y="2224073"/>
              <a:chExt cx="1001333" cy="646137"/>
            </a:xfrm>
          </p:grpSpPr>
          <p:sp>
            <p:nvSpPr>
              <p:cNvPr id="564" name="Rectangle 563">
                <a:extLst>
                  <a:ext uri="{FF2B5EF4-FFF2-40B4-BE49-F238E27FC236}">
                    <a16:creationId xmlns:a16="http://schemas.microsoft.com/office/drawing/2014/main" id="{ABBE2A43-EE44-4F4D-AF88-ED11999197F4}"/>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5" name="Rectangle 564">
                <a:extLst>
                  <a:ext uri="{FF2B5EF4-FFF2-40B4-BE49-F238E27FC236}">
                    <a16:creationId xmlns:a16="http://schemas.microsoft.com/office/drawing/2014/main" id="{465080DF-799B-4642-9A00-C428C7B7F1DB}"/>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6" name="Manual Operation 565">
                <a:extLst>
                  <a:ext uri="{FF2B5EF4-FFF2-40B4-BE49-F238E27FC236}">
                    <a16:creationId xmlns:a16="http://schemas.microsoft.com/office/drawing/2014/main" id="{EE160F50-A855-E44F-B5A1-2BDC327BFBCA}"/>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7" name="Rectangle 566">
                <a:extLst>
                  <a:ext uri="{FF2B5EF4-FFF2-40B4-BE49-F238E27FC236}">
                    <a16:creationId xmlns:a16="http://schemas.microsoft.com/office/drawing/2014/main" id="{2BF6AE78-D98B-E74B-B2A9-C1AF7A046664}"/>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8" name="Rectangle 567">
                <a:extLst>
                  <a:ext uri="{FF2B5EF4-FFF2-40B4-BE49-F238E27FC236}">
                    <a16:creationId xmlns:a16="http://schemas.microsoft.com/office/drawing/2014/main" id="{56C964DF-A049-244C-B62E-049585B656C0}"/>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9" name="Rectangle 568">
                <a:extLst>
                  <a:ext uri="{FF2B5EF4-FFF2-40B4-BE49-F238E27FC236}">
                    <a16:creationId xmlns:a16="http://schemas.microsoft.com/office/drawing/2014/main" id="{169642E9-5B2F-8E43-9CD7-A26882DF492E}"/>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0" name="Rectangle 569">
                <a:extLst>
                  <a:ext uri="{FF2B5EF4-FFF2-40B4-BE49-F238E27FC236}">
                    <a16:creationId xmlns:a16="http://schemas.microsoft.com/office/drawing/2014/main" id="{AC95A4E4-1B5E-AE48-89E2-333456E588FD}"/>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1" name="Rectangle 570">
                <a:extLst>
                  <a:ext uri="{FF2B5EF4-FFF2-40B4-BE49-F238E27FC236}">
                    <a16:creationId xmlns:a16="http://schemas.microsoft.com/office/drawing/2014/main" id="{51610F8F-CB3A-0F41-BD05-6DADD1F25210}"/>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2" name="Oval 571">
                <a:extLst>
                  <a:ext uri="{FF2B5EF4-FFF2-40B4-BE49-F238E27FC236}">
                    <a16:creationId xmlns:a16="http://schemas.microsoft.com/office/drawing/2014/main" id="{E9BDBFC9-CB1F-DE4D-BC05-92DDEA50AA29}"/>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73" name="Oval 572">
                <a:extLst>
                  <a:ext uri="{FF2B5EF4-FFF2-40B4-BE49-F238E27FC236}">
                    <a16:creationId xmlns:a16="http://schemas.microsoft.com/office/drawing/2014/main" id="{2FD00DEE-A9CB-3440-AC76-09D58FA6081A}"/>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42" name="Group 541">
              <a:extLst>
                <a:ext uri="{FF2B5EF4-FFF2-40B4-BE49-F238E27FC236}">
                  <a16:creationId xmlns:a16="http://schemas.microsoft.com/office/drawing/2014/main" id="{7B411A05-0B27-EB47-BD8F-E0B0F40867E6}"/>
                </a:ext>
              </a:extLst>
            </p:cNvPr>
            <p:cNvGrpSpPr/>
            <p:nvPr/>
          </p:nvGrpSpPr>
          <p:grpSpPr>
            <a:xfrm>
              <a:off x="3074942" y="2620394"/>
              <a:ext cx="1001333" cy="646137"/>
              <a:chOff x="3099010" y="2224073"/>
              <a:chExt cx="1001333" cy="646137"/>
            </a:xfrm>
          </p:grpSpPr>
          <p:sp>
            <p:nvSpPr>
              <p:cNvPr id="554" name="Rectangle 553">
                <a:extLst>
                  <a:ext uri="{FF2B5EF4-FFF2-40B4-BE49-F238E27FC236}">
                    <a16:creationId xmlns:a16="http://schemas.microsoft.com/office/drawing/2014/main" id="{6B9036A3-25D7-5148-B42D-0844A503CD1F}"/>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5" name="Rectangle 554">
                <a:extLst>
                  <a:ext uri="{FF2B5EF4-FFF2-40B4-BE49-F238E27FC236}">
                    <a16:creationId xmlns:a16="http://schemas.microsoft.com/office/drawing/2014/main" id="{8A397826-E306-7C46-9E91-2C3134E48E5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6" name="Manual Operation 555">
                <a:extLst>
                  <a:ext uri="{FF2B5EF4-FFF2-40B4-BE49-F238E27FC236}">
                    <a16:creationId xmlns:a16="http://schemas.microsoft.com/office/drawing/2014/main" id="{5CF95EFD-BB58-BD4D-B483-EDA213D7B430}"/>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7" name="Rectangle 556">
                <a:extLst>
                  <a:ext uri="{FF2B5EF4-FFF2-40B4-BE49-F238E27FC236}">
                    <a16:creationId xmlns:a16="http://schemas.microsoft.com/office/drawing/2014/main" id="{ECD45B15-13B3-4247-8683-D3056AA890AE}"/>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8" name="Rectangle 557">
                <a:extLst>
                  <a:ext uri="{FF2B5EF4-FFF2-40B4-BE49-F238E27FC236}">
                    <a16:creationId xmlns:a16="http://schemas.microsoft.com/office/drawing/2014/main" id="{97D9D224-BB91-9140-9BE9-F20E65774E44}"/>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9" name="Rectangle 558">
                <a:extLst>
                  <a:ext uri="{FF2B5EF4-FFF2-40B4-BE49-F238E27FC236}">
                    <a16:creationId xmlns:a16="http://schemas.microsoft.com/office/drawing/2014/main" id="{9C9D96A5-CE9F-984D-ABBE-367D84AF271A}"/>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0" name="Rectangle 559">
                <a:extLst>
                  <a:ext uri="{FF2B5EF4-FFF2-40B4-BE49-F238E27FC236}">
                    <a16:creationId xmlns:a16="http://schemas.microsoft.com/office/drawing/2014/main" id="{E4833228-271B-E042-A690-96785CEC27B4}"/>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1" name="Rectangle 560">
                <a:extLst>
                  <a:ext uri="{FF2B5EF4-FFF2-40B4-BE49-F238E27FC236}">
                    <a16:creationId xmlns:a16="http://schemas.microsoft.com/office/drawing/2014/main" id="{1EF5FD1E-5572-E74B-B9E2-9977994F1896}"/>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2" name="Oval 561">
                <a:extLst>
                  <a:ext uri="{FF2B5EF4-FFF2-40B4-BE49-F238E27FC236}">
                    <a16:creationId xmlns:a16="http://schemas.microsoft.com/office/drawing/2014/main" id="{76F2AB73-535A-7E4E-8364-C349BEA9B9C1}"/>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63" name="Oval 562">
                <a:extLst>
                  <a:ext uri="{FF2B5EF4-FFF2-40B4-BE49-F238E27FC236}">
                    <a16:creationId xmlns:a16="http://schemas.microsoft.com/office/drawing/2014/main" id="{62298726-69BA-5846-A631-1780C1F54319}"/>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43" name="Group 542">
              <a:extLst>
                <a:ext uri="{FF2B5EF4-FFF2-40B4-BE49-F238E27FC236}">
                  <a16:creationId xmlns:a16="http://schemas.microsoft.com/office/drawing/2014/main" id="{2F1C6310-BA52-0C4E-B9CE-98286ED84CDB}"/>
                </a:ext>
              </a:extLst>
            </p:cNvPr>
            <p:cNvGrpSpPr/>
            <p:nvPr/>
          </p:nvGrpSpPr>
          <p:grpSpPr>
            <a:xfrm>
              <a:off x="3071015" y="2445894"/>
              <a:ext cx="1001333" cy="646137"/>
              <a:chOff x="3099010" y="2224073"/>
              <a:chExt cx="1001333" cy="646137"/>
            </a:xfrm>
          </p:grpSpPr>
          <p:sp>
            <p:nvSpPr>
              <p:cNvPr id="544" name="Rectangle 543">
                <a:extLst>
                  <a:ext uri="{FF2B5EF4-FFF2-40B4-BE49-F238E27FC236}">
                    <a16:creationId xmlns:a16="http://schemas.microsoft.com/office/drawing/2014/main" id="{3659D4F5-032B-0A43-A6C4-3B6A0968FE77}"/>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5" name="Rectangle 544">
                <a:extLst>
                  <a:ext uri="{FF2B5EF4-FFF2-40B4-BE49-F238E27FC236}">
                    <a16:creationId xmlns:a16="http://schemas.microsoft.com/office/drawing/2014/main" id="{BE20853E-9D06-6446-A593-444244FF8B6E}"/>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6" name="Manual Operation 545">
                <a:extLst>
                  <a:ext uri="{FF2B5EF4-FFF2-40B4-BE49-F238E27FC236}">
                    <a16:creationId xmlns:a16="http://schemas.microsoft.com/office/drawing/2014/main" id="{8FE35BA7-343E-D74D-913A-7622AF6B5DD4}"/>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7" name="Rectangle 546">
                <a:extLst>
                  <a:ext uri="{FF2B5EF4-FFF2-40B4-BE49-F238E27FC236}">
                    <a16:creationId xmlns:a16="http://schemas.microsoft.com/office/drawing/2014/main" id="{95E23AB7-4D68-E741-B51C-5EB5EBB5C7CE}"/>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8" name="Rectangle 547">
                <a:extLst>
                  <a:ext uri="{FF2B5EF4-FFF2-40B4-BE49-F238E27FC236}">
                    <a16:creationId xmlns:a16="http://schemas.microsoft.com/office/drawing/2014/main" id="{6376DFD4-B7A4-3548-BF1F-50C699D4F68B}"/>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49" name="Rectangle 548">
                <a:extLst>
                  <a:ext uri="{FF2B5EF4-FFF2-40B4-BE49-F238E27FC236}">
                    <a16:creationId xmlns:a16="http://schemas.microsoft.com/office/drawing/2014/main" id="{8332FFEE-DA62-C040-BF9B-662F10FF49D6}"/>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0" name="Rectangle 549">
                <a:extLst>
                  <a:ext uri="{FF2B5EF4-FFF2-40B4-BE49-F238E27FC236}">
                    <a16:creationId xmlns:a16="http://schemas.microsoft.com/office/drawing/2014/main" id="{D21BA745-A16A-2A46-B546-D2608180E81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1" name="Rectangle 550">
                <a:extLst>
                  <a:ext uri="{FF2B5EF4-FFF2-40B4-BE49-F238E27FC236}">
                    <a16:creationId xmlns:a16="http://schemas.microsoft.com/office/drawing/2014/main" id="{3FC40C82-AF81-EE45-8343-BE7D50DBB95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2" name="Oval 551">
                <a:extLst>
                  <a:ext uri="{FF2B5EF4-FFF2-40B4-BE49-F238E27FC236}">
                    <a16:creationId xmlns:a16="http://schemas.microsoft.com/office/drawing/2014/main" id="{522FCA8A-C0D5-0846-AF52-75C2546E74BC}"/>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53" name="Oval 552">
                <a:extLst>
                  <a:ext uri="{FF2B5EF4-FFF2-40B4-BE49-F238E27FC236}">
                    <a16:creationId xmlns:a16="http://schemas.microsoft.com/office/drawing/2014/main" id="{A2B190A4-F009-F44E-B3F0-B344ACB98281}"/>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584" name="Group 583">
            <a:extLst>
              <a:ext uri="{FF2B5EF4-FFF2-40B4-BE49-F238E27FC236}">
                <a16:creationId xmlns:a16="http://schemas.microsoft.com/office/drawing/2014/main" id="{774293A2-F163-C047-99EA-5E4855E09844}"/>
              </a:ext>
            </a:extLst>
          </p:cNvPr>
          <p:cNvGrpSpPr/>
          <p:nvPr/>
        </p:nvGrpSpPr>
        <p:grpSpPr>
          <a:xfrm>
            <a:off x="7799761" y="1131594"/>
            <a:ext cx="786152" cy="893999"/>
            <a:chOff x="3071015" y="2445894"/>
            <a:chExt cx="1005260" cy="1171908"/>
          </a:xfrm>
        </p:grpSpPr>
        <p:grpSp>
          <p:nvGrpSpPr>
            <p:cNvPr id="585" name="Group 584">
              <a:extLst>
                <a:ext uri="{FF2B5EF4-FFF2-40B4-BE49-F238E27FC236}">
                  <a16:creationId xmlns:a16="http://schemas.microsoft.com/office/drawing/2014/main" id="{FE045C9C-E98B-1845-9F1F-9BCD6DB99D59}"/>
                </a:ext>
              </a:extLst>
            </p:cNvPr>
            <p:cNvGrpSpPr/>
            <p:nvPr/>
          </p:nvGrpSpPr>
          <p:grpSpPr>
            <a:xfrm>
              <a:off x="3074942" y="2971665"/>
              <a:ext cx="1001333" cy="646137"/>
              <a:chOff x="3099010" y="2224073"/>
              <a:chExt cx="1001333" cy="646137"/>
            </a:xfrm>
          </p:grpSpPr>
          <p:sp>
            <p:nvSpPr>
              <p:cNvPr id="619" name="Rectangle 618">
                <a:extLst>
                  <a:ext uri="{FF2B5EF4-FFF2-40B4-BE49-F238E27FC236}">
                    <a16:creationId xmlns:a16="http://schemas.microsoft.com/office/drawing/2014/main" id="{1CE34916-7905-FC42-B690-6992EF2F1744}"/>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0" name="Rectangle 619">
                <a:extLst>
                  <a:ext uri="{FF2B5EF4-FFF2-40B4-BE49-F238E27FC236}">
                    <a16:creationId xmlns:a16="http://schemas.microsoft.com/office/drawing/2014/main" id="{66D21A0C-C1F5-6743-8E56-56880A1D4D8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1" name="Manual Operation 620">
                <a:extLst>
                  <a:ext uri="{FF2B5EF4-FFF2-40B4-BE49-F238E27FC236}">
                    <a16:creationId xmlns:a16="http://schemas.microsoft.com/office/drawing/2014/main" id="{D9A02562-0648-A14D-BEDA-D384204D6E89}"/>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2" name="Rectangle 621">
                <a:extLst>
                  <a:ext uri="{FF2B5EF4-FFF2-40B4-BE49-F238E27FC236}">
                    <a16:creationId xmlns:a16="http://schemas.microsoft.com/office/drawing/2014/main" id="{5A877532-7769-124A-B68F-D9B73395B68D}"/>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3" name="Rectangle 622">
                <a:extLst>
                  <a:ext uri="{FF2B5EF4-FFF2-40B4-BE49-F238E27FC236}">
                    <a16:creationId xmlns:a16="http://schemas.microsoft.com/office/drawing/2014/main" id="{58418936-1433-0140-A5B4-A51BBBA371D7}"/>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4" name="Rectangle 623">
                <a:extLst>
                  <a:ext uri="{FF2B5EF4-FFF2-40B4-BE49-F238E27FC236}">
                    <a16:creationId xmlns:a16="http://schemas.microsoft.com/office/drawing/2014/main" id="{A9A0386D-DC0C-7541-AD94-0FA9B10D6DD3}"/>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5" name="Rectangle 624">
                <a:extLst>
                  <a:ext uri="{FF2B5EF4-FFF2-40B4-BE49-F238E27FC236}">
                    <a16:creationId xmlns:a16="http://schemas.microsoft.com/office/drawing/2014/main" id="{B3BC8084-0703-E64D-8E32-E48585D7C96E}"/>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6" name="Rectangle 625">
                <a:extLst>
                  <a:ext uri="{FF2B5EF4-FFF2-40B4-BE49-F238E27FC236}">
                    <a16:creationId xmlns:a16="http://schemas.microsoft.com/office/drawing/2014/main" id="{1FB63EF8-0C1D-E84B-B1CE-37D3E91BF33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7" name="Oval 626">
                <a:extLst>
                  <a:ext uri="{FF2B5EF4-FFF2-40B4-BE49-F238E27FC236}">
                    <a16:creationId xmlns:a16="http://schemas.microsoft.com/office/drawing/2014/main" id="{6C8CFBEA-4FC2-674F-8C0A-84AB20F5AC45}"/>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28" name="Oval 627">
                <a:extLst>
                  <a:ext uri="{FF2B5EF4-FFF2-40B4-BE49-F238E27FC236}">
                    <a16:creationId xmlns:a16="http://schemas.microsoft.com/office/drawing/2014/main" id="{09FCDB5D-8DA5-344D-8524-3DD5AA864FA3}"/>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86" name="Group 585">
              <a:extLst>
                <a:ext uri="{FF2B5EF4-FFF2-40B4-BE49-F238E27FC236}">
                  <a16:creationId xmlns:a16="http://schemas.microsoft.com/office/drawing/2014/main" id="{1430787B-D75B-3748-B232-B5C1EE6E76FF}"/>
                </a:ext>
              </a:extLst>
            </p:cNvPr>
            <p:cNvGrpSpPr/>
            <p:nvPr/>
          </p:nvGrpSpPr>
          <p:grpSpPr>
            <a:xfrm>
              <a:off x="3074942" y="2796434"/>
              <a:ext cx="1001333" cy="646137"/>
              <a:chOff x="3099010" y="2224073"/>
              <a:chExt cx="1001333" cy="646137"/>
            </a:xfrm>
          </p:grpSpPr>
          <p:sp>
            <p:nvSpPr>
              <p:cNvPr id="609" name="Rectangle 608">
                <a:extLst>
                  <a:ext uri="{FF2B5EF4-FFF2-40B4-BE49-F238E27FC236}">
                    <a16:creationId xmlns:a16="http://schemas.microsoft.com/office/drawing/2014/main" id="{13D92D9B-32FD-7249-B258-71AABF111426}"/>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0" name="Rectangle 609">
                <a:extLst>
                  <a:ext uri="{FF2B5EF4-FFF2-40B4-BE49-F238E27FC236}">
                    <a16:creationId xmlns:a16="http://schemas.microsoft.com/office/drawing/2014/main" id="{DCFD5CAD-F6CB-0C4F-BD23-C765648F0F02}"/>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1" name="Manual Operation 610">
                <a:extLst>
                  <a:ext uri="{FF2B5EF4-FFF2-40B4-BE49-F238E27FC236}">
                    <a16:creationId xmlns:a16="http://schemas.microsoft.com/office/drawing/2014/main" id="{C9A97998-7C8B-6249-BA1B-9F18361AC6C0}"/>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2" name="Rectangle 611">
                <a:extLst>
                  <a:ext uri="{FF2B5EF4-FFF2-40B4-BE49-F238E27FC236}">
                    <a16:creationId xmlns:a16="http://schemas.microsoft.com/office/drawing/2014/main" id="{99019778-2F54-8E46-99F7-32F33DEB8C72}"/>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3" name="Rectangle 612">
                <a:extLst>
                  <a:ext uri="{FF2B5EF4-FFF2-40B4-BE49-F238E27FC236}">
                    <a16:creationId xmlns:a16="http://schemas.microsoft.com/office/drawing/2014/main" id="{1DDE671B-78FA-2144-B859-D6B6F60C6B7A}"/>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4" name="Rectangle 613">
                <a:extLst>
                  <a:ext uri="{FF2B5EF4-FFF2-40B4-BE49-F238E27FC236}">
                    <a16:creationId xmlns:a16="http://schemas.microsoft.com/office/drawing/2014/main" id="{BA1C7B40-497A-3A47-8613-0D1852D67C38}"/>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5" name="Rectangle 614">
                <a:extLst>
                  <a:ext uri="{FF2B5EF4-FFF2-40B4-BE49-F238E27FC236}">
                    <a16:creationId xmlns:a16="http://schemas.microsoft.com/office/drawing/2014/main" id="{ECCF4288-B062-994A-8E7F-5BB10D5BE212}"/>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6" name="Rectangle 615">
                <a:extLst>
                  <a:ext uri="{FF2B5EF4-FFF2-40B4-BE49-F238E27FC236}">
                    <a16:creationId xmlns:a16="http://schemas.microsoft.com/office/drawing/2014/main" id="{DC9A3AE2-4F63-524F-A231-F6FF6D4ACC6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7" name="Oval 616">
                <a:extLst>
                  <a:ext uri="{FF2B5EF4-FFF2-40B4-BE49-F238E27FC236}">
                    <a16:creationId xmlns:a16="http://schemas.microsoft.com/office/drawing/2014/main" id="{46BE9400-C82B-BB42-897B-D7820ED7AB45}"/>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18" name="Oval 617">
                <a:extLst>
                  <a:ext uri="{FF2B5EF4-FFF2-40B4-BE49-F238E27FC236}">
                    <a16:creationId xmlns:a16="http://schemas.microsoft.com/office/drawing/2014/main" id="{C4AB9452-F41C-484F-AC5D-31D95A470452}"/>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87" name="Group 586">
              <a:extLst>
                <a:ext uri="{FF2B5EF4-FFF2-40B4-BE49-F238E27FC236}">
                  <a16:creationId xmlns:a16="http://schemas.microsoft.com/office/drawing/2014/main" id="{563FD5F0-E0B8-6149-A6FF-BA8482547A32}"/>
                </a:ext>
              </a:extLst>
            </p:cNvPr>
            <p:cNvGrpSpPr/>
            <p:nvPr/>
          </p:nvGrpSpPr>
          <p:grpSpPr>
            <a:xfrm>
              <a:off x="3074942" y="2620394"/>
              <a:ext cx="1001333" cy="646137"/>
              <a:chOff x="3099010" y="2224073"/>
              <a:chExt cx="1001333" cy="646137"/>
            </a:xfrm>
          </p:grpSpPr>
          <p:sp>
            <p:nvSpPr>
              <p:cNvPr id="599" name="Rectangle 598">
                <a:extLst>
                  <a:ext uri="{FF2B5EF4-FFF2-40B4-BE49-F238E27FC236}">
                    <a16:creationId xmlns:a16="http://schemas.microsoft.com/office/drawing/2014/main" id="{F6A8C6B8-BB2A-E84E-B845-3A9DB4484627}"/>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0" name="Rectangle 599">
                <a:extLst>
                  <a:ext uri="{FF2B5EF4-FFF2-40B4-BE49-F238E27FC236}">
                    <a16:creationId xmlns:a16="http://schemas.microsoft.com/office/drawing/2014/main" id="{7CD36D56-6F18-324B-A669-9E5B5990157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1" name="Manual Operation 600">
                <a:extLst>
                  <a:ext uri="{FF2B5EF4-FFF2-40B4-BE49-F238E27FC236}">
                    <a16:creationId xmlns:a16="http://schemas.microsoft.com/office/drawing/2014/main" id="{1821530B-349D-4848-860C-C59ED609CD11}"/>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2" name="Rectangle 601">
                <a:extLst>
                  <a:ext uri="{FF2B5EF4-FFF2-40B4-BE49-F238E27FC236}">
                    <a16:creationId xmlns:a16="http://schemas.microsoft.com/office/drawing/2014/main" id="{D81AE440-9624-6046-B9F8-399E8A871B80}"/>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3" name="Rectangle 602">
                <a:extLst>
                  <a:ext uri="{FF2B5EF4-FFF2-40B4-BE49-F238E27FC236}">
                    <a16:creationId xmlns:a16="http://schemas.microsoft.com/office/drawing/2014/main" id="{87A5CBE8-DE3A-2F46-8D17-AA20CA6EE126}"/>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4" name="Rectangle 603">
                <a:extLst>
                  <a:ext uri="{FF2B5EF4-FFF2-40B4-BE49-F238E27FC236}">
                    <a16:creationId xmlns:a16="http://schemas.microsoft.com/office/drawing/2014/main" id="{DE246CAC-92D1-EE41-82F0-708038303065}"/>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5" name="Rectangle 604">
                <a:extLst>
                  <a:ext uri="{FF2B5EF4-FFF2-40B4-BE49-F238E27FC236}">
                    <a16:creationId xmlns:a16="http://schemas.microsoft.com/office/drawing/2014/main" id="{71A28BB8-0069-8844-A055-F209A4DA807C}"/>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6" name="Rectangle 605">
                <a:extLst>
                  <a:ext uri="{FF2B5EF4-FFF2-40B4-BE49-F238E27FC236}">
                    <a16:creationId xmlns:a16="http://schemas.microsoft.com/office/drawing/2014/main" id="{F1B14A4C-9330-4D47-8D5A-C01E4BC0BD7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7" name="Oval 606">
                <a:extLst>
                  <a:ext uri="{FF2B5EF4-FFF2-40B4-BE49-F238E27FC236}">
                    <a16:creationId xmlns:a16="http://schemas.microsoft.com/office/drawing/2014/main" id="{F47604A9-DCAC-684F-973C-F8A536EEB1C9}"/>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08" name="Oval 607">
                <a:extLst>
                  <a:ext uri="{FF2B5EF4-FFF2-40B4-BE49-F238E27FC236}">
                    <a16:creationId xmlns:a16="http://schemas.microsoft.com/office/drawing/2014/main" id="{C3E249D7-88D1-214D-BFB0-D6BC92FE7185}"/>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588" name="Group 587">
              <a:extLst>
                <a:ext uri="{FF2B5EF4-FFF2-40B4-BE49-F238E27FC236}">
                  <a16:creationId xmlns:a16="http://schemas.microsoft.com/office/drawing/2014/main" id="{098976DC-B828-C84C-9AD5-5D2AE9CFADAF}"/>
                </a:ext>
              </a:extLst>
            </p:cNvPr>
            <p:cNvGrpSpPr/>
            <p:nvPr/>
          </p:nvGrpSpPr>
          <p:grpSpPr>
            <a:xfrm>
              <a:off x="3071015" y="2445894"/>
              <a:ext cx="1001333" cy="646137"/>
              <a:chOff x="3099010" y="2224073"/>
              <a:chExt cx="1001333" cy="646137"/>
            </a:xfrm>
          </p:grpSpPr>
          <p:sp>
            <p:nvSpPr>
              <p:cNvPr id="589" name="Rectangle 588">
                <a:extLst>
                  <a:ext uri="{FF2B5EF4-FFF2-40B4-BE49-F238E27FC236}">
                    <a16:creationId xmlns:a16="http://schemas.microsoft.com/office/drawing/2014/main" id="{40981FB7-1D93-614A-BE2D-6A39D5570109}"/>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0" name="Rectangle 589">
                <a:extLst>
                  <a:ext uri="{FF2B5EF4-FFF2-40B4-BE49-F238E27FC236}">
                    <a16:creationId xmlns:a16="http://schemas.microsoft.com/office/drawing/2014/main" id="{2D016168-02E9-B747-98EE-71DC052B667D}"/>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1" name="Manual Operation 590">
                <a:extLst>
                  <a:ext uri="{FF2B5EF4-FFF2-40B4-BE49-F238E27FC236}">
                    <a16:creationId xmlns:a16="http://schemas.microsoft.com/office/drawing/2014/main" id="{716BB049-7D3C-5341-BBCF-9E39CEFBAAFB}"/>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2" name="Rectangle 591">
                <a:extLst>
                  <a:ext uri="{FF2B5EF4-FFF2-40B4-BE49-F238E27FC236}">
                    <a16:creationId xmlns:a16="http://schemas.microsoft.com/office/drawing/2014/main" id="{9ED174A9-88A5-2840-91AD-B51C7574B0BC}"/>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3" name="Rectangle 592">
                <a:extLst>
                  <a:ext uri="{FF2B5EF4-FFF2-40B4-BE49-F238E27FC236}">
                    <a16:creationId xmlns:a16="http://schemas.microsoft.com/office/drawing/2014/main" id="{1E015765-20FD-4042-ACCF-04A6749FCB4D}"/>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4" name="Rectangle 593">
                <a:extLst>
                  <a:ext uri="{FF2B5EF4-FFF2-40B4-BE49-F238E27FC236}">
                    <a16:creationId xmlns:a16="http://schemas.microsoft.com/office/drawing/2014/main" id="{2122CAB0-9D11-2B43-AF28-7BC32C4557F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5" name="Rectangle 594">
                <a:extLst>
                  <a:ext uri="{FF2B5EF4-FFF2-40B4-BE49-F238E27FC236}">
                    <a16:creationId xmlns:a16="http://schemas.microsoft.com/office/drawing/2014/main" id="{400AC050-C6E1-DF42-90F1-01C8F849EC42}"/>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6" name="Rectangle 595">
                <a:extLst>
                  <a:ext uri="{FF2B5EF4-FFF2-40B4-BE49-F238E27FC236}">
                    <a16:creationId xmlns:a16="http://schemas.microsoft.com/office/drawing/2014/main" id="{E91ED474-D750-E144-9D5D-C4FF9F453E0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7" name="Oval 596">
                <a:extLst>
                  <a:ext uri="{FF2B5EF4-FFF2-40B4-BE49-F238E27FC236}">
                    <a16:creationId xmlns:a16="http://schemas.microsoft.com/office/drawing/2014/main" id="{30259617-D9B4-8940-A732-B922782C61B1}"/>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98" name="Oval 597">
                <a:extLst>
                  <a:ext uri="{FF2B5EF4-FFF2-40B4-BE49-F238E27FC236}">
                    <a16:creationId xmlns:a16="http://schemas.microsoft.com/office/drawing/2014/main" id="{CE2BA6E8-408D-5248-B9AF-CE02544676F5}"/>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sp>
        <p:nvSpPr>
          <p:cNvPr id="649" name="TextBox 648">
            <a:extLst>
              <a:ext uri="{FF2B5EF4-FFF2-40B4-BE49-F238E27FC236}">
                <a16:creationId xmlns:a16="http://schemas.microsoft.com/office/drawing/2014/main" id="{D17D6D5A-E644-BE4F-B8E5-A914672E8DD3}"/>
              </a:ext>
            </a:extLst>
          </p:cNvPr>
          <p:cNvSpPr txBox="1"/>
          <p:nvPr/>
        </p:nvSpPr>
        <p:spPr>
          <a:xfrm>
            <a:off x="4537246" y="633280"/>
            <a:ext cx="3719515" cy="1169551"/>
          </a:xfrm>
          <a:prstGeom prst="rect">
            <a:avLst/>
          </a:prstGeom>
          <a:noFill/>
        </p:spPr>
        <p:txBody>
          <a:bodyPr wrap="square" rtlCol="0">
            <a:spAutoFit/>
          </a:bodyPr>
          <a:lstStyle/>
          <a:p>
            <a:r>
              <a:rPr lang="en-US" sz="1400" dirty="0"/>
              <a:t>Root Loopback [</a:t>
            </a:r>
            <a:r>
              <a:rPr lang="en-US" sz="1400" dirty="0">
                <a:hlinkClick r:id="rId5"/>
              </a:rPr>
              <a:t>RFC7706</a:t>
            </a:r>
            <a:r>
              <a:rPr lang="en-US" sz="1400" dirty="0"/>
              <a:t>]</a:t>
            </a:r>
          </a:p>
          <a:p>
            <a:r>
              <a:rPr lang="en-US" sz="1400" dirty="0"/>
              <a:t>QNAME min [</a:t>
            </a:r>
            <a:r>
              <a:rPr lang="en-US" sz="1400" dirty="0">
                <a:hlinkClick r:id="rId6"/>
              </a:rPr>
              <a:t>RFC7816</a:t>
            </a:r>
            <a:r>
              <a:rPr lang="en-US" sz="1400" dirty="0"/>
              <a:t>]</a:t>
            </a:r>
          </a:p>
          <a:p>
            <a:r>
              <a:rPr lang="en-US" sz="1400" dirty="0"/>
              <a:t>NXDOMAIN cut [</a:t>
            </a:r>
            <a:r>
              <a:rPr lang="en-US" sz="1400" dirty="0">
                <a:hlinkClick r:id="rId7"/>
              </a:rPr>
              <a:t>RFC8020</a:t>
            </a:r>
            <a:r>
              <a:rPr lang="en-US" sz="1400" dirty="0"/>
              <a:t>]</a:t>
            </a:r>
          </a:p>
          <a:p>
            <a:r>
              <a:rPr lang="en-US" sz="1400" dirty="0"/>
              <a:t>DNSSEC Aggressive[</a:t>
            </a:r>
            <a:r>
              <a:rPr lang="en-US" sz="1400" dirty="0">
                <a:hlinkClick r:id="rId8"/>
              </a:rPr>
              <a:t>RFC8198</a:t>
            </a:r>
            <a:r>
              <a:rPr lang="en-US" sz="1400" dirty="0"/>
              <a:t>]</a:t>
            </a:r>
          </a:p>
          <a:p>
            <a:r>
              <a:rPr lang="en-US" sz="1400" dirty="0"/>
              <a:t>Recursive-to-authoritative encryption</a:t>
            </a:r>
          </a:p>
        </p:txBody>
      </p:sp>
      <p:sp>
        <p:nvSpPr>
          <p:cNvPr id="203" name="TextBox 202">
            <a:extLst>
              <a:ext uri="{FF2B5EF4-FFF2-40B4-BE49-F238E27FC236}">
                <a16:creationId xmlns:a16="http://schemas.microsoft.com/office/drawing/2014/main" id="{3BA99878-7A0F-A446-99D2-DE21F7D11F35}"/>
              </a:ext>
            </a:extLst>
          </p:cNvPr>
          <p:cNvSpPr txBox="1"/>
          <p:nvPr/>
        </p:nvSpPr>
        <p:spPr>
          <a:xfrm>
            <a:off x="514804" y="2287795"/>
            <a:ext cx="1688176" cy="307777"/>
          </a:xfrm>
          <a:prstGeom prst="rect">
            <a:avLst/>
          </a:prstGeom>
          <a:noFill/>
        </p:spPr>
        <p:txBody>
          <a:bodyPr wrap="square" rtlCol="0">
            <a:spAutoFit/>
          </a:bodyPr>
          <a:lstStyle/>
          <a:p>
            <a:r>
              <a:rPr lang="en-US" sz="1350" dirty="0"/>
              <a:t>DNS Client</a:t>
            </a:r>
          </a:p>
        </p:txBody>
      </p:sp>
    </p:spTree>
    <p:extLst>
      <p:ext uri="{BB962C8B-B14F-4D97-AF65-F5344CB8AC3E}">
        <p14:creationId xmlns:p14="http://schemas.microsoft.com/office/powerpoint/2010/main" val="391569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D3A0-0055-9049-8B9E-BEB671261613}"/>
              </a:ext>
            </a:extLst>
          </p:cNvPr>
          <p:cNvSpPr>
            <a:spLocks noGrp="1"/>
          </p:cNvSpPr>
          <p:nvPr>
            <p:ph type="title"/>
          </p:nvPr>
        </p:nvSpPr>
        <p:spPr/>
        <p:txBody>
          <a:bodyPr/>
          <a:lstStyle/>
          <a:p>
            <a:r>
              <a:rPr lang="en-US" dirty="0"/>
              <a:t>What is Authoritative DNS over TLS (</a:t>
            </a:r>
            <a:r>
              <a:rPr lang="en-US" dirty="0" err="1"/>
              <a:t>ADoT</a:t>
            </a:r>
            <a:r>
              <a:rPr lang="en-US" dirty="0"/>
              <a:t>)?</a:t>
            </a:r>
          </a:p>
        </p:txBody>
      </p:sp>
      <p:sp>
        <p:nvSpPr>
          <p:cNvPr id="9" name="TextBox 8">
            <a:extLst>
              <a:ext uri="{FF2B5EF4-FFF2-40B4-BE49-F238E27FC236}">
                <a16:creationId xmlns:a16="http://schemas.microsoft.com/office/drawing/2014/main" id="{0E31EDBB-2579-8140-9F0D-6FD5BEED3A6F}"/>
              </a:ext>
            </a:extLst>
          </p:cNvPr>
          <p:cNvSpPr txBox="1"/>
          <p:nvPr/>
        </p:nvSpPr>
        <p:spPr>
          <a:xfrm>
            <a:off x="1769936" y="3208791"/>
            <a:ext cx="1500188" cy="276999"/>
          </a:xfrm>
          <a:prstGeom prst="rect">
            <a:avLst/>
          </a:prstGeom>
          <a:noFill/>
        </p:spPr>
        <p:txBody>
          <a:bodyPr wrap="square" rtlCol="0">
            <a:spAutoFit/>
          </a:bodyPr>
          <a:lstStyle/>
          <a:p>
            <a:r>
              <a:rPr lang="en-US" sz="1200" dirty="0"/>
              <a:t>Recursive resolver</a:t>
            </a:r>
          </a:p>
        </p:txBody>
      </p:sp>
      <p:sp>
        <p:nvSpPr>
          <p:cNvPr id="10" name="TextBox 9">
            <a:extLst>
              <a:ext uri="{FF2B5EF4-FFF2-40B4-BE49-F238E27FC236}">
                <a16:creationId xmlns:a16="http://schemas.microsoft.com/office/drawing/2014/main" id="{47651303-9716-704A-B385-8AEA1B9229D1}"/>
              </a:ext>
            </a:extLst>
          </p:cNvPr>
          <p:cNvSpPr txBox="1"/>
          <p:nvPr/>
        </p:nvSpPr>
        <p:spPr>
          <a:xfrm>
            <a:off x="6207485" y="3217333"/>
            <a:ext cx="1589485" cy="276999"/>
          </a:xfrm>
          <a:prstGeom prst="rect">
            <a:avLst/>
          </a:prstGeom>
          <a:noFill/>
        </p:spPr>
        <p:txBody>
          <a:bodyPr wrap="square" rtlCol="0">
            <a:spAutoFit/>
          </a:bodyPr>
          <a:lstStyle/>
          <a:p>
            <a:r>
              <a:rPr lang="en-US" sz="1200" dirty="0"/>
              <a:t>Authoritative server</a:t>
            </a:r>
          </a:p>
        </p:txBody>
      </p:sp>
      <p:cxnSp>
        <p:nvCxnSpPr>
          <p:cNvPr id="14" name="Straight Arrow Connector 13">
            <a:extLst>
              <a:ext uri="{FF2B5EF4-FFF2-40B4-BE49-F238E27FC236}">
                <a16:creationId xmlns:a16="http://schemas.microsoft.com/office/drawing/2014/main" id="{32959913-87AE-9843-AE54-391D78D07F85}"/>
              </a:ext>
            </a:extLst>
          </p:cNvPr>
          <p:cNvCxnSpPr>
            <a:cxnSpLocks/>
          </p:cNvCxnSpPr>
          <p:nvPr/>
        </p:nvCxnSpPr>
        <p:spPr>
          <a:xfrm>
            <a:off x="3022715" y="4043406"/>
            <a:ext cx="338835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580B190-9770-0742-80C8-8368811A2D10}"/>
              </a:ext>
            </a:extLst>
          </p:cNvPr>
          <p:cNvSpPr txBox="1"/>
          <p:nvPr/>
        </p:nvSpPr>
        <p:spPr>
          <a:xfrm>
            <a:off x="4410680" y="3752772"/>
            <a:ext cx="1200150" cy="300082"/>
          </a:xfrm>
          <a:prstGeom prst="rect">
            <a:avLst/>
          </a:prstGeom>
          <a:noFill/>
        </p:spPr>
        <p:txBody>
          <a:bodyPr wrap="square" rtlCol="0">
            <a:spAutoFit/>
          </a:bodyPr>
          <a:lstStyle/>
          <a:p>
            <a:r>
              <a:rPr lang="en-US" sz="1350" dirty="0" err="1"/>
              <a:t>ADoT</a:t>
            </a:r>
            <a:endParaRPr lang="en-US" sz="1350" dirty="0"/>
          </a:p>
        </p:txBody>
      </p:sp>
      <p:grpSp>
        <p:nvGrpSpPr>
          <p:cNvPr id="123" name="Group 122">
            <a:extLst>
              <a:ext uri="{FF2B5EF4-FFF2-40B4-BE49-F238E27FC236}">
                <a16:creationId xmlns:a16="http://schemas.microsoft.com/office/drawing/2014/main" id="{6EA1C5F8-F934-9249-8E44-CCADAAE32FBF}"/>
              </a:ext>
            </a:extLst>
          </p:cNvPr>
          <p:cNvGrpSpPr/>
          <p:nvPr/>
        </p:nvGrpSpPr>
        <p:grpSpPr>
          <a:xfrm>
            <a:off x="2124732" y="3495745"/>
            <a:ext cx="786152" cy="893999"/>
            <a:chOff x="3071015" y="2445894"/>
            <a:chExt cx="1005260" cy="1171908"/>
          </a:xfrm>
        </p:grpSpPr>
        <p:grpSp>
          <p:nvGrpSpPr>
            <p:cNvPr id="124" name="Group 123">
              <a:extLst>
                <a:ext uri="{FF2B5EF4-FFF2-40B4-BE49-F238E27FC236}">
                  <a16:creationId xmlns:a16="http://schemas.microsoft.com/office/drawing/2014/main" id="{2FF5D87B-4D4A-F849-8E8E-703410CDF53D}"/>
                </a:ext>
              </a:extLst>
            </p:cNvPr>
            <p:cNvGrpSpPr/>
            <p:nvPr/>
          </p:nvGrpSpPr>
          <p:grpSpPr>
            <a:xfrm>
              <a:off x="3074942" y="2971665"/>
              <a:ext cx="1001333" cy="646137"/>
              <a:chOff x="3099010" y="2224073"/>
              <a:chExt cx="1001333" cy="646137"/>
            </a:xfrm>
          </p:grpSpPr>
          <p:sp>
            <p:nvSpPr>
              <p:cNvPr id="158" name="Rectangle 157">
                <a:extLst>
                  <a:ext uri="{FF2B5EF4-FFF2-40B4-BE49-F238E27FC236}">
                    <a16:creationId xmlns:a16="http://schemas.microsoft.com/office/drawing/2014/main" id="{E6E86A62-4E0A-6249-98DD-3C9887CFD045}"/>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9" name="Rectangle 158">
                <a:extLst>
                  <a:ext uri="{FF2B5EF4-FFF2-40B4-BE49-F238E27FC236}">
                    <a16:creationId xmlns:a16="http://schemas.microsoft.com/office/drawing/2014/main" id="{896A18C0-C3A7-AC4C-9DB6-8A982D91F6D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0" name="Manual Operation 159">
                <a:extLst>
                  <a:ext uri="{FF2B5EF4-FFF2-40B4-BE49-F238E27FC236}">
                    <a16:creationId xmlns:a16="http://schemas.microsoft.com/office/drawing/2014/main" id="{56615DED-EF36-5B44-A7FC-0B1D411B4C0D}"/>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1" name="Rectangle 160">
                <a:extLst>
                  <a:ext uri="{FF2B5EF4-FFF2-40B4-BE49-F238E27FC236}">
                    <a16:creationId xmlns:a16="http://schemas.microsoft.com/office/drawing/2014/main" id="{0B40E87D-9036-C74E-B347-B6F48873E061}"/>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2" name="Rectangle 161">
                <a:extLst>
                  <a:ext uri="{FF2B5EF4-FFF2-40B4-BE49-F238E27FC236}">
                    <a16:creationId xmlns:a16="http://schemas.microsoft.com/office/drawing/2014/main" id="{5B68DC96-1B72-F447-8CAC-5B3C6DC40CDC}"/>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3" name="Rectangle 162">
                <a:extLst>
                  <a:ext uri="{FF2B5EF4-FFF2-40B4-BE49-F238E27FC236}">
                    <a16:creationId xmlns:a16="http://schemas.microsoft.com/office/drawing/2014/main" id="{31663C30-6E6F-3443-9D33-C92388ECEA5A}"/>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4" name="Rectangle 163">
                <a:extLst>
                  <a:ext uri="{FF2B5EF4-FFF2-40B4-BE49-F238E27FC236}">
                    <a16:creationId xmlns:a16="http://schemas.microsoft.com/office/drawing/2014/main" id="{854032DD-BD74-FE43-B3BE-2D1A3A9B0FBA}"/>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5" name="Rectangle 164">
                <a:extLst>
                  <a:ext uri="{FF2B5EF4-FFF2-40B4-BE49-F238E27FC236}">
                    <a16:creationId xmlns:a16="http://schemas.microsoft.com/office/drawing/2014/main" id="{851F6ED6-7282-874B-945F-583F3C4A04C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6" name="Oval 165">
                <a:extLst>
                  <a:ext uri="{FF2B5EF4-FFF2-40B4-BE49-F238E27FC236}">
                    <a16:creationId xmlns:a16="http://schemas.microsoft.com/office/drawing/2014/main" id="{8983545A-51D2-5E41-8FB0-F4373AC516E4}"/>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7" name="Oval 166">
                <a:extLst>
                  <a:ext uri="{FF2B5EF4-FFF2-40B4-BE49-F238E27FC236}">
                    <a16:creationId xmlns:a16="http://schemas.microsoft.com/office/drawing/2014/main" id="{35745124-536E-5442-93D9-1EA9BF345D0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25" name="Group 124">
              <a:extLst>
                <a:ext uri="{FF2B5EF4-FFF2-40B4-BE49-F238E27FC236}">
                  <a16:creationId xmlns:a16="http://schemas.microsoft.com/office/drawing/2014/main" id="{6C57A77A-B147-AD40-AE75-4D62008DDD83}"/>
                </a:ext>
              </a:extLst>
            </p:cNvPr>
            <p:cNvGrpSpPr/>
            <p:nvPr/>
          </p:nvGrpSpPr>
          <p:grpSpPr>
            <a:xfrm>
              <a:off x="3074942" y="2796434"/>
              <a:ext cx="1001333" cy="646137"/>
              <a:chOff x="3099010" y="2224073"/>
              <a:chExt cx="1001333" cy="646137"/>
            </a:xfrm>
          </p:grpSpPr>
          <p:sp>
            <p:nvSpPr>
              <p:cNvPr id="148" name="Rectangle 147">
                <a:extLst>
                  <a:ext uri="{FF2B5EF4-FFF2-40B4-BE49-F238E27FC236}">
                    <a16:creationId xmlns:a16="http://schemas.microsoft.com/office/drawing/2014/main" id="{E0391540-8130-974B-B7DC-2D79A8094BF3}"/>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49" name="Rectangle 148">
                <a:extLst>
                  <a:ext uri="{FF2B5EF4-FFF2-40B4-BE49-F238E27FC236}">
                    <a16:creationId xmlns:a16="http://schemas.microsoft.com/office/drawing/2014/main" id="{4954102C-CE50-F244-8EAF-8AEDB0B95B90}"/>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0" name="Manual Operation 149">
                <a:extLst>
                  <a:ext uri="{FF2B5EF4-FFF2-40B4-BE49-F238E27FC236}">
                    <a16:creationId xmlns:a16="http://schemas.microsoft.com/office/drawing/2014/main" id="{07659DED-0DD8-7D40-A0DA-DBCFAC647D53}"/>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1" name="Rectangle 150">
                <a:extLst>
                  <a:ext uri="{FF2B5EF4-FFF2-40B4-BE49-F238E27FC236}">
                    <a16:creationId xmlns:a16="http://schemas.microsoft.com/office/drawing/2014/main" id="{51A75573-26FC-3D42-9E75-6BD06D63F92C}"/>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2" name="Rectangle 151">
                <a:extLst>
                  <a:ext uri="{FF2B5EF4-FFF2-40B4-BE49-F238E27FC236}">
                    <a16:creationId xmlns:a16="http://schemas.microsoft.com/office/drawing/2014/main" id="{1A0D4FA7-DB23-DA4F-8A41-579776856C51}"/>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3" name="Rectangle 152">
                <a:extLst>
                  <a:ext uri="{FF2B5EF4-FFF2-40B4-BE49-F238E27FC236}">
                    <a16:creationId xmlns:a16="http://schemas.microsoft.com/office/drawing/2014/main" id="{584EF281-5F3F-CB4D-A75E-246570491AE3}"/>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4" name="Rectangle 153">
                <a:extLst>
                  <a:ext uri="{FF2B5EF4-FFF2-40B4-BE49-F238E27FC236}">
                    <a16:creationId xmlns:a16="http://schemas.microsoft.com/office/drawing/2014/main" id="{526219C6-230F-9347-8EAA-B745D0F2E94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5" name="Rectangle 154">
                <a:extLst>
                  <a:ext uri="{FF2B5EF4-FFF2-40B4-BE49-F238E27FC236}">
                    <a16:creationId xmlns:a16="http://schemas.microsoft.com/office/drawing/2014/main" id="{22E628DB-2998-AF43-A792-68335C261676}"/>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6" name="Oval 155">
                <a:extLst>
                  <a:ext uri="{FF2B5EF4-FFF2-40B4-BE49-F238E27FC236}">
                    <a16:creationId xmlns:a16="http://schemas.microsoft.com/office/drawing/2014/main" id="{68751338-2713-284B-96FE-1152664BD634}"/>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7" name="Oval 156">
                <a:extLst>
                  <a:ext uri="{FF2B5EF4-FFF2-40B4-BE49-F238E27FC236}">
                    <a16:creationId xmlns:a16="http://schemas.microsoft.com/office/drawing/2014/main" id="{5355A304-C221-1641-BC15-529235C0BCDE}"/>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26" name="Group 125">
              <a:extLst>
                <a:ext uri="{FF2B5EF4-FFF2-40B4-BE49-F238E27FC236}">
                  <a16:creationId xmlns:a16="http://schemas.microsoft.com/office/drawing/2014/main" id="{BBE40559-AEA8-D743-8873-EE597A08A6C2}"/>
                </a:ext>
              </a:extLst>
            </p:cNvPr>
            <p:cNvGrpSpPr/>
            <p:nvPr/>
          </p:nvGrpSpPr>
          <p:grpSpPr>
            <a:xfrm>
              <a:off x="3074942" y="2620394"/>
              <a:ext cx="1001333" cy="646137"/>
              <a:chOff x="3099010" y="2224073"/>
              <a:chExt cx="1001333" cy="646137"/>
            </a:xfrm>
          </p:grpSpPr>
          <p:sp>
            <p:nvSpPr>
              <p:cNvPr id="138" name="Rectangle 137">
                <a:extLst>
                  <a:ext uri="{FF2B5EF4-FFF2-40B4-BE49-F238E27FC236}">
                    <a16:creationId xmlns:a16="http://schemas.microsoft.com/office/drawing/2014/main" id="{90668EE0-BD50-E04C-B2EA-56EC47A9E1A7}"/>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39" name="Rectangle 138">
                <a:extLst>
                  <a:ext uri="{FF2B5EF4-FFF2-40B4-BE49-F238E27FC236}">
                    <a16:creationId xmlns:a16="http://schemas.microsoft.com/office/drawing/2014/main" id="{B875E15A-5D2B-854A-BA51-D6A409ECAAB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40" name="Manual Operation 139">
                <a:extLst>
                  <a:ext uri="{FF2B5EF4-FFF2-40B4-BE49-F238E27FC236}">
                    <a16:creationId xmlns:a16="http://schemas.microsoft.com/office/drawing/2014/main" id="{284B1F45-0F30-234A-ACFA-21351DA59700}"/>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41" name="Rectangle 140">
                <a:extLst>
                  <a:ext uri="{FF2B5EF4-FFF2-40B4-BE49-F238E27FC236}">
                    <a16:creationId xmlns:a16="http://schemas.microsoft.com/office/drawing/2014/main" id="{EAAC020E-3167-234D-AF11-61E5721A1AEE}"/>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42" name="Rectangle 141">
                <a:extLst>
                  <a:ext uri="{FF2B5EF4-FFF2-40B4-BE49-F238E27FC236}">
                    <a16:creationId xmlns:a16="http://schemas.microsoft.com/office/drawing/2014/main" id="{7F13C5AD-B492-6745-92D0-6E7A3FE27979}"/>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43" name="Rectangle 142">
                <a:extLst>
                  <a:ext uri="{FF2B5EF4-FFF2-40B4-BE49-F238E27FC236}">
                    <a16:creationId xmlns:a16="http://schemas.microsoft.com/office/drawing/2014/main" id="{C5BA8A5C-BE87-0E4A-87DB-B293BE3E12B7}"/>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44" name="Rectangle 143">
                <a:extLst>
                  <a:ext uri="{FF2B5EF4-FFF2-40B4-BE49-F238E27FC236}">
                    <a16:creationId xmlns:a16="http://schemas.microsoft.com/office/drawing/2014/main" id="{17947169-EA24-0348-9200-B03A9F8B6BE5}"/>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45" name="Rectangle 144">
                <a:extLst>
                  <a:ext uri="{FF2B5EF4-FFF2-40B4-BE49-F238E27FC236}">
                    <a16:creationId xmlns:a16="http://schemas.microsoft.com/office/drawing/2014/main" id="{828C3755-3330-414E-9CD7-CF31807CEC4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46" name="Oval 145">
                <a:extLst>
                  <a:ext uri="{FF2B5EF4-FFF2-40B4-BE49-F238E27FC236}">
                    <a16:creationId xmlns:a16="http://schemas.microsoft.com/office/drawing/2014/main" id="{B3FB37F3-018F-884D-B960-976238B491CD}"/>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47" name="Oval 146">
                <a:extLst>
                  <a:ext uri="{FF2B5EF4-FFF2-40B4-BE49-F238E27FC236}">
                    <a16:creationId xmlns:a16="http://schemas.microsoft.com/office/drawing/2014/main" id="{707A3A4A-654E-7240-A20E-9B2AFCA8C9AD}"/>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27" name="Group 126">
              <a:extLst>
                <a:ext uri="{FF2B5EF4-FFF2-40B4-BE49-F238E27FC236}">
                  <a16:creationId xmlns:a16="http://schemas.microsoft.com/office/drawing/2014/main" id="{F0E13E8E-D56A-9F42-9773-E08614963E90}"/>
                </a:ext>
              </a:extLst>
            </p:cNvPr>
            <p:cNvGrpSpPr/>
            <p:nvPr/>
          </p:nvGrpSpPr>
          <p:grpSpPr>
            <a:xfrm>
              <a:off x="3071015" y="2445894"/>
              <a:ext cx="1001333" cy="646137"/>
              <a:chOff x="3099010" y="2224073"/>
              <a:chExt cx="1001333" cy="646137"/>
            </a:xfrm>
          </p:grpSpPr>
          <p:sp>
            <p:nvSpPr>
              <p:cNvPr id="128" name="Rectangle 127">
                <a:extLst>
                  <a:ext uri="{FF2B5EF4-FFF2-40B4-BE49-F238E27FC236}">
                    <a16:creationId xmlns:a16="http://schemas.microsoft.com/office/drawing/2014/main" id="{FF29EA3F-EF3C-BB46-86AD-5AA62572326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29" name="Rectangle 128">
                <a:extLst>
                  <a:ext uri="{FF2B5EF4-FFF2-40B4-BE49-F238E27FC236}">
                    <a16:creationId xmlns:a16="http://schemas.microsoft.com/office/drawing/2014/main" id="{EA953BE1-2F93-4E47-89F7-1DF34E8FD4BE}"/>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30" name="Manual Operation 129">
                <a:extLst>
                  <a:ext uri="{FF2B5EF4-FFF2-40B4-BE49-F238E27FC236}">
                    <a16:creationId xmlns:a16="http://schemas.microsoft.com/office/drawing/2014/main" id="{3BBDEE73-2519-0B4A-8426-DB92C34C38B6}"/>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31" name="Rectangle 130">
                <a:extLst>
                  <a:ext uri="{FF2B5EF4-FFF2-40B4-BE49-F238E27FC236}">
                    <a16:creationId xmlns:a16="http://schemas.microsoft.com/office/drawing/2014/main" id="{5C5863B9-2EAD-8E42-B9C3-0BD0751C4436}"/>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32" name="Rectangle 131">
                <a:extLst>
                  <a:ext uri="{FF2B5EF4-FFF2-40B4-BE49-F238E27FC236}">
                    <a16:creationId xmlns:a16="http://schemas.microsoft.com/office/drawing/2014/main" id="{86020344-EF44-8E4F-B780-65CBEF32CE72}"/>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33" name="Rectangle 132">
                <a:extLst>
                  <a:ext uri="{FF2B5EF4-FFF2-40B4-BE49-F238E27FC236}">
                    <a16:creationId xmlns:a16="http://schemas.microsoft.com/office/drawing/2014/main" id="{AE12C624-6152-F244-8982-B8634B3A7726}"/>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34" name="Rectangle 133">
                <a:extLst>
                  <a:ext uri="{FF2B5EF4-FFF2-40B4-BE49-F238E27FC236}">
                    <a16:creationId xmlns:a16="http://schemas.microsoft.com/office/drawing/2014/main" id="{98081F17-85B8-514A-AD0A-66BC4A6A1A8D}"/>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35" name="Rectangle 134">
                <a:extLst>
                  <a:ext uri="{FF2B5EF4-FFF2-40B4-BE49-F238E27FC236}">
                    <a16:creationId xmlns:a16="http://schemas.microsoft.com/office/drawing/2014/main" id="{380AD672-65E7-7D4E-8686-74781DE91559}"/>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36" name="Oval 135">
                <a:extLst>
                  <a:ext uri="{FF2B5EF4-FFF2-40B4-BE49-F238E27FC236}">
                    <a16:creationId xmlns:a16="http://schemas.microsoft.com/office/drawing/2014/main" id="{AADD09AA-8E5F-624C-BD52-2C8013424766}"/>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37" name="Oval 136">
                <a:extLst>
                  <a:ext uri="{FF2B5EF4-FFF2-40B4-BE49-F238E27FC236}">
                    <a16:creationId xmlns:a16="http://schemas.microsoft.com/office/drawing/2014/main" id="{56856F3E-964A-894B-B9CE-86C17EE1B6AA}"/>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168" name="Group 167">
            <a:extLst>
              <a:ext uri="{FF2B5EF4-FFF2-40B4-BE49-F238E27FC236}">
                <a16:creationId xmlns:a16="http://schemas.microsoft.com/office/drawing/2014/main" id="{E7CE3FF7-0AD4-584F-8CDF-2F37DF76B045}"/>
              </a:ext>
            </a:extLst>
          </p:cNvPr>
          <p:cNvGrpSpPr/>
          <p:nvPr/>
        </p:nvGrpSpPr>
        <p:grpSpPr>
          <a:xfrm>
            <a:off x="6522905" y="3529598"/>
            <a:ext cx="786152" cy="893999"/>
            <a:chOff x="3071015" y="2445894"/>
            <a:chExt cx="1005260" cy="1171908"/>
          </a:xfrm>
        </p:grpSpPr>
        <p:grpSp>
          <p:nvGrpSpPr>
            <p:cNvPr id="169" name="Group 168">
              <a:extLst>
                <a:ext uri="{FF2B5EF4-FFF2-40B4-BE49-F238E27FC236}">
                  <a16:creationId xmlns:a16="http://schemas.microsoft.com/office/drawing/2014/main" id="{2D954973-CB22-254C-AEB7-A77FB22279BF}"/>
                </a:ext>
              </a:extLst>
            </p:cNvPr>
            <p:cNvGrpSpPr/>
            <p:nvPr/>
          </p:nvGrpSpPr>
          <p:grpSpPr>
            <a:xfrm>
              <a:off x="3074942" y="2971665"/>
              <a:ext cx="1001333" cy="646137"/>
              <a:chOff x="3099010" y="2224073"/>
              <a:chExt cx="1001333" cy="646137"/>
            </a:xfrm>
          </p:grpSpPr>
          <p:sp>
            <p:nvSpPr>
              <p:cNvPr id="203" name="Rectangle 202">
                <a:extLst>
                  <a:ext uri="{FF2B5EF4-FFF2-40B4-BE49-F238E27FC236}">
                    <a16:creationId xmlns:a16="http://schemas.microsoft.com/office/drawing/2014/main" id="{309CF545-BF02-6444-A538-EED633258395}"/>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4" name="Rectangle 203">
                <a:extLst>
                  <a:ext uri="{FF2B5EF4-FFF2-40B4-BE49-F238E27FC236}">
                    <a16:creationId xmlns:a16="http://schemas.microsoft.com/office/drawing/2014/main" id="{D2565256-931D-7E43-8A39-E7B56DC47234}"/>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5" name="Manual Operation 204">
                <a:extLst>
                  <a:ext uri="{FF2B5EF4-FFF2-40B4-BE49-F238E27FC236}">
                    <a16:creationId xmlns:a16="http://schemas.microsoft.com/office/drawing/2014/main" id="{1AC7FCF2-361E-9142-B51B-B932D5C364B9}"/>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6" name="Rectangle 205">
                <a:extLst>
                  <a:ext uri="{FF2B5EF4-FFF2-40B4-BE49-F238E27FC236}">
                    <a16:creationId xmlns:a16="http://schemas.microsoft.com/office/drawing/2014/main" id="{053585DF-5811-1E4D-8452-84FE86D24063}"/>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7" name="Rectangle 206">
                <a:extLst>
                  <a:ext uri="{FF2B5EF4-FFF2-40B4-BE49-F238E27FC236}">
                    <a16:creationId xmlns:a16="http://schemas.microsoft.com/office/drawing/2014/main" id="{0743C241-F70C-D14C-BF1C-508D3726134B}"/>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8" name="Rectangle 207">
                <a:extLst>
                  <a:ext uri="{FF2B5EF4-FFF2-40B4-BE49-F238E27FC236}">
                    <a16:creationId xmlns:a16="http://schemas.microsoft.com/office/drawing/2014/main" id="{1137EB35-0BB2-004F-8333-BB46FB190A9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9" name="Rectangle 208">
                <a:extLst>
                  <a:ext uri="{FF2B5EF4-FFF2-40B4-BE49-F238E27FC236}">
                    <a16:creationId xmlns:a16="http://schemas.microsoft.com/office/drawing/2014/main" id="{9CBF78FB-9512-9E41-BED3-B09E47B2A40C}"/>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0" name="Rectangle 209">
                <a:extLst>
                  <a:ext uri="{FF2B5EF4-FFF2-40B4-BE49-F238E27FC236}">
                    <a16:creationId xmlns:a16="http://schemas.microsoft.com/office/drawing/2014/main" id="{FF368118-5792-2846-858B-BC75E4285A0D}"/>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1" name="Oval 210">
                <a:extLst>
                  <a:ext uri="{FF2B5EF4-FFF2-40B4-BE49-F238E27FC236}">
                    <a16:creationId xmlns:a16="http://schemas.microsoft.com/office/drawing/2014/main" id="{EE5BBC67-4A6F-414F-923C-94C15D3991F8}"/>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2" name="Oval 211">
                <a:extLst>
                  <a:ext uri="{FF2B5EF4-FFF2-40B4-BE49-F238E27FC236}">
                    <a16:creationId xmlns:a16="http://schemas.microsoft.com/office/drawing/2014/main" id="{4F20FBF9-D19F-5A40-A80F-45D8DEBF768D}"/>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70" name="Group 169">
              <a:extLst>
                <a:ext uri="{FF2B5EF4-FFF2-40B4-BE49-F238E27FC236}">
                  <a16:creationId xmlns:a16="http://schemas.microsoft.com/office/drawing/2014/main" id="{2573C2CE-318F-6641-B31F-45198F21616A}"/>
                </a:ext>
              </a:extLst>
            </p:cNvPr>
            <p:cNvGrpSpPr/>
            <p:nvPr/>
          </p:nvGrpSpPr>
          <p:grpSpPr>
            <a:xfrm>
              <a:off x="3074942" y="2796434"/>
              <a:ext cx="1001333" cy="646137"/>
              <a:chOff x="3099010" y="2224073"/>
              <a:chExt cx="1001333" cy="646137"/>
            </a:xfrm>
          </p:grpSpPr>
          <p:sp>
            <p:nvSpPr>
              <p:cNvPr id="193" name="Rectangle 192">
                <a:extLst>
                  <a:ext uri="{FF2B5EF4-FFF2-40B4-BE49-F238E27FC236}">
                    <a16:creationId xmlns:a16="http://schemas.microsoft.com/office/drawing/2014/main" id="{2AA36031-3165-3240-9FCE-6DD2267D3A53}"/>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4" name="Rectangle 193">
                <a:extLst>
                  <a:ext uri="{FF2B5EF4-FFF2-40B4-BE49-F238E27FC236}">
                    <a16:creationId xmlns:a16="http://schemas.microsoft.com/office/drawing/2014/main" id="{1A724012-CCA2-D141-BA69-0DFB3068D2AA}"/>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5" name="Manual Operation 194">
                <a:extLst>
                  <a:ext uri="{FF2B5EF4-FFF2-40B4-BE49-F238E27FC236}">
                    <a16:creationId xmlns:a16="http://schemas.microsoft.com/office/drawing/2014/main" id="{54E48A62-A2C8-E549-B24C-0D1F11896C3A}"/>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6" name="Rectangle 195">
                <a:extLst>
                  <a:ext uri="{FF2B5EF4-FFF2-40B4-BE49-F238E27FC236}">
                    <a16:creationId xmlns:a16="http://schemas.microsoft.com/office/drawing/2014/main" id="{950E21CA-E6A7-A541-BC18-0B0AB9C1B345}"/>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7" name="Rectangle 196">
                <a:extLst>
                  <a:ext uri="{FF2B5EF4-FFF2-40B4-BE49-F238E27FC236}">
                    <a16:creationId xmlns:a16="http://schemas.microsoft.com/office/drawing/2014/main" id="{3C48E9A7-4AAB-044B-AB10-E83C33009276}"/>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8" name="Rectangle 197">
                <a:extLst>
                  <a:ext uri="{FF2B5EF4-FFF2-40B4-BE49-F238E27FC236}">
                    <a16:creationId xmlns:a16="http://schemas.microsoft.com/office/drawing/2014/main" id="{E3E374FE-724B-C343-A5AE-026A855BD666}"/>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9" name="Rectangle 198">
                <a:extLst>
                  <a:ext uri="{FF2B5EF4-FFF2-40B4-BE49-F238E27FC236}">
                    <a16:creationId xmlns:a16="http://schemas.microsoft.com/office/drawing/2014/main" id="{55984D42-EE6F-124D-B7B9-A716E68EC5AD}"/>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0" name="Rectangle 199">
                <a:extLst>
                  <a:ext uri="{FF2B5EF4-FFF2-40B4-BE49-F238E27FC236}">
                    <a16:creationId xmlns:a16="http://schemas.microsoft.com/office/drawing/2014/main" id="{EEEF66BE-9DAA-C84F-8293-70D0EB4D3DEC}"/>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1" name="Oval 200">
                <a:extLst>
                  <a:ext uri="{FF2B5EF4-FFF2-40B4-BE49-F238E27FC236}">
                    <a16:creationId xmlns:a16="http://schemas.microsoft.com/office/drawing/2014/main" id="{9CDCE55C-5F2F-7E4C-9749-D9AC97F141AB}"/>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2" name="Oval 201">
                <a:extLst>
                  <a:ext uri="{FF2B5EF4-FFF2-40B4-BE49-F238E27FC236}">
                    <a16:creationId xmlns:a16="http://schemas.microsoft.com/office/drawing/2014/main" id="{89B980EF-836A-2846-BDAE-3FF3A83D50B3}"/>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71" name="Group 170">
              <a:extLst>
                <a:ext uri="{FF2B5EF4-FFF2-40B4-BE49-F238E27FC236}">
                  <a16:creationId xmlns:a16="http://schemas.microsoft.com/office/drawing/2014/main" id="{E0BDF6B0-609D-C640-929A-5EB8B51C9331}"/>
                </a:ext>
              </a:extLst>
            </p:cNvPr>
            <p:cNvGrpSpPr/>
            <p:nvPr/>
          </p:nvGrpSpPr>
          <p:grpSpPr>
            <a:xfrm>
              <a:off x="3074942" y="2620394"/>
              <a:ext cx="1001333" cy="646137"/>
              <a:chOff x="3099010" y="2224073"/>
              <a:chExt cx="1001333" cy="646137"/>
            </a:xfrm>
          </p:grpSpPr>
          <p:sp>
            <p:nvSpPr>
              <p:cNvPr id="183" name="Rectangle 182">
                <a:extLst>
                  <a:ext uri="{FF2B5EF4-FFF2-40B4-BE49-F238E27FC236}">
                    <a16:creationId xmlns:a16="http://schemas.microsoft.com/office/drawing/2014/main" id="{B5C90E6B-453A-AF43-9E7A-897E4A13D32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4" name="Rectangle 183">
                <a:extLst>
                  <a:ext uri="{FF2B5EF4-FFF2-40B4-BE49-F238E27FC236}">
                    <a16:creationId xmlns:a16="http://schemas.microsoft.com/office/drawing/2014/main" id="{0C2F6B56-B1AF-0D49-8053-01810952ECD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5" name="Manual Operation 184">
                <a:extLst>
                  <a:ext uri="{FF2B5EF4-FFF2-40B4-BE49-F238E27FC236}">
                    <a16:creationId xmlns:a16="http://schemas.microsoft.com/office/drawing/2014/main" id="{49F54C12-27B4-2B4B-AB97-6C422FE133A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6" name="Rectangle 185">
                <a:extLst>
                  <a:ext uri="{FF2B5EF4-FFF2-40B4-BE49-F238E27FC236}">
                    <a16:creationId xmlns:a16="http://schemas.microsoft.com/office/drawing/2014/main" id="{746C403A-1A3E-E440-8827-9E4EEF369BDE}"/>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7" name="Rectangle 186">
                <a:extLst>
                  <a:ext uri="{FF2B5EF4-FFF2-40B4-BE49-F238E27FC236}">
                    <a16:creationId xmlns:a16="http://schemas.microsoft.com/office/drawing/2014/main" id="{D9C1BF26-6498-E045-A05D-D97120F47711}"/>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8" name="Rectangle 187">
                <a:extLst>
                  <a:ext uri="{FF2B5EF4-FFF2-40B4-BE49-F238E27FC236}">
                    <a16:creationId xmlns:a16="http://schemas.microsoft.com/office/drawing/2014/main" id="{27EA1CD2-550F-4A4B-BA12-C69AF65D8BD8}"/>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9" name="Rectangle 188">
                <a:extLst>
                  <a:ext uri="{FF2B5EF4-FFF2-40B4-BE49-F238E27FC236}">
                    <a16:creationId xmlns:a16="http://schemas.microsoft.com/office/drawing/2014/main" id="{46F65BD7-742F-ED40-ACAD-F1199FF60184}"/>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0" name="Rectangle 189">
                <a:extLst>
                  <a:ext uri="{FF2B5EF4-FFF2-40B4-BE49-F238E27FC236}">
                    <a16:creationId xmlns:a16="http://schemas.microsoft.com/office/drawing/2014/main" id="{034BE266-C622-0B40-8237-2A7B2A4872CF}"/>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1" name="Oval 190">
                <a:extLst>
                  <a:ext uri="{FF2B5EF4-FFF2-40B4-BE49-F238E27FC236}">
                    <a16:creationId xmlns:a16="http://schemas.microsoft.com/office/drawing/2014/main" id="{29053558-C8A3-AE42-A035-C02DD74A0354}"/>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2" name="Oval 191">
                <a:extLst>
                  <a:ext uri="{FF2B5EF4-FFF2-40B4-BE49-F238E27FC236}">
                    <a16:creationId xmlns:a16="http://schemas.microsoft.com/office/drawing/2014/main" id="{CE823835-18E2-744B-BA56-2FE96425F7C5}"/>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72" name="Group 171">
              <a:extLst>
                <a:ext uri="{FF2B5EF4-FFF2-40B4-BE49-F238E27FC236}">
                  <a16:creationId xmlns:a16="http://schemas.microsoft.com/office/drawing/2014/main" id="{2850CB1B-8D40-E041-833A-F0388F4252FF}"/>
                </a:ext>
              </a:extLst>
            </p:cNvPr>
            <p:cNvGrpSpPr/>
            <p:nvPr/>
          </p:nvGrpSpPr>
          <p:grpSpPr>
            <a:xfrm>
              <a:off x="3071015" y="2445894"/>
              <a:ext cx="1001333" cy="646137"/>
              <a:chOff x="3099010" y="2224073"/>
              <a:chExt cx="1001333" cy="646137"/>
            </a:xfrm>
          </p:grpSpPr>
          <p:sp>
            <p:nvSpPr>
              <p:cNvPr id="173" name="Rectangle 172">
                <a:extLst>
                  <a:ext uri="{FF2B5EF4-FFF2-40B4-BE49-F238E27FC236}">
                    <a16:creationId xmlns:a16="http://schemas.microsoft.com/office/drawing/2014/main" id="{83651A0D-48AC-0D42-A40E-1A822CD3B157}"/>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4" name="Rectangle 173">
                <a:extLst>
                  <a:ext uri="{FF2B5EF4-FFF2-40B4-BE49-F238E27FC236}">
                    <a16:creationId xmlns:a16="http://schemas.microsoft.com/office/drawing/2014/main" id="{166EA7EE-4728-6A4A-AE7E-2423A7BDADD1}"/>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5" name="Manual Operation 174">
                <a:extLst>
                  <a:ext uri="{FF2B5EF4-FFF2-40B4-BE49-F238E27FC236}">
                    <a16:creationId xmlns:a16="http://schemas.microsoft.com/office/drawing/2014/main" id="{A32E4637-EE66-7642-AD7D-81043B369B4F}"/>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6" name="Rectangle 175">
                <a:extLst>
                  <a:ext uri="{FF2B5EF4-FFF2-40B4-BE49-F238E27FC236}">
                    <a16:creationId xmlns:a16="http://schemas.microsoft.com/office/drawing/2014/main" id="{B9AFD799-4CAC-0A42-A517-1720CE57751F}"/>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7" name="Rectangle 176">
                <a:extLst>
                  <a:ext uri="{FF2B5EF4-FFF2-40B4-BE49-F238E27FC236}">
                    <a16:creationId xmlns:a16="http://schemas.microsoft.com/office/drawing/2014/main" id="{DB12092A-472F-A441-A472-B6ACF9B55A68}"/>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8" name="Rectangle 177">
                <a:extLst>
                  <a:ext uri="{FF2B5EF4-FFF2-40B4-BE49-F238E27FC236}">
                    <a16:creationId xmlns:a16="http://schemas.microsoft.com/office/drawing/2014/main" id="{B1A69FEB-2F8B-E144-8216-368FB2C357A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9" name="Rectangle 178">
                <a:extLst>
                  <a:ext uri="{FF2B5EF4-FFF2-40B4-BE49-F238E27FC236}">
                    <a16:creationId xmlns:a16="http://schemas.microsoft.com/office/drawing/2014/main" id="{ECF49449-96AA-544C-8BB3-CA1F7B8C2DC8}"/>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0" name="Rectangle 179">
                <a:extLst>
                  <a:ext uri="{FF2B5EF4-FFF2-40B4-BE49-F238E27FC236}">
                    <a16:creationId xmlns:a16="http://schemas.microsoft.com/office/drawing/2014/main" id="{A0DA8BA9-A7BC-184E-83FA-3F44AF186B48}"/>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1" name="Oval 180">
                <a:extLst>
                  <a:ext uri="{FF2B5EF4-FFF2-40B4-BE49-F238E27FC236}">
                    <a16:creationId xmlns:a16="http://schemas.microsoft.com/office/drawing/2014/main" id="{C03183AC-0AA1-0B40-9FE6-B201F704A7E2}"/>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2" name="Oval 181">
                <a:extLst>
                  <a:ext uri="{FF2B5EF4-FFF2-40B4-BE49-F238E27FC236}">
                    <a16:creationId xmlns:a16="http://schemas.microsoft.com/office/drawing/2014/main" id="{383F634C-F4B4-B846-9272-47892A50DD3E}"/>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sp>
        <p:nvSpPr>
          <p:cNvPr id="5" name="TextBox 4">
            <a:extLst>
              <a:ext uri="{FF2B5EF4-FFF2-40B4-BE49-F238E27FC236}">
                <a16:creationId xmlns:a16="http://schemas.microsoft.com/office/drawing/2014/main" id="{A5AF6333-AE1C-1445-8A51-DB448E94ADD8}"/>
              </a:ext>
            </a:extLst>
          </p:cNvPr>
          <p:cNvSpPr txBox="1"/>
          <p:nvPr/>
        </p:nvSpPr>
        <p:spPr>
          <a:xfrm>
            <a:off x="339047" y="603504"/>
            <a:ext cx="844535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IETF DNS Privacy Working Group (DPRIVE WG) re-charter in 2018 put focus on DNS privacy between the recursive resolver and the authoritative servers</a:t>
            </a:r>
          </a:p>
          <a:p>
            <a:pPr marL="285750" indent="-285750">
              <a:buFont typeface="Arial" panose="020B0604020202020204" pitchFamily="34" charset="0"/>
              <a:buChar char="•"/>
            </a:pPr>
            <a:r>
              <a:rPr lang="en-US" dirty="0"/>
              <a:t>Encryption is one of the privacy technologies being discussed </a:t>
            </a:r>
          </a:p>
          <a:p>
            <a:pPr marL="285750" indent="-285750">
              <a:buFont typeface="Arial" panose="020B0604020202020204" pitchFamily="34" charset="0"/>
              <a:buChar char="•"/>
            </a:pPr>
            <a:r>
              <a:rPr lang="en-US" dirty="0"/>
              <a:t>The DPRIVE WG discussed that DoT is the preferred method for encryption on the recursive-to-authoritative path at the IETF 104 meeting in Prague</a:t>
            </a:r>
          </a:p>
          <a:p>
            <a:pPr marL="285750" indent="-285750">
              <a:buFont typeface="Arial" panose="020B0604020202020204" pitchFamily="34" charset="0"/>
              <a:buChar char="•"/>
            </a:pPr>
            <a:r>
              <a:rPr lang="en-US" dirty="0"/>
              <a:t>We are using the term Authoritative DNS over TLS (</a:t>
            </a:r>
            <a:r>
              <a:rPr lang="en-US" dirty="0" err="1"/>
              <a:t>ADoT</a:t>
            </a:r>
            <a:r>
              <a:rPr lang="en-US" dirty="0"/>
              <a:t>) to describe methods for using encryption on the recursive-to-authoritative path, however </a:t>
            </a:r>
            <a:r>
              <a:rPr lang="en-US" dirty="0" err="1">
                <a:highlight>
                  <a:srgbClr val="FFFF00"/>
                </a:highlight>
              </a:rPr>
              <a:t>ADoT</a:t>
            </a:r>
            <a:r>
              <a:rPr lang="en-US" dirty="0">
                <a:highlight>
                  <a:srgbClr val="FFFF00"/>
                </a:highlight>
              </a:rPr>
              <a:t> is yet to be specified and is not an existing protocol </a:t>
            </a:r>
          </a:p>
        </p:txBody>
      </p:sp>
      <p:sp>
        <p:nvSpPr>
          <p:cNvPr id="3" name="Slide Number Placeholder 2">
            <a:extLst>
              <a:ext uri="{FF2B5EF4-FFF2-40B4-BE49-F238E27FC236}">
                <a16:creationId xmlns:a16="http://schemas.microsoft.com/office/drawing/2014/main" id="{2DB50865-396F-1648-AE13-18C857C1CDCD}"/>
              </a:ext>
            </a:extLst>
          </p:cNvPr>
          <p:cNvSpPr>
            <a:spLocks noGrp="1"/>
          </p:cNvSpPr>
          <p:nvPr>
            <p:ph type="sldNum" sz="quarter" idx="11"/>
          </p:nvPr>
        </p:nvSpPr>
        <p:spPr/>
        <p:txBody>
          <a:bodyPr/>
          <a:lstStyle/>
          <a:p>
            <a:fld id="{407C8B75-4858-41E6-BEC3-A0853FA4AC5B}" type="slidenum">
              <a:rPr lang="en-US" smtClean="0"/>
              <a:pPr/>
              <a:t>5</a:t>
            </a:fld>
            <a:endParaRPr lang="en-US" dirty="0"/>
          </a:p>
        </p:txBody>
      </p:sp>
    </p:spTree>
    <p:extLst>
      <p:ext uri="{BB962C8B-B14F-4D97-AF65-F5344CB8AC3E}">
        <p14:creationId xmlns:p14="http://schemas.microsoft.com/office/powerpoint/2010/main" val="305498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BF8F-DD2B-164E-9778-0C04A774ACCE}"/>
              </a:ext>
            </a:extLst>
          </p:cNvPr>
          <p:cNvSpPr>
            <a:spLocks noGrp="1"/>
          </p:cNvSpPr>
          <p:nvPr>
            <p:ph type="title"/>
          </p:nvPr>
        </p:nvSpPr>
        <p:spPr>
          <a:xfrm>
            <a:off x="457200" y="778669"/>
            <a:ext cx="8229600" cy="656841"/>
          </a:xfrm>
        </p:spPr>
        <p:txBody>
          <a:bodyPr/>
          <a:lstStyle/>
          <a:p>
            <a:br>
              <a:rPr lang="en-US" dirty="0"/>
            </a:br>
            <a:br>
              <a:rPr lang="en-US" dirty="0"/>
            </a:br>
            <a:r>
              <a:rPr lang="en-US" dirty="0" err="1"/>
              <a:t>ADoT</a:t>
            </a:r>
            <a:r>
              <a:rPr lang="en-US" dirty="0"/>
              <a:t> Operational Considerations</a:t>
            </a:r>
          </a:p>
        </p:txBody>
      </p:sp>
      <p:sp>
        <p:nvSpPr>
          <p:cNvPr id="4" name="Slide Number Placeholder 3">
            <a:extLst>
              <a:ext uri="{FF2B5EF4-FFF2-40B4-BE49-F238E27FC236}">
                <a16:creationId xmlns:a16="http://schemas.microsoft.com/office/drawing/2014/main" id="{9E65CC4D-7FFE-0B4A-8DCC-2A7E21533BA9}"/>
              </a:ext>
            </a:extLst>
          </p:cNvPr>
          <p:cNvSpPr>
            <a:spLocks noGrp="1"/>
          </p:cNvSpPr>
          <p:nvPr>
            <p:ph type="sldNum" sz="quarter" idx="15"/>
          </p:nvPr>
        </p:nvSpPr>
        <p:spPr/>
        <p:txBody>
          <a:bodyPr/>
          <a:lstStyle/>
          <a:p>
            <a:fld id="{407C8B75-4858-41E6-BEC3-A0853FA4AC5B}" type="slidenum">
              <a:rPr lang="en-US" smtClean="0"/>
              <a:pPr/>
              <a:t>6</a:t>
            </a:fld>
            <a:endParaRPr lang="en-US" dirty="0"/>
          </a:p>
        </p:txBody>
      </p:sp>
    </p:spTree>
    <p:extLst>
      <p:ext uri="{BB962C8B-B14F-4D97-AF65-F5344CB8AC3E}">
        <p14:creationId xmlns:p14="http://schemas.microsoft.com/office/powerpoint/2010/main" val="347750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3410-99E8-2D4C-B66D-2FBF331DAC50}"/>
              </a:ext>
            </a:extLst>
          </p:cNvPr>
          <p:cNvSpPr>
            <a:spLocks noGrp="1"/>
          </p:cNvSpPr>
          <p:nvPr>
            <p:ph type="title"/>
          </p:nvPr>
        </p:nvSpPr>
        <p:spPr/>
        <p:txBody>
          <a:bodyPr/>
          <a:lstStyle/>
          <a:p>
            <a:r>
              <a:rPr lang="en-US" dirty="0" err="1"/>
              <a:t>ADoT</a:t>
            </a:r>
            <a:r>
              <a:rPr lang="en-US" dirty="0"/>
              <a:t> Operational Considerations Internet Draft</a:t>
            </a:r>
          </a:p>
        </p:txBody>
      </p:sp>
      <p:sp>
        <p:nvSpPr>
          <p:cNvPr id="3" name="Content Placeholder 2">
            <a:extLst>
              <a:ext uri="{FF2B5EF4-FFF2-40B4-BE49-F238E27FC236}">
                <a16:creationId xmlns:a16="http://schemas.microsoft.com/office/drawing/2014/main" id="{4E1B3C5C-DC73-D44B-96C4-E9BA366CF28D}"/>
              </a:ext>
            </a:extLst>
          </p:cNvPr>
          <p:cNvSpPr>
            <a:spLocks noGrp="1"/>
          </p:cNvSpPr>
          <p:nvPr>
            <p:ph idx="1"/>
          </p:nvPr>
        </p:nvSpPr>
        <p:spPr>
          <a:xfrm>
            <a:off x="457200" y="782439"/>
            <a:ext cx="8229600" cy="3941618"/>
          </a:xfrm>
        </p:spPr>
        <p:txBody>
          <a:bodyPr/>
          <a:lstStyle/>
          <a:p>
            <a:r>
              <a:rPr lang="en-US" sz="1800" dirty="0">
                <a:solidFill>
                  <a:schemeClr val="tx1"/>
                </a:solidFill>
              </a:rPr>
              <a:t>Reference: https://datatracker.ietf.org/doc/draft-hal-adot-operational-considerations/</a:t>
            </a:r>
          </a:p>
          <a:p>
            <a:r>
              <a:rPr lang="en-US" sz="1800" dirty="0">
                <a:solidFill>
                  <a:schemeClr val="tx1"/>
                </a:solidFill>
              </a:rPr>
              <a:t>Authors:</a:t>
            </a:r>
          </a:p>
          <a:p>
            <a:pPr lvl="1"/>
            <a:r>
              <a:rPr lang="en-US" sz="1600" dirty="0">
                <a:solidFill>
                  <a:schemeClr val="tx1"/>
                </a:solidFill>
              </a:rPr>
              <a:t>Karl Henderson - Verisign</a:t>
            </a:r>
          </a:p>
          <a:p>
            <a:pPr lvl="1"/>
            <a:r>
              <a:rPr lang="en-US" sz="1600" dirty="0">
                <a:solidFill>
                  <a:schemeClr val="tx1"/>
                </a:solidFill>
              </a:rPr>
              <a:t>Tim April - Akamai</a:t>
            </a:r>
          </a:p>
          <a:p>
            <a:pPr lvl="1"/>
            <a:r>
              <a:rPr lang="en-US" sz="1600" dirty="0">
                <a:solidFill>
                  <a:schemeClr val="tx1"/>
                </a:solidFill>
              </a:rPr>
              <a:t>Jason </a:t>
            </a:r>
            <a:r>
              <a:rPr lang="en-US" sz="1600" dirty="0" err="1">
                <a:solidFill>
                  <a:schemeClr val="tx1"/>
                </a:solidFill>
              </a:rPr>
              <a:t>Livingood</a:t>
            </a:r>
            <a:r>
              <a:rPr lang="en-US" sz="1600" dirty="0">
                <a:solidFill>
                  <a:schemeClr val="tx1"/>
                </a:solidFill>
              </a:rPr>
              <a:t> - Comcast</a:t>
            </a:r>
          </a:p>
          <a:p>
            <a:r>
              <a:rPr lang="en-US" sz="1800" dirty="0">
                <a:solidFill>
                  <a:schemeClr val="tx1"/>
                </a:solidFill>
              </a:rPr>
              <a:t>Status:</a:t>
            </a:r>
          </a:p>
          <a:p>
            <a:pPr lvl="1"/>
            <a:r>
              <a:rPr lang="en-US" sz="1600" dirty="0">
                <a:solidFill>
                  <a:schemeClr val="tx1"/>
                </a:solidFill>
              </a:rPr>
              <a:t>First published in July 2019</a:t>
            </a:r>
          </a:p>
          <a:p>
            <a:pPr lvl="1"/>
            <a:r>
              <a:rPr lang="en-US" sz="1600" dirty="0">
                <a:solidFill>
                  <a:schemeClr val="tx1"/>
                </a:solidFill>
              </a:rPr>
              <a:t>Individual submission not yet adopted by DPRIVE working group</a:t>
            </a:r>
          </a:p>
          <a:p>
            <a:pPr lvl="2"/>
            <a:r>
              <a:rPr lang="en-US" sz="1400" dirty="0">
                <a:solidFill>
                  <a:schemeClr val="tx1"/>
                </a:solidFill>
              </a:rPr>
              <a:t>Adoption situation may change if/when </a:t>
            </a:r>
            <a:r>
              <a:rPr lang="en-US" sz="1400" dirty="0" err="1">
                <a:solidFill>
                  <a:schemeClr val="tx1"/>
                </a:solidFill>
              </a:rPr>
              <a:t>ADoT</a:t>
            </a:r>
            <a:r>
              <a:rPr lang="en-US" sz="1400" dirty="0">
                <a:solidFill>
                  <a:schemeClr val="tx1"/>
                </a:solidFill>
              </a:rPr>
              <a:t> is fully specified</a:t>
            </a:r>
          </a:p>
          <a:p>
            <a:pPr lvl="2"/>
            <a:r>
              <a:rPr lang="en-US" sz="1400" dirty="0">
                <a:solidFill>
                  <a:schemeClr val="tx1"/>
                </a:solidFill>
              </a:rPr>
              <a:t>Possible input into an </a:t>
            </a:r>
            <a:r>
              <a:rPr lang="en-US" sz="1400" dirty="0" err="1">
                <a:solidFill>
                  <a:schemeClr val="tx1"/>
                </a:solidFill>
              </a:rPr>
              <a:t>ADoT</a:t>
            </a:r>
            <a:r>
              <a:rPr lang="en-US" sz="1400" dirty="0">
                <a:solidFill>
                  <a:schemeClr val="tx1"/>
                </a:solidFill>
              </a:rPr>
              <a:t> requirements document and/or BCP</a:t>
            </a:r>
          </a:p>
          <a:p>
            <a:pPr lvl="1"/>
            <a:endParaRPr lang="en-US" dirty="0">
              <a:solidFill>
                <a:schemeClr val="tx1"/>
              </a:solidFill>
            </a:endParaRPr>
          </a:p>
        </p:txBody>
      </p:sp>
      <p:sp>
        <p:nvSpPr>
          <p:cNvPr id="4" name="Slide Number Placeholder 3">
            <a:extLst>
              <a:ext uri="{FF2B5EF4-FFF2-40B4-BE49-F238E27FC236}">
                <a16:creationId xmlns:a16="http://schemas.microsoft.com/office/drawing/2014/main" id="{61954F67-7438-C642-8527-4875D8B025F3}"/>
              </a:ext>
            </a:extLst>
          </p:cNvPr>
          <p:cNvSpPr>
            <a:spLocks noGrp="1"/>
          </p:cNvSpPr>
          <p:nvPr>
            <p:ph type="sldNum" sz="quarter" idx="12"/>
          </p:nvPr>
        </p:nvSpPr>
        <p:spPr/>
        <p:txBody>
          <a:bodyPr/>
          <a:lstStyle/>
          <a:p>
            <a:fld id="{407C8B75-4858-41E6-BEC3-A0853FA4AC5B}" type="slidenum">
              <a:rPr lang="en-US" smtClean="0"/>
              <a:pPr/>
              <a:t>7</a:t>
            </a:fld>
            <a:endParaRPr lang="en-US" dirty="0"/>
          </a:p>
        </p:txBody>
      </p:sp>
    </p:spTree>
    <p:extLst>
      <p:ext uri="{BB962C8B-B14F-4D97-AF65-F5344CB8AC3E}">
        <p14:creationId xmlns:p14="http://schemas.microsoft.com/office/powerpoint/2010/main" val="20716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3B3-B534-4841-8FDD-7851D026B99A}"/>
              </a:ext>
            </a:extLst>
          </p:cNvPr>
          <p:cNvSpPr>
            <a:spLocks noGrp="1"/>
          </p:cNvSpPr>
          <p:nvPr>
            <p:ph type="title"/>
          </p:nvPr>
        </p:nvSpPr>
        <p:spPr/>
        <p:txBody>
          <a:bodyPr/>
          <a:lstStyle/>
          <a:p>
            <a:r>
              <a:rPr lang="en-US" dirty="0" err="1"/>
              <a:t>ADoT</a:t>
            </a:r>
            <a:r>
              <a:rPr lang="en-US" dirty="0"/>
              <a:t> lacks capabilities signaling support</a:t>
            </a:r>
          </a:p>
        </p:txBody>
      </p:sp>
      <p:sp>
        <p:nvSpPr>
          <p:cNvPr id="6" name="TextBox 5">
            <a:extLst>
              <a:ext uri="{FF2B5EF4-FFF2-40B4-BE49-F238E27FC236}">
                <a16:creationId xmlns:a16="http://schemas.microsoft.com/office/drawing/2014/main" id="{05D7BE5A-E67F-4A45-BD75-5D506B3C13BE}"/>
              </a:ext>
            </a:extLst>
          </p:cNvPr>
          <p:cNvSpPr txBox="1"/>
          <p:nvPr/>
        </p:nvSpPr>
        <p:spPr>
          <a:xfrm>
            <a:off x="1216983" y="2732904"/>
            <a:ext cx="1688176" cy="300082"/>
          </a:xfrm>
          <a:prstGeom prst="rect">
            <a:avLst/>
          </a:prstGeom>
          <a:noFill/>
        </p:spPr>
        <p:txBody>
          <a:bodyPr wrap="square" rtlCol="0">
            <a:spAutoFit/>
          </a:bodyPr>
          <a:lstStyle/>
          <a:p>
            <a:r>
              <a:rPr lang="en-US" sz="1350" dirty="0"/>
              <a:t>Recursive resolver</a:t>
            </a:r>
          </a:p>
        </p:txBody>
      </p:sp>
      <p:sp>
        <p:nvSpPr>
          <p:cNvPr id="12" name="TextBox 11">
            <a:extLst>
              <a:ext uri="{FF2B5EF4-FFF2-40B4-BE49-F238E27FC236}">
                <a16:creationId xmlns:a16="http://schemas.microsoft.com/office/drawing/2014/main" id="{4D531BCB-BCC7-D347-989A-9E6B6F7F8C0D}"/>
              </a:ext>
            </a:extLst>
          </p:cNvPr>
          <p:cNvSpPr txBox="1"/>
          <p:nvPr/>
        </p:nvSpPr>
        <p:spPr>
          <a:xfrm>
            <a:off x="457200" y="933254"/>
            <a:ext cx="6091594"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a:t>No method defined for service discovery</a:t>
            </a:r>
          </a:p>
          <a:p>
            <a:pPr marL="285750" indent="-285750">
              <a:buFont typeface="Arial" panose="020B0604020202020204" pitchFamily="34" charset="0"/>
              <a:buChar char="•"/>
            </a:pPr>
            <a:r>
              <a:rPr lang="en-US" sz="2000" dirty="0"/>
              <a:t>Probing requires extra round trip</a:t>
            </a:r>
          </a:p>
          <a:p>
            <a:pPr marL="285750" indent="-285750">
              <a:buFont typeface="Arial" panose="020B0604020202020204" pitchFamily="34" charset="0"/>
              <a:buChar char="•"/>
            </a:pPr>
            <a:r>
              <a:rPr lang="en-US" sz="2000" dirty="0"/>
              <a:t>Happy Eyeballs approach could lead to “leaky resolver”, defeating the purpose of encryption</a:t>
            </a:r>
          </a:p>
          <a:p>
            <a:pPr marL="285750" indent="-285750">
              <a:buFont typeface="Arial" panose="020B0604020202020204" pitchFamily="34" charset="0"/>
              <a:buChar char="•"/>
            </a:pPr>
            <a:endParaRPr lang="en-US" sz="1600" dirty="0"/>
          </a:p>
        </p:txBody>
      </p:sp>
      <p:sp>
        <p:nvSpPr>
          <p:cNvPr id="226" name="TextBox 225">
            <a:extLst>
              <a:ext uri="{FF2B5EF4-FFF2-40B4-BE49-F238E27FC236}">
                <a16:creationId xmlns:a16="http://schemas.microsoft.com/office/drawing/2014/main" id="{EF9E2213-68AD-0044-9C25-391180A9A6C7}"/>
              </a:ext>
            </a:extLst>
          </p:cNvPr>
          <p:cNvSpPr txBox="1"/>
          <p:nvPr/>
        </p:nvSpPr>
        <p:spPr>
          <a:xfrm>
            <a:off x="5920403" y="2731244"/>
            <a:ext cx="1784909" cy="300082"/>
          </a:xfrm>
          <a:prstGeom prst="rect">
            <a:avLst/>
          </a:prstGeom>
          <a:noFill/>
        </p:spPr>
        <p:txBody>
          <a:bodyPr wrap="square" rtlCol="0">
            <a:spAutoFit/>
          </a:bodyPr>
          <a:lstStyle/>
          <a:p>
            <a:r>
              <a:rPr lang="en-US" sz="1350" dirty="0"/>
              <a:t>Authoritative Servers</a:t>
            </a:r>
          </a:p>
        </p:txBody>
      </p:sp>
      <p:grpSp>
        <p:nvGrpSpPr>
          <p:cNvPr id="227" name="Group 226">
            <a:extLst>
              <a:ext uri="{FF2B5EF4-FFF2-40B4-BE49-F238E27FC236}">
                <a16:creationId xmlns:a16="http://schemas.microsoft.com/office/drawing/2014/main" id="{CEDD4018-65D6-C541-8A58-FDF3B3E95A38}"/>
              </a:ext>
            </a:extLst>
          </p:cNvPr>
          <p:cNvGrpSpPr/>
          <p:nvPr/>
        </p:nvGrpSpPr>
        <p:grpSpPr>
          <a:xfrm>
            <a:off x="1436743" y="3068510"/>
            <a:ext cx="786152" cy="893999"/>
            <a:chOff x="3071015" y="2445894"/>
            <a:chExt cx="1005260" cy="1171908"/>
          </a:xfrm>
        </p:grpSpPr>
        <p:grpSp>
          <p:nvGrpSpPr>
            <p:cNvPr id="228" name="Group 227">
              <a:extLst>
                <a:ext uri="{FF2B5EF4-FFF2-40B4-BE49-F238E27FC236}">
                  <a16:creationId xmlns:a16="http://schemas.microsoft.com/office/drawing/2014/main" id="{FE2BA55D-7F34-E143-B03C-406411AC100A}"/>
                </a:ext>
              </a:extLst>
            </p:cNvPr>
            <p:cNvGrpSpPr/>
            <p:nvPr/>
          </p:nvGrpSpPr>
          <p:grpSpPr>
            <a:xfrm>
              <a:off x="3074942" y="2971665"/>
              <a:ext cx="1001333" cy="646137"/>
              <a:chOff x="3099010" y="2224073"/>
              <a:chExt cx="1001333" cy="646137"/>
            </a:xfrm>
          </p:grpSpPr>
          <p:sp>
            <p:nvSpPr>
              <p:cNvPr id="262" name="Rectangle 261">
                <a:extLst>
                  <a:ext uri="{FF2B5EF4-FFF2-40B4-BE49-F238E27FC236}">
                    <a16:creationId xmlns:a16="http://schemas.microsoft.com/office/drawing/2014/main" id="{AE278F9C-EF4F-9048-85CC-01DAA9287357}"/>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3" name="Rectangle 262">
                <a:extLst>
                  <a:ext uri="{FF2B5EF4-FFF2-40B4-BE49-F238E27FC236}">
                    <a16:creationId xmlns:a16="http://schemas.microsoft.com/office/drawing/2014/main" id="{31A6FD51-0AD1-D74D-A8C4-C682894CEF2F}"/>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4" name="Manual Operation 263">
                <a:extLst>
                  <a:ext uri="{FF2B5EF4-FFF2-40B4-BE49-F238E27FC236}">
                    <a16:creationId xmlns:a16="http://schemas.microsoft.com/office/drawing/2014/main" id="{5EC338C2-2B70-0448-A9B0-90992AA5167B}"/>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5" name="Rectangle 264">
                <a:extLst>
                  <a:ext uri="{FF2B5EF4-FFF2-40B4-BE49-F238E27FC236}">
                    <a16:creationId xmlns:a16="http://schemas.microsoft.com/office/drawing/2014/main" id="{E8802F71-1E28-E241-A8D6-C2455F96F931}"/>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6" name="Rectangle 265">
                <a:extLst>
                  <a:ext uri="{FF2B5EF4-FFF2-40B4-BE49-F238E27FC236}">
                    <a16:creationId xmlns:a16="http://schemas.microsoft.com/office/drawing/2014/main" id="{8E186A68-44D4-7140-BAC9-3B3BC4F7D28C}"/>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7" name="Rectangle 266">
                <a:extLst>
                  <a:ext uri="{FF2B5EF4-FFF2-40B4-BE49-F238E27FC236}">
                    <a16:creationId xmlns:a16="http://schemas.microsoft.com/office/drawing/2014/main" id="{59A0CC1A-66B3-414F-8A64-BF7D80F19E5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8" name="Rectangle 267">
                <a:extLst>
                  <a:ext uri="{FF2B5EF4-FFF2-40B4-BE49-F238E27FC236}">
                    <a16:creationId xmlns:a16="http://schemas.microsoft.com/office/drawing/2014/main" id="{EF5C918C-3038-794E-8625-E156F4236D41}"/>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9" name="Rectangle 268">
                <a:extLst>
                  <a:ext uri="{FF2B5EF4-FFF2-40B4-BE49-F238E27FC236}">
                    <a16:creationId xmlns:a16="http://schemas.microsoft.com/office/drawing/2014/main" id="{5BD9E788-E022-2A40-B064-081BBBEFABEF}"/>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0" name="Oval 269">
                <a:extLst>
                  <a:ext uri="{FF2B5EF4-FFF2-40B4-BE49-F238E27FC236}">
                    <a16:creationId xmlns:a16="http://schemas.microsoft.com/office/drawing/2014/main" id="{19785B26-1A69-3040-B27E-9E31D6A149F5}"/>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1" name="Oval 270">
                <a:extLst>
                  <a:ext uri="{FF2B5EF4-FFF2-40B4-BE49-F238E27FC236}">
                    <a16:creationId xmlns:a16="http://schemas.microsoft.com/office/drawing/2014/main" id="{6F0B5D77-43A9-DB4A-825E-5A98A6220A9E}"/>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29" name="Group 228">
              <a:extLst>
                <a:ext uri="{FF2B5EF4-FFF2-40B4-BE49-F238E27FC236}">
                  <a16:creationId xmlns:a16="http://schemas.microsoft.com/office/drawing/2014/main" id="{427C832E-B424-3D41-BDAF-25F8CAD37C03}"/>
                </a:ext>
              </a:extLst>
            </p:cNvPr>
            <p:cNvGrpSpPr/>
            <p:nvPr/>
          </p:nvGrpSpPr>
          <p:grpSpPr>
            <a:xfrm>
              <a:off x="3074942" y="2796434"/>
              <a:ext cx="1001333" cy="646137"/>
              <a:chOff x="3099010" y="2224073"/>
              <a:chExt cx="1001333" cy="646137"/>
            </a:xfrm>
          </p:grpSpPr>
          <p:sp>
            <p:nvSpPr>
              <p:cNvPr id="252" name="Rectangle 251">
                <a:extLst>
                  <a:ext uri="{FF2B5EF4-FFF2-40B4-BE49-F238E27FC236}">
                    <a16:creationId xmlns:a16="http://schemas.microsoft.com/office/drawing/2014/main" id="{C55220EB-83F9-1547-949B-C7BFCDAC12EE}"/>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3" name="Rectangle 252">
                <a:extLst>
                  <a:ext uri="{FF2B5EF4-FFF2-40B4-BE49-F238E27FC236}">
                    <a16:creationId xmlns:a16="http://schemas.microsoft.com/office/drawing/2014/main" id="{82EA30F1-D960-944C-82E2-D152453D065C}"/>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4" name="Manual Operation 253">
                <a:extLst>
                  <a:ext uri="{FF2B5EF4-FFF2-40B4-BE49-F238E27FC236}">
                    <a16:creationId xmlns:a16="http://schemas.microsoft.com/office/drawing/2014/main" id="{D55C6F23-7DC5-F646-A4D6-2B52C9DC544B}"/>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5" name="Rectangle 254">
                <a:extLst>
                  <a:ext uri="{FF2B5EF4-FFF2-40B4-BE49-F238E27FC236}">
                    <a16:creationId xmlns:a16="http://schemas.microsoft.com/office/drawing/2014/main" id="{D97B7058-51CC-0F4E-9197-01DEF886300F}"/>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6" name="Rectangle 255">
                <a:extLst>
                  <a:ext uri="{FF2B5EF4-FFF2-40B4-BE49-F238E27FC236}">
                    <a16:creationId xmlns:a16="http://schemas.microsoft.com/office/drawing/2014/main" id="{C96D2E9A-C242-F744-8D24-E717A0DC47CD}"/>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7" name="Rectangle 256">
                <a:extLst>
                  <a:ext uri="{FF2B5EF4-FFF2-40B4-BE49-F238E27FC236}">
                    <a16:creationId xmlns:a16="http://schemas.microsoft.com/office/drawing/2014/main" id="{AB578FE5-D0E0-EF4F-8F4B-29CA7AE42C09}"/>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8" name="Rectangle 257">
                <a:extLst>
                  <a:ext uri="{FF2B5EF4-FFF2-40B4-BE49-F238E27FC236}">
                    <a16:creationId xmlns:a16="http://schemas.microsoft.com/office/drawing/2014/main" id="{6EB24581-A82C-4346-A8FA-127A9E4CAD07}"/>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9" name="Rectangle 258">
                <a:extLst>
                  <a:ext uri="{FF2B5EF4-FFF2-40B4-BE49-F238E27FC236}">
                    <a16:creationId xmlns:a16="http://schemas.microsoft.com/office/drawing/2014/main" id="{D22F881F-CC2E-2D47-9452-6D738FA8CA69}"/>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0" name="Oval 259">
                <a:extLst>
                  <a:ext uri="{FF2B5EF4-FFF2-40B4-BE49-F238E27FC236}">
                    <a16:creationId xmlns:a16="http://schemas.microsoft.com/office/drawing/2014/main" id="{FECC2E4E-429B-A444-B417-E9578C60571F}"/>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1" name="Oval 260">
                <a:extLst>
                  <a:ext uri="{FF2B5EF4-FFF2-40B4-BE49-F238E27FC236}">
                    <a16:creationId xmlns:a16="http://schemas.microsoft.com/office/drawing/2014/main" id="{BDD7568A-8E4B-9C46-AA57-8F9F95381FA0}"/>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30" name="Group 229">
              <a:extLst>
                <a:ext uri="{FF2B5EF4-FFF2-40B4-BE49-F238E27FC236}">
                  <a16:creationId xmlns:a16="http://schemas.microsoft.com/office/drawing/2014/main" id="{C4941CE7-2594-444E-B58C-911C4935B8C5}"/>
                </a:ext>
              </a:extLst>
            </p:cNvPr>
            <p:cNvGrpSpPr/>
            <p:nvPr/>
          </p:nvGrpSpPr>
          <p:grpSpPr>
            <a:xfrm>
              <a:off x="3074942" y="2620394"/>
              <a:ext cx="1001333" cy="646137"/>
              <a:chOff x="3099010" y="2224073"/>
              <a:chExt cx="1001333" cy="646137"/>
            </a:xfrm>
          </p:grpSpPr>
          <p:sp>
            <p:nvSpPr>
              <p:cNvPr id="242" name="Rectangle 241">
                <a:extLst>
                  <a:ext uri="{FF2B5EF4-FFF2-40B4-BE49-F238E27FC236}">
                    <a16:creationId xmlns:a16="http://schemas.microsoft.com/office/drawing/2014/main" id="{A6EC64BE-467E-4E49-97DE-BF29CA174714}"/>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3" name="Rectangle 242">
                <a:extLst>
                  <a:ext uri="{FF2B5EF4-FFF2-40B4-BE49-F238E27FC236}">
                    <a16:creationId xmlns:a16="http://schemas.microsoft.com/office/drawing/2014/main" id="{EAAD6D34-FD92-114A-883A-7568590182C3}"/>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4" name="Manual Operation 243">
                <a:extLst>
                  <a:ext uri="{FF2B5EF4-FFF2-40B4-BE49-F238E27FC236}">
                    <a16:creationId xmlns:a16="http://schemas.microsoft.com/office/drawing/2014/main" id="{90407A22-ED1E-8A46-A108-DDD758DFDE6E}"/>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5" name="Rectangle 244">
                <a:extLst>
                  <a:ext uri="{FF2B5EF4-FFF2-40B4-BE49-F238E27FC236}">
                    <a16:creationId xmlns:a16="http://schemas.microsoft.com/office/drawing/2014/main" id="{76841B19-9CBF-0D4E-8268-30FD90C32D3E}"/>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6" name="Rectangle 245">
                <a:extLst>
                  <a:ext uri="{FF2B5EF4-FFF2-40B4-BE49-F238E27FC236}">
                    <a16:creationId xmlns:a16="http://schemas.microsoft.com/office/drawing/2014/main" id="{B42C3AF1-1C98-A94A-B58E-1CC9CEEA9508}"/>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7" name="Rectangle 246">
                <a:extLst>
                  <a:ext uri="{FF2B5EF4-FFF2-40B4-BE49-F238E27FC236}">
                    <a16:creationId xmlns:a16="http://schemas.microsoft.com/office/drawing/2014/main" id="{29EBC792-C45C-E446-BFEC-C0BEF257B184}"/>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8" name="Rectangle 247">
                <a:extLst>
                  <a:ext uri="{FF2B5EF4-FFF2-40B4-BE49-F238E27FC236}">
                    <a16:creationId xmlns:a16="http://schemas.microsoft.com/office/drawing/2014/main" id="{2F96E990-60D6-184D-9BA8-EA0D6BD027CB}"/>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9" name="Rectangle 248">
                <a:extLst>
                  <a:ext uri="{FF2B5EF4-FFF2-40B4-BE49-F238E27FC236}">
                    <a16:creationId xmlns:a16="http://schemas.microsoft.com/office/drawing/2014/main" id="{56C97D22-6E87-8547-A6F3-E4350568E1AB}"/>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0" name="Oval 249">
                <a:extLst>
                  <a:ext uri="{FF2B5EF4-FFF2-40B4-BE49-F238E27FC236}">
                    <a16:creationId xmlns:a16="http://schemas.microsoft.com/office/drawing/2014/main" id="{DEE164B2-2544-5D4D-9362-97641B3EF8B5}"/>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51" name="Oval 250">
                <a:extLst>
                  <a:ext uri="{FF2B5EF4-FFF2-40B4-BE49-F238E27FC236}">
                    <a16:creationId xmlns:a16="http://schemas.microsoft.com/office/drawing/2014/main" id="{CC6B9405-CD47-8C48-B2EA-A6D196C5735B}"/>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31" name="Group 230">
              <a:extLst>
                <a:ext uri="{FF2B5EF4-FFF2-40B4-BE49-F238E27FC236}">
                  <a16:creationId xmlns:a16="http://schemas.microsoft.com/office/drawing/2014/main" id="{EB741427-5731-D145-8C2A-190A80FC5776}"/>
                </a:ext>
              </a:extLst>
            </p:cNvPr>
            <p:cNvGrpSpPr/>
            <p:nvPr/>
          </p:nvGrpSpPr>
          <p:grpSpPr>
            <a:xfrm>
              <a:off x="3071015" y="2445894"/>
              <a:ext cx="1001333" cy="646137"/>
              <a:chOff x="3099010" y="2224073"/>
              <a:chExt cx="1001333" cy="646137"/>
            </a:xfrm>
          </p:grpSpPr>
          <p:sp>
            <p:nvSpPr>
              <p:cNvPr id="232" name="Rectangle 231">
                <a:extLst>
                  <a:ext uri="{FF2B5EF4-FFF2-40B4-BE49-F238E27FC236}">
                    <a16:creationId xmlns:a16="http://schemas.microsoft.com/office/drawing/2014/main" id="{9576A0F8-B810-C640-8703-7C76994DDD25}"/>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3" name="Rectangle 232">
                <a:extLst>
                  <a:ext uri="{FF2B5EF4-FFF2-40B4-BE49-F238E27FC236}">
                    <a16:creationId xmlns:a16="http://schemas.microsoft.com/office/drawing/2014/main" id="{40744399-181B-DF44-8B4C-D830397195C3}"/>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4" name="Manual Operation 233">
                <a:extLst>
                  <a:ext uri="{FF2B5EF4-FFF2-40B4-BE49-F238E27FC236}">
                    <a16:creationId xmlns:a16="http://schemas.microsoft.com/office/drawing/2014/main" id="{2DD050BB-45E5-8944-BAE3-EBD38E668351}"/>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5" name="Rectangle 234">
                <a:extLst>
                  <a:ext uri="{FF2B5EF4-FFF2-40B4-BE49-F238E27FC236}">
                    <a16:creationId xmlns:a16="http://schemas.microsoft.com/office/drawing/2014/main" id="{640E4CA2-86E4-D44D-A533-722384CB2301}"/>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6" name="Rectangle 235">
                <a:extLst>
                  <a:ext uri="{FF2B5EF4-FFF2-40B4-BE49-F238E27FC236}">
                    <a16:creationId xmlns:a16="http://schemas.microsoft.com/office/drawing/2014/main" id="{B77E5866-B5D4-E640-8FA0-13CAC231AD7B}"/>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7" name="Rectangle 236">
                <a:extLst>
                  <a:ext uri="{FF2B5EF4-FFF2-40B4-BE49-F238E27FC236}">
                    <a16:creationId xmlns:a16="http://schemas.microsoft.com/office/drawing/2014/main" id="{11D56C22-AD0E-FE4C-B829-D4F7C0A70F47}"/>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8" name="Rectangle 237">
                <a:extLst>
                  <a:ext uri="{FF2B5EF4-FFF2-40B4-BE49-F238E27FC236}">
                    <a16:creationId xmlns:a16="http://schemas.microsoft.com/office/drawing/2014/main" id="{0C81345C-B58F-6F4A-B8DD-633394CE4248}"/>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9" name="Rectangle 238">
                <a:extLst>
                  <a:ext uri="{FF2B5EF4-FFF2-40B4-BE49-F238E27FC236}">
                    <a16:creationId xmlns:a16="http://schemas.microsoft.com/office/drawing/2014/main" id="{867E91CE-973A-F74E-A029-7FA3A556AE29}"/>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0" name="Oval 239">
                <a:extLst>
                  <a:ext uri="{FF2B5EF4-FFF2-40B4-BE49-F238E27FC236}">
                    <a16:creationId xmlns:a16="http://schemas.microsoft.com/office/drawing/2014/main" id="{27CF832A-E0E9-EB4F-A5A0-0C9CEAD97D95}"/>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41" name="Oval 240">
                <a:extLst>
                  <a:ext uri="{FF2B5EF4-FFF2-40B4-BE49-F238E27FC236}">
                    <a16:creationId xmlns:a16="http://schemas.microsoft.com/office/drawing/2014/main" id="{66686C04-6075-7B45-8DFB-9C0CDB9B01C7}"/>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272" name="Group 271">
            <a:extLst>
              <a:ext uri="{FF2B5EF4-FFF2-40B4-BE49-F238E27FC236}">
                <a16:creationId xmlns:a16="http://schemas.microsoft.com/office/drawing/2014/main" id="{17498631-7936-CC46-87CA-8EA2B8D432F5}"/>
              </a:ext>
            </a:extLst>
          </p:cNvPr>
          <p:cNvGrpSpPr/>
          <p:nvPr/>
        </p:nvGrpSpPr>
        <p:grpSpPr>
          <a:xfrm>
            <a:off x="6402370" y="3065998"/>
            <a:ext cx="786152" cy="893999"/>
            <a:chOff x="3071015" y="2445894"/>
            <a:chExt cx="1005260" cy="1171908"/>
          </a:xfrm>
        </p:grpSpPr>
        <p:grpSp>
          <p:nvGrpSpPr>
            <p:cNvPr id="273" name="Group 272">
              <a:extLst>
                <a:ext uri="{FF2B5EF4-FFF2-40B4-BE49-F238E27FC236}">
                  <a16:creationId xmlns:a16="http://schemas.microsoft.com/office/drawing/2014/main" id="{FF36C212-7285-FC41-AE2E-4CE4429DD852}"/>
                </a:ext>
              </a:extLst>
            </p:cNvPr>
            <p:cNvGrpSpPr/>
            <p:nvPr/>
          </p:nvGrpSpPr>
          <p:grpSpPr>
            <a:xfrm>
              <a:off x="3074942" y="2971665"/>
              <a:ext cx="1001333" cy="646137"/>
              <a:chOff x="3099010" y="2224073"/>
              <a:chExt cx="1001333" cy="646137"/>
            </a:xfrm>
          </p:grpSpPr>
          <p:sp>
            <p:nvSpPr>
              <p:cNvPr id="307" name="Rectangle 306">
                <a:extLst>
                  <a:ext uri="{FF2B5EF4-FFF2-40B4-BE49-F238E27FC236}">
                    <a16:creationId xmlns:a16="http://schemas.microsoft.com/office/drawing/2014/main" id="{5C237FAF-BA6D-344B-AEDC-56099776C80D}"/>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8" name="Rectangle 307">
                <a:extLst>
                  <a:ext uri="{FF2B5EF4-FFF2-40B4-BE49-F238E27FC236}">
                    <a16:creationId xmlns:a16="http://schemas.microsoft.com/office/drawing/2014/main" id="{03C4A439-80B4-8A46-85D0-0BC71416097E}"/>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9" name="Manual Operation 308">
                <a:extLst>
                  <a:ext uri="{FF2B5EF4-FFF2-40B4-BE49-F238E27FC236}">
                    <a16:creationId xmlns:a16="http://schemas.microsoft.com/office/drawing/2014/main" id="{B8D8C571-F777-8B4C-86D1-31192F593DA4}"/>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0" name="Rectangle 309">
                <a:extLst>
                  <a:ext uri="{FF2B5EF4-FFF2-40B4-BE49-F238E27FC236}">
                    <a16:creationId xmlns:a16="http://schemas.microsoft.com/office/drawing/2014/main" id="{A3C49952-CEB4-DC44-B9A7-A42F93D74365}"/>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1" name="Rectangle 310">
                <a:extLst>
                  <a:ext uri="{FF2B5EF4-FFF2-40B4-BE49-F238E27FC236}">
                    <a16:creationId xmlns:a16="http://schemas.microsoft.com/office/drawing/2014/main" id="{85AC7D59-B954-764B-A85B-56E5BCCD4EBD}"/>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2" name="Rectangle 311">
                <a:extLst>
                  <a:ext uri="{FF2B5EF4-FFF2-40B4-BE49-F238E27FC236}">
                    <a16:creationId xmlns:a16="http://schemas.microsoft.com/office/drawing/2014/main" id="{517DCF74-8F65-5248-8ADA-5F5BF8546DE3}"/>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3" name="Rectangle 312">
                <a:extLst>
                  <a:ext uri="{FF2B5EF4-FFF2-40B4-BE49-F238E27FC236}">
                    <a16:creationId xmlns:a16="http://schemas.microsoft.com/office/drawing/2014/main" id="{78CDAC70-8CCA-BD4B-87AB-0C62CE2BE8ED}"/>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4" name="Rectangle 313">
                <a:extLst>
                  <a:ext uri="{FF2B5EF4-FFF2-40B4-BE49-F238E27FC236}">
                    <a16:creationId xmlns:a16="http://schemas.microsoft.com/office/drawing/2014/main" id="{4ACBD293-2EFB-374C-8A8C-1A7044EAA376}"/>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5" name="Oval 314">
                <a:extLst>
                  <a:ext uri="{FF2B5EF4-FFF2-40B4-BE49-F238E27FC236}">
                    <a16:creationId xmlns:a16="http://schemas.microsoft.com/office/drawing/2014/main" id="{7BCE4CB8-F783-1C44-B1D3-BA137953790B}"/>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16" name="Oval 315">
                <a:extLst>
                  <a:ext uri="{FF2B5EF4-FFF2-40B4-BE49-F238E27FC236}">
                    <a16:creationId xmlns:a16="http://schemas.microsoft.com/office/drawing/2014/main" id="{64886DC1-ACC0-5D44-897F-C6B1F2366482}"/>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74" name="Group 273">
              <a:extLst>
                <a:ext uri="{FF2B5EF4-FFF2-40B4-BE49-F238E27FC236}">
                  <a16:creationId xmlns:a16="http://schemas.microsoft.com/office/drawing/2014/main" id="{A2963B2D-893E-FA46-BC97-2CC0E5DC1699}"/>
                </a:ext>
              </a:extLst>
            </p:cNvPr>
            <p:cNvGrpSpPr/>
            <p:nvPr/>
          </p:nvGrpSpPr>
          <p:grpSpPr>
            <a:xfrm>
              <a:off x="3074942" y="2796434"/>
              <a:ext cx="1001333" cy="646137"/>
              <a:chOff x="3099010" y="2224073"/>
              <a:chExt cx="1001333" cy="646137"/>
            </a:xfrm>
          </p:grpSpPr>
          <p:sp>
            <p:nvSpPr>
              <p:cNvPr id="297" name="Rectangle 296">
                <a:extLst>
                  <a:ext uri="{FF2B5EF4-FFF2-40B4-BE49-F238E27FC236}">
                    <a16:creationId xmlns:a16="http://schemas.microsoft.com/office/drawing/2014/main" id="{9BCAB74C-8042-3D41-A21D-57CD546A8142}"/>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8" name="Rectangle 297">
                <a:extLst>
                  <a:ext uri="{FF2B5EF4-FFF2-40B4-BE49-F238E27FC236}">
                    <a16:creationId xmlns:a16="http://schemas.microsoft.com/office/drawing/2014/main" id="{66DEE0DC-D491-FF4F-8A00-711E3D5DFAFE}"/>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9" name="Manual Operation 298">
                <a:extLst>
                  <a:ext uri="{FF2B5EF4-FFF2-40B4-BE49-F238E27FC236}">
                    <a16:creationId xmlns:a16="http://schemas.microsoft.com/office/drawing/2014/main" id="{ABADF352-612F-9246-B706-857E643B486A}"/>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0" name="Rectangle 299">
                <a:extLst>
                  <a:ext uri="{FF2B5EF4-FFF2-40B4-BE49-F238E27FC236}">
                    <a16:creationId xmlns:a16="http://schemas.microsoft.com/office/drawing/2014/main" id="{45B40531-383B-3A44-8733-17D5A64A5BB2}"/>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1" name="Rectangle 300">
                <a:extLst>
                  <a:ext uri="{FF2B5EF4-FFF2-40B4-BE49-F238E27FC236}">
                    <a16:creationId xmlns:a16="http://schemas.microsoft.com/office/drawing/2014/main" id="{C66CC939-8B72-E347-BB07-9259065476CE}"/>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2" name="Rectangle 301">
                <a:extLst>
                  <a:ext uri="{FF2B5EF4-FFF2-40B4-BE49-F238E27FC236}">
                    <a16:creationId xmlns:a16="http://schemas.microsoft.com/office/drawing/2014/main" id="{9BF9FA3D-1128-D445-B428-CF2E7967D36E}"/>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3" name="Rectangle 302">
                <a:extLst>
                  <a:ext uri="{FF2B5EF4-FFF2-40B4-BE49-F238E27FC236}">
                    <a16:creationId xmlns:a16="http://schemas.microsoft.com/office/drawing/2014/main" id="{68B34E00-8410-8E41-83AA-30402B0E8960}"/>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4" name="Rectangle 303">
                <a:extLst>
                  <a:ext uri="{FF2B5EF4-FFF2-40B4-BE49-F238E27FC236}">
                    <a16:creationId xmlns:a16="http://schemas.microsoft.com/office/drawing/2014/main" id="{47607BDD-C0AD-454E-8D5E-A6720D74D7B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5" name="Oval 304">
                <a:extLst>
                  <a:ext uri="{FF2B5EF4-FFF2-40B4-BE49-F238E27FC236}">
                    <a16:creationId xmlns:a16="http://schemas.microsoft.com/office/drawing/2014/main" id="{B29CC272-4D88-E24B-AD91-59AF2B4C9BFA}"/>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6" name="Oval 305">
                <a:extLst>
                  <a:ext uri="{FF2B5EF4-FFF2-40B4-BE49-F238E27FC236}">
                    <a16:creationId xmlns:a16="http://schemas.microsoft.com/office/drawing/2014/main" id="{9FBB4F85-7EB3-9047-AC01-840C063DD665}"/>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75" name="Group 274">
              <a:extLst>
                <a:ext uri="{FF2B5EF4-FFF2-40B4-BE49-F238E27FC236}">
                  <a16:creationId xmlns:a16="http://schemas.microsoft.com/office/drawing/2014/main" id="{EC8DB826-6B7C-1B45-9A93-6B6B400A5F6A}"/>
                </a:ext>
              </a:extLst>
            </p:cNvPr>
            <p:cNvGrpSpPr/>
            <p:nvPr/>
          </p:nvGrpSpPr>
          <p:grpSpPr>
            <a:xfrm>
              <a:off x="3074942" y="2620394"/>
              <a:ext cx="1001333" cy="646137"/>
              <a:chOff x="3099010" y="2224073"/>
              <a:chExt cx="1001333" cy="646137"/>
            </a:xfrm>
          </p:grpSpPr>
          <p:sp>
            <p:nvSpPr>
              <p:cNvPr id="287" name="Rectangle 286">
                <a:extLst>
                  <a:ext uri="{FF2B5EF4-FFF2-40B4-BE49-F238E27FC236}">
                    <a16:creationId xmlns:a16="http://schemas.microsoft.com/office/drawing/2014/main" id="{FBDF6966-1610-1448-828E-59E236AB9FC3}"/>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8" name="Rectangle 287">
                <a:extLst>
                  <a:ext uri="{FF2B5EF4-FFF2-40B4-BE49-F238E27FC236}">
                    <a16:creationId xmlns:a16="http://schemas.microsoft.com/office/drawing/2014/main" id="{1E011CA5-0561-7D43-A5D6-F2E2EF87DB49}"/>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9" name="Manual Operation 288">
                <a:extLst>
                  <a:ext uri="{FF2B5EF4-FFF2-40B4-BE49-F238E27FC236}">
                    <a16:creationId xmlns:a16="http://schemas.microsoft.com/office/drawing/2014/main" id="{7D1AA3C3-4C8C-F04C-9403-C73886952FC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0" name="Rectangle 289">
                <a:extLst>
                  <a:ext uri="{FF2B5EF4-FFF2-40B4-BE49-F238E27FC236}">
                    <a16:creationId xmlns:a16="http://schemas.microsoft.com/office/drawing/2014/main" id="{5513AB77-D937-6841-A314-41DBFCD1F728}"/>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1" name="Rectangle 290">
                <a:extLst>
                  <a:ext uri="{FF2B5EF4-FFF2-40B4-BE49-F238E27FC236}">
                    <a16:creationId xmlns:a16="http://schemas.microsoft.com/office/drawing/2014/main" id="{A8D7805C-D6BB-8D46-A4C4-74FEBA1679E7}"/>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2" name="Rectangle 291">
                <a:extLst>
                  <a:ext uri="{FF2B5EF4-FFF2-40B4-BE49-F238E27FC236}">
                    <a16:creationId xmlns:a16="http://schemas.microsoft.com/office/drawing/2014/main" id="{9FC30371-4946-B948-91FA-FAD1EDE2B23D}"/>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3" name="Rectangle 292">
                <a:extLst>
                  <a:ext uri="{FF2B5EF4-FFF2-40B4-BE49-F238E27FC236}">
                    <a16:creationId xmlns:a16="http://schemas.microsoft.com/office/drawing/2014/main" id="{FBF36FD3-5AB4-5E41-B507-C1D335C4A724}"/>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4" name="Rectangle 293">
                <a:extLst>
                  <a:ext uri="{FF2B5EF4-FFF2-40B4-BE49-F238E27FC236}">
                    <a16:creationId xmlns:a16="http://schemas.microsoft.com/office/drawing/2014/main" id="{82C82BC3-C36B-8C42-84AB-101302671A47}"/>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5" name="Oval 294">
                <a:extLst>
                  <a:ext uri="{FF2B5EF4-FFF2-40B4-BE49-F238E27FC236}">
                    <a16:creationId xmlns:a16="http://schemas.microsoft.com/office/drawing/2014/main" id="{1638CAA5-52CF-854D-A6E8-FCAFDBEC22DB}"/>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96" name="Oval 295">
                <a:extLst>
                  <a:ext uri="{FF2B5EF4-FFF2-40B4-BE49-F238E27FC236}">
                    <a16:creationId xmlns:a16="http://schemas.microsoft.com/office/drawing/2014/main" id="{6FA3F42F-3558-DD41-83A3-13D28E25E7D9}"/>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276" name="Group 275">
              <a:extLst>
                <a:ext uri="{FF2B5EF4-FFF2-40B4-BE49-F238E27FC236}">
                  <a16:creationId xmlns:a16="http://schemas.microsoft.com/office/drawing/2014/main" id="{1BCB0A7F-485B-864F-830E-697DCA09A383}"/>
                </a:ext>
              </a:extLst>
            </p:cNvPr>
            <p:cNvGrpSpPr/>
            <p:nvPr/>
          </p:nvGrpSpPr>
          <p:grpSpPr>
            <a:xfrm>
              <a:off x="3071015" y="2445894"/>
              <a:ext cx="1001333" cy="646137"/>
              <a:chOff x="3099010" y="2224073"/>
              <a:chExt cx="1001333" cy="646137"/>
            </a:xfrm>
          </p:grpSpPr>
          <p:sp>
            <p:nvSpPr>
              <p:cNvPr id="277" name="Rectangle 276">
                <a:extLst>
                  <a:ext uri="{FF2B5EF4-FFF2-40B4-BE49-F238E27FC236}">
                    <a16:creationId xmlns:a16="http://schemas.microsoft.com/office/drawing/2014/main" id="{43A35122-AF54-8E4B-A18D-3816D2245707}"/>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8" name="Rectangle 277">
                <a:extLst>
                  <a:ext uri="{FF2B5EF4-FFF2-40B4-BE49-F238E27FC236}">
                    <a16:creationId xmlns:a16="http://schemas.microsoft.com/office/drawing/2014/main" id="{2744DC4C-AC3A-D748-B4F7-B85A22649849}"/>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79" name="Manual Operation 278">
                <a:extLst>
                  <a:ext uri="{FF2B5EF4-FFF2-40B4-BE49-F238E27FC236}">
                    <a16:creationId xmlns:a16="http://schemas.microsoft.com/office/drawing/2014/main" id="{EBEA1294-0DC3-E84D-9D3D-490F76E0F20E}"/>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0" name="Rectangle 279">
                <a:extLst>
                  <a:ext uri="{FF2B5EF4-FFF2-40B4-BE49-F238E27FC236}">
                    <a16:creationId xmlns:a16="http://schemas.microsoft.com/office/drawing/2014/main" id="{05FC2C32-233B-5442-8C6D-BBA43F639F31}"/>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1" name="Rectangle 280">
                <a:extLst>
                  <a:ext uri="{FF2B5EF4-FFF2-40B4-BE49-F238E27FC236}">
                    <a16:creationId xmlns:a16="http://schemas.microsoft.com/office/drawing/2014/main" id="{9770847F-795E-0147-85C1-96AAA0BCC79F}"/>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2" name="Rectangle 281">
                <a:extLst>
                  <a:ext uri="{FF2B5EF4-FFF2-40B4-BE49-F238E27FC236}">
                    <a16:creationId xmlns:a16="http://schemas.microsoft.com/office/drawing/2014/main" id="{EB05F5B0-97B9-CD48-9A8F-F6DCAA3BE4E7}"/>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3" name="Rectangle 282">
                <a:extLst>
                  <a:ext uri="{FF2B5EF4-FFF2-40B4-BE49-F238E27FC236}">
                    <a16:creationId xmlns:a16="http://schemas.microsoft.com/office/drawing/2014/main" id="{893AD48B-2F65-A149-8A7D-03F171BED92B}"/>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4" name="Rectangle 283">
                <a:extLst>
                  <a:ext uri="{FF2B5EF4-FFF2-40B4-BE49-F238E27FC236}">
                    <a16:creationId xmlns:a16="http://schemas.microsoft.com/office/drawing/2014/main" id="{0FBD863E-0D96-1046-B275-8CCC403A0CDA}"/>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5" name="Oval 284">
                <a:extLst>
                  <a:ext uri="{FF2B5EF4-FFF2-40B4-BE49-F238E27FC236}">
                    <a16:creationId xmlns:a16="http://schemas.microsoft.com/office/drawing/2014/main" id="{84A7E9D7-6D01-FD49-8030-39434482E03B}"/>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86" name="Oval 285">
                <a:extLst>
                  <a:ext uri="{FF2B5EF4-FFF2-40B4-BE49-F238E27FC236}">
                    <a16:creationId xmlns:a16="http://schemas.microsoft.com/office/drawing/2014/main" id="{7A2E12CD-11B2-2047-A5B5-8EED62FF63F8}"/>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cxnSp>
        <p:nvCxnSpPr>
          <p:cNvPr id="4" name="Straight Arrow Connector 3">
            <a:extLst>
              <a:ext uri="{FF2B5EF4-FFF2-40B4-BE49-F238E27FC236}">
                <a16:creationId xmlns:a16="http://schemas.microsoft.com/office/drawing/2014/main" id="{14E55529-D1F9-7749-B953-A457B6368FBA}"/>
              </a:ext>
            </a:extLst>
          </p:cNvPr>
          <p:cNvCxnSpPr/>
          <p:nvPr/>
        </p:nvCxnSpPr>
        <p:spPr>
          <a:xfrm>
            <a:off x="2399071" y="3671072"/>
            <a:ext cx="3883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7AEE0B1-6890-BA47-86C6-F6E6C9EA7C75}"/>
              </a:ext>
            </a:extLst>
          </p:cNvPr>
          <p:cNvSpPr txBox="1"/>
          <p:nvPr/>
        </p:nvSpPr>
        <p:spPr>
          <a:xfrm>
            <a:off x="3428395" y="2725863"/>
            <a:ext cx="2104103" cy="954107"/>
          </a:xfrm>
          <a:prstGeom prst="rect">
            <a:avLst/>
          </a:prstGeom>
          <a:noFill/>
        </p:spPr>
        <p:txBody>
          <a:bodyPr wrap="square" rtlCol="0">
            <a:spAutoFit/>
          </a:bodyPr>
          <a:lstStyle/>
          <a:p>
            <a:r>
              <a:rPr lang="en-US" sz="1400" dirty="0"/>
              <a:t>How can a recursive resolver know an authoritative server supports </a:t>
            </a:r>
            <a:r>
              <a:rPr lang="en-US" sz="1400" dirty="0" err="1"/>
              <a:t>ADoT</a:t>
            </a:r>
            <a:r>
              <a:rPr lang="en-US" sz="1400" dirty="0"/>
              <a:t>?</a:t>
            </a:r>
          </a:p>
        </p:txBody>
      </p:sp>
      <p:sp>
        <p:nvSpPr>
          <p:cNvPr id="3" name="Slide Number Placeholder 2">
            <a:extLst>
              <a:ext uri="{FF2B5EF4-FFF2-40B4-BE49-F238E27FC236}">
                <a16:creationId xmlns:a16="http://schemas.microsoft.com/office/drawing/2014/main" id="{CFC8814B-AD57-E44C-BECC-51A820AC0031}"/>
              </a:ext>
            </a:extLst>
          </p:cNvPr>
          <p:cNvSpPr>
            <a:spLocks noGrp="1"/>
          </p:cNvSpPr>
          <p:nvPr>
            <p:ph type="sldNum" sz="quarter" idx="11"/>
          </p:nvPr>
        </p:nvSpPr>
        <p:spPr/>
        <p:txBody>
          <a:bodyPr/>
          <a:lstStyle/>
          <a:p>
            <a:fld id="{407C8B75-4858-41E6-BEC3-A0853FA4AC5B}" type="slidenum">
              <a:rPr lang="en-US" smtClean="0"/>
              <a:pPr/>
              <a:t>8</a:t>
            </a:fld>
            <a:endParaRPr lang="en-US" dirty="0"/>
          </a:p>
        </p:txBody>
      </p:sp>
    </p:spTree>
    <p:extLst>
      <p:ext uri="{BB962C8B-B14F-4D97-AF65-F5344CB8AC3E}">
        <p14:creationId xmlns:p14="http://schemas.microsoft.com/office/powerpoint/2010/main" val="19210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AACDBF80-4D80-5F42-BB10-152D8C690FE8}"/>
              </a:ext>
            </a:extLst>
          </p:cNvPr>
          <p:cNvGrpSpPr/>
          <p:nvPr/>
        </p:nvGrpSpPr>
        <p:grpSpPr>
          <a:xfrm>
            <a:off x="2046603" y="3382246"/>
            <a:ext cx="2045362" cy="698240"/>
            <a:chOff x="6616876" y="625454"/>
            <a:chExt cx="2727149" cy="930987"/>
          </a:xfrm>
        </p:grpSpPr>
        <p:sp>
          <p:nvSpPr>
            <p:cNvPr id="38" name="Rectangle 37">
              <a:extLst>
                <a:ext uri="{FF2B5EF4-FFF2-40B4-BE49-F238E27FC236}">
                  <a16:creationId xmlns:a16="http://schemas.microsoft.com/office/drawing/2014/main" id="{805F79B7-C636-C045-B706-712CD454717B}"/>
                </a:ext>
              </a:extLst>
            </p:cNvPr>
            <p:cNvSpPr/>
            <p:nvPr/>
          </p:nvSpPr>
          <p:spPr>
            <a:xfrm>
              <a:off x="6616876" y="625454"/>
              <a:ext cx="2727149" cy="930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9" name="Straight Arrow Connector 38">
              <a:extLst>
                <a:ext uri="{FF2B5EF4-FFF2-40B4-BE49-F238E27FC236}">
                  <a16:creationId xmlns:a16="http://schemas.microsoft.com/office/drawing/2014/main" id="{DB03D837-787A-EF4A-811B-192C77C7887A}"/>
                </a:ext>
              </a:extLst>
            </p:cNvPr>
            <p:cNvCxnSpPr>
              <a:cxnSpLocks/>
            </p:cNvCxnSpPr>
            <p:nvPr/>
          </p:nvCxnSpPr>
          <p:spPr>
            <a:xfrm>
              <a:off x="6893946" y="1198007"/>
              <a:ext cx="2221844" cy="0"/>
            </a:xfrm>
            <a:prstGeom prst="straightConnector1">
              <a:avLst/>
            </a:prstGeom>
            <a:solidFill>
              <a:schemeClr val="bg1"/>
            </a:solidFill>
            <a:ln>
              <a:headEnd type="triangle"/>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8495A25-B00B-854C-96CB-59547F95E472}"/>
                </a:ext>
              </a:extLst>
            </p:cNvPr>
            <p:cNvSpPr txBox="1"/>
            <p:nvPr/>
          </p:nvSpPr>
          <p:spPr>
            <a:xfrm>
              <a:off x="6616876" y="828675"/>
              <a:ext cx="2727149" cy="400109"/>
            </a:xfrm>
            <a:prstGeom prst="rect">
              <a:avLst/>
            </a:prstGeom>
            <a:noFill/>
          </p:spPr>
          <p:txBody>
            <a:bodyPr wrap="square" rtlCol="0">
              <a:spAutoFit/>
            </a:bodyPr>
            <a:lstStyle/>
            <a:p>
              <a:pPr algn="ctr"/>
              <a:r>
                <a:rPr lang="en-US" sz="1350" dirty="0"/>
                <a:t>Connection refused</a:t>
              </a:r>
            </a:p>
          </p:txBody>
        </p:sp>
      </p:grpSp>
      <p:grpSp>
        <p:nvGrpSpPr>
          <p:cNvPr id="36" name="Group 35">
            <a:extLst>
              <a:ext uri="{FF2B5EF4-FFF2-40B4-BE49-F238E27FC236}">
                <a16:creationId xmlns:a16="http://schemas.microsoft.com/office/drawing/2014/main" id="{C50C6D0A-108A-D24B-8431-AECFDFB56027}"/>
              </a:ext>
            </a:extLst>
          </p:cNvPr>
          <p:cNvGrpSpPr/>
          <p:nvPr/>
        </p:nvGrpSpPr>
        <p:grpSpPr>
          <a:xfrm>
            <a:off x="2148686" y="3382246"/>
            <a:ext cx="1943280" cy="698240"/>
            <a:chOff x="6616876" y="625454"/>
            <a:chExt cx="2727149" cy="930987"/>
          </a:xfrm>
        </p:grpSpPr>
        <p:sp>
          <p:nvSpPr>
            <p:cNvPr id="24" name="Rectangle 23">
              <a:extLst>
                <a:ext uri="{FF2B5EF4-FFF2-40B4-BE49-F238E27FC236}">
                  <a16:creationId xmlns:a16="http://schemas.microsoft.com/office/drawing/2014/main" id="{6074E87B-8525-0647-8B8D-53B268EC983A}"/>
                </a:ext>
              </a:extLst>
            </p:cNvPr>
            <p:cNvSpPr/>
            <p:nvPr/>
          </p:nvSpPr>
          <p:spPr>
            <a:xfrm>
              <a:off x="6616876" y="625454"/>
              <a:ext cx="2727149" cy="930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 name="Straight Arrow Connector 29">
              <a:extLst>
                <a:ext uri="{FF2B5EF4-FFF2-40B4-BE49-F238E27FC236}">
                  <a16:creationId xmlns:a16="http://schemas.microsoft.com/office/drawing/2014/main" id="{E3C68D8E-083B-9741-BA04-E852A73AFC38}"/>
                </a:ext>
              </a:extLst>
            </p:cNvPr>
            <p:cNvCxnSpPr>
              <a:cxnSpLocks/>
            </p:cNvCxnSpPr>
            <p:nvPr/>
          </p:nvCxnSpPr>
          <p:spPr>
            <a:xfrm>
              <a:off x="6893946" y="1198007"/>
              <a:ext cx="2221844" cy="0"/>
            </a:xfrm>
            <a:prstGeom prst="straightConnector1">
              <a:avLst/>
            </a:prstGeom>
            <a:solidFill>
              <a:schemeClr val="bg1"/>
            </a:solidFill>
            <a:ln>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3780338-A7B6-D34D-8795-ED6FA3F97701}"/>
                </a:ext>
              </a:extLst>
            </p:cNvPr>
            <p:cNvSpPr txBox="1"/>
            <p:nvPr/>
          </p:nvSpPr>
          <p:spPr>
            <a:xfrm>
              <a:off x="6616876" y="828675"/>
              <a:ext cx="2727149" cy="400109"/>
            </a:xfrm>
            <a:prstGeom prst="rect">
              <a:avLst/>
            </a:prstGeom>
            <a:noFill/>
          </p:spPr>
          <p:txBody>
            <a:bodyPr wrap="square" rtlCol="0">
              <a:spAutoFit/>
            </a:bodyPr>
            <a:lstStyle/>
            <a:p>
              <a:pPr algn="ctr"/>
              <a:r>
                <a:rPr lang="en-US" sz="1350" dirty="0"/>
                <a:t>Port 853</a:t>
              </a:r>
            </a:p>
          </p:txBody>
        </p:sp>
      </p:grpSp>
      <p:grpSp>
        <p:nvGrpSpPr>
          <p:cNvPr id="41" name="Group 40">
            <a:extLst>
              <a:ext uri="{FF2B5EF4-FFF2-40B4-BE49-F238E27FC236}">
                <a16:creationId xmlns:a16="http://schemas.microsoft.com/office/drawing/2014/main" id="{EC282733-977A-9046-AA2E-B6D1A7304B1D}"/>
              </a:ext>
            </a:extLst>
          </p:cNvPr>
          <p:cNvGrpSpPr/>
          <p:nvPr/>
        </p:nvGrpSpPr>
        <p:grpSpPr>
          <a:xfrm>
            <a:off x="2046603" y="3393958"/>
            <a:ext cx="2045362" cy="698240"/>
            <a:chOff x="6616876" y="625454"/>
            <a:chExt cx="2727149" cy="930987"/>
          </a:xfrm>
        </p:grpSpPr>
        <p:sp>
          <p:nvSpPr>
            <p:cNvPr id="42" name="Rectangle 41">
              <a:extLst>
                <a:ext uri="{FF2B5EF4-FFF2-40B4-BE49-F238E27FC236}">
                  <a16:creationId xmlns:a16="http://schemas.microsoft.com/office/drawing/2014/main" id="{7B01A3B0-4A33-A343-BC03-2EE89454B67C}"/>
                </a:ext>
              </a:extLst>
            </p:cNvPr>
            <p:cNvSpPr/>
            <p:nvPr/>
          </p:nvSpPr>
          <p:spPr>
            <a:xfrm>
              <a:off x="6616876" y="625454"/>
              <a:ext cx="2727149" cy="930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3" name="Straight Arrow Connector 42">
              <a:extLst>
                <a:ext uri="{FF2B5EF4-FFF2-40B4-BE49-F238E27FC236}">
                  <a16:creationId xmlns:a16="http://schemas.microsoft.com/office/drawing/2014/main" id="{35C356B9-959A-9C47-9B3E-BF906B2C925C}"/>
                </a:ext>
              </a:extLst>
            </p:cNvPr>
            <p:cNvCxnSpPr>
              <a:cxnSpLocks/>
            </p:cNvCxnSpPr>
            <p:nvPr/>
          </p:nvCxnSpPr>
          <p:spPr>
            <a:xfrm>
              <a:off x="6893946" y="1198007"/>
              <a:ext cx="2221844" cy="0"/>
            </a:xfrm>
            <a:prstGeom prst="straightConnector1">
              <a:avLst/>
            </a:prstGeom>
            <a:solidFill>
              <a:schemeClr val="bg1"/>
            </a:solidFill>
            <a:ln>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0528E3F-1DE0-2F4B-9002-D72791B16779}"/>
                </a:ext>
              </a:extLst>
            </p:cNvPr>
            <p:cNvSpPr txBox="1"/>
            <p:nvPr/>
          </p:nvSpPr>
          <p:spPr>
            <a:xfrm>
              <a:off x="6616876" y="828675"/>
              <a:ext cx="2727149" cy="400109"/>
            </a:xfrm>
            <a:prstGeom prst="rect">
              <a:avLst/>
            </a:prstGeom>
            <a:noFill/>
          </p:spPr>
          <p:txBody>
            <a:bodyPr wrap="square" rtlCol="0">
              <a:spAutoFit/>
            </a:bodyPr>
            <a:lstStyle/>
            <a:p>
              <a:pPr algn="ctr"/>
              <a:r>
                <a:rPr lang="en-US" sz="1350" dirty="0"/>
                <a:t>Port 53</a:t>
              </a:r>
            </a:p>
          </p:txBody>
        </p:sp>
      </p:grpSp>
      <p:grpSp>
        <p:nvGrpSpPr>
          <p:cNvPr id="45" name="Group 44">
            <a:extLst>
              <a:ext uri="{FF2B5EF4-FFF2-40B4-BE49-F238E27FC236}">
                <a16:creationId xmlns:a16="http://schemas.microsoft.com/office/drawing/2014/main" id="{0EB02AA6-351F-134F-8C91-185D0F2B7FFB}"/>
              </a:ext>
            </a:extLst>
          </p:cNvPr>
          <p:cNvGrpSpPr/>
          <p:nvPr/>
        </p:nvGrpSpPr>
        <p:grpSpPr>
          <a:xfrm>
            <a:off x="2046603" y="3393958"/>
            <a:ext cx="2045362" cy="698240"/>
            <a:chOff x="6616876" y="625454"/>
            <a:chExt cx="2727149" cy="930987"/>
          </a:xfrm>
        </p:grpSpPr>
        <p:sp>
          <p:nvSpPr>
            <p:cNvPr id="46" name="Rectangle 45">
              <a:extLst>
                <a:ext uri="{FF2B5EF4-FFF2-40B4-BE49-F238E27FC236}">
                  <a16:creationId xmlns:a16="http://schemas.microsoft.com/office/drawing/2014/main" id="{975EF489-F65D-1148-97BB-A22413EC4CC8}"/>
                </a:ext>
              </a:extLst>
            </p:cNvPr>
            <p:cNvSpPr/>
            <p:nvPr/>
          </p:nvSpPr>
          <p:spPr>
            <a:xfrm>
              <a:off x="6616876" y="625454"/>
              <a:ext cx="2727149" cy="930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7" name="Straight Arrow Connector 46">
              <a:extLst>
                <a:ext uri="{FF2B5EF4-FFF2-40B4-BE49-F238E27FC236}">
                  <a16:creationId xmlns:a16="http://schemas.microsoft.com/office/drawing/2014/main" id="{30C2DDD7-A8FF-1E46-AB00-5AF6D72FA673}"/>
                </a:ext>
              </a:extLst>
            </p:cNvPr>
            <p:cNvCxnSpPr>
              <a:cxnSpLocks/>
            </p:cNvCxnSpPr>
            <p:nvPr/>
          </p:nvCxnSpPr>
          <p:spPr>
            <a:xfrm>
              <a:off x="6893946" y="1198007"/>
              <a:ext cx="2221844" cy="0"/>
            </a:xfrm>
            <a:prstGeom prst="straightConnector1">
              <a:avLst/>
            </a:prstGeom>
            <a:solidFill>
              <a:schemeClr val="bg1"/>
            </a:solidFill>
            <a:ln>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9AA80A0-8B9E-F744-B591-A3E946145713}"/>
                </a:ext>
              </a:extLst>
            </p:cNvPr>
            <p:cNvSpPr txBox="1"/>
            <p:nvPr/>
          </p:nvSpPr>
          <p:spPr>
            <a:xfrm>
              <a:off x="6616876" y="828675"/>
              <a:ext cx="2727149" cy="400109"/>
            </a:xfrm>
            <a:prstGeom prst="rect">
              <a:avLst/>
            </a:prstGeom>
            <a:noFill/>
          </p:spPr>
          <p:txBody>
            <a:bodyPr wrap="square" rtlCol="0">
              <a:spAutoFit/>
            </a:bodyPr>
            <a:lstStyle/>
            <a:p>
              <a:pPr algn="ctr"/>
              <a:r>
                <a:rPr lang="en-US" sz="1350" dirty="0"/>
                <a:t>SYN/ACK</a:t>
              </a:r>
            </a:p>
          </p:txBody>
        </p:sp>
      </p:grpSp>
      <p:sp>
        <p:nvSpPr>
          <p:cNvPr id="2" name="Title 1">
            <a:extLst>
              <a:ext uri="{FF2B5EF4-FFF2-40B4-BE49-F238E27FC236}">
                <a16:creationId xmlns:a16="http://schemas.microsoft.com/office/drawing/2014/main" id="{21BE93B3-B534-4841-8FDD-7851D026B99A}"/>
              </a:ext>
            </a:extLst>
          </p:cNvPr>
          <p:cNvSpPr>
            <a:spLocks noGrp="1"/>
          </p:cNvSpPr>
          <p:nvPr>
            <p:ph type="title"/>
          </p:nvPr>
        </p:nvSpPr>
        <p:spPr/>
        <p:txBody>
          <a:bodyPr/>
          <a:lstStyle/>
          <a:p>
            <a:r>
              <a:rPr lang="en-US" dirty="0"/>
              <a:t>What port numbers should be considered?</a:t>
            </a:r>
          </a:p>
        </p:txBody>
      </p:sp>
      <p:sp>
        <p:nvSpPr>
          <p:cNvPr id="6" name="TextBox 5">
            <a:extLst>
              <a:ext uri="{FF2B5EF4-FFF2-40B4-BE49-F238E27FC236}">
                <a16:creationId xmlns:a16="http://schemas.microsoft.com/office/drawing/2014/main" id="{05D7BE5A-E67F-4A45-BD75-5D506B3C13BE}"/>
              </a:ext>
            </a:extLst>
          </p:cNvPr>
          <p:cNvSpPr txBox="1"/>
          <p:nvPr/>
        </p:nvSpPr>
        <p:spPr>
          <a:xfrm>
            <a:off x="966393" y="2869893"/>
            <a:ext cx="1692593" cy="300082"/>
          </a:xfrm>
          <a:prstGeom prst="rect">
            <a:avLst/>
          </a:prstGeom>
          <a:noFill/>
        </p:spPr>
        <p:txBody>
          <a:bodyPr wrap="square" rtlCol="0">
            <a:spAutoFit/>
          </a:bodyPr>
          <a:lstStyle/>
          <a:p>
            <a:r>
              <a:rPr lang="en-US" sz="1350" dirty="0"/>
              <a:t>Recursive resolver</a:t>
            </a:r>
          </a:p>
        </p:txBody>
      </p:sp>
      <p:sp>
        <p:nvSpPr>
          <p:cNvPr id="22" name="TextBox 21">
            <a:extLst>
              <a:ext uri="{FF2B5EF4-FFF2-40B4-BE49-F238E27FC236}">
                <a16:creationId xmlns:a16="http://schemas.microsoft.com/office/drawing/2014/main" id="{13ABC275-7CA5-3245-91FE-4EECE5075373}"/>
              </a:ext>
            </a:extLst>
          </p:cNvPr>
          <p:cNvSpPr txBox="1"/>
          <p:nvPr/>
        </p:nvSpPr>
        <p:spPr>
          <a:xfrm>
            <a:off x="7126471" y="2869893"/>
            <a:ext cx="1660922" cy="300082"/>
          </a:xfrm>
          <a:prstGeom prst="rect">
            <a:avLst/>
          </a:prstGeom>
          <a:noFill/>
        </p:spPr>
        <p:txBody>
          <a:bodyPr wrap="square" rtlCol="0">
            <a:spAutoFit/>
          </a:bodyPr>
          <a:lstStyle/>
          <a:p>
            <a:r>
              <a:rPr lang="en-US" sz="1350" dirty="0"/>
              <a:t>Authoritative server</a:t>
            </a:r>
          </a:p>
        </p:txBody>
      </p:sp>
      <p:grpSp>
        <p:nvGrpSpPr>
          <p:cNvPr id="50" name="Group 49">
            <a:extLst>
              <a:ext uri="{FF2B5EF4-FFF2-40B4-BE49-F238E27FC236}">
                <a16:creationId xmlns:a16="http://schemas.microsoft.com/office/drawing/2014/main" id="{30FF169E-82DF-9845-BC3B-FB2B3ED90FD3}"/>
              </a:ext>
            </a:extLst>
          </p:cNvPr>
          <p:cNvGrpSpPr/>
          <p:nvPr/>
        </p:nvGrpSpPr>
        <p:grpSpPr>
          <a:xfrm>
            <a:off x="5460087" y="3534663"/>
            <a:ext cx="1666383" cy="300082"/>
            <a:chOff x="7229840" y="3154317"/>
            <a:chExt cx="2221844" cy="400109"/>
          </a:xfrm>
        </p:grpSpPr>
        <p:cxnSp>
          <p:nvCxnSpPr>
            <p:cNvPr id="26" name="Straight Arrow Connector 25">
              <a:extLst>
                <a:ext uri="{FF2B5EF4-FFF2-40B4-BE49-F238E27FC236}">
                  <a16:creationId xmlns:a16="http://schemas.microsoft.com/office/drawing/2014/main" id="{E5AC1243-0070-FA41-A73A-B13D9DAA8E11}"/>
                </a:ext>
              </a:extLst>
            </p:cNvPr>
            <p:cNvCxnSpPr>
              <a:cxnSpLocks/>
            </p:cNvCxnSpPr>
            <p:nvPr/>
          </p:nvCxnSpPr>
          <p:spPr>
            <a:xfrm>
              <a:off x="7229840" y="3534785"/>
              <a:ext cx="2221844"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400A46A-4B96-2B47-896C-835BE343E4AB}"/>
                </a:ext>
              </a:extLst>
            </p:cNvPr>
            <p:cNvSpPr txBox="1"/>
            <p:nvPr/>
          </p:nvSpPr>
          <p:spPr>
            <a:xfrm>
              <a:off x="7588175" y="3154317"/>
              <a:ext cx="1484389" cy="400109"/>
            </a:xfrm>
            <a:prstGeom prst="rect">
              <a:avLst/>
            </a:prstGeom>
            <a:noFill/>
          </p:spPr>
          <p:txBody>
            <a:bodyPr wrap="square" rtlCol="0">
              <a:spAutoFit/>
            </a:bodyPr>
            <a:lstStyle/>
            <a:p>
              <a:pPr algn="ctr"/>
              <a:r>
                <a:rPr lang="en-US" sz="1350" dirty="0"/>
                <a:t>Port 53</a:t>
              </a:r>
            </a:p>
          </p:txBody>
        </p:sp>
      </p:grpSp>
      <p:sp>
        <p:nvSpPr>
          <p:cNvPr id="25" name="Trapezoid 24">
            <a:extLst>
              <a:ext uri="{FF2B5EF4-FFF2-40B4-BE49-F238E27FC236}">
                <a16:creationId xmlns:a16="http://schemas.microsoft.com/office/drawing/2014/main" id="{039D5161-FC65-BB41-A5AC-F4197459122C}"/>
              </a:ext>
            </a:extLst>
          </p:cNvPr>
          <p:cNvSpPr/>
          <p:nvPr/>
        </p:nvSpPr>
        <p:spPr>
          <a:xfrm rot="10800000">
            <a:off x="4477423" y="3809504"/>
            <a:ext cx="473075" cy="244475"/>
          </a:xfrm>
          <a:prstGeom prst="trapezoid">
            <a:avLst>
              <a:gd name="adj" fmla="val 9416"/>
            </a:avLst>
          </a:prstGeom>
          <a:solidFill>
            <a:schemeClr val="tx1"/>
          </a:solidFill>
          <a:ln>
            <a:noFill/>
          </a:ln>
          <a:effectLst>
            <a:glow rad="25400">
              <a:schemeClr val="bg2">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49" name="Rectangle 148">
            <a:extLst>
              <a:ext uri="{FF2B5EF4-FFF2-40B4-BE49-F238E27FC236}">
                <a16:creationId xmlns:a16="http://schemas.microsoft.com/office/drawing/2014/main" id="{68212815-3044-DD4A-BC9E-D045865A0E8C}"/>
              </a:ext>
            </a:extLst>
          </p:cNvPr>
          <p:cNvSpPr/>
          <p:nvPr/>
        </p:nvSpPr>
        <p:spPr>
          <a:xfrm>
            <a:off x="4501897" y="4057377"/>
            <a:ext cx="426012" cy="57118"/>
          </a:xfrm>
          <a:prstGeom prst="rect">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0" name="Rectangle 149">
            <a:extLst>
              <a:ext uri="{FF2B5EF4-FFF2-40B4-BE49-F238E27FC236}">
                <a16:creationId xmlns:a16="http://schemas.microsoft.com/office/drawing/2014/main" id="{A5827E97-92EB-7B4E-8CC4-6233F0BAD1A2}"/>
              </a:ext>
            </a:extLst>
          </p:cNvPr>
          <p:cNvSpPr/>
          <p:nvPr/>
        </p:nvSpPr>
        <p:spPr>
          <a:xfrm>
            <a:off x="4021044" y="4117004"/>
            <a:ext cx="1385831" cy="1500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162" name="Graphic 161" descr="Devil face with solid fill">
            <a:extLst>
              <a:ext uri="{FF2B5EF4-FFF2-40B4-BE49-F238E27FC236}">
                <a16:creationId xmlns:a16="http://schemas.microsoft.com/office/drawing/2014/main" id="{7C5D1311-2BB9-0649-A13A-C6B279963C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2454" y="3337614"/>
            <a:ext cx="496136" cy="496136"/>
          </a:xfrm>
          <a:prstGeom prst="rect">
            <a:avLst/>
          </a:prstGeom>
        </p:spPr>
      </p:pic>
      <p:sp>
        <p:nvSpPr>
          <p:cNvPr id="163" name="TextBox 162">
            <a:extLst>
              <a:ext uri="{FF2B5EF4-FFF2-40B4-BE49-F238E27FC236}">
                <a16:creationId xmlns:a16="http://schemas.microsoft.com/office/drawing/2014/main" id="{28F6E036-1C9C-274E-AF8E-97BB5FD4CD49}"/>
              </a:ext>
            </a:extLst>
          </p:cNvPr>
          <p:cNvSpPr txBox="1"/>
          <p:nvPr/>
        </p:nvSpPr>
        <p:spPr>
          <a:xfrm>
            <a:off x="697584" y="857839"/>
            <a:ext cx="7899661"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RFC7858 mandates port 853 for DoT queries</a:t>
            </a:r>
          </a:p>
          <a:p>
            <a:pPr marL="285750" indent="-285750">
              <a:buFont typeface="Arial" panose="020B0604020202020204" pitchFamily="34" charset="0"/>
              <a:buChar char="•"/>
            </a:pPr>
            <a:r>
              <a:rPr lang="en-US" sz="2000" dirty="0"/>
              <a:t>On-path adversaries can manipulate traffic bound for a specific port, possibly triggering a recursive resolver to downgrade a connection to a traditional </a:t>
            </a:r>
            <a:r>
              <a:rPr lang="en-US" sz="2000" u="sng" dirty="0"/>
              <a:t>unencrypted</a:t>
            </a:r>
            <a:r>
              <a:rPr lang="en-US" sz="2000" dirty="0"/>
              <a:t> DNS query, eliminating the encryption</a:t>
            </a:r>
          </a:p>
        </p:txBody>
      </p:sp>
      <p:grpSp>
        <p:nvGrpSpPr>
          <p:cNvPr id="142" name="Group 141">
            <a:extLst>
              <a:ext uri="{FF2B5EF4-FFF2-40B4-BE49-F238E27FC236}">
                <a16:creationId xmlns:a16="http://schemas.microsoft.com/office/drawing/2014/main" id="{05666E8F-4A0C-9F47-B3C4-54903854FAC4}"/>
              </a:ext>
            </a:extLst>
          </p:cNvPr>
          <p:cNvGrpSpPr/>
          <p:nvPr/>
        </p:nvGrpSpPr>
        <p:grpSpPr>
          <a:xfrm>
            <a:off x="1113515" y="3149679"/>
            <a:ext cx="1041629" cy="1184523"/>
            <a:chOff x="3071015" y="2445894"/>
            <a:chExt cx="1005260" cy="1171908"/>
          </a:xfrm>
        </p:grpSpPr>
        <p:grpSp>
          <p:nvGrpSpPr>
            <p:cNvPr id="143" name="Group 142">
              <a:extLst>
                <a:ext uri="{FF2B5EF4-FFF2-40B4-BE49-F238E27FC236}">
                  <a16:creationId xmlns:a16="http://schemas.microsoft.com/office/drawing/2014/main" id="{F1A34B75-6ADB-734D-9F19-54A7A7ABC571}"/>
                </a:ext>
              </a:extLst>
            </p:cNvPr>
            <p:cNvGrpSpPr/>
            <p:nvPr/>
          </p:nvGrpSpPr>
          <p:grpSpPr>
            <a:xfrm>
              <a:off x="3074942" y="2971665"/>
              <a:ext cx="1001333" cy="646137"/>
              <a:chOff x="3099010" y="2224073"/>
              <a:chExt cx="1001333" cy="646137"/>
            </a:xfrm>
          </p:grpSpPr>
          <p:sp>
            <p:nvSpPr>
              <p:cNvPr id="181" name="Rectangle 180">
                <a:extLst>
                  <a:ext uri="{FF2B5EF4-FFF2-40B4-BE49-F238E27FC236}">
                    <a16:creationId xmlns:a16="http://schemas.microsoft.com/office/drawing/2014/main" id="{5C734A99-E08B-5546-BDB9-34D22C30E485}"/>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2" name="Rectangle 181">
                <a:extLst>
                  <a:ext uri="{FF2B5EF4-FFF2-40B4-BE49-F238E27FC236}">
                    <a16:creationId xmlns:a16="http://schemas.microsoft.com/office/drawing/2014/main" id="{91DC88E2-3931-F645-91E8-783771DA0117}"/>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3" name="Manual Operation 182">
                <a:extLst>
                  <a:ext uri="{FF2B5EF4-FFF2-40B4-BE49-F238E27FC236}">
                    <a16:creationId xmlns:a16="http://schemas.microsoft.com/office/drawing/2014/main" id="{28F11CBA-A89C-7D4F-86DE-9207CC9F6C5A}"/>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4" name="Rectangle 183">
                <a:extLst>
                  <a:ext uri="{FF2B5EF4-FFF2-40B4-BE49-F238E27FC236}">
                    <a16:creationId xmlns:a16="http://schemas.microsoft.com/office/drawing/2014/main" id="{18BBA42A-A3EF-D14A-8734-7383ECBE73E8}"/>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5" name="Rectangle 184">
                <a:extLst>
                  <a:ext uri="{FF2B5EF4-FFF2-40B4-BE49-F238E27FC236}">
                    <a16:creationId xmlns:a16="http://schemas.microsoft.com/office/drawing/2014/main" id="{412E4168-C027-004A-9A36-AC1C78B12FB6}"/>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6" name="Rectangle 185">
                <a:extLst>
                  <a:ext uri="{FF2B5EF4-FFF2-40B4-BE49-F238E27FC236}">
                    <a16:creationId xmlns:a16="http://schemas.microsoft.com/office/drawing/2014/main" id="{C58D0875-38C6-2F4E-B42F-3A36F4AAA3DB}"/>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7" name="Rectangle 186">
                <a:extLst>
                  <a:ext uri="{FF2B5EF4-FFF2-40B4-BE49-F238E27FC236}">
                    <a16:creationId xmlns:a16="http://schemas.microsoft.com/office/drawing/2014/main" id="{735A4186-B763-D646-B961-62FA3DB22E9D}"/>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8" name="Rectangle 187">
                <a:extLst>
                  <a:ext uri="{FF2B5EF4-FFF2-40B4-BE49-F238E27FC236}">
                    <a16:creationId xmlns:a16="http://schemas.microsoft.com/office/drawing/2014/main" id="{B4B448D8-4950-914B-94AD-FFAFBC383717}"/>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9" name="Oval 188">
                <a:extLst>
                  <a:ext uri="{FF2B5EF4-FFF2-40B4-BE49-F238E27FC236}">
                    <a16:creationId xmlns:a16="http://schemas.microsoft.com/office/drawing/2014/main" id="{C30C3309-AC27-EF46-A335-E1B944828610}"/>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0" name="Oval 189">
                <a:extLst>
                  <a:ext uri="{FF2B5EF4-FFF2-40B4-BE49-F238E27FC236}">
                    <a16:creationId xmlns:a16="http://schemas.microsoft.com/office/drawing/2014/main" id="{CE18E274-3307-DE41-A43E-0E79D7C438FE}"/>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44" name="Group 143">
              <a:extLst>
                <a:ext uri="{FF2B5EF4-FFF2-40B4-BE49-F238E27FC236}">
                  <a16:creationId xmlns:a16="http://schemas.microsoft.com/office/drawing/2014/main" id="{04F43894-6699-4B4C-8705-9FFF25396264}"/>
                </a:ext>
              </a:extLst>
            </p:cNvPr>
            <p:cNvGrpSpPr/>
            <p:nvPr/>
          </p:nvGrpSpPr>
          <p:grpSpPr>
            <a:xfrm>
              <a:off x="3074942" y="2796434"/>
              <a:ext cx="1001333" cy="646137"/>
              <a:chOff x="3099010" y="2224073"/>
              <a:chExt cx="1001333" cy="646137"/>
            </a:xfrm>
          </p:grpSpPr>
          <p:sp>
            <p:nvSpPr>
              <p:cNvPr id="171" name="Rectangle 170">
                <a:extLst>
                  <a:ext uri="{FF2B5EF4-FFF2-40B4-BE49-F238E27FC236}">
                    <a16:creationId xmlns:a16="http://schemas.microsoft.com/office/drawing/2014/main" id="{C054887C-2567-1C46-AB68-BB2BB9B3B2D3}"/>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2" name="Rectangle 171">
                <a:extLst>
                  <a:ext uri="{FF2B5EF4-FFF2-40B4-BE49-F238E27FC236}">
                    <a16:creationId xmlns:a16="http://schemas.microsoft.com/office/drawing/2014/main" id="{2B7F7784-E633-914C-83B5-B19819DE52D5}"/>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3" name="Manual Operation 172">
                <a:extLst>
                  <a:ext uri="{FF2B5EF4-FFF2-40B4-BE49-F238E27FC236}">
                    <a16:creationId xmlns:a16="http://schemas.microsoft.com/office/drawing/2014/main" id="{A99DFECC-2F0B-534B-9E09-DC761F49E7D5}"/>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4" name="Rectangle 173">
                <a:extLst>
                  <a:ext uri="{FF2B5EF4-FFF2-40B4-BE49-F238E27FC236}">
                    <a16:creationId xmlns:a16="http://schemas.microsoft.com/office/drawing/2014/main" id="{76183BE6-53E3-2548-8779-BC738B36BBF0}"/>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5" name="Rectangle 174">
                <a:extLst>
                  <a:ext uri="{FF2B5EF4-FFF2-40B4-BE49-F238E27FC236}">
                    <a16:creationId xmlns:a16="http://schemas.microsoft.com/office/drawing/2014/main" id="{4228DCD1-D7D9-5447-90D4-F73634755573}"/>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6" name="Rectangle 175">
                <a:extLst>
                  <a:ext uri="{FF2B5EF4-FFF2-40B4-BE49-F238E27FC236}">
                    <a16:creationId xmlns:a16="http://schemas.microsoft.com/office/drawing/2014/main" id="{C8D743C1-2BAD-9B4E-8A48-D6951F0E8E84}"/>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7" name="Rectangle 176">
                <a:extLst>
                  <a:ext uri="{FF2B5EF4-FFF2-40B4-BE49-F238E27FC236}">
                    <a16:creationId xmlns:a16="http://schemas.microsoft.com/office/drawing/2014/main" id="{2FEFCAF6-C1A7-2B49-AAC1-75E6955ADD9C}"/>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8" name="Rectangle 177">
                <a:extLst>
                  <a:ext uri="{FF2B5EF4-FFF2-40B4-BE49-F238E27FC236}">
                    <a16:creationId xmlns:a16="http://schemas.microsoft.com/office/drawing/2014/main" id="{F27FEE72-3C62-8346-B253-9AA8D1C0DA42}"/>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9" name="Oval 178">
                <a:extLst>
                  <a:ext uri="{FF2B5EF4-FFF2-40B4-BE49-F238E27FC236}">
                    <a16:creationId xmlns:a16="http://schemas.microsoft.com/office/drawing/2014/main" id="{A9DA1068-3F27-664B-AD5F-89C52D68B2BC}"/>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80" name="Oval 179">
                <a:extLst>
                  <a:ext uri="{FF2B5EF4-FFF2-40B4-BE49-F238E27FC236}">
                    <a16:creationId xmlns:a16="http://schemas.microsoft.com/office/drawing/2014/main" id="{F63E52B9-7C98-C645-A555-25D65DE378DF}"/>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45" name="Group 144">
              <a:extLst>
                <a:ext uri="{FF2B5EF4-FFF2-40B4-BE49-F238E27FC236}">
                  <a16:creationId xmlns:a16="http://schemas.microsoft.com/office/drawing/2014/main" id="{C5A266CC-72CE-004C-8222-1E3FFC0ADF91}"/>
                </a:ext>
              </a:extLst>
            </p:cNvPr>
            <p:cNvGrpSpPr/>
            <p:nvPr/>
          </p:nvGrpSpPr>
          <p:grpSpPr>
            <a:xfrm>
              <a:off x="3074942" y="2620394"/>
              <a:ext cx="1001333" cy="646137"/>
              <a:chOff x="3099010" y="2224073"/>
              <a:chExt cx="1001333" cy="646137"/>
            </a:xfrm>
          </p:grpSpPr>
          <p:sp>
            <p:nvSpPr>
              <p:cNvPr id="159" name="Rectangle 158">
                <a:extLst>
                  <a:ext uri="{FF2B5EF4-FFF2-40B4-BE49-F238E27FC236}">
                    <a16:creationId xmlns:a16="http://schemas.microsoft.com/office/drawing/2014/main" id="{52CAE9E9-3E85-C94D-98C9-4BDAA62C9E17}"/>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0" name="Rectangle 159">
                <a:extLst>
                  <a:ext uri="{FF2B5EF4-FFF2-40B4-BE49-F238E27FC236}">
                    <a16:creationId xmlns:a16="http://schemas.microsoft.com/office/drawing/2014/main" id="{B08C3026-B0AB-414C-93A8-F0C83D572CE3}"/>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1" name="Manual Operation 160">
                <a:extLst>
                  <a:ext uri="{FF2B5EF4-FFF2-40B4-BE49-F238E27FC236}">
                    <a16:creationId xmlns:a16="http://schemas.microsoft.com/office/drawing/2014/main" id="{95C51B4C-2E25-E449-8905-674FA5DA3619}"/>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4" name="Rectangle 163">
                <a:extLst>
                  <a:ext uri="{FF2B5EF4-FFF2-40B4-BE49-F238E27FC236}">
                    <a16:creationId xmlns:a16="http://schemas.microsoft.com/office/drawing/2014/main" id="{BB5FE022-6404-0D44-915A-AAA80CCD00F6}"/>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5" name="Rectangle 164">
                <a:extLst>
                  <a:ext uri="{FF2B5EF4-FFF2-40B4-BE49-F238E27FC236}">
                    <a16:creationId xmlns:a16="http://schemas.microsoft.com/office/drawing/2014/main" id="{EE79FF3B-DB1B-8744-AD8A-B35475BEFF05}"/>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6" name="Rectangle 165">
                <a:extLst>
                  <a:ext uri="{FF2B5EF4-FFF2-40B4-BE49-F238E27FC236}">
                    <a16:creationId xmlns:a16="http://schemas.microsoft.com/office/drawing/2014/main" id="{71AC3251-9877-244C-B30E-0631346A853A}"/>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7" name="Rectangle 166">
                <a:extLst>
                  <a:ext uri="{FF2B5EF4-FFF2-40B4-BE49-F238E27FC236}">
                    <a16:creationId xmlns:a16="http://schemas.microsoft.com/office/drawing/2014/main" id="{F0EEDFFE-53BC-0D4A-8410-342872388133}"/>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8" name="Rectangle 167">
                <a:extLst>
                  <a:ext uri="{FF2B5EF4-FFF2-40B4-BE49-F238E27FC236}">
                    <a16:creationId xmlns:a16="http://schemas.microsoft.com/office/drawing/2014/main" id="{0A604C60-69C9-F44D-B959-AB6E362E38D8}"/>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9" name="Oval 168">
                <a:extLst>
                  <a:ext uri="{FF2B5EF4-FFF2-40B4-BE49-F238E27FC236}">
                    <a16:creationId xmlns:a16="http://schemas.microsoft.com/office/drawing/2014/main" id="{54978828-8B36-FF48-9576-414D59754B3D}"/>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70" name="Oval 169">
                <a:extLst>
                  <a:ext uri="{FF2B5EF4-FFF2-40B4-BE49-F238E27FC236}">
                    <a16:creationId xmlns:a16="http://schemas.microsoft.com/office/drawing/2014/main" id="{BB2BDD30-EEF2-3B40-9344-10ED3C5EF869}"/>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46" name="Group 145">
              <a:extLst>
                <a:ext uri="{FF2B5EF4-FFF2-40B4-BE49-F238E27FC236}">
                  <a16:creationId xmlns:a16="http://schemas.microsoft.com/office/drawing/2014/main" id="{55501CD5-16EE-3B4D-BB9E-AF329E990DE4}"/>
                </a:ext>
              </a:extLst>
            </p:cNvPr>
            <p:cNvGrpSpPr/>
            <p:nvPr/>
          </p:nvGrpSpPr>
          <p:grpSpPr>
            <a:xfrm>
              <a:off x="3071015" y="2445894"/>
              <a:ext cx="1001333" cy="646137"/>
              <a:chOff x="3099010" y="2224073"/>
              <a:chExt cx="1001333" cy="646137"/>
            </a:xfrm>
          </p:grpSpPr>
          <p:sp>
            <p:nvSpPr>
              <p:cNvPr id="147" name="Rectangle 146">
                <a:extLst>
                  <a:ext uri="{FF2B5EF4-FFF2-40B4-BE49-F238E27FC236}">
                    <a16:creationId xmlns:a16="http://schemas.microsoft.com/office/drawing/2014/main" id="{D57374CA-73A5-2E4E-9E58-15DB09C479DC}"/>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48" name="Rectangle 147">
                <a:extLst>
                  <a:ext uri="{FF2B5EF4-FFF2-40B4-BE49-F238E27FC236}">
                    <a16:creationId xmlns:a16="http://schemas.microsoft.com/office/drawing/2014/main" id="{E374F6A5-7C4B-C349-840E-1CA5BA13FEDD}"/>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1" name="Manual Operation 150">
                <a:extLst>
                  <a:ext uri="{FF2B5EF4-FFF2-40B4-BE49-F238E27FC236}">
                    <a16:creationId xmlns:a16="http://schemas.microsoft.com/office/drawing/2014/main" id="{5DD49C34-0A5C-0848-85E0-9AB13D97E415}"/>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2" name="Rectangle 151">
                <a:extLst>
                  <a:ext uri="{FF2B5EF4-FFF2-40B4-BE49-F238E27FC236}">
                    <a16:creationId xmlns:a16="http://schemas.microsoft.com/office/drawing/2014/main" id="{96F648BC-C88B-8441-BD62-D2A999D08CF0}"/>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3" name="Rectangle 152">
                <a:extLst>
                  <a:ext uri="{FF2B5EF4-FFF2-40B4-BE49-F238E27FC236}">
                    <a16:creationId xmlns:a16="http://schemas.microsoft.com/office/drawing/2014/main" id="{DEB17984-2FEE-E54B-AF09-52336D09D160}"/>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4" name="Rectangle 153">
                <a:extLst>
                  <a:ext uri="{FF2B5EF4-FFF2-40B4-BE49-F238E27FC236}">
                    <a16:creationId xmlns:a16="http://schemas.microsoft.com/office/drawing/2014/main" id="{D8FC8710-B6AD-3240-8AD7-5BCB512619B6}"/>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5" name="Rectangle 154">
                <a:extLst>
                  <a:ext uri="{FF2B5EF4-FFF2-40B4-BE49-F238E27FC236}">
                    <a16:creationId xmlns:a16="http://schemas.microsoft.com/office/drawing/2014/main" id="{E1CE2A5D-A78C-1641-8F3E-23E6B3C81695}"/>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6" name="Rectangle 155">
                <a:extLst>
                  <a:ext uri="{FF2B5EF4-FFF2-40B4-BE49-F238E27FC236}">
                    <a16:creationId xmlns:a16="http://schemas.microsoft.com/office/drawing/2014/main" id="{EA4E1915-97A9-5F45-9242-A6E7A486560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7" name="Oval 156">
                <a:extLst>
                  <a:ext uri="{FF2B5EF4-FFF2-40B4-BE49-F238E27FC236}">
                    <a16:creationId xmlns:a16="http://schemas.microsoft.com/office/drawing/2014/main" id="{4B6EC91D-D8B0-C248-A289-F14462465FF8}"/>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58" name="Oval 157">
                <a:extLst>
                  <a:ext uri="{FF2B5EF4-FFF2-40B4-BE49-F238E27FC236}">
                    <a16:creationId xmlns:a16="http://schemas.microsoft.com/office/drawing/2014/main" id="{D5623511-C33B-DC4D-9376-3E62D91F9673}"/>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grpSp>
        <p:nvGrpSpPr>
          <p:cNvPr id="191" name="Group 190">
            <a:extLst>
              <a:ext uri="{FF2B5EF4-FFF2-40B4-BE49-F238E27FC236}">
                <a16:creationId xmlns:a16="http://schemas.microsoft.com/office/drawing/2014/main" id="{DEA00634-073E-3944-81D5-FC1D78E9084D}"/>
              </a:ext>
            </a:extLst>
          </p:cNvPr>
          <p:cNvGrpSpPr/>
          <p:nvPr/>
        </p:nvGrpSpPr>
        <p:grpSpPr>
          <a:xfrm>
            <a:off x="7294608" y="3148494"/>
            <a:ext cx="1041629" cy="1184523"/>
            <a:chOff x="3071015" y="2445894"/>
            <a:chExt cx="1005260" cy="1171908"/>
          </a:xfrm>
        </p:grpSpPr>
        <p:grpSp>
          <p:nvGrpSpPr>
            <p:cNvPr id="192" name="Group 191">
              <a:extLst>
                <a:ext uri="{FF2B5EF4-FFF2-40B4-BE49-F238E27FC236}">
                  <a16:creationId xmlns:a16="http://schemas.microsoft.com/office/drawing/2014/main" id="{FF95B841-991C-A747-BF09-5EB49DAA8CEF}"/>
                </a:ext>
              </a:extLst>
            </p:cNvPr>
            <p:cNvGrpSpPr/>
            <p:nvPr/>
          </p:nvGrpSpPr>
          <p:grpSpPr>
            <a:xfrm>
              <a:off x="3074942" y="2971665"/>
              <a:ext cx="1001333" cy="646137"/>
              <a:chOff x="3099010" y="2224073"/>
              <a:chExt cx="1001333" cy="646137"/>
            </a:xfrm>
          </p:grpSpPr>
          <p:sp>
            <p:nvSpPr>
              <p:cNvPr id="226" name="Rectangle 225">
                <a:extLst>
                  <a:ext uri="{FF2B5EF4-FFF2-40B4-BE49-F238E27FC236}">
                    <a16:creationId xmlns:a16="http://schemas.microsoft.com/office/drawing/2014/main" id="{BE275E5B-81C0-4643-AD4D-D0ABB9FF4DB8}"/>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7" name="Rectangle 226">
                <a:extLst>
                  <a:ext uri="{FF2B5EF4-FFF2-40B4-BE49-F238E27FC236}">
                    <a16:creationId xmlns:a16="http://schemas.microsoft.com/office/drawing/2014/main" id="{5DCAE9B1-525F-9B42-B4D9-4CFFDAD35191}"/>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8" name="Manual Operation 227">
                <a:extLst>
                  <a:ext uri="{FF2B5EF4-FFF2-40B4-BE49-F238E27FC236}">
                    <a16:creationId xmlns:a16="http://schemas.microsoft.com/office/drawing/2014/main" id="{8F15F615-FD19-0B44-9720-97936DA927F6}"/>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9" name="Rectangle 228">
                <a:extLst>
                  <a:ext uri="{FF2B5EF4-FFF2-40B4-BE49-F238E27FC236}">
                    <a16:creationId xmlns:a16="http://schemas.microsoft.com/office/drawing/2014/main" id="{EB5EF35F-E0CD-C745-9B53-4BC274041B6D}"/>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0" name="Rectangle 229">
                <a:extLst>
                  <a:ext uri="{FF2B5EF4-FFF2-40B4-BE49-F238E27FC236}">
                    <a16:creationId xmlns:a16="http://schemas.microsoft.com/office/drawing/2014/main" id="{F38BDCB6-5E9B-1D4C-A7E7-BE1D4FB905C4}"/>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1" name="Rectangle 230">
                <a:extLst>
                  <a:ext uri="{FF2B5EF4-FFF2-40B4-BE49-F238E27FC236}">
                    <a16:creationId xmlns:a16="http://schemas.microsoft.com/office/drawing/2014/main" id="{DEDB869C-2C15-FD4B-B7F2-96B41EE1675C}"/>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2" name="Rectangle 231">
                <a:extLst>
                  <a:ext uri="{FF2B5EF4-FFF2-40B4-BE49-F238E27FC236}">
                    <a16:creationId xmlns:a16="http://schemas.microsoft.com/office/drawing/2014/main" id="{3E960BA6-26EF-9A4E-A0A7-6F8A0E9756B8}"/>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3" name="Rectangle 232">
                <a:extLst>
                  <a:ext uri="{FF2B5EF4-FFF2-40B4-BE49-F238E27FC236}">
                    <a16:creationId xmlns:a16="http://schemas.microsoft.com/office/drawing/2014/main" id="{A9116360-E29A-BE4A-A68B-826763EB9D5B}"/>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4" name="Oval 233">
                <a:extLst>
                  <a:ext uri="{FF2B5EF4-FFF2-40B4-BE49-F238E27FC236}">
                    <a16:creationId xmlns:a16="http://schemas.microsoft.com/office/drawing/2014/main" id="{C9B029D5-B825-0240-91C9-BCE627324F92}"/>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35" name="Oval 234">
                <a:extLst>
                  <a:ext uri="{FF2B5EF4-FFF2-40B4-BE49-F238E27FC236}">
                    <a16:creationId xmlns:a16="http://schemas.microsoft.com/office/drawing/2014/main" id="{8251CF55-1E20-B24C-A284-8171B4D36028}"/>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93" name="Group 192">
              <a:extLst>
                <a:ext uri="{FF2B5EF4-FFF2-40B4-BE49-F238E27FC236}">
                  <a16:creationId xmlns:a16="http://schemas.microsoft.com/office/drawing/2014/main" id="{78EA9D04-2B21-0749-B93E-1249FB42A28C}"/>
                </a:ext>
              </a:extLst>
            </p:cNvPr>
            <p:cNvGrpSpPr/>
            <p:nvPr/>
          </p:nvGrpSpPr>
          <p:grpSpPr>
            <a:xfrm>
              <a:off x="3074942" y="2796434"/>
              <a:ext cx="1001333" cy="646137"/>
              <a:chOff x="3099010" y="2224073"/>
              <a:chExt cx="1001333" cy="646137"/>
            </a:xfrm>
          </p:grpSpPr>
          <p:sp>
            <p:nvSpPr>
              <p:cNvPr id="216" name="Rectangle 215">
                <a:extLst>
                  <a:ext uri="{FF2B5EF4-FFF2-40B4-BE49-F238E27FC236}">
                    <a16:creationId xmlns:a16="http://schemas.microsoft.com/office/drawing/2014/main" id="{8426A58A-C258-DF4C-973F-46BCC59C2A3C}"/>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7" name="Rectangle 216">
                <a:extLst>
                  <a:ext uri="{FF2B5EF4-FFF2-40B4-BE49-F238E27FC236}">
                    <a16:creationId xmlns:a16="http://schemas.microsoft.com/office/drawing/2014/main" id="{507CEA41-B514-9E48-ACA1-2DB2B4E080F5}"/>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8" name="Manual Operation 217">
                <a:extLst>
                  <a:ext uri="{FF2B5EF4-FFF2-40B4-BE49-F238E27FC236}">
                    <a16:creationId xmlns:a16="http://schemas.microsoft.com/office/drawing/2014/main" id="{A91D48A2-AD2D-684B-B31B-28923C5B293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9" name="Rectangle 218">
                <a:extLst>
                  <a:ext uri="{FF2B5EF4-FFF2-40B4-BE49-F238E27FC236}">
                    <a16:creationId xmlns:a16="http://schemas.microsoft.com/office/drawing/2014/main" id="{6A85CB3D-F7CA-1A44-9CEC-71F86E3952A2}"/>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0" name="Rectangle 219">
                <a:extLst>
                  <a:ext uri="{FF2B5EF4-FFF2-40B4-BE49-F238E27FC236}">
                    <a16:creationId xmlns:a16="http://schemas.microsoft.com/office/drawing/2014/main" id="{36EBCA54-27DA-AE45-9EBC-43C88EC45481}"/>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1" name="Rectangle 220">
                <a:extLst>
                  <a:ext uri="{FF2B5EF4-FFF2-40B4-BE49-F238E27FC236}">
                    <a16:creationId xmlns:a16="http://schemas.microsoft.com/office/drawing/2014/main" id="{2D7785B7-6EC4-8E4D-BF72-3ADF3B5E90BE}"/>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2" name="Rectangle 221">
                <a:extLst>
                  <a:ext uri="{FF2B5EF4-FFF2-40B4-BE49-F238E27FC236}">
                    <a16:creationId xmlns:a16="http://schemas.microsoft.com/office/drawing/2014/main" id="{AF06D4E8-080F-C64C-8381-7F52B8072C96}"/>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3" name="Rectangle 222">
                <a:extLst>
                  <a:ext uri="{FF2B5EF4-FFF2-40B4-BE49-F238E27FC236}">
                    <a16:creationId xmlns:a16="http://schemas.microsoft.com/office/drawing/2014/main" id="{EE0068CF-6B30-6945-BAE2-478A5136DD49}"/>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4" name="Oval 223">
                <a:extLst>
                  <a:ext uri="{FF2B5EF4-FFF2-40B4-BE49-F238E27FC236}">
                    <a16:creationId xmlns:a16="http://schemas.microsoft.com/office/drawing/2014/main" id="{AC6321E0-A50B-D040-98E9-A6C087D49B4A}"/>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5" name="Oval 224">
                <a:extLst>
                  <a:ext uri="{FF2B5EF4-FFF2-40B4-BE49-F238E27FC236}">
                    <a16:creationId xmlns:a16="http://schemas.microsoft.com/office/drawing/2014/main" id="{8833A10B-18BD-7645-A97E-2CFBAAEF5280}"/>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94" name="Group 193">
              <a:extLst>
                <a:ext uri="{FF2B5EF4-FFF2-40B4-BE49-F238E27FC236}">
                  <a16:creationId xmlns:a16="http://schemas.microsoft.com/office/drawing/2014/main" id="{A6D238FE-64AA-2B4E-8341-E6ED4B88AC96}"/>
                </a:ext>
              </a:extLst>
            </p:cNvPr>
            <p:cNvGrpSpPr/>
            <p:nvPr/>
          </p:nvGrpSpPr>
          <p:grpSpPr>
            <a:xfrm>
              <a:off x="3074942" y="2620394"/>
              <a:ext cx="1001333" cy="646137"/>
              <a:chOff x="3099010" y="2224073"/>
              <a:chExt cx="1001333" cy="646137"/>
            </a:xfrm>
          </p:grpSpPr>
          <p:sp>
            <p:nvSpPr>
              <p:cNvPr id="206" name="Rectangle 205">
                <a:extLst>
                  <a:ext uri="{FF2B5EF4-FFF2-40B4-BE49-F238E27FC236}">
                    <a16:creationId xmlns:a16="http://schemas.microsoft.com/office/drawing/2014/main" id="{742E76F4-7C8D-4C4D-9B7C-5E94AD7D8CD8}"/>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7" name="Rectangle 206">
                <a:extLst>
                  <a:ext uri="{FF2B5EF4-FFF2-40B4-BE49-F238E27FC236}">
                    <a16:creationId xmlns:a16="http://schemas.microsoft.com/office/drawing/2014/main" id="{BC94A059-9A8A-314B-B2B9-7984C4D8E251}"/>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8" name="Manual Operation 207">
                <a:extLst>
                  <a:ext uri="{FF2B5EF4-FFF2-40B4-BE49-F238E27FC236}">
                    <a16:creationId xmlns:a16="http://schemas.microsoft.com/office/drawing/2014/main" id="{1E18CFB6-F0BC-5B46-A986-5E6388BDE0DC}"/>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9" name="Rectangle 208">
                <a:extLst>
                  <a:ext uri="{FF2B5EF4-FFF2-40B4-BE49-F238E27FC236}">
                    <a16:creationId xmlns:a16="http://schemas.microsoft.com/office/drawing/2014/main" id="{2395058F-E81C-E049-AE02-CE38F309B1AB}"/>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0" name="Rectangle 209">
                <a:extLst>
                  <a:ext uri="{FF2B5EF4-FFF2-40B4-BE49-F238E27FC236}">
                    <a16:creationId xmlns:a16="http://schemas.microsoft.com/office/drawing/2014/main" id="{7A7F8A93-786A-9248-B57C-2CD648B65C64}"/>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1" name="Rectangle 210">
                <a:extLst>
                  <a:ext uri="{FF2B5EF4-FFF2-40B4-BE49-F238E27FC236}">
                    <a16:creationId xmlns:a16="http://schemas.microsoft.com/office/drawing/2014/main" id="{0F31ED6F-1D6E-6A4A-AEB2-9B50C77675C2}"/>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2" name="Rectangle 211">
                <a:extLst>
                  <a:ext uri="{FF2B5EF4-FFF2-40B4-BE49-F238E27FC236}">
                    <a16:creationId xmlns:a16="http://schemas.microsoft.com/office/drawing/2014/main" id="{5A1186CF-3312-3C4A-B7A1-D6A7DA537BEF}"/>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3" name="Rectangle 212">
                <a:extLst>
                  <a:ext uri="{FF2B5EF4-FFF2-40B4-BE49-F238E27FC236}">
                    <a16:creationId xmlns:a16="http://schemas.microsoft.com/office/drawing/2014/main" id="{90D5451C-3BF1-DB4D-A731-1F45A610A594}"/>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4" name="Oval 213">
                <a:extLst>
                  <a:ext uri="{FF2B5EF4-FFF2-40B4-BE49-F238E27FC236}">
                    <a16:creationId xmlns:a16="http://schemas.microsoft.com/office/drawing/2014/main" id="{2191BF98-0E10-1744-913B-8AD331CF0317}"/>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5" name="Oval 214">
                <a:extLst>
                  <a:ext uri="{FF2B5EF4-FFF2-40B4-BE49-F238E27FC236}">
                    <a16:creationId xmlns:a16="http://schemas.microsoft.com/office/drawing/2014/main" id="{AE952122-A329-8E46-8432-EBEA51178AEF}"/>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nvGrpSpPr>
            <p:cNvPr id="195" name="Group 194">
              <a:extLst>
                <a:ext uri="{FF2B5EF4-FFF2-40B4-BE49-F238E27FC236}">
                  <a16:creationId xmlns:a16="http://schemas.microsoft.com/office/drawing/2014/main" id="{D239ADCB-AEC0-2C4B-BD94-F86851F99F4C}"/>
                </a:ext>
              </a:extLst>
            </p:cNvPr>
            <p:cNvGrpSpPr/>
            <p:nvPr/>
          </p:nvGrpSpPr>
          <p:grpSpPr>
            <a:xfrm>
              <a:off x="3071015" y="2445894"/>
              <a:ext cx="1001333" cy="646137"/>
              <a:chOff x="3099010" y="2224073"/>
              <a:chExt cx="1001333" cy="646137"/>
            </a:xfrm>
          </p:grpSpPr>
          <p:sp>
            <p:nvSpPr>
              <p:cNvPr id="196" name="Rectangle 195">
                <a:extLst>
                  <a:ext uri="{FF2B5EF4-FFF2-40B4-BE49-F238E27FC236}">
                    <a16:creationId xmlns:a16="http://schemas.microsoft.com/office/drawing/2014/main" id="{8BE7F1D3-1AA5-294C-9041-7371668CD98A}"/>
                  </a:ext>
                </a:extLst>
              </p:cNvPr>
              <p:cNvSpPr/>
              <p:nvPr/>
            </p:nvSpPr>
            <p:spPr>
              <a:xfrm>
                <a:off x="4049489"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7" name="Rectangle 196">
                <a:extLst>
                  <a:ext uri="{FF2B5EF4-FFF2-40B4-BE49-F238E27FC236}">
                    <a16:creationId xmlns:a16="http://schemas.microsoft.com/office/drawing/2014/main" id="{9821196A-0418-8645-A689-93B34DF86F11}"/>
                  </a:ext>
                </a:extLst>
              </p:cNvPr>
              <p:cNvSpPr/>
              <p:nvPr/>
            </p:nvSpPr>
            <p:spPr>
              <a:xfrm>
                <a:off x="3099010" y="2738253"/>
                <a:ext cx="50854" cy="116152"/>
              </a:xfrm>
              <a:prstGeom prst="rect">
                <a:avLst/>
              </a:prstGeom>
              <a:solidFill>
                <a:schemeClr val="bg1">
                  <a:lumMod val="85000"/>
                </a:schemeClr>
              </a:solidFill>
              <a:ln w="3175">
                <a:noFill/>
              </a:ln>
              <a:scene3d>
                <a:camera prst="orthographicFront"/>
                <a:lightRig rig="threePt" dir="t"/>
              </a:scene3d>
              <a:sp3d>
                <a:bevelT w="1270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8" name="Manual Operation 197">
                <a:extLst>
                  <a:ext uri="{FF2B5EF4-FFF2-40B4-BE49-F238E27FC236}">
                    <a16:creationId xmlns:a16="http://schemas.microsoft.com/office/drawing/2014/main" id="{09563C2C-A6D6-7042-AC77-778FA903DFDA}"/>
                  </a:ext>
                </a:extLst>
              </p:cNvPr>
              <p:cNvSpPr/>
              <p:nvPr/>
            </p:nvSpPr>
            <p:spPr>
              <a:xfrm rot="10800000">
                <a:off x="3149865" y="2224073"/>
                <a:ext cx="909234" cy="486711"/>
              </a:xfrm>
              <a:prstGeom prst="flowChartManualOperation">
                <a:avLst/>
              </a:prstGeom>
              <a:solidFill>
                <a:schemeClr val="bg1">
                  <a:lumMod val="75000"/>
                </a:schemeClr>
              </a:solidFill>
              <a:ln>
                <a:noFill/>
              </a:ln>
              <a:scene3d>
                <a:camera prst="orthographicFront"/>
                <a:lightRig rig="balanced"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99" name="Rectangle 198">
                <a:extLst>
                  <a:ext uri="{FF2B5EF4-FFF2-40B4-BE49-F238E27FC236}">
                    <a16:creationId xmlns:a16="http://schemas.microsoft.com/office/drawing/2014/main" id="{4E99FD2E-BC6B-2B4E-93EB-8E95F2A15007}"/>
                  </a:ext>
                </a:extLst>
              </p:cNvPr>
              <p:cNvSpPr/>
              <p:nvPr/>
            </p:nvSpPr>
            <p:spPr>
              <a:xfrm>
                <a:off x="3149864" y="2710785"/>
                <a:ext cx="909235" cy="159425"/>
              </a:xfrm>
              <a:prstGeom prst="rect">
                <a:avLst/>
              </a:prstGeom>
              <a:solidFill>
                <a:schemeClr val="bg1">
                  <a:lumMod val="65000"/>
                </a:schemeClr>
              </a:solidFill>
              <a:ln>
                <a:noFill/>
              </a:ln>
              <a:scene3d>
                <a:camera prst="orthographicFront"/>
                <a:lightRig rig="threePt" dir="t"/>
              </a:scene3d>
              <a:sp3d extrusionH="762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0" name="Rectangle 199">
                <a:extLst>
                  <a:ext uri="{FF2B5EF4-FFF2-40B4-BE49-F238E27FC236}">
                    <a16:creationId xmlns:a16="http://schemas.microsoft.com/office/drawing/2014/main" id="{2935B8C1-D312-F240-AA71-D43C31630B54}"/>
                  </a:ext>
                </a:extLst>
              </p:cNvPr>
              <p:cNvSpPr/>
              <p:nvPr/>
            </p:nvSpPr>
            <p:spPr>
              <a:xfrm>
                <a:off x="378177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1" name="Rectangle 200">
                <a:extLst>
                  <a:ext uri="{FF2B5EF4-FFF2-40B4-BE49-F238E27FC236}">
                    <a16:creationId xmlns:a16="http://schemas.microsoft.com/office/drawing/2014/main" id="{498CA307-DFA3-8E44-8853-F337AD5F3AA3}"/>
                  </a:ext>
                </a:extLst>
              </p:cNvPr>
              <p:cNvSpPr/>
              <p:nvPr/>
            </p:nvSpPr>
            <p:spPr>
              <a:xfrm>
                <a:off x="3851625" y="2738254"/>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2" name="Rectangle 201">
                <a:extLst>
                  <a:ext uri="{FF2B5EF4-FFF2-40B4-BE49-F238E27FC236}">
                    <a16:creationId xmlns:a16="http://schemas.microsoft.com/office/drawing/2014/main" id="{9AC5C3B0-79D2-884C-A0F0-A06C66C8F914}"/>
                  </a:ext>
                </a:extLst>
              </p:cNvPr>
              <p:cNvSpPr/>
              <p:nvPr/>
            </p:nvSpPr>
            <p:spPr>
              <a:xfrm>
                <a:off x="392147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3" name="Rectangle 202">
                <a:extLst>
                  <a:ext uri="{FF2B5EF4-FFF2-40B4-BE49-F238E27FC236}">
                    <a16:creationId xmlns:a16="http://schemas.microsoft.com/office/drawing/2014/main" id="{39A6F9D8-0267-B249-99A7-FE1D5349B1EA}"/>
                  </a:ext>
                </a:extLst>
              </p:cNvPr>
              <p:cNvSpPr/>
              <p:nvPr/>
            </p:nvSpPr>
            <p:spPr>
              <a:xfrm>
                <a:off x="3711925" y="2738253"/>
                <a:ext cx="45719" cy="104486"/>
              </a:xfrm>
              <a:prstGeom prst="rect">
                <a:avLst/>
              </a:prstGeom>
              <a:solidFill>
                <a:schemeClr val="bg1">
                  <a:lumMod val="85000"/>
                </a:schemeClr>
              </a:solidFill>
              <a:ln>
                <a:noFill/>
              </a:ln>
              <a:effectLst>
                <a:softEdge rad="0"/>
              </a:effectLst>
              <a:scene3d>
                <a:camera prst="orthographicFront"/>
                <a:lightRig rig="flood" dir="t"/>
              </a:scene3d>
              <a:sp3d>
                <a:bevelT w="127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4" name="Oval 203">
                <a:extLst>
                  <a:ext uri="{FF2B5EF4-FFF2-40B4-BE49-F238E27FC236}">
                    <a16:creationId xmlns:a16="http://schemas.microsoft.com/office/drawing/2014/main" id="{F3E2465A-4A8C-624C-8CB0-8FE777684CBF}"/>
                  </a:ext>
                </a:extLst>
              </p:cNvPr>
              <p:cNvSpPr/>
              <p:nvPr/>
            </p:nvSpPr>
            <p:spPr>
              <a:xfrm>
                <a:off x="3998828" y="2760286"/>
                <a:ext cx="45719" cy="39157"/>
              </a:xfrm>
              <a:prstGeom prst="ellipse">
                <a:avLst/>
              </a:prstGeom>
              <a:solidFill>
                <a:srgbClr val="FF0000"/>
              </a:solidFill>
              <a:ln>
                <a:noFill/>
              </a:ln>
              <a:effectLst>
                <a:glow rad="63500">
                  <a:schemeClr val="accent6">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5" name="Oval 204">
                <a:extLst>
                  <a:ext uri="{FF2B5EF4-FFF2-40B4-BE49-F238E27FC236}">
                    <a16:creationId xmlns:a16="http://schemas.microsoft.com/office/drawing/2014/main" id="{3525543E-0186-8F48-A7FD-A5BCD26B4876}"/>
                  </a:ext>
                </a:extLst>
              </p:cNvPr>
              <p:cNvSpPr/>
              <p:nvPr/>
            </p:nvSpPr>
            <p:spPr>
              <a:xfrm>
                <a:off x="3998828" y="2815247"/>
                <a:ext cx="45719" cy="39157"/>
              </a:xfrm>
              <a:prstGeom prst="ellipse">
                <a:avLst/>
              </a:prstGeom>
              <a:solidFill>
                <a:srgbClr val="92D050"/>
              </a:solidFill>
              <a:ln>
                <a:noFill/>
              </a:ln>
              <a:effectLst>
                <a:glow rad="63500">
                  <a:schemeClr val="accent5">
                    <a:satMod val="175000"/>
                    <a:alpha val="40000"/>
                  </a:schemeClr>
                </a:glow>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grpSp>
      <p:sp>
        <p:nvSpPr>
          <p:cNvPr id="3" name="Slide Number Placeholder 2">
            <a:extLst>
              <a:ext uri="{FF2B5EF4-FFF2-40B4-BE49-F238E27FC236}">
                <a16:creationId xmlns:a16="http://schemas.microsoft.com/office/drawing/2014/main" id="{1DC38DA7-42E5-2B4B-9DD3-5068BF861C1A}"/>
              </a:ext>
            </a:extLst>
          </p:cNvPr>
          <p:cNvSpPr>
            <a:spLocks noGrp="1"/>
          </p:cNvSpPr>
          <p:nvPr>
            <p:ph type="sldNum" sz="quarter" idx="11"/>
          </p:nvPr>
        </p:nvSpPr>
        <p:spPr/>
        <p:txBody>
          <a:bodyPr/>
          <a:lstStyle/>
          <a:p>
            <a:fld id="{407C8B75-4858-41E6-BEC3-A0853FA4AC5B}" type="slidenum">
              <a:rPr lang="en-US" smtClean="0"/>
              <a:pPr/>
              <a:t>9</a:t>
            </a:fld>
            <a:endParaRPr lang="en-US" dirty="0"/>
          </a:p>
        </p:txBody>
      </p:sp>
    </p:spTree>
    <p:extLst>
      <p:ext uri="{BB962C8B-B14F-4D97-AF65-F5344CB8AC3E}">
        <p14:creationId xmlns:p14="http://schemas.microsoft.com/office/powerpoint/2010/main" val="355509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erisign Theme 2013">
  <a:themeElements>
    <a:clrScheme name="VRSN Corporate Colors 2013">
      <a:dk1>
        <a:srgbClr val="000000"/>
      </a:dk1>
      <a:lt1>
        <a:srgbClr val="FFFFFF"/>
      </a:lt1>
      <a:dk2>
        <a:srgbClr val="707070"/>
      </a:dk2>
      <a:lt2>
        <a:srgbClr val="0061A3"/>
      </a:lt2>
      <a:accent1>
        <a:srgbClr val="61A1D4"/>
      </a:accent1>
      <a:accent2>
        <a:srgbClr val="6BB02E"/>
      </a:accent2>
      <a:accent3>
        <a:srgbClr val="99D4F5"/>
      </a:accent3>
      <a:accent4>
        <a:srgbClr val="FFCB03"/>
      </a:accent4>
      <a:accent5>
        <a:srgbClr val="5B8F22"/>
      </a:accent5>
      <a:accent6>
        <a:srgbClr val="F2821D"/>
      </a:accent6>
      <a:hlink>
        <a:srgbClr val="1DA4FF"/>
      </a:hlink>
      <a:folHlink>
        <a:srgbClr val="995BD7"/>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e_x0020_Date xmlns="ed4a67f4-52d1-4cb9-9a19-fae63c0a5318">2020-04-24T04:00:00+00:00</Expire_x0020_Date>
    <SourceOfRecord xmlns="ed4a67f4-52d1-4cb9-9a19-fae63c0a5318">
      <Url xsi:nil="true"/>
      <Description xsi:nil="true"/>
    </SourceOfRecord>
    <ReportOwner xmlns="http://schemas.microsoft.com/sharepoint/v3">
      <UserInfo>
        <DisplayName/>
        <AccountId xsi:nil="true"/>
        <AccountType/>
      </UserInfo>
    </Report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33CD5CB74A5A4A8061C9B58BB62E43" ma:contentTypeVersion="4" ma:contentTypeDescription="Create a new document." ma:contentTypeScope="" ma:versionID="7654ed7265382abd4e3ed73530adf6d8">
  <xsd:schema xmlns:xsd="http://www.w3.org/2001/XMLSchema" xmlns:xs="http://www.w3.org/2001/XMLSchema" xmlns:p="http://schemas.microsoft.com/office/2006/metadata/properties" xmlns:ns1="http://schemas.microsoft.com/sharepoint/v3" xmlns:ns2="ed4a67f4-52d1-4cb9-9a19-fae63c0a5318" targetNamespace="http://schemas.microsoft.com/office/2006/metadata/properties" ma:root="true" ma:fieldsID="ad6c9426c37825f0737de7e02b67222e" ns1:_="" ns2:_="">
    <xsd:import namespace="http://schemas.microsoft.com/sharepoint/v3"/>
    <xsd:import namespace="ed4a67f4-52d1-4cb9-9a19-fae63c0a5318"/>
    <xsd:element name="properties">
      <xsd:complexType>
        <xsd:sequence>
          <xsd:element name="documentManagement">
            <xsd:complexType>
              <xsd:all>
                <xsd:element ref="ns1:ReportOwner" minOccurs="0"/>
                <xsd:element ref="ns2:SourceOfRecord" minOccurs="0"/>
                <xsd:element ref="ns2:Expir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Owner" ma:index="8" nillable="true" ma:displayName="Owner" ma:description="Owner of this document" ma:list="UserInfo" ma:internalName="Repor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4a67f4-52d1-4cb9-9a19-fae63c0a5318" elementFormDefault="qualified">
    <xsd:import namespace="http://schemas.microsoft.com/office/2006/documentManagement/types"/>
    <xsd:import namespace="http://schemas.microsoft.com/office/infopath/2007/PartnerControls"/>
    <xsd:element name="SourceOfRecord" ma:index="9" nillable="true" ma:displayName="Source Of Record" ma:description="Allow user to provide where the asset is published" ma:format="Hyperlink" ma:internalName="SourceOfRecord">
      <xsd:complexType>
        <xsd:complexContent>
          <xsd:extension base="dms:URL">
            <xsd:sequence>
              <xsd:element name="Url" type="dms:ValidUrl" minOccurs="0" nillable="true"/>
              <xsd:element name="Description" type="xsd:string" nillable="true"/>
            </xsd:sequence>
          </xsd:extension>
        </xsd:complexContent>
      </xsd:complexType>
    </xsd:element>
    <xsd:element name="Expire_x0020_Date" ma:index="10" nillable="true" ma:displayName="Expire Date" ma:format="DateOnly" ma:internalName="Expir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D47C9F-7296-4ACA-91D1-8FC57D8D990D}">
  <ds:schemaRefs>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ed4a67f4-52d1-4cb9-9a19-fae63c0a5318"/>
    <ds:schemaRef ds:uri="http://purl.org/dc/dcmitype/"/>
    <ds:schemaRef ds:uri="http://www.w3.org/XML/1998/namespace"/>
    <ds:schemaRef ds:uri="http://purl.org/dc/terms/"/>
  </ds:schemaRefs>
</ds:datastoreItem>
</file>

<file path=customXml/itemProps2.xml><?xml version="1.0" encoding="utf-8"?>
<ds:datastoreItem xmlns:ds="http://schemas.openxmlformats.org/officeDocument/2006/customXml" ds:itemID="{F683B3B0-2FC0-49BD-A920-733E25EE6833}">
  <ds:schemaRefs>
    <ds:schemaRef ds:uri="http://schemas.microsoft.com/sharepoint/v3/contenttype/forms"/>
  </ds:schemaRefs>
</ds:datastoreItem>
</file>

<file path=customXml/itemProps3.xml><?xml version="1.0" encoding="utf-8"?>
<ds:datastoreItem xmlns:ds="http://schemas.openxmlformats.org/officeDocument/2006/customXml" ds:itemID="{2FCA5742-0EE0-4A91-9F44-66AB86BB5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4a67f4-52d1-4cb9-9a19-fae63c0a5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3556</TotalTime>
  <Words>952</Words>
  <Application>Microsoft Macintosh PowerPoint</Application>
  <PresentationFormat>On-screen Show (16:9)</PresentationFormat>
  <Paragraphs>216</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Helvetica</vt:lpstr>
      <vt:lpstr>Verisign Theme 2013</vt:lpstr>
      <vt:lpstr>Authoritative DNS over TLS (ADoT) Operational Considerations</vt:lpstr>
      <vt:lpstr>The DNS encryption landscape</vt:lpstr>
      <vt:lpstr>DNS privacy standards development timeline</vt:lpstr>
      <vt:lpstr>DNS ecosystem with DNS privacy technologies</vt:lpstr>
      <vt:lpstr>What is Authoritative DNS over TLS (ADoT)?</vt:lpstr>
      <vt:lpstr>  ADoT Operational Considerations</vt:lpstr>
      <vt:lpstr>ADoT Operational Considerations Internet Draft</vt:lpstr>
      <vt:lpstr>ADoT lacks capabilities signaling support</vt:lpstr>
      <vt:lpstr>What port numbers should be considered?</vt:lpstr>
      <vt:lpstr>Which TLS version should operators consider?</vt:lpstr>
      <vt:lpstr>Should an authoritative server support resumption?</vt:lpstr>
      <vt:lpstr>Encryption may interfere with DNS telemetry monitoring</vt:lpstr>
      <vt:lpstr>Architectural considerations: Layer 4 routing</vt:lpstr>
      <vt:lpstr>Architectural considerations: Separate IP addresses</vt:lpstr>
      <vt:lpstr>Architectural considerations: Proxy Server</vt:lpstr>
      <vt:lpstr>Socket efficiency considerations</vt:lpstr>
      <vt:lpstr>Post-quantum considerations</vt:lpstr>
      <vt:lpstr>PowerPoint Presentation</vt:lpstr>
      <vt:lpstr>PowerPoint Presentation</vt:lpstr>
    </vt:vector>
  </TitlesOfParts>
  <Manager/>
  <Company>Verisign</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Verisign Template 2019 - Public - Wide</dc:title>
  <dc:subject/>
  <dc:creator>jbator</dc:creator>
  <cp:keywords/>
  <dc:description/>
  <cp:lastModifiedBy>Microsoft Office User</cp:lastModifiedBy>
  <cp:revision>210</cp:revision>
  <cp:lastPrinted>2019-10-09T19:12:09Z</cp:lastPrinted>
  <dcterms:created xsi:type="dcterms:W3CDTF">2013-11-06T02:31:54Z</dcterms:created>
  <dcterms:modified xsi:type="dcterms:W3CDTF">2019-10-17T12:41:33Z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1456867892</vt:i4>
  </property>
  <property fmtid="{D5CDD505-2E9C-101B-9397-08002B2CF9AE}" pid="3" name="_NewReviewCycle">
    <vt:lpwstr/>
  </property>
  <property fmtid="{D5CDD505-2E9C-101B-9397-08002B2CF9AE}" pid="4" name="_EmailSubject">
    <vt:lpwstr>DNS-OARC Presentation - Authoritative DNS over TLS (ADoT) Operational Considerations</vt:lpwstr>
  </property>
  <property fmtid="{D5CDD505-2E9C-101B-9397-08002B2CF9AE}" pid="5" name="_AuthorEmailDisplayName">
    <vt:lpwstr>Lentz, Christine</vt:lpwstr>
  </property>
  <property fmtid="{D5CDD505-2E9C-101B-9397-08002B2CF9AE}" pid="6" name="_AuthorEmail">
    <vt:lpwstr>clentz@verisign.com</vt:lpwstr>
  </property>
  <property fmtid="{D5CDD505-2E9C-101B-9397-08002B2CF9AE}" pid="7" name="_PreviousAdHocReviewCycleID">
    <vt:i4>743302748</vt:i4>
  </property>
  <property fmtid="{D5CDD505-2E9C-101B-9397-08002B2CF9AE}" pid="8" name="ContentTypeId">
    <vt:lpwstr>0x0101007533CD5CB74A5A4A8061C9B58BB62E43</vt:lpwstr>
  </property>
</Properties>
</file>