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embeddedFontLst>
    <p:embeddedFont>
      <p:font typeface="Proxima Nova"/>
      <p:regular r:id="rId22"/>
      <p:bold r:id="rId23"/>
      <p:italic r:id="rId24"/>
      <p:boldItalic r:id="rId25"/>
    </p:embeddedFont>
    <p:embeddedFont>
      <p:font typeface="Montserrat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ProximaNova-regular.fntdata"/><Relationship Id="rId21" Type="http://schemas.openxmlformats.org/officeDocument/2006/relationships/slide" Target="slides/slide16.xml"/><Relationship Id="rId24" Type="http://schemas.openxmlformats.org/officeDocument/2006/relationships/font" Target="fonts/ProximaNova-italic.fntdata"/><Relationship Id="rId23" Type="http://schemas.openxmlformats.org/officeDocument/2006/relationships/font" Target="fonts/ProximaNova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-regular.fntdata"/><Relationship Id="rId25" Type="http://schemas.openxmlformats.org/officeDocument/2006/relationships/font" Target="fonts/ProximaNova-boldItalic.fntdata"/><Relationship Id="rId28" Type="http://schemas.openxmlformats.org/officeDocument/2006/relationships/font" Target="fonts/Montserrat-italic.fntdata"/><Relationship Id="rId27" Type="http://schemas.openxmlformats.org/officeDocument/2006/relationships/font" Target="fonts/Montserrat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Montserrat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5d91ca4d4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5d91ca4d4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5b79187918_0_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5b79187918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5b79187918_0_1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5b79187918_0_1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5b79187918_0_1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5b79187918_0_1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631a1fd6dc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631a1fd6dc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5b79187918_0_1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5b79187918_0_1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5b79187918_0_1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5b79187918_0_1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5b79187918_0_1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5b79187918_0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e9090756a_1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e9090756a_1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d91e1f37e_1_106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d91e1f37e_1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5b79187918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5b7918791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5b79187918_0_131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5b79187918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d91e1f37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d91e1f37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b79187918_0_139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5b79187918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5b79187918_0_186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5b79187918_0_1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631a1fd6dc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631a1fd6d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peoplecentered.net/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dnstransparency.org" TargetMode="External"/><Relationship Id="rId4" Type="http://schemas.openxmlformats.org/officeDocument/2006/relationships/hyperlink" Target="https://dnstransparency.org/stayinformed" TargetMode="External"/><Relationship Id="rId5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510450" y="339976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Creating an audit trail for DNS record changes</a:t>
            </a:r>
            <a:endParaRPr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7FFF"/>
                </a:solidFill>
                <a:latin typeface="Montserrat"/>
                <a:ea typeface="Montserrat"/>
                <a:cs typeface="Montserrat"/>
                <a:sym typeface="Montserrat"/>
              </a:rPr>
              <a:t>https://dnstransparency.org</a:t>
            </a:r>
            <a:endParaRPr>
              <a:solidFill>
                <a:srgbClr val="007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0" name="Google Shape;60;p13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0450" y="953425"/>
            <a:ext cx="5014281" cy="171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/>
          <p:nvPr>
            <p:ph type="title"/>
          </p:nvPr>
        </p:nvSpPr>
        <p:spPr>
          <a:xfrm>
            <a:off x="265500" y="1830600"/>
            <a:ext cx="4045200" cy="148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Inputs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4" name="Google Shape;114;p2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latin typeface="Montserrat"/>
                <a:ea typeface="Montserrat"/>
                <a:cs typeface="Montserrat"/>
                <a:sym typeface="Montserrat"/>
              </a:rPr>
              <a:t>Registries to provide public zone updates in near real time* 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*no contact information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●"/>
            </a:pPr>
            <a:r>
              <a:rPr lang="en" sz="2400">
                <a:latin typeface="Montserrat"/>
                <a:ea typeface="Montserrat"/>
                <a:cs typeface="Montserrat"/>
                <a:sym typeface="Montserrat"/>
              </a:rPr>
              <a:t>Raw feed of domain changes </a:t>
            </a:r>
            <a:r>
              <a:rPr lang="en" sz="1200">
                <a:latin typeface="Montserrat"/>
                <a:ea typeface="Montserrat"/>
                <a:cs typeface="Montserrat"/>
                <a:sym typeface="Montserrat"/>
              </a:rPr>
              <a:t>(ProtoBuf)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●"/>
            </a:pPr>
            <a:r>
              <a:rPr lang="en" sz="2400">
                <a:latin typeface="Montserrat"/>
                <a:ea typeface="Montserrat"/>
                <a:cs typeface="Montserrat"/>
                <a:sym typeface="Montserrat"/>
              </a:rPr>
              <a:t>Filtered updates to interested parties (Email, SMS, Webhooks, etc) </a:t>
            </a:r>
            <a:r>
              <a:rPr lang="en" sz="1200">
                <a:latin typeface="Montserrat"/>
                <a:ea typeface="Montserrat"/>
                <a:cs typeface="Montserrat"/>
                <a:sym typeface="Montserrat"/>
              </a:rPr>
              <a:t>(JSON, xml, ...)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0" name="Google Shape;120;p23"/>
          <p:cNvSpPr txBox="1"/>
          <p:nvPr>
            <p:ph type="title"/>
          </p:nvPr>
        </p:nvSpPr>
        <p:spPr>
          <a:xfrm>
            <a:off x="265500" y="1830600"/>
            <a:ext cx="4045200" cy="148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Outputs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 txBox="1"/>
          <p:nvPr>
            <p:ph type="title"/>
          </p:nvPr>
        </p:nvSpPr>
        <p:spPr>
          <a:xfrm>
            <a:off x="265500" y="1830600"/>
            <a:ext cx="4045200" cy="148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In Progress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6" name="Google Shape;126;p2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-381000" lvl="0" marL="457200" rtl="0" algn="l">
              <a:spcBef>
                <a:spcPts val="1600"/>
              </a:spcBef>
              <a:spcAft>
                <a:spcPts val="0"/>
              </a:spcAft>
              <a:buSzPts val="2400"/>
              <a:buFont typeface="Montserrat"/>
              <a:buChar char="●"/>
            </a:pPr>
            <a:r>
              <a:rPr lang="en" sz="2400">
                <a:latin typeface="Montserrat"/>
                <a:ea typeface="Montserrat"/>
                <a:cs typeface="Montserrat"/>
                <a:sym typeface="Montserrat"/>
              </a:rPr>
              <a:t>Finding an </a:t>
            </a:r>
            <a:r>
              <a:rPr lang="en" sz="2400">
                <a:latin typeface="Montserrat"/>
                <a:ea typeface="Montserrat"/>
                <a:cs typeface="Montserrat"/>
                <a:sym typeface="Montserrat"/>
              </a:rPr>
              <a:t>Organizational home*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200">
                <a:latin typeface="Montserrat"/>
                <a:ea typeface="Montserrat"/>
                <a:cs typeface="Montserrat"/>
                <a:sym typeface="Montserrat"/>
              </a:rPr>
              <a:t>* </a:t>
            </a:r>
            <a:r>
              <a:rPr lang="en" sz="12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People-Centered Internet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5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●"/>
            </a:pPr>
            <a:r>
              <a:rPr lang="en" sz="2400">
                <a:latin typeface="Montserrat"/>
                <a:ea typeface="Montserrat"/>
                <a:cs typeface="Montserrat"/>
                <a:sym typeface="Montserrat"/>
              </a:rPr>
              <a:t>Building the PoC with registry partners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2" name="Google Shape;132;p25"/>
          <p:cNvSpPr txBox="1"/>
          <p:nvPr>
            <p:ph type="title"/>
          </p:nvPr>
        </p:nvSpPr>
        <p:spPr>
          <a:xfrm>
            <a:off x="265500" y="1830600"/>
            <a:ext cx="4045200" cy="148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Whats Next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●"/>
            </a:pPr>
            <a:r>
              <a:rPr lang="en" sz="2400">
                <a:latin typeface="Montserrat"/>
                <a:ea typeface="Montserrat"/>
                <a:cs typeface="Montserrat"/>
                <a:sym typeface="Montserrat"/>
              </a:rPr>
              <a:t>Registries</a:t>
            </a:r>
            <a:r>
              <a:rPr lang="en" sz="2400">
                <a:latin typeface="Montserrat"/>
                <a:ea typeface="Montserrat"/>
                <a:cs typeface="Montserrat"/>
                <a:sym typeface="Montserrat"/>
              </a:rPr>
              <a:t>: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latin typeface="Montserrat"/>
                <a:ea typeface="Montserrat"/>
                <a:cs typeface="Montserrat"/>
                <a:sym typeface="Montserrat"/>
              </a:rPr>
              <a:t>Consider providing the project DNS Data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-381000" lvl="0" marL="457200" rtl="0" algn="l">
              <a:spcBef>
                <a:spcPts val="1600"/>
              </a:spcBef>
              <a:spcAft>
                <a:spcPts val="0"/>
              </a:spcAft>
              <a:buSzPts val="2400"/>
              <a:buFont typeface="Montserrat"/>
              <a:buChar char="●"/>
            </a:pPr>
            <a:r>
              <a:rPr lang="en" sz="2400">
                <a:latin typeface="Montserrat"/>
                <a:ea typeface="Montserrat"/>
                <a:cs typeface="Montserrat"/>
                <a:sym typeface="Montserrat"/>
              </a:rPr>
              <a:t>Registrants / Researchers: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>
                <a:latin typeface="Montserrat"/>
                <a:ea typeface="Montserrat"/>
                <a:cs typeface="Montserrat"/>
                <a:sym typeface="Montserrat"/>
              </a:rPr>
              <a:t>Keep an eye our web page for our PoC availability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8" name="Google Shape;138;p26"/>
          <p:cNvSpPr txBox="1"/>
          <p:nvPr>
            <p:ph type="title"/>
          </p:nvPr>
        </p:nvSpPr>
        <p:spPr>
          <a:xfrm>
            <a:off x="265500" y="1830600"/>
            <a:ext cx="4045200" cy="148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How can i help?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●"/>
            </a:pPr>
            <a:r>
              <a:rPr lang="en" sz="2400">
                <a:latin typeface="Montserrat"/>
                <a:ea typeface="Montserrat"/>
                <a:cs typeface="Montserrat"/>
                <a:sym typeface="Montserrat"/>
              </a:rPr>
              <a:t>Interested Companies: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>
                <a:latin typeface="Montserrat"/>
                <a:ea typeface="Montserrat"/>
                <a:cs typeface="Montserrat"/>
                <a:sym typeface="Montserrat"/>
              </a:rPr>
              <a:t>Consider donating money, services or </a:t>
            </a:r>
            <a:r>
              <a:rPr lang="en" sz="2400">
                <a:latin typeface="Montserrat"/>
                <a:ea typeface="Montserrat"/>
                <a:cs typeface="Montserrat"/>
                <a:sym typeface="Montserrat"/>
              </a:rPr>
              <a:t>development</a:t>
            </a:r>
            <a:r>
              <a:rPr lang="en" sz="2400">
                <a:latin typeface="Montserrat"/>
                <a:ea typeface="Montserrat"/>
                <a:cs typeface="Montserrat"/>
                <a:sym typeface="Montserrat"/>
              </a:rPr>
              <a:t> help. 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4" name="Google Shape;144;p27"/>
          <p:cNvSpPr txBox="1"/>
          <p:nvPr>
            <p:ph type="title"/>
          </p:nvPr>
        </p:nvSpPr>
        <p:spPr>
          <a:xfrm>
            <a:off x="265500" y="1830600"/>
            <a:ext cx="4045200" cy="148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How can i help?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8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Montserrat"/>
                <a:ea typeface="Montserrat"/>
                <a:cs typeface="Montserrat"/>
                <a:sym typeface="Montserrat"/>
              </a:rPr>
              <a:t>Read More: </a:t>
            </a:r>
            <a:r>
              <a:rPr lang="en" sz="20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https://dnstransparency.org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>
                <a:latin typeface="Montserrat"/>
                <a:ea typeface="Montserrat"/>
                <a:cs typeface="Montserrat"/>
                <a:sym typeface="Montserrat"/>
              </a:rPr>
              <a:t>Contact Us:</a:t>
            </a:r>
            <a:br>
              <a:rPr lang="en" sz="24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20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4"/>
              </a:rPr>
              <a:t>https://dnstransparency.org/stayinformed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50" name="Google Shape;150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2200" y="1863563"/>
            <a:ext cx="4142398" cy="1416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6AA84F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Mission statement: </a:t>
            </a:r>
            <a:r>
              <a:rPr lang="en" sz="4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Make changes to the DNS visible and auditable</a:t>
            </a:r>
            <a:endParaRPr sz="48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The problem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471900" y="1919075"/>
            <a:ext cx="68064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Montserrat"/>
                <a:ea typeface="Montserrat"/>
                <a:cs typeface="Montserrat"/>
                <a:sym typeface="Montserrat"/>
              </a:rPr>
              <a:t>The DNS is a pull based system, allowing changes to go unnoticed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>
                <a:latin typeface="Montserrat"/>
                <a:ea typeface="Montserrat"/>
                <a:cs typeface="Montserrat"/>
                <a:sym typeface="Montserrat"/>
              </a:rPr>
              <a:t>Short term changes can be missed, resulting in damage to domain owners and their users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The problem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3138" y="1871663"/>
            <a:ext cx="7757725" cy="1400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The problem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928088"/>
            <a:ext cx="8839198" cy="12873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265500" y="1830600"/>
            <a:ext cx="4045200" cy="148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The solution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0" name="Google Shape;90;p18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latin typeface="Montserrat"/>
                <a:ea typeface="Montserrat"/>
                <a:cs typeface="Montserrat"/>
                <a:sym typeface="Montserrat"/>
              </a:rPr>
              <a:t>Create an open, push based domain monitoring system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The solution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96" name="Google Shape;9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727400"/>
            <a:ext cx="8839203" cy="16887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The solution - Certificate Transparency Model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2" name="Google Shape;10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1425" y="1891142"/>
            <a:ext cx="7541162" cy="13612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Current Architecture Sketch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8" name="Google Shape;10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1150" y="1017725"/>
            <a:ext cx="7541692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