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40" r:id="rId2"/>
    <p:sldId id="381" r:id="rId3"/>
    <p:sldId id="543" r:id="rId4"/>
    <p:sldId id="544" r:id="rId5"/>
    <p:sldId id="542" r:id="rId6"/>
    <p:sldId id="545" r:id="rId7"/>
    <p:sldId id="40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aul Hoffman" initials="PEH" lastIdx="1" clrIdx="1">
    <p:extLst>
      <p:ext uri="{19B8F6BF-5375-455C-9EA6-DF929625EA0E}">
        <p15:presenceInfo xmlns:p15="http://schemas.microsoft.com/office/powerpoint/2012/main" userId="Paul Hoff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088" autoAdjust="0"/>
  </p:normalViewPr>
  <p:slideViewPr>
    <p:cSldViewPr snapToGrid="0" snapToObjects="1">
      <p:cViewPr varScale="1">
        <p:scale>
          <a:sx n="120" d="100"/>
          <a:sy n="120" d="100"/>
        </p:scale>
        <p:origin x="1256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24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cann/resolver-testbe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cann/test-roo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hyperlink" Target="flickr.com/photos/icann" TargetMode="External"/><Relationship Id="rId21" Type="http://schemas.openxmlformats.org/officeDocument/2006/relationships/image" Target="../media/image27.tiff"/><Relationship Id="rId7" Type="http://schemas.openxmlformats.org/officeDocument/2006/relationships/image" Target="../media/image22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1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new tools from work in the RSSAC Caucus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Paul Hoffman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DNS-OARC 32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08 February 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4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Testbed for DNS resolvers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93135"/>
            <a:ext cx="8460752" cy="5273749"/>
          </a:xfrm>
        </p:spPr>
        <p:txBody>
          <a:bodyPr>
            <a:normAutofit/>
          </a:bodyPr>
          <a:lstStyle/>
          <a:p>
            <a:r>
              <a:rPr lang="en-US" dirty="0"/>
              <a:t>Design goal: allow researchers to study how modern resolvers in the lab (not in the wild...) act under various circumstances</a:t>
            </a:r>
          </a:p>
          <a:p>
            <a:r>
              <a:rPr lang="en-US" dirty="0"/>
              <a:t>Outcome: a testbed that lets the researcher configure and launch open-source resolvers in VMs to watch their query patterns</a:t>
            </a:r>
          </a:p>
          <a:p>
            <a:r>
              <a:rPr lang="en-US" dirty="0">
                <a:hlinkClick r:id="rId2"/>
              </a:rPr>
              <a:t>https://github.com/icann/resolver-testbed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4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Resolver testbed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93135"/>
            <a:ext cx="8460752" cy="5273749"/>
          </a:xfrm>
        </p:spPr>
        <p:txBody>
          <a:bodyPr>
            <a:normAutofit/>
          </a:bodyPr>
          <a:lstStyle/>
          <a:p>
            <a:r>
              <a:rPr lang="en-US" dirty="0"/>
              <a:t>Other infrastructure is needed, such as authoritative servers that can emit responses as desired</a:t>
            </a:r>
          </a:p>
          <a:p>
            <a:r>
              <a:rPr lang="en-US" dirty="0"/>
              <a:t>Everything is in a “control host” running VirtualBox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9D66C-FA36-F144-A336-A64BCFDE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" y="2487869"/>
            <a:ext cx="8910084" cy="29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4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in the resolver testbed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93135"/>
            <a:ext cx="8460752" cy="5273749"/>
          </a:xfrm>
        </p:spPr>
        <p:txBody>
          <a:bodyPr>
            <a:normAutofit/>
          </a:bodyPr>
          <a:lstStyle/>
          <a:p>
            <a:r>
              <a:rPr lang="en-US" dirty="0"/>
              <a:t>New tests can be added and setups can be configured</a:t>
            </a:r>
          </a:p>
          <a:p>
            <a:r>
              <a:rPr lang="en-US" dirty="0"/>
              <a:t>Example test is for watching root server priming when the root servers give different delay</a:t>
            </a:r>
          </a:p>
          <a:p>
            <a:r>
              <a:rPr lang="en-US" dirty="0"/>
              <a:t>This required having a local set of root servers</a:t>
            </a:r>
          </a:p>
          <a:p>
            <a:pPr lvl="1"/>
            <a:r>
              <a:rPr lang="en-US" dirty="0"/>
              <a:t>...which means signing with a different key</a:t>
            </a:r>
          </a:p>
          <a:p>
            <a:pPr lvl="1"/>
            <a:r>
              <a:rPr lang="en-US" dirty="0">
                <a:hlinkClick r:id="rId2"/>
              </a:rPr>
              <a:t>https://github.com/icann/test-root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4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Forthcoming: root server metrics for RSSAC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93135"/>
            <a:ext cx="8460752" cy="5273749"/>
          </a:xfrm>
        </p:spPr>
        <p:txBody>
          <a:bodyPr/>
          <a:lstStyle/>
          <a:p>
            <a:r>
              <a:rPr lang="en-US" dirty="0"/>
              <a:t>RSSAC037 sets in motion changes for the root server system such as adding or removing root server operators based on criteria</a:t>
            </a:r>
          </a:p>
          <a:p>
            <a:r>
              <a:rPr lang="en-US" dirty="0"/>
              <a:t>The RSSAC Caucus is assisting by specifying how to collect measurements that are turned into metrics that are used for comparison to thresholds for acceptable service</a:t>
            </a:r>
          </a:p>
          <a:p>
            <a:r>
              <a:rPr lang="en-US" dirty="0"/>
              <a:t>The Caucus agreed to a plan, which is now being considered by RSSAC</a:t>
            </a:r>
          </a:p>
          <a:p>
            <a:r>
              <a:rPr lang="en-US" dirty="0"/>
              <a:t>Note: this is different than the RSSAC002 data that is self-reported and does not contain all the </a:t>
            </a:r>
            <a:r>
              <a:rPr lang="en-US"/>
              <a:t>measurements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460752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project for root server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93135"/>
            <a:ext cx="8460752" cy="5273749"/>
          </a:xfrm>
        </p:spPr>
        <p:txBody>
          <a:bodyPr/>
          <a:lstStyle/>
          <a:p>
            <a:r>
              <a:rPr lang="en-US" dirty="0"/>
              <a:t>ICANN staff did an early proof-of-concept implementation of collecting and reporting</a:t>
            </a:r>
          </a:p>
          <a:p>
            <a:r>
              <a:rPr lang="en-US" dirty="0"/>
              <a:t>It will likely turn into an initial implementation in the coming months, if RSSAC follows the request to the ICANN Board to have the initial implementation done by ICANN staff</a:t>
            </a:r>
          </a:p>
          <a:p>
            <a:r>
              <a:rPr lang="en-US" dirty="0"/>
              <a:t>If created, the project will be open source on GitHub</a:t>
            </a:r>
          </a:p>
          <a:p>
            <a:pPr lvl="1"/>
            <a:r>
              <a:rPr lang="en-US" dirty="0"/>
              <a:t>Will follow what RSSAC requires, but can be enhanced based on issues and pull requests</a:t>
            </a:r>
          </a:p>
          <a:p>
            <a:pPr lvl="1"/>
            <a:r>
              <a:rPr lang="en-US" dirty="0"/>
              <a:t>Will be announced in the RSSAC Caucus and on </a:t>
            </a:r>
            <a:r>
              <a:rPr lang="en-US" dirty="0" err="1"/>
              <a:t>dns-operations@dns-oarc.net</a:t>
            </a:r>
            <a:r>
              <a:rPr lang="en-US" dirty="0"/>
              <a:t> mailing list</a:t>
            </a:r>
          </a:p>
        </p:txBody>
      </p:sp>
    </p:spTree>
    <p:extLst>
      <p:ext uri="{BB962C8B-B14F-4D97-AF65-F5344CB8AC3E}">
        <p14:creationId xmlns:p14="http://schemas.microsoft.com/office/powerpoint/2010/main" val="275168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7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8" name="Text Placeholder 29"/>
          <p:cNvSpPr txBox="1">
            <a:spLocks/>
          </p:cNvSpPr>
          <p:nvPr/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Email: email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31" name="Group 30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53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4" name="Picture 53" descr="1420947842_social_style_3_flikr-128.png">
                <a:hlinkClick r:id="rId3" action="ppaction://hlinkfile"/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51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2" name="Picture 51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49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8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0" name="Picture 49" descr="1420948433_social_style_3_twiter-128.png">
                <a:hlinkClick r:id="rId9" action="ppaction://hlinkfile"/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47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8" name="Picture 47" descr="1420948141_social_style_3_facebook-128.png">
                <a:hlinkClick r:id="rId12" action="ppaction://hlinkfile"/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45" name="Picture 44" descr="1420948149_social_style_3_youtube-128.png">
                <a:hlinkClick r:id="rId14" action="ppaction://hlinkfile"/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6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43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41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2" name="Picture 41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39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972435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template peh 2019-02.potx" id="{B64EE8AD-EF99-0F41-8900-9A93F3F3C0E6}" vid="{5546125A-025B-B54F-B2BE-F7EFBE438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947</TotalTime>
  <Words>384</Words>
  <Application>Microsoft Macintosh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ICANNPPT_Arial_4x3_June 2017_potx</vt:lpstr>
      <vt:lpstr>Two new tools from work in the RSSAC Caucus</vt:lpstr>
      <vt:lpstr>Testbed for DNS resolvers</vt:lpstr>
      <vt:lpstr>Resolver testbed layout</vt:lpstr>
      <vt:lpstr>Tests in the resolver testbed</vt:lpstr>
      <vt:lpstr>Forthcoming: root server metrics for RSSAC</vt:lpstr>
      <vt:lpstr>Initial project for root server metrics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new tools from work in the RSSAC Caucus</dc:title>
  <dc:creator>Paul Hoffman</dc:creator>
  <cp:lastModifiedBy>Paul Hoffman</cp:lastModifiedBy>
  <cp:revision>10</cp:revision>
  <cp:lastPrinted>2017-01-26T19:29:02Z</cp:lastPrinted>
  <dcterms:created xsi:type="dcterms:W3CDTF">2020-01-31T01:27:06Z</dcterms:created>
  <dcterms:modified xsi:type="dcterms:W3CDTF">2020-02-02T19:36:09Z</dcterms:modified>
</cp:coreProperties>
</file>