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9"/>
  </p:notesMasterIdLst>
  <p:sldIdLst>
    <p:sldId id="270" r:id="rId5"/>
    <p:sldId id="264" r:id="rId6"/>
    <p:sldId id="266" r:id="rId7"/>
    <p:sldId id="288" r:id="rId8"/>
    <p:sldId id="267" r:id="rId9"/>
    <p:sldId id="289" r:id="rId10"/>
    <p:sldId id="290" r:id="rId11"/>
    <p:sldId id="291" r:id="rId12"/>
    <p:sldId id="292" r:id="rId13"/>
    <p:sldId id="293" r:id="rId14"/>
    <p:sldId id="294" r:id="rId15"/>
    <p:sldId id="298" r:id="rId16"/>
    <p:sldId id="296" r:id="rId17"/>
    <p:sldId id="297"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Poppins" pitchFamily="2" charset="77"/>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618D5-E772-4FF3-A731-84948792BFAD}" type="doc">
      <dgm:prSet loTypeId="urn:microsoft.com/office/officeart/2016/7/layout/RoundedRectangleTimeline" loCatId="process" qsTypeId="urn:microsoft.com/office/officeart/2005/8/quickstyle/simple2" qsCatId="simple" csTypeId="urn:microsoft.com/office/officeart/2005/8/colors/accent1_2" csCatId="accent1" phldr="1"/>
      <dgm:spPr/>
      <dgm:t>
        <a:bodyPr/>
        <a:lstStyle/>
        <a:p>
          <a:endParaRPr lang="en-US"/>
        </a:p>
      </dgm:t>
    </dgm:pt>
    <dgm:pt modelId="{6F28ED8B-BF78-4EF8-AC2D-ACEA17CEE8E5}">
      <dgm:prSet/>
      <dgm:spPr/>
      <dgm:t>
        <a:bodyPr/>
        <a:lstStyle/>
        <a:p>
          <a:r>
            <a:rPr lang="en-US"/>
            <a:t>June 2009</a:t>
          </a:r>
        </a:p>
      </dgm:t>
    </dgm:pt>
    <dgm:pt modelId="{B2790EFB-1FA1-4F1E-A6C2-DB287748953B}" type="parTrans" cxnId="{E1D8C653-FF64-4532-9610-E3DEAC56CEA1}">
      <dgm:prSet/>
      <dgm:spPr/>
      <dgm:t>
        <a:bodyPr/>
        <a:lstStyle/>
        <a:p>
          <a:endParaRPr lang="en-US"/>
        </a:p>
      </dgm:t>
    </dgm:pt>
    <dgm:pt modelId="{FDB5FDBA-C404-4069-80EE-0DE026D37595}" type="sibTrans" cxnId="{E1D8C653-FF64-4532-9610-E3DEAC56CEA1}">
      <dgm:prSet/>
      <dgm:spPr/>
      <dgm:t>
        <a:bodyPr/>
        <a:lstStyle/>
        <a:p>
          <a:endParaRPr lang="en-US"/>
        </a:p>
      </dgm:t>
    </dgm:pt>
    <dgm:pt modelId="{AB406076-B5D3-45E1-A076-CD314A4C9900}">
      <dgm:prSet/>
      <dgm:spPr/>
      <dgm:t>
        <a:bodyPr/>
        <a:lstStyle/>
        <a:p>
          <a:r>
            <a:rPr lang="en-US" dirty="0"/>
            <a:t>ORG zone signed (RSASHA1/NSEC3)</a:t>
          </a:r>
        </a:p>
      </dgm:t>
    </dgm:pt>
    <dgm:pt modelId="{5E99FCBA-3D27-4D10-A9F6-279235A71F4A}" type="parTrans" cxnId="{A9C53386-0909-4538-972A-3553F1BDA636}">
      <dgm:prSet/>
      <dgm:spPr/>
      <dgm:t>
        <a:bodyPr/>
        <a:lstStyle/>
        <a:p>
          <a:endParaRPr lang="en-US"/>
        </a:p>
      </dgm:t>
    </dgm:pt>
    <dgm:pt modelId="{50A9C20B-4051-4C1F-B4F6-B67847E462E7}" type="sibTrans" cxnId="{A9C53386-0909-4538-972A-3553F1BDA636}">
      <dgm:prSet/>
      <dgm:spPr/>
      <dgm:t>
        <a:bodyPr/>
        <a:lstStyle/>
        <a:p>
          <a:endParaRPr lang="en-US"/>
        </a:p>
      </dgm:t>
    </dgm:pt>
    <dgm:pt modelId="{17F7AF17-5276-4354-9685-71BECBEA3259}">
      <dgm:prSet/>
      <dgm:spPr/>
      <dgm:t>
        <a:bodyPr/>
        <a:lstStyle/>
        <a:p>
          <a:r>
            <a:rPr lang="en-US"/>
            <a:t>Oct. 2009</a:t>
          </a:r>
        </a:p>
      </dgm:t>
    </dgm:pt>
    <dgm:pt modelId="{121C59B8-7D81-40BD-AC60-E15D95365180}" type="parTrans" cxnId="{154DC508-BEE0-45B4-A148-43B57B670D60}">
      <dgm:prSet/>
      <dgm:spPr/>
      <dgm:t>
        <a:bodyPr/>
        <a:lstStyle/>
        <a:p>
          <a:endParaRPr lang="en-US"/>
        </a:p>
      </dgm:t>
    </dgm:pt>
    <dgm:pt modelId="{B1D90342-1DBB-459D-9068-ACA236BF3E42}" type="sibTrans" cxnId="{154DC508-BEE0-45B4-A148-43B57B670D60}">
      <dgm:prSet/>
      <dgm:spPr/>
      <dgm:t>
        <a:bodyPr/>
        <a:lstStyle/>
        <a:p>
          <a:endParaRPr lang="en-US"/>
        </a:p>
      </dgm:t>
    </dgm:pt>
    <dgm:pt modelId="{63F269CF-5CFD-486F-8796-3D9B56487BAF}">
      <dgm:prSet/>
      <dgm:spPr/>
      <dgm:t>
        <a:bodyPr/>
        <a:lstStyle/>
        <a:p>
          <a:r>
            <a:rPr lang="en-US"/>
            <a:t>RFC 5702 published</a:t>
          </a:r>
        </a:p>
      </dgm:t>
    </dgm:pt>
    <dgm:pt modelId="{89558B4E-AC9E-4F7A-B1B2-ACD2DA86F9C2}" type="parTrans" cxnId="{7ADFEB7A-FBE0-4525-AD1B-38712361A6BD}">
      <dgm:prSet/>
      <dgm:spPr/>
      <dgm:t>
        <a:bodyPr/>
        <a:lstStyle/>
        <a:p>
          <a:endParaRPr lang="en-US"/>
        </a:p>
      </dgm:t>
    </dgm:pt>
    <dgm:pt modelId="{B14F0ABB-2693-487E-8051-21D1E4F8D886}" type="sibTrans" cxnId="{7ADFEB7A-FBE0-4525-AD1B-38712361A6BD}">
      <dgm:prSet/>
      <dgm:spPr/>
      <dgm:t>
        <a:bodyPr/>
        <a:lstStyle/>
        <a:p>
          <a:endParaRPr lang="en-US"/>
        </a:p>
      </dgm:t>
    </dgm:pt>
    <dgm:pt modelId="{AB6F65A9-E2DC-4B8C-A854-507EC81C0C26}">
      <dgm:prSet/>
      <dgm:spPr/>
      <dgm:t>
        <a:bodyPr/>
        <a:lstStyle/>
        <a:p>
          <a:r>
            <a:rPr lang="en-US"/>
            <a:t>June 2010</a:t>
          </a:r>
        </a:p>
      </dgm:t>
    </dgm:pt>
    <dgm:pt modelId="{0D0A61F4-538C-43B4-B376-79650D5E61E0}" type="parTrans" cxnId="{667B96C9-9AAD-43C0-84BE-701CD9D4F3FA}">
      <dgm:prSet/>
      <dgm:spPr/>
      <dgm:t>
        <a:bodyPr/>
        <a:lstStyle/>
        <a:p>
          <a:endParaRPr lang="en-US"/>
        </a:p>
      </dgm:t>
    </dgm:pt>
    <dgm:pt modelId="{D4B2A269-8DBF-4998-98A8-289E8762A7BB}" type="sibTrans" cxnId="{667B96C9-9AAD-43C0-84BE-701CD9D4F3FA}">
      <dgm:prSet/>
      <dgm:spPr/>
      <dgm:t>
        <a:bodyPr/>
        <a:lstStyle/>
        <a:p>
          <a:endParaRPr lang="en-US"/>
        </a:p>
      </dgm:t>
    </dgm:pt>
    <dgm:pt modelId="{CED048D7-CC1A-4820-BB2F-C655C2AB9271}">
      <dgm:prSet/>
      <dgm:spPr/>
      <dgm:t>
        <a:bodyPr/>
        <a:lstStyle/>
        <a:p>
          <a:r>
            <a:rPr lang="en-US" dirty="0"/>
            <a:t>ORG zone accepts DS </a:t>
          </a:r>
          <a:r>
            <a:rPr lang="en-US" dirty="0" err="1"/>
            <a:t>RRSets</a:t>
          </a:r>
          <a:r>
            <a:rPr lang="en-US" dirty="0"/>
            <a:t> for child zones via EPP</a:t>
          </a:r>
        </a:p>
      </dgm:t>
    </dgm:pt>
    <dgm:pt modelId="{E0E1078F-2678-4175-9686-EBF4AD62D855}" type="parTrans" cxnId="{3F20F70E-5DDE-4924-B838-A268D29DF0AA}">
      <dgm:prSet/>
      <dgm:spPr/>
      <dgm:t>
        <a:bodyPr/>
        <a:lstStyle/>
        <a:p>
          <a:endParaRPr lang="en-US"/>
        </a:p>
      </dgm:t>
    </dgm:pt>
    <dgm:pt modelId="{86885492-CEDB-425D-A294-45C137AD6645}" type="sibTrans" cxnId="{3F20F70E-5DDE-4924-B838-A268D29DF0AA}">
      <dgm:prSet/>
      <dgm:spPr/>
      <dgm:t>
        <a:bodyPr/>
        <a:lstStyle/>
        <a:p>
          <a:endParaRPr lang="en-US"/>
        </a:p>
      </dgm:t>
    </dgm:pt>
    <dgm:pt modelId="{E1425ED0-A8AD-4744-BB2E-186A9F1337FD}">
      <dgm:prSet/>
      <dgm:spPr/>
      <dgm:t>
        <a:bodyPr/>
        <a:lstStyle/>
        <a:p>
          <a:r>
            <a:rPr lang="en-US"/>
            <a:t>July 2010</a:t>
          </a:r>
        </a:p>
      </dgm:t>
    </dgm:pt>
    <dgm:pt modelId="{81252248-6F09-481D-BA9D-1A220AEE4B73}" type="parTrans" cxnId="{5FAED797-B38C-4BCC-92D3-512A756C859A}">
      <dgm:prSet/>
      <dgm:spPr/>
      <dgm:t>
        <a:bodyPr/>
        <a:lstStyle/>
        <a:p>
          <a:endParaRPr lang="en-US"/>
        </a:p>
      </dgm:t>
    </dgm:pt>
    <dgm:pt modelId="{31E44291-A602-4F66-8808-A72A39D22EF9}" type="sibTrans" cxnId="{5FAED797-B38C-4BCC-92D3-512A756C859A}">
      <dgm:prSet/>
      <dgm:spPr/>
      <dgm:t>
        <a:bodyPr/>
        <a:lstStyle/>
        <a:p>
          <a:endParaRPr lang="en-US"/>
        </a:p>
      </dgm:t>
    </dgm:pt>
    <dgm:pt modelId="{BFE8676D-4B84-46AF-AE92-FA217A9CF30D}">
      <dgm:prSet/>
      <dgm:spPr/>
      <dgm:t>
        <a:bodyPr/>
        <a:lstStyle/>
        <a:p>
          <a:r>
            <a:rPr lang="en-US" dirty="0"/>
            <a:t>Root zone signed (RSASHA256/NSEC)</a:t>
          </a:r>
        </a:p>
      </dgm:t>
    </dgm:pt>
    <dgm:pt modelId="{4FC98CCC-8647-4D36-93E1-6DD6FDEABCC5}" type="parTrans" cxnId="{432E8A0F-15CB-409C-A170-3043182F7FC9}">
      <dgm:prSet/>
      <dgm:spPr/>
      <dgm:t>
        <a:bodyPr/>
        <a:lstStyle/>
        <a:p>
          <a:endParaRPr lang="en-US"/>
        </a:p>
      </dgm:t>
    </dgm:pt>
    <dgm:pt modelId="{2E48F265-AC67-4F88-8B21-2F84A33D80D1}" type="sibTrans" cxnId="{432E8A0F-15CB-409C-A170-3043182F7FC9}">
      <dgm:prSet/>
      <dgm:spPr/>
      <dgm:t>
        <a:bodyPr/>
        <a:lstStyle/>
        <a:p>
          <a:endParaRPr lang="en-US"/>
        </a:p>
      </dgm:t>
    </dgm:pt>
    <dgm:pt modelId="{A5334D2E-8D99-ED48-885D-7BF476EAE68A}" type="pres">
      <dgm:prSet presAssocID="{F59618D5-E772-4FF3-A731-84948792BFAD}" presName="Name0" presStyleCnt="0">
        <dgm:presLayoutVars>
          <dgm:chMax/>
          <dgm:chPref/>
          <dgm:animLvl val="lvl"/>
        </dgm:presLayoutVars>
      </dgm:prSet>
      <dgm:spPr/>
    </dgm:pt>
    <dgm:pt modelId="{65F8B35B-DC20-E94E-A06A-33E3657A2E9A}" type="pres">
      <dgm:prSet presAssocID="{6F28ED8B-BF78-4EF8-AC2D-ACEA17CEE8E5}" presName="composite1" presStyleCnt="0"/>
      <dgm:spPr/>
    </dgm:pt>
    <dgm:pt modelId="{C09F2442-156D-5642-9C63-2B4A69C20F82}" type="pres">
      <dgm:prSet presAssocID="{6F28ED8B-BF78-4EF8-AC2D-ACEA17CEE8E5}" presName="parent1" presStyleLbl="alignNode1" presStyleIdx="0" presStyleCnt="4">
        <dgm:presLayoutVars>
          <dgm:chMax val="1"/>
          <dgm:chPref val="1"/>
          <dgm:bulletEnabled val="1"/>
        </dgm:presLayoutVars>
      </dgm:prSet>
      <dgm:spPr/>
    </dgm:pt>
    <dgm:pt modelId="{57AB6FE5-0362-1C4C-9968-356D14283FB8}" type="pres">
      <dgm:prSet presAssocID="{6F28ED8B-BF78-4EF8-AC2D-ACEA17CEE8E5}" presName="Childtext1" presStyleLbl="revTx" presStyleIdx="0" presStyleCnt="4">
        <dgm:presLayoutVars>
          <dgm:bulletEnabled val="1"/>
        </dgm:presLayoutVars>
      </dgm:prSet>
      <dgm:spPr/>
    </dgm:pt>
    <dgm:pt modelId="{633EE32C-F79B-ED46-83AF-90C045445AD9}" type="pres">
      <dgm:prSet presAssocID="{6F28ED8B-BF78-4EF8-AC2D-ACEA17CEE8E5}" presName="ConnectLine1" presStyleLbl="sibTrans1D1" presStyleIdx="0" presStyleCnt="4"/>
      <dgm:spPr>
        <a:noFill/>
        <a:ln w="6350" cap="flat" cmpd="sng" algn="ctr">
          <a:solidFill>
            <a:schemeClr val="accent1">
              <a:hueOff val="0"/>
              <a:satOff val="0"/>
              <a:lumOff val="0"/>
              <a:alphaOff val="0"/>
            </a:schemeClr>
          </a:solidFill>
          <a:prstDash val="dash"/>
          <a:miter lim="800000"/>
        </a:ln>
        <a:effectLst/>
      </dgm:spPr>
    </dgm:pt>
    <dgm:pt modelId="{DA7DF46E-110F-734A-9715-40F94D5BB644}" type="pres">
      <dgm:prSet presAssocID="{6F28ED8B-BF78-4EF8-AC2D-ACEA17CEE8E5}" presName="ConnectLineEnd1" presStyleLbl="lnNode1" presStyleIdx="0" presStyleCnt="4"/>
      <dgm:spPr/>
    </dgm:pt>
    <dgm:pt modelId="{D47FE3F1-CAB1-B64A-8BF2-D12ED3B82614}" type="pres">
      <dgm:prSet presAssocID="{6F28ED8B-BF78-4EF8-AC2D-ACEA17CEE8E5}" presName="EmptyPane1" presStyleCnt="0"/>
      <dgm:spPr/>
    </dgm:pt>
    <dgm:pt modelId="{98A72590-B583-3840-94D3-58B1B8B272AD}" type="pres">
      <dgm:prSet presAssocID="{FDB5FDBA-C404-4069-80EE-0DE026D37595}" presName="spaceBetweenRectangles1" presStyleCnt="0"/>
      <dgm:spPr/>
    </dgm:pt>
    <dgm:pt modelId="{AB396087-B07E-7345-8B62-6635A8D0A4E5}" type="pres">
      <dgm:prSet presAssocID="{17F7AF17-5276-4354-9685-71BECBEA3259}" presName="composite1" presStyleCnt="0"/>
      <dgm:spPr/>
    </dgm:pt>
    <dgm:pt modelId="{BDE66B67-4133-C048-9644-E5CEF94E5FCF}" type="pres">
      <dgm:prSet presAssocID="{17F7AF17-5276-4354-9685-71BECBEA3259}" presName="parent1" presStyleLbl="alignNode1" presStyleIdx="1" presStyleCnt="4">
        <dgm:presLayoutVars>
          <dgm:chMax val="1"/>
          <dgm:chPref val="1"/>
          <dgm:bulletEnabled val="1"/>
        </dgm:presLayoutVars>
      </dgm:prSet>
      <dgm:spPr/>
    </dgm:pt>
    <dgm:pt modelId="{0FCC414E-6CA4-4944-B0E5-62E4B16E1F3D}" type="pres">
      <dgm:prSet presAssocID="{17F7AF17-5276-4354-9685-71BECBEA3259}" presName="Childtext1" presStyleLbl="revTx" presStyleIdx="1" presStyleCnt="4">
        <dgm:presLayoutVars>
          <dgm:bulletEnabled val="1"/>
        </dgm:presLayoutVars>
      </dgm:prSet>
      <dgm:spPr/>
    </dgm:pt>
    <dgm:pt modelId="{84D606AD-9DCC-804C-AD99-82569350F28F}" type="pres">
      <dgm:prSet presAssocID="{17F7AF17-5276-4354-9685-71BECBEA3259}" presName="ConnectLine1" presStyleLbl="sibTrans1D1" presStyleIdx="1" presStyleCnt="4"/>
      <dgm:spPr>
        <a:noFill/>
        <a:ln w="6350" cap="flat" cmpd="sng" algn="ctr">
          <a:solidFill>
            <a:schemeClr val="accent1">
              <a:hueOff val="0"/>
              <a:satOff val="0"/>
              <a:lumOff val="0"/>
              <a:alphaOff val="0"/>
            </a:schemeClr>
          </a:solidFill>
          <a:prstDash val="dash"/>
          <a:miter lim="800000"/>
        </a:ln>
        <a:effectLst/>
      </dgm:spPr>
    </dgm:pt>
    <dgm:pt modelId="{62D10210-2378-3648-A3CA-FD063F2E37FC}" type="pres">
      <dgm:prSet presAssocID="{17F7AF17-5276-4354-9685-71BECBEA3259}" presName="ConnectLineEnd1" presStyleLbl="lnNode1" presStyleIdx="1" presStyleCnt="4"/>
      <dgm:spPr/>
    </dgm:pt>
    <dgm:pt modelId="{A9D01153-0D07-A147-9FF0-317C8939B5FC}" type="pres">
      <dgm:prSet presAssocID="{17F7AF17-5276-4354-9685-71BECBEA3259}" presName="EmptyPane1" presStyleCnt="0"/>
      <dgm:spPr/>
    </dgm:pt>
    <dgm:pt modelId="{E45DCB06-4C37-7244-9A64-82EAF5F44EB2}" type="pres">
      <dgm:prSet presAssocID="{B1D90342-1DBB-459D-9068-ACA236BF3E42}" presName="spaceBetweenRectangles1" presStyleCnt="0"/>
      <dgm:spPr/>
    </dgm:pt>
    <dgm:pt modelId="{EC28C23F-C4DF-E542-B649-DDCFFD48F7D1}" type="pres">
      <dgm:prSet presAssocID="{AB6F65A9-E2DC-4B8C-A854-507EC81C0C26}" presName="composite1" presStyleCnt="0"/>
      <dgm:spPr/>
    </dgm:pt>
    <dgm:pt modelId="{ACA38795-E01B-1245-98B1-1F82BC25821F}" type="pres">
      <dgm:prSet presAssocID="{AB6F65A9-E2DC-4B8C-A854-507EC81C0C26}" presName="parent1" presStyleLbl="alignNode1" presStyleIdx="2" presStyleCnt="4">
        <dgm:presLayoutVars>
          <dgm:chMax val="1"/>
          <dgm:chPref val="1"/>
          <dgm:bulletEnabled val="1"/>
        </dgm:presLayoutVars>
      </dgm:prSet>
      <dgm:spPr/>
    </dgm:pt>
    <dgm:pt modelId="{54DCBCAB-5A16-BB4F-8137-49D88E1B2C0A}" type="pres">
      <dgm:prSet presAssocID="{AB6F65A9-E2DC-4B8C-A854-507EC81C0C26}" presName="Childtext1" presStyleLbl="revTx" presStyleIdx="2" presStyleCnt="4">
        <dgm:presLayoutVars>
          <dgm:bulletEnabled val="1"/>
        </dgm:presLayoutVars>
      </dgm:prSet>
      <dgm:spPr/>
    </dgm:pt>
    <dgm:pt modelId="{7902B9B8-23EA-1147-888B-94DBD3C04ED4}" type="pres">
      <dgm:prSet presAssocID="{AB6F65A9-E2DC-4B8C-A854-507EC81C0C26}" presName="ConnectLine1" presStyleLbl="sibTrans1D1" presStyleIdx="2" presStyleCnt="4"/>
      <dgm:spPr>
        <a:noFill/>
        <a:ln w="6350" cap="flat" cmpd="sng" algn="ctr">
          <a:solidFill>
            <a:schemeClr val="accent1">
              <a:hueOff val="0"/>
              <a:satOff val="0"/>
              <a:lumOff val="0"/>
              <a:alphaOff val="0"/>
            </a:schemeClr>
          </a:solidFill>
          <a:prstDash val="dash"/>
          <a:miter lim="800000"/>
        </a:ln>
        <a:effectLst/>
      </dgm:spPr>
    </dgm:pt>
    <dgm:pt modelId="{A60C0E0A-EE15-2F40-B329-92C296E9D083}" type="pres">
      <dgm:prSet presAssocID="{AB6F65A9-E2DC-4B8C-A854-507EC81C0C26}" presName="ConnectLineEnd1" presStyleLbl="lnNode1" presStyleIdx="2" presStyleCnt="4"/>
      <dgm:spPr/>
    </dgm:pt>
    <dgm:pt modelId="{A67C3CC4-896F-3648-80AC-79B0F85BADA6}" type="pres">
      <dgm:prSet presAssocID="{AB6F65A9-E2DC-4B8C-A854-507EC81C0C26}" presName="EmptyPane1" presStyleCnt="0"/>
      <dgm:spPr/>
    </dgm:pt>
    <dgm:pt modelId="{473D4EEF-25A3-F444-BF27-8357B7CE85FE}" type="pres">
      <dgm:prSet presAssocID="{D4B2A269-8DBF-4998-98A8-289E8762A7BB}" presName="spaceBetweenRectangles1" presStyleCnt="0"/>
      <dgm:spPr/>
    </dgm:pt>
    <dgm:pt modelId="{0AFA3048-2681-3F49-A05C-E72B729955AD}" type="pres">
      <dgm:prSet presAssocID="{E1425ED0-A8AD-4744-BB2E-186A9F1337FD}" presName="composite1" presStyleCnt="0"/>
      <dgm:spPr/>
    </dgm:pt>
    <dgm:pt modelId="{954CEFC1-C9C7-954E-A222-DD960BEFF3CB}" type="pres">
      <dgm:prSet presAssocID="{E1425ED0-A8AD-4744-BB2E-186A9F1337FD}" presName="parent1" presStyleLbl="alignNode1" presStyleIdx="3" presStyleCnt="4">
        <dgm:presLayoutVars>
          <dgm:chMax val="1"/>
          <dgm:chPref val="1"/>
          <dgm:bulletEnabled val="1"/>
        </dgm:presLayoutVars>
      </dgm:prSet>
      <dgm:spPr/>
    </dgm:pt>
    <dgm:pt modelId="{026A3062-3280-C849-B8D6-DEA60B06AF97}" type="pres">
      <dgm:prSet presAssocID="{E1425ED0-A8AD-4744-BB2E-186A9F1337FD}" presName="Childtext1" presStyleLbl="revTx" presStyleIdx="3" presStyleCnt="4">
        <dgm:presLayoutVars>
          <dgm:bulletEnabled val="1"/>
        </dgm:presLayoutVars>
      </dgm:prSet>
      <dgm:spPr/>
    </dgm:pt>
    <dgm:pt modelId="{18F77B3B-B5B4-9F49-97A4-A6FA1E170F47}" type="pres">
      <dgm:prSet presAssocID="{E1425ED0-A8AD-4744-BB2E-186A9F1337FD}" presName="ConnectLine1" presStyleLbl="sibTrans1D1" presStyleIdx="3" presStyleCnt="4"/>
      <dgm:spPr>
        <a:noFill/>
        <a:ln w="6350" cap="flat" cmpd="sng" algn="ctr">
          <a:solidFill>
            <a:schemeClr val="accent1">
              <a:hueOff val="0"/>
              <a:satOff val="0"/>
              <a:lumOff val="0"/>
              <a:alphaOff val="0"/>
            </a:schemeClr>
          </a:solidFill>
          <a:prstDash val="dash"/>
          <a:miter lim="800000"/>
        </a:ln>
        <a:effectLst/>
      </dgm:spPr>
    </dgm:pt>
    <dgm:pt modelId="{0E40EAAB-BFBC-FC4A-B082-C442DB976818}" type="pres">
      <dgm:prSet presAssocID="{E1425ED0-A8AD-4744-BB2E-186A9F1337FD}" presName="ConnectLineEnd1" presStyleLbl="lnNode1" presStyleIdx="3" presStyleCnt="4"/>
      <dgm:spPr/>
    </dgm:pt>
    <dgm:pt modelId="{6CA30329-E7BE-5845-9810-7D67FAB3E842}" type="pres">
      <dgm:prSet presAssocID="{E1425ED0-A8AD-4744-BB2E-186A9F1337FD}" presName="EmptyPane1" presStyleCnt="0"/>
      <dgm:spPr/>
    </dgm:pt>
  </dgm:ptLst>
  <dgm:cxnLst>
    <dgm:cxn modelId="{154DC508-BEE0-45B4-A148-43B57B670D60}" srcId="{F59618D5-E772-4FF3-A731-84948792BFAD}" destId="{17F7AF17-5276-4354-9685-71BECBEA3259}" srcOrd="1" destOrd="0" parTransId="{121C59B8-7D81-40BD-AC60-E15D95365180}" sibTransId="{B1D90342-1DBB-459D-9068-ACA236BF3E42}"/>
    <dgm:cxn modelId="{3F20F70E-5DDE-4924-B838-A268D29DF0AA}" srcId="{AB6F65A9-E2DC-4B8C-A854-507EC81C0C26}" destId="{CED048D7-CC1A-4820-BB2F-C655C2AB9271}" srcOrd="0" destOrd="0" parTransId="{E0E1078F-2678-4175-9686-EBF4AD62D855}" sibTransId="{86885492-CEDB-425D-A294-45C137AD6645}"/>
    <dgm:cxn modelId="{432E8A0F-15CB-409C-A170-3043182F7FC9}" srcId="{E1425ED0-A8AD-4744-BB2E-186A9F1337FD}" destId="{BFE8676D-4B84-46AF-AE92-FA217A9CF30D}" srcOrd="0" destOrd="0" parTransId="{4FC98CCC-8647-4D36-93E1-6DD6FDEABCC5}" sibTransId="{2E48F265-AC67-4F88-8B21-2F84A33D80D1}"/>
    <dgm:cxn modelId="{858EF811-8F16-374A-836D-D628D0BF620A}" type="presOf" srcId="{AB6F65A9-E2DC-4B8C-A854-507EC81C0C26}" destId="{ACA38795-E01B-1245-98B1-1F82BC25821F}" srcOrd="0" destOrd="0" presId="urn:microsoft.com/office/officeart/2016/7/layout/RoundedRectangleTimeline"/>
    <dgm:cxn modelId="{B8112B22-205F-374E-A09C-B5D66C72A60F}" type="presOf" srcId="{AB406076-B5D3-45E1-A076-CD314A4C9900}" destId="{57AB6FE5-0362-1C4C-9968-356D14283FB8}" srcOrd="0" destOrd="0" presId="urn:microsoft.com/office/officeart/2016/7/layout/RoundedRectangleTimeline"/>
    <dgm:cxn modelId="{18D4C727-D6AF-F748-938B-C52F516712A4}" type="presOf" srcId="{CED048D7-CC1A-4820-BB2F-C655C2AB9271}" destId="{54DCBCAB-5A16-BB4F-8137-49D88E1B2C0A}" srcOrd="0" destOrd="0" presId="urn:microsoft.com/office/officeart/2016/7/layout/RoundedRectangleTimeline"/>
    <dgm:cxn modelId="{940A2E43-19DF-0842-BE91-EAC3AA30771F}" type="presOf" srcId="{63F269CF-5CFD-486F-8796-3D9B56487BAF}" destId="{0FCC414E-6CA4-4944-B0E5-62E4B16E1F3D}" srcOrd="0" destOrd="0" presId="urn:microsoft.com/office/officeart/2016/7/layout/RoundedRectangleTimeline"/>
    <dgm:cxn modelId="{E1D8C653-FF64-4532-9610-E3DEAC56CEA1}" srcId="{F59618D5-E772-4FF3-A731-84948792BFAD}" destId="{6F28ED8B-BF78-4EF8-AC2D-ACEA17CEE8E5}" srcOrd="0" destOrd="0" parTransId="{B2790EFB-1FA1-4F1E-A6C2-DB287748953B}" sibTransId="{FDB5FDBA-C404-4069-80EE-0DE026D37595}"/>
    <dgm:cxn modelId="{7ADFEB7A-FBE0-4525-AD1B-38712361A6BD}" srcId="{17F7AF17-5276-4354-9685-71BECBEA3259}" destId="{63F269CF-5CFD-486F-8796-3D9B56487BAF}" srcOrd="0" destOrd="0" parTransId="{89558B4E-AC9E-4F7A-B1B2-ACD2DA86F9C2}" sibTransId="{B14F0ABB-2693-487E-8051-21D1E4F8D886}"/>
    <dgm:cxn modelId="{A9C53386-0909-4538-972A-3553F1BDA636}" srcId="{6F28ED8B-BF78-4EF8-AC2D-ACEA17CEE8E5}" destId="{AB406076-B5D3-45E1-A076-CD314A4C9900}" srcOrd="0" destOrd="0" parTransId="{5E99FCBA-3D27-4D10-A9F6-279235A71F4A}" sibTransId="{50A9C20B-4051-4C1F-B4F6-B67847E462E7}"/>
    <dgm:cxn modelId="{5FAED797-B38C-4BCC-92D3-512A756C859A}" srcId="{F59618D5-E772-4FF3-A731-84948792BFAD}" destId="{E1425ED0-A8AD-4744-BB2E-186A9F1337FD}" srcOrd="3" destOrd="0" parTransId="{81252248-6F09-481D-BA9D-1A220AEE4B73}" sibTransId="{31E44291-A602-4F66-8808-A72A39D22EF9}"/>
    <dgm:cxn modelId="{BECDFDAB-3680-DF45-A65E-CA631E32B3FB}" type="presOf" srcId="{17F7AF17-5276-4354-9685-71BECBEA3259}" destId="{BDE66B67-4133-C048-9644-E5CEF94E5FCF}" srcOrd="0" destOrd="0" presId="urn:microsoft.com/office/officeart/2016/7/layout/RoundedRectangleTimeline"/>
    <dgm:cxn modelId="{667B96C9-9AAD-43C0-84BE-701CD9D4F3FA}" srcId="{F59618D5-E772-4FF3-A731-84948792BFAD}" destId="{AB6F65A9-E2DC-4B8C-A854-507EC81C0C26}" srcOrd="2" destOrd="0" parTransId="{0D0A61F4-538C-43B4-B376-79650D5E61E0}" sibTransId="{D4B2A269-8DBF-4998-98A8-289E8762A7BB}"/>
    <dgm:cxn modelId="{6010B2CB-56D7-4848-9830-96822FAC38DA}" type="presOf" srcId="{F59618D5-E772-4FF3-A731-84948792BFAD}" destId="{A5334D2E-8D99-ED48-885D-7BF476EAE68A}" srcOrd="0" destOrd="0" presId="urn:microsoft.com/office/officeart/2016/7/layout/RoundedRectangleTimeline"/>
    <dgm:cxn modelId="{FA6852E9-66B3-6048-89B0-604BFDC23891}" type="presOf" srcId="{BFE8676D-4B84-46AF-AE92-FA217A9CF30D}" destId="{026A3062-3280-C849-B8D6-DEA60B06AF97}" srcOrd="0" destOrd="0" presId="urn:microsoft.com/office/officeart/2016/7/layout/RoundedRectangleTimeline"/>
    <dgm:cxn modelId="{1D2561ED-04CC-CA46-B832-65FF79B16143}" type="presOf" srcId="{6F28ED8B-BF78-4EF8-AC2D-ACEA17CEE8E5}" destId="{C09F2442-156D-5642-9C63-2B4A69C20F82}" srcOrd="0" destOrd="0" presId="urn:microsoft.com/office/officeart/2016/7/layout/RoundedRectangleTimeline"/>
    <dgm:cxn modelId="{26C62AFA-2138-654C-BA0F-0F7F4C85F8E9}" type="presOf" srcId="{E1425ED0-A8AD-4744-BB2E-186A9F1337FD}" destId="{954CEFC1-C9C7-954E-A222-DD960BEFF3CB}" srcOrd="0" destOrd="0" presId="urn:microsoft.com/office/officeart/2016/7/layout/RoundedRectangleTimeline"/>
    <dgm:cxn modelId="{E44EE6A6-8FFD-E94C-9BE0-258B7AC3D97E}" type="presParOf" srcId="{A5334D2E-8D99-ED48-885D-7BF476EAE68A}" destId="{65F8B35B-DC20-E94E-A06A-33E3657A2E9A}" srcOrd="0" destOrd="0" presId="urn:microsoft.com/office/officeart/2016/7/layout/RoundedRectangleTimeline"/>
    <dgm:cxn modelId="{BE4F45D9-2BBA-DB45-B1B0-44A3E123096F}" type="presParOf" srcId="{65F8B35B-DC20-E94E-A06A-33E3657A2E9A}" destId="{C09F2442-156D-5642-9C63-2B4A69C20F82}" srcOrd="0" destOrd="0" presId="urn:microsoft.com/office/officeart/2016/7/layout/RoundedRectangleTimeline"/>
    <dgm:cxn modelId="{E456785E-4EEA-3641-BAC8-11AB804CB25B}" type="presParOf" srcId="{65F8B35B-DC20-E94E-A06A-33E3657A2E9A}" destId="{57AB6FE5-0362-1C4C-9968-356D14283FB8}" srcOrd="1" destOrd="0" presId="urn:microsoft.com/office/officeart/2016/7/layout/RoundedRectangleTimeline"/>
    <dgm:cxn modelId="{D5A05756-FDE7-324C-A40C-2D7648CA37D1}" type="presParOf" srcId="{65F8B35B-DC20-E94E-A06A-33E3657A2E9A}" destId="{633EE32C-F79B-ED46-83AF-90C045445AD9}" srcOrd="2" destOrd="0" presId="urn:microsoft.com/office/officeart/2016/7/layout/RoundedRectangleTimeline"/>
    <dgm:cxn modelId="{17C8DD74-50F8-DD4D-B619-76FB43B6F094}" type="presParOf" srcId="{65F8B35B-DC20-E94E-A06A-33E3657A2E9A}" destId="{DA7DF46E-110F-734A-9715-40F94D5BB644}" srcOrd="3" destOrd="0" presId="urn:microsoft.com/office/officeart/2016/7/layout/RoundedRectangleTimeline"/>
    <dgm:cxn modelId="{B0ECC394-1B59-A84A-96F2-9BB4C95F7C0D}" type="presParOf" srcId="{65F8B35B-DC20-E94E-A06A-33E3657A2E9A}" destId="{D47FE3F1-CAB1-B64A-8BF2-D12ED3B82614}" srcOrd="4" destOrd="0" presId="urn:microsoft.com/office/officeart/2016/7/layout/RoundedRectangleTimeline"/>
    <dgm:cxn modelId="{4CA444A3-5EF3-5943-A38D-630C5FED08E4}" type="presParOf" srcId="{A5334D2E-8D99-ED48-885D-7BF476EAE68A}" destId="{98A72590-B583-3840-94D3-58B1B8B272AD}" srcOrd="1" destOrd="0" presId="urn:microsoft.com/office/officeart/2016/7/layout/RoundedRectangleTimeline"/>
    <dgm:cxn modelId="{3E3AE140-9BE1-1642-96DD-947D8E8715C7}" type="presParOf" srcId="{A5334D2E-8D99-ED48-885D-7BF476EAE68A}" destId="{AB396087-B07E-7345-8B62-6635A8D0A4E5}" srcOrd="2" destOrd="0" presId="urn:microsoft.com/office/officeart/2016/7/layout/RoundedRectangleTimeline"/>
    <dgm:cxn modelId="{0E021272-A8D1-DD47-915D-21AF1ED92FA5}" type="presParOf" srcId="{AB396087-B07E-7345-8B62-6635A8D0A4E5}" destId="{BDE66B67-4133-C048-9644-E5CEF94E5FCF}" srcOrd="0" destOrd="0" presId="urn:microsoft.com/office/officeart/2016/7/layout/RoundedRectangleTimeline"/>
    <dgm:cxn modelId="{83CC65D3-60CC-B144-A35D-A628181B8D60}" type="presParOf" srcId="{AB396087-B07E-7345-8B62-6635A8D0A4E5}" destId="{0FCC414E-6CA4-4944-B0E5-62E4B16E1F3D}" srcOrd="1" destOrd="0" presId="urn:microsoft.com/office/officeart/2016/7/layout/RoundedRectangleTimeline"/>
    <dgm:cxn modelId="{D967432D-47D5-FB4A-9187-F92C6A429FDB}" type="presParOf" srcId="{AB396087-B07E-7345-8B62-6635A8D0A4E5}" destId="{84D606AD-9DCC-804C-AD99-82569350F28F}" srcOrd="2" destOrd="0" presId="urn:microsoft.com/office/officeart/2016/7/layout/RoundedRectangleTimeline"/>
    <dgm:cxn modelId="{CDE226D8-7764-7949-ABF5-E046A3FE8309}" type="presParOf" srcId="{AB396087-B07E-7345-8B62-6635A8D0A4E5}" destId="{62D10210-2378-3648-A3CA-FD063F2E37FC}" srcOrd="3" destOrd="0" presId="urn:microsoft.com/office/officeart/2016/7/layout/RoundedRectangleTimeline"/>
    <dgm:cxn modelId="{B972F07D-B753-8447-B03E-87D76746A2E7}" type="presParOf" srcId="{AB396087-B07E-7345-8B62-6635A8D0A4E5}" destId="{A9D01153-0D07-A147-9FF0-317C8939B5FC}" srcOrd="4" destOrd="0" presId="urn:microsoft.com/office/officeart/2016/7/layout/RoundedRectangleTimeline"/>
    <dgm:cxn modelId="{29E02B34-6072-4C4F-92B1-16D2848A1FD3}" type="presParOf" srcId="{A5334D2E-8D99-ED48-885D-7BF476EAE68A}" destId="{E45DCB06-4C37-7244-9A64-82EAF5F44EB2}" srcOrd="3" destOrd="0" presId="urn:microsoft.com/office/officeart/2016/7/layout/RoundedRectangleTimeline"/>
    <dgm:cxn modelId="{B2183F82-77F3-C94F-8328-C54D2D50C5FF}" type="presParOf" srcId="{A5334D2E-8D99-ED48-885D-7BF476EAE68A}" destId="{EC28C23F-C4DF-E542-B649-DDCFFD48F7D1}" srcOrd="4" destOrd="0" presId="urn:microsoft.com/office/officeart/2016/7/layout/RoundedRectangleTimeline"/>
    <dgm:cxn modelId="{B6D9CB0F-367C-DD48-B268-EDD130AF5558}" type="presParOf" srcId="{EC28C23F-C4DF-E542-B649-DDCFFD48F7D1}" destId="{ACA38795-E01B-1245-98B1-1F82BC25821F}" srcOrd="0" destOrd="0" presId="urn:microsoft.com/office/officeart/2016/7/layout/RoundedRectangleTimeline"/>
    <dgm:cxn modelId="{F56D39E2-A3C6-EF46-BAC2-E62D4F247C18}" type="presParOf" srcId="{EC28C23F-C4DF-E542-B649-DDCFFD48F7D1}" destId="{54DCBCAB-5A16-BB4F-8137-49D88E1B2C0A}" srcOrd="1" destOrd="0" presId="urn:microsoft.com/office/officeart/2016/7/layout/RoundedRectangleTimeline"/>
    <dgm:cxn modelId="{0AFABA61-4979-EC4B-9BD5-5802CD7B220F}" type="presParOf" srcId="{EC28C23F-C4DF-E542-B649-DDCFFD48F7D1}" destId="{7902B9B8-23EA-1147-888B-94DBD3C04ED4}" srcOrd="2" destOrd="0" presId="urn:microsoft.com/office/officeart/2016/7/layout/RoundedRectangleTimeline"/>
    <dgm:cxn modelId="{61ED7F09-B8D2-7440-A3FA-FDCB424398FF}" type="presParOf" srcId="{EC28C23F-C4DF-E542-B649-DDCFFD48F7D1}" destId="{A60C0E0A-EE15-2F40-B329-92C296E9D083}" srcOrd="3" destOrd="0" presId="urn:microsoft.com/office/officeart/2016/7/layout/RoundedRectangleTimeline"/>
    <dgm:cxn modelId="{2BEECDC3-E314-9D4A-BDF4-A4CF57C42152}" type="presParOf" srcId="{EC28C23F-C4DF-E542-B649-DDCFFD48F7D1}" destId="{A67C3CC4-896F-3648-80AC-79B0F85BADA6}" srcOrd="4" destOrd="0" presId="urn:microsoft.com/office/officeart/2016/7/layout/RoundedRectangleTimeline"/>
    <dgm:cxn modelId="{0EE58482-C845-8144-B61A-80EEFF469DE8}" type="presParOf" srcId="{A5334D2E-8D99-ED48-885D-7BF476EAE68A}" destId="{473D4EEF-25A3-F444-BF27-8357B7CE85FE}" srcOrd="5" destOrd="0" presId="urn:microsoft.com/office/officeart/2016/7/layout/RoundedRectangleTimeline"/>
    <dgm:cxn modelId="{DADEB75A-CD9C-8A4E-80EE-737E838EE50C}" type="presParOf" srcId="{A5334D2E-8D99-ED48-885D-7BF476EAE68A}" destId="{0AFA3048-2681-3F49-A05C-E72B729955AD}" srcOrd="6" destOrd="0" presId="urn:microsoft.com/office/officeart/2016/7/layout/RoundedRectangleTimeline"/>
    <dgm:cxn modelId="{1FFED063-01DA-0B4C-96ED-D45E7B6AE6A0}" type="presParOf" srcId="{0AFA3048-2681-3F49-A05C-E72B729955AD}" destId="{954CEFC1-C9C7-954E-A222-DD960BEFF3CB}" srcOrd="0" destOrd="0" presId="urn:microsoft.com/office/officeart/2016/7/layout/RoundedRectangleTimeline"/>
    <dgm:cxn modelId="{C83F2A84-9591-6648-AF88-4F924F2EF714}" type="presParOf" srcId="{0AFA3048-2681-3F49-A05C-E72B729955AD}" destId="{026A3062-3280-C849-B8D6-DEA60B06AF97}" srcOrd="1" destOrd="0" presId="urn:microsoft.com/office/officeart/2016/7/layout/RoundedRectangleTimeline"/>
    <dgm:cxn modelId="{0B54F3A0-386F-ED42-BD42-DD2B214EA0C2}" type="presParOf" srcId="{0AFA3048-2681-3F49-A05C-E72B729955AD}" destId="{18F77B3B-B5B4-9F49-97A4-A6FA1E170F47}" srcOrd="2" destOrd="0" presId="urn:microsoft.com/office/officeart/2016/7/layout/RoundedRectangleTimeline"/>
    <dgm:cxn modelId="{726AEF3D-02C3-4444-9D71-2B79668DACA0}" type="presParOf" srcId="{0AFA3048-2681-3F49-A05C-E72B729955AD}" destId="{0E40EAAB-BFBC-FC4A-B082-C442DB976818}" srcOrd="3" destOrd="0" presId="urn:microsoft.com/office/officeart/2016/7/layout/RoundedRectangleTimeline"/>
    <dgm:cxn modelId="{B53C3A81-ADBA-FE4A-B3EC-B3B011EE40CB}" type="presParOf" srcId="{0AFA3048-2681-3F49-A05C-E72B729955AD}" destId="{6CA30329-E7BE-5845-9810-7D67FAB3E842}"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618D5-E772-4FF3-A731-84948792BFAD}" type="doc">
      <dgm:prSet loTypeId="urn:microsoft.com/office/officeart/2016/7/layout/RoundedRectangleTimeline" loCatId="process" qsTypeId="urn:microsoft.com/office/officeart/2005/8/quickstyle/simple2" qsCatId="simple" csTypeId="urn:microsoft.com/office/officeart/2005/8/colors/accent1_2" csCatId="accent1" phldr="1"/>
      <dgm:spPr/>
      <dgm:t>
        <a:bodyPr/>
        <a:lstStyle/>
        <a:p>
          <a:endParaRPr lang="en-US"/>
        </a:p>
      </dgm:t>
    </dgm:pt>
    <dgm:pt modelId="{6F28ED8B-BF78-4EF8-AC2D-ACEA17CEE8E5}">
      <dgm:prSet/>
      <dgm:spPr/>
      <dgm:t>
        <a:bodyPr/>
        <a:lstStyle/>
        <a:p>
          <a:r>
            <a:rPr lang="en-US" dirty="0"/>
            <a:t>February 2020</a:t>
          </a:r>
        </a:p>
      </dgm:t>
    </dgm:pt>
    <dgm:pt modelId="{B2790EFB-1FA1-4F1E-A6C2-DB287748953B}" type="parTrans" cxnId="{E1D8C653-FF64-4532-9610-E3DEAC56CEA1}">
      <dgm:prSet/>
      <dgm:spPr/>
      <dgm:t>
        <a:bodyPr/>
        <a:lstStyle/>
        <a:p>
          <a:endParaRPr lang="en-US"/>
        </a:p>
      </dgm:t>
    </dgm:pt>
    <dgm:pt modelId="{FDB5FDBA-C404-4069-80EE-0DE026D37595}" type="sibTrans" cxnId="{E1D8C653-FF64-4532-9610-E3DEAC56CEA1}">
      <dgm:prSet/>
      <dgm:spPr/>
      <dgm:t>
        <a:bodyPr/>
        <a:lstStyle/>
        <a:p>
          <a:endParaRPr lang="en-US"/>
        </a:p>
      </dgm:t>
    </dgm:pt>
    <dgm:pt modelId="{AB406076-B5D3-45E1-A076-CD314A4C9900}">
      <dgm:prSet/>
      <dgm:spPr/>
      <dgm:t>
        <a:bodyPr/>
        <a:lstStyle/>
        <a:p>
          <a:r>
            <a:rPr lang="en-US" dirty="0"/>
            <a:t>OARC 32, PIR announces DNSSEC refresh in the ORG zone</a:t>
          </a:r>
        </a:p>
      </dgm:t>
    </dgm:pt>
    <dgm:pt modelId="{5E99FCBA-3D27-4D10-A9F6-279235A71F4A}" type="parTrans" cxnId="{A9C53386-0909-4538-972A-3553F1BDA636}">
      <dgm:prSet/>
      <dgm:spPr/>
      <dgm:t>
        <a:bodyPr/>
        <a:lstStyle/>
        <a:p>
          <a:endParaRPr lang="en-US"/>
        </a:p>
      </dgm:t>
    </dgm:pt>
    <dgm:pt modelId="{50A9C20B-4051-4C1F-B4F6-B67847E462E7}" type="sibTrans" cxnId="{A9C53386-0909-4538-972A-3553F1BDA636}">
      <dgm:prSet/>
      <dgm:spPr/>
      <dgm:t>
        <a:bodyPr/>
        <a:lstStyle/>
        <a:p>
          <a:endParaRPr lang="en-US"/>
        </a:p>
      </dgm:t>
    </dgm:pt>
    <dgm:pt modelId="{63F269CF-5CFD-486F-8796-3D9B56487BAF}">
      <dgm:prSet/>
      <dgm:spPr/>
      <dgm:t>
        <a:bodyPr/>
        <a:lstStyle/>
        <a:p>
          <a:r>
            <a:rPr lang="en-US" dirty="0"/>
            <a:t>COVID-19, PIR and </a:t>
          </a:r>
          <a:r>
            <a:rPr lang="en-US" dirty="0" err="1"/>
            <a:t>Afilias</a:t>
          </a:r>
          <a:r>
            <a:rPr lang="en-US" dirty="0"/>
            <a:t> close their offices, everybody sent to work from home, non-essential travel cancelled</a:t>
          </a:r>
        </a:p>
      </dgm:t>
    </dgm:pt>
    <dgm:pt modelId="{89558B4E-AC9E-4F7A-B1B2-ACD2DA86F9C2}" type="parTrans" cxnId="{7ADFEB7A-FBE0-4525-AD1B-38712361A6BD}">
      <dgm:prSet/>
      <dgm:spPr/>
      <dgm:t>
        <a:bodyPr/>
        <a:lstStyle/>
        <a:p>
          <a:endParaRPr lang="en-US"/>
        </a:p>
      </dgm:t>
    </dgm:pt>
    <dgm:pt modelId="{B14F0ABB-2693-487E-8051-21D1E4F8D886}" type="sibTrans" cxnId="{7ADFEB7A-FBE0-4525-AD1B-38712361A6BD}">
      <dgm:prSet/>
      <dgm:spPr/>
      <dgm:t>
        <a:bodyPr/>
        <a:lstStyle/>
        <a:p>
          <a:endParaRPr lang="en-US"/>
        </a:p>
      </dgm:t>
    </dgm:pt>
    <dgm:pt modelId="{D3740C18-765B-0943-95FB-E23684C7F1F3}">
      <dgm:prSet/>
      <dgm:spPr/>
      <dgm:t>
        <a:bodyPr/>
        <a:lstStyle/>
        <a:p>
          <a:r>
            <a:rPr lang="en-US" dirty="0"/>
            <a:t>February 2020</a:t>
          </a:r>
        </a:p>
      </dgm:t>
    </dgm:pt>
    <dgm:pt modelId="{4EF34B08-3F35-1348-A61D-0437EF2A128E}" type="parTrans" cxnId="{D8F42F48-B4FD-DD42-804E-42A4111295A4}">
      <dgm:prSet/>
      <dgm:spPr/>
      <dgm:t>
        <a:bodyPr/>
        <a:lstStyle/>
        <a:p>
          <a:endParaRPr lang="en-GB"/>
        </a:p>
      </dgm:t>
    </dgm:pt>
    <dgm:pt modelId="{B06C5C11-DA7F-9B40-9746-94E19031342D}" type="sibTrans" cxnId="{D8F42F48-B4FD-DD42-804E-42A4111295A4}">
      <dgm:prSet/>
      <dgm:spPr/>
      <dgm:t>
        <a:bodyPr/>
        <a:lstStyle/>
        <a:p>
          <a:endParaRPr lang="en-GB"/>
        </a:p>
      </dgm:t>
    </dgm:pt>
    <dgm:pt modelId="{793E58B4-94D7-3F46-AD4E-1EB170B2D13D}">
      <dgm:prSet/>
      <dgm:spPr/>
      <dgm:t>
        <a:bodyPr/>
        <a:lstStyle/>
        <a:p>
          <a:r>
            <a:rPr lang="en-US" dirty="0"/>
            <a:t>Researchers and other TLD operators get in touch to offer advice, experience and collaboration</a:t>
          </a:r>
        </a:p>
      </dgm:t>
    </dgm:pt>
    <dgm:pt modelId="{51123181-7AA2-D84C-9E36-80E3F9D7E912}" type="parTrans" cxnId="{5B8BEEC0-49A0-BA49-AB4D-28A5F83485C0}">
      <dgm:prSet/>
      <dgm:spPr/>
      <dgm:t>
        <a:bodyPr/>
        <a:lstStyle/>
        <a:p>
          <a:endParaRPr lang="en-GB"/>
        </a:p>
      </dgm:t>
    </dgm:pt>
    <dgm:pt modelId="{97A64E74-34EC-A44F-93D0-E049FFC6A309}" type="sibTrans" cxnId="{5B8BEEC0-49A0-BA49-AB4D-28A5F83485C0}">
      <dgm:prSet/>
      <dgm:spPr/>
      <dgm:t>
        <a:bodyPr/>
        <a:lstStyle/>
        <a:p>
          <a:endParaRPr lang="en-GB"/>
        </a:p>
      </dgm:t>
    </dgm:pt>
    <dgm:pt modelId="{C23D1444-FDA1-6B4D-B753-6A424132E164}">
      <dgm:prSet/>
      <dgm:spPr/>
      <dgm:t>
        <a:bodyPr/>
        <a:lstStyle/>
        <a:p>
          <a:r>
            <a:rPr lang="en-US" dirty="0"/>
            <a:t>March 2020</a:t>
          </a:r>
        </a:p>
      </dgm:t>
    </dgm:pt>
    <dgm:pt modelId="{9A790931-0293-9644-BBA2-6F200B82C31B}" type="parTrans" cxnId="{5E3ECC15-A514-384E-9C63-F7C5A718992E}">
      <dgm:prSet/>
      <dgm:spPr/>
      <dgm:t>
        <a:bodyPr/>
        <a:lstStyle/>
        <a:p>
          <a:endParaRPr lang="en-GB"/>
        </a:p>
      </dgm:t>
    </dgm:pt>
    <dgm:pt modelId="{35C77A1C-AB9E-3943-9461-C185518C70EB}" type="sibTrans" cxnId="{5E3ECC15-A514-384E-9C63-F7C5A718992E}">
      <dgm:prSet/>
      <dgm:spPr/>
      <dgm:t>
        <a:bodyPr/>
        <a:lstStyle/>
        <a:p>
          <a:endParaRPr lang="en-GB"/>
        </a:p>
      </dgm:t>
    </dgm:pt>
    <dgm:pt modelId="{A5334D2E-8D99-ED48-885D-7BF476EAE68A}" type="pres">
      <dgm:prSet presAssocID="{F59618D5-E772-4FF3-A731-84948792BFAD}" presName="Name0" presStyleCnt="0">
        <dgm:presLayoutVars>
          <dgm:chMax/>
          <dgm:chPref/>
          <dgm:animLvl val="lvl"/>
        </dgm:presLayoutVars>
      </dgm:prSet>
      <dgm:spPr/>
    </dgm:pt>
    <dgm:pt modelId="{F2D89D47-30ED-B040-B3A0-8CE3598EC6CF}" type="pres">
      <dgm:prSet presAssocID="{6F28ED8B-BF78-4EF8-AC2D-ACEA17CEE8E5}" presName="composite1" presStyleCnt="0"/>
      <dgm:spPr/>
    </dgm:pt>
    <dgm:pt modelId="{9C3E601A-B016-C249-8F73-82AAA1016E80}" type="pres">
      <dgm:prSet presAssocID="{6F28ED8B-BF78-4EF8-AC2D-ACEA17CEE8E5}" presName="parent1" presStyleLbl="alignNode1" presStyleIdx="0" presStyleCnt="3">
        <dgm:presLayoutVars>
          <dgm:chMax val="1"/>
          <dgm:chPref val="1"/>
          <dgm:bulletEnabled val="1"/>
        </dgm:presLayoutVars>
      </dgm:prSet>
      <dgm:spPr/>
    </dgm:pt>
    <dgm:pt modelId="{56B42009-4469-B54F-BAA0-4C160D249A18}" type="pres">
      <dgm:prSet presAssocID="{6F28ED8B-BF78-4EF8-AC2D-ACEA17CEE8E5}" presName="Childtext1" presStyleLbl="revTx" presStyleIdx="0" presStyleCnt="3">
        <dgm:presLayoutVars>
          <dgm:bulletEnabled val="1"/>
        </dgm:presLayoutVars>
      </dgm:prSet>
      <dgm:spPr/>
    </dgm:pt>
    <dgm:pt modelId="{C373AAEC-DC13-9944-8B6B-5BB5C827868D}" type="pres">
      <dgm:prSet presAssocID="{6F28ED8B-BF78-4EF8-AC2D-ACEA17CEE8E5}" presName="ConnectLine1" presStyleLbl="sibTrans1D1" presStyleIdx="0" presStyleCnt="3"/>
      <dgm:spPr>
        <a:noFill/>
        <a:ln w="6350" cap="flat" cmpd="sng" algn="ctr">
          <a:solidFill>
            <a:schemeClr val="accent1">
              <a:hueOff val="0"/>
              <a:satOff val="0"/>
              <a:lumOff val="0"/>
              <a:alphaOff val="0"/>
            </a:schemeClr>
          </a:solidFill>
          <a:prstDash val="dash"/>
          <a:miter lim="800000"/>
        </a:ln>
        <a:effectLst/>
      </dgm:spPr>
    </dgm:pt>
    <dgm:pt modelId="{0F80BBE8-23AB-4E44-AAA4-C0E8144D6C86}" type="pres">
      <dgm:prSet presAssocID="{6F28ED8B-BF78-4EF8-AC2D-ACEA17CEE8E5}" presName="ConnectLineEnd1" presStyleLbl="lnNode1" presStyleIdx="0" presStyleCnt="3"/>
      <dgm:spPr/>
    </dgm:pt>
    <dgm:pt modelId="{3948E077-E3BA-7D49-8432-7B29400499BD}" type="pres">
      <dgm:prSet presAssocID="{6F28ED8B-BF78-4EF8-AC2D-ACEA17CEE8E5}" presName="EmptyPane1" presStyleCnt="0"/>
      <dgm:spPr/>
    </dgm:pt>
    <dgm:pt modelId="{87499219-DDAB-6048-90B6-1E9E3D489A7D}" type="pres">
      <dgm:prSet presAssocID="{FDB5FDBA-C404-4069-80EE-0DE026D37595}" presName="spaceBetweenRectangles1" presStyleCnt="0"/>
      <dgm:spPr/>
    </dgm:pt>
    <dgm:pt modelId="{9681D370-3011-664D-9F31-F19238DF66A4}" type="pres">
      <dgm:prSet presAssocID="{D3740C18-765B-0943-95FB-E23684C7F1F3}" presName="composite1" presStyleCnt="0"/>
      <dgm:spPr/>
    </dgm:pt>
    <dgm:pt modelId="{EE8D5216-44A7-D642-A7F6-58BB44FA3A93}" type="pres">
      <dgm:prSet presAssocID="{D3740C18-765B-0943-95FB-E23684C7F1F3}" presName="parent1" presStyleLbl="alignNode1" presStyleIdx="1" presStyleCnt="3">
        <dgm:presLayoutVars>
          <dgm:chMax val="1"/>
          <dgm:chPref val="1"/>
          <dgm:bulletEnabled val="1"/>
        </dgm:presLayoutVars>
      </dgm:prSet>
      <dgm:spPr/>
    </dgm:pt>
    <dgm:pt modelId="{AB269E63-860C-8843-837E-14828E9CC62A}" type="pres">
      <dgm:prSet presAssocID="{D3740C18-765B-0943-95FB-E23684C7F1F3}" presName="Childtext1" presStyleLbl="revTx" presStyleIdx="1" presStyleCnt="3">
        <dgm:presLayoutVars>
          <dgm:bulletEnabled val="1"/>
        </dgm:presLayoutVars>
      </dgm:prSet>
      <dgm:spPr/>
    </dgm:pt>
    <dgm:pt modelId="{E320AB15-294F-4741-ABBC-13461DF0B6BA}" type="pres">
      <dgm:prSet presAssocID="{D3740C18-765B-0943-95FB-E23684C7F1F3}" presName="ConnectLine1" presStyleLbl="sibTrans1D1" presStyleIdx="1" presStyleCnt="3"/>
      <dgm:spPr>
        <a:noFill/>
        <a:ln w="6350" cap="flat" cmpd="sng" algn="ctr">
          <a:solidFill>
            <a:schemeClr val="accent1">
              <a:hueOff val="0"/>
              <a:satOff val="0"/>
              <a:lumOff val="0"/>
              <a:alphaOff val="0"/>
            </a:schemeClr>
          </a:solidFill>
          <a:prstDash val="dash"/>
          <a:miter lim="800000"/>
        </a:ln>
        <a:effectLst/>
      </dgm:spPr>
    </dgm:pt>
    <dgm:pt modelId="{2E4A016D-2906-DC41-A085-696B6EF44B62}" type="pres">
      <dgm:prSet presAssocID="{D3740C18-765B-0943-95FB-E23684C7F1F3}" presName="ConnectLineEnd1" presStyleLbl="lnNode1" presStyleIdx="1" presStyleCnt="3"/>
      <dgm:spPr/>
    </dgm:pt>
    <dgm:pt modelId="{B5C9D666-175E-2742-AF4F-94812862158C}" type="pres">
      <dgm:prSet presAssocID="{D3740C18-765B-0943-95FB-E23684C7F1F3}" presName="EmptyPane1" presStyleCnt="0"/>
      <dgm:spPr/>
    </dgm:pt>
    <dgm:pt modelId="{5AA9DAA3-9DD8-6B41-A26E-60D5A9545948}" type="pres">
      <dgm:prSet presAssocID="{B06C5C11-DA7F-9B40-9746-94E19031342D}" presName="spaceBetweenRectangles1" presStyleCnt="0"/>
      <dgm:spPr/>
    </dgm:pt>
    <dgm:pt modelId="{14723026-E2EE-F14E-B81B-6CBBD057325B}" type="pres">
      <dgm:prSet presAssocID="{C23D1444-FDA1-6B4D-B753-6A424132E164}" presName="composite1" presStyleCnt="0"/>
      <dgm:spPr/>
    </dgm:pt>
    <dgm:pt modelId="{8ADB10A7-6362-604E-B865-C87B30106D57}" type="pres">
      <dgm:prSet presAssocID="{C23D1444-FDA1-6B4D-B753-6A424132E164}" presName="parent1" presStyleLbl="alignNode1" presStyleIdx="2" presStyleCnt="3">
        <dgm:presLayoutVars>
          <dgm:chMax val="1"/>
          <dgm:chPref val="1"/>
          <dgm:bulletEnabled val="1"/>
        </dgm:presLayoutVars>
      </dgm:prSet>
      <dgm:spPr/>
    </dgm:pt>
    <dgm:pt modelId="{C39112EA-C17B-C341-B52C-7B3CC894D79F}" type="pres">
      <dgm:prSet presAssocID="{C23D1444-FDA1-6B4D-B753-6A424132E164}" presName="Childtext1" presStyleLbl="revTx" presStyleIdx="2" presStyleCnt="3">
        <dgm:presLayoutVars>
          <dgm:bulletEnabled val="1"/>
        </dgm:presLayoutVars>
      </dgm:prSet>
      <dgm:spPr/>
    </dgm:pt>
    <dgm:pt modelId="{91493AFB-8EB0-1446-B9C1-9ADDDA6A74D3}" type="pres">
      <dgm:prSet presAssocID="{C23D1444-FDA1-6B4D-B753-6A424132E164}" presName="ConnectLine1" presStyleLbl="sibTrans1D1" presStyleIdx="2" presStyleCnt="3"/>
      <dgm:spPr>
        <a:noFill/>
        <a:ln w="6350" cap="flat" cmpd="sng" algn="ctr">
          <a:solidFill>
            <a:schemeClr val="accent1">
              <a:hueOff val="0"/>
              <a:satOff val="0"/>
              <a:lumOff val="0"/>
              <a:alphaOff val="0"/>
            </a:schemeClr>
          </a:solidFill>
          <a:prstDash val="dash"/>
          <a:miter lim="800000"/>
        </a:ln>
        <a:effectLst/>
      </dgm:spPr>
    </dgm:pt>
    <dgm:pt modelId="{5179EF89-0754-574E-BE58-B0302E3290D4}" type="pres">
      <dgm:prSet presAssocID="{C23D1444-FDA1-6B4D-B753-6A424132E164}" presName="ConnectLineEnd1" presStyleLbl="lnNode1" presStyleIdx="2" presStyleCnt="3"/>
      <dgm:spPr/>
    </dgm:pt>
    <dgm:pt modelId="{32D53A82-1F5B-F64E-8FAE-93D50077D198}" type="pres">
      <dgm:prSet presAssocID="{C23D1444-FDA1-6B4D-B753-6A424132E164}" presName="EmptyPane1" presStyleCnt="0"/>
      <dgm:spPr/>
    </dgm:pt>
  </dgm:ptLst>
  <dgm:cxnLst>
    <dgm:cxn modelId="{CEFB5F08-79DE-BD49-B9DB-A8FE1D62E467}" type="presOf" srcId="{6F28ED8B-BF78-4EF8-AC2D-ACEA17CEE8E5}" destId="{9C3E601A-B016-C249-8F73-82AAA1016E80}" srcOrd="0" destOrd="0" presId="urn:microsoft.com/office/officeart/2016/7/layout/RoundedRectangleTimeline"/>
    <dgm:cxn modelId="{5E3ECC15-A514-384E-9C63-F7C5A718992E}" srcId="{F59618D5-E772-4FF3-A731-84948792BFAD}" destId="{C23D1444-FDA1-6B4D-B753-6A424132E164}" srcOrd="2" destOrd="0" parTransId="{9A790931-0293-9644-BBA2-6F200B82C31B}" sibTransId="{35C77A1C-AB9E-3943-9461-C185518C70EB}"/>
    <dgm:cxn modelId="{D8F42F48-B4FD-DD42-804E-42A4111295A4}" srcId="{F59618D5-E772-4FF3-A731-84948792BFAD}" destId="{D3740C18-765B-0943-95FB-E23684C7F1F3}" srcOrd="1" destOrd="0" parTransId="{4EF34B08-3F35-1348-A61D-0437EF2A128E}" sibTransId="{B06C5C11-DA7F-9B40-9746-94E19031342D}"/>
    <dgm:cxn modelId="{565B8248-8AC0-0441-BD7D-4FA3FB154D22}" type="presOf" srcId="{63F269CF-5CFD-486F-8796-3D9B56487BAF}" destId="{C39112EA-C17B-C341-B52C-7B3CC894D79F}" srcOrd="0" destOrd="0" presId="urn:microsoft.com/office/officeart/2016/7/layout/RoundedRectangleTimeline"/>
    <dgm:cxn modelId="{E1D8C653-FF64-4532-9610-E3DEAC56CEA1}" srcId="{F59618D5-E772-4FF3-A731-84948792BFAD}" destId="{6F28ED8B-BF78-4EF8-AC2D-ACEA17CEE8E5}" srcOrd="0" destOrd="0" parTransId="{B2790EFB-1FA1-4F1E-A6C2-DB287748953B}" sibTransId="{FDB5FDBA-C404-4069-80EE-0DE026D37595}"/>
    <dgm:cxn modelId="{AB94E956-B967-D546-8D47-94450123AA2D}" type="presOf" srcId="{793E58B4-94D7-3F46-AD4E-1EB170B2D13D}" destId="{AB269E63-860C-8843-837E-14828E9CC62A}" srcOrd="0" destOrd="0" presId="urn:microsoft.com/office/officeart/2016/7/layout/RoundedRectangleTimeline"/>
    <dgm:cxn modelId="{72CDC262-5B67-E944-A2A1-D56716767F11}" type="presOf" srcId="{AB406076-B5D3-45E1-A076-CD314A4C9900}" destId="{56B42009-4469-B54F-BAA0-4C160D249A18}" srcOrd="0" destOrd="0" presId="urn:microsoft.com/office/officeart/2016/7/layout/RoundedRectangleTimeline"/>
    <dgm:cxn modelId="{665C9674-4EC1-0E46-8CC8-4DF4E74B992F}" type="presOf" srcId="{D3740C18-765B-0943-95FB-E23684C7F1F3}" destId="{EE8D5216-44A7-D642-A7F6-58BB44FA3A93}" srcOrd="0" destOrd="0" presId="urn:microsoft.com/office/officeart/2016/7/layout/RoundedRectangleTimeline"/>
    <dgm:cxn modelId="{7ADFEB7A-FBE0-4525-AD1B-38712361A6BD}" srcId="{C23D1444-FDA1-6B4D-B753-6A424132E164}" destId="{63F269CF-5CFD-486F-8796-3D9B56487BAF}" srcOrd="0" destOrd="0" parTransId="{89558B4E-AC9E-4F7A-B1B2-ACD2DA86F9C2}" sibTransId="{B14F0ABB-2693-487E-8051-21D1E4F8D886}"/>
    <dgm:cxn modelId="{A9C53386-0909-4538-972A-3553F1BDA636}" srcId="{6F28ED8B-BF78-4EF8-AC2D-ACEA17CEE8E5}" destId="{AB406076-B5D3-45E1-A076-CD314A4C9900}" srcOrd="0" destOrd="0" parTransId="{5E99FCBA-3D27-4D10-A9F6-279235A71F4A}" sibTransId="{50A9C20B-4051-4C1F-B4F6-B67847E462E7}"/>
    <dgm:cxn modelId="{5B8BEEC0-49A0-BA49-AB4D-28A5F83485C0}" srcId="{D3740C18-765B-0943-95FB-E23684C7F1F3}" destId="{793E58B4-94D7-3F46-AD4E-1EB170B2D13D}" srcOrd="0" destOrd="0" parTransId="{51123181-7AA2-D84C-9E36-80E3F9D7E912}" sibTransId="{97A64E74-34EC-A44F-93D0-E049FFC6A309}"/>
    <dgm:cxn modelId="{6010B2CB-56D7-4848-9830-96822FAC38DA}" type="presOf" srcId="{F59618D5-E772-4FF3-A731-84948792BFAD}" destId="{A5334D2E-8D99-ED48-885D-7BF476EAE68A}" srcOrd="0" destOrd="0" presId="urn:microsoft.com/office/officeart/2016/7/layout/RoundedRectangleTimeline"/>
    <dgm:cxn modelId="{69AAB7E4-151B-8A43-B067-57437A6D1C31}" type="presOf" srcId="{C23D1444-FDA1-6B4D-B753-6A424132E164}" destId="{8ADB10A7-6362-604E-B865-C87B30106D57}" srcOrd="0" destOrd="0" presId="urn:microsoft.com/office/officeart/2016/7/layout/RoundedRectangleTimeline"/>
    <dgm:cxn modelId="{FD0D3384-BFA1-8841-89AD-8654AE4FF467}" type="presParOf" srcId="{A5334D2E-8D99-ED48-885D-7BF476EAE68A}" destId="{F2D89D47-30ED-B040-B3A0-8CE3598EC6CF}" srcOrd="0" destOrd="0" presId="urn:microsoft.com/office/officeart/2016/7/layout/RoundedRectangleTimeline"/>
    <dgm:cxn modelId="{E6527A5B-301C-EE45-AA27-5F8513648407}" type="presParOf" srcId="{F2D89D47-30ED-B040-B3A0-8CE3598EC6CF}" destId="{9C3E601A-B016-C249-8F73-82AAA1016E80}" srcOrd="0" destOrd="0" presId="urn:microsoft.com/office/officeart/2016/7/layout/RoundedRectangleTimeline"/>
    <dgm:cxn modelId="{6C563E44-F09F-5B4D-8131-A0F810F6F0D6}" type="presParOf" srcId="{F2D89D47-30ED-B040-B3A0-8CE3598EC6CF}" destId="{56B42009-4469-B54F-BAA0-4C160D249A18}" srcOrd="1" destOrd="0" presId="urn:microsoft.com/office/officeart/2016/7/layout/RoundedRectangleTimeline"/>
    <dgm:cxn modelId="{94621B17-E16F-3C48-A30D-4F90631DC38A}" type="presParOf" srcId="{F2D89D47-30ED-B040-B3A0-8CE3598EC6CF}" destId="{C373AAEC-DC13-9944-8B6B-5BB5C827868D}" srcOrd="2" destOrd="0" presId="urn:microsoft.com/office/officeart/2016/7/layout/RoundedRectangleTimeline"/>
    <dgm:cxn modelId="{EFA240B4-614B-824D-948E-229CAD7FD138}" type="presParOf" srcId="{F2D89D47-30ED-B040-B3A0-8CE3598EC6CF}" destId="{0F80BBE8-23AB-4E44-AAA4-C0E8144D6C86}" srcOrd="3" destOrd="0" presId="urn:microsoft.com/office/officeart/2016/7/layout/RoundedRectangleTimeline"/>
    <dgm:cxn modelId="{806A27A1-B8ED-8A4F-A385-C9AD35893678}" type="presParOf" srcId="{F2D89D47-30ED-B040-B3A0-8CE3598EC6CF}" destId="{3948E077-E3BA-7D49-8432-7B29400499BD}" srcOrd="4" destOrd="0" presId="urn:microsoft.com/office/officeart/2016/7/layout/RoundedRectangleTimeline"/>
    <dgm:cxn modelId="{A177530B-E4CF-1344-A0C3-564F6E8EA2B9}" type="presParOf" srcId="{A5334D2E-8D99-ED48-885D-7BF476EAE68A}" destId="{87499219-DDAB-6048-90B6-1E9E3D489A7D}" srcOrd="1" destOrd="0" presId="urn:microsoft.com/office/officeart/2016/7/layout/RoundedRectangleTimeline"/>
    <dgm:cxn modelId="{ADB12CC7-C21F-EC46-8A8C-3ABA32E0AAFB}" type="presParOf" srcId="{A5334D2E-8D99-ED48-885D-7BF476EAE68A}" destId="{9681D370-3011-664D-9F31-F19238DF66A4}" srcOrd="2" destOrd="0" presId="urn:microsoft.com/office/officeart/2016/7/layout/RoundedRectangleTimeline"/>
    <dgm:cxn modelId="{66EC2F18-C31B-3A42-B750-C48024FCB52E}" type="presParOf" srcId="{9681D370-3011-664D-9F31-F19238DF66A4}" destId="{EE8D5216-44A7-D642-A7F6-58BB44FA3A93}" srcOrd="0" destOrd="0" presId="urn:microsoft.com/office/officeart/2016/7/layout/RoundedRectangleTimeline"/>
    <dgm:cxn modelId="{9791912A-7182-9544-A3E5-28AF069D963B}" type="presParOf" srcId="{9681D370-3011-664D-9F31-F19238DF66A4}" destId="{AB269E63-860C-8843-837E-14828E9CC62A}" srcOrd="1" destOrd="0" presId="urn:microsoft.com/office/officeart/2016/7/layout/RoundedRectangleTimeline"/>
    <dgm:cxn modelId="{4B4CBE87-5DEB-D647-96E6-6AFD3B5BE9E4}" type="presParOf" srcId="{9681D370-3011-664D-9F31-F19238DF66A4}" destId="{E320AB15-294F-4741-ABBC-13461DF0B6BA}" srcOrd="2" destOrd="0" presId="urn:microsoft.com/office/officeart/2016/7/layout/RoundedRectangleTimeline"/>
    <dgm:cxn modelId="{83573A2C-14F7-CE49-87D2-BF7E36A1632C}" type="presParOf" srcId="{9681D370-3011-664D-9F31-F19238DF66A4}" destId="{2E4A016D-2906-DC41-A085-696B6EF44B62}" srcOrd="3" destOrd="0" presId="urn:microsoft.com/office/officeart/2016/7/layout/RoundedRectangleTimeline"/>
    <dgm:cxn modelId="{CC257346-AB40-B647-9619-8F2F626DE7E6}" type="presParOf" srcId="{9681D370-3011-664D-9F31-F19238DF66A4}" destId="{B5C9D666-175E-2742-AF4F-94812862158C}" srcOrd="4" destOrd="0" presId="urn:microsoft.com/office/officeart/2016/7/layout/RoundedRectangleTimeline"/>
    <dgm:cxn modelId="{E6909326-4C9F-6A42-8AB8-CE18D1918162}" type="presParOf" srcId="{A5334D2E-8D99-ED48-885D-7BF476EAE68A}" destId="{5AA9DAA3-9DD8-6B41-A26E-60D5A9545948}" srcOrd="3" destOrd="0" presId="urn:microsoft.com/office/officeart/2016/7/layout/RoundedRectangleTimeline"/>
    <dgm:cxn modelId="{14280E30-0B48-4547-88AE-EA3C08D082CE}" type="presParOf" srcId="{A5334D2E-8D99-ED48-885D-7BF476EAE68A}" destId="{14723026-E2EE-F14E-B81B-6CBBD057325B}" srcOrd="4" destOrd="0" presId="urn:microsoft.com/office/officeart/2016/7/layout/RoundedRectangleTimeline"/>
    <dgm:cxn modelId="{0EEB27D1-99F7-114B-824B-86EF33CE8E35}" type="presParOf" srcId="{14723026-E2EE-F14E-B81B-6CBBD057325B}" destId="{8ADB10A7-6362-604E-B865-C87B30106D57}" srcOrd="0" destOrd="0" presId="urn:microsoft.com/office/officeart/2016/7/layout/RoundedRectangleTimeline"/>
    <dgm:cxn modelId="{53A6F774-BD65-9A44-B555-EB12A5D7BEB6}" type="presParOf" srcId="{14723026-E2EE-F14E-B81B-6CBBD057325B}" destId="{C39112EA-C17B-C341-B52C-7B3CC894D79F}" srcOrd="1" destOrd="0" presId="urn:microsoft.com/office/officeart/2016/7/layout/RoundedRectangleTimeline"/>
    <dgm:cxn modelId="{92D43D1F-06A3-BB4D-A592-DE3C767B4AD8}" type="presParOf" srcId="{14723026-E2EE-F14E-B81B-6CBBD057325B}" destId="{91493AFB-8EB0-1446-B9C1-9ADDDA6A74D3}" srcOrd="2" destOrd="0" presId="urn:microsoft.com/office/officeart/2016/7/layout/RoundedRectangleTimeline"/>
    <dgm:cxn modelId="{C5D52238-8337-AF4B-AFDE-DB79755B4920}" type="presParOf" srcId="{14723026-E2EE-F14E-B81B-6CBBD057325B}" destId="{5179EF89-0754-574E-BE58-B0302E3290D4}" srcOrd="3" destOrd="0" presId="urn:microsoft.com/office/officeart/2016/7/layout/RoundedRectangleTimeline"/>
    <dgm:cxn modelId="{580614E4-9565-C54F-9070-0FCEF0651369}" type="presParOf" srcId="{14723026-E2EE-F14E-B81B-6CBBD057325B}" destId="{32D53A82-1F5B-F64E-8FAE-93D50077D198}"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F2442-156D-5642-9C63-2B4A69C20F82}">
      <dsp:nvSpPr>
        <dsp:cNvPr id="0" name=""/>
        <dsp:cNvSpPr/>
      </dsp:nvSpPr>
      <dsp:spPr>
        <a:xfrm rot="16200000">
          <a:off x="1132511" y="1606480"/>
          <a:ext cx="486092" cy="1647964"/>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June 2009</a:t>
          </a:r>
        </a:p>
      </dsp:txBody>
      <dsp:txXfrm rot="5400000">
        <a:off x="575305" y="2211145"/>
        <a:ext cx="1624235" cy="438634"/>
      </dsp:txXfrm>
    </dsp:sp>
    <dsp:sp modelId="{57AB6FE5-0362-1C4C-9968-356D14283FB8}">
      <dsp:nvSpPr>
        <dsp:cNvPr id="0" name=""/>
        <dsp:cNvSpPr/>
      </dsp:nvSpPr>
      <dsp:spPr>
        <a:xfrm>
          <a:off x="2254" y="0"/>
          <a:ext cx="2746607" cy="1701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dirty="0"/>
            <a:t>ORG zone signed (RSASHA1/NSEC3)</a:t>
          </a:r>
        </a:p>
      </dsp:txBody>
      <dsp:txXfrm>
        <a:off x="2254" y="0"/>
        <a:ext cx="2746607" cy="1701323"/>
      </dsp:txXfrm>
    </dsp:sp>
    <dsp:sp modelId="{633EE32C-F79B-ED46-83AF-90C045445AD9}">
      <dsp:nvSpPr>
        <dsp:cNvPr id="0" name=""/>
        <dsp:cNvSpPr/>
      </dsp:nvSpPr>
      <dsp:spPr>
        <a:xfrm>
          <a:off x="1375558" y="1798542"/>
          <a:ext cx="0" cy="38887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A7DF46E-110F-734A-9715-40F94D5BB644}">
      <dsp:nvSpPr>
        <dsp:cNvPr id="0" name=""/>
        <dsp:cNvSpPr/>
      </dsp:nvSpPr>
      <dsp:spPr>
        <a:xfrm>
          <a:off x="1326948" y="1701323"/>
          <a:ext cx="97218" cy="972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DE66B67-4133-C048-9644-E5CEF94E5FCF}">
      <dsp:nvSpPr>
        <dsp:cNvPr id="0" name=""/>
        <dsp:cNvSpPr/>
      </dsp:nvSpPr>
      <dsp:spPr>
        <a:xfrm>
          <a:off x="2199540" y="2187416"/>
          <a:ext cx="1647964" cy="4860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Oct. 2009</a:t>
          </a:r>
        </a:p>
      </dsp:txBody>
      <dsp:txXfrm>
        <a:off x="2199540" y="2187416"/>
        <a:ext cx="1647964" cy="486092"/>
      </dsp:txXfrm>
    </dsp:sp>
    <dsp:sp modelId="{0FCC414E-6CA4-4944-B0E5-62E4B16E1F3D}">
      <dsp:nvSpPr>
        <dsp:cNvPr id="0" name=""/>
        <dsp:cNvSpPr/>
      </dsp:nvSpPr>
      <dsp:spPr>
        <a:xfrm>
          <a:off x="1650218" y="3159601"/>
          <a:ext cx="2746607" cy="1701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RFC 5702 published</a:t>
          </a:r>
        </a:p>
      </dsp:txBody>
      <dsp:txXfrm>
        <a:off x="1650218" y="3159601"/>
        <a:ext cx="2746607" cy="1701323"/>
      </dsp:txXfrm>
    </dsp:sp>
    <dsp:sp modelId="{84D606AD-9DCC-804C-AD99-82569350F28F}">
      <dsp:nvSpPr>
        <dsp:cNvPr id="0" name=""/>
        <dsp:cNvSpPr/>
      </dsp:nvSpPr>
      <dsp:spPr>
        <a:xfrm>
          <a:off x="3023522" y="2673508"/>
          <a:ext cx="0" cy="38887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2D10210-2378-3648-A3CA-FD063F2E37FC}">
      <dsp:nvSpPr>
        <dsp:cNvPr id="0" name=""/>
        <dsp:cNvSpPr/>
      </dsp:nvSpPr>
      <dsp:spPr>
        <a:xfrm>
          <a:off x="2974913" y="3062382"/>
          <a:ext cx="97218" cy="972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CA38795-E01B-1245-98B1-1F82BC25821F}">
      <dsp:nvSpPr>
        <dsp:cNvPr id="0" name=""/>
        <dsp:cNvSpPr/>
      </dsp:nvSpPr>
      <dsp:spPr>
        <a:xfrm>
          <a:off x="3847504" y="2187416"/>
          <a:ext cx="1647964" cy="4860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June 2010</a:t>
          </a:r>
        </a:p>
      </dsp:txBody>
      <dsp:txXfrm>
        <a:off x="3847504" y="2187416"/>
        <a:ext cx="1647964" cy="486092"/>
      </dsp:txXfrm>
    </dsp:sp>
    <dsp:sp modelId="{54DCBCAB-5A16-BB4F-8137-49D88E1B2C0A}">
      <dsp:nvSpPr>
        <dsp:cNvPr id="0" name=""/>
        <dsp:cNvSpPr/>
      </dsp:nvSpPr>
      <dsp:spPr>
        <a:xfrm>
          <a:off x="3298183" y="0"/>
          <a:ext cx="2746607" cy="1701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dirty="0"/>
            <a:t>ORG zone accepts DS </a:t>
          </a:r>
          <a:r>
            <a:rPr lang="en-US" sz="1300" kern="1200" dirty="0" err="1"/>
            <a:t>RRSets</a:t>
          </a:r>
          <a:r>
            <a:rPr lang="en-US" sz="1300" kern="1200" dirty="0"/>
            <a:t> for child zones via EPP</a:t>
          </a:r>
        </a:p>
      </dsp:txBody>
      <dsp:txXfrm>
        <a:off x="3298183" y="0"/>
        <a:ext cx="2746607" cy="1701323"/>
      </dsp:txXfrm>
    </dsp:sp>
    <dsp:sp modelId="{7902B9B8-23EA-1147-888B-94DBD3C04ED4}">
      <dsp:nvSpPr>
        <dsp:cNvPr id="0" name=""/>
        <dsp:cNvSpPr/>
      </dsp:nvSpPr>
      <dsp:spPr>
        <a:xfrm>
          <a:off x="4671486" y="1798542"/>
          <a:ext cx="0" cy="38887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60C0E0A-EE15-2F40-B329-92C296E9D083}">
      <dsp:nvSpPr>
        <dsp:cNvPr id="0" name=""/>
        <dsp:cNvSpPr/>
      </dsp:nvSpPr>
      <dsp:spPr>
        <a:xfrm>
          <a:off x="4622877" y="1701323"/>
          <a:ext cx="97218" cy="972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54CEFC1-C9C7-954E-A222-DD960BEFF3CB}">
      <dsp:nvSpPr>
        <dsp:cNvPr id="0" name=""/>
        <dsp:cNvSpPr/>
      </dsp:nvSpPr>
      <dsp:spPr>
        <a:xfrm rot="5400000">
          <a:off x="6076404" y="1606480"/>
          <a:ext cx="486092" cy="1647964"/>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July 2010</a:t>
          </a:r>
        </a:p>
      </dsp:txBody>
      <dsp:txXfrm rot="-5400000">
        <a:off x="5495469" y="2211145"/>
        <a:ext cx="1624235" cy="438634"/>
      </dsp:txXfrm>
    </dsp:sp>
    <dsp:sp modelId="{026A3062-3280-C849-B8D6-DEA60B06AF97}">
      <dsp:nvSpPr>
        <dsp:cNvPr id="0" name=""/>
        <dsp:cNvSpPr/>
      </dsp:nvSpPr>
      <dsp:spPr>
        <a:xfrm>
          <a:off x="4946147" y="3159601"/>
          <a:ext cx="2746607" cy="1701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dirty="0"/>
            <a:t>Root zone signed (RSASHA256/NSEC)</a:t>
          </a:r>
        </a:p>
      </dsp:txBody>
      <dsp:txXfrm>
        <a:off x="4946147" y="3159601"/>
        <a:ext cx="2746607" cy="1701323"/>
      </dsp:txXfrm>
    </dsp:sp>
    <dsp:sp modelId="{18F77B3B-B5B4-9F49-97A4-A6FA1E170F47}">
      <dsp:nvSpPr>
        <dsp:cNvPr id="0" name=""/>
        <dsp:cNvSpPr/>
      </dsp:nvSpPr>
      <dsp:spPr>
        <a:xfrm>
          <a:off x="6319450" y="2673508"/>
          <a:ext cx="0" cy="38887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E40EAAB-BFBC-FC4A-B082-C442DB976818}">
      <dsp:nvSpPr>
        <dsp:cNvPr id="0" name=""/>
        <dsp:cNvSpPr/>
      </dsp:nvSpPr>
      <dsp:spPr>
        <a:xfrm>
          <a:off x="6270841" y="3062382"/>
          <a:ext cx="97218" cy="972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E601A-B016-C249-8F73-82AAA1016E80}">
      <dsp:nvSpPr>
        <dsp:cNvPr id="0" name=""/>
        <dsp:cNvSpPr/>
      </dsp:nvSpPr>
      <dsp:spPr>
        <a:xfrm rot="16200000">
          <a:off x="1507868" y="1382167"/>
          <a:ext cx="486092" cy="2096589"/>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February 2020</a:t>
          </a:r>
        </a:p>
      </dsp:txBody>
      <dsp:txXfrm rot="5400000">
        <a:off x="726349" y="2211145"/>
        <a:ext cx="2072860" cy="438634"/>
      </dsp:txXfrm>
    </dsp:sp>
    <dsp:sp modelId="{56B42009-4469-B54F-BAA0-4C160D249A18}">
      <dsp:nvSpPr>
        <dsp:cNvPr id="0" name=""/>
        <dsp:cNvSpPr/>
      </dsp:nvSpPr>
      <dsp:spPr>
        <a:xfrm>
          <a:off x="3757" y="0"/>
          <a:ext cx="3494315" cy="1701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dirty="0"/>
            <a:t>OARC 32, PIR announces DNSSEC refresh in the ORG zone</a:t>
          </a:r>
        </a:p>
      </dsp:txBody>
      <dsp:txXfrm>
        <a:off x="3757" y="0"/>
        <a:ext cx="3494315" cy="1701323"/>
      </dsp:txXfrm>
    </dsp:sp>
    <dsp:sp modelId="{C373AAEC-DC13-9944-8B6B-5BB5C827868D}">
      <dsp:nvSpPr>
        <dsp:cNvPr id="0" name=""/>
        <dsp:cNvSpPr/>
      </dsp:nvSpPr>
      <dsp:spPr>
        <a:xfrm>
          <a:off x="1750915" y="1798542"/>
          <a:ext cx="0" cy="38887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F80BBE8-23AB-4E44-AAA4-C0E8144D6C86}">
      <dsp:nvSpPr>
        <dsp:cNvPr id="0" name=""/>
        <dsp:cNvSpPr/>
      </dsp:nvSpPr>
      <dsp:spPr>
        <a:xfrm>
          <a:off x="1702305" y="1701323"/>
          <a:ext cx="97218" cy="972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E8D5216-44A7-D642-A7F6-58BB44FA3A93}">
      <dsp:nvSpPr>
        <dsp:cNvPr id="0" name=""/>
        <dsp:cNvSpPr/>
      </dsp:nvSpPr>
      <dsp:spPr>
        <a:xfrm>
          <a:off x="2799209" y="2187416"/>
          <a:ext cx="2096589" cy="4860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February 2020</a:t>
          </a:r>
        </a:p>
      </dsp:txBody>
      <dsp:txXfrm>
        <a:off x="2799209" y="2187416"/>
        <a:ext cx="2096589" cy="486092"/>
      </dsp:txXfrm>
    </dsp:sp>
    <dsp:sp modelId="{AB269E63-860C-8843-837E-14828E9CC62A}">
      <dsp:nvSpPr>
        <dsp:cNvPr id="0" name=""/>
        <dsp:cNvSpPr/>
      </dsp:nvSpPr>
      <dsp:spPr>
        <a:xfrm>
          <a:off x="2100346" y="3159601"/>
          <a:ext cx="3494315" cy="1701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dirty="0"/>
            <a:t>Researchers and other TLD operators get in touch to offer advice, experience and collaboration</a:t>
          </a:r>
        </a:p>
      </dsp:txBody>
      <dsp:txXfrm>
        <a:off x="2100346" y="3159601"/>
        <a:ext cx="3494315" cy="1701323"/>
      </dsp:txXfrm>
    </dsp:sp>
    <dsp:sp modelId="{E320AB15-294F-4741-ABBC-13461DF0B6BA}">
      <dsp:nvSpPr>
        <dsp:cNvPr id="0" name=""/>
        <dsp:cNvSpPr/>
      </dsp:nvSpPr>
      <dsp:spPr>
        <a:xfrm>
          <a:off x="3847504" y="2673508"/>
          <a:ext cx="0" cy="38887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E4A016D-2906-DC41-A085-696B6EF44B62}">
      <dsp:nvSpPr>
        <dsp:cNvPr id="0" name=""/>
        <dsp:cNvSpPr/>
      </dsp:nvSpPr>
      <dsp:spPr>
        <a:xfrm>
          <a:off x="3798895" y="3062382"/>
          <a:ext cx="97218" cy="972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ADB10A7-6362-604E-B865-C87B30106D57}">
      <dsp:nvSpPr>
        <dsp:cNvPr id="0" name=""/>
        <dsp:cNvSpPr/>
      </dsp:nvSpPr>
      <dsp:spPr>
        <a:xfrm rot="5400000">
          <a:off x="5701047" y="1382167"/>
          <a:ext cx="486092" cy="2096589"/>
        </a:xfrm>
        <a:prstGeom prst="round2Same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t>March 2020</a:t>
          </a:r>
        </a:p>
      </dsp:txBody>
      <dsp:txXfrm rot="-5400000">
        <a:off x="4895799" y="2211145"/>
        <a:ext cx="2072860" cy="438634"/>
      </dsp:txXfrm>
    </dsp:sp>
    <dsp:sp modelId="{C39112EA-C17B-C341-B52C-7B3CC894D79F}">
      <dsp:nvSpPr>
        <dsp:cNvPr id="0" name=""/>
        <dsp:cNvSpPr/>
      </dsp:nvSpPr>
      <dsp:spPr>
        <a:xfrm>
          <a:off x="4196936" y="0"/>
          <a:ext cx="3494315" cy="1701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dirty="0"/>
            <a:t>COVID-19, PIR and </a:t>
          </a:r>
          <a:r>
            <a:rPr lang="en-US" sz="1300" kern="1200" dirty="0" err="1"/>
            <a:t>Afilias</a:t>
          </a:r>
          <a:r>
            <a:rPr lang="en-US" sz="1300" kern="1200" dirty="0"/>
            <a:t> close their offices, everybody sent to work from home, non-essential travel cancelled</a:t>
          </a:r>
        </a:p>
      </dsp:txBody>
      <dsp:txXfrm>
        <a:off x="4196936" y="0"/>
        <a:ext cx="3494315" cy="1701323"/>
      </dsp:txXfrm>
    </dsp:sp>
    <dsp:sp modelId="{91493AFB-8EB0-1446-B9C1-9ADDDA6A74D3}">
      <dsp:nvSpPr>
        <dsp:cNvPr id="0" name=""/>
        <dsp:cNvSpPr/>
      </dsp:nvSpPr>
      <dsp:spPr>
        <a:xfrm>
          <a:off x="5944093" y="1798542"/>
          <a:ext cx="0" cy="38887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179EF89-0754-574E-BE58-B0302E3290D4}">
      <dsp:nvSpPr>
        <dsp:cNvPr id="0" name=""/>
        <dsp:cNvSpPr/>
      </dsp:nvSpPr>
      <dsp:spPr>
        <a:xfrm>
          <a:off x="5895484" y="1701323"/>
          <a:ext cx="97218" cy="9721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A41B6-0801-45A2-BFC4-EAC16B0D088A}" type="datetimeFigureOut">
              <a:rPr lang="en-US" smtClean="0"/>
              <a:t>6/9/20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82BD7-A033-4224-8F6F-74B45CDB258E}" type="slidenum">
              <a:rPr lang="en-US" smtClean="0"/>
              <a:t>‹#›</a:t>
            </a:fld>
            <a:endParaRPr lang="en-US"/>
          </a:p>
        </p:txBody>
      </p:sp>
    </p:spTree>
    <p:extLst>
      <p:ext uri="{BB962C8B-B14F-4D97-AF65-F5344CB8AC3E}">
        <p14:creationId xmlns:p14="http://schemas.microsoft.com/office/powerpoint/2010/main" val="312681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82BD7-A033-4224-8F6F-74B45CDB258E}" type="slidenum">
              <a:rPr lang="en-US" smtClean="0"/>
              <a:t>1</a:t>
            </a:fld>
            <a:endParaRPr lang="en-US"/>
          </a:p>
        </p:txBody>
      </p:sp>
    </p:spTree>
    <p:extLst>
      <p:ext uri="{BB962C8B-B14F-4D97-AF65-F5344CB8AC3E}">
        <p14:creationId xmlns:p14="http://schemas.microsoft.com/office/powerpoint/2010/main" val="226246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82BD7-A033-4224-8F6F-74B45CDB258E}" type="slidenum">
              <a:rPr lang="en-US" smtClean="0"/>
              <a:t>4</a:t>
            </a:fld>
            <a:endParaRPr lang="en-US"/>
          </a:p>
        </p:txBody>
      </p:sp>
    </p:spTree>
    <p:extLst>
      <p:ext uri="{BB962C8B-B14F-4D97-AF65-F5344CB8AC3E}">
        <p14:creationId xmlns:p14="http://schemas.microsoft.com/office/powerpoint/2010/main" val="322308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282BD7-A033-4224-8F6F-74B45CDB258E}" type="slidenum">
              <a:rPr lang="en-US" smtClean="0"/>
              <a:t>14</a:t>
            </a:fld>
            <a:endParaRPr lang="en-US"/>
          </a:p>
        </p:txBody>
      </p:sp>
    </p:spTree>
    <p:extLst>
      <p:ext uri="{BB962C8B-B14F-4D97-AF65-F5344CB8AC3E}">
        <p14:creationId xmlns:p14="http://schemas.microsoft.com/office/powerpoint/2010/main" val="3809479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31DFF9A-D8E5-4F51-B918-B9DCA2FEF1A0}"/>
              </a:ext>
            </a:extLst>
          </p:cNvPr>
          <p:cNvSpPr/>
          <p:nvPr userDrawn="1"/>
        </p:nvSpPr>
        <p:spPr>
          <a:xfrm>
            <a:off x="3411794" y="0"/>
            <a:ext cx="5895517" cy="6858000"/>
          </a:xfrm>
          <a:custGeom>
            <a:avLst/>
            <a:gdLst>
              <a:gd name="connsiteX0" fmla="*/ 554673 w 7907319"/>
              <a:gd name="connsiteY0" fmla="*/ 0 h 6858000"/>
              <a:gd name="connsiteX1" fmla="*/ 7907319 w 7907319"/>
              <a:gd name="connsiteY1" fmla="*/ 0 h 6858000"/>
              <a:gd name="connsiteX2" fmla="*/ 7907319 w 7907319"/>
              <a:gd name="connsiteY2" fmla="*/ 6858000 h 6858000"/>
              <a:gd name="connsiteX3" fmla="*/ 1238197 w 7907319"/>
              <a:gd name="connsiteY3" fmla="*/ 6858000 h 6858000"/>
              <a:gd name="connsiteX4" fmla="*/ 1191607 w 7907319"/>
              <a:gd name="connsiteY4" fmla="*/ 6790905 h 6858000"/>
              <a:gd name="connsiteX5" fmla="*/ 0 w 7907319"/>
              <a:gd name="connsiteY5" fmla="*/ 2795778 h 6858000"/>
              <a:gd name="connsiteX6" fmla="*/ 548307 w 7907319"/>
              <a:gd name="connsiteY6" fmla="*/ 144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7319" h="6858000">
                <a:moveTo>
                  <a:pt x="554673" y="0"/>
                </a:moveTo>
                <a:lnTo>
                  <a:pt x="7907319" y="0"/>
                </a:lnTo>
                <a:lnTo>
                  <a:pt x="7907319" y="6858000"/>
                </a:lnTo>
                <a:lnTo>
                  <a:pt x="1238197" y="6858000"/>
                </a:lnTo>
                <a:lnTo>
                  <a:pt x="1191607" y="6790905"/>
                </a:lnTo>
                <a:cubicBezTo>
                  <a:pt x="439288" y="5650472"/>
                  <a:pt x="0" y="4275663"/>
                  <a:pt x="0" y="2795778"/>
                </a:cubicBezTo>
                <a:cubicBezTo>
                  <a:pt x="0" y="1809187"/>
                  <a:pt x="195238" y="869298"/>
                  <a:pt x="548307" y="1442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Picture Placeholder 14">
            <a:extLst>
              <a:ext uri="{FF2B5EF4-FFF2-40B4-BE49-F238E27FC236}">
                <a16:creationId xmlns:a16="http://schemas.microsoft.com/office/drawing/2014/main" id="{74FBE091-D884-4516-BD4D-E9517B95C5EE}"/>
              </a:ext>
            </a:extLst>
          </p:cNvPr>
          <p:cNvSpPr>
            <a:spLocks noGrp="1"/>
          </p:cNvSpPr>
          <p:nvPr>
            <p:ph type="pic" sz="quarter" idx="10"/>
          </p:nvPr>
        </p:nvSpPr>
        <p:spPr>
          <a:xfrm>
            <a:off x="4259690" y="0"/>
            <a:ext cx="5047427" cy="6858000"/>
          </a:xfrm>
          <a:custGeom>
            <a:avLst/>
            <a:gdLst>
              <a:gd name="connsiteX0" fmla="*/ 1995351 w 6729903"/>
              <a:gd name="connsiteY0" fmla="*/ 0 h 6858000"/>
              <a:gd name="connsiteX1" fmla="*/ 6729903 w 6729903"/>
              <a:gd name="connsiteY1" fmla="*/ 0 h 6858000"/>
              <a:gd name="connsiteX2" fmla="*/ 6729903 w 6729903"/>
              <a:gd name="connsiteY2" fmla="*/ 6858000 h 6858000"/>
              <a:gd name="connsiteX3" fmla="*/ 611718 w 6729903"/>
              <a:gd name="connsiteY3" fmla="*/ 6858000 h 6858000"/>
              <a:gd name="connsiteX4" fmla="*/ 556408 w 6729903"/>
              <a:gd name="connsiteY4" fmla="*/ 6750008 h 6858000"/>
              <a:gd name="connsiteX5" fmla="*/ 0 w 6729903"/>
              <a:gd name="connsiteY5" fmla="*/ 4303770 h 6858000"/>
              <a:gd name="connsiteX6" fmla="*/ 1848596 w 6729903"/>
              <a:gd name="connsiteY6" fmla="*/ 1271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903" h="6858000">
                <a:moveTo>
                  <a:pt x="1995351" y="0"/>
                </a:moveTo>
                <a:lnTo>
                  <a:pt x="6729903" y="0"/>
                </a:lnTo>
                <a:lnTo>
                  <a:pt x="6729903" y="6858000"/>
                </a:lnTo>
                <a:lnTo>
                  <a:pt x="611718" y="6858000"/>
                </a:lnTo>
                <a:lnTo>
                  <a:pt x="556408" y="6750008"/>
                </a:lnTo>
                <a:cubicBezTo>
                  <a:pt x="199828" y="6009984"/>
                  <a:pt x="0" y="5180213"/>
                  <a:pt x="0" y="4303770"/>
                </a:cubicBezTo>
                <a:cubicBezTo>
                  <a:pt x="0" y="2648267"/>
                  <a:pt x="712965" y="1159285"/>
                  <a:pt x="1848596" y="127123"/>
                </a:cubicBezTo>
                <a:close/>
              </a:path>
            </a:pathLst>
          </a:custGeom>
          <a:noFill/>
        </p:spPr>
        <p:txBody>
          <a:bodyPr wrap="square">
            <a:noAutofit/>
          </a:bodyPr>
          <a:lstStyle/>
          <a:p>
            <a:endParaRPr lang="en-US"/>
          </a:p>
        </p:txBody>
      </p:sp>
      <p:sp>
        <p:nvSpPr>
          <p:cNvPr id="2" name="Title 1">
            <a:extLst>
              <a:ext uri="{FF2B5EF4-FFF2-40B4-BE49-F238E27FC236}">
                <a16:creationId xmlns:a16="http://schemas.microsoft.com/office/drawing/2014/main" id="{61228AD6-36D8-4593-BDCF-39FDD76C83F0}"/>
              </a:ext>
            </a:extLst>
          </p:cNvPr>
          <p:cNvSpPr>
            <a:spLocks noGrp="1"/>
          </p:cNvSpPr>
          <p:nvPr>
            <p:ph type="ctrTitle"/>
          </p:nvPr>
        </p:nvSpPr>
        <p:spPr>
          <a:xfrm>
            <a:off x="387350" y="3213920"/>
            <a:ext cx="2876113" cy="1639040"/>
          </a:xfrm>
        </p:spPr>
        <p:txBody>
          <a:bodyPr anchor="t">
            <a:normAutofit/>
          </a:bodyPr>
          <a:lstStyle>
            <a:lvl1pPr algn="l">
              <a:defRPr sz="2700"/>
            </a:lvl1pPr>
          </a:lstStyle>
          <a:p>
            <a:r>
              <a:rPr lang="en-US"/>
              <a:t>Click to edit Master title style</a:t>
            </a:r>
          </a:p>
        </p:txBody>
      </p:sp>
      <p:sp>
        <p:nvSpPr>
          <p:cNvPr id="3" name="Subtitle 2">
            <a:extLst>
              <a:ext uri="{FF2B5EF4-FFF2-40B4-BE49-F238E27FC236}">
                <a16:creationId xmlns:a16="http://schemas.microsoft.com/office/drawing/2014/main" id="{4AAEC023-C7FC-4D7E-B7BB-63A141868A8C}"/>
              </a:ext>
            </a:extLst>
          </p:cNvPr>
          <p:cNvSpPr>
            <a:spLocks noGrp="1"/>
          </p:cNvSpPr>
          <p:nvPr>
            <p:ph type="subTitle" idx="1"/>
          </p:nvPr>
        </p:nvSpPr>
        <p:spPr>
          <a:xfrm>
            <a:off x="408673" y="4716326"/>
            <a:ext cx="2854790" cy="1655762"/>
          </a:xfrm>
        </p:spPr>
        <p:txBody>
          <a:bodyPr>
            <a:normAutofit/>
          </a:bodyPr>
          <a:lstStyle>
            <a:lvl1pPr marL="0" indent="0" algn="l">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Graphic 8">
            <a:extLst>
              <a:ext uri="{FF2B5EF4-FFF2-40B4-BE49-F238E27FC236}">
                <a16:creationId xmlns:a16="http://schemas.microsoft.com/office/drawing/2014/main" id="{E2EA7EDA-0916-47F2-8E92-52CDACA33F1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8673" y="1268413"/>
            <a:ext cx="1306729" cy="1125239"/>
          </a:xfrm>
          <a:prstGeom prst="rect">
            <a:avLst/>
          </a:prstGeom>
        </p:spPr>
      </p:pic>
    </p:spTree>
    <p:extLst>
      <p:ext uri="{BB962C8B-B14F-4D97-AF65-F5344CB8AC3E}">
        <p14:creationId xmlns:p14="http://schemas.microsoft.com/office/powerpoint/2010/main" val="61747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0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7EE3D69-131E-4047-970E-B3077721BFCE}"/>
              </a:ext>
            </a:extLst>
          </p:cNvPr>
          <p:cNvSpPr>
            <a:spLocks noGrp="1"/>
          </p:cNvSpPr>
          <p:nvPr>
            <p:ph type="pic" sz="quarter" idx="12"/>
          </p:nvPr>
        </p:nvSpPr>
        <p:spPr>
          <a:xfrm>
            <a:off x="1" y="0"/>
            <a:ext cx="9143999" cy="6858000"/>
          </a:xfrm>
          <a:solidFill>
            <a:schemeClr val="bg1"/>
          </a:solidFill>
        </p:spPr>
        <p:txBody>
          <a:bodyPr/>
          <a:lstStyle/>
          <a:p>
            <a:endParaRPr lang="en-US"/>
          </a:p>
        </p:txBody>
      </p:sp>
      <p:sp>
        <p:nvSpPr>
          <p:cNvPr id="2" name="Title 1">
            <a:extLst>
              <a:ext uri="{FF2B5EF4-FFF2-40B4-BE49-F238E27FC236}">
                <a16:creationId xmlns:a16="http://schemas.microsoft.com/office/drawing/2014/main" id="{54056DCB-9163-4AD5-90FC-1D6EE05AEBA2}"/>
              </a:ext>
            </a:extLst>
          </p:cNvPr>
          <p:cNvSpPr>
            <a:spLocks noGrp="1"/>
          </p:cNvSpPr>
          <p:nvPr>
            <p:ph type="title"/>
          </p:nvPr>
        </p:nvSpPr>
        <p:spPr>
          <a:xfrm>
            <a:off x="1062038" y="1"/>
            <a:ext cx="7695009" cy="1048059"/>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A861328E-D716-4356-A9E4-1DFEC7A8B74C}"/>
              </a:ext>
            </a:extLst>
          </p:cNvPr>
          <p:cNvSpPr>
            <a:spLocks noGrp="1"/>
          </p:cNvSpPr>
          <p:nvPr>
            <p:ph type="ftr" sz="quarter" idx="11"/>
          </p:nvPr>
        </p:nvSpPr>
        <p:spPr/>
        <p:txBody>
          <a:bodyPr/>
          <a:lstStyle/>
          <a:p>
            <a:endParaRPr lang="en-US"/>
          </a:p>
        </p:txBody>
      </p:sp>
      <p:sp>
        <p:nvSpPr>
          <p:cNvPr id="6" name="Partial Circle 5">
            <a:extLst>
              <a:ext uri="{FF2B5EF4-FFF2-40B4-BE49-F238E27FC236}">
                <a16:creationId xmlns:a16="http://schemas.microsoft.com/office/drawing/2014/main" id="{9693345F-B672-4CF4-8F9C-A73A8242DE51}"/>
              </a:ext>
            </a:extLst>
          </p:cNvPr>
          <p:cNvSpPr/>
          <p:nvPr userDrawn="1"/>
        </p:nvSpPr>
        <p:spPr>
          <a:xfrm>
            <a:off x="-5792043" y="1268413"/>
            <a:ext cx="11584085" cy="11230085"/>
          </a:xfrm>
          <a:prstGeom prst="pie">
            <a:avLst>
              <a:gd name="adj1" fmla="val 16199478"/>
              <a:gd name="adj2" fmla="val 135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8" name="Text Placeholder 7">
            <a:extLst>
              <a:ext uri="{FF2B5EF4-FFF2-40B4-BE49-F238E27FC236}">
                <a16:creationId xmlns:a16="http://schemas.microsoft.com/office/drawing/2014/main" id="{1E758176-1138-4ECD-8B40-0AE094A03FEB}"/>
              </a:ext>
            </a:extLst>
          </p:cNvPr>
          <p:cNvSpPr>
            <a:spLocks noGrp="1"/>
          </p:cNvSpPr>
          <p:nvPr>
            <p:ph type="body" sz="quarter" idx="13"/>
          </p:nvPr>
        </p:nvSpPr>
        <p:spPr>
          <a:xfrm>
            <a:off x="386954" y="3805238"/>
            <a:ext cx="2868215" cy="2324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Oval 9">
            <a:extLst>
              <a:ext uri="{FF2B5EF4-FFF2-40B4-BE49-F238E27FC236}">
                <a16:creationId xmlns:a16="http://schemas.microsoft.com/office/drawing/2014/main" id="{BD5330B1-BF27-495B-B5A4-D266D6A1C4C3}"/>
              </a:ext>
            </a:extLst>
          </p:cNvPr>
          <p:cNvSpPr/>
          <p:nvPr userDrawn="1"/>
        </p:nvSpPr>
        <p:spPr>
          <a:xfrm>
            <a:off x="8741979" y="6377638"/>
            <a:ext cx="244366" cy="32582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fld id="{CC2D49B7-1862-4B61-96A5-10C75A6DB17B}" type="slidenum">
              <a:rPr lang="en-US" sz="750" smtClean="0">
                <a:solidFill>
                  <a:schemeClr val="bg1"/>
                </a:solidFill>
                <a:latin typeface="Arial" panose="020B0604020202020204" pitchFamily="34" charset="0"/>
                <a:cs typeface="Arial" panose="020B0604020202020204" pitchFamily="34" charset="0"/>
              </a:rPr>
              <a:t>‹#›</a:t>
            </a:fld>
            <a:endParaRPr lang="en-US" sz="750">
              <a:solidFill>
                <a:schemeClr val="bg1"/>
              </a:solidFill>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B14EF648-518F-41A7-BA39-0C772C37787F}"/>
              </a:ext>
            </a:extLst>
          </p:cNvPr>
          <p:cNvSpPr/>
          <p:nvPr/>
        </p:nvSpPr>
        <p:spPr>
          <a:xfrm>
            <a:off x="161351" y="495969"/>
            <a:ext cx="653715" cy="574637"/>
          </a:xfrm>
          <a:custGeom>
            <a:avLst/>
            <a:gdLst>
              <a:gd name="connsiteX0" fmla="*/ 1424928 w 1627355"/>
              <a:gd name="connsiteY0" fmla="*/ 1207884 h 1430497"/>
              <a:gd name="connsiteX1" fmla="*/ 1397368 w 1627355"/>
              <a:gd name="connsiteY1" fmla="*/ 1207884 h 1430497"/>
              <a:gd name="connsiteX2" fmla="*/ 1221509 w 1627355"/>
              <a:gd name="connsiteY2" fmla="*/ 1140297 h 1430497"/>
              <a:gd name="connsiteX3" fmla="*/ 1168357 w 1627355"/>
              <a:gd name="connsiteY3" fmla="*/ 1060897 h 1430497"/>
              <a:gd name="connsiteX4" fmla="*/ 1316000 w 1627355"/>
              <a:gd name="connsiteY4" fmla="*/ 974936 h 1430497"/>
              <a:gd name="connsiteX5" fmla="*/ 1420991 w 1627355"/>
              <a:gd name="connsiteY5" fmla="*/ 1066147 h 1430497"/>
              <a:gd name="connsiteX6" fmla="*/ 1504984 w 1627355"/>
              <a:gd name="connsiteY6" fmla="*/ 1005777 h 1430497"/>
              <a:gd name="connsiteX7" fmla="*/ 1505640 w 1627355"/>
              <a:gd name="connsiteY7" fmla="*/ 1003809 h 1430497"/>
              <a:gd name="connsiteX8" fmla="*/ 1506952 w 1627355"/>
              <a:gd name="connsiteY8" fmla="*/ 1001184 h 1430497"/>
              <a:gd name="connsiteX9" fmla="*/ 1508921 w 1627355"/>
              <a:gd name="connsiteY9" fmla="*/ 994622 h 1430497"/>
              <a:gd name="connsiteX10" fmla="*/ 1511545 w 1627355"/>
              <a:gd name="connsiteY10" fmla="*/ 982811 h 1430497"/>
              <a:gd name="connsiteX11" fmla="*/ 1511545 w 1627355"/>
              <a:gd name="connsiteY11" fmla="*/ 981498 h 1430497"/>
              <a:gd name="connsiteX12" fmla="*/ 1512202 w 1627355"/>
              <a:gd name="connsiteY12" fmla="*/ 980186 h 1430497"/>
              <a:gd name="connsiteX13" fmla="*/ 1512858 w 1627355"/>
              <a:gd name="connsiteY13" fmla="*/ 978217 h 1430497"/>
              <a:gd name="connsiteX14" fmla="*/ 1512858 w 1627355"/>
              <a:gd name="connsiteY14" fmla="*/ 974936 h 1430497"/>
              <a:gd name="connsiteX15" fmla="*/ 1513514 w 1627355"/>
              <a:gd name="connsiteY15" fmla="*/ 974936 h 1430497"/>
              <a:gd name="connsiteX16" fmla="*/ 1513514 w 1627355"/>
              <a:gd name="connsiteY16" fmla="*/ 923753 h 1430497"/>
              <a:gd name="connsiteX17" fmla="*/ 1509577 w 1627355"/>
              <a:gd name="connsiteY17" fmla="*/ 925722 h 1430497"/>
              <a:gd name="connsiteX18" fmla="*/ 1505640 w 1627355"/>
              <a:gd name="connsiteY18" fmla="*/ 927034 h 1430497"/>
              <a:gd name="connsiteX19" fmla="*/ 1403930 w 1627355"/>
              <a:gd name="connsiteY19" fmla="*/ 946720 h 1430497"/>
              <a:gd name="connsiteX20" fmla="*/ 1271379 w 1627355"/>
              <a:gd name="connsiteY20" fmla="*/ 911286 h 1430497"/>
              <a:gd name="connsiteX21" fmla="*/ 1134891 w 1627355"/>
              <a:gd name="connsiteY21" fmla="*/ 676369 h 1430497"/>
              <a:gd name="connsiteX22" fmla="*/ 1157202 w 1627355"/>
              <a:gd name="connsiteY22" fmla="*/ 570066 h 1430497"/>
              <a:gd name="connsiteX23" fmla="*/ 1403930 w 1627355"/>
              <a:gd name="connsiteY23" fmla="*/ 407987 h 1430497"/>
              <a:gd name="connsiteX24" fmla="*/ 1537793 w 1627355"/>
              <a:gd name="connsiteY24" fmla="*/ 431609 h 1430497"/>
              <a:gd name="connsiteX25" fmla="*/ 1625723 w 1627355"/>
              <a:gd name="connsiteY25" fmla="*/ 498541 h 1430497"/>
              <a:gd name="connsiteX26" fmla="*/ 731990 w 1627355"/>
              <a:gd name="connsiteY26" fmla="*/ 39207 h 1430497"/>
              <a:gd name="connsiteX27" fmla="*/ 281186 w 1627355"/>
              <a:gd name="connsiteY27" fmla="*/ 474262 h 1430497"/>
              <a:gd name="connsiteX28" fmla="*/ 363210 w 1627355"/>
              <a:gd name="connsiteY28" fmla="*/ 426360 h 1430497"/>
              <a:gd name="connsiteX29" fmla="*/ 577785 w 1627355"/>
              <a:gd name="connsiteY29" fmla="*/ 426360 h 1430497"/>
              <a:gd name="connsiteX30" fmla="*/ 669651 w 1627355"/>
              <a:gd name="connsiteY30" fmla="*/ 481480 h 1430497"/>
              <a:gd name="connsiteX31" fmla="*/ 731990 w 1627355"/>
              <a:gd name="connsiteY31" fmla="*/ 567441 h 1430497"/>
              <a:gd name="connsiteX32" fmla="*/ 732646 w 1627355"/>
              <a:gd name="connsiteY32" fmla="*/ 778735 h 1430497"/>
              <a:gd name="connsiteX33" fmla="*/ 669651 w 1627355"/>
              <a:gd name="connsiteY33" fmla="*/ 864696 h 1430497"/>
              <a:gd name="connsiteX34" fmla="*/ 577785 w 1627355"/>
              <a:gd name="connsiteY34" fmla="*/ 920472 h 1430497"/>
              <a:gd name="connsiteX35" fmla="*/ 330400 w 1627355"/>
              <a:gd name="connsiteY35" fmla="*/ 905380 h 1430497"/>
              <a:gd name="connsiteX36" fmla="*/ 250345 w 1627355"/>
              <a:gd name="connsiteY36" fmla="*/ 843042 h 1430497"/>
              <a:gd name="connsiteX37" fmla="*/ 1075834 w 1627355"/>
              <a:gd name="connsiteY37" fmla="*/ 1415241 h 1430497"/>
              <a:gd name="connsiteX38" fmla="*/ 1466268 w 1627355"/>
              <a:gd name="connsiteY38" fmla="*/ 1203291 h 1430497"/>
              <a:gd name="connsiteX39" fmla="*/ 1424928 w 1627355"/>
              <a:gd name="connsiteY39" fmla="*/ 1207884 h 1430497"/>
              <a:gd name="connsiteX40" fmla="*/ 1082396 w 1627355"/>
              <a:gd name="connsiteY40" fmla="*/ 558911 h 1430497"/>
              <a:gd name="connsiteX41" fmla="*/ 1050899 w 1627355"/>
              <a:gd name="connsiteY41" fmla="*/ 549724 h 1430497"/>
              <a:gd name="connsiteX42" fmla="*/ 1042368 w 1627355"/>
              <a:gd name="connsiteY42" fmla="*/ 549724 h 1430497"/>
              <a:gd name="connsiteX43" fmla="*/ 983311 w 1627355"/>
              <a:gd name="connsiteY43" fmla="*/ 632404 h 1430497"/>
              <a:gd name="connsiteX44" fmla="*/ 983311 w 1627355"/>
              <a:gd name="connsiteY44" fmla="*/ 925722 h 1430497"/>
              <a:gd name="connsiteX45" fmla="*/ 828450 w 1627355"/>
              <a:gd name="connsiteY45" fmla="*/ 925722 h 1430497"/>
              <a:gd name="connsiteX46" fmla="*/ 828450 w 1627355"/>
              <a:gd name="connsiteY46" fmla="*/ 632404 h 1430497"/>
              <a:gd name="connsiteX47" fmla="*/ 1042368 w 1627355"/>
              <a:gd name="connsiteY47" fmla="*/ 409955 h 1430497"/>
              <a:gd name="connsiteX48" fmla="*/ 1050899 w 1627355"/>
              <a:gd name="connsiteY48" fmla="*/ 409955 h 1430497"/>
              <a:gd name="connsiteX49" fmla="*/ 1082396 w 1627355"/>
              <a:gd name="connsiteY49" fmla="*/ 413236 h 1430497"/>
              <a:gd name="connsiteX50" fmla="*/ 1082396 w 1627355"/>
              <a:gd name="connsiteY50" fmla="*/ 558911 h 1430497"/>
              <a:gd name="connsiteX51" fmla="*/ 1082396 w 1627355"/>
              <a:gd name="connsiteY51" fmla="*/ 558911 h 1430497"/>
              <a:gd name="connsiteX52" fmla="*/ 468201 w 1627355"/>
              <a:gd name="connsiteY52" fmla="*/ 800389 h 1430497"/>
              <a:gd name="connsiteX53" fmla="*/ 377646 w 1627355"/>
              <a:gd name="connsiteY53" fmla="*/ 762986 h 1430497"/>
              <a:gd name="connsiteX54" fmla="*/ 338931 w 1627355"/>
              <a:gd name="connsiteY54" fmla="*/ 673744 h 1430497"/>
              <a:gd name="connsiteX55" fmla="*/ 357304 w 1627355"/>
              <a:gd name="connsiteY55" fmla="*/ 611406 h 1430497"/>
              <a:gd name="connsiteX56" fmla="*/ 405206 w 1627355"/>
              <a:gd name="connsiteY56" fmla="*/ 565473 h 1430497"/>
              <a:gd name="connsiteX57" fmla="*/ 532507 w 1627355"/>
              <a:gd name="connsiteY57" fmla="*/ 565473 h 1430497"/>
              <a:gd name="connsiteX58" fmla="*/ 580409 w 1627355"/>
              <a:gd name="connsiteY58" fmla="*/ 611406 h 1430497"/>
              <a:gd name="connsiteX59" fmla="*/ 598783 w 1627355"/>
              <a:gd name="connsiteY59" fmla="*/ 673744 h 1430497"/>
              <a:gd name="connsiteX60" fmla="*/ 560067 w 1627355"/>
              <a:gd name="connsiteY60" fmla="*/ 762986 h 1430497"/>
              <a:gd name="connsiteX61" fmla="*/ 468201 w 1627355"/>
              <a:gd name="connsiteY61" fmla="*/ 800389 h 1430497"/>
              <a:gd name="connsiteX62" fmla="*/ 1520732 w 1627355"/>
              <a:gd name="connsiteY62" fmla="*/ 613375 h 1430497"/>
              <a:gd name="connsiteX63" fmla="*/ 1500390 w 1627355"/>
              <a:gd name="connsiteY63" fmla="*/ 764299 h 1430497"/>
              <a:gd name="connsiteX64" fmla="*/ 1325843 w 1627355"/>
              <a:gd name="connsiteY64" fmla="*/ 766923 h 1430497"/>
              <a:gd name="connsiteX65" fmla="*/ 1323218 w 1627355"/>
              <a:gd name="connsiteY65" fmla="*/ 764299 h 1430497"/>
              <a:gd name="connsiteX66" fmla="*/ 1302876 w 1627355"/>
              <a:gd name="connsiteY66" fmla="*/ 613375 h 1430497"/>
              <a:gd name="connsiteX67" fmla="*/ 1350122 w 1627355"/>
              <a:gd name="connsiteY67" fmla="*/ 567441 h 1430497"/>
              <a:gd name="connsiteX68" fmla="*/ 1411804 w 1627355"/>
              <a:gd name="connsiteY68" fmla="*/ 551036 h 1430497"/>
              <a:gd name="connsiteX69" fmla="*/ 1520732 w 1627355"/>
              <a:gd name="connsiteY69" fmla="*/ 613375 h 1430497"/>
              <a:gd name="connsiteX70" fmla="*/ 184726 w 1627355"/>
              <a:gd name="connsiteY70" fmla="*/ 854197 h 1430497"/>
              <a:gd name="connsiteX71" fmla="*/ 94828 w 1627355"/>
              <a:gd name="connsiteY71" fmla="*/ 944095 h 1430497"/>
              <a:gd name="connsiteX72" fmla="*/ 4929 w 1627355"/>
              <a:gd name="connsiteY72" fmla="*/ 854197 h 1430497"/>
              <a:gd name="connsiteX73" fmla="*/ 94828 w 1627355"/>
              <a:gd name="connsiteY73" fmla="*/ 764299 h 1430497"/>
              <a:gd name="connsiteX74" fmla="*/ 94828 w 1627355"/>
              <a:gd name="connsiteY74" fmla="*/ 764299 h 1430497"/>
              <a:gd name="connsiteX75" fmla="*/ 184726 w 1627355"/>
              <a:gd name="connsiteY75" fmla="*/ 854197 h 143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27355" h="1430497">
                <a:moveTo>
                  <a:pt x="1424928" y="1207884"/>
                </a:moveTo>
                <a:lnTo>
                  <a:pt x="1397368" y="1207884"/>
                </a:lnTo>
                <a:cubicBezTo>
                  <a:pt x="1323875" y="1205916"/>
                  <a:pt x="1264817" y="1183605"/>
                  <a:pt x="1221509" y="1140297"/>
                </a:cubicBezTo>
                <a:cubicBezTo>
                  <a:pt x="1191980" y="1110112"/>
                  <a:pt x="1174263" y="1083864"/>
                  <a:pt x="1168357" y="1060897"/>
                </a:cubicBezTo>
                <a:lnTo>
                  <a:pt x="1316000" y="974936"/>
                </a:lnTo>
                <a:cubicBezTo>
                  <a:pt x="1319937" y="1028744"/>
                  <a:pt x="1366527" y="1069428"/>
                  <a:pt x="1420991" y="1066147"/>
                </a:cubicBezTo>
                <a:cubicBezTo>
                  <a:pt x="1458394" y="1063522"/>
                  <a:pt x="1490547" y="1039899"/>
                  <a:pt x="1504984" y="1005777"/>
                </a:cubicBezTo>
                <a:lnTo>
                  <a:pt x="1505640" y="1003809"/>
                </a:lnTo>
                <a:lnTo>
                  <a:pt x="1506952" y="1001184"/>
                </a:lnTo>
                <a:cubicBezTo>
                  <a:pt x="1507608" y="998559"/>
                  <a:pt x="1508264" y="996591"/>
                  <a:pt x="1508921" y="994622"/>
                </a:cubicBezTo>
                <a:cubicBezTo>
                  <a:pt x="1510233" y="990685"/>
                  <a:pt x="1510889" y="986748"/>
                  <a:pt x="1511545" y="982811"/>
                </a:cubicBezTo>
                <a:lnTo>
                  <a:pt x="1511545" y="981498"/>
                </a:lnTo>
                <a:lnTo>
                  <a:pt x="1512202" y="980186"/>
                </a:lnTo>
                <a:lnTo>
                  <a:pt x="1512858" y="978217"/>
                </a:lnTo>
                <a:lnTo>
                  <a:pt x="1512858" y="974936"/>
                </a:lnTo>
                <a:lnTo>
                  <a:pt x="1513514" y="974936"/>
                </a:lnTo>
                <a:lnTo>
                  <a:pt x="1513514" y="923753"/>
                </a:lnTo>
                <a:lnTo>
                  <a:pt x="1509577" y="925722"/>
                </a:lnTo>
                <a:lnTo>
                  <a:pt x="1505640" y="927034"/>
                </a:lnTo>
                <a:cubicBezTo>
                  <a:pt x="1473486" y="940158"/>
                  <a:pt x="1438708" y="947376"/>
                  <a:pt x="1403930" y="946720"/>
                </a:cubicBezTo>
                <a:cubicBezTo>
                  <a:pt x="1357340" y="947376"/>
                  <a:pt x="1311407" y="934252"/>
                  <a:pt x="1271379" y="911286"/>
                </a:cubicBezTo>
                <a:cubicBezTo>
                  <a:pt x="1186074" y="863384"/>
                  <a:pt x="1134235" y="773485"/>
                  <a:pt x="1134891" y="676369"/>
                </a:cubicBezTo>
                <a:cubicBezTo>
                  <a:pt x="1134891" y="639622"/>
                  <a:pt x="1142110" y="603532"/>
                  <a:pt x="1157202" y="570066"/>
                </a:cubicBezTo>
                <a:cubicBezTo>
                  <a:pt x="1199854" y="471637"/>
                  <a:pt x="1296971" y="407987"/>
                  <a:pt x="1403930" y="407987"/>
                </a:cubicBezTo>
                <a:cubicBezTo>
                  <a:pt x="1464300" y="407987"/>
                  <a:pt x="1508921" y="415861"/>
                  <a:pt x="1537793" y="431609"/>
                </a:cubicBezTo>
                <a:cubicBezTo>
                  <a:pt x="1572571" y="446046"/>
                  <a:pt x="1602756" y="469012"/>
                  <a:pt x="1625723" y="498541"/>
                </a:cubicBezTo>
                <a:cubicBezTo>
                  <a:pt x="1505640" y="124512"/>
                  <a:pt x="1105363" y="-80876"/>
                  <a:pt x="731990" y="39207"/>
                </a:cubicBezTo>
                <a:cubicBezTo>
                  <a:pt x="522008" y="106795"/>
                  <a:pt x="355992" y="267562"/>
                  <a:pt x="281186" y="474262"/>
                </a:cubicBezTo>
                <a:cubicBezTo>
                  <a:pt x="306121" y="453920"/>
                  <a:pt x="333681" y="437515"/>
                  <a:pt x="363210" y="426360"/>
                </a:cubicBezTo>
                <a:cubicBezTo>
                  <a:pt x="432766" y="400112"/>
                  <a:pt x="508885" y="400112"/>
                  <a:pt x="577785" y="426360"/>
                </a:cubicBezTo>
                <a:cubicBezTo>
                  <a:pt x="611907" y="438828"/>
                  <a:pt x="642748" y="457201"/>
                  <a:pt x="669651" y="481480"/>
                </a:cubicBezTo>
                <a:cubicBezTo>
                  <a:pt x="695899" y="505759"/>
                  <a:pt x="717553" y="534632"/>
                  <a:pt x="731990" y="567441"/>
                </a:cubicBezTo>
                <a:cubicBezTo>
                  <a:pt x="762174" y="634373"/>
                  <a:pt x="762174" y="711147"/>
                  <a:pt x="732646" y="778735"/>
                </a:cubicBezTo>
                <a:cubicBezTo>
                  <a:pt x="717553" y="811544"/>
                  <a:pt x="695899" y="840417"/>
                  <a:pt x="669651" y="864696"/>
                </a:cubicBezTo>
                <a:cubicBezTo>
                  <a:pt x="642748" y="888975"/>
                  <a:pt x="611907" y="908005"/>
                  <a:pt x="577785" y="920472"/>
                </a:cubicBezTo>
                <a:cubicBezTo>
                  <a:pt x="497073" y="951313"/>
                  <a:pt x="406519" y="946064"/>
                  <a:pt x="330400" y="905380"/>
                </a:cubicBezTo>
                <a:cubicBezTo>
                  <a:pt x="300216" y="889631"/>
                  <a:pt x="273312" y="867977"/>
                  <a:pt x="250345" y="843042"/>
                </a:cubicBezTo>
                <a:cubicBezTo>
                  <a:pt x="320557" y="1228882"/>
                  <a:pt x="689993" y="1485453"/>
                  <a:pt x="1075834" y="1415241"/>
                </a:cubicBezTo>
                <a:cubicBezTo>
                  <a:pt x="1225446" y="1387681"/>
                  <a:pt x="1361934" y="1313531"/>
                  <a:pt x="1466268" y="1203291"/>
                </a:cubicBezTo>
                <a:cubicBezTo>
                  <a:pt x="1451176" y="1206572"/>
                  <a:pt x="1438052" y="1207228"/>
                  <a:pt x="1424928" y="1207884"/>
                </a:cubicBezTo>
                <a:moveTo>
                  <a:pt x="1082396" y="558911"/>
                </a:moveTo>
                <a:cubicBezTo>
                  <a:pt x="1072553" y="553005"/>
                  <a:pt x="1062054" y="549724"/>
                  <a:pt x="1050899" y="549724"/>
                </a:cubicBezTo>
                <a:lnTo>
                  <a:pt x="1042368" y="549724"/>
                </a:lnTo>
                <a:cubicBezTo>
                  <a:pt x="1002997" y="551693"/>
                  <a:pt x="983311" y="579253"/>
                  <a:pt x="983311" y="632404"/>
                </a:cubicBezTo>
                <a:lnTo>
                  <a:pt x="983311" y="925722"/>
                </a:lnTo>
                <a:lnTo>
                  <a:pt x="828450" y="925722"/>
                </a:lnTo>
                <a:lnTo>
                  <a:pt x="828450" y="632404"/>
                </a:lnTo>
                <a:cubicBezTo>
                  <a:pt x="828450" y="491323"/>
                  <a:pt x="899975" y="417173"/>
                  <a:pt x="1042368" y="409955"/>
                </a:cubicBezTo>
                <a:lnTo>
                  <a:pt x="1050899" y="409955"/>
                </a:lnTo>
                <a:cubicBezTo>
                  <a:pt x="1061398" y="410611"/>
                  <a:pt x="1071897" y="411268"/>
                  <a:pt x="1082396" y="413236"/>
                </a:cubicBezTo>
                <a:lnTo>
                  <a:pt x="1082396" y="558911"/>
                </a:lnTo>
                <a:lnTo>
                  <a:pt x="1082396" y="558911"/>
                </a:lnTo>
                <a:close/>
                <a:moveTo>
                  <a:pt x="468201" y="800389"/>
                </a:moveTo>
                <a:cubicBezTo>
                  <a:pt x="434079" y="801045"/>
                  <a:pt x="401269" y="787265"/>
                  <a:pt x="377646" y="762986"/>
                </a:cubicBezTo>
                <a:cubicBezTo>
                  <a:pt x="352711" y="740020"/>
                  <a:pt x="338275" y="707866"/>
                  <a:pt x="338931" y="673744"/>
                </a:cubicBezTo>
                <a:cubicBezTo>
                  <a:pt x="338931" y="651434"/>
                  <a:pt x="345493" y="629779"/>
                  <a:pt x="357304" y="611406"/>
                </a:cubicBezTo>
                <a:cubicBezTo>
                  <a:pt x="369116" y="591720"/>
                  <a:pt x="385520" y="575972"/>
                  <a:pt x="405206" y="565473"/>
                </a:cubicBezTo>
                <a:cubicBezTo>
                  <a:pt x="444578" y="542506"/>
                  <a:pt x="493136" y="542506"/>
                  <a:pt x="532507" y="565473"/>
                </a:cubicBezTo>
                <a:cubicBezTo>
                  <a:pt x="552193" y="576628"/>
                  <a:pt x="568598" y="592376"/>
                  <a:pt x="580409" y="611406"/>
                </a:cubicBezTo>
                <a:cubicBezTo>
                  <a:pt x="592221" y="630436"/>
                  <a:pt x="598783" y="652090"/>
                  <a:pt x="598783" y="673744"/>
                </a:cubicBezTo>
                <a:cubicBezTo>
                  <a:pt x="599439" y="707866"/>
                  <a:pt x="585003" y="740020"/>
                  <a:pt x="560067" y="762986"/>
                </a:cubicBezTo>
                <a:cubicBezTo>
                  <a:pt x="535132" y="787265"/>
                  <a:pt x="502323" y="801702"/>
                  <a:pt x="468201" y="800389"/>
                </a:cubicBezTo>
                <a:moveTo>
                  <a:pt x="1520732" y="613375"/>
                </a:moveTo>
                <a:cubicBezTo>
                  <a:pt x="1550261" y="662589"/>
                  <a:pt x="1541730" y="724927"/>
                  <a:pt x="1500390" y="764299"/>
                </a:cubicBezTo>
                <a:cubicBezTo>
                  <a:pt x="1452488" y="813513"/>
                  <a:pt x="1374401" y="814169"/>
                  <a:pt x="1325843" y="766923"/>
                </a:cubicBezTo>
                <a:cubicBezTo>
                  <a:pt x="1325187" y="766267"/>
                  <a:pt x="1323875" y="764955"/>
                  <a:pt x="1323218" y="764299"/>
                </a:cubicBezTo>
                <a:cubicBezTo>
                  <a:pt x="1281878" y="724927"/>
                  <a:pt x="1273348" y="662589"/>
                  <a:pt x="1302876" y="613375"/>
                </a:cubicBezTo>
                <a:cubicBezTo>
                  <a:pt x="1314688" y="594345"/>
                  <a:pt x="1330436" y="578596"/>
                  <a:pt x="1350122" y="567441"/>
                </a:cubicBezTo>
                <a:cubicBezTo>
                  <a:pt x="1369152" y="556286"/>
                  <a:pt x="1390150" y="551036"/>
                  <a:pt x="1411804" y="551036"/>
                </a:cubicBezTo>
                <a:cubicBezTo>
                  <a:pt x="1456425" y="552349"/>
                  <a:pt x="1498422" y="575315"/>
                  <a:pt x="1520732" y="613375"/>
                </a:cubicBezTo>
                <a:moveTo>
                  <a:pt x="184726" y="854197"/>
                </a:moveTo>
                <a:cubicBezTo>
                  <a:pt x="184726" y="904068"/>
                  <a:pt x="144698" y="944095"/>
                  <a:pt x="94828" y="944095"/>
                </a:cubicBezTo>
                <a:cubicBezTo>
                  <a:pt x="44957" y="944095"/>
                  <a:pt x="4929" y="904068"/>
                  <a:pt x="4929" y="854197"/>
                </a:cubicBezTo>
                <a:cubicBezTo>
                  <a:pt x="4273" y="804326"/>
                  <a:pt x="44957" y="764299"/>
                  <a:pt x="94828" y="764299"/>
                </a:cubicBezTo>
                <a:lnTo>
                  <a:pt x="94828" y="764299"/>
                </a:lnTo>
                <a:cubicBezTo>
                  <a:pt x="144042" y="764299"/>
                  <a:pt x="184726" y="804983"/>
                  <a:pt x="184726" y="854197"/>
                </a:cubicBezTo>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74169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ighlight 01">
    <p:bg>
      <p:bgPr>
        <a:solidFill>
          <a:schemeClr val="accent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D242626-3591-4A2C-A051-F12388FB09E8}"/>
              </a:ext>
            </a:extLst>
          </p:cNvPr>
          <p:cNvSpPr/>
          <p:nvPr userDrawn="1"/>
        </p:nvSpPr>
        <p:spPr>
          <a:xfrm>
            <a:off x="3824748" y="2"/>
            <a:ext cx="5319252" cy="6129335"/>
          </a:xfrm>
          <a:custGeom>
            <a:avLst/>
            <a:gdLst>
              <a:gd name="connsiteX0" fmla="*/ 1828677 w 5675586"/>
              <a:gd name="connsiteY0" fmla="*/ 0 h 6683537"/>
              <a:gd name="connsiteX1" fmla="*/ 5310850 w 5675586"/>
              <a:gd name="connsiteY1" fmla="*/ 0 h 6683537"/>
              <a:gd name="connsiteX2" fmla="*/ 5345557 w 5675586"/>
              <a:gd name="connsiteY2" fmla="*/ 18310 h 6683537"/>
              <a:gd name="connsiteX3" fmla="*/ 5564527 w 5675586"/>
              <a:gd name="connsiteY3" fmla="*/ 154989 h 6683537"/>
              <a:gd name="connsiteX4" fmla="*/ 5675586 w 5675586"/>
              <a:gd name="connsiteY4" fmla="*/ 238038 h 6683537"/>
              <a:gd name="connsiteX5" fmla="*/ 5675586 w 5675586"/>
              <a:gd name="connsiteY5" fmla="*/ 5990954 h 6683537"/>
              <a:gd name="connsiteX6" fmla="*/ 5564527 w 5675586"/>
              <a:gd name="connsiteY6" fmla="*/ 6074001 h 6683537"/>
              <a:gd name="connsiteX7" fmla="*/ 3569042 w 5675586"/>
              <a:gd name="connsiteY7" fmla="*/ 6683537 h 6683537"/>
              <a:gd name="connsiteX8" fmla="*/ 0 w 5675586"/>
              <a:gd name="connsiteY8" fmla="*/ 3114495 h 6683537"/>
              <a:gd name="connsiteX9" fmla="*/ 1573557 w 5675586"/>
              <a:gd name="connsiteY9" fmla="*/ 154989 h 668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5586" h="6683537">
                <a:moveTo>
                  <a:pt x="1828677" y="0"/>
                </a:moveTo>
                <a:lnTo>
                  <a:pt x="5310850" y="0"/>
                </a:lnTo>
                <a:lnTo>
                  <a:pt x="5345557" y="18310"/>
                </a:lnTo>
                <a:cubicBezTo>
                  <a:pt x="5420292" y="61284"/>
                  <a:pt x="5493324" y="106886"/>
                  <a:pt x="5564527" y="154989"/>
                </a:cubicBezTo>
                <a:lnTo>
                  <a:pt x="5675586" y="238038"/>
                </a:lnTo>
                <a:lnTo>
                  <a:pt x="5675586" y="5990954"/>
                </a:lnTo>
                <a:lnTo>
                  <a:pt x="5564527" y="6074001"/>
                </a:lnTo>
                <a:cubicBezTo>
                  <a:pt x="4994904" y="6458831"/>
                  <a:pt x="4308216" y="6683537"/>
                  <a:pt x="3569042" y="6683537"/>
                </a:cubicBezTo>
                <a:cubicBezTo>
                  <a:pt x="1597915" y="6683537"/>
                  <a:pt x="0" y="5085623"/>
                  <a:pt x="0" y="3114495"/>
                </a:cubicBezTo>
                <a:cubicBezTo>
                  <a:pt x="0" y="1882540"/>
                  <a:pt x="624186" y="796372"/>
                  <a:pt x="1573557" y="1549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Text Placeholder 2">
            <a:extLst>
              <a:ext uri="{FF2B5EF4-FFF2-40B4-BE49-F238E27FC236}">
                <a16:creationId xmlns:a16="http://schemas.microsoft.com/office/drawing/2014/main" id="{6B51F020-0177-431F-88B0-F6248C3CE0C8}"/>
              </a:ext>
            </a:extLst>
          </p:cNvPr>
          <p:cNvSpPr>
            <a:spLocks noGrp="1"/>
          </p:cNvSpPr>
          <p:nvPr>
            <p:ph type="body" sz="quarter" idx="10"/>
          </p:nvPr>
        </p:nvSpPr>
        <p:spPr>
          <a:xfrm>
            <a:off x="4572001" y="1268414"/>
            <a:ext cx="4185048" cy="4186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aphic 3">
            <a:extLst>
              <a:ext uri="{FF2B5EF4-FFF2-40B4-BE49-F238E27FC236}">
                <a16:creationId xmlns:a16="http://schemas.microsoft.com/office/drawing/2014/main" id="{F5D88CD4-C89C-4E18-8ACC-E87EFF3D3905}"/>
              </a:ext>
            </a:extLst>
          </p:cNvPr>
          <p:cNvGrpSpPr/>
          <p:nvPr userDrawn="1"/>
        </p:nvGrpSpPr>
        <p:grpSpPr>
          <a:xfrm>
            <a:off x="387350" y="2769262"/>
            <a:ext cx="1168634" cy="1006324"/>
            <a:chOff x="759688" y="1313793"/>
            <a:chExt cx="1653603" cy="1423936"/>
          </a:xfrm>
          <a:solidFill>
            <a:schemeClr val="bg1"/>
          </a:solidFill>
        </p:grpSpPr>
        <p:sp>
          <p:nvSpPr>
            <p:cNvPr id="11" name="Freeform: Shape 10">
              <a:extLst>
                <a:ext uri="{FF2B5EF4-FFF2-40B4-BE49-F238E27FC236}">
                  <a16:creationId xmlns:a16="http://schemas.microsoft.com/office/drawing/2014/main" id="{264A3BE8-0254-4AB2-BAF4-8B8A4CFF64E9}"/>
                </a:ext>
              </a:extLst>
            </p:cNvPr>
            <p:cNvSpPr/>
            <p:nvPr/>
          </p:nvSpPr>
          <p:spPr>
            <a:xfrm>
              <a:off x="991882" y="1313695"/>
              <a:ext cx="1423936" cy="1423936"/>
            </a:xfrm>
            <a:custGeom>
              <a:avLst/>
              <a:gdLst>
                <a:gd name="connsiteX0" fmla="*/ 1422065 w 1423935"/>
                <a:gd name="connsiteY0" fmla="*/ 712722 h 1423936"/>
                <a:gd name="connsiteX1" fmla="*/ 712722 w 1423935"/>
                <a:gd name="connsiteY1" fmla="*/ 1422065 h 1423936"/>
                <a:gd name="connsiteX2" fmla="*/ 3379 w 1423935"/>
                <a:gd name="connsiteY2" fmla="*/ 712722 h 1423936"/>
                <a:gd name="connsiteX3" fmla="*/ 712722 w 1423935"/>
                <a:gd name="connsiteY3" fmla="*/ 3379 h 1423936"/>
                <a:gd name="connsiteX4" fmla="*/ 1422065 w 1423935"/>
                <a:gd name="connsiteY4" fmla="*/ 712722 h 142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35" h="1423936">
                  <a:moveTo>
                    <a:pt x="1422065" y="712722"/>
                  </a:moveTo>
                  <a:cubicBezTo>
                    <a:pt x="1422065" y="1104481"/>
                    <a:pt x="1104481" y="1422065"/>
                    <a:pt x="712722" y="1422065"/>
                  </a:cubicBezTo>
                  <a:cubicBezTo>
                    <a:pt x="320962" y="1422065"/>
                    <a:pt x="3379" y="1104481"/>
                    <a:pt x="3379" y="712722"/>
                  </a:cubicBezTo>
                  <a:cubicBezTo>
                    <a:pt x="3379" y="320962"/>
                    <a:pt x="320962" y="3379"/>
                    <a:pt x="712722" y="3379"/>
                  </a:cubicBezTo>
                  <a:cubicBezTo>
                    <a:pt x="1104481" y="3379"/>
                    <a:pt x="1422065" y="320962"/>
                    <a:pt x="1422065" y="712722"/>
                  </a:cubicBezTo>
                  <a:close/>
                </a:path>
              </a:pathLst>
            </a:custGeom>
            <a:solidFill>
              <a:schemeClr val="accent1"/>
            </a:solidFill>
            <a:ln w="653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37112-2221-44F9-8115-89CF3094EEE9}"/>
                </a:ext>
              </a:extLst>
            </p:cNvPr>
            <p:cNvSpPr/>
            <p:nvPr/>
          </p:nvSpPr>
          <p:spPr>
            <a:xfrm>
              <a:off x="754759" y="1308708"/>
              <a:ext cx="1627355" cy="1430498"/>
            </a:xfrm>
            <a:custGeom>
              <a:avLst/>
              <a:gdLst>
                <a:gd name="connsiteX0" fmla="*/ 1424928 w 1627355"/>
                <a:gd name="connsiteY0" fmla="*/ 1207884 h 1430497"/>
                <a:gd name="connsiteX1" fmla="*/ 1397368 w 1627355"/>
                <a:gd name="connsiteY1" fmla="*/ 1207884 h 1430497"/>
                <a:gd name="connsiteX2" fmla="*/ 1221509 w 1627355"/>
                <a:gd name="connsiteY2" fmla="*/ 1140297 h 1430497"/>
                <a:gd name="connsiteX3" fmla="*/ 1168357 w 1627355"/>
                <a:gd name="connsiteY3" fmla="*/ 1060897 h 1430497"/>
                <a:gd name="connsiteX4" fmla="*/ 1316000 w 1627355"/>
                <a:gd name="connsiteY4" fmla="*/ 974936 h 1430497"/>
                <a:gd name="connsiteX5" fmla="*/ 1420991 w 1627355"/>
                <a:gd name="connsiteY5" fmla="*/ 1066147 h 1430497"/>
                <a:gd name="connsiteX6" fmla="*/ 1504984 w 1627355"/>
                <a:gd name="connsiteY6" fmla="*/ 1005777 h 1430497"/>
                <a:gd name="connsiteX7" fmla="*/ 1505640 w 1627355"/>
                <a:gd name="connsiteY7" fmla="*/ 1003809 h 1430497"/>
                <a:gd name="connsiteX8" fmla="*/ 1506952 w 1627355"/>
                <a:gd name="connsiteY8" fmla="*/ 1001184 h 1430497"/>
                <a:gd name="connsiteX9" fmla="*/ 1508921 w 1627355"/>
                <a:gd name="connsiteY9" fmla="*/ 994622 h 1430497"/>
                <a:gd name="connsiteX10" fmla="*/ 1511545 w 1627355"/>
                <a:gd name="connsiteY10" fmla="*/ 982811 h 1430497"/>
                <a:gd name="connsiteX11" fmla="*/ 1511545 w 1627355"/>
                <a:gd name="connsiteY11" fmla="*/ 981498 h 1430497"/>
                <a:gd name="connsiteX12" fmla="*/ 1512202 w 1627355"/>
                <a:gd name="connsiteY12" fmla="*/ 980186 h 1430497"/>
                <a:gd name="connsiteX13" fmla="*/ 1512858 w 1627355"/>
                <a:gd name="connsiteY13" fmla="*/ 978217 h 1430497"/>
                <a:gd name="connsiteX14" fmla="*/ 1512858 w 1627355"/>
                <a:gd name="connsiteY14" fmla="*/ 974936 h 1430497"/>
                <a:gd name="connsiteX15" fmla="*/ 1513514 w 1627355"/>
                <a:gd name="connsiteY15" fmla="*/ 974936 h 1430497"/>
                <a:gd name="connsiteX16" fmla="*/ 1513514 w 1627355"/>
                <a:gd name="connsiteY16" fmla="*/ 923753 h 1430497"/>
                <a:gd name="connsiteX17" fmla="*/ 1509577 w 1627355"/>
                <a:gd name="connsiteY17" fmla="*/ 925722 h 1430497"/>
                <a:gd name="connsiteX18" fmla="*/ 1505640 w 1627355"/>
                <a:gd name="connsiteY18" fmla="*/ 927034 h 1430497"/>
                <a:gd name="connsiteX19" fmla="*/ 1403930 w 1627355"/>
                <a:gd name="connsiteY19" fmla="*/ 946720 h 1430497"/>
                <a:gd name="connsiteX20" fmla="*/ 1271379 w 1627355"/>
                <a:gd name="connsiteY20" fmla="*/ 911286 h 1430497"/>
                <a:gd name="connsiteX21" fmla="*/ 1134891 w 1627355"/>
                <a:gd name="connsiteY21" fmla="*/ 676369 h 1430497"/>
                <a:gd name="connsiteX22" fmla="*/ 1157202 w 1627355"/>
                <a:gd name="connsiteY22" fmla="*/ 570066 h 1430497"/>
                <a:gd name="connsiteX23" fmla="*/ 1403930 w 1627355"/>
                <a:gd name="connsiteY23" fmla="*/ 407987 h 1430497"/>
                <a:gd name="connsiteX24" fmla="*/ 1537793 w 1627355"/>
                <a:gd name="connsiteY24" fmla="*/ 431609 h 1430497"/>
                <a:gd name="connsiteX25" fmla="*/ 1625723 w 1627355"/>
                <a:gd name="connsiteY25" fmla="*/ 498541 h 1430497"/>
                <a:gd name="connsiteX26" fmla="*/ 731990 w 1627355"/>
                <a:gd name="connsiteY26" fmla="*/ 39207 h 1430497"/>
                <a:gd name="connsiteX27" fmla="*/ 281186 w 1627355"/>
                <a:gd name="connsiteY27" fmla="*/ 474262 h 1430497"/>
                <a:gd name="connsiteX28" fmla="*/ 363210 w 1627355"/>
                <a:gd name="connsiteY28" fmla="*/ 426360 h 1430497"/>
                <a:gd name="connsiteX29" fmla="*/ 577785 w 1627355"/>
                <a:gd name="connsiteY29" fmla="*/ 426360 h 1430497"/>
                <a:gd name="connsiteX30" fmla="*/ 669651 w 1627355"/>
                <a:gd name="connsiteY30" fmla="*/ 481480 h 1430497"/>
                <a:gd name="connsiteX31" fmla="*/ 731990 w 1627355"/>
                <a:gd name="connsiteY31" fmla="*/ 567441 h 1430497"/>
                <a:gd name="connsiteX32" fmla="*/ 732646 w 1627355"/>
                <a:gd name="connsiteY32" fmla="*/ 778735 h 1430497"/>
                <a:gd name="connsiteX33" fmla="*/ 669651 w 1627355"/>
                <a:gd name="connsiteY33" fmla="*/ 864696 h 1430497"/>
                <a:gd name="connsiteX34" fmla="*/ 577785 w 1627355"/>
                <a:gd name="connsiteY34" fmla="*/ 920472 h 1430497"/>
                <a:gd name="connsiteX35" fmla="*/ 330400 w 1627355"/>
                <a:gd name="connsiteY35" fmla="*/ 905380 h 1430497"/>
                <a:gd name="connsiteX36" fmla="*/ 250345 w 1627355"/>
                <a:gd name="connsiteY36" fmla="*/ 843042 h 1430497"/>
                <a:gd name="connsiteX37" fmla="*/ 1075834 w 1627355"/>
                <a:gd name="connsiteY37" fmla="*/ 1415241 h 1430497"/>
                <a:gd name="connsiteX38" fmla="*/ 1466268 w 1627355"/>
                <a:gd name="connsiteY38" fmla="*/ 1203291 h 1430497"/>
                <a:gd name="connsiteX39" fmla="*/ 1424928 w 1627355"/>
                <a:gd name="connsiteY39" fmla="*/ 1207884 h 1430497"/>
                <a:gd name="connsiteX40" fmla="*/ 1082396 w 1627355"/>
                <a:gd name="connsiteY40" fmla="*/ 558911 h 1430497"/>
                <a:gd name="connsiteX41" fmla="*/ 1050899 w 1627355"/>
                <a:gd name="connsiteY41" fmla="*/ 549724 h 1430497"/>
                <a:gd name="connsiteX42" fmla="*/ 1042368 w 1627355"/>
                <a:gd name="connsiteY42" fmla="*/ 549724 h 1430497"/>
                <a:gd name="connsiteX43" fmla="*/ 983311 w 1627355"/>
                <a:gd name="connsiteY43" fmla="*/ 632404 h 1430497"/>
                <a:gd name="connsiteX44" fmla="*/ 983311 w 1627355"/>
                <a:gd name="connsiteY44" fmla="*/ 925722 h 1430497"/>
                <a:gd name="connsiteX45" fmla="*/ 828450 w 1627355"/>
                <a:gd name="connsiteY45" fmla="*/ 925722 h 1430497"/>
                <a:gd name="connsiteX46" fmla="*/ 828450 w 1627355"/>
                <a:gd name="connsiteY46" fmla="*/ 632404 h 1430497"/>
                <a:gd name="connsiteX47" fmla="*/ 1042368 w 1627355"/>
                <a:gd name="connsiteY47" fmla="*/ 409955 h 1430497"/>
                <a:gd name="connsiteX48" fmla="*/ 1050899 w 1627355"/>
                <a:gd name="connsiteY48" fmla="*/ 409955 h 1430497"/>
                <a:gd name="connsiteX49" fmla="*/ 1082396 w 1627355"/>
                <a:gd name="connsiteY49" fmla="*/ 413236 h 1430497"/>
                <a:gd name="connsiteX50" fmla="*/ 1082396 w 1627355"/>
                <a:gd name="connsiteY50" fmla="*/ 558911 h 1430497"/>
                <a:gd name="connsiteX51" fmla="*/ 1082396 w 1627355"/>
                <a:gd name="connsiteY51" fmla="*/ 558911 h 1430497"/>
                <a:gd name="connsiteX52" fmla="*/ 468201 w 1627355"/>
                <a:gd name="connsiteY52" fmla="*/ 800389 h 1430497"/>
                <a:gd name="connsiteX53" fmla="*/ 377646 w 1627355"/>
                <a:gd name="connsiteY53" fmla="*/ 762986 h 1430497"/>
                <a:gd name="connsiteX54" fmla="*/ 338931 w 1627355"/>
                <a:gd name="connsiteY54" fmla="*/ 673744 h 1430497"/>
                <a:gd name="connsiteX55" fmla="*/ 357304 w 1627355"/>
                <a:gd name="connsiteY55" fmla="*/ 611406 h 1430497"/>
                <a:gd name="connsiteX56" fmla="*/ 405206 w 1627355"/>
                <a:gd name="connsiteY56" fmla="*/ 565473 h 1430497"/>
                <a:gd name="connsiteX57" fmla="*/ 532507 w 1627355"/>
                <a:gd name="connsiteY57" fmla="*/ 565473 h 1430497"/>
                <a:gd name="connsiteX58" fmla="*/ 580409 w 1627355"/>
                <a:gd name="connsiteY58" fmla="*/ 611406 h 1430497"/>
                <a:gd name="connsiteX59" fmla="*/ 598783 w 1627355"/>
                <a:gd name="connsiteY59" fmla="*/ 673744 h 1430497"/>
                <a:gd name="connsiteX60" fmla="*/ 560067 w 1627355"/>
                <a:gd name="connsiteY60" fmla="*/ 762986 h 1430497"/>
                <a:gd name="connsiteX61" fmla="*/ 468201 w 1627355"/>
                <a:gd name="connsiteY61" fmla="*/ 800389 h 1430497"/>
                <a:gd name="connsiteX62" fmla="*/ 1520732 w 1627355"/>
                <a:gd name="connsiteY62" fmla="*/ 613375 h 1430497"/>
                <a:gd name="connsiteX63" fmla="*/ 1500390 w 1627355"/>
                <a:gd name="connsiteY63" fmla="*/ 764299 h 1430497"/>
                <a:gd name="connsiteX64" fmla="*/ 1325843 w 1627355"/>
                <a:gd name="connsiteY64" fmla="*/ 766923 h 1430497"/>
                <a:gd name="connsiteX65" fmla="*/ 1323218 w 1627355"/>
                <a:gd name="connsiteY65" fmla="*/ 764299 h 1430497"/>
                <a:gd name="connsiteX66" fmla="*/ 1302876 w 1627355"/>
                <a:gd name="connsiteY66" fmla="*/ 613375 h 1430497"/>
                <a:gd name="connsiteX67" fmla="*/ 1350122 w 1627355"/>
                <a:gd name="connsiteY67" fmla="*/ 567441 h 1430497"/>
                <a:gd name="connsiteX68" fmla="*/ 1411804 w 1627355"/>
                <a:gd name="connsiteY68" fmla="*/ 551036 h 1430497"/>
                <a:gd name="connsiteX69" fmla="*/ 1520732 w 1627355"/>
                <a:gd name="connsiteY69" fmla="*/ 613375 h 1430497"/>
                <a:gd name="connsiteX70" fmla="*/ 184726 w 1627355"/>
                <a:gd name="connsiteY70" fmla="*/ 854197 h 1430497"/>
                <a:gd name="connsiteX71" fmla="*/ 94828 w 1627355"/>
                <a:gd name="connsiteY71" fmla="*/ 944095 h 1430497"/>
                <a:gd name="connsiteX72" fmla="*/ 4929 w 1627355"/>
                <a:gd name="connsiteY72" fmla="*/ 854197 h 1430497"/>
                <a:gd name="connsiteX73" fmla="*/ 94828 w 1627355"/>
                <a:gd name="connsiteY73" fmla="*/ 764299 h 1430497"/>
                <a:gd name="connsiteX74" fmla="*/ 94828 w 1627355"/>
                <a:gd name="connsiteY74" fmla="*/ 764299 h 1430497"/>
                <a:gd name="connsiteX75" fmla="*/ 184726 w 1627355"/>
                <a:gd name="connsiteY75" fmla="*/ 854197 h 143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27355" h="1430497">
                  <a:moveTo>
                    <a:pt x="1424928" y="1207884"/>
                  </a:moveTo>
                  <a:lnTo>
                    <a:pt x="1397368" y="1207884"/>
                  </a:lnTo>
                  <a:cubicBezTo>
                    <a:pt x="1323875" y="1205916"/>
                    <a:pt x="1264817" y="1183605"/>
                    <a:pt x="1221509" y="1140297"/>
                  </a:cubicBezTo>
                  <a:cubicBezTo>
                    <a:pt x="1191980" y="1110112"/>
                    <a:pt x="1174263" y="1083864"/>
                    <a:pt x="1168357" y="1060897"/>
                  </a:cubicBezTo>
                  <a:lnTo>
                    <a:pt x="1316000" y="974936"/>
                  </a:lnTo>
                  <a:cubicBezTo>
                    <a:pt x="1319937" y="1028744"/>
                    <a:pt x="1366527" y="1069428"/>
                    <a:pt x="1420991" y="1066147"/>
                  </a:cubicBezTo>
                  <a:cubicBezTo>
                    <a:pt x="1458394" y="1063522"/>
                    <a:pt x="1490547" y="1039899"/>
                    <a:pt x="1504984" y="1005777"/>
                  </a:cubicBezTo>
                  <a:lnTo>
                    <a:pt x="1505640" y="1003809"/>
                  </a:lnTo>
                  <a:lnTo>
                    <a:pt x="1506952" y="1001184"/>
                  </a:lnTo>
                  <a:cubicBezTo>
                    <a:pt x="1507608" y="998559"/>
                    <a:pt x="1508264" y="996591"/>
                    <a:pt x="1508921" y="994622"/>
                  </a:cubicBezTo>
                  <a:cubicBezTo>
                    <a:pt x="1510233" y="990685"/>
                    <a:pt x="1510889" y="986748"/>
                    <a:pt x="1511545" y="982811"/>
                  </a:cubicBezTo>
                  <a:lnTo>
                    <a:pt x="1511545" y="981498"/>
                  </a:lnTo>
                  <a:lnTo>
                    <a:pt x="1512202" y="980186"/>
                  </a:lnTo>
                  <a:lnTo>
                    <a:pt x="1512858" y="978217"/>
                  </a:lnTo>
                  <a:lnTo>
                    <a:pt x="1512858" y="974936"/>
                  </a:lnTo>
                  <a:lnTo>
                    <a:pt x="1513514" y="974936"/>
                  </a:lnTo>
                  <a:lnTo>
                    <a:pt x="1513514" y="923753"/>
                  </a:lnTo>
                  <a:lnTo>
                    <a:pt x="1509577" y="925722"/>
                  </a:lnTo>
                  <a:lnTo>
                    <a:pt x="1505640" y="927034"/>
                  </a:lnTo>
                  <a:cubicBezTo>
                    <a:pt x="1473486" y="940158"/>
                    <a:pt x="1438708" y="947376"/>
                    <a:pt x="1403930" y="946720"/>
                  </a:cubicBezTo>
                  <a:cubicBezTo>
                    <a:pt x="1357340" y="947376"/>
                    <a:pt x="1311407" y="934252"/>
                    <a:pt x="1271379" y="911286"/>
                  </a:cubicBezTo>
                  <a:cubicBezTo>
                    <a:pt x="1186074" y="863384"/>
                    <a:pt x="1134235" y="773485"/>
                    <a:pt x="1134891" y="676369"/>
                  </a:cubicBezTo>
                  <a:cubicBezTo>
                    <a:pt x="1134891" y="639622"/>
                    <a:pt x="1142110" y="603532"/>
                    <a:pt x="1157202" y="570066"/>
                  </a:cubicBezTo>
                  <a:cubicBezTo>
                    <a:pt x="1199854" y="471637"/>
                    <a:pt x="1296971" y="407987"/>
                    <a:pt x="1403930" y="407987"/>
                  </a:cubicBezTo>
                  <a:cubicBezTo>
                    <a:pt x="1464300" y="407987"/>
                    <a:pt x="1508921" y="415861"/>
                    <a:pt x="1537793" y="431609"/>
                  </a:cubicBezTo>
                  <a:cubicBezTo>
                    <a:pt x="1572571" y="446046"/>
                    <a:pt x="1602756" y="469012"/>
                    <a:pt x="1625723" y="498541"/>
                  </a:cubicBezTo>
                  <a:cubicBezTo>
                    <a:pt x="1505640" y="124512"/>
                    <a:pt x="1105363" y="-80876"/>
                    <a:pt x="731990" y="39207"/>
                  </a:cubicBezTo>
                  <a:cubicBezTo>
                    <a:pt x="522008" y="106795"/>
                    <a:pt x="355992" y="267562"/>
                    <a:pt x="281186" y="474262"/>
                  </a:cubicBezTo>
                  <a:cubicBezTo>
                    <a:pt x="306121" y="453920"/>
                    <a:pt x="333681" y="437515"/>
                    <a:pt x="363210" y="426360"/>
                  </a:cubicBezTo>
                  <a:cubicBezTo>
                    <a:pt x="432766" y="400112"/>
                    <a:pt x="508885" y="400112"/>
                    <a:pt x="577785" y="426360"/>
                  </a:cubicBezTo>
                  <a:cubicBezTo>
                    <a:pt x="611907" y="438828"/>
                    <a:pt x="642748" y="457201"/>
                    <a:pt x="669651" y="481480"/>
                  </a:cubicBezTo>
                  <a:cubicBezTo>
                    <a:pt x="695899" y="505759"/>
                    <a:pt x="717553" y="534632"/>
                    <a:pt x="731990" y="567441"/>
                  </a:cubicBezTo>
                  <a:cubicBezTo>
                    <a:pt x="762174" y="634373"/>
                    <a:pt x="762174" y="711147"/>
                    <a:pt x="732646" y="778735"/>
                  </a:cubicBezTo>
                  <a:cubicBezTo>
                    <a:pt x="717553" y="811544"/>
                    <a:pt x="695899" y="840417"/>
                    <a:pt x="669651" y="864696"/>
                  </a:cubicBezTo>
                  <a:cubicBezTo>
                    <a:pt x="642748" y="888975"/>
                    <a:pt x="611907" y="908005"/>
                    <a:pt x="577785" y="920472"/>
                  </a:cubicBezTo>
                  <a:cubicBezTo>
                    <a:pt x="497073" y="951313"/>
                    <a:pt x="406519" y="946064"/>
                    <a:pt x="330400" y="905380"/>
                  </a:cubicBezTo>
                  <a:cubicBezTo>
                    <a:pt x="300216" y="889631"/>
                    <a:pt x="273312" y="867977"/>
                    <a:pt x="250345" y="843042"/>
                  </a:cubicBezTo>
                  <a:cubicBezTo>
                    <a:pt x="320557" y="1228882"/>
                    <a:pt x="689993" y="1485453"/>
                    <a:pt x="1075834" y="1415241"/>
                  </a:cubicBezTo>
                  <a:cubicBezTo>
                    <a:pt x="1225446" y="1387681"/>
                    <a:pt x="1361934" y="1313531"/>
                    <a:pt x="1466268" y="1203291"/>
                  </a:cubicBezTo>
                  <a:cubicBezTo>
                    <a:pt x="1451176" y="1206572"/>
                    <a:pt x="1438052" y="1207228"/>
                    <a:pt x="1424928" y="1207884"/>
                  </a:cubicBezTo>
                  <a:moveTo>
                    <a:pt x="1082396" y="558911"/>
                  </a:moveTo>
                  <a:cubicBezTo>
                    <a:pt x="1072553" y="553005"/>
                    <a:pt x="1062054" y="549724"/>
                    <a:pt x="1050899" y="549724"/>
                  </a:cubicBezTo>
                  <a:lnTo>
                    <a:pt x="1042368" y="549724"/>
                  </a:lnTo>
                  <a:cubicBezTo>
                    <a:pt x="1002997" y="551693"/>
                    <a:pt x="983311" y="579253"/>
                    <a:pt x="983311" y="632404"/>
                  </a:cubicBezTo>
                  <a:lnTo>
                    <a:pt x="983311" y="925722"/>
                  </a:lnTo>
                  <a:lnTo>
                    <a:pt x="828450" y="925722"/>
                  </a:lnTo>
                  <a:lnTo>
                    <a:pt x="828450" y="632404"/>
                  </a:lnTo>
                  <a:cubicBezTo>
                    <a:pt x="828450" y="491323"/>
                    <a:pt x="899975" y="417173"/>
                    <a:pt x="1042368" y="409955"/>
                  </a:cubicBezTo>
                  <a:lnTo>
                    <a:pt x="1050899" y="409955"/>
                  </a:lnTo>
                  <a:cubicBezTo>
                    <a:pt x="1061398" y="410611"/>
                    <a:pt x="1071897" y="411268"/>
                    <a:pt x="1082396" y="413236"/>
                  </a:cubicBezTo>
                  <a:lnTo>
                    <a:pt x="1082396" y="558911"/>
                  </a:lnTo>
                  <a:lnTo>
                    <a:pt x="1082396" y="558911"/>
                  </a:lnTo>
                  <a:close/>
                  <a:moveTo>
                    <a:pt x="468201" y="800389"/>
                  </a:moveTo>
                  <a:cubicBezTo>
                    <a:pt x="434079" y="801045"/>
                    <a:pt x="401269" y="787265"/>
                    <a:pt x="377646" y="762986"/>
                  </a:cubicBezTo>
                  <a:cubicBezTo>
                    <a:pt x="352711" y="740020"/>
                    <a:pt x="338275" y="707866"/>
                    <a:pt x="338931" y="673744"/>
                  </a:cubicBezTo>
                  <a:cubicBezTo>
                    <a:pt x="338931" y="651434"/>
                    <a:pt x="345493" y="629779"/>
                    <a:pt x="357304" y="611406"/>
                  </a:cubicBezTo>
                  <a:cubicBezTo>
                    <a:pt x="369116" y="591720"/>
                    <a:pt x="385520" y="575972"/>
                    <a:pt x="405206" y="565473"/>
                  </a:cubicBezTo>
                  <a:cubicBezTo>
                    <a:pt x="444578" y="542506"/>
                    <a:pt x="493136" y="542506"/>
                    <a:pt x="532507" y="565473"/>
                  </a:cubicBezTo>
                  <a:cubicBezTo>
                    <a:pt x="552193" y="576628"/>
                    <a:pt x="568598" y="592376"/>
                    <a:pt x="580409" y="611406"/>
                  </a:cubicBezTo>
                  <a:cubicBezTo>
                    <a:pt x="592221" y="630436"/>
                    <a:pt x="598783" y="652090"/>
                    <a:pt x="598783" y="673744"/>
                  </a:cubicBezTo>
                  <a:cubicBezTo>
                    <a:pt x="599439" y="707866"/>
                    <a:pt x="585003" y="740020"/>
                    <a:pt x="560067" y="762986"/>
                  </a:cubicBezTo>
                  <a:cubicBezTo>
                    <a:pt x="535132" y="787265"/>
                    <a:pt x="502323" y="801702"/>
                    <a:pt x="468201" y="800389"/>
                  </a:cubicBezTo>
                  <a:moveTo>
                    <a:pt x="1520732" y="613375"/>
                  </a:moveTo>
                  <a:cubicBezTo>
                    <a:pt x="1550261" y="662589"/>
                    <a:pt x="1541730" y="724927"/>
                    <a:pt x="1500390" y="764299"/>
                  </a:cubicBezTo>
                  <a:cubicBezTo>
                    <a:pt x="1452488" y="813513"/>
                    <a:pt x="1374401" y="814169"/>
                    <a:pt x="1325843" y="766923"/>
                  </a:cubicBezTo>
                  <a:cubicBezTo>
                    <a:pt x="1325187" y="766267"/>
                    <a:pt x="1323875" y="764955"/>
                    <a:pt x="1323218" y="764299"/>
                  </a:cubicBezTo>
                  <a:cubicBezTo>
                    <a:pt x="1281878" y="724927"/>
                    <a:pt x="1273348" y="662589"/>
                    <a:pt x="1302876" y="613375"/>
                  </a:cubicBezTo>
                  <a:cubicBezTo>
                    <a:pt x="1314688" y="594345"/>
                    <a:pt x="1330436" y="578596"/>
                    <a:pt x="1350122" y="567441"/>
                  </a:cubicBezTo>
                  <a:cubicBezTo>
                    <a:pt x="1369152" y="556286"/>
                    <a:pt x="1390150" y="551036"/>
                    <a:pt x="1411804" y="551036"/>
                  </a:cubicBezTo>
                  <a:cubicBezTo>
                    <a:pt x="1456425" y="552349"/>
                    <a:pt x="1498422" y="575315"/>
                    <a:pt x="1520732" y="613375"/>
                  </a:cubicBezTo>
                  <a:moveTo>
                    <a:pt x="184726" y="854197"/>
                  </a:moveTo>
                  <a:cubicBezTo>
                    <a:pt x="184726" y="904068"/>
                    <a:pt x="144698" y="944095"/>
                    <a:pt x="94828" y="944095"/>
                  </a:cubicBezTo>
                  <a:cubicBezTo>
                    <a:pt x="44957" y="944095"/>
                    <a:pt x="4929" y="904068"/>
                    <a:pt x="4929" y="854197"/>
                  </a:cubicBezTo>
                  <a:cubicBezTo>
                    <a:pt x="4273" y="804326"/>
                    <a:pt x="44957" y="764299"/>
                    <a:pt x="94828" y="764299"/>
                  </a:cubicBezTo>
                  <a:lnTo>
                    <a:pt x="94828" y="764299"/>
                  </a:lnTo>
                  <a:cubicBezTo>
                    <a:pt x="144042" y="764299"/>
                    <a:pt x="184726" y="804983"/>
                    <a:pt x="184726" y="854197"/>
                  </a:cubicBezTo>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9597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0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AF0E5DC-9437-4B83-8B61-324B8B9107E6}"/>
              </a:ext>
            </a:extLst>
          </p:cNvPr>
          <p:cNvSpPr/>
          <p:nvPr userDrawn="1"/>
        </p:nvSpPr>
        <p:spPr>
          <a:xfrm>
            <a:off x="5912070" y="1583124"/>
            <a:ext cx="3231931" cy="4096566"/>
          </a:xfrm>
          <a:custGeom>
            <a:avLst/>
            <a:gdLst>
              <a:gd name="connsiteX0" fmla="*/ 2713093 w 4309241"/>
              <a:gd name="connsiteY0" fmla="*/ 0 h 5426186"/>
              <a:gd name="connsiteX1" fmla="*/ 4230009 w 4309241"/>
              <a:gd name="connsiteY1" fmla="*/ 463354 h 5426186"/>
              <a:gd name="connsiteX2" fmla="*/ 4309241 w 4309241"/>
              <a:gd name="connsiteY2" fmla="*/ 522602 h 5426186"/>
              <a:gd name="connsiteX3" fmla="*/ 4309241 w 4309241"/>
              <a:gd name="connsiteY3" fmla="*/ 4903584 h 5426186"/>
              <a:gd name="connsiteX4" fmla="*/ 4230009 w 4309241"/>
              <a:gd name="connsiteY4" fmla="*/ 4962833 h 5426186"/>
              <a:gd name="connsiteX5" fmla="*/ 2713093 w 4309241"/>
              <a:gd name="connsiteY5" fmla="*/ 5426186 h 5426186"/>
              <a:gd name="connsiteX6" fmla="*/ 0 w 4309241"/>
              <a:gd name="connsiteY6" fmla="*/ 2713093 h 5426186"/>
              <a:gd name="connsiteX7" fmla="*/ 2713093 w 4309241"/>
              <a:gd name="connsiteY7" fmla="*/ 0 h 542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9241" h="5426186">
                <a:moveTo>
                  <a:pt x="2713093" y="0"/>
                </a:moveTo>
                <a:cubicBezTo>
                  <a:pt x="3274993" y="0"/>
                  <a:pt x="3796997" y="170816"/>
                  <a:pt x="4230009" y="463354"/>
                </a:cubicBezTo>
                <a:lnTo>
                  <a:pt x="4309241" y="522602"/>
                </a:lnTo>
                <a:lnTo>
                  <a:pt x="4309241" y="4903584"/>
                </a:lnTo>
                <a:lnTo>
                  <a:pt x="4230009" y="4962833"/>
                </a:lnTo>
                <a:cubicBezTo>
                  <a:pt x="3796997" y="5255370"/>
                  <a:pt x="3274993" y="5426186"/>
                  <a:pt x="2713093" y="5426186"/>
                </a:cubicBezTo>
                <a:cubicBezTo>
                  <a:pt x="1214693" y="5426186"/>
                  <a:pt x="0" y="4211493"/>
                  <a:pt x="0" y="2713093"/>
                </a:cubicBezTo>
                <a:cubicBezTo>
                  <a:pt x="0" y="1214693"/>
                  <a:pt x="1214693" y="0"/>
                  <a:pt x="271309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a:extLst>
              <a:ext uri="{FF2B5EF4-FFF2-40B4-BE49-F238E27FC236}">
                <a16:creationId xmlns:a16="http://schemas.microsoft.com/office/drawing/2014/main" id="{F029ADA7-946F-406A-858D-1B2CB4623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A1658-9E98-4292-8579-96440AED3F3E}"/>
              </a:ext>
            </a:extLst>
          </p:cNvPr>
          <p:cNvSpPr>
            <a:spLocks noGrp="1"/>
          </p:cNvSpPr>
          <p:nvPr>
            <p:ph sz="half" idx="1"/>
          </p:nvPr>
        </p:nvSpPr>
        <p:spPr>
          <a:xfrm>
            <a:off x="1062037" y="1268414"/>
            <a:ext cx="5050694"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04C902-90D8-4B46-9B6B-CBFCBF875053}"/>
              </a:ext>
            </a:extLst>
          </p:cNvPr>
          <p:cNvSpPr>
            <a:spLocks noGrp="1"/>
          </p:cNvSpPr>
          <p:nvPr>
            <p:ph type="ftr" sz="quarter" idx="11"/>
          </p:nvPr>
        </p:nvSpPr>
        <p:spPr/>
        <p:txBody>
          <a:bodyPr/>
          <a:lstStyle/>
          <a:p>
            <a:endParaRPr lang="en-US"/>
          </a:p>
        </p:txBody>
      </p:sp>
      <p:sp>
        <p:nvSpPr>
          <p:cNvPr id="10" name="Text Placeholder 9">
            <a:extLst>
              <a:ext uri="{FF2B5EF4-FFF2-40B4-BE49-F238E27FC236}">
                <a16:creationId xmlns:a16="http://schemas.microsoft.com/office/drawing/2014/main" id="{0F1D7E20-44E5-4DD5-BC66-DD99297ED309}"/>
              </a:ext>
            </a:extLst>
          </p:cNvPr>
          <p:cNvSpPr>
            <a:spLocks noGrp="1"/>
          </p:cNvSpPr>
          <p:nvPr>
            <p:ph type="body" sz="quarter" idx="12"/>
          </p:nvPr>
        </p:nvSpPr>
        <p:spPr>
          <a:xfrm>
            <a:off x="6723460" y="1681164"/>
            <a:ext cx="2033588" cy="3900487"/>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038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ghlight 03">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12DE22D-94F7-43F1-8675-0C00606B5D23}"/>
              </a:ext>
            </a:extLst>
          </p:cNvPr>
          <p:cNvSpPr/>
          <p:nvPr userDrawn="1"/>
        </p:nvSpPr>
        <p:spPr>
          <a:xfrm>
            <a:off x="1062038" y="1800001"/>
            <a:ext cx="4320000" cy="432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a:extLst>
              <a:ext uri="{FF2B5EF4-FFF2-40B4-BE49-F238E27FC236}">
                <a16:creationId xmlns:a16="http://schemas.microsoft.com/office/drawing/2014/main" id="{54056DCB-9163-4AD5-90FC-1D6EE05AEBA2}"/>
              </a:ext>
            </a:extLst>
          </p:cNvPr>
          <p:cNvSpPr>
            <a:spLocks noGrp="1"/>
          </p:cNvSpPr>
          <p:nvPr>
            <p:ph type="title"/>
          </p:nvPr>
        </p:nvSpPr>
        <p:spPr>
          <a:xfrm>
            <a:off x="1062038" y="1"/>
            <a:ext cx="3864687" cy="1048059"/>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A861328E-D716-4356-A9E4-1DFEC7A8B74C}"/>
              </a:ext>
            </a:extLst>
          </p:cNvPr>
          <p:cNvSpPr>
            <a:spLocks noGrp="1"/>
          </p:cNvSpPr>
          <p:nvPr>
            <p:ph type="ftr" sz="quarter" idx="11"/>
          </p:nvPr>
        </p:nvSpPr>
        <p:spPr/>
        <p:txBody>
          <a:bodyPr/>
          <a:lstStyle/>
          <a:p>
            <a:endParaRPr lang="en-US"/>
          </a:p>
        </p:txBody>
      </p:sp>
      <p:sp>
        <p:nvSpPr>
          <p:cNvPr id="3" name="Oval 2">
            <a:extLst>
              <a:ext uri="{FF2B5EF4-FFF2-40B4-BE49-F238E27FC236}">
                <a16:creationId xmlns:a16="http://schemas.microsoft.com/office/drawing/2014/main" id="{0EEB369C-F832-4166-B2FB-41A98AF15FBB}"/>
              </a:ext>
            </a:extLst>
          </p:cNvPr>
          <p:cNvSpPr/>
          <p:nvPr userDrawn="1"/>
        </p:nvSpPr>
        <p:spPr>
          <a:xfrm>
            <a:off x="4035973" y="-397503"/>
            <a:ext cx="6140669" cy="61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Text Placeholder 6">
            <a:extLst>
              <a:ext uri="{FF2B5EF4-FFF2-40B4-BE49-F238E27FC236}">
                <a16:creationId xmlns:a16="http://schemas.microsoft.com/office/drawing/2014/main" id="{11F63702-8515-444B-A38C-D2312C515195}"/>
              </a:ext>
            </a:extLst>
          </p:cNvPr>
          <p:cNvSpPr>
            <a:spLocks noGrp="1"/>
          </p:cNvSpPr>
          <p:nvPr>
            <p:ph type="body" sz="quarter" idx="12"/>
          </p:nvPr>
        </p:nvSpPr>
        <p:spPr>
          <a:xfrm>
            <a:off x="1710928" y="2511426"/>
            <a:ext cx="2262188" cy="3082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8BBF0383-4A06-4356-8621-D07D4DA72300}"/>
              </a:ext>
            </a:extLst>
          </p:cNvPr>
          <p:cNvSpPr>
            <a:spLocks noGrp="1"/>
          </p:cNvSpPr>
          <p:nvPr>
            <p:ph type="body" sz="quarter" idx="13"/>
          </p:nvPr>
        </p:nvSpPr>
        <p:spPr>
          <a:xfrm>
            <a:off x="4572000" y="1268413"/>
            <a:ext cx="4185047" cy="381859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5210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ighlight 04">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989E440-AD52-4D71-908A-25E00DCE0909}"/>
              </a:ext>
            </a:extLst>
          </p:cNvPr>
          <p:cNvSpPr>
            <a:spLocks noGrp="1"/>
          </p:cNvSpPr>
          <p:nvPr>
            <p:ph type="pic" sz="quarter" idx="12"/>
          </p:nvPr>
        </p:nvSpPr>
        <p:spPr>
          <a:xfrm>
            <a:off x="0" y="0"/>
            <a:ext cx="9144000" cy="6858000"/>
          </a:xfrm>
          <a:solidFill>
            <a:schemeClr val="bg1"/>
          </a:solidFill>
        </p:spPr>
        <p:txBody>
          <a:bodyPr/>
          <a:lstStyle/>
          <a:p>
            <a:endParaRPr lang="en-US"/>
          </a:p>
        </p:txBody>
      </p:sp>
      <p:sp>
        <p:nvSpPr>
          <p:cNvPr id="11" name="Freeform: Shape 10">
            <a:extLst>
              <a:ext uri="{FF2B5EF4-FFF2-40B4-BE49-F238E27FC236}">
                <a16:creationId xmlns:a16="http://schemas.microsoft.com/office/drawing/2014/main" id="{0A109BF1-B706-427A-A915-D7435C4E67EF}"/>
              </a:ext>
            </a:extLst>
          </p:cNvPr>
          <p:cNvSpPr/>
          <p:nvPr userDrawn="1"/>
        </p:nvSpPr>
        <p:spPr>
          <a:xfrm>
            <a:off x="6321288" y="1312561"/>
            <a:ext cx="2822714" cy="5066245"/>
          </a:xfrm>
          <a:custGeom>
            <a:avLst/>
            <a:gdLst>
              <a:gd name="connsiteX0" fmla="*/ 2761128 w 3076785"/>
              <a:gd name="connsiteY0" fmla="*/ 0 h 5522256"/>
              <a:gd name="connsiteX1" fmla="*/ 3043437 w 3076785"/>
              <a:gd name="connsiteY1" fmla="*/ 14256 h 5522256"/>
              <a:gd name="connsiteX2" fmla="*/ 3076785 w 3076785"/>
              <a:gd name="connsiteY2" fmla="*/ 19345 h 5522256"/>
              <a:gd name="connsiteX3" fmla="*/ 3076785 w 3076785"/>
              <a:gd name="connsiteY3" fmla="*/ 5502911 h 5522256"/>
              <a:gd name="connsiteX4" fmla="*/ 3043437 w 3076785"/>
              <a:gd name="connsiteY4" fmla="*/ 5508001 h 5522256"/>
              <a:gd name="connsiteX5" fmla="*/ 2761128 w 3076785"/>
              <a:gd name="connsiteY5" fmla="*/ 5522256 h 5522256"/>
              <a:gd name="connsiteX6" fmla="*/ 0 w 3076785"/>
              <a:gd name="connsiteY6" fmla="*/ 2761128 h 5522256"/>
              <a:gd name="connsiteX7" fmla="*/ 2761128 w 3076785"/>
              <a:gd name="connsiteY7" fmla="*/ 0 h 552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6785" h="5522256">
                <a:moveTo>
                  <a:pt x="2761128" y="0"/>
                </a:moveTo>
                <a:cubicBezTo>
                  <a:pt x="2856436" y="0"/>
                  <a:pt x="2950616" y="4829"/>
                  <a:pt x="3043437" y="14256"/>
                </a:cubicBezTo>
                <a:lnTo>
                  <a:pt x="3076785" y="19345"/>
                </a:lnTo>
                <a:lnTo>
                  <a:pt x="3076785" y="5502911"/>
                </a:lnTo>
                <a:lnTo>
                  <a:pt x="3043437" y="5508001"/>
                </a:lnTo>
                <a:cubicBezTo>
                  <a:pt x="2950616" y="5517427"/>
                  <a:pt x="2856436" y="5522256"/>
                  <a:pt x="2761128" y="5522256"/>
                </a:cubicBezTo>
                <a:cubicBezTo>
                  <a:pt x="1236199" y="5522256"/>
                  <a:pt x="0" y="4286057"/>
                  <a:pt x="0" y="2761128"/>
                </a:cubicBezTo>
                <a:cubicBezTo>
                  <a:pt x="0" y="1236199"/>
                  <a:pt x="1236199" y="0"/>
                  <a:pt x="276112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12D1F62-9DB2-44C1-B740-EED7328BCD6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FE7CACBB-7C9C-4E0E-A5D3-85D930CA792D}"/>
              </a:ext>
            </a:extLst>
          </p:cNvPr>
          <p:cNvSpPr>
            <a:spLocks noGrp="1"/>
          </p:cNvSpPr>
          <p:nvPr>
            <p:ph type="ftr" sz="quarter" idx="11"/>
          </p:nvPr>
        </p:nvSpPr>
        <p:spPr/>
        <p:txBody>
          <a:bodyPr/>
          <a:lstStyle/>
          <a:p>
            <a:endParaRPr lang="en-US"/>
          </a:p>
        </p:txBody>
      </p:sp>
      <p:sp>
        <p:nvSpPr>
          <p:cNvPr id="13" name="Freeform: Shape 12">
            <a:extLst>
              <a:ext uri="{FF2B5EF4-FFF2-40B4-BE49-F238E27FC236}">
                <a16:creationId xmlns:a16="http://schemas.microsoft.com/office/drawing/2014/main" id="{B5E474B1-8322-4F86-8271-CBB7895F4C5A}"/>
              </a:ext>
            </a:extLst>
          </p:cNvPr>
          <p:cNvSpPr/>
          <p:nvPr/>
        </p:nvSpPr>
        <p:spPr>
          <a:xfrm>
            <a:off x="411388" y="495969"/>
            <a:ext cx="490286" cy="574637"/>
          </a:xfrm>
          <a:custGeom>
            <a:avLst/>
            <a:gdLst>
              <a:gd name="connsiteX0" fmla="*/ 1424928 w 1627355"/>
              <a:gd name="connsiteY0" fmla="*/ 1207884 h 1430497"/>
              <a:gd name="connsiteX1" fmla="*/ 1397368 w 1627355"/>
              <a:gd name="connsiteY1" fmla="*/ 1207884 h 1430497"/>
              <a:gd name="connsiteX2" fmla="*/ 1221509 w 1627355"/>
              <a:gd name="connsiteY2" fmla="*/ 1140297 h 1430497"/>
              <a:gd name="connsiteX3" fmla="*/ 1168357 w 1627355"/>
              <a:gd name="connsiteY3" fmla="*/ 1060897 h 1430497"/>
              <a:gd name="connsiteX4" fmla="*/ 1316000 w 1627355"/>
              <a:gd name="connsiteY4" fmla="*/ 974936 h 1430497"/>
              <a:gd name="connsiteX5" fmla="*/ 1420991 w 1627355"/>
              <a:gd name="connsiteY5" fmla="*/ 1066147 h 1430497"/>
              <a:gd name="connsiteX6" fmla="*/ 1504984 w 1627355"/>
              <a:gd name="connsiteY6" fmla="*/ 1005777 h 1430497"/>
              <a:gd name="connsiteX7" fmla="*/ 1505640 w 1627355"/>
              <a:gd name="connsiteY7" fmla="*/ 1003809 h 1430497"/>
              <a:gd name="connsiteX8" fmla="*/ 1506952 w 1627355"/>
              <a:gd name="connsiteY8" fmla="*/ 1001184 h 1430497"/>
              <a:gd name="connsiteX9" fmla="*/ 1508921 w 1627355"/>
              <a:gd name="connsiteY9" fmla="*/ 994622 h 1430497"/>
              <a:gd name="connsiteX10" fmla="*/ 1511545 w 1627355"/>
              <a:gd name="connsiteY10" fmla="*/ 982811 h 1430497"/>
              <a:gd name="connsiteX11" fmla="*/ 1511545 w 1627355"/>
              <a:gd name="connsiteY11" fmla="*/ 981498 h 1430497"/>
              <a:gd name="connsiteX12" fmla="*/ 1512202 w 1627355"/>
              <a:gd name="connsiteY12" fmla="*/ 980186 h 1430497"/>
              <a:gd name="connsiteX13" fmla="*/ 1512858 w 1627355"/>
              <a:gd name="connsiteY13" fmla="*/ 978217 h 1430497"/>
              <a:gd name="connsiteX14" fmla="*/ 1512858 w 1627355"/>
              <a:gd name="connsiteY14" fmla="*/ 974936 h 1430497"/>
              <a:gd name="connsiteX15" fmla="*/ 1513514 w 1627355"/>
              <a:gd name="connsiteY15" fmla="*/ 974936 h 1430497"/>
              <a:gd name="connsiteX16" fmla="*/ 1513514 w 1627355"/>
              <a:gd name="connsiteY16" fmla="*/ 923753 h 1430497"/>
              <a:gd name="connsiteX17" fmla="*/ 1509577 w 1627355"/>
              <a:gd name="connsiteY17" fmla="*/ 925722 h 1430497"/>
              <a:gd name="connsiteX18" fmla="*/ 1505640 w 1627355"/>
              <a:gd name="connsiteY18" fmla="*/ 927034 h 1430497"/>
              <a:gd name="connsiteX19" fmla="*/ 1403930 w 1627355"/>
              <a:gd name="connsiteY19" fmla="*/ 946720 h 1430497"/>
              <a:gd name="connsiteX20" fmla="*/ 1271379 w 1627355"/>
              <a:gd name="connsiteY20" fmla="*/ 911286 h 1430497"/>
              <a:gd name="connsiteX21" fmla="*/ 1134891 w 1627355"/>
              <a:gd name="connsiteY21" fmla="*/ 676369 h 1430497"/>
              <a:gd name="connsiteX22" fmla="*/ 1157202 w 1627355"/>
              <a:gd name="connsiteY22" fmla="*/ 570066 h 1430497"/>
              <a:gd name="connsiteX23" fmla="*/ 1403930 w 1627355"/>
              <a:gd name="connsiteY23" fmla="*/ 407987 h 1430497"/>
              <a:gd name="connsiteX24" fmla="*/ 1537793 w 1627355"/>
              <a:gd name="connsiteY24" fmla="*/ 431609 h 1430497"/>
              <a:gd name="connsiteX25" fmla="*/ 1625723 w 1627355"/>
              <a:gd name="connsiteY25" fmla="*/ 498541 h 1430497"/>
              <a:gd name="connsiteX26" fmla="*/ 731990 w 1627355"/>
              <a:gd name="connsiteY26" fmla="*/ 39207 h 1430497"/>
              <a:gd name="connsiteX27" fmla="*/ 281186 w 1627355"/>
              <a:gd name="connsiteY27" fmla="*/ 474262 h 1430497"/>
              <a:gd name="connsiteX28" fmla="*/ 363210 w 1627355"/>
              <a:gd name="connsiteY28" fmla="*/ 426360 h 1430497"/>
              <a:gd name="connsiteX29" fmla="*/ 577785 w 1627355"/>
              <a:gd name="connsiteY29" fmla="*/ 426360 h 1430497"/>
              <a:gd name="connsiteX30" fmla="*/ 669651 w 1627355"/>
              <a:gd name="connsiteY30" fmla="*/ 481480 h 1430497"/>
              <a:gd name="connsiteX31" fmla="*/ 731990 w 1627355"/>
              <a:gd name="connsiteY31" fmla="*/ 567441 h 1430497"/>
              <a:gd name="connsiteX32" fmla="*/ 732646 w 1627355"/>
              <a:gd name="connsiteY32" fmla="*/ 778735 h 1430497"/>
              <a:gd name="connsiteX33" fmla="*/ 669651 w 1627355"/>
              <a:gd name="connsiteY33" fmla="*/ 864696 h 1430497"/>
              <a:gd name="connsiteX34" fmla="*/ 577785 w 1627355"/>
              <a:gd name="connsiteY34" fmla="*/ 920472 h 1430497"/>
              <a:gd name="connsiteX35" fmla="*/ 330400 w 1627355"/>
              <a:gd name="connsiteY35" fmla="*/ 905380 h 1430497"/>
              <a:gd name="connsiteX36" fmla="*/ 250345 w 1627355"/>
              <a:gd name="connsiteY36" fmla="*/ 843042 h 1430497"/>
              <a:gd name="connsiteX37" fmla="*/ 1075834 w 1627355"/>
              <a:gd name="connsiteY37" fmla="*/ 1415241 h 1430497"/>
              <a:gd name="connsiteX38" fmla="*/ 1466268 w 1627355"/>
              <a:gd name="connsiteY38" fmla="*/ 1203291 h 1430497"/>
              <a:gd name="connsiteX39" fmla="*/ 1424928 w 1627355"/>
              <a:gd name="connsiteY39" fmla="*/ 1207884 h 1430497"/>
              <a:gd name="connsiteX40" fmla="*/ 1082396 w 1627355"/>
              <a:gd name="connsiteY40" fmla="*/ 558911 h 1430497"/>
              <a:gd name="connsiteX41" fmla="*/ 1050899 w 1627355"/>
              <a:gd name="connsiteY41" fmla="*/ 549724 h 1430497"/>
              <a:gd name="connsiteX42" fmla="*/ 1042368 w 1627355"/>
              <a:gd name="connsiteY42" fmla="*/ 549724 h 1430497"/>
              <a:gd name="connsiteX43" fmla="*/ 983311 w 1627355"/>
              <a:gd name="connsiteY43" fmla="*/ 632404 h 1430497"/>
              <a:gd name="connsiteX44" fmla="*/ 983311 w 1627355"/>
              <a:gd name="connsiteY44" fmla="*/ 925722 h 1430497"/>
              <a:gd name="connsiteX45" fmla="*/ 828450 w 1627355"/>
              <a:gd name="connsiteY45" fmla="*/ 925722 h 1430497"/>
              <a:gd name="connsiteX46" fmla="*/ 828450 w 1627355"/>
              <a:gd name="connsiteY46" fmla="*/ 632404 h 1430497"/>
              <a:gd name="connsiteX47" fmla="*/ 1042368 w 1627355"/>
              <a:gd name="connsiteY47" fmla="*/ 409955 h 1430497"/>
              <a:gd name="connsiteX48" fmla="*/ 1050899 w 1627355"/>
              <a:gd name="connsiteY48" fmla="*/ 409955 h 1430497"/>
              <a:gd name="connsiteX49" fmla="*/ 1082396 w 1627355"/>
              <a:gd name="connsiteY49" fmla="*/ 413236 h 1430497"/>
              <a:gd name="connsiteX50" fmla="*/ 1082396 w 1627355"/>
              <a:gd name="connsiteY50" fmla="*/ 558911 h 1430497"/>
              <a:gd name="connsiteX51" fmla="*/ 1082396 w 1627355"/>
              <a:gd name="connsiteY51" fmla="*/ 558911 h 1430497"/>
              <a:gd name="connsiteX52" fmla="*/ 468201 w 1627355"/>
              <a:gd name="connsiteY52" fmla="*/ 800389 h 1430497"/>
              <a:gd name="connsiteX53" fmla="*/ 377646 w 1627355"/>
              <a:gd name="connsiteY53" fmla="*/ 762986 h 1430497"/>
              <a:gd name="connsiteX54" fmla="*/ 338931 w 1627355"/>
              <a:gd name="connsiteY54" fmla="*/ 673744 h 1430497"/>
              <a:gd name="connsiteX55" fmla="*/ 357304 w 1627355"/>
              <a:gd name="connsiteY55" fmla="*/ 611406 h 1430497"/>
              <a:gd name="connsiteX56" fmla="*/ 405206 w 1627355"/>
              <a:gd name="connsiteY56" fmla="*/ 565473 h 1430497"/>
              <a:gd name="connsiteX57" fmla="*/ 532507 w 1627355"/>
              <a:gd name="connsiteY57" fmla="*/ 565473 h 1430497"/>
              <a:gd name="connsiteX58" fmla="*/ 580409 w 1627355"/>
              <a:gd name="connsiteY58" fmla="*/ 611406 h 1430497"/>
              <a:gd name="connsiteX59" fmla="*/ 598783 w 1627355"/>
              <a:gd name="connsiteY59" fmla="*/ 673744 h 1430497"/>
              <a:gd name="connsiteX60" fmla="*/ 560067 w 1627355"/>
              <a:gd name="connsiteY60" fmla="*/ 762986 h 1430497"/>
              <a:gd name="connsiteX61" fmla="*/ 468201 w 1627355"/>
              <a:gd name="connsiteY61" fmla="*/ 800389 h 1430497"/>
              <a:gd name="connsiteX62" fmla="*/ 1520732 w 1627355"/>
              <a:gd name="connsiteY62" fmla="*/ 613375 h 1430497"/>
              <a:gd name="connsiteX63" fmla="*/ 1500390 w 1627355"/>
              <a:gd name="connsiteY63" fmla="*/ 764299 h 1430497"/>
              <a:gd name="connsiteX64" fmla="*/ 1325843 w 1627355"/>
              <a:gd name="connsiteY64" fmla="*/ 766923 h 1430497"/>
              <a:gd name="connsiteX65" fmla="*/ 1323218 w 1627355"/>
              <a:gd name="connsiteY65" fmla="*/ 764299 h 1430497"/>
              <a:gd name="connsiteX66" fmla="*/ 1302876 w 1627355"/>
              <a:gd name="connsiteY66" fmla="*/ 613375 h 1430497"/>
              <a:gd name="connsiteX67" fmla="*/ 1350122 w 1627355"/>
              <a:gd name="connsiteY67" fmla="*/ 567441 h 1430497"/>
              <a:gd name="connsiteX68" fmla="*/ 1411804 w 1627355"/>
              <a:gd name="connsiteY68" fmla="*/ 551036 h 1430497"/>
              <a:gd name="connsiteX69" fmla="*/ 1520732 w 1627355"/>
              <a:gd name="connsiteY69" fmla="*/ 613375 h 1430497"/>
              <a:gd name="connsiteX70" fmla="*/ 184726 w 1627355"/>
              <a:gd name="connsiteY70" fmla="*/ 854197 h 1430497"/>
              <a:gd name="connsiteX71" fmla="*/ 94828 w 1627355"/>
              <a:gd name="connsiteY71" fmla="*/ 944095 h 1430497"/>
              <a:gd name="connsiteX72" fmla="*/ 4929 w 1627355"/>
              <a:gd name="connsiteY72" fmla="*/ 854197 h 1430497"/>
              <a:gd name="connsiteX73" fmla="*/ 94828 w 1627355"/>
              <a:gd name="connsiteY73" fmla="*/ 764299 h 1430497"/>
              <a:gd name="connsiteX74" fmla="*/ 94828 w 1627355"/>
              <a:gd name="connsiteY74" fmla="*/ 764299 h 1430497"/>
              <a:gd name="connsiteX75" fmla="*/ 184726 w 1627355"/>
              <a:gd name="connsiteY75" fmla="*/ 854197 h 143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27355" h="1430497">
                <a:moveTo>
                  <a:pt x="1424928" y="1207884"/>
                </a:moveTo>
                <a:lnTo>
                  <a:pt x="1397368" y="1207884"/>
                </a:lnTo>
                <a:cubicBezTo>
                  <a:pt x="1323875" y="1205916"/>
                  <a:pt x="1264817" y="1183605"/>
                  <a:pt x="1221509" y="1140297"/>
                </a:cubicBezTo>
                <a:cubicBezTo>
                  <a:pt x="1191980" y="1110112"/>
                  <a:pt x="1174263" y="1083864"/>
                  <a:pt x="1168357" y="1060897"/>
                </a:cubicBezTo>
                <a:lnTo>
                  <a:pt x="1316000" y="974936"/>
                </a:lnTo>
                <a:cubicBezTo>
                  <a:pt x="1319937" y="1028744"/>
                  <a:pt x="1366527" y="1069428"/>
                  <a:pt x="1420991" y="1066147"/>
                </a:cubicBezTo>
                <a:cubicBezTo>
                  <a:pt x="1458394" y="1063522"/>
                  <a:pt x="1490547" y="1039899"/>
                  <a:pt x="1504984" y="1005777"/>
                </a:cubicBezTo>
                <a:lnTo>
                  <a:pt x="1505640" y="1003809"/>
                </a:lnTo>
                <a:lnTo>
                  <a:pt x="1506952" y="1001184"/>
                </a:lnTo>
                <a:cubicBezTo>
                  <a:pt x="1507608" y="998559"/>
                  <a:pt x="1508264" y="996591"/>
                  <a:pt x="1508921" y="994622"/>
                </a:cubicBezTo>
                <a:cubicBezTo>
                  <a:pt x="1510233" y="990685"/>
                  <a:pt x="1510889" y="986748"/>
                  <a:pt x="1511545" y="982811"/>
                </a:cubicBezTo>
                <a:lnTo>
                  <a:pt x="1511545" y="981498"/>
                </a:lnTo>
                <a:lnTo>
                  <a:pt x="1512202" y="980186"/>
                </a:lnTo>
                <a:lnTo>
                  <a:pt x="1512858" y="978217"/>
                </a:lnTo>
                <a:lnTo>
                  <a:pt x="1512858" y="974936"/>
                </a:lnTo>
                <a:lnTo>
                  <a:pt x="1513514" y="974936"/>
                </a:lnTo>
                <a:lnTo>
                  <a:pt x="1513514" y="923753"/>
                </a:lnTo>
                <a:lnTo>
                  <a:pt x="1509577" y="925722"/>
                </a:lnTo>
                <a:lnTo>
                  <a:pt x="1505640" y="927034"/>
                </a:lnTo>
                <a:cubicBezTo>
                  <a:pt x="1473486" y="940158"/>
                  <a:pt x="1438708" y="947376"/>
                  <a:pt x="1403930" y="946720"/>
                </a:cubicBezTo>
                <a:cubicBezTo>
                  <a:pt x="1357340" y="947376"/>
                  <a:pt x="1311407" y="934252"/>
                  <a:pt x="1271379" y="911286"/>
                </a:cubicBezTo>
                <a:cubicBezTo>
                  <a:pt x="1186074" y="863384"/>
                  <a:pt x="1134235" y="773485"/>
                  <a:pt x="1134891" y="676369"/>
                </a:cubicBezTo>
                <a:cubicBezTo>
                  <a:pt x="1134891" y="639622"/>
                  <a:pt x="1142110" y="603532"/>
                  <a:pt x="1157202" y="570066"/>
                </a:cubicBezTo>
                <a:cubicBezTo>
                  <a:pt x="1199854" y="471637"/>
                  <a:pt x="1296971" y="407987"/>
                  <a:pt x="1403930" y="407987"/>
                </a:cubicBezTo>
                <a:cubicBezTo>
                  <a:pt x="1464300" y="407987"/>
                  <a:pt x="1508921" y="415861"/>
                  <a:pt x="1537793" y="431609"/>
                </a:cubicBezTo>
                <a:cubicBezTo>
                  <a:pt x="1572571" y="446046"/>
                  <a:pt x="1602756" y="469012"/>
                  <a:pt x="1625723" y="498541"/>
                </a:cubicBezTo>
                <a:cubicBezTo>
                  <a:pt x="1505640" y="124512"/>
                  <a:pt x="1105363" y="-80876"/>
                  <a:pt x="731990" y="39207"/>
                </a:cubicBezTo>
                <a:cubicBezTo>
                  <a:pt x="522008" y="106795"/>
                  <a:pt x="355992" y="267562"/>
                  <a:pt x="281186" y="474262"/>
                </a:cubicBezTo>
                <a:cubicBezTo>
                  <a:pt x="306121" y="453920"/>
                  <a:pt x="333681" y="437515"/>
                  <a:pt x="363210" y="426360"/>
                </a:cubicBezTo>
                <a:cubicBezTo>
                  <a:pt x="432766" y="400112"/>
                  <a:pt x="508885" y="400112"/>
                  <a:pt x="577785" y="426360"/>
                </a:cubicBezTo>
                <a:cubicBezTo>
                  <a:pt x="611907" y="438828"/>
                  <a:pt x="642748" y="457201"/>
                  <a:pt x="669651" y="481480"/>
                </a:cubicBezTo>
                <a:cubicBezTo>
                  <a:pt x="695899" y="505759"/>
                  <a:pt x="717553" y="534632"/>
                  <a:pt x="731990" y="567441"/>
                </a:cubicBezTo>
                <a:cubicBezTo>
                  <a:pt x="762174" y="634373"/>
                  <a:pt x="762174" y="711147"/>
                  <a:pt x="732646" y="778735"/>
                </a:cubicBezTo>
                <a:cubicBezTo>
                  <a:pt x="717553" y="811544"/>
                  <a:pt x="695899" y="840417"/>
                  <a:pt x="669651" y="864696"/>
                </a:cubicBezTo>
                <a:cubicBezTo>
                  <a:pt x="642748" y="888975"/>
                  <a:pt x="611907" y="908005"/>
                  <a:pt x="577785" y="920472"/>
                </a:cubicBezTo>
                <a:cubicBezTo>
                  <a:pt x="497073" y="951313"/>
                  <a:pt x="406519" y="946064"/>
                  <a:pt x="330400" y="905380"/>
                </a:cubicBezTo>
                <a:cubicBezTo>
                  <a:pt x="300216" y="889631"/>
                  <a:pt x="273312" y="867977"/>
                  <a:pt x="250345" y="843042"/>
                </a:cubicBezTo>
                <a:cubicBezTo>
                  <a:pt x="320557" y="1228882"/>
                  <a:pt x="689993" y="1485453"/>
                  <a:pt x="1075834" y="1415241"/>
                </a:cubicBezTo>
                <a:cubicBezTo>
                  <a:pt x="1225446" y="1387681"/>
                  <a:pt x="1361934" y="1313531"/>
                  <a:pt x="1466268" y="1203291"/>
                </a:cubicBezTo>
                <a:cubicBezTo>
                  <a:pt x="1451176" y="1206572"/>
                  <a:pt x="1438052" y="1207228"/>
                  <a:pt x="1424928" y="1207884"/>
                </a:cubicBezTo>
                <a:moveTo>
                  <a:pt x="1082396" y="558911"/>
                </a:moveTo>
                <a:cubicBezTo>
                  <a:pt x="1072553" y="553005"/>
                  <a:pt x="1062054" y="549724"/>
                  <a:pt x="1050899" y="549724"/>
                </a:cubicBezTo>
                <a:lnTo>
                  <a:pt x="1042368" y="549724"/>
                </a:lnTo>
                <a:cubicBezTo>
                  <a:pt x="1002997" y="551693"/>
                  <a:pt x="983311" y="579253"/>
                  <a:pt x="983311" y="632404"/>
                </a:cubicBezTo>
                <a:lnTo>
                  <a:pt x="983311" y="925722"/>
                </a:lnTo>
                <a:lnTo>
                  <a:pt x="828450" y="925722"/>
                </a:lnTo>
                <a:lnTo>
                  <a:pt x="828450" y="632404"/>
                </a:lnTo>
                <a:cubicBezTo>
                  <a:pt x="828450" y="491323"/>
                  <a:pt x="899975" y="417173"/>
                  <a:pt x="1042368" y="409955"/>
                </a:cubicBezTo>
                <a:lnTo>
                  <a:pt x="1050899" y="409955"/>
                </a:lnTo>
                <a:cubicBezTo>
                  <a:pt x="1061398" y="410611"/>
                  <a:pt x="1071897" y="411268"/>
                  <a:pt x="1082396" y="413236"/>
                </a:cubicBezTo>
                <a:lnTo>
                  <a:pt x="1082396" y="558911"/>
                </a:lnTo>
                <a:lnTo>
                  <a:pt x="1082396" y="558911"/>
                </a:lnTo>
                <a:close/>
                <a:moveTo>
                  <a:pt x="468201" y="800389"/>
                </a:moveTo>
                <a:cubicBezTo>
                  <a:pt x="434079" y="801045"/>
                  <a:pt x="401269" y="787265"/>
                  <a:pt x="377646" y="762986"/>
                </a:cubicBezTo>
                <a:cubicBezTo>
                  <a:pt x="352711" y="740020"/>
                  <a:pt x="338275" y="707866"/>
                  <a:pt x="338931" y="673744"/>
                </a:cubicBezTo>
                <a:cubicBezTo>
                  <a:pt x="338931" y="651434"/>
                  <a:pt x="345493" y="629779"/>
                  <a:pt x="357304" y="611406"/>
                </a:cubicBezTo>
                <a:cubicBezTo>
                  <a:pt x="369116" y="591720"/>
                  <a:pt x="385520" y="575972"/>
                  <a:pt x="405206" y="565473"/>
                </a:cubicBezTo>
                <a:cubicBezTo>
                  <a:pt x="444578" y="542506"/>
                  <a:pt x="493136" y="542506"/>
                  <a:pt x="532507" y="565473"/>
                </a:cubicBezTo>
                <a:cubicBezTo>
                  <a:pt x="552193" y="576628"/>
                  <a:pt x="568598" y="592376"/>
                  <a:pt x="580409" y="611406"/>
                </a:cubicBezTo>
                <a:cubicBezTo>
                  <a:pt x="592221" y="630436"/>
                  <a:pt x="598783" y="652090"/>
                  <a:pt x="598783" y="673744"/>
                </a:cubicBezTo>
                <a:cubicBezTo>
                  <a:pt x="599439" y="707866"/>
                  <a:pt x="585003" y="740020"/>
                  <a:pt x="560067" y="762986"/>
                </a:cubicBezTo>
                <a:cubicBezTo>
                  <a:pt x="535132" y="787265"/>
                  <a:pt x="502323" y="801702"/>
                  <a:pt x="468201" y="800389"/>
                </a:cubicBezTo>
                <a:moveTo>
                  <a:pt x="1520732" y="613375"/>
                </a:moveTo>
                <a:cubicBezTo>
                  <a:pt x="1550261" y="662589"/>
                  <a:pt x="1541730" y="724927"/>
                  <a:pt x="1500390" y="764299"/>
                </a:cubicBezTo>
                <a:cubicBezTo>
                  <a:pt x="1452488" y="813513"/>
                  <a:pt x="1374401" y="814169"/>
                  <a:pt x="1325843" y="766923"/>
                </a:cubicBezTo>
                <a:cubicBezTo>
                  <a:pt x="1325187" y="766267"/>
                  <a:pt x="1323875" y="764955"/>
                  <a:pt x="1323218" y="764299"/>
                </a:cubicBezTo>
                <a:cubicBezTo>
                  <a:pt x="1281878" y="724927"/>
                  <a:pt x="1273348" y="662589"/>
                  <a:pt x="1302876" y="613375"/>
                </a:cubicBezTo>
                <a:cubicBezTo>
                  <a:pt x="1314688" y="594345"/>
                  <a:pt x="1330436" y="578596"/>
                  <a:pt x="1350122" y="567441"/>
                </a:cubicBezTo>
                <a:cubicBezTo>
                  <a:pt x="1369152" y="556286"/>
                  <a:pt x="1390150" y="551036"/>
                  <a:pt x="1411804" y="551036"/>
                </a:cubicBezTo>
                <a:cubicBezTo>
                  <a:pt x="1456425" y="552349"/>
                  <a:pt x="1498422" y="575315"/>
                  <a:pt x="1520732" y="613375"/>
                </a:cubicBezTo>
                <a:moveTo>
                  <a:pt x="184726" y="854197"/>
                </a:moveTo>
                <a:cubicBezTo>
                  <a:pt x="184726" y="904068"/>
                  <a:pt x="144698" y="944095"/>
                  <a:pt x="94828" y="944095"/>
                </a:cubicBezTo>
                <a:cubicBezTo>
                  <a:pt x="44957" y="944095"/>
                  <a:pt x="4929" y="904068"/>
                  <a:pt x="4929" y="854197"/>
                </a:cubicBezTo>
                <a:cubicBezTo>
                  <a:pt x="4273" y="804326"/>
                  <a:pt x="44957" y="764299"/>
                  <a:pt x="94828" y="764299"/>
                </a:cubicBezTo>
                <a:lnTo>
                  <a:pt x="94828" y="764299"/>
                </a:lnTo>
                <a:cubicBezTo>
                  <a:pt x="144042" y="764299"/>
                  <a:pt x="184726" y="804983"/>
                  <a:pt x="184726" y="854197"/>
                </a:cubicBezTo>
              </a:path>
            </a:pathLst>
          </a:custGeom>
          <a:solidFill>
            <a:schemeClr val="bg1"/>
          </a:solidFill>
          <a:ln w="9525" cap="flat">
            <a:noFill/>
            <a:prstDash val="solid"/>
            <a:miter/>
          </a:ln>
        </p:spPr>
        <p:txBody>
          <a:bodyPr rtlCol="0" anchor="ctr"/>
          <a:lstStyle/>
          <a:p>
            <a:endParaRPr lang="en-US" sz="1350"/>
          </a:p>
        </p:txBody>
      </p:sp>
      <p:sp>
        <p:nvSpPr>
          <p:cNvPr id="10" name="Oval 9">
            <a:extLst>
              <a:ext uri="{FF2B5EF4-FFF2-40B4-BE49-F238E27FC236}">
                <a16:creationId xmlns:a16="http://schemas.microsoft.com/office/drawing/2014/main" id="{519CAB22-96E7-40D2-B208-C057A1D1AD34}"/>
              </a:ext>
            </a:extLst>
          </p:cNvPr>
          <p:cNvSpPr/>
          <p:nvPr userDrawn="1"/>
        </p:nvSpPr>
        <p:spPr>
          <a:xfrm>
            <a:off x="8741979" y="6377638"/>
            <a:ext cx="244366" cy="32582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fld id="{CC2D49B7-1862-4B61-96A5-10C75A6DB17B}" type="slidenum">
              <a:rPr lang="en-US" sz="750" smtClean="0">
                <a:solidFill>
                  <a:schemeClr val="bg1"/>
                </a:solidFill>
                <a:latin typeface="Arial" panose="020B0604020202020204" pitchFamily="34" charset="0"/>
                <a:cs typeface="Arial" panose="020B0604020202020204" pitchFamily="34" charset="0"/>
              </a:rPr>
              <a:t>‹#›</a:t>
            </a:fld>
            <a:endParaRPr lang="en-US" sz="750">
              <a:solidFill>
                <a:schemeClr val="bg1"/>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10ECFBC2-DACB-4744-B40E-43B23EA82F4D}"/>
              </a:ext>
            </a:extLst>
          </p:cNvPr>
          <p:cNvSpPr>
            <a:spLocks noGrp="1"/>
          </p:cNvSpPr>
          <p:nvPr>
            <p:ph type="body" sz="quarter" idx="13" hasCustomPrompt="1"/>
          </p:nvPr>
        </p:nvSpPr>
        <p:spPr>
          <a:xfrm>
            <a:off x="6587613" y="1786760"/>
            <a:ext cx="2153956" cy="3269429"/>
          </a:xfrm>
        </p:spPr>
        <p:txBody>
          <a:bodyPr anchor="ctr">
            <a:normAutofit/>
          </a:bodyPr>
          <a:lstStyle>
            <a:lvl1pPr marL="0" indent="0">
              <a:buNone/>
              <a:defRPr sz="1400">
                <a:solidFill>
                  <a:schemeClr val="bg1"/>
                </a:solidFill>
              </a:defRPr>
            </a:lvl1pPr>
          </a:lstStyle>
          <a:p>
            <a:pPr lvl="0"/>
            <a:r>
              <a:rPr lang="en-US"/>
              <a:t>Insert text</a:t>
            </a:r>
          </a:p>
        </p:txBody>
      </p:sp>
    </p:spTree>
    <p:extLst>
      <p:ext uri="{BB962C8B-B14F-4D97-AF65-F5344CB8AC3E}">
        <p14:creationId xmlns:p14="http://schemas.microsoft.com/office/powerpoint/2010/main" val="522733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ADA7-946F-406A-858D-1B2CB4623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A1658-9E98-4292-8579-96440AED3F3E}"/>
              </a:ext>
            </a:extLst>
          </p:cNvPr>
          <p:cNvSpPr>
            <a:spLocks noGrp="1"/>
          </p:cNvSpPr>
          <p:nvPr>
            <p:ph sz="half" idx="1"/>
          </p:nvPr>
        </p:nvSpPr>
        <p:spPr>
          <a:xfrm>
            <a:off x="1062037" y="1268414"/>
            <a:ext cx="3707033"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6506A1-6888-49B5-A93C-4FA8D4331FF3}"/>
              </a:ext>
            </a:extLst>
          </p:cNvPr>
          <p:cNvSpPr>
            <a:spLocks noGrp="1"/>
          </p:cNvSpPr>
          <p:nvPr>
            <p:ph sz="half" idx="2"/>
          </p:nvPr>
        </p:nvSpPr>
        <p:spPr>
          <a:xfrm>
            <a:off x="5050014" y="1268414"/>
            <a:ext cx="3707033"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04C902-90D8-4B46-9B6B-CBFCBF87505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5885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ADA7-946F-406A-858D-1B2CB462371F}"/>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9C04C902-90D8-4B46-9B6B-CBFCBF875053}"/>
              </a:ext>
            </a:extLst>
          </p:cNvPr>
          <p:cNvSpPr>
            <a:spLocks noGrp="1"/>
          </p:cNvSpPr>
          <p:nvPr>
            <p:ph type="ftr" sz="quarter" idx="11"/>
          </p:nvPr>
        </p:nvSpPr>
        <p:spPr/>
        <p:txBody>
          <a:bodyPr/>
          <a:lstStyle/>
          <a:p>
            <a:endParaRPr lang="en-US"/>
          </a:p>
        </p:txBody>
      </p:sp>
      <p:sp>
        <p:nvSpPr>
          <p:cNvPr id="22" name="Content Placeholder 20">
            <a:extLst>
              <a:ext uri="{FF2B5EF4-FFF2-40B4-BE49-F238E27FC236}">
                <a16:creationId xmlns:a16="http://schemas.microsoft.com/office/drawing/2014/main" id="{9C3AA836-4A6A-4B9E-8C3A-6A2C632CF699}"/>
              </a:ext>
            </a:extLst>
          </p:cNvPr>
          <p:cNvSpPr>
            <a:spLocks noGrp="1"/>
          </p:cNvSpPr>
          <p:nvPr>
            <p:ph sz="quarter" idx="24"/>
          </p:nvPr>
        </p:nvSpPr>
        <p:spPr>
          <a:xfrm>
            <a:off x="1062037" y="1268414"/>
            <a:ext cx="2425304"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0">
            <a:extLst>
              <a:ext uri="{FF2B5EF4-FFF2-40B4-BE49-F238E27FC236}">
                <a16:creationId xmlns:a16="http://schemas.microsoft.com/office/drawing/2014/main" id="{7A239BB2-DE4D-48F4-B461-F158F00C2DF3}"/>
              </a:ext>
            </a:extLst>
          </p:cNvPr>
          <p:cNvSpPr>
            <a:spLocks noGrp="1"/>
          </p:cNvSpPr>
          <p:nvPr>
            <p:ph sz="quarter" idx="25"/>
          </p:nvPr>
        </p:nvSpPr>
        <p:spPr>
          <a:xfrm>
            <a:off x="3696890" y="1268414"/>
            <a:ext cx="2425304"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0">
            <a:extLst>
              <a:ext uri="{FF2B5EF4-FFF2-40B4-BE49-F238E27FC236}">
                <a16:creationId xmlns:a16="http://schemas.microsoft.com/office/drawing/2014/main" id="{17E3B76A-5F30-4D0F-9312-5CAD6D82A263}"/>
              </a:ext>
            </a:extLst>
          </p:cNvPr>
          <p:cNvSpPr>
            <a:spLocks noGrp="1"/>
          </p:cNvSpPr>
          <p:nvPr>
            <p:ph sz="quarter" idx="26"/>
          </p:nvPr>
        </p:nvSpPr>
        <p:spPr>
          <a:xfrm>
            <a:off x="6331744" y="1268414"/>
            <a:ext cx="2425304"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859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ADA7-946F-406A-858D-1B2CB462371F}"/>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9C04C902-90D8-4B46-9B6B-CBFCBF875053}"/>
              </a:ext>
            </a:extLst>
          </p:cNvPr>
          <p:cNvSpPr>
            <a:spLocks noGrp="1"/>
          </p:cNvSpPr>
          <p:nvPr>
            <p:ph type="ftr" sz="quarter" idx="11"/>
          </p:nvPr>
        </p:nvSpPr>
        <p:spPr/>
        <p:txBody>
          <a:bodyPr/>
          <a:lstStyle/>
          <a:p>
            <a:endParaRPr lang="en-US"/>
          </a:p>
        </p:txBody>
      </p:sp>
      <p:sp>
        <p:nvSpPr>
          <p:cNvPr id="11" name="Content Placeholder 3">
            <a:extLst>
              <a:ext uri="{FF2B5EF4-FFF2-40B4-BE49-F238E27FC236}">
                <a16:creationId xmlns:a16="http://schemas.microsoft.com/office/drawing/2014/main" id="{A9FF0D52-951C-40FE-AFED-E1B1495FB6FC}"/>
              </a:ext>
            </a:extLst>
          </p:cNvPr>
          <p:cNvSpPr>
            <a:spLocks noGrp="1"/>
          </p:cNvSpPr>
          <p:nvPr>
            <p:ph sz="quarter" idx="15" hasCustomPrompt="1"/>
          </p:nvPr>
        </p:nvSpPr>
        <p:spPr>
          <a:xfrm>
            <a:off x="3706353" y="2969172"/>
            <a:ext cx="2425218" cy="459828"/>
          </a:xfrm>
        </p:spPr>
        <p:txBody>
          <a:bodyPr/>
          <a:lstStyle>
            <a:lvl1pPr marL="0" indent="0">
              <a:buNone/>
              <a:defRPr sz="1400" b="1"/>
            </a:lvl1pPr>
          </a:lstStyle>
          <a:p>
            <a:pPr lvl="0"/>
            <a:r>
              <a:rPr lang="en-US"/>
              <a:t>Name</a:t>
            </a:r>
          </a:p>
          <a:p>
            <a:pPr lvl="0"/>
            <a:r>
              <a:rPr lang="en-US" err="1"/>
              <a:t>Jobtitle</a:t>
            </a:r>
            <a:endParaRPr lang="en-US"/>
          </a:p>
        </p:txBody>
      </p:sp>
      <p:sp>
        <p:nvSpPr>
          <p:cNvPr id="12" name="Picture Placeholder 13">
            <a:extLst>
              <a:ext uri="{FF2B5EF4-FFF2-40B4-BE49-F238E27FC236}">
                <a16:creationId xmlns:a16="http://schemas.microsoft.com/office/drawing/2014/main" id="{FC172EC8-C8B2-46C4-918A-0A25E8FDE33C}"/>
              </a:ext>
            </a:extLst>
          </p:cNvPr>
          <p:cNvSpPr>
            <a:spLocks noGrp="1"/>
          </p:cNvSpPr>
          <p:nvPr>
            <p:ph type="pic" sz="quarter" idx="16"/>
          </p:nvPr>
        </p:nvSpPr>
        <p:spPr>
          <a:xfrm>
            <a:off x="1062038" y="1319368"/>
            <a:ext cx="1440000" cy="1453329"/>
          </a:xfrm>
          <a:prstGeom prst="ellipse">
            <a:avLst/>
          </a:prstGeom>
          <a:noFill/>
        </p:spPr>
        <p:txBody>
          <a:bodyPr/>
          <a:lstStyle/>
          <a:p>
            <a:endParaRPr lang="en-US"/>
          </a:p>
        </p:txBody>
      </p:sp>
      <p:sp>
        <p:nvSpPr>
          <p:cNvPr id="13" name="Picture Placeholder 13">
            <a:extLst>
              <a:ext uri="{FF2B5EF4-FFF2-40B4-BE49-F238E27FC236}">
                <a16:creationId xmlns:a16="http://schemas.microsoft.com/office/drawing/2014/main" id="{3DA2E3C1-644C-48F1-BE36-67E4601539C8}"/>
              </a:ext>
            </a:extLst>
          </p:cNvPr>
          <p:cNvSpPr>
            <a:spLocks noGrp="1"/>
          </p:cNvSpPr>
          <p:nvPr>
            <p:ph type="pic" sz="quarter" idx="17"/>
          </p:nvPr>
        </p:nvSpPr>
        <p:spPr>
          <a:xfrm>
            <a:off x="3706353" y="1319368"/>
            <a:ext cx="1440000" cy="1453329"/>
          </a:xfrm>
          <a:prstGeom prst="ellipse">
            <a:avLst/>
          </a:prstGeom>
          <a:noFill/>
        </p:spPr>
        <p:txBody>
          <a:bodyPr/>
          <a:lstStyle/>
          <a:p>
            <a:endParaRPr lang="en-US"/>
          </a:p>
        </p:txBody>
      </p:sp>
      <p:sp>
        <p:nvSpPr>
          <p:cNvPr id="14" name="Picture Placeholder 13">
            <a:extLst>
              <a:ext uri="{FF2B5EF4-FFF2-40B4-BE49-F238E27FC236}">
                <a16:creationId xmlns:a16="http://schemas.microsoft.com/office/drawing/2014/main" id="{28F58C13-634F-4941-8A1B-0F6544B0E147}"/>
              </a:ext>
            </a:extLst>
          </p:cNvPr>
          <p:cNvSpPr>
            <a:spLocks noGrp="1"/>
          </p:cNvSpPr>
          <p:nvPr>
            <p:ph type="pic" sz="quarter" idx="18"/>
          </p:nvPr>
        </p:nvSpPr>
        <p:spPr>
          <a:xfrm>
            <a:off x="6226698" y="1319368"/>
            <a:ext cx="1440000" cy="1453329"/>
          </a:xfrm>
          <a:prstGeom prst="ellipse">
            <a:avLst/>
          </a:prstGeom>
          <a:noFill/>
        </p:spPr>
        <p:txBody>
          <a:bodyPr/>
          <a:lstStyle/>
          <a:p>
            <a:endParaRPr lang="en-US"/>
          </a:p>
        </p:txBody>
      </p:sp>
      <p:sp>
        <p:nvSpPr>
          <p:cNvPr id="15" name="Content Placeholder 3">
            <a:extLst>
              <a:ext uri="{FF2B5EF4-FFF2-40B4-BE49-F238E27FC236}">
                <a16:creationId xmlns:a16="http://schemas.microsoft.com/office/drawing/2014/main" id="{ED4C2FF5-03E1-40FD-B254-69BABBBC08F2}"/>
              </a:ext>
            </a:extLst>
          </p:cNvPr>
          <p:cNvSpPr>
            <a:spLocks noGrp="1"/>
          </p:cNvSpPr>
          <p:nvPr>
            <p:ph sz="quarter" idx="19" hasCustomPrompt="1"/>
          </p:nvPr>
        </p:nvSpPr>
        <p:spPr>
          <a:xfrm>
            <a:off x="1062038" y="2969172"/>
            <a:ext cx="2425218" cy="459828"/>
          </a:xfrm>
        </p:spPr>
        <p:txBody>
          <a:bodyPr/>
          <a:lstStyle>
            <a:lvl1pPr marL="0" indent="0">
              <a:buNone/>
              <a:defRPr sz="1400" b="1"/>
            </a:lvl1pPr>
          </a:lstStyle>
          <a:p>
            <a:pPr lvl="0"/>
            <a:r>
              <a:rPr lang="en-US"/>
              <a:t>Name</a:t>
            </a:r>
          </a:p>
          <a:p>
            <a:pPr lvl="0"/>
            <a:r>
              <a:rPr lang="en-US" err="1"/>
              <a:t>Jobtitle</a:t>
            </a:r>
            <a:endParaRPr lang="en-US"/>
          </a:p>
        </p:txBody>
      </p:sp>
      <p:sp>
        <p:nvSpPr>
          <p:cNvPr id="16" name="Content Placeholder 3">
            <a:extLst>
              <a:ext uri="{FF2B5EF4-FFF2-40B4-BE49-F238E27FC236}">
                <a16:creationId xmlns:a16="http://schemas.microsoft.com/office/drawing/2014/main" id="{64C5BA87-E9BF-45FA-BA74-92F5E078BFDE}"/>
              </a:ext>
            </a:extLst>
          </p:cNvPr>
          <p:cNvSpPr>
            <a:spLocks noGrp="1"/>
          </p:cNvSpPr>
          <p:nvPr>
            <p:ph sz="quarter" idx="20" hasCustomPrompt="1"/>
          </p:nvPr>
        </p:nvSpPr>
        <p:spPr>
          <a:xfrm>
            <a:off x="6350669" y="2969172"/>
            <a:ext cx="2425218" cy="459828"/>
          </a:xfrm>
        </p:spPr>
        <p:txBody>
          <a:bodyPr/>
          <a:lstStyle>
            <a:lvl1pPr marL="0" indent="0">
              <a:buNone/>
              <a:defRPr sz="1400" b="1"/>
            </a:lvl1pPr>
          </a:lstStyle>
          <a:p>
            <a:pPr lvl="0"/>
            <a:r>
              <a:rPr lang="en-US"/>
              <a:t>Name</a:t>
            </a:r>
          </a:p>
          <a:p>
            <a:pPr lvl="0"/>
            <a:r>
              <a:rPr lang="en-US" err="1"/>
              <a:t>Jobtitle</a:t>
            </a:r>
            <a:endParaRPr lang="en-US"/>
          </a:p>
        </p:txBody>
      </p:sp>
      <p:sp>
        <p:nvSpPr>
          <p:cNvPr id="17" name="Text Placeholder 16">
            <a:extLst>
              <a:ext uri="{FF2B5EF4-FFF2-40B4-BE49-F238E27FC236}">
                <a16:creationId xmlns:a16="http://schemas.microsoft.com/office/drawing/2014/main" id="{4038DA46-DB17-4C7D-9B31-07E42770A859}"/>
              </a:ext>
            </a:extLst>
          </p:cNvPr>
          <p:cNvSpPr>
            <a:spLocks noGrp="1"/>
          </p:cNvSpPr>
          <p:nvPr>
            <p:ph type="body" sz="quarter" idx="21"/>
          </p:nvPr>
        </p:nvSpPr>
        <p:spPr>
          <a:xfrm>
            <a:off x="1062037" y="3701010"/>
            <a:ext cx="2425304" cy="24283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a:extLst>
              <a:ext uri="{FF2B5EF4-FFF2-40B4-BE49-F238E27FC236}">
                <a16:creationId xmlns:a16="http://schemas.microsoft.com/office/drawing/2014/main" id="{B51EA1CC-F7BB-4A53-B29C-CEEC3B8355B7}"/>
              </a:ext>
            </a:extLst>
          </p:cNvPr>
          <p:cNvSpPr>
            <a:spLocks noGrp="1"/>
          </p:cNvSpPr>
          <p:nvPr>
            <p:ph type="body" sz="quarter" idx="22"/>
          </p:nvPr>
        </p:nvSpPr>
        <p:spPr>
          <a:xfrm>
            <a:off x="3706353" y="3701010"/>
            <a:ext cx="2425304" cy="24283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a:extLst>
              <a:ext uri="{FF2B5EF4-FFF2-40B4-BE49-F238E27FC236}">
                <a16:creationId xmlns:a16="http://schemas.microsoft.com/office/drawing/2014/main" id="{84853E21-0FCB-4B92-AF0E-C412C7BAAF23}"/>
              </a:ext>
            </a:extLst>
          </p:cNvPr>
          <p:cNvSpPr>
            <a:spLocks noGrp="1"/>
          </p:cNvSpPr>
          <p:nvPr>
            <p:ph type="body" sz="quarter" idx="23"/>
          </p:nvPr>
        </p:nvSpPr>
        <p:spPr>
          <a:xfrm>
            <a:off x="6350668" y="3701010"/>
            <a:ext cx="2425304" cy="24283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1383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ADA7-946F-406A-858D-1B2CB462371F}"/>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9C04C902-90D8-4B46-9B6B-CBFCBF875053}"/>
              </a:ext>
            </a:extLst>
          </p:cNvPr>
          <p:cNvSpPr>
            <a:spLocks noGrp="1"/>
          </p:cNvSpPr>
          <p:nvPr>
            <p:ph type="ftr" sz="quarter" idx="11"/>
          </p:nvPr>
        </p:nvSpPr>
        <p:spPr/>
        <p:txBody>
          <a:bodyPr/>
          <a:lstStyle/>
          <a:p>
            <a:endParaRPr lang="en-US"/>
          </a:p>
        </p:txBody>
      </p:sp>
      <p:sp>
        <p:nvSpPr>
          <p:cNvPr id="12" name="Picture Placeholder 13">
            <a:extLst>
              <a:ext uri="{FF2B5EF4-FFF2-40B4-BE49-F238E27FC236}">
                <a16:creationId xmlns:a16="http://schemas.microsoft.com/office/drawing/2014/main" id="{FC172EC8-C8B2-46C4-918A-0A25E8FDE33C}"/>
              </a:ext>
            </a:extLst>
          </p:cNvPr>
          <p:cNvSpPr>
            <a:spLocks noGrp="1"/>
          </p:cNvSpPr>
          <p:nvPr>
            <p:ph type="pic" sz="quarter" idx="16"/>
          </p:nvPr>
        </p:nvSpPr>
        <p:spPr>
          <a:xfrm>
            <a:off x="1062038" y="1319368"/>
            <a:ext cx="1378744" cy="1368000"/>
          </a:xfrm>
          <a:prstGeom prst="ellipse">
            <a:avLst/>
          </a:prstGeom>
          <a:noFill/>
        </p:spPr>
        <p:txBody>
          <a:bodyPr/>
          <a:lstStyle/>
          <a:p>
            <a:endParaRPr lang="en-US"/>
          </a:p>
        </p:txBody>
      </p:sp>
      <p:sp>
        <p:nvSpPr>
          <p:cNvPr id="13" name="Picture Placeholder 13">
            <a:extLst>
              <a:ext uri="{FF2B5EF4-FFF2-40B4-BE49-F238E27FC236}">
                <a16:creationId xmlns:a16="http://schemas.microsoft.com/office/drawing/2014/main" id="{3DA2E3C1-644C-48F1-BE36-67E4601539C8}"/>
              </a:ext>
            </a:extLst>
          </p:cNvPr>
          <p:cNvSpPr>
            <a:spLocks noGrp="1"/>
          </p:cNvSpPr>
          <p:nvPr>
            <p:ph type="pic" sz="quarter" idx="17"/>
          </p:nvPr>
        </p:nvSpPr>
        <p:spPr>
          <a:xfrm>
            <a:off x="1062037" y="3429001"/>
            <a:ext cx="1378744" cy="1368000"/>
          </a:xfrm>
          <a:prstGeom prst="ellipse">
            <a:avLst/>
          </a:prstGeom>
          <a:noFill/>
        </p:spPr>
        <p:txBody>
          <a:bodyPr/>
          <a:lstStyle/>
          <a:p>
            <a:endParaRPr lang="en-US"/>
          </a:p>
        </p:txBody>
      </p:sp>
      <p:sp>
        <p:nvSpPr>
          <p:cNvPr id="14" name="Picture Placeholder 13">
            <a:extLst>
              <a:ext uri="{FF2B5EF4-FFF2-40B4-BE49-F238E27FC236}">
                <a16:creationId xmlns:a16="http://schemas.microsoft.com/office/drawing/2014/main" id="{28F58C13-634F-4941-8A1B-0F6544B0E147}"/>
              </a:ext>
            </a:extLst>
          </p:cNvPr>
          <p:cNvSpPr>
            <a:spLocks noGrp="1"/>
          </p:cNvSpPr>
          <p:nvPr>
            <p:ph type="pic" sz="quarter" idx="18"/>
          </p:nvPr>
        </p:nvSpPr>
        <p:spPr>
          <a:xfrm>
            <a:off x="4942408" y="1319368"/>
            <a:ext cx="1378744" cy="1368000"/>
          </a:xfrm>
          <a:prstGeom prst="ellipse">
            <a:avLst/>
          </a:prstGeom>
          <a:noFill/>
        </p:spPr>
        <p:txBody>
          <a:bodyPr/>
          <a:lstStyle/>
          <a:p>
            <a:endParaRPr lang="en-US"/>
          </a:p>
        </p:txBody>
      </p:sp>
      <p:sp>
        <p:nvSpPr>
          <p:cNvPr id="15" name="Content Placeholder 3">
            <a:extLst>
              <a:ext uri="{FF2B5EF4-FFF2-40B4-BE49-F238E27FC236}">
                <a16:creationId xmlns:a16="http://schemas.microsoft.com/office/drawing/2014/main" id="{ED4C2FF5-03E1-40FD-B254-69BABBBC08F2}"/>
              </a:ext>
            </a:extLst>
          </p:cNvPr>
          <p:cNvSpPr>
            <a:spLocks noGrp="1"/>
          </p:cNvSpPr>
          <p:nvPr>
            <p:ph sz="quarter" idx="19" hasCustomPrompt="1"/>
          </p:nvPr>
        </p:nvSpPr>
        <p:spPr>
          <a:xfrm>
            <a:off x="2493702" y="1319367"/>
            <a:ext cx="2353373" cy="459828"/>
          </a:xfrm>
        </p:spPr>
        <p:txBody>
          <a:bodyPr/>
          <a:lstStyle>
            <a:lvl1pPr marL="0" indent="0">
              <a:buNone/>
              <a:defRPr sz="1400" b="1"/>
            </a:lvl1pPr>
          </a:lstStyle>
          <a:p>
            <a:pPr lvl="0"/>
            <a:r>
              <a:rPr lang="en-US"/>
              <a:t>Name</a:t>
            </a:r>
          </a:p>
          <a:p>
            <a:pPr lvl="0"/>
            <a:r>
              <a:rPr lang="en-US" err="1"/>
              <a:t>Jobtitle</a:t>
            </a:r>
            <a:endParaRPr lang="en-US"/>
          </a:p>
        </p:txBody>
      </p:sp>
      <p:sp>
        <p:nvSpPr>
          <p:cNvPr id="17" name="Text Placeholder 16">
            <a:extLst>
              <a:ext uri="{FF2B5EF4-FFF2-40B4-BE49-F238E27FC236}">
                <a16:creationId xmlns:a16="http://schemas.microsoft.com/office/drawing/2014/main" id="{4038DA46-DB17-4C7D-9B31-07E42770A859}"/>
              </a:ext>
            </a:extLst>
          </p:cNvPr>
          <p:cNvSpPr>
            <a:spLocks noGrp="1"/>
          </p:cNvSpPr>
          <p:nvPr>
            <p:ph type="body" sz="quarter" idx="21"/>
          </p:nvPr>
        </p:nvSpPr>
        <p:spPr>
          <a:xfrm>
            <a:off x="2493701" y="1931282"/>
            <a:ext cx="2353457" cy="12385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a:extLst>
              <a:ext uri="{FF2B5EF4-FFF2-40B4-BE49-F238E27FC236}">
                <a16:creationId xmlns:a16="http://schemas.microsoft.com/office/drawing/2014/main" id="{DAD5E4CD-5D56-4D09-AE20-C39840DFF686}"/>
              </a:ext>
            </a:extLst>
          </p:cNvPr>
          <p:cNvSpPr>
            <a:spLocks noGrp="1"/>
          </p:cNvSpPr>
          <p:nvPr>
            <p:ph sz="quarter" idx="24" hasCustomPrompt="1"/>
          </p:nvPr>
        </p:nvSpPr>
        <p:spPr>
          <a:xfrm>
            <a:off x="6416565" y="1319367"/>
            <a:ext cx="2359321" cy="459828"/>
          </a:xfrm>
        </p:spPr>
        <p:txBody>
          <a:bodyPr/>
          <a:lstStyle>
            <a:lvl1pPr marL="0" indent="0">
              <a:buNone/>
              <a:defRPr sz="1400" b="1"/>
            </a:lvl1pPr>
          </a:lstStyle>
          <a:p>
            <a:pPr lvl="0"/>
            <a:r>
              <a:rPr lang="en-US"/>
              <a:t>Name</a:t>
            </a:r>
          </a:p>
          <a:p>
            <a:pPr lvl="0"/>
            <a:r>
              <a:rPr lang="en-US" err="1"/>
              <a:t>Jobtitle</a:t>
            </a:r>
            <a:endParaRPr lang="en-US"/>
          </a:p>
        </p:txBody>
      </p:sp>
      <p:sp>
        <p:nvSpPr>
          <p:cNvPr id="21" name="Text Placeholder 16">
            <a:extLst>
              <a:ext uri="{FF2B5EF4-FFF2-40B4-BE49-F238E27FC236}">
                <a16:creationId xmlns:a16="http://schemas.microsoft.com/office/drawing/2014/main" id="{230A6C45-C103-4280-96E7-217D10C78531}"/>
              </a:ext>
            </a:extLst>
          </p:cNvPr>
          <p:cNvSpPr>
            <a:spLocks noGrp="1"/>
          </p:cNvSpPr>
          <p:nvPr>
            <p:ph type="body" sz="quarter" idx="25"/>
          </p:nvPr>
        </p:nvSpPr>
        <p:spPr>
          <a:xfrm>
            <a:off x="6416568" y="1931282"/>
            <a:ext cx="2359404" cy="12385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a:extLst>
              <a:ext uri="{FF2B5EF4-FFF2-40B4-BE49-F238E27FC236}">
                <a16:creationId xmlns:a16="http://schemas.microsoft.com/office/drawing/2014/main" id="{3A209442-DAE5-4E75-8F59-9E5422FEAD83}"/>
              </a:ext>
            </a:extLst>
          </p:cNvPr>
          <p:cNvSpPr>
            <a:spLocks noGrp="1"/>
          </p:cNvSpPr>
          <p:nvPr>
            <p:ph sz="quarter" idx="26" hasCustomPrompt="1"/>
          </p:nvPr>
        </p:nvSpPr>
        <p:spPr>
          <a:xfrm>
            <a:off x="2493702" y="3429000"/>
            <a:ext cx="2353373" cy="459828"/>
          </a:xfrm>
        </p:spPr>
        <p:txBody>
          <a:bodyPr/>
          <a:lstStyle>
            <a:lvl1pPr marL="0" indent="0">
              <a:buNone/>
              <a:defRPr sz="1400" b="1"/>
            </a:lvl1pPr>
          </a:lstStyle>
          <a:p>
            <a:pPr lvl="0"/>
            <a:r>
              <a:rPr lang="en-US"/>
              <a:t>Name</a:t>
            </a:r>
          </a:p>
          <a:p>
            <a:pPr lvl="0"/>
            <a:r>
              <a:rPr lang="en-US" err="1"/>
              <a:t>Jobtitle</a:t>
            </a:r>
            <a:endParaRPr lang="en-US"/>
          </a:p>
        </p:txBody>
      </p:sp>
      <p:sp>
        <p:nvSpPr>
          <p:cNvPr id="23" name="Text Placeholder 16">
            <a:extLst>
              <a:ext uri="{FF2B5EF4-FFF2-40B4-BE49-F238E27FC236}">
                <a16:creationId xmlns:a16="http://schemas.microsoft.com/office/drawing/2014/main" id="{6A6940A2-C0E6-4543-8AA0-D72C40010C24}"/>
              </a:ext>
            </a:extLst>
          </p:cNvPr>
          <p:cNvSpPr>
            <a:spLocks noGrp="1"/>
          </p:cNvSpPr>
          <p:nvPr>
            <p:ph type="body" sz="quarter" idx="27"/>
          </p:nvPr>
        </p:nvSpPr>
        <p:spPr>
          <a:xfrm>
            <a:off x="2493701" y="4040915"/>
            <a:ext cx="2353457" cy="12385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5B018265-F46E-4209-89E2-6EC5D77005C5}"/>
              </a:ext>
            </a:extLst>
          </p:cNvPr>
          <p:cNvSpPr>
            <a:spLocks noGrp="1"/>
          </p:cNvSpPr>
          <p:nvPr>
            <p:ph sz="quarter" idx="28" hasCustomPrompt="1"/>
          </p:nvPr>
        </p:nvSpPr>
        <p:spPr>
          <a:xfrm>
            <a:off x="6416565" y="3429000"/>
            <a:ext cx="2359321" cy="459828"/>
          </a:xfrm>
        </p:spPr>
        <p:txBody>
          <a:bodyPr/>
          <a:lstStyle>
            <a:lvl1pPr marL="0" indent="0">
              <a:buNone/>
              <a:defRPr sz="1400" b="1"/>
            </a:lvl1pPr>
          </a:lstStyle>
          <a:p>
            <a:pPr lvl="0"/>
            <a:r>
              <a:rPr lang="en-US"/>
              <a:t>Name</a:t>
            </a:r>
          </a:p>
          <a:p>
            <a:pPr lvl="0"/>
            <a:r>
              <a:rPr lang="en-US" err="1"/>
              <a:t>Jobtitle</a:t>
            </a:r>
            <a:endParaRPr lang="en-US"/>
          </a:p>
        </p:txBody>
      </p:sp>
      <p:sp>
        <p:nvSpPr>
          <p:cNvPr id="25" name="Text Placeholder 16">
            <a:extLst>
              <a:ext uri="{FF2B5EF4-FFF2-40B4-BE49-F238E27FC236}">
                <a16:creationId xmlns:a16="http://schemas.microsoft.com/office/drawing/2014/main" id="{965746F6-5925-4EB7-B37B-F89444868814}"/>
              </a:ext>
            </a:extLst>
          </p:cNvPr>
          <p:cNvSpPr>
            <a:spLocks noGrp="1"/>
          </p:cNvSpPr>
          <p:nvPr>
            <p:ph type="body" sz="quarter" idx="29"/>
          </p:nvPr>
        </p:nvSpPr>
        <p:spPr>
          <a:xfrm>
            <a:off x="6416568" y="4040915"/>
            <a:ext cx="2359404" cy="12385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Picture Placeholder 13">
            <a:extLst>
              <a:ext uri="{FF2B5EF4-FFF2-40B4-BE49-F238E27FC236}">
                <a16:creationId xmlns:a16="http://schemas.microsoft.com/office/drawing/2014/main" id="{24DE2C06-9676-449B-B38D-7E97925EE46E}"/>
              </a:ext>
            </a:extLst>
          </p:cNvPr>
          <p:cNvSpPr>
            <a:spLocks noGrp="1"/>
          </p:cNvSpPr>
          <p:nvPr>
            <p:ph type="pic" sz="quarter" idx="30"/>
          </p:nvPr>
        </p:nvSpPr>
        <p:spPr>
          <a:xfrm>
            <a:off x="4942408" y="3432614"/>
            <a:ext cx="1378744" cy="1368000"/>
          </a:xfrm>
          <a:prstGeom prst="ellipse">
            <a:avLst/>
          </a:prstGeom>
          <a:noFill/>
        </p:spPr>
        <p:txBody>
          <a:bodyPr/>
          <a:lstStyle/>
          <a:p>
            <a:endParaRPr lang="en-US"/>
          </a:p>
        </p:txBody>
      </p:sp>
    </p:spTree>
    <p:extLst>
      <p:ext uri="{BB962C8B-B14F-4D97-AF65-F5344CB8AC3E}">
        <p14:creationId xmlns:p14="http://schemas.microsoft.com/office/powerpoint/2010/main" val="652374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ADA7-946F-406A-858D-1B2CB4623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A1658-9E98-4292-8579-96440AED3F3E}"/>
              </a:ext>
            </a:extLst>
          </p:cNvPr>
          <p:cNvSpPr>
            <a:spLocks noGrp="1"/>
          </p:cNvSpPr>
          <p:nvPr>
            <p:ph sz="half" idx="1"/>
          </p:nvPr>
        </p:nvSpPr>
        <p:spPr>
          <a:xfrm>
            <a:off x="1062037" y="1268414"/>
            <a:ext cx="2406377"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04C902-90D8-4B46-9B6B-CBFCBF875053}"/>
              </a:ext>
            </a:extLst>
          </p:cNvPr>
          <p:cNvSpPr>
            <a:spLocks noGrp="1"/>
          </p:cNvSpPr>
          <p:nvPr>
            <p:ph type="ftr" sz="quarter" idx="11"/>
          </p:nvPr>
        </p:nvSpPr>
        <p:spPr/>
        <p:txBody>
          <a:bodyPr/>
          <a:lstStyle/>
          <a:p>
            <a:endParaRPr lang="en-US"/>
          </a:p>
        </p:txBody>
      </p:sp>
      <p:sp>
        <p:nvSpPr>
          <p:cNvPr id="7" name="Content Placeholder 2">
            <a:extLst>
              <a:ext uri="{FF2B5EF4-FFF2-40B4-BE49-F238E27FC236}">
                <a16:creationId xmlns:a16="http://schemas.microsoft.com/office/drawing/2014/main" id="{3F24D294-B9D2-48B5-AA27-E3111526CD38}"/>
              </a:ext>
            </a:extLst>
          </p:cNvPr>
          <p:cNvSpPr>
            <a:spLocks noGrp="1"/>
          </p:cNvSpPr>
          <p:nvPr>
            <p:ph sz="half" idx="12"/>
          </p:nvPr>
        </p:nvSpPr>
        <p:spPr>
          <a:xfrm>
            <a:off x="3706354" y="1268414"/>
            <a:ext cx="5050694"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689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78D404-D2DA-4501-B39D-3E3A71F2F089}"/>
              </a:ext>
            </a:extLst>
          </p:cNvPr>
          <p:cNvSpPr>
            <a:spLocks noGrp="1"/>
          </p:cNvSpPr>
          <p:nvPr>
            <p:ph type="ctrTitle"/>
          </p:nvPr>
        </p:nvSpPr>
        <p:spPr>
          <a:xfrm>
            <a:off x="378372" y="3213920"/>
            <a:ext cx="4256690" cy="1639040"/>
          </a:xfrm>
        </p:spPr>
        <p:txBody>
          <a:bodyPr anchor="t">
            <a:normAutofit/>
          </a:bodyPr>
          <a:lstStyle>
            <a:lvl1pPr algn="l">
              <a:defRPr sz="27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7616C84D-B032-432F-9F89-24C09559FB41}"/>
              </a:ext>
            </a:extLst>
          </p:cNvPr>
          <p:cNvSpPr>
            <a:spLocks noGrp="1"/>
          </p:cNvSpPr>
          <p:nvPr>
            <p:ph type="subTitle" idx="1"/>
          </p:nvPr>
        </p:nvSpPr>
        <p:spPr>
          <a:xfrm>
            <a:off x="389884" y="4327443"/>
            <a:ext cx="4256690" cy="1655762"/>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Freeform: Shape 14">
            <a:extLst>
              <a:ext uri="{FF2B5EF4-FFF2-40B4-BE49-F238E27FC236}">
                <a16:creationId xmlns:a16="http://schemas.microsoft.com/office/drawing/2014/main" id="{CD242626-3591-4A2C-A051-F12388FB09E8}"/>
              </a:ext>
            </a:extLst>
          </p:cNvPr>
          <p:cNvSpPr/>
          <p:nvPr userDrawn="1"/>
        </p:nvSpPr>
        <p:spPr>
          <a:xfrm>
            <a:off x="4572000" y="2"/>
            <a:ext cx="4572000" cy="5428133"/>
          </a:xfrm>
          <a:custGeom>
            <a:avLst/>
            <a:gdLst>
              <a:gd name="connsiteX0" fmla="*/ 1828677 w 5675586"/>
              <a:gd name="connsiteY0" fmla="*/ 0 h 6683537"/>
              <a:gd name="connsiteX1" fmla="*/ 5310850 w 5675586"/>
              <a:gd name="connsiteY1" fmla="*/ 0 h 6683537"/>
              <a:gd name="connsiteX2" fmla="*/ 5345557 w 5675586"/>
              <a:gd name="connsiteY2" fmla="*/ 18310 h 6683537"/>
              <a:gd name="connsiteX3" fmla="*/ 5564527 w 5675586"/>
              <a:gd name="connsiteY3" fmla="*/ 154989 h 6683537"/>
              <a:gd name="connsiteX4" fmla="*/ 5675586 w 5675586"/>
              <a:gd name="connsiteY4" fmla="*/ 238038 h 6683537"/>
              <a:gd name="connsiteX5" fmla="*/ 5675586 w 5675586"/>
              <a:gd name="connsiteY5" fmla="*/ 5990954 h 6683537"/>
              <a:gd name="connsiteX6" fmla="*/ 5564527 w 5675586"/>
              <a:gd name="connsiteY6" fmla="*/ 6074001 h 6683537"/>
              <a:gd name="connsiteX7" fmla="*/ 3569042 w 5675586"/>
              <a:gd name="connsiteY7" fmla="*/ 6683537 h 6683537"/>
              <a:gd name="connsiteX8" fmla="*/ 0 w 5675586"/>
              <a:gd name="connsiteY8" fmla="*/ 3114495 h 6683537"/>
              <a:gd name="connsiteX9" fmla="*/ 1573557 w 5675586"/>
              <a:gd name="connsiteY9" fmla="*/ 154989 h 668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5586" h="6683537">
                <a:moveTo>
                  <a:pt x="1828677" y="0"/>
                </a:moveTo>
                <a:lnTo>
                  <a:pt x="5310850" y="0"/>
                </a:lnTo>
                <a:lnTo>
                  <a:pt x="5345557" y="18310"/>
                </a:lnTo>
                <a:cubicBezTo>
                  <a:pt x="5420292" y="61284"/>
                  <a:pt x="5493324" y="106886"/>
                  <a:pt x="5564527" y="154989"/>
                </a:cubicBezTo>
                <a:lnTo>
                  <a:pt x="5675586" y="238038"/>
                </a:lnTo>
                <a:lnTo>
                  <a:pt x="5675586" y="5990954"/>
                </a:lnTo>
                <a:lnTo>
                  <a:pt x="5564527" y="6074001"/>
                </a:lnTo>
                <a:cubicBezTo>
                  <a:pt x="4994904" y="6458831"/>
                  <a:pt x="4308216" y="6683537"/>
                  <a:pt x="3569042" y="6683537"/>
                </a:cubicBezTo>
                <a:cubicBezTo>
                  <a:pt x="1597915" y="6683537"/>
                  <a:pt x="0" y="5085623"/>
                  <a:pt x="0" y="3114495"/>
                </a:cubicBezTo>
                <a:cubicBezTo>
                  <a:pt x="0" y="1882540"/>
                  <a:pt x="624186" y="796372"/>
                  <a:pt x="1573557" y="1549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Picture Placeholder 13">
            <a:extLst>
              <a:ext uri="{FF2B5EF4-FFF2-40B4-BE49-F238E27FC236}">
                <a16:creationId xmlns:a16="http://schemas.microsoft.com/office/drawing/2014/main" id="{8E745E68-B371-4BF0-BADE-27C45ACAC4D7}"/>
              </a:ext>
            </a:extLst>
          </p:cNvPr>
          <p:cNvSpPr>
            <a:spLocks noGrp="1"/>
          </p:cNvSpPr>
          <p:nvPr>
            <p:ph type="pic" sz="quarter" idx="12"/>
          </p:nvPr>
        </p:nvSpPr>
        <p:spPr>
          <a:xfrm>
            <a:off x="4663468" y="181033"/>
            <a:ext cx="4480532" cy="4736544"/>
          </a:xfrm>
          <a:custGeom>
            <a:avLst/>
            <a:gdLst>
              <a:gd name="connsiteX0" fmla="*/ 2916000 w 5562040"/>
              <a:gd name="connsiteY0" fmla="*/ 0 h 5832000"/>
              <a:gd name="connsiteX1" fmla="*/ 5480055 w 5562040"/>
              <a:gd name="connsiteY1" fmla="*/ 1526062 h 5832000"/>
              <a:gd name="connsiteX2" fmla="*/ 5562040 w 5562040"/>
              <a:gd name="connsiteY2" fmla="*/ 1696253 h 5832000"/>
              <a:gd name="connsiteX3" fmla="*/ 5562040 w 5562040"/>
              <a:gd name="connsiteY3" fmla="*/ 4135748 h 5832000"/>
              <a:gd name="connsiteX4" fmla="*/ 5480055 w 5562040"/>
              <a:gd name="connsiteY4" fmla="*/ 4305939 h 5832000"/>
              <a:gd name="connsiteX5" fmla="*/ 2916000 w 5562040"/>
              <a:gd name="connsiteY5" fmla="*/ 5832000 h 5832000"/>
              <a:gd name="connsiteX6" fmla="*/ 0 w 5562040"/>
              <a:gd name="connsiteY6" fmla="*/ 2916000 h 5832000"/>
              <a:gd name="connsiteX7" fmla="*/ 2916000 w 5562040"/>
              <a:gd name="connsiteY7" fmla="*/ 0 h 58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040" h="5832000">
                <a:moveTo>
                  <a:pt x="2916000" y="0"/>
                </a:moveTo>
                <a:cubicBezTo>
                  <a:pt x="4023193" y="0"/>
                  <a:pt x="4986261" y="617071"/>
                  <a:pt x="5480055" y="1526062"/>
                </a:cubicBezTo>
                <a:lnTo>
                  <a:pt x="5562040" y="1696253"/>
                </a:lnTo>
                <a:lnTo>
                  <a:pt x="5562040" y="4135748"/>
                </a:lnTo>
                <a:lnTo>
                  <a:pt x="5480055" y="4305939"/>
                </a:lnTo>
                <a:cubicBezTo>
                  <a:pt x="4986261" y="5214930"/>
                  <a:pt x="4023193" y="5832000"/>
                  <a:pt x="2916000" y="5832000"/>
                </a:cubicBezTo>
                <a:cubicBezTo>
                  <a:pt x="1305538" y="5832000"/>
                  <a:pt x="0" y="4526462"/>
                  <a:pt x="0" y="2916000"/>
                </a:cubicBezTo>
                <a:cubicBezTo>
                  <a:pt x="0" y="1305538"/>
                  <a:pt x="1305538" y="0"/>
                  <a:pt x="2916000" y="0"/>
                </a:cubicBezTo>
                <a:close/>
              </a:path>
            </a:pathLst>
          </a:custGeom>
          <a:noFill/>
        </p:spPr>
        <p:txBody>
          <a:bodyPr wrap="square">
            <a:noAutofit/>
          </a:bodyPr>
          <a:lstStyle/>
          <a:p>
            <a:endParaRPr lang="en-US"/>
          </a:p>
        </p:txBody>
      </p:sp>
      <p:grpSp>
        <p:nvGrpSpPr>
          <p:cNvPr id="12" name="Graphic 3">
            <a:extLst>
              <a:ext uri="{FF2B5EF4-FFF2-40B4-BE49-F238E27FC236}">
                <a16:creationId xmlns:a16="http://schemas.microsoft.com/office/drawing/2014/main" id="{8ED9F0AB-47F0-44D7-8964-13EDC53E2BAF}"/>
              </a:ext>
            </a:extLst>
          </p:cNvPr>
          <p:cNvGrpSpPr/>
          <p:nvPr userDrawn="1"/>
        </p:nvGrpSpPr>
        <p:grpSpPr>
          <a:xfrm>
            <a:off x="378372" y="1519814"/>
            <a:ext cx="1220722" cy="1051281"/>
            <a:chOff x="754759" y="1308708"/>
            <a:chExt cx="1661059" cy="1430497"/>
          </a:xfrm>
          <a:solidFill>
            <a:schemeClr val="bg1"/>
          </a:solidFill>
        </p:grpSpPr>
        <p:sp>
          <p:nvSpPr>
            <p:cNvPr id="13" name="Freeform: Shape 12">
              <a:extLst>
                <a:ext uri="{FF2B5EF4-FFF2-40B4-BE49-F238E27FC236}">
                  <a16:creationId xmlns:a16="http://schemas.microsoft.com/office/drawing/2014/main" id="{8B892452-FF69-4500-887C-1501B47D5482}"/>
                </a:ext>
              </a:extLst>
            </p:cNvPr>
            <p:cNvSpPr/>
            <p:nvPr/>
          </p:nvSpPr>
          <p:spPr>
            <a:xfrm>
              <a:off x="991882" y="1313695"/>
              <a:ext cx="1423936" cy="1423936"/>
            </a:xfrm>
            <a:custGeom>
              <a:avLst/>
              <a:gdLst>
                <a:gd name="connsiteX0" fmla="*/ 1422065 w 1423935"/>
                <a:gd name="connsiteY0" fmla="*/ 712722 h 1423936"/>
                <a:gd name="connsiteX1" fmla="*/ 712722 w 1423935"/>
                <a:gd name="connsiteY1" fmla="*/ 1422065 h 1423936"/>
                <a:gd name="connsiteX2" fmla="*/ 3379 w 1423935"/>
                <a:gd name="connsiteY2" fmla="*/ 712722 h 1423936"/>
                <a:gd name="connsiteX3" fmla="*/ 712722 w 1423935"/>
                <a:gd name="connsiteY3" fmla="*/ 3379 h 1423936"/>
                <a:gd name="connsiteX4" fmla="*/ 1422065 w 1423935"/>
                <a:gd name="connsiteY4" fmla="*/ 712722 h 142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35" h="1423936">
                  <a:moveTo>
                    <a:pt x="1422065" y="712722"/>
                  </a:moveTo>
                  <a:cubicBezTo>
                    <a:pt x="1422065" y="1104481"/>
                    <a:pt x="1104481" y="1422065"/>
                    <a:pt x="712722" y="1422065"/>
                  </a:cubicBezTo>
                  <a:cubicBezTo>
                    <a:pt x="320962" y="1422065"/>
                    <a:pt x="3379" y="1104481"/>
                    <a:pt x="3379" y="712722"/>
                  </a:cubicBezTo>
                  <a:cubicBezTo>
                    <a:pt x="3379" y="320962"/>
                    <a:pt x="320962" y="3379"/>
                    <a:pt x="712722" y="3379"/>
                  </a:cubicBezTo>
                  <a:cubicBezTo>
                    <a:pt x="1104481" y="3379"/>
                    <a:pt x="1422065" y="320962"/>
                    <a:pt x="1422065" y="712722"/>
                  </a:cubicBezTo>
                  <a:close/>
                </a:path>
              </a:pathLst>
            </a:custGeom>
            <a:solidFill>
              <a:schemeClr val="accent1"/>
            </a:solidFill>
            <a:ln w="653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C83A207-D407-41C7-86EC-1A5A7E5E2D0E}"/>
                </a:ext>
              </a:extLst>
            </p:cNvPr>
            <p:cNvSpPr/>
            <p:nvPr/>
          </p:nvSpPr>
          <p:spPr>
            <a:xfrm>
              <a:off x="754759" y="1308708"/>
              <a:ext cx="1627355" cy="1430497"/>
            </a:xfrm>
            <a:custGeom>
              <a:avLst/>
              <a:gdLst>
                <a:gd name="connsiteX0" fmla="*/ 1424928 w 1627355"/>
                <a:gd name="connsiteY0" fmla="*/ 1207884 h 1430497"/>
                <a:gd name="connsiteX1" fmla="*/ 1397368 w 1627355"/>
                <a:gd name="connsiteY1" fmla="*/ 1207884 h 1430497"/>
                <a:gd name="connsiteX2" fmla="*/ 1221509 w 1627355"/>
                <a:gd name="connsiteY2" fmla="*/ 1140297 h 1430497"/>
                <a:gd name="connsiteX3" fmla="*/ 1168357 w 1627355"/>
                <a:gd name="connsiteY3" fmla="*/ 1060897 h 1430497"/>
                <a:gd name="connsiteX4" fmla="*/ 1316000 w 1627355"/>
                <a:gd name="connsiteY4" fmla="*/ 974936 h 1430497"/>
                <a:gd name="connsiteX5" fmla="*/ 1420991 w 1627355"/>
                <a:gd name="connsiteY5" fmla="*/ 1066147 h 1430497"/>
                <a:gd name="connsiteX6" fmla="*/ 1504984 w 1627355"/>
                <a:gd name="connsiteY6" fmla="*/ 1005777 h 1430497"/>
                <a:gd name="connsiteX7" fmla="*/ 1505640 w 1627355"/>
                <a:gd name="connsiteY7" fmla="*/ 1003809 h 1430497"/>
                <a:gd name="connsiteX8" fmla="*/ 1506952 w 1627355"/>
                <a:gd name="connsiteY8" fmla="*/ 1001184 h 1430497"/>
                <a:gd name="connsiteX9" fmla="*/ 1508921 w 1627355"/>
                <a:gd name="connsiteY9" fmla="*/ 994622 h 1430497"/>
                <a:gd name="connsiteX10" fmla="*/ 1511545 w 1627355"/>
                <a:gd name="connsiteY10" fmla="*/ 982811 h 1430497"/>
                <a:gd name="connsiteX11" fmla="*/ 1511545 w 1627355"/>
                <a:gd name="connsiteY11" fmla="*/ 981498 h 1430497"/>
                <a:gd name="connsiteX12" fmla="*/ 1512202 w 1627355"/>
                <a:gd name="connsiteY12" fmla="*/ 980186 h 1430497"/>
                <a:gd name="connsiteX13" fmla="*/ 1512858 w 1627355"/>
                <a:gd name="connsiteY13" fmla="*/ 978217 h 1430497"/>
                <a:gd name="connsiteX14" fmla="*/ 1512858 w 1627355"/>
                <a:gd name="connsiteY14" fmla="*/ 974936 h 1430497"/>
                <a:gd name="connsiteX15" fmla="*/ 1513514 w 1627355"/>
                <a:gd name="connsiteY15" fmla="*/ 974936 h 1430497"/>
                <a:gd name="connsiteX16" fmla="*/ 1513514 w 1627355"/>
                <a:gd name="connsiteY16" fmla="*/ 923753 h 1430497"/>
                <a:gd name="connsiteX17" fmla="*/ 1509577 w 1627355"/>
                <a:gd name="connsiteY17" fmla="*/ 925722 h 1430497"/>
                <a:gd name="connsiteX18" fmla="*/ 1505640 w 1627355"/>
                <a:gd name="connsiteY18" fmla="*/ 927034 h 1430497"/>
                <a:gd name="connsiteX19" fmla="*/ 1403930 w 1627355"/>
                <a:gd name="connsiteY19" fmla="*/ 946720 h 1430497"/>
                <a:gd name="connsiteX20" fmla="*/ 1271379 w 1627355"/>
                <a:gd name="connsiteY20" fmla="*/ 911286 h 1430497"/>
                <a:gd name="connsiteX21" fmla="*/ 1134891 w 1627355"/>
                <a:gd name="connsiteY21" fmla="*/ 676369 h 1430497"/>
                <a:gd name="connsiteX22" fmla="*/ 1157202 w 1627355"/>
                <a:gd name="connsiteY22" fmla="*/ 570066 h 1430497"/>
                <a:gd name="connsiteX23" fmla="*/ 1403930 w 1627355"/>
                <a:gd name="connsiteY23" fmla="*/ 407987 h 1430497"/>
                <a:gd name="connsiteX24" fmla="*/ 1537793 w 1627355"/>
                <a:gd name="connsiteY24" fmla="*/ 431609 h 1430497"/>
                <a:gd name="connsiteX25" fmla="*/ 1625723 w 1627355"/>
                <a:gd name="connsiteY25" fmla="*/ 498541 h 1430497"/>
                <a:gd name="connsiteX26" fmla="*/ 731990 w 1627355"/>
                <a:gd name="connsiteY26" fmla="*/ 39207 h 1430497"/>
                <a:gd name="connsiteX27" fmla="*/ 281186 w 1627355"/>
                <a:gd name="connsiteY27" fmla="*/ 474262 h 1430497"/>
                <a:gd name="connsiteX28" fmla="*/ 363210 w 1627355"/>
                <a:gd name="connsiteY28" fmla="*/ 426360 h 1430497"/>
                <a:gd name="connsiteX29" fmla="*/ 577785 w 1627355"/>
                <a:gd name="connsiteY29" fmla="*/ 426360 h 1430497"/>
                <a:gd name="connsiteX30" fmla="*/ 669651 w 1627355"/>
                <a:gd name="connsiteY30" fmla="*/ 481480 h 1430497"/>
                <a:gd name="connsiteX31" fmla="*/ 731990 w 1627355"/>
                <a:gd name="connsiteY31" fmla="*/ 567441 h 1430497"/>
                <a:gd name="connsiteX32" fmla="*/ 732646 w 1627355"/>
                <a:gd name="connsiteY32" fmla="*/ 778735 h 1430497"/>
                <a:gd name="connsiteX33" fmla="*/ 669651 w 1627355"/>
                <a:gd name="connsiteY33" fmla="*/ 864696 h 1430497"/>
                <a:gd name="connsiteX34" fmla="*/ 577785 w 1627355"/>
                <a:gd name="connsiteY34" fmla="*/ 920472 h 1430497"/>
                <a:gd name="connsiteX35" fmla="*/ 330400 w 1627355"/>
                <a:gd name="connsiteY35" fmla="*/ 905380 h 1430497"/>
                <a:gd name="connsiteX36" fmla="*/ 250345 w 1627355"/>
                <a:gd name="connsiteY36" fmla="*/ 843042 h 1430497"/>
                <a:gd name="connsiteX37" fmla="*/ 1075834 w 1627355"/>
                <a:gd name="connsiteY37" fmla="*/ 1415241 h 1430497"/>
                <a:gd name="connsiteX38" fmla="*/ 1466268 w 1627355"/>
                <a:gd name="connsiteY38" fmla="*/ 1203291 h 1430497"/>
                <a:gd name="connsiteX39" fmla="*/ 1424928 w 1627355"/>
                <a:gd name="connsiteY39" fmla="*/ 1207884 h 1430497"/>
                <a:gd name="connsiteX40" fmla="*/ 1082396 w 1627355"/>
                <a:gd name="connsiteY40" fmla="*/ 558911 h 1430497"/>
                <a:gd name="connsiteX41" fmla="*/ 1050899 w 1627355"/>
                <a:gd name="connsiteY41" fmla="*/ 549724 h 1430497"/>
                <a:gd name="connsiteX42" fmla="*/ 1042368 w 1627355"/>
                <a:gd name="connsiteY42" fmla="*/ 549724 h 1430497"/>
                <a:gd name="connsiteX43" fmla="*/ 983311 w 1627355"/>
                <a:gd name="connsiteY43" fmla="*/ 632404 h 1430497"/>
                <a:gd name="connsiteX44" fmla="*/ 983311 w 1627355"/>
                <a:gd name="connsiteY44" fmla="*/ 925722 h 1430497"/>
                <a:gd name="connsiteX45" fmla="*/ 828450 w 1627355"/>
                <a:gd name="connsiteY45" fmla="*/ 925722 h 1430497"/>
                <a:gd name="connsiteX46" fmla="*/ 828450 w 1627355"/>
                <a:gd name="connsiteY46" fmla="*/ 632404 h 1430497"/>
                <a:gd name="connsiteX47" fmla="*/ 1042368 w 1627355"/>
                <a:gd name="connsiteY47" fmla="*/ 409955 h 1430497"/>
                <a:gd name="connsiteX48" fmla="*/ 1050899 w 1627355"/>
                <a:gd name="connsiteY48" fmla="*/ 409955 h 1430497"/>
                <a:gd name="connsiteX49" fmla="*/ 1082396 w 1627355"/>
                <a:gd name="connsiteY49" fmla="*/ 413236 h 1430497"/>
                <a:gd name="connsiteX50" fmla="*/ 1082396 w 1627355"/>
                <a:gd name="connsiteY50" fmla="*/ 558911 h 1430497"/>
                <a:gd name="connsiteX51" fmla="*/ 1082396 w 1627355"/>
                <a:gd name="connsiteY51" fmla="*/ 558911 h 1430497"/>
                <a:gd name="connsiteX52" fmla="*/ 468201 w 1627355"/>
                <a:gd name="connsiteY52" fmla="*/ 800389 h 1430497"/>
                <a:gd name="connsiteX53" fmla="*/ 377646 w 1627355"/>
                <a:gd name="connsiteY53" fmla="*/ 762986 h 1430497"/>
                <a:gd name="connsiteX54" fmla="*/ 338931 w 1627355"/>
                <a:gd name="connsiteY54" fmla="*/ 673744 h 1430497"/>
                <a:gd name="connsiteX55" fmla="*/ 357304 w 1627355"/>
                <a:gd name="connsiteY55" fmla="*/ 611406 h 1430497"/>
                <a:gd name="connsiteX56" fmla="*/ 405206 w 1627355"/>
                <a:gd name="connsiteY56" fmla="*/ 565473 h 1430497"/>
                <a:gd name="connsiteX57" fmla="*/ 532507 w 1627355"/>
                <a:gd name="connsiteY57" fmla="*/ 565473 h 1430497"/>
                <a:gd name="connsiteX58" fmla="*/ 580409 w 1627355"/>
                <a:gd name="connsiteY58" fmla="*/ 611406 h 1430497"/>
                <a:gd name="connsiteX59" fmla="*/ 598783 w 1627355"/>
                <a:gd name="connsiteY59" fmla="*/ 673744 h 1430497"/>
                <a:gd name="connsiteX60" fmla="*/ 560067 w 1627355"/>
                <a:gd name="connsiteY60" fmla="*/ 762986 h 1430497"/>
                <a:gd name="connsiteX61" fmla="*/ 468201 w 1627355"/>
                <a:gd name="connsiteY61" fmla="*/ 800389 h 1430497"/>
                <a:gd name="connsiteX62" fmla="*/ 1520732 w 1627355"/>
                <a:gd name="connsiteY62" fmla="*/ 613375 h 1430497"/>
                <a:gd name="connsiteX63" fmla="*/ 1500390 w 1627355"/>
                <a:gd name="connsiteY63" fmla="*/ 764299 h 1430497"/>
                <a:gd name="connsiteX64" fmla="*/ 1325843 w 1627355"/>
                <a:gd name="connsiteY64" fmla="*/ 766923 h 1430497"/>
                <a:gd name="connsiteX65" fmla="*/ 1323218 w 1627355"/>
                <a:gd name="connsiteY65" fmla="*/ 764299 h 1430497"/>
                <a:gd name="connsiteX66" fmla="*/ 1302876 w 1627355"/>
                <a:gd name="connsiteY66" fmla="*/ 613375 h 1430497"/>
                <a:gd name="connsiteX67" fmla="*/ 1350122 w 1627355"/>
                <a:gd name="connsiteY67" fmla="*/ 567441 h 1430497"/>
                <a:gd name="connsiteX68" fmla="*/ 1411804 w 1627355"/>
                <a:gd name="connsiteY68" fmla="*/ 551036 h 1430497"/>
                <a:gd name="connsiteX69" fmla="*/ 1520732 w 1627355"/>
                <a:gd name="connsiteY69" fmla="*/ 613375 h 1430497"/>
                <a:gd name="connsiteX70" fmla="*/ 184726 w 1627355"/>
                <a:gd name="connsiteY70" fmla="*/ 854197 h 1430497"/>
                <a:gd name="connsiteX71" fmla="*/ 94828 w 1627355"/>
                <a:gd name="connsiteY71" fmla="*/ 944095 h 1430497"/>
                <a:gd name="connsiteX72" fmla="*/ 4929 w 1627355"/>
                <a:gd name="connsiteY72" fmla="*/ 854197 h 1430497"/>
                <a:gd name="connsiteX73" fmla="*/ 94828 w 1627355"/>
                <a:gd name="connsiteY73" fmla="*/ 764299 h 1430497"/>
                <a:gd name="connsiteX74" fmla="*/ 94828 w 1627355"/>
                <a:gd name="connsiteY74" fmla="*/ 764299 h 1430497"/>
                <a:gd name="connsiteX75" fmla="*/ 184726 w 1627355"/>
                <a:gd name="connsiteY75" fmla="*/ 854197 h 143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27355" h="1430497">
                  <a:moveTo>
                    <a:pt x="1424928" y="1207884"/>
                  </a:moveTo>
                  <a:lnTo>
                    <a:pt x="1397368" y="1207884"/>
                  </a:lnTo>
                  <a:cubicBezTo>
                    <a:pt x="1323875" y="1205916"/>
                    <a:pt x="1264817" y="1183605"/>
                    <a:pt x="1221509" y="1140297"/>
                  </a:cubicBezTo>
                  <a:cubicBezTo>
                    <a:pt x="1191980" y="1110112"/>
                    <a:pt x="1174263" y="1083864"/>
                    <a:pt x="1168357" y="1060897"/>
                  </a:cubicBezTo>
                  <a:lnTo>
                    <a:pt x="1316000" y="974936"/>
                  </a:lnTo>
                  <a:cubicBezTo>
                    <a:pt x="1319937" y="1028744"/>
                    <a:pt x="1366527" y="1069428"/>
                    <a:pt x="1420991" y="1066147"/>
                  </a:cubicBezTo>
                  <a:cubicBezTo>
                    <a:pt x="1458394" y="1063522"/>
                    <a:pt x="1490547" y="1039899"/>
                    <a:pt x="1504984" y="1005777"/>
                  </a:cubicBezTo>
                  <a:lnTo>
                    <a:pt x="1505640" y="1003809"/>
                  </a:lnTo>
                  <a:lnTo>
                    <a:pt x="1506952" y="1001184"/>
                  </a:lnTo>
                  <a:cubicBezTo>
                    <a:pt x="1507608" y="998559"/>
                    <a:pt x="1508264" y="996591"/>
                    <a:pt x="1508921" y="994622"/>
                  </a:cubicBezTo>
                  <a:cubicBezTo>
                    <a:pt x="1510233" y="990685"/>
                    <a:pt x="1510889" y="986748"/>
                    <a:pt x="1511545" y="982811"/>
                  </a:cubicBezTo>
                  <a:lnTo>
                    <a:pt x="1511545" y="981498"/>
                  </a:lnTo>
                  <a:lnTo>
                    <a:pt x="1512202" y="980186"/>
                  </a:lnTo>
                  <a:lnTo>
                    <a:pt x="1512858" y="978217"/>
                  </a:lnTo>
                  <a:lnTo>
                    <a:pt x="1512858" y="974936"/>
                  </a:lnTo>
                  <a:lnTo>
                    <a:pt x="1513514" y="974936"/>
                  </a:lnTo>
                  <a:lnTo>
                    <a:pt x="1513514" y="923753"/>
                  </a:lnTo>
                  <a:lnTo>
                    <a:pt x="1509577" y="925722"/>
                  </a:lnTo>
                  <a:lnTo>
                    <a:pt x="1505640" y="927034"/>
                  </a:lnTo>
                  <a:cubicBezTo>
                    <a:pt x="1473486" y="940158"/>
                    <a:pt x="1438708" y="947376"/>
                    <a:pt x="1403930" y="946720"/>
                  </a:cubicBezTo>
                  <a:cubicBezTo>
                    <a:pt x="1357340" y="947376"/>
                    <a:pt x="1311407" y="934252"/>
                    <a:pt x="1271379" y="911286"/>
                  </a:cubicBezTo>
                  <a:cubicBezTo>
                    <a:pt x="1186074" y="863384"/>
                    <a:pt x="1134235" y="773485"/>
                    <a:pt x="1134891" y="676369"/>
                  </a:cubicBezTo>
                  <a:cubicBezTo>
                    <a:pt x="1134891" y="639622"/>
                    <a:pt x="1142110" y="603532"/>
                    <a:pt x="1157202" y="570066"/>
                  </a:cubicBezTo>
                  <a:cubicBezTo>
                    <a:pt x="1199854" y="471637"/>
                    <a:pt x="1296971" y="407987"/>
                    <a:pt x="1403930" y="407987"/>
                  </a:cubicBezTo>
                  <a:cubicBezTo>
                    <a:pt x="1464300" y="407987"/>
                    <a:pt x="1508921" y="415861"/>
                    <a:pt x="1537793" y="431609"/>
                  </a:cubicBezTo>
                  <a:cubicBezTo>
                    <a:pt x="1572571" y="446046"/>
                    <a:pt x="1602756" y="469012"/>
                    <a:pt x="1625723" y="498541"/>
                  </a:cubicBezTo>
                  <a:cubicBezTo>
                    <a:pt x="1505640" y="124512"/>
                    <a:pt x="1105363" y="-80876"/>
                    <a:pt x="731990" y="39207"/>
                  </a:cubicBezTo>
                  <a:cubicBezTo>
                    <a:pt x="522008" y="106795"/>
                    <a:pt x="355992" y="267562"/>
                    <a:pt x="281186" y="474262"/>
                  </a:cubicBezTo>
                  <a:cubicBezTo>
                    <a:pt x="306121" y="453920"/>
                    <a:pt x="333681" y="437515"/>
                    <a:pt x="363210" y="426360"/>
                  </a:cubicBezTo>
                  <a:cubicBezTo>
                    <a:pt x="432766" y="400112"/>
                    <a:pt x="508885" y="400112"/>
                    <a:pt x="577785" y="426360"/>
                  </a:cubicBezTo>
                  <a:cubicBezTo>
                    <a:pt x="611907" y="438828"/>
                    <a:pt x="642748" y="457201"/>
                    <a:pt x="669651" y="481480"/>
                  </a:cubicBezTo>
                  <a:cubicBezTo>
                    <a:pt x="695899" y="505759"/>
                    <a:pt x="717553" y="534632"/>
                    <a:pt x="731990" y="567441"/>
                  </a:cubicBezTo>
                  <a:cubicBezTo>
                    <a:pt x="762174" y="634373"/>
                    <a:pt x="762174" y="711147"/>
                    <a:pt x="732646" y="778735"/>
                  </a:cubicBezTo>
                  <a:cubicBezTo>
                    <a:pt x="717553" y="811544"/>
                    <a:pt x="695899" y="840417"/>
                    <a:pt x="669651" y="864696"/>
                  </a:cubicBezTo>
                  <a:cubicBezTo>
                    <a:pt x="642748" y="888975"/>
                    <a:pt x="611907" y="908005"/>
                    <a:pt x="577785" y="920472"/>
                  </a:cubicBezTo>
                  <a:cubicBezTo>
                    <a:pt x="497073" y="951313"/>
                    <a:pt x="406519" y="946064"/>
                    <a:pt x="330400" y="905380"/>
                  </a:cubicBezTo>
                  <a:cubicBezTo>
                    <a:pt x="300216" y="889631"/>
                    <a:pt x="273312" y="867977"/>
                    <a:pt x="250345" y="843042"/>
                  </a:cubicBezTo>
                  <a:cubicBezTo>
                    <a:pt x="320557" y="1228882"/>
                    <a:pt x="689993" y="1485453"/>
                    <a:pt x="1075834" y="1415241"/>
                  </a:cubicBezTo>
                  <a:cubicBezTo>
                    <a:pt x="1225446" y="1387681"/>
                    <a:pt x="1361934" y="1313531"/>
                    <a:pt x="1466268" y="1203291"/>
                  </a:cubicBezTo>
                  <a:cubicBezTo>
                    <a:pt x="1451176" y="1206572"/>
                    <a:pt x="1438052" y="1207228"/>
                    <a:pt x="1424928" y="1207884"/>
                  </a:cubicBezTo>
                  <a:moveTo>
                    <a:pt x="1082396" y="558911"/>
                  </a:moveTo>
                  <a:cubicBezTo>
                    <a:pt x="1072553" y="553005"/>
                    <a:pt x="1062054" y="549724"/>
                    <a:pt x="1050899" y="549724"/>
                  </a:cubicBezTo>
                  <a:lnTo>
                    <a:pt x="1042368" y="549724"/>
                  </a:lnTo>
                  <a:cubicBezTo>
                    <a:pt x="1002997" y="551693"/>
                    <a:pt x="983311" y="579253"/>
                    <a:pt x="983311" y="632404"/>
                  </a:cubicBezTo>
                  <a:lnTo>
                    <a:pt x="983311" y="925722"/>
                  </a:lnTo>
                  <a:lnTo>
                    <a:pt x="828450" y="925722"/>
                  </a:lnTo>
                  <a:lnTo>
                    <a:pt x="828450" y="632404"/>
                  </a:lnTo>
                  <a:cubicBezTo>
                    <a:pt x="828450" y="491323"/>
                    <a:pt x="899975" y="417173"/>
                    <a:pt x="1042368" y="409955"/>
                  </a:cubicBezTo>
                  <a:lnTo>
                    <a:pt x="1050899" y="409955"/>
                  </a:lnTo>
                  <a:cubicBezTo>
                    <a:pt x="1061398" y="410611"/>
                    <a:pt x="1071897" y="411268"/>
                    <a:pt x="1082396" y="413236"/>
                  </a:cubicBezTo>
                  <a:lnTo>
                    <a:pt x="1082396" y="558911"/>
                  </a:lnTo>
                  <a:lnTo>
                    <a:pt x="1082396" y="558911"/>
                  </a:lnTo>
                  <a:close/>
                  <a:moveTo>
                    <a:pt x="468201" y="800389"/>
                  </a:moveTo>
                  <a:cubicBezTo>
                    <a:pt x="434079" y="801045"/>
                    <a:pt x="401269" y="787265"/>
                    <a:pt x="377646" y="762986"/>
                  </a:cubicBezTo>
                  <a:cubicBezTo>
                    <a:pt x="352711" y="740020"/>
                    <a:pt x="338275" y="707866"/>
                    <a:pt x="338931" y="673744"/>
                  </a:cubicBezTo>
                  <a:cubicBezTo>
                    <a:pt x="338931" y="651434"/>
                    <a:pt x="345493" y="629779"/>
                    <a:pt x="357304" y="611406"/>
                  </a:cubicBezTo>
                  <a:cubicBezTo>
                    <a:pt x="369116" y="591720"/>
                    <a:pt x="385520" y="575972"/>
                    <a:pt x="405206" y="565473"/>
                  </a:cubicBezTo>
                  <a:cubicBezTo>
                    <a:pt x="444578" y="542506"/>
                    <a:pt x="493136" y="542506"/>
                    <a:pt x="532507" y="565473"/>
                  </a:cubicBezTo>
                  <a:cubicBezTo>
                    <a:pt x="552193" y="576628"/>
                    <a:pt x="568598" y="592376"/>
                    <a:pt x="580409" y="611406"/>
                  </a:cubicBezTo>
                  <a:cubicBezTo>
                    <a:pt x="592221" y="630436"/>
                    <a:pt x="598783" y="652090"/>
                    <a:pt x="598783" y="673744"/>
                  </a:cubicBezTo>
                  <a:cubicBezTo>
                    <a:pt x="599439" y="707866"/>
                    <a:pt x="585003" y="740020"/>
                    <a:pt x="560067" y="762986"/>
                  </a:cubicBezTo>
                  <a:cubicBezTo>
                    <a:pt x="535132" y="787265"/>
                    <a:pt x="502323" y="801702"/>
                    <a:pt x="468201" y="800389"/>
                  </a:cubicBezTo>
                  <a:moveTo>
                    <a:pt x="1520732" y="613375"/>
                  </a:moveTo>
                  <a:cubicBezTo>
                    <a:pt x="1550261" y="662589"/>
                    <a:pt x="1541730" y="724927"/>
                    <a:pt x="1500390" y="764299"/>
                  </a:cubicBezTo>
                  <a:cubicBezTo>
                    <a:pt x="1452488" y="813513"/>
                    <a:pt x="1374401" y="814169"/>
                    <a:pt x="1325843" y="766923"/>
                  </a:cubicBezTo>
                  <a:cubicBezTo>
                    <a:pt x="1325187" y="766267"/>
                    <a:pt x="1323875" y="764955"/>
                    <a:pt x="1323218" y="764299"/>
                  </a:cubicBezTo>
                  <a:cubicBezTo>
                    <a:pt x="1281878" y="724927"/>
                    <a:pt x="1273348" y="662589"/>
                    <a:pt x="1302876" y="613375"/>
                  </a:cubicBezTo>
                  <a:cubicBezTo>
                    <a:pt x="1314688" y="594345"/>
                    <a:pt x="1330436" y="578596"/>
                    <a:pt x="1350122" y="567441"/>
                  </a:cubicBezTo>
                  <a:cubicBezTo>
                    <a:pt x="1369152" y="556286"/>
                    <a:pt x="1390150" y="551036"/>
                    <a:pt x="1411804" y="551036"/>
                  </a:cubicBezTo>
                  <a:cubicBezTo>
                    <a:pt x="1456425" y="552349"/>
                    <a:pt x="1498422" y="575315"/>
                    <a:pt x="1520732" y="613375"/>
                  </a:cubicBezTo>
                  <a:moveTo>
                    <a:pt x="184726" y="854197"/>
                  </a:moveTo>
                  <a:cubicBezTo>
                    <a:pt x="184726" y="904068"/>
                    <a:pt x="144698" y="944095"/>
                    <a:pt x="94828" y="944095"/>
                  </a:cubicBezTo>
                  <a:cubicBezTo>
                    <a:pt x="44957" y="944095"/>
                    <a:pt x="4929" y="904068"/>
                    <a:pt x="4929" y="854197"/>
                  </a:cubicBezTo>
                  <a:cubicBezTo>
                    <a:pt x="4273" y="804326"/>
                    <a:pt x="44957" y="764299"/>
                    <a:pt x="94828" y="764299"/>
                  </a:cubicBezTo>
                  <a:lnTo>
                    <a:pt x="94828" y="764299"/>
                  </a:lnTo>
                  <a:cubicBezTo>
                    <a:pt x="144042" y="764299"/>
                    <a:pt x="184726" y="804983"/>
                    <a:pt x="184726" y="854197"/>
                  </a:cubicBezTo>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79667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ADA7-946F-406A-858D-1B2CB4623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A1658-9E98-4292-8579-96440AED3F3E}"/>
              </a:ext>
            </a:extLst>
          </p:cNvPr>
          <p:cNvSpPr>
            <a:spLocks noGrp="1"/>
          </p:cNvSpPr>
          <p:nvPr>
            <p:ph sz="half" idx="1"/>
          </p:nvPr>
        </p:nvSpPr>
        <p:spPr>
          <a:xfrm>
            <a:off x="1062037" y="1268414"/>
            <a:ext cx="5050694"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04C902-90D8-4B46-9B6B-CBFCBF875053}"/>
              </a:ext>
            </a:extLst>
          </p:cNvPr>
          <p:cNvSpPr>
            <a:spLocks noGrp="1"/>
          </p:cNvSpPr>
          <p:nvPr>
            <p:ph type="ftr" sz="quarter" idx="11"/>
          </p:nvPr>
        </p:nvSpPr>
        <p:spPr/>
        <p:txBody>
          <a:bodyPr/>
          <a:lstStyle/>
          <a:p>
            <a:endParaRPr lang="en-US"/>
          </a:p>
        </p:txBody>
      </p:sp>
      <p:sp>
        <p:nvSpPr>
          <p:cNvPr id="8" name="Content Placeholder 2">
            <a:extLst>
              <a:ext uri="{FF2B5EF4-FFF2-40B4-BE49-F238E27FC236}">
                <a16:creationId xmlns:a16="http://schemas.microsoft.com/office/drawing/2014/main" id="{384548EA-FDBC-436E-A842-037F3F438649}"/>
              </a:ext>
            </a:extLst>
          </p:cNvPr>
          <p:cNvSpPr>
            <a:spLocks noGrp="1"/>
          </p:cNvSpPr>
          <p:nvPr>
            <p:ph sz="half" idx="13"/>
          </p:nvPr>
        </p:nvSpPr>
        <p:spPr>
          <a:xfrm>
            <a:off x="6350671" y="1268414"/>
            <a:ext cx="2406377"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353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04FA15-AE2A-4811-8471-7608A959EE20}"/>
              </a:ext>
            </a:extLst>
          </p:cNvPr>
          <p:cNvSpPr>
            <a:spLocks noGrp="1"/>
          </p:cNvSpPr>
          <p:nvPr>
            <p:ph type="body" idx="1"/>
          </p:nvPr>
        </p:nvSpPr>
        <p:spPr>
          <a:xfrm>
            <a:off x="1062038" y="1276706"/>
            <a:ext cx="3718364" cy="667708"/>
          </a:xfrm>
        </p:spPr>
        <p:txBody>
          <a:bodyPr anchor="b">
            <a:normAutofit/>
          </a:bodyPr>
          <a:lstStyle>
            <a:lvl1pPr marL="0" indent="0">
              <a:buNone/>
              <a:defRPr sz="16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a:extLst>
              <a:ext uri="{FF2B5EF4-FFF2-40B4-BE49-F238E27FC236}">
                <a16:creationId xmlns:a16="http://schemas.microsoft.com/office/drawing/2014/main" id="{5983FEF3-E45A-4240-AE5A-37CD5016583A}"/>
              </a:ext>
            </a:extLst>
          </p:cNvPr>
          <p:cNvSpPr>
            <a:spLocks noGrp="1"/>
          </p:cNvSpPr>
          <p:nvPr>
            <p:ph type="body" sz="quarter" idx="3"/>
          </p:nvPr>
        </p:nvSpPr>
        <p:spPr>
          <a:xfrm>
            <a:off x="5061347" y="1276706"/>
            <a:ext cx="3695701" cy="667708"/>
          </a:xfrm>
        </p:spPr>
        <p:txBody>
          <a:bodyPr anchor="b">
            <a:normAutofit/>
          </a:bodyPr>
          <a:lstStyle>
            <a:lvl1pPr marL="0" indent="0">
              <a:buNone/>
              <a:defRPr sz="16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Footer Placeholder 7">
            <a:extLst>
              <a:ext uri="{FF2B5EF4-FFF2-40B4-BE49-F238E27FC236}">
                <a16:creationId xmlns:a16="http://schemas.microsoft.com/office/drawing/2014/main" id="{28935FCB-CBA6-4897-8A43-BB502DD1F751}"/>
              </a:ext>
            </a:extLst>
          </p:cNvPr>
          <p:cNvSpPr>
            <a:spLocks noGrp="1"/>
          </p:cNvSpPr>
          <p:nvPr>
            <p:ph type="ftr" sz="quarter" idx="11"/>
          </p:nvPr>
        </p:nvSpPr>
        <p:spPr/>
        <p:txBody>
          <a:bodyPr/>
          <a:lstStyle/>
          <a:p>
            <a:endParaRPr lang="en-US"/>
          </a:p>
        </p:txBody>
      </p:sp>
      <p:sp>
        <p:nvSpPr>
          <p:cNvPr id="10" name="Content Placeholder 2">
            <a:extLst>
              <a:ext uri="{FF2B5EF4-FFF2-40B4-BE49-F238E27FC236}">
                <a16:creationId xmlns:a16="http://schemas.microsoft.com/office/drawing/2014/main" id="{0F9F67CE-046A-415E-8790-ACCB752C7310}"/>
              </a:ext>
            </a:extLst>
          </p:cNvPr>
          <p:cNvSpPr>
            <a:spLocks noGrp="1"/>
          </p:cNvSpPr>
          <p:nvPr>
            <p:ph sz="half" idx="12"/>
          </p:nvPr>
        </p:nvSpPr>
        <p:spPr>
          <a:xfrm>
            <a:off x="1062037" y="1944414"/>
            <a:ext cx="3707033" cy="41849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6A6B9BA1-F825-439C-84D1-37299DF8479D}"/>
              </a:ext>
            </a:extLst>
          </p:cNvPr>
          <p:cNvSpPr>
            <a:spLocks noGrp="1"/>
          </p:cNvSpPr>
          <p:nvPr>
            <p:ph sz="half" idx="2"/>
          </p:nvPr>
        </p:nvSpPr>
        <p:spPr>
          <a:xfrm>
            <a:off x="5050014" y="1944414"/>
            <a:ext cx="3707033" cy="41849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50102FE5-8099-4873-9F5D-93ABF2D18F1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6194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6DCB-9163-4AD5-90FC-1D6EE05AEBA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A861328E-D716-4356-A9E4-1DFEC7A8B74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47326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1F62-9DB2-44C1-B740-EED7328BCD6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FE7CACBB-7C9C-4E0E-A5D3-85D930CA792D}"/>
              </a:ext>
            </a:extLst>
          </p:cNvPr>
          <p:cNvSpPr>
            <a:spLocks noGrp="1"/>
          </p:cNvSpPr>
          <p:nvPr>
            <p:ph type="ftr" sz="quarter" idx="11"/>
          </p:nvPr>
        </p:nvSpPr>
        <p:spPr/>
        <p:txBody>
          <a:bodyPr/>
          <a:lstStyle/>
          <a:p>
            <a:endParaRPr lang="en-US"/>
          </a:p>
        </p:txBody>
      </p:sp>
      <p:grpSp>
        <p:nvGrpSpPr>
          <p:cNvPr id="8" name="Graphic 3">
            <a:extLst>
              <a:ext uri="{FF2B5EF4-FFF2-40B4-BE49-F238E27FC236}">
                <a16:creationId xmlns:a16="http://schemas.microsoft.com/office/drawing/2014/main" id="{B7C7F257-C224-41DD-93C4-891EE296F5F5}"/>
              </a:ext>
            </a:extLst>
          </p:cNvPr>
          <p:cNvGrpSpPr/>
          <p:nvPr userDrawn="1"/>
        </p:nvGrpSpPr>
        <p:grpSpPr>
          <a:xfrm>
            <a:off x="163331" y="498011"/>
            <a:ext cx="664259" cy="572001"/>
            <a:chOff x="759688" y="1313793"/>
            <a:chExt cx="1653603" cy="1423936"/>
          </a:xfrm>
          <a:solidFill>
            <a:schemeClr val="bg1"/>
          </a:solidFill>
        </p:grpSpPr>
        <p:sp>
          <p:nvSpPr>
            <p:cNvPr id="9" name="Freeform: Shape 8">
              <a:extLst>
                <a:ext uri="{FF2B5EF4-FFF2-40B4-BE49-F238E27FC236}">
                  <a16:creationId xmlns:a16="http://schemas.microsoft.com/office/drawing/2014/main" id="{634CEB6B-F2FE-4DF1-B23E-D1DFEDC766AF}"/>
                </a:ext>
              </a:extLst>
            </p:cNvPr>
            <p:cNvSpPr/>
            <p:nvPr/>
          </p:nvSpPr>
          <p:spPr>
            <a:xfrm>
              <a:off x="991882" y="1313695"/>
              <a:ext cx="1423936" cy="1423936"/>
            </a:xfrm>
            <a:custGeom>
              <a:avLst/>
              <a:gdLst>
                <a:gd name="connsiteX0" fmla="*/ 1422065 w 1423935"/>
                <a:gd name="connsiteY0" fmla="*/ 712722 h 1423936"/>
                <a:gd name="connsiteX1" fmla="*/ 712722 w 1423935"/>
                <a:gd name="connsiteY1" fmla="*/ 1422065 h 1423936"/>
                <a:gd name="connsiteX2" fmla="*/ 3379 w 1423935"/>
                <a:gd name="connsiteY2" fmla="*/ 712722 h 1423936"/>
                <a:gd name="connsiteX3" fmla="*/ 712722 w 1423935"/>
                <a:gd name="connsiteY3" fmla="*/ 3379 h 1423936"/>
                <a:gd name="connsiteX4" fmla="*/ 1422065 w 1423935"/>
                <a:gd name="connsiteY4" fmla="*/ 712722 h 142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35" h="1423936">
                  <a:moveTo>
                    <a:pt x="1422065" y="712722"/>
                  </a:moveTo>
                  <a:cubicBezTo>
                    <a:pt x="1422065" y="1104481"/>
                    <a:pt x="1104481" y="1422065"/>
                    <a:pt x="712722" y="1422065"/>
                  </a:cubicBezTo>
                  <a:cubicBezTo>
                    <a:pt x="320962" y="1422065"/>
                    <a:pt x="3379" y="1104481"/>
                    <a:pt x="3379" y="712722"/>
                  </a:cubicBezTo>
                  <a:cubicBezTo>
                    <a:pt x="3379" y="320962"/>
                    <a:pt x="320962" y="3379"/>
                    <a:pt x="712722" y="3379"/>
                  </a:cubicBezTo>
                  <a:cubicBezTo>
                    <a:pt x="1104481" y="3379"/>
                    <a:pt x="1422065" y="320962"/>
                    <a:pt x="1422065" y="712722"/>
                  </a:cubicBezTo>
                  <a:close/>
                </a:path>
              </a:pathLst>
            </a:custGeom>
            <a:solidFill>
              <a:schemeClr val="accent1"/>
            </a:solidFill>
            <a:ln w="653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C773924-2BFA-45D4-AC06-BB217D46B92C}"/>
                </a:ext>
              </a:extLst>
            </p:cNvPr>
            <p:cNvSpPr/>
            <p:nvPr/>
          </p:nvSpPr>
          <p:spPr>
            <a:xfrm>
              <a:off x="754759" y="1308708"/>
              <a:ext cx="1627355" cy="1430498"/>
            </a:xfrm>
            <a:custGeom>
              <a:avLst/>
              <a:gdLst>
                <a:gd name="connsiteX0" fmla="*/ 1424928 w 1627355"/>
                <a:gd name="connsiteY0" fmla="*/ 1207884 h 1430497"/>
                <a:gd name="connsiteX1" fmla="*/ 1397368 w 1627355"/>
                <a:gd name="connsiteY1" fmla="*/ 1207884 h 1430497"/>
                <a:gd name="connsiteX2" fmla="*/ 1221509 w 1627355"/>
                <a:gd name="connsiteY2" fmla="*/ 1140297 h 1430497"/>
                <a:gd name="connsiteX3" fmla="*/ 1168357 w 1627355"/>
                <a:gd name="connsiteY3" fmla="*/ 1060897 h 1430497"/>
                <a:gd name="connsiteX4" fmla="*/ 1316000 w 1627355"/>
                <a:gd name="connsiteY4" fmla="*/ 974936 h 1430497"/>
                <a:gd name="connsiteX5" fmla="*/ 1420991 w 1627355"/>
                <a:gd name="connsiteY5" fmla="*/ 1066147 h 1430497"/>
                <a:gd name="connsiteX6" fmla="*/ 1504984 w 1627355"/>
                <a:gd name="connsiteY6" fmla="*/ 1005777 h 1430497"/>
                <a:gd name="connsiteX7" fmla="*/ 1505640 w 1627355"/>
                <a:gd name="connsiteY7" fmla="*/ 1003809 h 1430497"/>
                <a:gd name="connsiteX8" fmla="*/ 1506952 w 1627355"/>
                <a:gd name="connsiteY8" fmla="*/ 1001184 h 1430497"/>
                <a:gd name="connsiteX9" fmla="*/ 1508921 w 1627355"/>
                <a:gd name="connsiteY9" fmla="*/ 994622 h 1430497"/>
                <a:gd name="connsiteX10" fmla="*/ 1511545 w 1627355"/>
                <a:gd name="connsiteY10" fmla="*/ 982811 h 1430497"/>
                <a:gd name="connsiteX11" fmla="*/ 1511545 w 1627355"/>
                <a:gd name="connsiteY11" fmla="*/ 981498 h 1430497"/>
                <a:gd name="connsiteX12" fmla="*/ 1512202 w 1627355"/>
                <a:gd name="connsiteY12" fmla="*/ 980186 h 1430497"/>
                <a:gd name="connsiteX13" fmla="*/ 1512858 w 1627355"/>
                <a:gd name="connsiteY13" fmla="*/ 978217 h 1430497"/>
                <a:gd name="connsiteX14" fmla="*/ 1512858 w 1627355"/>
                <a:gd name="connsiteY14" fmla="*/ 974936 h 1430497"/>
                <a:gd name="connsiteX15" fmla="*/ 1513514 w 1627355"/>
                <a:gd name="connsiteY15" fmla="*/ 974936 h 1430497"/>
                <a:gd name="connsiteX16" fmla="*/ 1513514 w 1627355"/>
                <a:gd name="connsiteY16" fmla="*/ 923753 h 1430497"/>
                <a:gd name="connsiteX17" fmla="*/ 1509577 w 1627355"/>
                <a:gd name="connsiteY17" fmla="*/ 925722 h 1430497"/>
                <a:gd name="connsiteX18" fmla="*/ 1505640 w 1627355"/>
                <a:gd name="connsiteY18" fmla="*/ 927034 h 1430497"/>
                <a:gd name="connsiteX19" fmla="*/ 1403930 w 1627355"/>
                <a:gd name="connsiteY19" fmla="*/ 946720 h 1430497"/>
                <a:gd name="connsiteX20" fmla="*/ 1271379 w 1627355"/>
                <a:gd name="connsiteY20" fmla="*/ 911286 h 1430497"/>
                <a:gd name="connsiteX21" fmla="*/ 1134891 w 1627355"/>
                <a:gd name="connsiteY21" fmla="*/ 676369 h 1430497"/>
                <a:gd name="connsiteX22" fmla="*/ 1157202 w 1627355"/>
                <a:gd name="connsiteY22" fmla="*/ 570066 h 1430497"/>
                <a:gd name="connsiteX23" fmla="*/ 1403930 w 1627355"/>
                <a:gd name="connsiteY23" fmla="*/ 407987 h 1430497"/>
                <a:gd name="connsiteX24" fmla="*/ 1537793 w 1627355"/>
                <a:gd name="connsiteY24" fmla="*/ 431609 h 1430497"/>
                <a:gd name="connsiteX25" fmla="*/ 1625723 w 1627355"/>
                <a:gd name="connsiteY25" fmla="*/ 498541 h 1430497"/>
                <a:gd name="connsiteX26" fmla="*/ 731990 w 1627355"/>
                <a:gd name="connsiteY26" fmla="*/ 39207 h 1430497"/>
                <a:gd name="connsiteX27" fmla="*/ 281186 w 1627355"/>
                <a:gd name="connsiteY27" fmla="*/ 474262 h 1430497"/>
                <a:gd name="connsiteX28" fmla="*/ 363210 w 1627355"/>
                <a:gd name="connsiteY28" fmla="*/ 426360 h 1430497"/>
                <a:gd name="connsiteX29" fmla="*/ 577785 w 1627355"/>
                <a:gd name="connsiteY29" fmla="*/ 426360 h 1430497"/>
                <a:gd name="connsiteX30" fmla="*/ 669651 w 1627355"/>
                <a:gd name="connsiteY30" fmla="*/ 481480 h 1430497"/>
                <a:gd name="connsiteX31" fmla="*/ 731990 w 1627355"/>
                <a:gd name="connsiteY31" fmla="*/ 567441 h 1430497"/>
                <a:gd name="connsiteX32" fmla="*/ 732646 w 1627355"/>
                <a:gd name="connsiteY32" fmla="*/ 778735 h 1430497"/>
                <a:gd name="connsiteX33" fmla="*/ 669651 w 1627355"/>
                <a:gd name="connsiteY33" fmla="*/ 864696 h 1430497"/>
                <a:gd name="connsiteX34" fmla="*/ 577785 w 1627355"/>
                <a:gd name="connsiteY34" fmla="*/ 920472 h 1430497"/>
                <a:gd name="connsiteX35" fmla="*/ 330400 w 1627355"/>
                <a:gd name="connsiteY35" fmla="*/ 905380 h 1430497"/>
                <a:gd name="connsiteX36" fmla="*/ 250345 w 1627355"/>
                <a:gd name="connsiteY36" fmla="*/ 843042 h 1430497"/>
                <a:gd name="connsiteX37" fmla="*/ 1075834 w 1627355"/>
                <a:gd name="connsiteY37" fmla="*/ 1415241 h 1430497"/>
                <a:gd name="connsiteX38" fmla="*/ 1466268 w 1627355"/>
                <a:gd name="connsiteY38" fmla="*/ 1203291 h 1430497"/>
                <a:gd name="connsiteX39" fmla="*/ 1424928 w 1627355"/>
                <a:gd name="connsiteY39" fmla="*/ 1207884 h 1430497"/>
                <a:gd name="connsiteX40" fmla="*/ 1082396 w 1627355"/>
                <a:gd name="connsiteY40" fmla="*/ 558911 h 1430497"/>
                <a:gd name="connsiteX41" fmla="*/ 1050899 w 1627355"/>
                <a:gd name="connsiteY41" fmla="*/ 549724 h 1430497"/>
                <a:gd name="connsiteX42" fmla="*/ 1042368 w 1627355"/>
                <a:gd name="connsiteY42" fmla="*/ 549724 h 1430497"/>
                <a:gd name="connsiteX43" fmla="*/ 983311 w 1627355"/>
                <a:gd name="connsiteY43" fmla="*/ 632404 h 1430497"/>
                <a:gd name="connsiteX44" fmla="*/ 983311 w 1627355"/>
                <a:gd name="connsiteY44" fmla="*/ 925722 h 1430497"/>
                <a:gd name="connsiteX45" fmla="*/ 828450 w 1627355"/>
                <a:gd name="connsiteY45" fmla="*/ 925722 h 1430497"/>
                <a:gd name="connsiteX46" fmla="*/ 828450 w 1627355"/>
                <a:gd name="connsiteY46" fmla="*/ 632404 h 1430497"/>
                <a:gd name="connsiteX47" fmla="*/ 1042368 w 1627355"/>
                <a:gd name="connsiteY47" fmla="*/ 409955 h 1430497"/>
                <a:gd name="connsiteX48" fmla="*/ 1050899 w 1627355"/>
                <a:gd name="connsiteY48" fmla="*/ 409955 h 1430497"/>
                <a:gd name="connsiteX49" fmla="*/ 1082396 w 1627355"/>
                <a:gd name="connsiteY49" fmla="*/ 413236 h 1430497"/>
                <a:gd name="connsiteX50" fmla="*/ 1082396 w 1627355"/>
                <a:gd name="connsiteY50" fmla="*/ 558911 h 1430497"/>
                <a:gd name="connsiteX51" fmla="*/ 1082396 w 1627355"/>
                <a:gd name="connsiteY51" fmla="*/ 558911 h 1430497"/>
                <a:gd name="connsiteX52" fmla="*/ 468201 w 1627355"/>
                <a:gd name="connsiteY52" fmla="*/ 800389 h 1430497"/>
                <a:gd name="connsiteX53" fmla="*/ 377646 w 1627355"/>
                <a:gd name="connsiteY53" fmla="*/ 762986 h 1430497"/>
                <a:gd name="connsiteX54" fmla="*/ 338931 w 1627355"/>
                <a:gd name="connsiteY54" fmla="*/ 673744 h 1430497"/>
                <a:gd name="connsiteX55" fmla="*/ 357304 w 1627355"/>
                <a:gd name="connsiteY55" fmla="*/ 611406 h 1430497"/>
                <a:gd name="connsiteX56" fmla="*/ 405206 w 1627355"/>
                <a:gd name="connsiteY56" fmla="*/ 565473 h 1430497"/>
                <a:gd name="connsiteX57" fmla="*/ 532507 w 1627355"/>
                <a:gd name="connsiteY57" fmla="*/ 565473 h 1430497"/>
                <a:gd name="connsiteX58" fmla="*/ 580409 w 1627355"/>
                <a:gd name="connsiteY58" fmla="*/ 611406 h 1430497"/>
                <a:gd name="connsiteX59" fmla="*/ 598783 w 1627355"/>
                <a:gd name="connsiteY59" fmla="*/ 673744 h 1430497"/>
                <a:gd name="connsiteX60" fmla="*/ 560067 w 1627355"/>
                <a:gd name="connsiteY60" fmla="*/ 762986 h 1430497"/>
                <a:gd name="connsiteX61" fmla="*/ 468201 w 1627355"/>
                <a:gd name="connsiteY61" fmla="*/ 800389 h 1430497"/>
                <a:gd name="connsiteX62" fmla="*/ 1520732 w 1627355"/>
                <a:gd name="connsiteY62" fmla="*/ 613375 h 1430497"/>
                <a:gd name="connsiteX63" fmla="*/ 1500390 w 1627355"/>
                <a:gd name="connsiteY63" fmla="*/ 764299 h 1430497"/>
                <a:gd name="connsiteX64" fmla="*/ 1325843 w 1627355"/>
                <a:gd name="connsiteY64" fmla="*/ 766923 h 1430497"/>
                <a:gd name="connsiteX65" fmla="*/ 1323218 w 1627355"/>
                <a:gd name="connsiteY65" fmla="*/ 764299 h 1430497"/>
                <a:gd name="connsiteX66" fmla="*/ 1302876 w 1627355"/>
                <a:gd name="connsiteY66" fmla="*/ 613375 h 1430497"/>
                <a:gd name="connsiteX67" fmla="*/ 1350122 w 1627355"/>
                <a:gd name="connsiteY67" fmla="*/ 567441 h 1430497"/>
                <a:gd name="connsiteX68" fmla="*/ 1411804 w 1627355"/>
                <a:gd name="connsiteY68" fmla="*/ 551036 h 1430497"/>
                <a:gd name="connsiteX69" fmla="*/ 1520732 w 1627355"/>
                <a:gd name="connsiteY69" fmla="*/ 613375 h 1430497"/>
                <a:gd name="connsiteX70" fmla="*/ 184726 w 1627355"/>
                <a:gd name="connsiteY70" fmla="*/ 854197 h 1430497"/>
                <a:gd name="connsiteX71" fmla="*/ 94828 w 1627355"/>
                <a:gd name="connsiteY71" fmla="*/ 944095 h 1430497"/>
                <a:gd name="connsiteX72" fmla="*/ 4929 w 1627355"/>
                <a:gd name="connsiteY72" fmla="*/ 854197 h 1430497"/>
                <a:gd name="connsiteX73" fmla="*/ 94828 w 1627355"/>
                <a:gd name="connsiteY73" fmla="*/ 764299 h 1430497"/>
                <a:gd name="connsiteX74" fmla="*/ 94828 w 1627355"/>
                <a:gd name="connsiteY74" fmla="*/ 764299 h 1430497"/>
                <a:gd name="connsiteX75" fmla="*/ 184726 w 1627355"/>
                <a:gd name="connsiteY75" fmla="*/ 854197 h 143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27355" h="1430497">
                  <a:moveTo>
                    <a:pt x="1424928" y="1207884"/>
                  </a:moveTo>
                  <a:lnTo>
                    <a:pt x="1397368" y="1207884"/>
                  </a:lnTo>
                  <a:cubicBezTo>
                    <a:pt x="1323875" y="1205916"/>
                    <a:pt x="1264817" y="1183605"/>
                    <a:pt x="1221509" y="1140297"/>
                  </a:cubicBezTo>
                  <a:cubicBezTo>
                    <a:pt x="1191980" y="1110112"/>
                    <a:pt x="1174263" y="1083864"/>
                    <a:pt x="1168357" y="1060897"/>
                  </a:cubicBezTo>
                  <a:lnTo>
                    <a:pt x="1316000" y="974936"/>
                  </a:lnTo>
                  <a:cubicBezTo>
                    <a:pt x="1319937" y="1028744"/>
                    <a:pt x="1366527" y="1069428"/>
                    <a:pt x="1420991" y="1066147"/>
                  </a:cubicBezTo>
                  <a:cubicBezTo>
                    <a:pt x="1458394" y="1063522"/>
                    <a:pt x="1490547" y="1039899"/>
                    <a:pt x="1504984" y="1005777"/>
                  </a:cubicBezTo>
                  <a:lnTo>
                    <a:pt x="1505640" y="1003809"/>
                  </a:lnTo>
                  <a:lnTo>
                    <a:pt x="1506952" y="1001184"/>
                  </a:lnTo>
                  <a:cubicBezTo>
                    <a:pt x="1507608" y="998559"/>
                    <a:pt x="1508264" y="996591"/>
                    <a:pt x="1508921" y="994622"/>
                  </a:cubicBezTo>
                  <a:cubicBezTo>
                    <a:pt x="1510233" y="990685"/>
                    <a:pt x="1510889" y="986748"/>
                    <a:pt x="1511545" y="982811"/>
                  </a:cubicBezTo>
                  <a:lnTo>
                    <a:pt x="1511545" y="981498"/>
                  </a:lnTo>
                  <a:lnTo>
                    <a:pt x="1512202" y="980186"/>
                  </a:lnTo>
                  <a:lnTo>
                    <a:pt x="1512858" y="978217"/>
                  </a:lnTo>
                  <a:lnTo>
                    <a:pt x="1512858" y="974936"/>
                  </a:lnTo>
                  <a:lnTo>
                    <a:pt x="1513514" y="974936"/>
                  </a:lnTo>
                  <a:lnTo>
                    <a:pt x="1513514" y="923753"/>
                  </a:lnTo>
                  <a:lnTo>
                    <a:pt x="1509577" y="925722"/>
                  </a:lnTo>
                  <a:lnTo>
                    <a:pt x="1505640" y="927034"/>
                  </a:lnTo>
                  <a:cubicBezTo>
                    <a:pt x="1473486" y="940158"/>
                    <a:pt x="1438708" y="947376"/>
                    <a:pt x="1403930" y="946720"/>
                  </a:cubicBezTo>
                  <a:cubicBezTo>
                    <a:pt x="1357340" y="947376"/>
                    <a:pt x="1311407" y="934252"/>
                    <a:pt x="1271379" y="911286"/>
                  </a:cubicBezTo>
                  <a:cubicBezTo>
                    <a:pt x="1186074" y="863384"/>
                    <a:pt x="1134235" y="773485"/>
                    <a:pt x="1134891" y="676369"/>
                  </a:cubicBezTo>
                  <a:cubicBezTo>
                    <a:pt x="1134891" y="639622"/>
                    <a:pt x="1142110" y="603532"/>
                    <a:pt x="1157202" y="570066"/>
                  </a:cubicBezTo>
                  <a:cubicBezTo>
                    <a:pt x="1199854" y="471637"/>
                    <a:pt x="1296971" y="407987"/>
                    <a:pt x="1403930" y="407987"/>
                  </a:cubicBezTo>
                  <a:cubicBezTo>
                    <a:pt x="1464300" y="407987"/>
                    <a:pt x="1508921" y="415861"/>
                    <a:pt x="1537793" y="431609"/>
                  </a:cubicBezTo>
                  <a:cubicBezTo>
                    <a:pt x="1572571" y="446046"/>
                    <a:pt x="1602756" y="469012"/>
                    <a:pt x="1625723" y="498541"/>
                  </a:cubicBezTo>
                  <a:cubicBezTo>
                    <a:pt x="1505640" y="124512"/>
                    <a:pt x="1105363" y="-80876"/>
                    <a:pt x="731990" y="39207"/>
                  </a:cubicBezTo>
                  <a:cubicBezTo>
                    <a:pt x="522008" y="106795"/>
                    <a:pt x="355992" y="267562"/>
                    <a:pt x="281186" y="474262"/>
                  </a:cubicBezTo>
                  <a:cubicBezTo>
                    <a:pt x="306121" y="453920"/>
                    <a:pt x="333681" y="437515"/>
                    <a:pt x="363210" y="426360"/>
                  </a:cubicBezTo>
                  <a:cubicBezTo>
                    <a:pt x="432766" y="400112"/>
                    <a:pt x="508885" y="400112"/>
                    <a:pt x="577785" y="426360"/>
                  </a:cubicBezTo>
                  <a:cubicBezTo>
                    <a:pt x="611907" y="438828"/>
                    <a:pt x="642748" y="457201"/>
                    <a:pt x="669651" y="481480"/>
                  </a:cubicBezTo>
                  <a:cubicBezTo>
                    <a:pt x="695899" y="505759"/>
                    <a:pt x="717553" y="534632"/>
                    <a:pt x="731990" y="567441"/>
                  </a:cubicBezTo>
                  <a:cubicBezTo>
                    <a:pt x="762174" y="634373"/>
                    <a:pt x="762174" y="711147"/>
                    <a:pt x="732646" y="778735"/>
                  </a:cubicBezTo>
                  <a:cubicBezTo>
                    <a:pt x="717553" y="811544"/>
                    <a:pt x="695899" y="840417"/>
                    <a:pt x="669651" y="864696"/>
                  </a:cubicBezTo>
                  <a:cubicBezTo>
                    <a:pt x="642748" y="888975"/>
                    <a:pt x="611907" y="908005"/>
                    <a:pt x="577785" y="920472"/>
                  </a:cubicBezTo>
                  <a:cubicBezTo>
                    <a:pt x="497073" y="951313"/>
                    <a:pt x="406519" y="946064"/>
                    <a:pt x="330400" y="905380"/>
                  </a:cubicBezTo>
                  <a:cubicBezTo>
                    <a:pt x="300216" y="889631"/>
                    <a:pt x="273312" y="867977"/>
                    <a:pt x="250345" y="843042"/>
                  </a:cubicBezTo>
                  <a:cubicBezTo>
                    <a:pt x="320557" y="1228882"/>
                    <a:pt x="689993" y="1485453"/>
                    <a:pt x="1075834" y="1415241"/>
                  </a:cubicBezTo>
                  <a:cubicBezTo>
                    <a:pt x="1225446" y="1387681"/>
                    <a:pt x="1361934" y="1313531"/>
                    <a:pt x="1466268" y="1203291"/>
                  </a:cubicBezTo>
                  <a:cubicBezTo>
                    <a:pt x="1451176" y="1206572"/>
                    <a:pt x="1438052" y="1207228"/>
                    <a:pt x="1424928" y="1207884"/>
                  </a:cubicBezTo>
                  <a:moveTo>
                    <a:pt x="1082396" y="558911"/>
                  </a:moveTo>
                  <a:cubicBezTo>
                    <a:pt x="1072553" y="553005"/>
                    <a:pt x="1062054" y="549724"/>
                    <a:pt x="1050899" y="549724"/>
                  </a:cubicBezTo>
                  <a:lnTo>
                    <a:pt x="1042368" y="549724"/>
                  </a:lnTo>
                  <a:cubicBezTo>
                    <a:pt x="1002997" y="551693"/>
                    <a:pt x="983311" y="579253"/>
                    <a:pt x="983311" y="632404"/>
                  </a:cubicBezTo>
                  <a:lnTo>
                    <a:pt x="983311" y="925722"/>
                  </a:lnTo>
                  <a:lnTo>
                    <a:pt x="828450" y="925722"/>
                  </a:lnTo>
                  <a:lnTo>
                    <a:pt x="828450" y="632404"/>
                  </a:lnTo>
                  <a:cubicBezTo>
                    <a:pt x="828450" y="491323"/>
                    <a:pt x="899975" y="417173"/>
                    <a:pt x="1042368" y="409955"/>
                  </a:cubicBezTo>
                  <a:lnTo>
                    <a:pt x="1050899" y="409955"/>
                  </a:lnTo>
                  <a:cubicBezTo>
                    <a:pt x="1061398" y="410611"/>
                    <a:pt x="1071897" y="411268"/>
                    <a:pt x="1082396" y="413236"/>
                  </a:cubicBezTo>
                  <a:lnTo>
                    <a:pt x="1082396" y="558911"/>
                  </a:lnTo>
                  <a:lnTo>
                    <a:pt x="1082396" y="558911"/>
                  </a:lnTo>
                  <a:close/>
                  <a:moveTo>
                    <a:pt x="468201" y="800389"/>
                  </a:moveTo>
                  <a:cubicBezTo>
                    <a:pt x="434079" y="801045"/>
                    <a:pt x="401269" y="787265"/>
                    <a:pt x="377646" y="762986"/>
                  </a:cubicBezTo>
                  <a:cubicBezTo>
                    <a:pt x="352711" y="740020"/>
                    <a:pt x="338275" y="707866"/>
                    <a:pt x="338931" y="673744"/>
                  </a:cubicBezTo>
                  <a:cubicBezTo>
                    <a:pt x="338931" y="651434"/>
                    <a:pt x="345493" y="629779"/>
                    <a:pt x="357304" y="611406"/>
                  </a:cubicBezTo>
                  <a:cubicBezTo>
                    <a:pt x="369116" y="591720"/>
                    <a:pt x="385520" y="575972"/>
                    <a:pt x="405206" y="565473"/>
                  </a:cubicBezTo>
                  <a:cubicBezTo>
                    <a:pt x="444578" y="542506"/>
                    <a:pt x="493136" y="542506"/>
                    <a:pt x="532507" y="565473"/>
                  </a:cubicBezTo>
                  <a:cubicBezTo>
                    <a:pt x="552193" y="576628"/>
                    <a:pt x="568598" y="592376"/>
                    <a:pt x="580409" y="611406"/>
                  </a:cubicBezTo>
                  <a:cubicBezTo>
                    <a:pt x="592221" y="630436"/>
                    <a:pt x="598783" y="652090"/>
                    <a:pt x="598783" y="673744"/>
                  </a:cubicBezTo>
                  <a:cubicBezTo>
                    <a:pt x="599439" y="707866"/>
                    <a:pt x="585003" y="740020"/>
                    <a:pt x="560067" y="762986"/>
                  </a:cubicBezTo>
                  <a:cubicBezTo>
                    <a:pt x="535132" y="787265"/>
                    <a:pt x="502323" y="801702"/>
                    <a:pt x="468201" y="800389"/>
                  </a:cubicBezTo>
                  <a:moveTo>
                    <a:pt x="1520732" y="613375"/>
                  </a:moveTo>
                  <a:cubicBezTo>
                    <a:pt x="1550261" y="662589"/>
                    <a:pt x="1541730" y="724927"/>
                    <a:pt x="1500390" y="764299"/>
                  </a:cubicBezTo>
                  <a:cubicBezTo>
                    <a:pt x="1452488" y="813513"/>
                    <a:pt x="1374401" y="814169"/>
                    <a:pt x="1325843" y="766923"/>
                  </a:cubicBezTo>
                  <a:cubicBezTo>
                    <a:pt x="1325187" y="766267"/>
                    <a:pt x="1323875" y="764955"/>
                    <a:pt x="1323218" y="764299"/>
                  </a:cubicBezTo>
                  <a:cubicBezTo>
                    <a:pt x="1281878" y="724927"/>
                    <a:pt x="1273348" y="662589"/>
                    <a:pt x="1302876" y="613375"/>
                  </a:cubicBezTo>
                  <a:cubicBezTo>
                    <a:pt x="1314688" y="594345"/>
                    <a:pt x="1330436" y="578596"/>
                    <a:pt x="1350122" y="567441"/>
                  </a:cubicBezTo>
                  <a:cubicBezTo>
                    <a:pt x="1369152" y="556286"/>
                    <a:pt x="1390150" y="551036"/>
                    <a:pt x="1411804" y="551036"/>
                  </a:cubicBezTo>
                  <a:cubicBezTo>
                    <a:pt x="1456425" y="552349"/>
                    <a:pt x="1498422" y="575315"/>
                    <a:pt x="1520732" y="613375"/>
                  </a:cubicBezTo>
                  <a:moveTo>
                    <a:pt x="184726" y="854197"/>
                  </a:moveTo>
                  <a:cubicBezTo>
                    <a:pt x="184726" y="904068"/>
                    <a:pt x="144698" y="944095"/>
                    <a:pt x="94828" y="944095"/>
                  </a:cubicBezTo>
                  <a:cubicBezTo>
                    <a:pt x="44957" y="944095"/>
                    <a:pt x="4929" y="904068"/>
                    <a:pt x="4929" y="854197"/>
                  </a:cubicBezTo>
                  <a:cubicBezTo>
                    <a:pt x="4273" y="804326"/>
                    <a:pt x="44957" y="764299"/>
                    <a:pt x="94828" y="764299"/>
                  </a:cubicBezTo>
                  <a:lnTo>
                    <a:pt x="94828" y="764299"/>
                  </a:lnTo>
                  <a:cubicBezTo>
                    <a:pt x="144042" y="764299"/>
                    <a:pt x="184726" y="804983"/>
                    <a:pt x="184726" y="854197"/>
                  </a:cubicBezTo>
                </a:path>
              </a:pathLst>
            </a:custGeom>
            <a:grpFill/>
            <a:ln w="9525" cap="flat">
              <a:noFill/>
              <a:prstDash val="solid"/>
              <a:miter/>
            </a:ln>
          </p:spPr>
          <p:txBody>
            <a:bodyPr rtlCol="0" anchor="ctr"/>
            <a:lstStyle/>
            <a:p>
              <a:endParaRPr lang="en-US"/>
            </a:p>
          </p:txBody>
        </p:sp>
      </p:grpSp>
      <p:sp>
        <p:nvSpPr>
          <p:cNvPr id="15" name="Oval 14">
            <a:extLst>
              <a:ext uri="{FF2B5EF4-FFF2-40B4-BE49-F238E27FC236}">
                <a16:creationId xmlns:a16="http://schemas.microsoft.com/office/drawing/2014/main" id="{211324A4-D807-44A6-BA7C-0DAA716E81C8}"/>
              </a:ext>
            </a:extLst>
          </p:cNvPr>
          <p:cNvSpPr/>
          <p:nvPr userDrawn="1"/>
        </p:nvSpPr>
        <p:spPr>
          <a:xfrm>
            <a:off x="8741979" y="6377638"/>
            <a:ext cx="244366" cy="25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p>
            <a:pPr algn="ctr"/>
            <a:fld id="{CC2D49B7-1862-4B61-96A5-10C75A6DB17B}" type="slidenum">
              <a:rPr lang="en-US" sz="750" smtClean="0">
                <a:solidFill>
                  <a:schemeClr val="bg1"/>
                </a:solidFill>
                <a:latin typeface="+mj-lt"/>
                <a:cs typeface="Arial" panose="020B0604020202020204" pitchFamily="34" charset="0"/>
              </a:rPr>
              <a:t>‹#›</a:t>
            </a:fld>
            <a:endParaRPr lang="en-US" sz="75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84760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BF632A8-8276-4337-B1A6-09C6DD37BFF9}"/>
              </a:ext>
            </a:extLst>
          </p:cNvPr>
          <p:cNvSpPr/>
          <p:nvPr userDrawn="1"/>
        </p:nvSpPr>
        <p:spPr>
          <a:xfrm flipV="1">
            <a:off x="5211111" y="0"/>
            <a:ext cx="3932890" cy="6858000"/>
          </a:xfrm>
          <a:custGeom>
            <a:avLst/>
            <a:gdLst>
              <a:gd name="connsiteX0" fmla="*/ 1773390 w 5243853"/>
              <a:gd name="connsiteY0" fmla="*/ 6858000 h 6858000"/>
              <a:gd name="connsiteX1" fmla="*/ 5243853 w 5243853"/>
              <a:gd name="connsiteY1" fmla="*/ 6858000 h 6858000"/>
              <a:gd name="connsiteX2" fmla="*/ 5243853 w 5243853"/>
              <a:gd name="connsiteY2" fmla="*/ 0 h 6858000"/>
              <a:gd name="connsiteX3" fmla="*/ 794423 w 5243853"/>
              <a:gd name="connsiteY3" fmla="*/ 0 h 6858000"/>
              <a:gd name="connsiteX4" fmla="*/ 785306 w 5243853"/>
              <a:gd name="connsiteY4" fmla="*/ 14420 h 6858000"/>
              <a:gd name="connsiteX5" fmla="*/ 0 w 5243853"/>
              <a:gd name="connsiteY5" fmla="*/ 2795778 h 6858000"/>
              <a:gd name="connsiteX6" fmla="*/ 1706662 w 5243853"/>
              <a:gd name="connsiteY6" fmla="*/ 67909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3853" h="6858000">
                <a:moveTo>
                  <a:pt x="1773390" y="6858000"/>
                </a:moveTo>
                <a:lnTo>
                  <a:pt x="5243853" y="6858000"/>
                </a:lnTo>
                <a:lnTo>
                  <a:pt x="5243853" y="0"/>
                </a:lnTo>
                <a:lnTo>
                  <a:pt x="794423" y="0"/>
                </a:lnTo>
                <a:lnTo>
                  <a:pt x="785306" y="14420"/>
                </a:lnTo>
                <a:cubicBezTo>
                  <a:pt x="279628" y="869298"/>
                  <a:pt x="0" y="1809187"/>
                  <a:pt x="0" y="2795778"/>
                </a:cubicBezTo>
                <a:cubicBezTo>
                  <a:pt x="0" y="4275663"/>
                  <a:pt x="629164" y="5650472"/>
                  <a:pt x="1706662" y="679090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54056DCB-9163-4AD5-90FC-1D6EE05AEBA2}"/>
              </a:ext>
            </a:extLst>
          </p:cNvPr>
          <p:cNvSpPr>
            <a:spLocks noGrp="1"/>
          </p:cNvSpPr>
          <p:nvPr>
            <p:ph type="title"/>
          </p:nvPr>
        </p:nvSpPr>
        <p:spPr>
          <a:xfrm>
            <a:off x="1062038" y="1"/>
            <a:ext cx="4466035" cy="1048059"/>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A861328E-D716-4356-A9E4-1DFEC7A8B74C}"/>
              </a:ext>
            </a:extLst>
          </p:cNvPr>
          <p:cNvSpPr>
            <a:spLocks noGrp="1"/>
          </p:cNvSpPr>
          <p:nvPr>
            <p:ph type="ftr" sz="quarter" idx="11"/>
          </p:nvPr>
        </p:nvSpPr>
        <p:spPr/>
        <p:txBody>
          <a:bodyPr/>
          <a:lstStyle/>
          <a:p>
            <a:endParaRPr lang="en-US"/>
          </a:p>
        </p:txBody>
      </p:sp>
      <p:pic>
        <p:nvPicPr>
          <p:cNvPr id="5" name="Picture 4" descr="iPhone6_mockup_front_white.png">
            <a:extLst>
              <a:ext uri="{FF2B5EF4-FFF2-40B4-BE49-F238E27FC236}">
                <a16:creationId xmlns:a16="http://schemas.microsoft.com/office/drawing/2014/main" id="{B9F5C0AA-C8B8-4423-A23E-FE57980C5E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7974" y="1061920"/>
            <a:ext cx="3004908" cy="5141525"/>
          </a:xfrm>
          <a:prstGeom prst="rect">
            <a:avLst/>
          </a:prstGeom>
        </p:spPr>
      </p:pic>
      <p:sp>
        <p:nvSpPr>
          <p:cNvPr id="6" name="Picture Placeholder 5">
            <a:extLst>
              <a:ext uri="{FF2B5EF4-FFF2-40B4-BE49-F238E27FC236}">
                <a16:creationId xmlns:a16="http://schemas.microsoft.com/office/drawing/2014/main" id="{088A9724-328F-4878-95BC-DF0FF667D593}"/>
              </a:ext>
            </a:extLst>
          </p:cNvPr>
          <p:cNvSpPr>
            <a:spLocks noGrp="1"/>
          </p:cNvSpPr>
          <p:nvPr>
            <p:ph type="pic" sz="quarter" idx="12"/>
          </p:nvPr>
        </p:nvSpPr>
        <p:spPr>
          <a:xfrm>
            <a:off x="5211110" y="1770628"/>
            <a:ext cx="2182747" cy="3745269"/>
          </a:xfrm>
          <a:solidFill>
            <a:schemeClr val="bg1"/>
          </a:solidFill>
        </p:spPr>
        <p:txBody>
          <a:bodyPr/>
          <a:lstStyle/>
          <a:p>
            <a:endParaRPr lang="en-US"/>
          </a:p>
        </p:txBody>
      </p:sp>
      <p:sp>
        <p:nvSpPr>
          <p:cNvPr id="11" name="Content Placeholder 10">
            <a:extLst>
              <a:ext uri="{FF2B5EF4-FFF2-40B4-BE49-F238E27FC236}">
                <a16:creationId xmlns:a16="http://schemas.microsoft.com/office/drawing/2014/main" id="{9EFD1EFF-2C5B-4701-B816-A3A6829F6E7A}"/>
              </a:ext>
            </a:extLst>
          </p:cNvPr>
          <p:cNvSpPr>
            <a:spLocks noGrp="1"/>
          </p:cNvSpPr>
          <p:nvPr>
            <p:ph sz="quarter" idx="13"/>
          </p:nvPr>
        </p:nvSpPr>
        <p:spPr>
          <a:xfrm>
            <a:off x="1062037" y="1268414"/>
            <a:ext cx="3967163"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Oval 9">
            <a:extLst>
              <a:ext uri="{FF2B5EF4-FFF2-40B4-BE49-F238E27FC236}">
                <a16:creationId xmlns:a16="http://schemas.microsoft.com/office/drawing/2014/main" id="{B791CA82-04B4-4924-98BD-E93F2DFB2D0E}"/>
              </a:ext>
            </a:extLst>
          </p:cNvPr>
          <p:cNvSpPr/>
          <p:nvPr userDrawn="1"/>
        </p:nvSpPr>
        <p:spPr>
          <a:xfrm>
            <a:off x="8741979" y="6377638"/>
            <a:ext cx="244366" cy="25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p>
            <a:pPr algn="ctr"/>
            <a:fld id="{CC2D49B7-1862-4B61-96A5-10C75A6DB17B}" type="slidenum">
              <a:rPr lang="en-US" sz="750" smtClean="0">
                <a:solidFill>
                  <a:schemeClr val="bg1"/>
                </a:solidFill>
                <a:latin typeface="+mj-lt"/>
                <a:cs typeface="Arial" panose="020B0604020202020204" pitchFamily="34" charset="0"/>
              </a:rPr>
              <a:t>‹#›</a:t>
            </a:fld>
            <a:endParaRPr lang="en-US" sz="75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353419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BF632A8-8276-4337-B1A6-09C6DD37BFF9}"/>
              </a:ext>
            </a:extLst>
          </p:cNvPr>
          <p:cNvSpPr/>
          <p:nvPr userDrawn="1"/>
        </p:nvSpPr>
        <p:spPr>
          <a:xfrm flipV="1">
            <a:off x="5211111" y="0"/>
            <a:ext cx="3932890" cy="6858000"/>
          </a:xfrm>
          <a:custGeom>
            <a:avLst/>
            <a:gdLst>
              <a:gd name="connsiteX0" fmla="*/ 1773390 w 5243853"/>
              <a:gd name="connsiteY0" fmla="*/ 6858000 h 6858000"/>
              <a:gd name="connsiteX1" fmla="*/ 5243853 w 5243853"/>
              <a:gd name="connsiteY1" fmla="*/ 6858000 h 6858000"/>
              <a:gd name="connsiteX2" fmla="*/ 5243853 w 5243853"/>
              <a:gd name="connsiteY2" fmla="*/ 0 h 6858000"/>
              <a:gd name="connsiteX3" fmla="*/ 794423 w 5243853"/>
              <a:gd name="connsiteY3" fmla="*/ 0 h 6858000"/>
              <a:gd name="connsiteX4" fmla="*/ 785306 w 5243853"/>
              <a:gd name="connsiteY4" fmla="*/ 14420 h 6858000"/>
              <a:gd name="connsiteX5" fmla="*/ 0 w 5243853"/>
              <a:gd name="connsiteY5" fmla="*/ 2795778 h 6858000"/>
              <a:gd name="connsiteX6" fmla="*/ 1706662 w 5243853"/>
              <a:gd name="connsiteY6" fmla="*/ 67909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3853" h="6858000">
                <a:moveTo>
                  <a:pt x="1773390" y="6858000"/>
                </a:moveTo>
                <a:lnTo>
                  <a:pt x="5243853" y="6858000"/>
                </a:lnTo>
                <a:lnTo>
                  <a:pt x="5243853" y="0"/>
                </a:lnTo>
                <a:lnTo>
                  <a:pt x="794423" y="0"/>
                </a:lnTo>
                <a:lnTo>
                  <a:pt x="785306" y="14420"/>
                </a:lnTo>
                <a:cubicBezTo>
                  <a:pt x="279628" y="869298"/>
                  <a:pt x="0" y="1809187"/>
                  <a:pt x="0" y="2795778"/>
                </a:cubicBezTo>
                <a:cubicBezTo>
                  <a:pt x="0" y="4275663"/>
                  <a:pt x="629164" y="5650472"/>
                  <a:pt x="1706662" y="679090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54056DCB-9163-4AD5-90FC-1D6EE05AEBA2}"/>
              </a:ext>
            </a:extLst>
          </p:cNvPr>
          <p:cNvSpPr>
            <a:spLocks noGrp="1"/>
          </p:cNvSpPr>
          <p:nvPr>
            <p:ph type="title"/>
          </p:nvPr>
        </p:nvSpPr>
        <p:spPr>
          <a:xfrm>
            <a:off x="1062038" y="1"/>
            <a:ext cx="3916871" cy="1048059"/>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A861328E-D716-4356-A9E4-1DFEC7A8B74C}"/>
              </a:ext>
            </a:extLst>
          </p:cNvPr>
          <p:cNvSpPr>
            <a:spLocks noGrp="1"/>
          </p:cNvSpPr>
          <p:nvPr>
            <p:ph type="ftr" sz="quarter" idx="11"/>
          </p:nvPr>
        </p:nvSpPr>
        <p:spPr/>
        <p:txBody>
          <a:bodyPr/>
          <a:lstStyle/>
          <a:p>
            <a:endParaRPr lang="en-US"/>
          </a:p>
        </p:txBody>
      </p:sp>
      <p:sp>
        <p:nvSpPr>
          <p:cNvPr id="11" name="Content Placeholder 10">
            <a:extLst>
              <a:ext uri="{FF2B5EF4-FFF2-40B4-BE49-F238E27FC236}">
                <a16:creationId xmlns:a16="http://schemas.microsoft.com/office/drawing/2014/main" id="{9EFD1EFF-2C5B-4701-B816-A3A6829F6E7A}"/>
              </a:ext>
            </a:extLst>
          </p:cNvPr>
          <p:cNvSpPr>
            <a:spLocks noGrp="1"/>
          </p:cNvSpPr>
          <p:nvPr>
            <p:ph sz="quarter" idx="13"/>
          </p:nvPr>
        </p:nvSpPr>
        <p:spPr>
          <a:xfrm>
            <a:off x="1062037" y="1268414"/>
            <a:ext cx="3967163"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9E6469A9-9000-4F92-A570-21955D00E581}"/>
              </a:ext>
            </a:extLst>
          </p:cNvPr>
          <p:cNvGrpSpPr/>
          <p:nvPr userDrawn="1"/>
        </p:nvGrpSpPr>
        <p:grpSpPr>
          <a:xfrm>
            <a:off x="4994133" y="728661"/>
            <a:ext cx="3762914" cy="5735875"/>
            <a:chOff x="2061488" y="1447800"/>
            <a:chExt cx="8719171" cy="13206046"/>
          </a:xfrm>
        </p:grpSpPr>
        <p:pic>
          <p:nvPicPr>
            <p:cNvPr id="10" name="Mini-iPad-B&amp;W-Mockup.png">
              <a:extLst>
                <a:ext uri="{FF2B5EF4-FFF2-40B4-BE49-F238E27FC236}">
                  <a16:creationId xmlns:a16="http://schemas.microsoft.com/office/drawing/2014/main" id="{7DC47377-ED98-4B6E-AFC4-F05650871218}"/>
                </a:ext>
              </a:extLst>
            </p:cNvPr>
            <p:cNvPicPr/>
            <p:nvPr/>
          </p:nvPicPr>
          <p:blipFill rotWithShape="1">
            <a:blip r:embed="rId2" cstate="email">
              <a:extLst>
                <a:ext uri="{28A0092B-C50C-407E-A947-70E740481C1C}">
                  <a14:useLocalDpi xmlns:a14="http://schemas.microsoft.com/office/drawing/2010/main"/>
                </a:ext>
              </a:extLst>
            </a:blip>
            <a:srcRect t="-1" b="-2200"/>
            <a:stretch/>
          </p:blipFill>
          <p:spPr>
            <a:xfrm>
              <a:off x="2061488" y="1447800"/>
              <a:ext cx="8719171" cy="13206046"/>
            </a:xfrm>
            <a:prstGeom prst="rect">
              <a:avLst/>
            </a:prstGeom>
            <a:ln w="12700" cap="flat">
              <a:noFill/>
              <a:miter lim="400000"/>
            </a:ln>
            <a:effectLst/>
          </p:spPr>
        </p:pic>
        <p:sp>
          <p:nvSpPr>
            <p:cNvPr id="12" name="Shape 1101">
              <a:extLst>
                <a:ext uri="{FF2B5EF4-FFF2-40B4-BE49-F238E27FC236}">
                  <a16:creationId xmlns:a16="http://schemas.microsoft.com/office/drawing/2014/main" id="{66828D31-B553-4FC3-80D8-9EE4F51C97DE}"/>
                </a:ext>
              </a:extLst>
            </p:cNvPr>
            <p:cNvSpPr/>
            <p:nvPr/>
          </p:nvSpPr>
          <p:spPr>
            <a:xfrm>
              <a:off x="2541780" y="2710170"/>
              <a:ext cx="7777043" cy="10396230"/>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defTabSz="438164">
                <a:defRPr sz="4000">
                  <a:solidFill>
                    <a:srgbClr val="FFFFFF"/>
                  </a:solidFill>
                  <a:effectLst>
                    <a:outerShdw blurRad="38100" dist="12700" dir="5400000" rotWithShape="0">
                      <a:srgbClr val="000000">
                        <a:alpha val="50000"/>
                      </a:srgbClr>
                    </a:outerShdw>
                  </a:effectLst>
                </a:defRPr>
              </a:pPr>
              <a:endParaRPr sz="3000">
                <a:latin typeface="Calibri Light"/>
              </a:endParaRPr>
            </a:p>
          </p:txBody>
        </p:sp>
      </p:grpSp>
      <p:sp>
        <p:nvSpPr>
          <p:cNvPr id="13" name="Picture Placeholder 5">
            <a:extLst>
              <a:ext uri="{FF2B5EF4-FFF2-40B4-BE49-F238E27FC236}">
                <a16:creationId xmlns:a16="http://schemas.microsoft.com/office/drawing/2014/main" id="{03F558F1-4795-407E-AB07-D8125D5EF73F}"/>
              </a:ext>
            </a:extLst>
          </p:cNvPr>
          <p:cNvSpPr>
            <a:spLocks noGrp="1"/>
          </p:cNvSpPr>
          <p:nvPr>
            <p:ph type="pic" sz="quarter" idx="12"/>
          </p:nvPr>
        </p:nvSpPr>
        <p:spPr>
          <a:xfrm>
            <a:off x="5192580" y="1248482"/>
            <a:ext cx="3366021" cy="4543941"/>
          </a:xfrm>
          <a:solidFill>
            <a:schemeClr val="bg1"/>
          </a:solidFill>
        </p:spPr>
        <p:txBody>
          <a:bodyPr/>
          <a:lstStyle/>
          <a:p>
            <a:endParaRPr lang="en-US"/>
          </a:p>
        </p:txBody>
      </p:sp>
      <p:sp>
        <p:nvSpPr>
          <p:cNvPr id="15" name="Oval 14">
            <a:extLst>
              <a:ext uri="{FF2B5EF4-FFF2-40B4-BE49-F238E27FC236}">
                <a16:creationId xmlns:a16="http://schemas.microsoft.com/office/drawing/2014/main" id="{D0B474AE-24E1-42BA-A7C3-3B75CD270847}"/>
              </a:ext>
            </a:extLst>
          </p:cNvPr>
          <p:cNvSpPr/>
          <p:nvPr userDrawn="1"/>
        </p:nvSpPr>
        <p:spPr>
          <a:xfrm>
            <a:off x="8741979" y="6377638"/>
            <a:ext cx="244366" cy="25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p>
            <a:pPr algn="ctr"/>
            <a:fld id="{CC2D49B7-1862-4B61-96A5-10C75A6DB17B}" type="slidenum">
              <a:rPr lang="en-US" sz="750" smtClean="0">
                <a:solidFill>
                  <a:schemeClr val="bg1"/>
                </a:solidFill>
                <a:latin typeface="+mj-lt"/>
                <a:cs typeface="Arial" panose="020B0604020202020204" pitchFamily="34" charset="0"/>
              </a:rPr>
              <a:t>‹#›</a:t>
            </a:fld>
            <a:endParaRPr lang="en-US" sz="75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98350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3" name="Partial Circle 2">
            <a:extLst>
              <a:ext uri="{FF2B5EF4-FFF2-40B4-BE49-F238E27FC236}">
                <a16:creationId xmlns:a16="http://schemas.microsoft.com/office/drawing/2014/main" id="{CAF2D509-B074-411A-9F47-6C86DAECCBB8}"/>
              </a:ext>
            </a:extLst>
          </p:cNvPr>
          <p:cNvSpPr/>
          <p:nvPr userDrawn="1"/>
        </p:nvSpPr>
        <p:spPr>
          <a:xfrm>
            <a:off x="-4589066" y="1828785"/>
            <a:ext cx="9178131" cy="10115379"/>
          </a:xfrm>
          <a:prstGeom prst="pie">
            <a:avLst>
              <a:gd name="adj1" fmla="val 16199478"/>
              <a:gd name="adj2" fmla="val 135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
        <p:nvSpPr>
          <p:cNvPr id="2" name="Title 1">
            <a:extLst>
              <a:ext uri="{FF2B5EF4-FFF2-40B4-BE49-F238E27FC236}">
                <a16:creationId xmlns:a16="http://schemas.microsoft.com/office/drawing/2014/main" id="{54056DCB-9163-4AD5-90FC-1D6EE05AEBA2}"/>
              </a:ext>
            </a:extLst>
          </p:cNvPr>
          <p:cNvSpPr>
            <a:spLocks noGrp="1"/>
          </p:cNvSpPr>
          <p:nvPr>
            <p:ph type="title"/>
          </p:nvPr>
        </p:nvSpPr>
        <p:spPr>
          <a:xfrm>
            <a:off x="1062038" y="1"/>
            <a:ext cx="7695009" cy="1048059"/>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A861328E-D716-4356-A9E4-1DFEC7A8B74C}"/>
              </a:ext>
            </a:extLst>
          </p:cNvPr>
          <p:cNvSpPr>
            <a:spLocks noGrp="1"/>
          </p:cNvSpPr>
          <p:nvPr>
            <p:ph type="ftr" sz="quarter" idx="11"/>
          </p:nvPr>
        </p:nvSpPr>
        <p:spPr/>
        <p:txBody>
          <a:bodyPr/>
          <a:lstStyle/>
          <a:p>
            <a:endParaRPr lang="en-US"/>
          </a:p>
        </p:txBody>
      </p:sp>
      <p:sp>
        <p:nvSpPr>
          <p:cNvPr id="11" name="Content Placeholder 10">
            <a:extLst>
              <a:ext uri="{FF2B5EF4-FFF2-40B4-BE49-F238E27FC236}">
                <a16:creationId xmlns:a16="http://schemas.microsoft.com/office/drawing/2014/main" id="{9EFD1EFF-2C5B-4701-B816-A3A6829F6E7A}"/>
              </a:ext>
            </a:extLst>
          </p:cNvPr>
          <p:cNvSpPr>
            <a:spLocks noGrp="1"/>
          </p:cNvSpPr>
          <p:nvPr>
            <p:ph sz="quarter" idx="13"/>
          </p:nvPr>
        </p:nvSpPr>
        <p:spPr>
          <a:xfrm>
            <a:off x="4789884" y="1268414"/>
            <a:ext cx="3967163"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EFCC9CE0-2B1C-417A-946F-E60CBC3BCF8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77369" y="1451965"/>
            <a:ext cx="4198274" cy="3954070"/>
          </a:xfrm>
          <a:prstGeom prst="rect">
            <a:avLst/>
          </a:prstGeom>
        </p:spPr>
      </p:pic>
      <p:sp>
        <p:nvSpPr>
          <p:cNvPr id="15" name="Picture Placeholder 5">
            <a:extLst>
              <a:ext uri="{FF2B5EF4-FFF2-40B4-BE49-F238E27FC236}">
                <a16:creationId xmlns:a16="http://schemas.microsoft.com/office/drawing/2014/main" id="{3AFD0FEF-E966-4E1F-BAE1-F70DDAC54BD8}"/>
              </a:ext>
            </a:extLst>
          </p:cNvPr>
          <p:cNvSpPr>
            <a:spLocks noGrp="1"/>
          </p:cNvSpPr>
          <p:nvPr>
            <p:ph type="pic" sz="quarter" idx="14"/>
          </p:nvPr>
        </p:nvSpPr>
        <p:spPr>
          <a:xfrm>
            <a:off x="545148" y="1678108"/>
            <a:ext cx="3662717" cy="2300748"/>
          </a:xfrm>
          <a:solidFill>
            <a:schemeClr val="bg1"/>
          </a:solidFill>
        </p:spPr>
        <p:txBody>
          <a:bodyPr/>
          <a:lstStyle/>
          <a:p>
            <a:endParaRPr lang="en-US"/>
          </a:p>
        </p:txBody>
      </p:sp>
    </p:spTree>
    <p:extLst>
      <p:ext uri="{BB962C8B-B14F-4D97-AF65-F5344CB8AC3E}">
        <p14:creationId xmlns:p14="http://schemas.microsoft.com/office/powerpoint/2010/main" val="2455255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tebook">
    <p:spTree>
      <p:nvGrpSpPr>
        <p:cNvPr id="1" name=""/>
        <p:cNvGrpSpPr/>
        <p:nvPr/>
      </p:nvGrpSpPr>
      <p:grpSpPr>
        <a:xfrm>
          <a:off x="0" y="0"/>
          <a:ext cx="0" cy="0"/>
          <a:chOff x="0" y="0"/>
          <a:chExt cx="0" cy="0"/>
        </a:xfrm>
      </p:grpSpPr>
      <p:sp>
        <p:nvSpPr>
          <p:cNvPr id="8" name="Partial Circle 7">
            <a:extLst>
              <a:ext uri="{FF2B5EF4-FFF2-40B4-BE49-F238E27FC236}">
                <a16:creationId xmlns:a16="http://schemas.microsoft.com/office/drawing/2014/main" id="{C7B70DD7-4223-4F77-A995-AEE58A4CDBA7}"/>
              </a:ext>
            </a:extLst>
          </p:cNvPr>
          <p:cNvSpPr/>
          <p:nvPr userDrawn="1"/>
        </p:nvSpPr>
        <p:spPr>
          <a:xfrm>
            <a:off x="-4589066" y="1828785"/>
            <a:ext cx="9178131" cy="10115379"/>
          </a:xfrm>
          <a:prstGeom prst="pie">
            <a:avLst>
              <a:gd name="adj1" fmla="val 16199478"/>
              <a:gd name="adj2" fmla="val 135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pic>
        <p:nvPicPr>
          <p:cNvPr id="6" name="Picture 5">
            <a:extLst>
              <a:ext uri="{FF2B5EF4-FFF2-40B4-BE49-F238E27FC236}">
                <a16:creationId xmlns:a16="http://schemas.microsoft.com/office/drawing/2014/main" id="{44DD73DC-6C0F-4492-ADDF-A038DAD57D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13" y="1703958"/>
            <a:ext cx="5165108" cy="3107672"/>
          </a:xfrm>
          <a:prstGeom prst="rect">
            <a:avLst/>
          </a:prstGeom>
        </p:spPr>
      </p:pic>
      <p:sp>
        <p:nvSpPr>
          <p:cNvPr id="2" name="Title 1">
            <a:extLst>
              <a:ext uri="{FF2B5EF4-FFF2-40B4-BE49-F238E27FC236}">
                <a16:creationId xmlns:a16="http://schemas.microsoft.com/office/drawing/2014/main" id="{54056DCB-9163-4AD5-90FC-1D6EE05AEBA2}"/>
              </a:ext>
            </a:extLst>
          </p:cNvPr>
          <p:cNvSpPr>
            <a:spLocks noGrp="1"/>
          </p:cNvSpPr>
          <p:nvPr>
            <p:ph type="title"/>
          </p:nvPr>
        </p:nvSpPr>
        <p:spPr>
          <a:xfrm>
            <a:off x="1062038" y="1"/>
            <a:ext cx="7695009" cy="1048059"/>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A861328E-D716-4356-A9E4-1DFEC7A8B74C}"/>
              </a:ext>
            </a:extLst>
          </p:cNvPr>
          <p:cNvSpPr>
            <a:spLocks noGrp="1"/>
          </p:cNvSpPr>
          <p:nvPr>
            <p:ph type="ftr" sz="quarter" idx="11"/>
          </p:nvPr>
        </p:nvSpPr>
        <p:spPr/>
        <p:txBody>
          <a:bodyPr/>
          <a:lstStyle/>
          <a:p>
            <a:endParaRPr lang="en-US"/>
          </a:p>
        </p:txBody>
      </p:sp>
      <p:sp>
        <p:nvSpPr>
          <p:cNvPr id="11" name="Content Placeholder 10">
            <a:extLst>
              <a:ext uri="{FF2B5EF4-FFF2-40B4-BE49-F238E27FC236}">
                <a16:creationId xmlns:a16="http://schemas.microsoft.com/office/drawing/2014/main" id="{9EFD1EFF-2C5B-4701-B816-A3A6829F6E7A}"/>
              </a:ext>
            </a:extLst>
          </p:cNvPr>
          <p:cNvSpPr>
            <a:spLocks noGrp="1"/>
          </p:cNvSpPr>
          <p:nvPr>
            <p:ph sz="quarter" idx="13"/>
          </p:nvPr>
        </p:nvSpPr>
        <p:spPr>
          <a:xfrm>
            <a:off x="4789884" y="1268414"/>
            <a:ext cx="3967163"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5">
            <a:extLst>
              <a:ext uri="{FF2B5EF4-FFF2-40B4-BE49-F238E27FC236}">
                <a16:creationId xmlns:a16="http://schemas.microsoft.com/office/drawing/2014/main" id="{D1B980F8-D0DC-4535-8F76-F1B57D48695A}"/>
              </a:ext>
            </a:extLst>
          </p:cNvPr>
          <p:cNvSpPr>
            <a:spLocks noGrp="1"/>
          </p:cNvSpPr>
          <p:nvPr>
            <p:ph type="pic" sz="quarter" idx="12"/>
          </p:nvPr>
        </p:nvSpPr>
        <p:spPr>
          <a:xfrm>
            <a:off x="746127" y="1848101"/>
            <a:ext cx="3896880" cy="2468260"/>
          </a:xfrm>
          <a:solidFill>
            <a:schemeClr val="bg1"/>
          </a:solidFill>
        </p:spPr>
        <p:txBody>
          <a:bodyPr/>
          <a:lstStyle/>
          <a:p>
            <a:endParaRPr lang="en-US"/>
          </a:p>
        </p:txBody>
      </p:sp>
    </p:spTree>
    <p:extLst>
      <p:ext uri="{BB962C8B-B14F-4D97-AF65-F5344CB8AC3E}">
        <p14:creationId xmlns:p14="http://schemas.microsoft.com/office/powerpoint/2010/main" val="552609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F13C499-423F-4403-9A71-B46926E8B0B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666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grpSp>
        <p:nvGrpSpPr>
          <p:cNvPr id="5" name="Graphic 3">
            <a:extLst>
              <a:ext uri="{FF2B5EF4-FFF2-40B4-BE49-F238E27FC236}">
                <a16:creationId xmlns:a16="http://schemas.microsoft.com/office/drawing/2014/main" id="{99DB9C5E-0CE2-44BE-9551-4B73D8C79EB1}"/>
              </a:ext>
            </a:extLst>
          </p:cNvPr>
          <p:cNvGrpSpPr/>
          <p:nvPr userDrawn="1"/>
        </p:nvGrpSpPr>
        <p:grpSpPr>
          <a:xfrm>
            <a:off x="3961639" y="2903359"/>
            <a:ext cx="1220722" cy="1051281"/>
            <a:chOff x="754759" y="1308708"/>
            <a:chExt cx="1661059" cy="1430497"/>
          </a:xfrm>
          <a:solidFill>
            <a:schemeClr val="bg1"/>
          </a:solidFill>
        </p:grpSpPr>
        <p:sp>
          <p:nvSpPr>
            <p:cNvPr id="6" name="Freeform: Shape 5">
              <a:extLst>
                <a:ext uri="{FF2B5EF4-FFF2-40B4-BE49-F238E27FC236}">
                  <a16:creationId xmlns:a16="http://schemas.microsoft.com/office/drawing/2014/main" id="{55C7C946-33C9-4690-9474-B2209BD1C8A0}"/>
                </a:ext>
              </a:extLst>
            </p:cNvPr>
            <p:cNvSpPr/>
            <p:nvPr/>
          </p:nvSpPr>
          <p:spPr>
            <a:xfrm>
              <a:off x="991882" y="1313695"/>
              <a:ext cx="1423936" cy="1423936"/>
            </a:xfrm>
            <a:custGeom>
              <a:avLst/>
              <a:gdLst>
                <a:gd name="connsiteX0" fmla="*/ 1422065 w 1423935"/>
                <a:gd name="connsiteY0" fmla="*/ 712722 h 1423936"/>
                <a:gd name="connsiteX1" fmla="*/ 712722 w 1423935"/>
                <a:gd name="connsiteY1" fmla="*/ 1422065 h 1423936"/>
                <a:gd name="connsiteX2" fmla="*/ 3379 w 1423935"/>
                <a:gd name="connsiteY2" fmla="*/ 712722 h 1423936"/>
                <a:gd name="connsiteX3" fmla="*/ 712722 w 1423935"/>
                <a:gd name="connsiteY3" fmla="*/ 3379 h 1423936"/>
                <a:gd name="connsiteX4" fmla="*/ 1422065 w 1423935"/>
                <a:gd name="connsiteY4" fmla="*/ 712722 h 142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35" h="1423936">
                  <a:moveTo>
                    <a:pt x="1422065" y="712722"/>
                  </a:moveTo>
                  <a:cubicBezTo>
                    <a:pt x="1422065" y="1104481"/>
                    <a:pt x="1104481" y="1422065"/>
                    <a:pt x="712722" y="1422065"/>
                  </a:cubicBezTo>
                  <a:cubicBezTo>
                    <a:pt x="320962" y="1422065"/>
                    <a:pt x="3379" y="1104481"/>
                    <a:pt x="3379" y="712722"/>
                  </a:cubicBezTo>
                  <a:cubicBezTo>
                    <a:pt x="3379" y="320962"/>
                    <a:pt x="320962" y="3379"/>
                    <a:pt x="712722" y="3379"/>
                  </a:cubicBezTo>
                  <a:cubicBezTo>
                    <a:pt x="1104481" y="3379"/>
                    <a:pt x="1422065" y="320962"/>
                    <a:pt x="1422065" y="712722"/>
                  </a:cubicBezTo>
                  <a:close/>
                </a:path>
              </a:pathLst>
            </a:custGeom>
            <a:solidFill>
              <a:schemeClr val="accent1"/>
            </a:solidFill>
            <a:ln w="653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B59A9B0-5643-4751-8852-A614DE9C84D8}"/>
                </a:ext>
              </a:extLst>
            </p:cNvPr>
            <p:cNvSpPr/>
            <p:nvPr/>
          </p:nvSpPr>
          <p:spPr>
            <a:xfrm>
              <a:off x="754759" y="1308708"/>
              <a:ext cx="1627355" cy="1430497"/>
            </a:xfrm>
            <a:custGeom>
              <a:avLst/>
              <a:gdLst>
                <a:gd name="connsiteX0" fmla="*/ 1424928 w 1627355"/>
                <a:gd name="connsiteY0" fmla="*/ 1207884 h 1430497"/>
                <a:gd name="connsiteX1" fmla="*/ 1397368 w 1627355"/>
                <a:gd name="connsiteY1" fmla="*/ 1207884 h 1430497"/>
                <a:gd name="connsiteX2" fmla="*/ 1221509 w 1627355"/>
                <a:gd name="connsiteY2" fmla="*/ 1140297 h 1430497"/>
                <a:gd name="connsiteX3" fmla="*/ 1168357 w 1627355"/>
                <a:gd name="connsiteY3" fmla="*/ 1060897 h 1430497"/>
                <a:gd name="connsiteX4" fmla="*/ 1316000 w 1627355"/>
                <a:gd name="connsiteY4" fmla="*/ 974936 h 1430497"/>
                <a:gd name="connsiteX5" fmla="*/ 1420991 w 1627355"/>
                <a:gd name="connsiteY5" fmla="*/ 1066147 h 1430497"/>
                <a:gd name="connsiteX6" fmla="*/ 1504984 w 1627355"/>
                <a:gd name="connsiteY6" fmla="*/ 1005777 h 1430497"/>
                <a:gd name="connsiteX7" fmla="*/ 1505640 w 1627355"/>
                <a:gd name="connsiteY7" fmla="*/ 1003809 h 1430497"/>
                <a:gd name="connsiteX8" fmla="*/ 1506952 w 1627355"/>
                <a:gd name="connsiteY8" fmla="*/ 1001184 h 1430497"/>
                <a:gd name="connsiteX9" fmla="*/ 1508921 w 1627355"/>
                <a:gd name="connsiteY9" fmla="*/ 994622 h 1430497"/>
                <a:gd name="connsiteX10" fmla="*/ 1511545 w 1627355"/>
                <a:gd name="connsiteY10" fmla="*/ 982811 h 1430497"/>
                <a:gd name="connsiteX11" fmla="*/ 1511545 w 1627355"/>
                <a:gd name="connsiteY11" fmla="*/ 981498 h 1430497"/>
                <a:gd name="connsiteX12" fmla="*/ 1512202 w 1627355"/>
                <a:gd name="connsiteY12" fmla="*/ 980186 h 1430497"/>
                <a:gd name="connsiteX13" fmla="*/ 1512858 w 1627355"/>
                <a:gd name="connsiteY13" fmla="*/ 978217 h 1430497"/>
                <a:gd name="connsiteX14" fmla="*/ 1512858 w 1627355"/>
                <a:gd name="connsiteY14" fmla="*/ 974936 h 1430497"/>
                <a:gd name="connsiteX15" fmla="*/ 1513514 w 1627355"/>
                <a:gd name="connsiteY15" fmla="*/ 974936 h 1430497"/>
                <a:gd name="connsiteX16" fmla="*/ 1513514 w 1627355"/>
                <a:gd name="connsiteY16" fmla="*/ 923753 h 1430497"/>
                <a:gd name="connsiteX17" fmla="*/ 1509577 w 1627355"/>
                <a:gd name="connsiteY17" fmla="*/ 925722 h 1430497"/>
                <a:gd name="connsiteX18" fmla="*/ 1505640 w 1627355"/>
                <a:gd name="connsiteY18" fmla="*/ 927034 h 1430497"/>
                <a:gd name="connsiteX19" fmla="*/ 1403930 w 1627355"/>
                <a:gd name="connsiteY19" fmla="*/ 946720 h 1430497"/>
                <a:gd name="connsiteX20" fmla="*/ 1271379 w 1627355"/>
                <a:gd name="connsiteY20" fmla="*/ 911286 h 1430497"/>
                <a:gd name="connsiteX21" fmla="*/ 1134891 w 1627355"/>
                <a:gd name="connsiteY21" fmla="*/ 676369 h 1430497"/>
                <a:gd name="connsiteX22" fmla="*/ 1157202 w 1627355"/>
                <a:gd name="connsiteY22" fmla="*/ 570066 h 1430497"/>
                <a:gd name="connsiteX23" fmla="*/ 1403930 w 1627355"/>
                <a:gd name="connsiteY23" fmla="*/ 407987 h 1430497"/>
                <a:gd name="connsiteX24" fmla="*/ 1537793 w 1627355"/>
                <a:gd name="connsiteY24" fmla="*/ 431609 h 1430497"/>
                <a:gd name="connsiteX25" fmla="*/ 1625723 w 1627355"/>
                <a:gd name="connsiteY25" fmla="*/ 498541 h 1430497"/>
                <a:gd name="connsiteX26" fmla="*/ 731990 w 1627355"/>
                <a:gd name="connsiteY26" fmla="*/ 39207 h 1430497"/>
                <a:gd name="connsiteX27" fmla="*/ 281186 w 1627355"/>
                <a:gd name="connsiteY27" fmla="*/ 474262 h 1430497"/>
                <a:gd name="connsiteX28" fmla="*/ 363210 w 1627355"/>
                <a:gd name="connsiteY28" fmla="*/ 426360 h 1430497"/>
                <a:gd name="connsiteX29" fmla="*/ 577785 w 1627355"/>
                <a:gd name="connsiteY29" fmla="*/ 426360 h 1430497"/>
                <a:gd name="connsiteX30" fmla="*/ 669651 w 1627355"/>
                <a:gd name="connsiteY30" fmla="*/ 481480 h 1430497"/>
                <a:gd name="connsiteX31" fmla="*/ 731990 w 1627355"/>
                <a:gd name="connsiteY31" fmla="*/ 567441 h 1430497"/>
                <a:gd name="connsiteX32" fmla="*/ 732646 w 1627355"/>
                <a:gd name="connsiteY32" fmla="*/ 778735 h 1430497"/>
                <a:gd name="connsiteX33" fmla="*/ 669651 w 1627355"/>
                <a:gd name="connsiteY33" fmla="*/ 864696 h 1430497"/>
                <a:gd name="connsiteX34" fmla="*/ 577785 w 1627355"/>
                <a:gd name="connsiteY34" fmla="*/ 920472 h 1430497"/>
                <a:gd name="connsiteX35" fmla="*/ 330400 w 1627355"/>
                <a:gd name="connsiteY35" fmla="*/ 905380 h 1430497"/>
                <a:gd name="connsiteX36" fmla="*/ 250345 w 1627355"/>
                <a:gd name="connsiteY36" fmla="*/ 843042 h 1430497"/>
                <a:gd name="connsiteX37" fmla="*/ 1075834 w 1627355"/>
                <a:gd name="connsiteY37" fmla="*/ 1415241 h 1430497"/>
                <a:gd name="connsiteX38" fmla="*/ 1466268 w 1627355"/>
                <a:gd name="connsiteY38" fmla="*/ 1203291 h 1430497"/>
                <a:gd name="connsiteX39" fmla="*/ 1424928 w 1627355"/>
                <a:gd name="connsiteY39" fmla="*/ 1207884 h 1430497"/>
                <a:gd name="connsiteX40" fmla="*/ 1082396 w 1627355"/>
                <a:gd name="connsiteY40" fmla="*/ 558911 h 1430497"/>
                <a:gd name="connsiteX41" fmla="*/ 1050899 w 1627355"/>
                <a:gd name="connsiteY41" fmla="*/ 549724 h 1430497"/>
                <a:gd name="connsiteX42" fmla="*/ 1042368 w 1627355"/>
                <a:gd name="connsiteY42" fmla="*/ 549724 h 1430497"/>
                <a:gd name="connsiteX43" fmla="*/ 983311 w 1627355"/>
                <a:gd name="connsiteY43" fmla="*/ 632404 h 1430497"/>
                <a:gd name="connsiteX44" fmla="*/ 983311 w 1627355"/>
                <a:gd name="connsiteY44" fmla="*/ 925722 h 1430497"/>
                <a:gd name="connsiteX45" fmla="*/ 828450 w 1627355"/>
                <a:gd name="connsiteY45" fmla="*/ 925722 h 1430497"/>
                <a:gd name="connsiteX46" fmla="*/ 828450 w 1627355"/>
                <a:gd name="connsiteY46" fmla="*/ 632404 h 1430497"/>
                <a:gd name="connsiteX47" fmla="*/ 1042368 w 1627355"/>
                <a:gd name="connsiteY47" fmla="*/ 409955 h 1430497"/>
                <a:gd name="connsiteX48" fmla="*/ 1050899 w 1627355"/>
                <a:gd name="connsiteY48" fmla="*/ 409955 h 1430497"/>
                <a:gd name="connsiteX49" fmla="*/ 1082396 w 1627355"/>
                <a:gd name="connsiteY49" fmla="*/ 413236 h 1430497"/>
                <a:gd name="connsiteX50" fmla="*/ 1082396 w 1627355"/>
                <a:gd name="connsiteY50" fmla="*/ 558911 h 1430497"/>
                <a:gd name="connsiteX51" fmla="*/ 1082396 w 1627355"/>
                <a:gd name="connsiteY51" fmla="*/ 558911 h 1430497"/>
                <a:gd name="connsiteX52" fmla="*/ 468201 w 1627355"/>
                <a:gd name="connsiteY52" fmla="*/ 800389 h 1430497"/>
                <a:gd name="connsiteX53" fmla="*/ 377646 w 1627355"/>
                <a:gd name="connsiteY53" fmla="*/ 762986 h 1430497"/>
                <a:gd name="connsiteX54" fmla="*/ 338931 w 1627355"/>
                <a:gd name="connsiteY54" fmla="*/ 673744 h 1430497"/>
                <a:gd name="connsiteX55" fmla="*/ 357304 w 1627355"/>
                <a:gd name="connsiteY55" fmla="*/ 611406 h 1430497"/>
                <a:gd name="connsiteX56" fmla="*/ 405206 w 1627355"/>
                <a:gd name="connsiteY56" fmla="*/ 565473 h 1430497"/>
                <a:gd name="connsiteX57" fmla="*/ 532507 w 1627355"/>
                <a:gd name="connsiteY57" fmla="*/ 565473 h 1430497"/>
                <a:gd name="connsiteX58" fmla="*/ 580409 w 1627355"/>
                <a:gd name="connsiteY58" fmla="*/ 611406 h 1430497"/>
                <a:gd name="connsiteX59" fmla="*/ 598783 w 1627355"/>
                <a:gd name="connsiteY59" fmla="*/ 673744 h 1430497"/>
                <a:gd name="connsiteX60" fmla="*/ 560067 w 1627355"/>
                <a:gd name="connsiteY60" fmla="*/ 762986 h 1430497"/>
                <a:gd name="connsiteX61" fmla="*/ 468201 w 1627355"/>
                <a:gd name="connsiteY61" fmla="*/ 800389 h 1430497"/>
                <a:gd name="connsiteX62" fmla="*/ 1520732 w 1627355"/>
                <a:gd name="connsiteY62" fmla="*/ 613375 h 1430497"/>
                <a:gd name="connsiteX63" fmla="*/ 1500390 w 1627355"/>
                <a:gd name="connsiteY63" fmla="*/ 764299 h 1430497"/>
                <a:gd name="connsiteX64" fmla="*/ 1325843 w 1627355"/>
                <a:gd name="connsiteY64" fmla="*/ 766923 h 1430497"/>
                <a:gd name="connsiteX65" fmla="*/ 1323218 w 1627355"/>
                <a:gd name="connsiteY65" fmla="*/ 764299 h 1430497"/>
                <a:gd name="connsiteX66" fmla="*/ 1302876 w 1627355"/>
                <a:gd name="connsiteY66" fmla="*/ 613375 h 1430497"/>
                <a:gd name="connsiteX67" fmla="*/ 1350122 w 1627355"/>
                <a:gd name="connsiteY67" fmla="*/ 567441 h 1430497"/>
                <a:gd name="connsiteX68" fmla="*/ 1411804 w 1627355"/>
                <a:gd name="connsiteY68" fmla="*/ 551036 h 1430497"/>
                <a:gd name="connsiteX69" fmla="*/ 1520732 w 1627355"/>
                <a:gd name="connsiteY69" fmla="*/ 613375 h 1430497"/>
                <a:gd name="connsiteX70" fmla="*/ 184726 w 1627355"/>
                <a:gd name="connsiteY70" fmla="*/ 854197 h 1430497"/>
                <a:gd name="connsiteX71" fmla="*/ 94828 w 1627355"/>
                <a:gd name="connsiteY71" fmla="*/ 944095 h 1430497"/>
                <a:gd name="connsiteX72" fmla="*/ 4929 w 1627355"/>
                <a:gd name="connsiteY72" fmla="*/ 854197 h 1430497"/>
                <a:gd name="connsiteX73" fmla="*/ 94828 w 1627355"/>
                <a:gd name="connsiteY73" fmla="*/ 764299 h 1430497"/>
                <a:gd name="connsiteX74" fmla="*/ 94828 w 1627355"/>
                <a:gd name="connsiteY74" fmla="*/ 764299 h 1430497"/>
                <a:gd name="connsiteX75" fmla="*/ 184726 w 1627355"/>
                <a:gd name="connsiteY75" fmla="*/ 854197 h 143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27355" h="1430497">
                  <a:moveTo>
                    <a:pt x="1424928" y="1207884"/>
                  </a:moveTo>
                  <a:lnTo>
                    <a:pt x="1397368" y="1207884"/>
                  </a:lnTo>
                  <a:cubicBezTo>
                    <a:pt x="1323875" y="1205916"/>
                    <a:pt x="1264817" y="1183605"/>
                    <a:pt x="1221509" y="1140297"/>
                  </a:cubicBezTo>
                  <a:cubicBezTo>
                    <a:pt x="1191980" y="1110112"/>
                    <a:pt x="1174263" y="1083864"/>
                    <a:pt x="1168357" y="1060897"/>
                  </a:cubicBezTo>
                  <a:lnTo>
                    <a:pt x="1316000" y="974936"/>
                  </a:lnTo>
                  <a:cubicBezTo>
                    <a:pt x="1319937" y="1028744"/>
                    <a:pt x="1366527" y="1069428"/>
                    <a:pt x="1420991" y="1066147"/>
                  </a:cubicBezTo>
                  <a:cubicBezTo>
                    <a:pt x="1458394" y="1063522"/>
                    <a:pt x="1490547" y="1039899"/>
                    <a:pt x="1504984" y="1005777"/>
                  </a:cubicBezTo>
                  <a:lnTo>
                    <a:pt x="1505640" y="1003809"/>
                  </a:lnTo>
                  <a:lnTo>
                    <a:pt x="1506952" y="1001184"/>
                  </a:lnTo>
                  <a:cubicBezTo>
                    <a:pt x="1507608" y="998559"/>
                    <a:pt x="1508264" y="996591"/>
                    <a:pt x="1508921" y="994622"/>
                  </a:cubicBezTo>
                  <a:cubicBezTo>
                    <a:pt x="1510233" y="990685"/>
                    <a:pt x="1510889" y="986748"/>
                    <a:pt x="1511545" y="982811"/>
                  </a:cubicBezTo>
                  <a:lnTo>
                    <a:pt x="1511545" y="981498"/>
                  </a:lnTo>
                  <a:lnTo>
                    <a:pt x="1512202" y="980186"/>
                  </a:lnTo>
                  <a:lnTo>
                    <a:pt x="1512858" y="978217"/>
                  </a:lnTo>
                  <a:lnTo>
                    <a:pt x="1512858" y="974936"/>
                  </a:lnTo>
                  <a:lnTo>
                    <a:pt x="1513514" y="974936"/>
                  </a:lnTo>
                  <a:lnTo>
                    <a:pt x="1513514" y="923753"/>
                  </a:lnTo>
                  <a:lnTo>
                    <a:pt x="1509577" y="925722"/>
                  </a:lnTo>
                  <a:lnTo>
                    <a:pt x="1505640" y="927034"/>
                  </a:lnTo>
                  <a:cubicBezTo>
                    <a:pt x="1473486" y="940158"/>
                    <a:pt x="1438708" y="947376"/>
                    <a:pt x="1403930" y="946720"/>
                  </a:cubicBezTo>
                  <a:cubicBezTo>
                    <a:pt x="1357340" y="947376"/>
                    <a:pt x="1311407" y="934252"/>
                    <a:pt x="1271379" y="911286"/>
                  </a:cubicBezTo>
                  <a:cubicBezTo>
                    <a:pt x="1186074" y="863384"/>
                    <a:pt x="1134235" y="773485"/>
                    <a:pt x="1134891" y="676369"/>
                  </a:cubicBezTo>
                  <a:cubicBezTo>
                    <a:pt x="1134891" y="639622"/>
                    <a:pt x="1142110" y="603532"/>
                    <a:pt x="1157202" y="570066"/>
                  </a:cubicBezTo>
                  <a:cubicBezTo>
                    <a:pt x="1199854" y="471637"/>
                    <a:pt x="1296971" y="407987"/>
                    <a:pt x="1403930" y="407987"/>
                  </a:cubicBezTo>
                  <a:cubicBezTo>
                    <a:pt x="1464300" y="407987"/>
                    <a:pt x="1508921" y="415861"/>
                    <a:pt x="1537793" y="431609"/>
                  </a:cubicBezTo>
                  <a:cubicBezTo>
                    <a:pt x="1572571" y="446046"/>
                    <a:pt x="1602756" y="469012"/>
                    <a:pt x="1625723" y="498541"/>
                  </a:cubicBezTo>
                  <a:cubicBezTo>
                    <a:pt x="1505640" y="124512"/>
                    <a:pt x="1105363" y="-80876"/>
                    <a:pt x="731990" y="39207"/>
                  </a:cubicBezTo>
                  <a:cubicBezTo>
                    <a:pt x="522008" y="106795"/>
                    <a:pt x="355992" y="267562"/>
                    <a:pt x="281186" y="474262"/>
                  </a:cubicBezTo>
                  <a:cubicBezTo>
                    <a:pt x="306121" y="453920"/>
                    <a:pt x="333681" y="437515"/>
                    <a:pt x="363210" y="426360"/>
                  </a:cubicBezTo>
                  <a:cubicBezTo>
                    <a:pt x="432766" y="400112"/>
                    <a:pt x="508885" y="400112"/>
                    <a:pt x="577785" y="426360"/>
                  </a:cubicBezTo>
                  <a:cubicBezTo>
                    <a:pt x="611907" y="438828"/>
                    <a:pt x="642748" y="457201"/>
                    <a:pt x="669651" y="481480"/>
                  </a:cubicBezTo>
                  <a:cubicBezTo>
                    <a:pt x="695899" y="505759"/>
                    <a:pt x="717553" y="534632"/>
                    <a:pt x="731990" y="567441"/>
                  </a:cubicBezTo>
                  <a:cubicBezTo>
                    <a:pt x="762174" y="634373"/>
                    <a:pt x="762174" y="711147"/>
                    <a:pt x="732646" y="778735"/>
                  </a:cubicBezTo>
                  <a:cubicBezTo>
                    <a:pt x="717553" y="811544"/>
                    <a:pt x="695899" y="840417"/>
                    <a:pt x="669651" y="864696"/>
                  </a:cubicBezTo>
                  <a:cubicBezTo>
                    <a:pt x="642748" y="888975"/>
                    <a:pt x="611907" y="908005"/>
                    <a:pt x="577785" y="920472"/>
                  </a:cubicBezTo>
                  <a:cubicBezTo>
                    <a:pt x="497073" y="951313"/>
                    <a:pt x="406519" y="946064"/>
                    <a:pt x="330400" y="905380"/>
                  </a:cubicBezTo>
                  <a:cubicBezTo>
                    <a:pt x="300216" y="889631"/>
                    <a:pt x="273312" y="867977"/>
                    <a:pt x="250345" y="843042"/>
                  </a:cubicBezTo>
                  <a:cubicBezTo>
                    <a:pt x="320557" y="1228882"/>
                    <a:pt x="689993" y="1485453"/>
                    <a:pt x="1075834" y="1415241"/>
                  </a:cubicBezTo>
                  <a:cubicBezTo>
                    <a:pt x="1225446" y="1387681"/>
                    <a:pt x="1361934" y="1313531"/>
                    <a:pt x="1466268" y="1203291"/>
                  </a:cubicBezTo>
                  <a:cubicBezTo>
                    <a:pt x="1451176" y="1206572"/>
                    <a:pt x="1438052" y="1207228"/>
                    <a:pt x="1424928" y="1207884"/>
                  </a:cubicBezTo>
                  <a:moveTo>
                    <a:pt x="1082396" y="558911"/>
                  </a:moveTo>
                  <a:cubicBezTo>
                    <a:pt x="1072553" y="553005"/>
                    <a:pt x="1062054" y="549724"/>
                    <a:pt x="1050899" y="549724"/>
                  </a:cubicBezTo>
                  <a:lnTo>
                    <a:pt x="1042368" y="549724"/>
                  </a:lnTo>
                  <a:cubicBezTo>
                    <a:pt x="1002997" y="551693"/>
                    <a:pt x="983311" y="579253"/>
                    <a:pt x="983311" y="632404"/>
                  </a:cubicBezTo>
                  <a:lnTo>
                    <a:pt x="983311" y="925722"/>
                  </a:lnTo>
                  <a:lnTo>
                    <a:pt x="828450" y="925722"/>
                  </a:lnTo>
                  <a:lnTo>
                    <a:pt x="828450" y="632404"/>
                  </a:lnTo>
                  <a:cubicBezTo>
                    <a:pt x="828450" y="491323"/>
                    <a:pt x="899975" y="417173"/>
                    <a:pt x="1042368" y="409955"/>
                  </a:cubicBezTo>
                  <a:lnTo>
                    <a:pt x="1050899" y="409955"/>
                  </a:lnTo>
                  <a:cubicBezTo>
                    <a:pt x="1061398" y="410611"/>
                    <a:pt x="1071897" y="411268"/>
                    <a:pt x="1082396" y="413236"/>
                  </a:cubicBezTo>
                  <a:lnTo>
                    <a:pt x="1082396" y="558911"/>
                  </a:lnTo>
                  <a:lnTo>
                    <a:pt x="1082396" y="558911"/>
                  </a:lnTo>
                  <a:close/>
                  <a:moveTo>
                    <a:pt x="468201" y="800389"/>
                  </a:moveTo>
                  <a:cubicBezTo>
                    <a:pt x="434079" y="801045"/>
                    <a:pt x="401269" y="787265"/>
                    <a:pt x="377646" y="762986"/>
                  </a:cubicBezTo>
                  <a:cubicBezTo>
                    <a:pt x="352711" y="740020"/>
                    <a:pt x="338275" y="707866"/>
                    <a:pt x="338931" y="673744"/>
                  </a:cubicBezTo>
                  <a:cubicBezTo>
                    <a:pt x="338931" y="651434"/>
                    <a:pt x="345493" y="629779"/>
                    <a:pt x="357304" y="611406"/>
                  </a:cubicBezTo>
                  <a:cubicBezTo>
                    <a:pt x="369116" y="591720"/>
                    <a:pt x="385520" y="575972"/>
                    <a:pt x="405206" y="565473"/>
                  </a:cubicBezTo>
                  <a:cubicBezTo>
                    <a:pt x="444578" y="542506"/>
                    <a:pt x="493136" y="542506"/>
                    <a:pt x="532507" y="565473"/>
                  </a:cubicBezTo>
                  <a:cubicBezTo>
                    <a:pt x="552193" y="576628"/>
                    <a:pt x="568598" y="592376"/>
                    <a:pt x="580409" y="611406"/>
                  </a:cubicBezTo>
                  <a:cubicBezTo>
                    <a:pt x="592221" y="630436"/>
                    <a:pt x="598783" y="652090"/>
                    <a:pt x="598783" y="673744"/>
                  </a:cubicBezTo>
                  <a:cubicBezTo>
                    <a:pt x="599439" y="707866"/>
                    <a:pt x="585003" y="740020"/>
                    <a:pt x="560067" y="762986"/>
                  </a:cubicBezTo>
                  <a:cubicBezTo>
                    <a:pt x="535132" y="787265"/>
                    <a:pt x="502323" y="801702"/>
                    <a:pt x="468201" y="800389"/>
                  </a:cubicBezTo>
                  <a:moveTo>
                    <a:pt x="1520732" y="613375"/>
                  </a:moveTo>
                  <a:cubicBezTo>
                    <a:pt x="1550261" y="662589"/>
                    <a:pt x="1541730" y="724927"/>
                    <a:pt x="1500390" y="764299"/>
                  </a:cubicBezTo>
                  <a:cubicBezTo>
                    <a:pt x="1452488" y="813513"/>
                    <a:pt x="1374401" y="814169"/>
                    <a:pt x="1325843" y="766923"/>
                  </a:cubicBezTo>
                  <a:cubicBezTo>
                    <a:pt x="1325187" y="766267"/>
                    <a:pt x="1323875" y="764955"/>
                    <a:pt x="1323218" y="764299"/>
                  </a:cubicBezTo>
                  <a:cubicBezTo>
                    <a:pt x="1281878" y="724927"/>
                    <a:pt x="1273348" y="662589"/>
                    <a:pt x="1302876" y="613375"/>
                  </a:cubicBezTo>
                  <a:cubicBezTo>
                    <a:pt x="1314688" y="594345"/>
                    <a:pt x="1330436" y="578596"/>
                    <a:pt x="1350122" y="567441"/>
                  </a:cubicBezTo>
                  <a:cubicBezTo>
                    <a:pt x="1369152" y="556286"/>
                    <a:pt x="1390150" y="551036"/>
                    <a:pt x="1411804" y="551036"/>
                  </a:cubicBezTo>
                  <a:cubicBezTo>
                    <a:pt x="1456425" y="552349"/>
                    <a:pt x="1498422" y="575315"/>
                    <a:pt x="1520732" y="613375"/>
                  </a:cubicBezTo>
                  <a:moveTo>
                    <a:pt x="184726" y="854197"/>
                  </a:moveTo>
                  <a:cubicBezTo>
                    <a:pt x="184726" y="904068"/>
                    <a:pt x="144698" y="944095"/>
                    <a:pt x="94828" y="944095"/>
                  </a:cubicBezTo>
                  <a:cubicBezTo>
                    <a:pt x="44957" y="944095"/>
                    <a:pt x="4929" y="904068"/>
                    <a:pt x="4929" y="854197"/>
                  </a:cubicBezTo>
                  <a:cubicBezTo>
                    <a:pt x="4273" y="804326"/>
                    <a:pt x="44957" y="764299"/>
                    <a:pt x="94828" y="764299"/>
                  </a:cubicBezTo>
                  <a:lnTo>
                    <a:pt x="94828" y="764299"/>
                  </a:lnTo>
                  <a:cubicBezTo>
                    <a:pt x="144042" y="764299"/>
                    <a:pt x="184726" y="804983"/>
                    <a:pt x="184726" y="854197"/>
                  </a:cubicBezTo>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9834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1F62-9DB2-44C1-B740-EED7328BC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EF8C91-2AAF-42E1-A331-190C6A635F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7CACBB-7C9C-4E0E-A5D3-85D930CA79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8466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1F62-9DB2-44C1-B740-EED7328BCD6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EF8C91-2AAF-42E1-A331-190C6A635F69}"/>
              </a:ext>
            </a:extLst>
          </p:cNvPr>
          <p:cNvSpPr>
            <a:spLocks noGrp="1"/>
          </p:cNvSpPr>
          <p:nvPr>
            <p:ph idx="1"/>
          </p:nvPr>
        </p:nvSpPr>
        <p:spPr>
          <a:xfrm>
            <a:off x="1062038" y="1268414"/>
            <a:ext cx="7695009" cy="4860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7CACBB-7C9C-4E0E-A5D3-85D930CA792D}"/>
              </a:ext>
            </a:extLst>
          </p:cNvPr>
          <p:cNvSpPr>
            <a:spLocks noGrp="1"/>
          </p:cNvSpPr>
          <p:nvPr>
            <p:ph type="ftr" sz="quarter" idx="11"/>
          </p:nvPr>
        </p:nvSpPr>
        <p:spPr/>
        <p:txBody>
          <a:bodyPr/>
          <a:lstStyle/>
          <a:p>
            <a:endParaRPr lang="en-US"/>
          </a:p>
        </p:txBody>
      </p:sp>
      <p:grpSp>
        <p:nvGrpSpPr>
          <p:cNvPr id="9" name="Graphic 3">
            <a:extLst>
              <a:ext uri="{FF2B5EF4-FFF2-40B4-BE49-F238E27FC236}">
                <a16:creationId xmlns:a16="http://schemas.microsoft.com/office/drawing/2014/main" id="{C85B7662-3EB8-4477-B79C-BF186CD2301C}"/>
              </a:ext>
            </a:extLst>
          </p:cNvPr>
          <p:cNvGrpSpPr/>
          <p:nvPr userDrawn="1"/>
        </p:nvGrpSpPr>
        <p:grpSpPr>
          <a:xfrm>
            <a:off x="163331" y="498011"/>
            <a:ext cx="664259" cy="572001"/>
            <a:chOff x="759688" y="1313793"/>
            <a:chExt cx="1653603" cy="1423936"/>
          </a:xfrm>
          <a:solidFill>
            <a:schemeClr val="bg1"/>
          </a:solidFill>
        </p:grpSpPr>
        <p:sp>
          <p:nvSpPr>
            <p:cNvPr id="14" name="Freeform: Shape 13">
              <a:extLst>
                <a:ext uri="{FF2B5EF4-FFF2-40B4-BE49-F238E27FC236}">
                  <a16:creationId xmlns:a16="http://schemas.microsoft.com/office/drawing/2014/main" id="{2BF79FB2-8437-41FE-8726-C3A66D3B0413}"/>
                </a:ext>
              </a:extLst>
            </p:cNvPr>
            <p:cNvSpPr/>
            <p:nvPr/>
          </p:nvSpPr>
          <p:spPr>
            <a:xfrm>
              <a:off x="991882" y="1313695"/>
              <a:ext cx="1423936" cy="1423936"/>
            </a:xfrm>
            <a:custGeom>
              <a:avLst/>
              <a:gdLst>
                <a:gd name="connsiteX0" fmla="*/ 1422065 w 1423935"/>
                <a:gd name="connsiteY0" fmla="*/ 712722 h 1423936"/>
                <a:gd name="connsiteX1" fmla="*/ 712722 w 1423935"/>
                <a:gd name="connsiteY1" fmla="*/ 1422065 h 1423936"/>
                <a:gd name="connsiteX2" fmla="*/ 3379 w 1423935"/>
                <a:gd name="connsiteY2" fmla="*/ 712722 h 1423936"/>
                <a:gd name="connsiteX3" fmla="*/ 712722 w 1423935"/>
                <a:gd name="connsiteY3" fmla="*/ 3379 h 1423936"/>
                <a:gd name="connsiteX4" fmla="*/ 1422065 w 1423935"/>
                <a:gd name="connsiteY4" fmla="*/ 712722 h 142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35" h="1423936">
                  <a:moveTo>
                    <a:pt x="1422065" y="712722"/>
                  </a:moveTo>
                  <a:cubicBezTo>
                    <a:pt x="1422065" y="1104481"/>
                    <a:pt x="1104481" y="1422065"/>
                    <a:pt x="712722" y="1422065"/>
                  </a:cubicBezTo>
                  <a:cubicBezTo>
                    <a:pt x="320962" y="1422065"/>
                    <a:pt x="3379" y="1104481"/>
                    <a:pt x="3379" y="712722"/>
                  </a:cubicBezTo>
                  <a:cubicBezTo>
                    <a:pt x="3379" y="320962"/>
                    <a:pt x="320962" y="3379"/>
                    <a:pt x="712722" y="3379"/>
                  </a:cubicBezTo>
                  <a:cubicBezTo>
                    <a:pt x="1104481" y="3379"/>
                    <a:pt x="1422065" y="320962"/>
                    <a:pt x="1422065" y="712722"/>
                  </a:cubicBezTo>
                  <a:close/>
                </a:path>
              </a:pathLst>
            </a:custGeom>
            <a:solidFill>
              <a:schemeClr val="accent1"/>
            </a:solidFill>
            <a:ln w="653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018BAD5-B0F4-4CBB-8E11-EF89ED0B13F4}"/>
                </a:ext>
              </a:extLst>
            </p:cNvPr>
            <p:cNvSpPr/>
            <p:nvPr/>
          </p:nvSpPr>
          <p:spPr>
            <a:xfrm>
              <a:off x="754759" y="1308708"/>
              <a:ext cx="1627355" cy="1430498"/>
            </a:xfrm>
            <a:custGeom>
              <a:avLst/>
              <a:gdLst>
                <a:gd name="connsiteX0" fmla="*/ 1424928 w 1627355"/>
                <a:gd name="connsiteY0" fmla="*/ 1207884 h 1430497"/>
                <a:gd name="connsiteX1" fmla="*/ 1397368 w 1627355"/>
                <a:gd name="connsiteY1" fmla="*/ 1207884 h 1430497"/>
                <a:gd name="connsiteX2" fmla="*/ 1221509 w 1627355"/>
                <a:gd name="connsiteY2" fmla="*/ 1140297 h 1430497"/>
                <a:gd name="connsiteX3" fmla="*/ 1168357 w 1627355"/>
                <a:gd name="connsiteY3" fmla="*/ 1060897 h 1430497"/>
                <a:gd name="connsiteX4" fmla="*/ 1316000 w 1627355"/>
                <a:gd name="connsiteY4" fmla="*/ 974936 h 1430497"/>
                <a:gd name="connsiteX5" fmla="*/ 1420991 w 1627355"/>
                <a:gd name="connsiteY5" fmla="*/ 1066147 h 1430497"/>
                <a:gd name="connsiteX6" fmla="*/ 1504984 w 1627355"/>
                <a:gd name="connsiteY6" fmla="*/ 1005777 h 1430497"/>
                <a:gd name="connsiteX7" fmla="*/ 1505640 w 1627355"/>
                <a:gd name="connsiteY7" fmla="*/ 1003809 h 1430497"/>
                <a:gd name="connsiteX8" fmla="*/ 1506952 w 1627355"/>
                <a:gd name="connsiteY8" fmla="*/ 1001184 h 1430497"/>
                <a:gd name="connsiteX9" fmla="*/ 1508921 w 1627355"/>
                <a:gd name="connsiteY9" fmla="*/ 994622 h 1430497"/>
                <a:gd name="connsiteX10" fmla="*/ 1511545 w 1627355"/>
                <a:gd name="connsiteY10" fmla="*/ 982811 h 1430497"/>
                <a:gd name="connsiteX11" fmla="*/ 1511545 w 1627355"/>
                <a:gd name="connsiteY11" fmla="*/ 981498 h 1430497"/>
                <a:gd name="connsiteX12" fmla="*/ 1512202 w 1627355"/>
                <a:gd name="connsiteY12" fmla="*/ 980186 h 1430497"/>
                <a:gd name="connsiteX13" fmla="*/ 1512858 w 1627355"/>
                <a:gd name="connsiteY13" fmla="*/ 978217 h 1430497"/>
                <a:gd name="connsiteX14" fmla="*/ 1512858 w 1627355"/>
                <a:gd name="connsiteY14" fmla="*/ 974936 h 1430497"/>
                <a:gd name="connsiteX15" fmla="*/ 1513514 w 1627355"/>
                <a:gd name="connsiteY15" fmla="*/ 974936 h 1430497"/>
                <a:gd name="connsiteX16" fmla="*/ 1513514 w 1627355"/>
                <a:gd name="connsiteY16" fmla="*/ 923753 h 1430497"/>
                <a:gd name="connsiteX17" fmla="*/ 1509577 w 1627355"/>
                <a:gd name="connsiteY17" fmla="*/ 925722 h 1430497"/>
                <a:gd name="connsiteX18" fmla="*/ 1505640 w 1627355"/>
                <a:gd name="connsiteY18" fmla="*/ 927034 h 1430497"/>
                <a:gd name="connsiteX19" fmla="*/ 1403930 w 1627355"/>
                <a:gd name="connsiteY19" fmla="*/ 946720 h 1430497"/>
                <a:gd name="connsiteX20" fmla="*/ 1271379 w 1627355"/>
                <a:gd name="connsiteY20" fmla="*/ 911286 h 1430497"/>
                <a:gd name="connsiteX21" fmla="*/ 1134891 w 1627355"/>
                <a:gd name="connsiteY21" fmla="*/ 676369 h 1430497"/>
                <a:gd name="connsiteX22" fmla="*/ 1157202 w 1627355"/>
                <a:gd name="connsiteY22" fmla="*/ 570066 h 1430497"/>
                <a:gd name="connsiteX23" fmla="*/ 1403930 w 1627355"/>
                <a:gd name="connsiteY23" fmla="*/ 407987 h 1430497"/>
                <a:gd name="connsiteX24" fmla="*/ 1537793 w 1627355"/>
                <a:gd name="connsiteY24" fmla="*/ 431609 h 1430497"/>
                <a:gd name="connsiteX25" fmla="*/ 1625723 w 1627355"/>
                <a:gd name="connsiteY25" fmla="*/ 498541 h 1430497"/>
                <a:gd name="connsiteX26" fmla="*/ 731990 w 1627355"/>
                <a:gd name="connsiteY26" fmla="*/ 39207 h 1430497"/>
                <a:gd name="connsiteX27" fmla="*/ 281186 w 1627355"/>
                <a:gd name="connsiteY27" fmla="*/ 474262 h 1430497"/>
                <a:gd name="connsiteX28" fmla="*/ 363210 w 1627355"/>
                <a:gd name="connsiteY28" fmla="*/ 426360 h 1430497"/>
                <a:gd name="connsiteX29" fmla="*/ 577785 w 1627355"/>
                <a:gd name="connsiteY29" fmla="*/ 426360 h 1430497"/>
                <a:gd name="connsiteX30" fmla="*/ 669651 w 1627355"/>
                <a:gd name="connsiteY30" fmla="*/ 481480 h 1430497"/>
                <a:gd name="connsiteX31" fmla="*/ 731990 w 1627355"/>
                <a:gd name="connsiteY31" fmla="*/ 567441 h 1430497"/>
                <a:gd name="connsiteX32" fmla="*/ 732646 w 1627355"/>
                <a:gd name="connsiteY32" fmla="*/ 778735 h 1430497"/>
                <a:gd name="connsiteX33" fmla="*/ 669651 w 1627355"/>
                <a:gd name="connsiteY33" fmla="*/ 864696 h 1430497"/>
                <a:gd name="connsiteX34" fmla="*/ 577785 w 1627355"/>
                <a:gd name="connsiteY34" fmla="*/ 920472 h 1430497"/>
                <a:gd name="connsiteX35" fmla="*/ 330400 w 1627355"/>
                <a:gd name="connsiteY35" fmla="*/ 905380 h 1430497"/>
                <a:gd name="connsiteX36" fmla="*/ 250345 w 1627355"/>
                <a:gd name="connsiteY36" fmla="*/ 843042 h 1430497"/>
                <a:gd name="connsiteX37" fmla="*/ 1075834 w 1627355"/>
                <a:gd name="connsiteY37" fmla="*/ 1415241 h 1430497"/>
                <a:gd name="connsiteX38" fmla="*/ 1466268 w 1627355"/>
                <a:gd name="connsiteY38" fmla="*/ 1203291 h 1430497"/>
                <a:gd name="connsiteX39" fmla="*/ 1424928 w 1627355"/>
                <a:gd name="connsiteY39" fmla="*/ 1207884 h 1430497"/>
                <a:gd name="connsiteX40" fmla="*/ 1082396 w 1627355"/>
                <a:gd name="connsiteY40" fmla="*/ 558911 h 1430497"/>
                <a:gd name="connsiteX41" fmla="*/ 1050899 w 1627355"/>
                <a:gd name="connsiteY41" fmla="*/ 549724 h 1430497"/>
                <a:gd name="connsiteX42" fmla="*/ 1042368 w 1627355"/>
                <a:gd name="connsiteY42" fmla="*/ 549724 h 1430497"/>
                <a:gd name="connsiteX43" fmla="*/ 983311 w 1627355"/>
                <a:gd name="connsiteY43" fmla="*/ 632404 h 1430497"/>
                <a:gd name="connsiteX44" fmla="*/ 983311 w 1627355"/>
                <a:gd name="connsiteY44" fmla="*/ 925722 h 1430497"/>
                <a:gd name="connsiteX45" fmla="*/ 828450 w 1627355"/>
                <a:gd name="connsiteY45" fmla="*/ 925722 h 1430497"/>
                <a:gd name="connsiteX46" fmla="*/ 828450 w 1627355"/>
                <a:gd name="connsiteY46" fmla="*/ 632404 h 1430497"/>
                <a:gd name="connsiteX47" fmla="*/ 1042368 w 1627355"/>
                <a:gd name="connsiteY47" fmla="*/ 409955 h 1430497"/>
                <a:gd name="connsiteX48" fmla="*/ 1050899 w 1627355"/>
                <a:gd name="connsiteY48" fmla="*/ 409955 h 1430497"/>
                <a:gd name="connsiteX49" fmla="*/ 1082396 w 1627355"/>
                <a:gd name="connsiteY49" fmla="*/ 413236 h 1430497"/>
                <a:gd name="connsiteX50" fmla="*/ 1082396 w 1627355"/>
                <a:gd name="connsiteY50" fmla="*/ 558911 h 1430497"/>
                <a:gd name="connsiteX51" fmla="*/ 1082396 w 1627355"/>
                <a:gd name="connsiteY51" fmla="*/ 558911 h 1430497"/>
                <a:gd name="connsiteX52" fmla="*/ 468201 w 1627355"/>
                <a:gd name="connsiteY52" fmla="*/ 800389 h 1430497"/>
                <a:gd name="connsiteX53" fmla="*/ 377646 w 1627355"/>
                <a:gd name="connsiteY53" fmla="*/ 762986 h 1430497"/>
                <a:gd name="connsiteX54" fmla="*/ 338931 w 1627355"/>
                <a:gd name="connsiteY54" fmla="*/ 673744 h 1430497"/>
                <a:gd name="connsiteX55" fmla="*/ 357304 w 1627355"/>
                <a:gd name="connsiteY55" fmla="*/ 611406 h 1430497"/>
                <a:gd name="connsiteX56" fmla="*/ 405206 w 1627355"/>
                <a:gd name="connsiteY56" fmla="*/ 565473 h 1430497"/>
                <a:gd name="connsiteX57" fmla="*/ 532507 w 1627355"/>
                <a:gd name="connsiteY57" fmla="*/ 565473 h 1430497"/>
                <a:gd name="connsiteX58" fmla="*/ 580409 w 1627355"/>
                <a:gd name="connsiteY58" fmla="*/ 611406 h 1430497"/>
                <a:gd name="connsiteX59" fmla="*/ 598783 w 1627355"/>
                <a:gd name="connsiteY59" fmla="*/ 673744 h 1430497"/>
                <a:gd name="connsiteX60" fmla="*/ 560067 w 1627355"/>
                <a:gd name="connsiteY60" fmla="*/ 762986 h 1430497"/>
                <a:gd name="connsiteX61" fmla="*/ 468201 w 1627355"/>
                <a:gd name="connsiteY61" fmla="*/ 800389 h 1430497"/>
                <a:gd name="connsiteX62" fmla="*/ 1520732 w 1627355"/>
                <a:gd name="connsiteY62" fmla="*/ 613375 h 1430497"/>
                <a:gd name="connsiteX63" fmla="*/ 1500390 w 1627355"/>
                <a:gd name="connsiteY63" fmla="*/ 764299 h 1430497"/>
                <a:gd name="connsiteX64" fmla="*/ 1325843 w 1627355"/>
                <a:gd name="connsiteY64" fmla="*/ 766923 h 1430497"/>
                <a:gd name="connsiteX65" fmla="*/ 1323218 w 1627355"/>
                <a:gd name="connsiteY65" fmla="*/ 764299 h 1430497"/>
                <a:gd name="connsiteX66" fmla="*/ 1302876 w 1627355"/>
                <a:gd name="connsiteY66" fmla="*/ 613375 h 1430497"/>
                <a:gd name="connsiteX67" fmla="*/ 1350122 w 1627355"/>
                <a:gd name="connsiteY67" fmla="*/ 567441 h 1430497"/>
                <a:gd name="connsiteX68" fmla="*/ 1411804 w 1627355"/>
                <a:gd name="connsiteY68" fmla="*/ 551036 h 1430497"/>
                <a:gd name="connsiteX69" fmla="*/ 1520732 w 1627355"/>
                <a:gd name="connsiteY69" fmla="*/ 613375 h 1430497"/>
                <a:gd name="connsiteX70" fmla="*/ 184726 w 1627355"/>
                <a:gd name="connsiteY70" fmla="*/ 854197 h 1430497"/>
                <a:gd name="connsiteX71" fmla="*/ 94828 w 1627355"/>
                <a:gd name="connsiteY71" fmla="*/ 944095 h 1430497"/>
                <a:gd name="connsiteX72" fmla="*/ 4929 w 1627355"/>
                <a:gd name="connsiteY72" fmla="*/ 854197 h 1430497"/>
                <a:gd name="connsiteX73" fmla="*/ 94828 w 1627355"/>
                <a:gd name="connsiteY73" fmla="*/ 764299 h 1430497"/>
                <a:gd name="connsiteX74" fmla="*/ 94828 w 1627355"/>
                <a:gd name="connsiteY74" fmla="*/ 764299 h 1430497"/>
                <a:gd name="connsiteX75" fmla="*/ 184726 w 1627355"/>
                <a:gd name="connsiteY75" fmla="*/ 854197 h 143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27355" h="1430497">
                  <a:moveTo>
                    <a:pt x="1424928" y="1207884"/>
                  </a:moveTo>
                  <a:lnTo>
                    <a:pt x="1397368" y="1207884"/>
                  </a:lnTo>
                  <a:cubicBezTo>
                    <a:pt x="1323875" y="1205916"/>
                    <a:pt x="1264817" y="1183605"/>
                    <a:pt x="1221509" y="1140297"/>
                  </a:cubicBezTo>
                  <a:cubicBezTo>
                    <a:pt x="1191980" y="1110112"/>
                    <a:pt x="1174263" y="1083864"/>
                    <a:pt x="1168357" y="1060897"/>
                  </a:cubicBezTo>
                  <a:lnTo>
                    <a:pt x="1316000" y="974936"/>
                  </a:lnTo>
                  <a:cubicBezTo>
                    <a:pt x="1319937" y="1028744"/>
                    <a:pt x="1366527" y="1069428"/>
                    <a:pt x="1420991" y="1066147"/>
                  </a:cubicBezTo>
                  <a:cubicBezTo>
                    <a:pt x="1458394" y="1063522"/>
                    <a:pt x="1490547" y="1039899"/>
                    <a:pt x="1504984" y="1005777"/>
                  </a:cubicBezTo>
                  <a:lnTo>
                    <a:pt x="1505640" y="1003809"/>
                  </a:lnTo>
                  <a:lnTo>
                    <a:pt x="1506952" y="1001184"/>
                  </a:lnTo>
                  <a:cubicBezTo>
                    <a:pt x="1507608" y="998559"/>
                    <a:pt x="1508264" y="996591"/>
                    <a:pt x="1508921" y="994622"/>
                  </a:cubicBezTo>
                  <a:cubicBezTo>
                    <a:pt x="1510233" y="990685"/>
                    <a:pt x="1510889" y="986748"/>
                    <a:pt x="1511545" y="982811"/>
                  </a:cubicBezTo>
                  <a:lnTo>
                    <a:pt x="1511545" y="981498"/>
                  </a:lnTo>
                  <a:lnTo>
                    <a:pt x="1512202" y="980186"/>
                  </a:lnTo>
                  <a:lnTo>
                    <a:pt x="1512858" y="978217"/>
                  </a:lnTo>
                  <a:lnTo>
                    <a:pt x="1512858" y="974936"/>
                  </a:lnTo>
                  <a:lnTo>
                    <a:pt x="1513514" y="974936"/>
                  </a:lnTo>
                  <a:lnTo>
                    <a:pt x="1513514" y="923753"/>
                  </a:lnTo>
                  <a:lnTo>
                    <a:pt x="1509577" y="925722"/>
                  </a:lnTo>
                  <a:lnTo>
                    <a:pt x="1505640" y="927034"/>
                  </a:lnTo>
                  <a:cubicBezTo>
                    <a:pt x="1473486" y="940158"/>
                    <a:pt x="1438708" y="947376"/>
                    <a:pt x="1403930" y="946720"/>
                  </a:cubicBezTo>
                  <a:cubicBezTo>
                    <a:pt x="1357340" y="947376"/>
                    <a:pt x="1311407" y="934252"/>
                    <a:pt x="1271379" y="911286"/>
                  </a:cubicBezTo>
                  <a:cubicBezTo>
                    <a:pt x="1186074" y="863384"/>
                    <a:pt x="1134235" y="773485"/>
                    <a:pt x="1134891" y="676369"/>
                  </a:cubicBezTo>
                  <a:cubicBezTo>
                    <a:pt x="1134891" y="639622"/>
                    <a:pt x="1142110" y="603532"/>
                    <a:pt x="1157202" y="570066"/>
                  </a:cubicBezTo>
                  <a:cubicBezTo>
                    <a:pt x="1199854" y="471637"/>
                    <a:pt x="1296971" y="407987"/>
                    <a:pt x="1403930" y="407987"/>
                  </a:cubicBezTo>
                  <a:cubicBezTo>
                    <a:pt x="1464300" y="407987"/>
                    <a:pt x="1508921" y="415861"/>
                    <a:pt x="1537793" y="431609"/>
                  </a:cubicBezTo>
                  <a:cubicBezTo>
                    <a:pt x="1572571" y="446046"/>
                    <a:pt x="1602756" y="469012"/>
                    <a:pt x="1625723" y="498541"/>
                  </a:cubicBezTo>
                  <a:cubicBezTo>
                    <a:pt x="1505640" y="124512"/>
                    <a:pt x="1105363" y="-80876"/>
                    <a:pt x="731990" y="39207"/>
                  </a:cubicBezTo>
                  <a:cubicBezTo>
                    <a:pt x="522008" y="106795"/>
                    <a:pt x="355992" y="267562"/>
                    <a:pt x="281186" y="474262"/>
                  </a:cubicBezTo>
                  <a:cubicBezTo>
                    <a:pt x="306121" y="453920"/>
                    <a:pt x="333681" y="437515"/>
                    <a:pt x="363210" y="426360"/>
                  </a:cubicBezTo>
                  <a:cubicBezTo>
                    <a:pt x="432766" y="400112"/>
                    <a:pt x="508885" y="400112"/>
                    <a:pt x="577785" y="426360"/>
                  </a:cubicBezTo>
                  <a:cubicBezTo>
                    <a:pt x="611907" y="438828"/>
                    <a:pt x="642748" y="457201"/>
                    <a:pt x="669651" y="481480"/>
                  </a:cubicBezTo>
                  <a:cubicBezTo>
                    <a:pt x="695899" y="505759"/>
                    <a:pt x="717553" y="534632"/>
                    <a:pt x="731990" y="567441"/>
                  </a:cubicBezTo>
                  <a:cubicBezTo>
                    <a:pt x="762174" y="634373"/>
                    <a:pt x="762174" y="711147"/>
                    <a:pt x="732646" y="778735"/>
                  </a:cubicBezTo>
                  <a:cubicBezTo>
                    <a:pt x="717553" y="811544"/>
                    <a:pt x="695899" y="840417"/>
                    <a:pt x="669651" y="864696"/>
                  </a:cubicBezTo>
                  <a:cubicBezTo>
                    <a:pt x="642748" y="888975"/>
                    <a:pt x="611907" y="908005"/>
                    <a:pt x="577785" y="920472"/>
                  </a:cubicBezTo>
                  <a:cubicBezTo>
                    <a:pt x="497073" y="951313"/>
                    <a:pt x="406519" y="946064"/>
                    <a:pt x="330400" y="905380"/>
                  </a:cubicBezTo>
                  <a:cubicBezTo>
                    <a:pt x="300216" y="889631"/>
                    <a:pt x="273312" y="867977"/>
                    <a:pt x="250345" y="843042"/>
                  </a:cubicBezTo>
                  <a:cubicBezTo>
                    <a:pt x="320557" y="1228882"/>
                    <a:pt x="689993" y="1485453"/>
                    <a:pt x="1075834" y="1415241"/>
                  </a:cubicBezTo>
                  <a:cubicBezTo>
                    <a:pt x="1225446" y="1387681"/>
                    <a:pt x="1361934" y="1313531"/>
                    <a:pt x="1466268" y="1203291"/>
                  </a:cubicBezTo>
                  <a:cubicBezTo>
                    <a:pt x="1451176" y="1206572"/>
                    <a:pt x="1438052" y="1207228"/>
                    <a:pt x="1424928" y="1207884"/>
                  </a:cubicBezTo>
                  <a:moveTo>
                    <a:pt x="1082396" y="558911"/>
                  </a:moveTo>
                  <a:cubicBezTo>
                    <a:pt x="1072553" y="553005"/>
                    <a:pt x="1062054" y="549724"/>
                    <a:pt x="1050899" y="549724"/>
                  </a:cubicBezTo>
                  <a:lnTo>
                    <a:pt x="1042368" y="549724"/>
                  </a:lnTo>
                  <a:cubicBezTo>
                    <a:pt x="1002997" y="551693"/>
                    <a:pt x="983311" y="579253"/>
                    <a:pt x="983311" y="632404"/>
                  </a:cubicBezTo>
                  <a:lnTo>
                    <a:pt x="983311" y="925722"/>
                  </a:lnTo>
                  <a:lnTo>
                    <a:pt x="828450" y="925722"/>
                  </a:lnTo>
                  <a:lnTo>
                    <a:pt x="828450" y="632404"/>
                  </a:lnTo>
                  <a:cubicBezTo>
                    <a:pt x="828450" y="491323"/>
                    <a:pt x="899975" y="417173"/>
                    <a:pt x="1042368" y="409955"/>
                  </a:cubicBezTo>
                  <a:lnTo>
                    <a:pt x="1050899" y="409955"/>
                  </a:lnTo>
                  <a:cubicBezTo>
                    <a:pt x="1061398" y="410611"/>
                    <a:pt x="1071897" y="411268"/>
                    <a:pt x="1082396" y="413236"/>
                  </a:cubicBezTo>
                  <a:lnTo>
                    <a:pt x="1082396" y="558911"/>
                  </a:lnTo>
                  <a:lnTo>
                    <a:pt x="1082396" y="558911"/>
                  </a:lnTo>
                  <a:close/>
                  <a:moveTo>
                    <a:pt x="468201" y="800389"/>
                  </a:moveTo>
                  <a:cubicBezTo>
                    <a:pt x="434079" y="801045"/>
                    <a:pt x="401269" y="787265"/>
                    <a:pt x="377646" y="762986"/>
                  </a:cubicBezTo>
                  <a:cubicBezTo>
                    <a:pt x="352711" y="740020"/>
                    <a:pt x="338275" y="707866"/>
                    <a:pt x="338931" y="673744"/>
                  </a:cubicBezTo>
                  <a:cubicBezTo>
                    <a:pt x="338931" y="651434"/>
                    <a:pt x="345493" y="629779"/>
                    <a:pt x="357304" y="611406"/>
                  </a:cubicBezTo>
                  <a:cubicBezTo>
                    <a:pt x="369116" y="591720"/>
                    <a:pt x="385520" y="575972"/>
                    <a:pt x="405206" y="565473"/>
                  </a:cubicBezTo>
                  <a:cubicBezTo>
                    <a:pt x="444578" y="542506"/>
                    <a:pt x="493136" y="542506"/>
                    <a:pt x="532507" y="565473"/>
                  </a:cubicBezTo>
                  <a:cubicBezTo>
                    <a:pt x="552193" y="576628"/>
                    <a:pt x="568598" y="592376"/>
                    <a:pt x="580409" y="611406"/>
                  </a:cubicBezTo>
                  <a:cubicBezTo>
                    <a:pt x="592221" y="630436"/>
                    <a:pt x="598783" y="652090"/>
                    <a:pt x="598783" y="673744"/>
                  </a:cubicBezTo>
                  <a:cubicBezTo>
                    <a:pt x="599439" y="707866"/>
                    <a:pt x="585003" y="740020"/>
                    <a:pt x="560067" y="762986"/>
                  </a:cubicBezTo>
                  <a:cubicBezTo>
                    <a:pt x="535132" y="787265"/>
                    <a:pt x="502323" y="801702"/>
                    <a:pt x="468201" y="800389"/>
                  </a:cubicBezTo>
                  <a:moveTo>
                    <a:pt x="1520732" y="613375"/>
                  </a:moveTo>
                  <a:cubicBezTo>
                    <a:pt x="1550261" y="662589"/>
                    <a:pt x="1541730" y="724927"/>
                    <a:pt x="1500390" y="764299"/>
                  </a:cubicBezTo>
                  <a:cubicBezTo>
                    <a:pt x="1452488" y="813513"/>
                    <a:pt x="1374401" y="814169"/>
                    <a:pt x="1325843" y="766923"/>
                  </a:cubicBezTo>
                  <a:cubicBezTo>
                    <a:pt x="1325187" y="766267"/>
                    <a:pt x="1323875" y="764955"/>
                    <a:pt x="1323218" y="764299"/>
                  </a:cubicBezTo>
                  <a:cubicBezTo>
                    <a:pt x="1281878" y="724927"/>
                    <a:pt x="1273348" y="662589"/>
                    <a:pt x="1302876" y="613375"/>
                  </a:cubicBezTo>
                  <a:cubicBezTo>
                    <a:pt x="1314688" y="594345"/>
                    <a:pt x="1330436" y="578596"/>
                    <a:pt x="1350122" y="567441"/>
                  </a:cubicBezTo>
                  <a:cubicBezTo>
                    <a:pt x="1369152" y="556286"/>
                    <a:pt x="1390150" y="551036"/>
                    <a:pt x="1411804" y="551036"/>
                  </a:cubicBezTo>
                  <a:cubicBezTo>
                    <a:pt x="1456425" y="552349"/>
                    <a:pt x="1498422" y="575315"/>
                    <a:pt x="1520732" y="613375"/>
                  </a:cubicBezTo>
                  <a:moveTo>
                    <a:pt x="184726" y="854197"/>
                  </a:moveTo>
                  <a:cubicBezTo>
                    <a:pt x="184726" y="904068"/>
                    <a:pt x="144698" y="944095"/>
                    <a:pt x="94828" y="944095"/>
                  </a:cubicBezTo>
                  <a:cubicBezTo>
                    <a:pt x="44957" y="944095"/>
                    <a:pt x="4929" y="904068"/>
                    <a:pt x="4929" y="854197"/>
                  </a:cubicBezTo>
                  <a:cubicBezTo>
                    <a:pt x="4273" y="804326"/>
                    <a:pt x="44957" y="764299"/>
                    <a:pt x="94828" y="764299"/>
                  </a:cubicBezTo>
                  <a:lnTo>
                    <a:pt x="94828" y="764299"/>
                  </a:lnTo>
                  <a:cubicBezTo>
                    <a:pt x="144042" y="764299"/>
                    <a:pt x="184726" y="804983"/>
                    <a:pt x="184726" y="854197"/>
                  </a:cubicBezTo>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D6D7170-A42E-4558-9E4D-575140CB56F1}"/>
              </a:ext>
            </a:extLst>
          </p:cNvPr>
          <p:cNvSpPr/>
          <p:nvPr userDrawn="1"/>
        </p:nvSpPr>
        <p:spPr>
          <a:xfrm>
            <a:off x="8741979" y="6377638"/>
            <a:ext cx="244366" cy="25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p>
            <a:pPr algn="ctr"/>
            <a:fld id="{CC2D49B7-1862-4B61-96A5-10C75A6DB17B}" type="slidenum">
              <a:rPr lang="en-US" sz="750" smtClean="0">
                <a:solidFill>
                  <a:schemeClr val="bg1"/>
                </a:solidFill>
                <a:latin typeface="+mj-lt"/>
                <a:cs typeface="Arial" panose="020B0604020202020204" pitchFamily="34" charset="0"/>
              </a:rPr>
              <a:t>‹#›</a:t>
            </a:fld>
            <a:endParaRPr lang="en-US" sz="75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72419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1F62-9DB2-44C1-B740-EED7328BCD66}"/>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FE7CACBB-7C9C-4E0E-A5D3-85D930CA792D}"/>
              </a:ext>
            </a:extLst>
          </p:cNvPr>
          <p:cNvSpPr>
            <a:spLocks noGrp="1"/>
          </p:cNvSpPr>
          <p:nvPr>
            <p:ph type="ftr" sz="quarter" idx="11"/>
          </p:nvPr>
        </p:nvSpPr>
        <p:spPr/>
        <p:txBody>
          <a:bodyPr/>
          <a:lstStyle/>
          <a:p>
            <a:endParaRPr lang="en-US"/>
          </a:p>
        </p:txBody>
      </p:sp>
      <p:sp>
        <p:nvSpPr>
          <p:cNvPr id="14" name="Freeform: Shape 13">
            <a:extLst>
              <a:ext uri="{FF2B5EF4-FFF2-40B4-BE49-F238E27FC236}">
                <a16:creationId xmlns:a16="http://schemas.microsoft.com/office/drawing/2014/main" id="{DD5452FC-9189-4E5A-AC87-F26B48CFEFF0}"/>
              </a:ext>
            </a:extLst>
          </p:cNvPr>
          <p:cNvSpPr/>
          <p:nvPr userDrawn="1"/>
        </p:nvSpPr>
        <p:spPr>
          <a:xfrm>
            <a:off x="5228700" y="3429000"/>
            <a:ext cx="3915301" cy="3429000"/>
          </a:xfrm>
          <a:custGeom>
            <a:avLst/>
            <a:gdLst>
              <a:gd name="connsiteX0" fmla="*/ 3587663 w 5220401"/>
              <a:gd name="connsiteY0" fmla="*/ 0 h 4331982"/>
              <a:gd name="connsiteX1" fmla="*/ 5143064 w 5220401"/>
              <a:gd name="connsiteY1" fmla="*/ 353783 h 4331982"/>
              <a:gd name="connsiteX2" fmla="*/ 5220401 w 5220401"/>
              <a:gd name="connsiteY2" fmla="*/ 393392 h 4331982"/>
              <a:gd name="connsiteX3" fmla="*/ 5220401 w 5220401"/>
              <a:gd name="connsiteY3" fmla="*/ 4331982 h 4331982"/>
              <a:gd name="connsiteX4" fmla="*/ 78361 w 5220401"/>
              <a:gd name="connsiteY4" fmla="*/ 4331982 h 4331982"/>
              <a:gd name="connsiteX5" fmla="*/ 72889 w 5220401"/>
              <a:gd name="connsiteY5" fmla="*/ 4310703 h 4331982"/>
              <a:gd name="connsiteX6" fmla="*/ 0 w 5220401"/>
              <a:gd name="connsiteY6" fmla="*/ 3587663 h 4331982"/>
              <a:gd name="connsiteX7" fmla="*/ 3587663 w 5220401"/>
              <a:gd name="connsiteY7" fmla="*/ 0 h 43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0401" h="4331982">
                <a:moveTo>
                  <a:pt x="3587663" y="0"/>
                </a:moveTo>
                <a:cubicBezTo>
                  <a:pt x="4144935" y="0"/>
                  <a:pt x="4672532" y="127057"/>
                  <a:pt x="5143064" y="353783"/>
                </a:cubicBezTo>
                <a:lnTo>
                  <a:pt x="5220401" y="393392"/>
                </a:lnTo>
                <a:lnTo>
                  <a:pt x="5220401" y="4331982"/>
                </a:lnTo>
                <a:lnTo>
                  <a:pt x="78361" y="4331982"/>
                </a:lnTo>
                <a:lnTo>
                  <a:pt x="72889" y="4310703"/>
                </a:lnTo>
                <a:cubicBezTo>
                  <a:pt x="25098" y="4077154"/>
                  <a:pt x="0" y="3835340"/>
                  <a:pt x="0" y="3587663"/>
                </a:cubicBezTo>
                <a:cubicBezTo>
                  <a:pt x="0" y="1606251"/>
                  <a:pt x="1606251" y="0"/>
                  <a:pt x="358766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93739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1F62-9DB2-44C1-B740-EED7328BCD66}"/>
              </a:ext>
            </a:extLst>
          </p:cNvPr>
          <p:cNvSpPr>
            <a:spLocks noGrp="1"/>
          </p:cNvSpPr>
          <p:nvPr>
            <p:ph type="title"/>
          </p:nvPr>
        </p:nvSpPr>
        <p:spPr>
          <a:noFill/>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EF8C91-2AAF-42E1-A331-190C6A635F69}"/>
              </a:ext>
            </a:extLst>
          </p:cNvPr>
          <p:cNvSpPr>
            <a:spLocks noGrp="1"/>
          </p:cNvSpPr>
          <p:nvPr>
            <p:ph idx="1"/>
          </p:nvPr>
        </p:nvSpPr>
        <p:spPr>
          <a:xfrm>
            <a:off x="1062038" y="1268414"/>
            <a:ext cx="4865797" cy="4860925"/>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7CACBB-7C9C-4E0E-A5D3-85D930CA792D}"/>
              </a:ext>
            </a:extLst>
          </p:cNvPr>
          <p:cNvSpPr>
            <a:spLocks noGrp="1"/>
          </p:cNvSpPr>
          <p:nvPr>
            <p:ph type="ftr" sz="quarter" idx="11"/>
          </p:nvPr>
        </p:nvSpPr>
        <p:spPr/>
        <p:txBody>
          <a:bodyPr/>
          <a:lstStyle/>
          <a:p>
            <a:endParaRPr lang="en-US"/>
          </a:p>
        </p:txBody>
      </p:sp>
      <p:sp>
        <p:nvSpPr>
          <p:cNvPr id="11" name="Freeform: Shape 10">
            <a:extLst>
              <a:ext uri="{FF2B5EF4-FFF2-40B4-BE49-F238E27FC236}">
                <a16:creationId xmlns:a16="http://schemas.microsoft.com/office/drawing/2014/main" id="{F3634F22-2539-45D9-9668-AC2285FF277C}"/>
              </a:ext>
            </a:extLst>
          </p:cNvPr>
          <p:cNvSpPr/>
          <p:nvPr userDrawn="1"/>
        </p:nvSpPr>
        <p:spPr>
          <a:xfrm>
            <a:off x="6229525" y="1600806"/>
            <a:ext cx="2914475" cy="3656387"/>
          </a:xfrm>
          <a:custGeom>
            <a:avLst/>
            <a:gdLst>
              <a:gd name="connsiteX0" fmla="*/ 2443656 w 3885967"/>
              <a:gd name="connsiteY0" fmla="*/ 0 h 4887312"/>
              <a:gd name="connsiteX1" fmla="*/ 3809927 w 3885967"/>
              <a:gd name="connsiteY1" fmla="*/ 417338 h 4887312"/>
              <a:gd name="connsiteX2" fmla="*/ 3885967 w 3885967"/>
              <a:gd name="connsiteY2" fmla="*/ 474200 h 4887312"/>
              <a:gd name="connsiteX3" fmla="*/ 3885967 w 3885967"/>
              <a:gd name="connsiteY3" fmla="*/ 4413113 h 4887312"/>
              <a:gd name="connsiteX4" fmla="*/ 3809927 w 3885967"/>
              <a:gd name="connsiteY4" fmla="*/ 4469974 h 4887312"/>
              <a:gd name="connsiteX5" fmla="*/ 2443656 w 3885967"/>
              <a:gd name="connsiteY5" fmla="*/ 4887312 h 4887312"/>
              <a:gd name="connsiteX6" fmla="*/ 0 w 3885967"/>
              <a:gd name="connsiteY6" fmla="*/ 2443656 h 4887312"/>
              <a:gd name="connsiteX7" fmla="*/ 2443656 w 3885967"/>
              <a:gd name="connsiteY7" fmla="*/ 0 h 48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5967" h="4887312">
                <a:moveTo>
                  <a:pt x="2443656" y="0"/>
                </a:moveTo>
                <a:cubicBezTo>
                  <a:pt x="2949754" y="0"/>
                  <a:pt x="3419917" y="153853"/>
                  <a:pt x="3809927" y="417338"/>
                </a:cubicBezTo>
                <a:lnTo>
                  <a:pt x="3885967" y="474200"/>
                </a:lnTo>
                <a:lnTo>
                  <a:pt x="3885967" y="4413113"/>
                </a:lnTo>
                <a:lnTo>
                  <a:pt x="3809927" y="4469974"/>
                </a:lnTo>
                <a:cubicBezTo>
                  <a:pt x="3419917" y="4733460"/>
                  <a:pt x="2949754" y="4887312"/>
                  <a:pt x="2443656" y="4887312"/>
                </a:cubicBezTo>
                <a:cubicBezTo>
                  <a:pt x="1094062" y="4887312"/>
                  <a:pt x="0" y="3793250"/>
                  <a:pt x="0" y="2443656"/>
                </a:cubicBezTo>
                <a:cubicBezTo>
                  <a:pt x="0" y="1094062"/>
                  <a:pt x="1094062" y="0"/>
                  <a:pt x="24436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Picture Placeholder 17">
            <a:extLst>
              <a:ext uri="{FF2B5EF4-FFF2-40B4-BE49-F238E27FC236}">
                <a16:creationId xmlns:a16="http://schemas.microsoft.com/office/drawing/2014/main" id="{08133EF5-6EDD-4B94-A986-DB1E6B618354}"/>
              </a:ext>
            </a:extLst>
          </p:cNvPr>
          <p:cNvSpPr>
            <a:spLocks noGrp="1"/>
          </p:cNvSpPr>
          <p:nvPr>
            <p:ph type="pic" sz="quarter" idx="12"/>
          </p:nvPr>
        </p:nvSpPr>
        <p:spPr>
          <a:xfrm>
            <a:off x="6245291" y="1781324"/>
            <a:ext cx="2906593" cy="3123305"/>
          </a:xfrm>
          <a:custGeom>
            <a:avLst/>
            <a:gdLst>
              <a:gd name="connsiteX0" fmla="*/ 2087384 w 3875457"/>
              <a:gd name="connsiteY0" fmla="*/ 0 h 4174768"/>
              <a:gd name="connsiteX1" fmla="*/ 3818276 w 3875457"/>
              <a:gd name="connsiteY1" fmla="*/ 920308 h 4174768"/>
              <a:gd name="connsiteX2" fmla="*/ 3875457 w 3875457"/>
              <a:gd name="connsiteY2" fmla="*/ 1014432 h 4174768"/>
              <a:gd name="connsiteX3" fmla="*/ 3875457 w 3875457"/>
              <a:gd name="connsiteY3" fmla="*/ 3160337 h 4174768"/>
              <a:gd name="connsiteX4" fmla="*/ 3818276 w 3875457"/>
              <a:gd name="connsiteY4" fmla="*/ 3254460 h 4174768"/>
              <a:gd name="connsiteX5" fmla="*/ 2087384 w 3875457"/>
              <a:gd name="connsiteY5" fmla="*/ 4174768 h 4174768"/>
              <a:gd name="connsiteX6" fmla="*/ 0 w 3875457"/>
              <a:gd name="connsiteY6" fmla="*/ 2087384 h 4174768"/>
              <a:gd name="connsiteX7" fmla="*/ 2087384 w 3875457"/>
              <a:gd name="connsiteY7" fmla="*/ 0 h 417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457" h="4174768">
                <a:moveTo>
                  <a:pt x="2087384" y="0"/>
                </a:moveTo>
                <a:cubicBezTo>
                  <a:pt x="2807903" y="0"/>
                  <a:pt x="3443157" y="365060"/>
                  <a:pt x="3818276" y="920308"/>
                </a:cubicBezTo>
                <a:lnTo>
                  <a:pt x="3875457" y="1014432"/>
                </a:lnTo>
                <a:lnTo>
                  <a:pt x="3875457" y="3160337"/>
                </a:lnTo>
                <a:lnTo>
                  <a:pt x="3818276" y="3254460"/>
                </a:lnTo>
                <a:cubicBezTo>
                  <a:pt x="3443157" y="3809708"/>
                  <a:pt x="2807903" y="4174768"/>
                  <a:pt x="2087384" y="4174768"/>
                </a:cubicBezTo>
                <a:cubicBezTo>
                  <a:pt x="934554" y="4174768"/>
                  <a:pt x="0" y="3240214"/>
                  <a:pt x="0" y="2087384"/>
                </a:cubicBezTo>
                <a:cubicBezTo>
                  <a:pt x="0" y="934554"/>
                  <a:pt x="934554" y="0"/>
                  <a:pt x="2087384" y="0"/>
                </a:cubicBezTo>
                <a:close/>
              </a:path>
            </a:pathLst>
          </a:custGeom>
          <a:noFill/>
        </p:spPr>
        <p:txBody>
          <a:bodyPr wrap="square">
            <a:noAutofit/>
          </a:bodyPr>
          <a:lstStyle/>
          <a:p>
            <a:endParaRPr lang="en-US"/>
          </a:p>
        </p:txBody>
      </p:sp>
    </p:spTree>
    <p:extLst>
      <p:ext uri="{BB962C8B-B14F-4D97-AF65-F5344CB8AC3E}">
        <p14:creationId xmlns:p14="http://schemas.microsoft.com/office/powerpoint/2010/main" val="4103087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02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1F62-9DB2-44C1-B740-EED7328BCD6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EF8C91-2AAF-42E1-A331-190C6A635F69}"/>
              </a:ext>
            </a:extLst>
          </p:cNvPr>
          <p:cNvSpPr>
            <a:spLocks noGrp="1"/>
          </p:cNvSpPr>
          <p:nvPr>
            <p:ph idx="1"/>
          </p:nvPr>
        </p:nvSpPr>
        <p:spPr>
          <a:xfrm>
            <a:off x="1062038" y="1268414"/>
            <a:ext cx="4865797" cy="4860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7CACBB-7C9C-4E0E-A5D3-85D930CA792D}"/>
              </a:ext>
            </a:extLst>
          </p:cNvPr>
          <p:cNvSpPr>
            <a:spLocks noGrp="1"/>
          </p:cNvSpPr>
          <p:nvPr>
            <p:ph type="ftr" sz="quarter" idx="11"/>
          </p:nvPr>
        </p:nvSpPr>
        <p:spPr/>
        <p:txBody>
          <a:bodyPr/>
          <a:lstStyle/>
          <a:p>
            <a:endParaRPr lang="en-US"/>
          </a:p>
        </p:txBody>
      </p:sp>
      <p:sp>
        <p:nvSpPr>
          <p:cNvPr id="14" name="Freeform: Shape 13">
            <a:extLst>
              <a:ext uri="{FF2B5EF4-FFF2-40B4-BE49-F238E27FC236}">
                <a16:creationId xmlns:a16="http://schemas.microsoft.com/office/drawing/2014/main" id="{D2F2BFEF-9B53-4DBB-B16C-814B8C5FC4DF}"/>
              </a:ext>
            </a:extLst>
          </p:cNvPr>
          <p:cNvSpPr/>
          <p:nvPr userDrawn="1"/>
        </p:nvSpPr>
        <p:spPr>
          <a:xfrm>
            <a:off x="6229525" y="1600806"/>
            <a:ext cx="2914475" cy="3656387"/>
          </a:xfrm>
          <a:custGeom>
            <a:avLst/>
            <a:gdLst>
              <a:gd name="connsiteX0" fmla="*/ 2443656 w 3885967"/>
              <a:gd name="connsiteY0" fmla="*/ 0 h 4887312"/>
              <a:gd name="connsiteX1" fmla="*/ 3809927 w 3885967"/>
              <a:gd name="connsiteY1" fmla="*/ 417338 h 4887312"/>
              <a:gd name="connsiteX2" fmla="*/ 3885967 w 3885967"/>
              <a:gd name="connsiteY2" fmla="*/ 474200 h 4887312"/>
              <a:gd name="connsiteX3" fmla="*/ 3885967 w 3885967"/>
              <a:gd name="connsiteY3" fmla="*/ 4413113 h 4887312"/>
              <a:gd name="connsiteX4" fmla="*/ 3809927 w 3885967"/>
              <a:gd name="connsiteY4" fmla="*/ 4469974 h 4887312"/>
              <a:gd name="connsiteX5" fmla="*/ 2443656 w 3885967"/>
              <a:gd name="connsiteY5" fmla="*/ 4887312 h 4887312"/>
              <a:gd name="connsiteX6" fmla="*/ 0 w 3885967"/>
              <a:gd name="connsiteY6" fmla="*/ 2443656 h 4887312"/>
              <a:gd name="connsiteX7" fmla="*/ 2443656 w 3885967"/>
              <a:gd name="connsiteY7" fmla="*/ 0 h 48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5967" h="4887312">
                <a:moveTo>
                  <a:pt x="2443656" y="0"/>
                </a:moveTo>
                <a:cubicBezTo>
                  <a:pt x="2949754" y="0"/>
                  <a:pt x="3419917" y="153853"/>
                  <a:pt x="3809927" y="417338"/>
                </a:cubicBezTo>
                <a:lnTo>
                  <a:pt x="3885967" y="474200"/>
                </a:lnTo>
                <a:lnTo>
                  <a:pt x="3885967" y="4413113"/>
                </a:lnTo>
                <a:lnTo>
                  <a:pt x="3809927" y="4469974"/>
                </a:lnTo>
                <a:cubicBezTo>
                  <a:pt x="3419917" y="4733460"/>
                  <a:pt x="2949754" y="4887312"/>
                  <a:pt x="2443656" y="4887312"/>
                </a:cubicBezTo>
                <a:cubicBezTo>
                  <a:pt x="1094062" y="4887312"/>
                  <a:pt x="0" y="3793250"/>
                  <a:pt x="0" y="2443656"/>
                </a:cubicBezTo>
                <a:cubicBezTo>
                  <a:pt x="0" y="1094062"/>
                  <a:pt x="1094062" y="0"/>
                  <a:pt x="24436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Picture Placeholder 17">
            <a:extLst>
              <a:ext uri="{FF2B5EF4-FFF2-40B4-BE49-F238E27FC236}">
                <a16:creationId xmlns:a16="http://schemas.microsoft.com/office/drawing/2014/main" id="{A45C34C4-B907-45EF-8FB0-24C035116A03}"/>
              </a:ext>
            </a:extLst>
          </p:cNvPr>
          <p:cNvSpPr>
            <a:spLocks noGrp="1"/>
          </p:cNvSpPr>
          <p:nvPr>
            <p:ph type="pic" sz="quarter" idx="12"/>
          </p:nvPr>
        </p:nvSpPr>
        <p:spPr>
          <a:xfrm>
            <a:off x="6245291" y="1781324"/>
            <a:ext cx="2906593" cy="3123305"/>
          </a:xfrm>
          <a:custGeom>
            <a:avLst/>
            <a:gdLst>
              <a:gd name="connsiteX0" fmla="*/ 2087384 w 3875457"/>
              <a:gd name="connsiteY0" fmla="*/ 0 h 4174768"/>
              <a:gd name="connsiteX1" fmla="*/ 3818276 w 3875457"/>
              <a:gd name="connsiteY1" fmla="*/ 920308 h 4174768"/>
              <a:gd name="connsiteX2" fmla="*/ 3875457 w 3875457"/>
              <a:gd name="connsiteY2" fmla="*/ 1014432 h 4174768"/>
              <a:gd name="connsiteX3" fmla="*/ 3875457 w 3875457"/>
              <a:gd name="connsiteY3" fmla="*/ 3160337 h 4174768"/>
              <a:gd name="connsiteX4" fmla="*/ 3818276 w 3875457"/>
              <a:gd name="connsiteY4" fmla="*/ 3254460 h 4174768"/>
              <a:gd name="connsiteX5" fmla="*/ 2087384 w 3875457"/>
              <a:gd name="connsiteY5" fmla="*/ 4174768 h 4174768"/>
              <a:gd name="connsiteX6" fmla="*/ 0 w 3875457"/>
              <a:gd name="connsiteY6" fmla="*/ 2087384 h 4174768"/>
              <a:gd name="connsiteX7" fmla="*/ 2087384 w 3875457"/>
              <a:gd name="connsiteY7" fmla="*/ 0 h 417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5457" h="4174768">
                <a:moveTo>
                  <a:pt x="2087384" y="0"/>
                </a:moveTo>
                <a:cubicBezTo>
                  <a:pt x="2807903" y="0"/>
                  <a:pt x="3443157" y="365060"/>
                  <a:pt x="3818276" y="920308"/>
                </a:cubicBezTo>
                <a:lnTo>
                  <a:pt x="3875457" y="1014432"/>
                </a:lnTo>
                <a:lnTo>
                  <a:pt x="3875457" y="3160337"/>
                </a:lnTo>
                <a:lnTo>
                  <a:pt x="3818276" y="3254460"/>
                </a:lnTo>
                <a:cubicBezTo>
                  <a:pt x="3443157" y="3809708"/>
                  <a:pt x="2807903" y="4174768"/>
                  <a:pt x="2087384" y="4174768"/>
                </a:cubicBezTo>
                <a:cubicBezTo>
                  <a:pt x="934554" y="4174768"/>
                  <a:pt x="0" y="3240214"/>
                  <a:pt x="0" y="2087384"/>
                </a:cubicBezTo>
                <a:cubicBezTo>
                  <a:pt x="0" y="934554"/>
                  <a:pt x="934554" y="0"/>
                  <a:pt x="2087384" y="0"/>
                </a:cubicBezTo>
                <a:close/>
              </a:path>
            </a:pathLst>
          </a:custGeom>
          <a:noFill/>
        </p:spPr>
        <p:txBody>
          <a:bodyPr wrap="square">
            <a:noAutofit/>
          </a:bodyPr>
          <a:lstStyle/>
          <a:p>
            <a:endParaRPr lang="en-US"/>
          </a:p>
        </p:txBody>
      </p:sp>
      <p:grpSp>
        <p:nvGrpSpPr>
          <p:cNvPr id="15" name="Graphic 3">
            <a:extLst>
              <a:ext uri="{FF2B5EF4-FFF2-40B4-BE49-F238E27FC236}">
                <a16:creationId xmlns:a16="http://schemas.microsoft.com/office/drawing/2014/main" id="{D66175BE-DA35-4F1F-A354-3178F9BBC9FC}"/>
              </a:ext>
            </a:extLst>
          </p:cNvPr>
          <p:cNvGrpSpPr/>
          <p:nvPr userDrawn="1"/>
        </p:nvGrpSpPr>
        <p:grpSpPr>
          <a:xfrm>
            <a:off x="163331" y="498011"/>
            <a:ext cx="664259" cy="572001"/>
            <a:chOff x="759688" y="1313793"/>
            <a:chExt cx="1653603" cy="1423936"/>
          </a:xfrm>
          <a:solidFill>
            <a:schemeClr val="bg1"/>
          </a:solidFill>
        </p:grpSpPr>
        <p:sp>
          <p:nvSpPr>
            <p:cNvPr id="16" name="Freeform: Shape 15">
              <a:extLst>
                <a:ext uri="{FF2B5EF4-FFF2-40B4-BE49-F238E27FC236}">
                  <a16:creationId xmlns:a16="http://schemas.microsoft.com/office/drawing/2014/main" id="{774BD88D-3540-4002-B7A8-B31B704EECA5}"/>
                </a:ext>
              </a:extLst>
            </p:cNvPr>
            <p:cNvSpPr/>
            <p:nvPr/>
          </p:nvSpPr>
          <p:spPr>
            <a:xfrm>
              <a:off x="991882" y="1313695"/>
              <a:ext cx="1423936" cy="1423936"/>
            </a:xfrm>
            <a:custGeom>
              <a:avLst/>
              <a:gdLst>
                <a:gd name="connsiteX0" fmla="*/ 1422065 w 1423935"/>
                <a:gd name="connsiteY0" fmla="*/ 712722 h 1423936"/>
                <a:gd name="connsiteX1" fmla="*/ 712722 w 1423935"/>
                <a:gd name="connsiteY1" fmla="*/ 1422065 h 1423936"/>
                <a:gd name="connsiteX2" fmla="*/ 3379 w 1423935"/>
                <a:gd name="connsiteY2" fmla="*/ 712722 h 1423936"/>
                <a:gd name="connsiteX3" fmla="*/ 712722 w 1423935"/>
                <a:gd name="connsiteY3" fmla="*/ 3379 h 1423936"/>
                <a:gd name="connsiteX4" fmla="*/ 1422065 w 1423935"/>
                <a:gd name="connsiteY4" fmla="*/ 712722 h 142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35" h="1423936">
                  <a:moveTo>
                    <a:pt x="1422065" y="712722"/>
                  </a:moveTo>
                  <a:cubicBezTo>
                    <a:pt x="1422065" y="1104481"/>
                    <a:pt x="1104481" y="1422065"/>
                    <a:pt x="712722" y="1422065"/>
                  </a:cubicBezTo>
                  <a:cubicBezTo>
                    <a:pt x="320962" y="1422065"/>
                    <a:pt x="3379" y="1104481"/>
                    <a:pt x="3379" y="712722"/>
                  </a:cubicBezTo>
                  <a:cubicBezTo>
                    <a:pt x="3379" y="320962"/>
                    <a:pt x="320962" y="3379"/>
                    <a:pt x="712722" y="3379"/>
                  </a:cubicBezTo>
                  <a:cubicBezTo>
                    <a:pt x="1104481" y="3379"/>
                    <a:pt x="1422065" y="320962"/>
                    <a:pt x="1422065" y="712722"/>
                  </a:cubicBezTo>
                  <a:close/>
                </a:path>
              </a:pathLst>
            </a:custGeom>
            <a:solidFill>
              <a:schemeClr val="accent1"/>
            </a:solidFill>
            <a:ln w="653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4DA4ADE-86B5-4833-B663-BDD9C43B3190}"/>
                </a:ext>
              </a:extLst>
            </p:cNvPr>
            <p:cNvSpPr/>
            <p:nvPr/>
          </p:nvSpPr>
          <p:spPr>
            <a:xfrm>
              <a:off x="754759" y="1308708"/>
              <a:ext cx="1627355" cy="1430498"/>
            </a:xfrm>
            <a:custGeom>
              <a:avLst/>
              <a:gdLst>
                <a:gd name="connsiteX0" fmla="*/ 1424928 w 1627355"/>
                <a:gd name="connsiteY0" fmla="*/ 1207884 h 1430497"/>
                <a:gd name="connsiteX1" fmla="*/ 1397368 w 1627355"/>
                <a:gd name="connsiteY1" fmla="*/ 1207884 h 1430497"/>
                <a:gd name="connsiteX2" fmla="*/ 1221509 w 1627355"/>
                <a:gd name="connsiteY2" fmla="*/ 1140297 h 1430497"/>
                <a:gd name="connsiteX3" fmla="*/ 1168357 w 1627355"/>
                <a:gd name="connsiteY3" fmla="*/ 1060897 h 1430497"/>
                <a:gd name="connsiteX4" fmla="*/ 1316000 w 1627355"/>
                <a:gd name="connsiteY4" fmla="*/ 974936 h 1430497"/>
                <a:gd name="connsiteX5" fmla="*/ 1420991 w 1627355"/>
                <a:gd name="connsiteY5" fmla="*/ 1066147 h 1430497"/>
                <a:gd name="connsiteX6" fmla="*/ 1504984 w 1627355"/>
                <a:gd name="connsiteY6" fmla="*/ 1005777 h 1430497"/>
                <a:gd name="connsiteX7" fmla="*/ 1505640 w 1627355"/>
                <a:gd name="connsiteY7" fmla="*/ 1003809 h 1430497"/>
                <a:gd name="connsiteX8" fmla="*/ 1506952 w 1627355"/>
                <a:gd name="connsiteY8" fmla="*/ 1001184 h 1430497"/>
                <a:gd name="connsiteX9" fmla="*/ 1508921 w 1627355"/>
                <a:gd name="connsiteY9" fmla="*/ 994622 h 1430497"/>
                <a:gd name="connsiteX10" fmla="*/ 1511545 w 1627355"/>
                <a:gd name="connsiteY10" fmla="*/ 982811 h 1430497"/>
                <a:gd name="connsiteX11" fmla="*/ 1511545 w 1627355"/>
                <a:gd name="connsiteY11" fmla="*/ 981498 h 1430497"/>
                <a:gd name="connsiteX12" fmla="*/ 1512202 w 1627355"/>
                <a:gd name="connsiteY12" fmla="*/ 980186 h 1430497"/>
                <a:gd name="connsiteX13" fmla="*/ 1512858 w 1627355"/>
                <a:gd name="connsiteY13" fmla="*/ 978217 h 1430497"/>
                <a:gd name="connsiteX14" fmla="*/ 1512858 w 1627355"/>
                <a:gd name="connsiteY14" fmla="*/ 974936 h 1430497"/>
                <a:gd name="connsiteX15" fmla="*/ 1513514 w 1627355"/>
                <a:gd name="connsiteY15" fmla="*/ 974936 h 1430497"/>
                <a:gd name="connsiteX16" fmla="*/ 1513514 w 1627355"/>
                <a:gd name="connsiteY16" fmla="*/ 923753 h 1430497"/>
                <a:gd name="connsiteX17" fmla="*/ 1509577 w 1627355"/>
                <a:gd name="connsiteY17" fmla="*/ 925722 h 1430497"/>
                <a:gd name="connsiteX18" fmla="*/ 1505640 w 1627355"/>
                <a:gd name="connsiteY18" fmla="*/ 927034 h 1430497"/>
                <a:gd name="connsiteX19" fmla="*/ 1403930 w 1627355"/>
                <a:gd name="connsiteY19" fmla="*/ 946720 h 1430497"/>
                <a:gd name="connsiteX20" fmla="*/ 1271379 w 1627355"/>
                <a:gd name="connsiteY20" fmla="*/ 911286 h 1430497"/>
                <a:gd name="connsiteX21" fmla="*/ 1134891 w 1627355"/>
                <a:gd name="connsiteY21" fmla="*/ 676369 h 1430497"/>
                <a:gd name="connsiteX22" fmla="*/ 1157202 w 1627355"/>
                <a:gd name="connsiteY22" fmla="*/ 570066 h 1430497"/>
                <a:gd name="connsiteX23" fmla="*/ 1403930 w 1627355"/>
                <a:gd name="connsiteY23" fmla="*/ 407987 h 1430497"/>
                <a:gd name="connsiteX24" fmla="*/ 1537793 w 1627355"/>
                <a:gd name="connsiteY24" fmla="*/ 431609 h 1430497"/>
                <a:gd name="connsiteX25" fmla="*/ 1625723 w 1627355"/>
                <a:gd name="connsiteY25" fmla="*/ 498541 h 1430497"/>
                <a:gd name="connsiteX26" fmla="*/ 731990 w 1627355"/>
                <a:gd name="connsiteY26" fmla="*/ 39207 h 1430497"/>
                <a:gd name="connsiteX27" fmla="*/ 281186 w 1627355"/>
                <a:gd name="connsiteY27" fmla="*/ 474262 h 1430497"/>
                <a:gd name="connsiteX28" fmla="*/ 363210 w 1627355"/>
                <a:gd name="connsiteY28" fmla="*/ 426360 h 1430497"/>
                <a:gd name="connsiteX29" fmla="*/ 577785 w 1627355"/>
                <a:gd name="connsiteY29" fmla="*/ 426360 h 1430497"/>
                <a:gd name="connsiteX30" fmla="*/ 669651 w 1627355"/>
                <a:gd name="connsiteY30" fmla="*/ 481480 h 1430497"/>
                <a:gd name="connsiteX31" fmla="*/ 731990 w 1627355"/>
                <a:gd name="connsiteY31" fmla="*/ 567441 h 1430497"/>
                <a:gd name="connsiteX32" fmla="*/ 732646 w 1627355"/>
                <a:gd name="connsiteY32" fmla="*/ 778735 h 1430497"/>
                <a:gd name="connsiteX33" fmla="*/ 669651 w 1627355"/>
                <a:gd name="connsiteY33" fmla="*/ 864696 h 1430497"/>
                <a:gd name="connsiteX34" fmla="*/ 577785 w 1627355"/>
                <a:gd name="connsiteY34" fmla="*/ 920472 h 1430497"/>
                <a:gd name="connsiteX35" fmla="*/ 330400 w 1627355"/>
                <a:gd name="connsiteY35" fmla="*/ 905380 h 1430497"/>
                <a:gd name="connsiteX36" fmla="*/ 250345 w 1627355"/>
                <a:gd name="connsiteY36" fmla="*/ 843042 h 1430497"/>
                <a:gd name="connsiteX37" fmla="*/ 1075834 w 1627355"/>
                <a:gd name="connsiteY37" fmla="*/ 1415241 h 1430497"/>
                <a:gd name="connsiteX38" fmla="*/ 1466268 w 1627355"/>
                <a:gd name="connsiteY38" fmla="*/ 1203291 h 1430497"/>
                <a:gd name="connsiteX39" fmla="*/ 1424928 w 1627355"/>
                <a:gd name="connsiteY39" fmla="*/ 1207884 h 1430497"/>
                <a:gd name="connsiteX40" fmla="*/ 1082396 w 1627355"/>
                <a:gd name="connsiteY40" fmla="*/ 558911 h 1430497"/>
                <a:gd name="connsiteX41" fmla="*/ 1050899 w 1627355"/>
                <a:gd name="connsiteY41" fmla="*/ 549724 h 1430497"/>
                <a:gd name="connsiteX42" fmla="*/ 1042368 w 1627355"/>
                <a:gd name="connsiteY42" fmla="*/ 549724 h 1430497"/>
                <a:gd name="connsiteX43" fmla="*/ 983311 w 1627355"/>
                <a:gd name="connsiteY43" fmla="*/ 632404 h 1430497"/>
                <a:gd name="connsiteX44" fmla="*/ 983311 w 1627355"/>
                <a:gd name="connsiteY44" fmla="*/ 925722 h 1430497"/>
                <a:gd name="connsiteX45" fmla="*/ 828450 w 1627355"/>
                <a:gd name="connsiteY45" fmla="*/ 925722 h 1430497"/>
                <a:gd name="connsiteX46" fmla="*/ 828450 w 1627355"/>
                <a:gd name="connsiteY46" fmla="*/ 632404 h 1430497"/>
                <a:gd name="connsiteX47" fmla="*/ 1042368 w 1627355"/>
                <a:gd name="connsiteY47" fmla="*/ 409955 h 1430497"/>
                <a:gd name="connsiteX48" fmla="*/ 1050899 w 1627355"/>
                <a:gd name="connsiteY48" fmla="*/ 409955 h 1430497"/>
                <a:gd name="connsiteX49" fmla="*/ 1082396 w 1627355"/>
                <a:gd name="connsiteY49" fmla="*/ 413236 h 1430497"/>
                <a:gd name="connsiteX50" fmla="*/ 1082396 w 1627355"/>
                <a:gd name="connsiteY50" fmla="*/ 558911 h 1430497"/>
                <a:gd name="connsiteX51" fmla="*/ 1082396 w 1627355"/>
                <a:gd name="connsiteY51" fmla="*/ 558911 h 1430497"/>
                <a:gd name="connsiteX52" fmla="*/ 468201 w 1627355"/>
                <a:gd name="connsiteY52" fmla="*/ 800389 h 1430497"/>
                <a:gd name="connsiteX53" fmla="*/ 377646 w 1627355"/>
                <a:gd name="connsiteY53" fmla="*/ 762986 h 1430497"/>
                <a:gd name="connsiteX54" fmla="*/ 338931 w 1627355"/>
                <a:gd name="connsiteY54" fmla="*/ 673744 h 1430497"/>
                <a:gd name="connsiteX55" fmla="*/ 357304 w 1627355"/>
                <a:gd name="connsiteY55" fmla="*/ 611406 h 1430497"/>
                <a:gd name="connsiteX56" fmla="*/ 405206 w 1627355"/>
                <a:gd name="connsiteY56" fmla="*/ 565473 h 1430497"/>
                <a:gd name="connsiteX57" fmla="*/ 532507 w 1627355"/>
                <a:gd name="connsiteY57" fmla="*/ 565473 h 1430497"/>
                <a:gd name="connsiteX58" fmla="*/ 580409 w 1627355"/>
                <a:gd name="connsiteY58" fmla="*/ 611406 h 1430497"/>
                <a:gd name="connsiteX59" fmla="*/ 598783 w 1627355"/>
                <a:gd name="connsiteY59" fmla="*/ 673744 h 1430497"/>
                <a:gd name="connsiteX60" fmla="*/ 560067 w 1627355"/>
                <a:gd name="connsiteY60" fmla="*/ 762986 h 1430497"/>
                <a:gd name="connsiteX61" fmla="*/ 468201 w 1627355"/>
                <a:gd name="connsiteY61" fmla="*/ 800389 h 1430497"/>
                <a:gd name="connsiteX62" fmla="*/ 1520732 w 1627355"/>
                <a:gd name="connsiteY62" fmla="*/ 613375 h 1430497"/>
                <a:gd name="connsiteX63" fmla="*/ 1500390 w 1627355"/>
                <a:gd name="connsiteY63" fmla="*/ 764299 h 1430497"/>
                <a:gd name="connsiteX64" fmla="*/ 1325843 w 1627355"/>
                <a:gd name="connsiteY64" fmla="*/ 766923 h 1430497"/>
                <a:gd name="connsiteX65" fmla="*/ 1323218 w 1627355"/>
                <a:gd name="connsiteY65" fmla="*/ 764299 h 1430497"/>
                <a:gd name="connsiteX66" fmla="*/ 1302876 w 1627355"/>
                <a:gd name="connsiteY66" fmla="*/ 613375 h 1430497"/>
                <a:gd name="connsiteX67" fmla="*/ 1350122 w 1627355"/>
                <a:gd name="connsiteY67" fmla="*/ 567441 h 1430497"/>
                <a:gd name="connsiteX68" fmla="*/ 1411804 w 1627355"/>
                <a:gd name="connsiteY68" fmla="*/ 551036 h 1430497"/>
                <a:gd name="connsiteX69" fmla="*/ 1520732 w 1627355"/>
                <a:gd name="connsiteY69" fmla="*/ 613375 h 1430497"/>
                <a:gd name="connsiteX70" fmla="*/ 184726 w 1627355"/>
                <a:gd name="connsiteY70" fmla="*/ 854197 h 1430497"/>
                <a:gd name="connsiteX71" fmla="*/ 94828 w 1627355"/>
                <a:gd name="connsiteY71" fmla="*/ 944095 h 1430497"/>
                <a:gd name="connsiteX72" fmla="*/ 4929 w 1627355"/>
                <a:gd name="connsiteY72" fmla="*/ 854197 h 1430497"/>
                <a:gd name="connsiteX73" fmla="*/ 94828 w 1627355"/>
                <a:gd name="connsiteY73" fmla="*/ 764299 h 1430497"/>
                <a:gd name="connsiteX74" fmla="*/ 94828 w 1627355"/>
                <a:gd name="connsiteY74" fmla="*/ 764299 h 1430497"/>
                <a:gd name="connsiteX75" fmla="*/ 184726 w 1627355"/>
                <a:gd name="connsiteY75" fmla="*/ 854197 h 143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27355" h="1430497">
                  <a:moveTo>
                    <a:pt x="1424928" y="1207884"/>
                  </a:moveTo>
                  <a:lnTo>
                    <a:pt x="1397368" y="1207884"/>
                  </a:lnTo>
                  <a:cubicBezTo>
                    <a:pt x="1323875" y="1205916"/>
                    <a:pt x="1264817" y="1183605"/>
                    <a:pt x="1221509" y="1140297"/>
                  </a:cubicBezTo>
                  <a:cubicBezTo>
                    <a:pt x="1191980" y="1110112"/>
                    <a:pt x="1174263" y="1083864"/>
                    <a:pt x="1168357" y="1060897"/>
                  </a:cubicBezTo>
                  <a:lnTo>
                    <a:pt x="1316000" y="974936"/>
                  </a:lnTo>
                  <a:cubicBezTo>
                    <a:pt x="1319937" y="1028744"/>
                    <a:pt x="1366527" y="1069428"/>
                    <a:pt x="1420991" y="1066147"/>
                  </a:cubicBezTo>
                  <a:cubicBezTo>
                    <a:pt x="1458394" y="1063522"/>
                    <a:pt x="1490547" y="1039899"/>
                    <a:pt x="1504984" y="1005777"/>
                  </a:cubicBezTo>
                  <a:lnTo>
                    <a:pt x="1505640" y="1003809"/>
                  </a:lnTo>
                  <a:lnTo>
                    <a:pt x="1506952" y="1001184"/>
                  </a:lnTo>
                  <a:cubicBezTo>
                    <a:pt x="1507608" y="998559"/>
                    <a:pt x="1508264" y="996591"/>
                    <a:pt x="1508921" y="994622"/>
                  </a:cubicBezTo>
                  <a:cubicBezTo>
                    <a:pt x="1510233" y="990685"/>
                    <a:pt x="1510889" y="986748"/>
                    <a:pt x="1511545" y="982811"/>
                  </a:cubicBezTo>
                  <a:lnTo>
                    <a:pt x="1511545" y="981498"/>
                  </a:lnTo>
                  <a:lnTo>
                    <a:pt x="1512202" y="980186"/>
                  </a:lnTo>
                  <a:lnTo>
                    <a:pt x="1512858" y="978217"/>
                  </a:lnTo>
                  <a:lnTo>
                    <a:pt x="1512858" y="974936"/>
                  </a:lnTo>
                  <a:lnTo>
                    <a:pt x="1513514" y="974936"/>
                  </a:lnTo>
                  <a:lnTo>
                    <a:pt x="1513514" y="923753"/>
                  </a:lnTo>
                  <a:lnTo>
                    <a:pt x="1509577" y="925722"/>
                  </a:lnTo>
                  <a:lnTo>
                    <a:pt x="1505640" y="927034"/>
                  </a:lnTo>
                  <a:cubicBezTo>
                    <a:pt x="1473486" y="940158"/>
                    <a:pt x="1438708" y="947376"/>
                    <a:pt x="1403930" y="946720"/>
                  </a:cubicBezTo>
                  <a:cubicBezTo>
                    <a:pt x="1357340" y="947376"/>
                    <a:pt x="1311407" y="934252"/>
                    <a:pt x="1271379" y="911286"/>
                  </a:cubicBezTo>
                  <a:cubicBezTo>
                    <a:pt x="1186074" y="863384"/>
                    <a:pt x="1134235" y="773485"/>
                    <a:pt x="1134891" y="676369"/>
                  </a:cubicBezTo>
                  <a:cubicBezTo>
                    <a:pt x="1134891" y="639622"/>
                    <a:pt x="1142110" y="603532"/>
                    <a:pt x="1157202" y="570066"/>
                  </a:cubicBezTo>
                  <a:cubicBezTo>
                    <a:pt x="1199854" y="471637"/>
                    <a:pt x="1296971" y="407987"/>
                    <a:pt x="1403930" y="407987"/>
                  </a:cubicBezTo>
                  <a:cubicBezTo>
                    <a:pt x="1464300" y="407987"/>
                    <a:pt x="1508921" y="415861"/>
                    <a:pt x="1537793" y="431609"/>
                  </a:cubicBezTo>
                  <a:cubicBezTo>
                    <a:pt x="1572571" y="446046"/>
                    <a:pt x="1602756" y="469012"/>
                    <a:pt x="1625723" y="498541"/>
                  </a:cubicBezTo>
                  <a:cubicBezTo>
                    <a:pt x="1505640" y="124512"/>
                    <a:pt x="1105363" y="-80876"/>
                    <a:pt x="731990" y="39207"/>
                  </a:cubicBezTo>
                  <a:cubicBezTo>
                    <a:pt x="522008" y="106795"/>
                    <a:pt x="355992" y="267562"/>
                    <a:pt x="281186" y="474262"/>
                  </a:cubicBezTo>
                  <a:cubicBezTo>
                    <a:pt x="306121" y="453920"/>
                    <a:pt x="333681" y="437515"/>
                    <a:pt x="363210" y="426360"/>
                  </a:cubicBezTo>
                  <a:cubicBezTo>
                    <a:pt x="432766" y="400112"/>
                    <a:pt x="508885" y="400112"/>
                    <a:pt x="577785" y="426360"/>
                  </a:cubicBezTo>
                  <a:cubicBezTo>
                    <a:pt x="611907" y="438828"/>
                    <a:pt x="642748" y="457201"/>
                    <a:pt x="669651" y="481480"/>
                  </a:cubicBezTo>
                  <a:cubicBezTo>
                    <a:pt x="695899" y="505759"/>
                    <a:pt x="717553" y="534632"/>
                    <a:pt x="731990" y="567441"/>
                  </a:cubicBezTo>
                  <a:cubicBezTo>
                    <a:pt x="762174" y="634373"/>
                    <a:pt x="762174" y="711147"/>
                    <a:pt x="732646" y="778735"/>
                  </a:cubicBezTo>
                  <a:cubicBezTo>
                    <a:pt x="717553" y="811544"/>
                    <a:pt x="695899" y="840417"/>
                    <a:pt x="669651" y="864696"/>
                  </a:cubicBezTo>
                  <a:cubicBezTo>
                    <a:pt x="642748" y="888975"/>
                    <a:pt x="611907" y="908005"/>
                    <a:pt x="577785" y="920472"/>
                  </a:cubicBezTo>
                  <a:cubicBezTo>
                    <a:pt x="497073" y="951313"/>
                    <a:pt x="406519" y="946064"/>
                    <a:pt x="330400" y="905380"/>
                  </a:cubicBezTo>
                  <a:cubicBezTo>
                    <a:pt x="300216" y="889631"/>
                    <a:pt x="273312" y="867977"/>
                    <a:pt x="250345" y="843042"/>
                  </a:cubicBezTo>
                  <a:cubicBezTo>
                    <a:pt x="320557" y="1228882"/>
                    <a:pt x="689993" y="1485453"/>
                    <a:pt x="1075834" y="1415241"/>
                  </a:cubicBezTo>
                  <a:cubicBezTo>
                    <a:pt x="1225446" y="1387681"/>
                    <a:pt x="1361934" y="1313531"/>
                    <a:pt x="1466268" y="1203291"/>
                  </a:cubicBezTo>
                  <a:cubicBezTo>
                    <a:pt x="1451176" y="1206572"/>
                    <a:pt x="1438052" y="1207228"/>
                    <a:pt x="1424928" y="1207884"/>
                  </a:cubicBezTo>
                  <a:moveTo>
                    <a:pt x="1082396" y="558911"/>
                  </a:moveTo>
                  <a:cubicBezTo>
                    <a:pt x="1072553" y="553005"/>
                    <a:pt x="1062054" y="549724"/>
                    <a:pt x="1050899" y="549724"/>
                  </a:cubicBezTo>
                  <a:lnTo>
                    <a:pt x="1042368" y="549724"/>
                  </a:lnTo>
                  <a:cubicBezTo>
                    <a:pt x="1002997" y="551693"/>
                    <a:pt x="983311" y="579253"/>
                    <a:pt x="983311" y="632404"/>
                  </a:cubicBezTo>
                  <a:lnTo>
                    <a:pt x="983311" y="925722"/>
                  </a:lnTo>
                  <a:lnTo>
                    <a:pt x="828450" y="925722"/>
                  </a:lnTo>
                  <a:lnTo>
                    <a:pt x="828450" y="632404"/>
                  </a:lnTo>
                  <a:cubicBezTo>
                    <a:pt x="828450" y="491323"/>
                    <a:pt x="899975" y="417173"/>
                    <a:pt x="1042368" y="409955"/>
                  </a:cubicBezTo>
                  <a:lnTo>
                    <a:pt x="1050899" y="409955"/>
                  </a:lnTo>
                  <a:cubicBezTo>
                    <a:pt x="1061398" y="410611"/>
                    <a:pt x="1071897" y="411268"/>
                    <a:pt x="1082396" y="413236"/>
                  </a:cubicBezTo>
                  <a:lnTo>
                    <a:pt x="1082396" y="558911"/>
                  </a:lnTo>
                  <a:lnTo>
                    <a:pt x="1082396" y="558911"/>
                  </a:lnTo>
                  <a:close/>
                  <a:moveTo>
                    <a:pt x="468201" y="800389"/>
                  </a:moveTo>
                  <a:cubicBezTo>
                    <a:pt x="434079" y="801045"/>
                    <a:pt x="401269" y="787265"/>
                    <a:pt x="377646" y="762986"/>
                  </a:cubicBezTo>
                  <a:cubicBezTo>
                    <a:pt x="352711" y="740020"/>
                    <a:pt x="338275" y="707866"/>
                    <a:pt x="338931" y="673744"/>
                  </a:cubicBezTo>
                  <a:cubicBezTo>
                    <a:pt x="338931" y="651434"/>
                    <a:pt x="345493" y="629779"/>
                    <a:pt x="357304" y="611406"/>
                  </a:cubicBezTo>
                  <a:cubicBezTo>
                    <a:pt x="369116" y="591720"/>
                    <a:pt x="385520" y="575972"/>
                    <a:pt x="405206" y="565473"/>
                  </a:cubicBezTo>
                  <a:cubicBezTo>
                    <a:pt x="444578" y="542506"/>
                    <a:pt x="493136" y="542506"/>
                    <a:pt x="532507" y="565473"/>
                  </a:cubicBezTo>
                  <a:cubicBezTo>
                    <a:pt x="552193" y="576628"/>
                    <a:pt x="568598" y="592376"/>
                    <a:pt x="580409" y="611406"/>
                  </a:cubicBezTo>
                  <a:cubicBezTo>
                    <a:pt x="592221" y="630436"/>
                    <a:pt x="598783" y="652090"/>
                    <a:pt x="598783" y="673744"/>
                  </a:cubicBezTo>
                  <a:cubicBezTo>
                    <a:pt x="599439" y="707866"/>
                    <a:pt x="585003" y="740020"/>
                    <a:pt x="560067" y="762986"/>
                  </a:cubicBezTo>
                  <a:cubicBezTo>
                    <a:pt x="535132" y="787265"/>
                    <a:pt x="502323" y="801702"/>
                    <a:pt x="468201" y="800389"/>
                  </a:cubicBezTo>
                  <a:moveTo>
                    <a:pt x="1520732" y="613375"/>
                  </a:moveTo>
                  <a:cubicBezTo>
                    <a:pt x="1550261" y="662589"/>
                    <a:pt x="1541730" y="724927"/>
                    <a:pt x="1500390" y="764299"/>
                  </a:cubicBezTo>
                  <a:cubicBezTo>
                    <a:pt x="1452488" y="813513"/>
                    <a:pt x="1374401" y="814169"/>
                    <a:pt x="1325843" y="766923"/>
                  </a:cubicBezTo>
                  <a:cubicBezTo>
                    <a:pt x="1325187" y="766267"/>
                    <a:pt x="1323875" y="764955"/>
                    <a:pt x="1323218" y="764299"/>
                  </a:cubicBezTo>
                  <a:cubicBezTo>
                    <a:pt x="1281878" y="724927"/>
                    <a:pt x="1273348" y="662589"/>
                    <a:pt x="1302876" y="613375"/>
                  </a:cubicBezTo>
                  <a:cubicBezTo>
                    <a:pt x="1314688" y="594345"/>
                    <a:pt x="1330436" y="578596"/>
                    <a:pt x="1350122" y="567441"/>
                  </a:cubicBezTo>
                  <a:cubicBezTo>
                    <a:pt x="1369152" y="556286"/>
                    <a:pt x="1390150" y="551036"/>
                    <a:pt x="1411804" y="551036"/>
                  </a:cubicBezTo>
                  <a:cubicBezTo>
                    <a:pt x="1456425" y="552349"/>
                    <a:pt x="1498422" y="575315"/>
                    <a:pt x="1520732" y="613375"/>
                  </a:cubicBezTo>
                  <a:moveTo>
                    <a:pt x="184726" y="854197"/>
                  </a:moveTo>
                  <a:cubicBezTo>
                    <a:pt x="184726" y="904068"/>
                    <a:pt x="144698" y="944095"/>
                    <a:pt x="94828" y="944095"/>
                  </a:cubicBezTo>
                  <a:cubicBezTo>
                    <a:pt x="44957" y="944095"/>
                    <a:pt x="4929" y="904068"/>
                    <a:pt x="4929" y="854197"/>
                  </a:cubicBezTo>
                  <a:cubicBezTo>
                    <a:pt x="4273" y="804326"/>
                    <a:pt x="44957" y="764299"/>
                    <a:pt x="94828" y="764299"/>
                  </a:cubicBezTo>
                  <a:lnTo>
                    <a:pt x="94828" y="764299"/>
                  </a:lnTo>
                  <a:cubicBezTo>
                    <a:pt x="144042" y="764299"/>
                    <a:pt x="184726" y="804983"/>
                    <a:pt x="184726" y="854197"/>
                  </a:cubicBezTo>
                </a:path>
              </a:pathLst>
            </a:custGeom>
            <a:grpFill/>
            <a:ln w="9525" cap="flat">
              <a:noFill/>
              <a:prstDash val="solid"/>
              <a:miter/>
            </a:ln>
          </p:spPr>
          <p:txBody>
            <a:bodyPr rtlCol="0" anchor="ctr"/>
            <a:lstStyle/>
            <a:p>
              <a:endParaRPr lang="en-US"/>
            </a:p>
          </p:txBody>
        </p:sp>
      </p:grpSp>
      <p:sp>
        <p:nvSpPr>
          <p:cNvPr id="20" name="Oval 19">
            <a:extLst>
              <a:ext uri="{FF2B5EF4-FFF2-40B4-BE49-F238E27FC236}">
                <a16:creationId xmlns:a16="http://schemas.microsoft.com/office/drawing/2014/main" id="{808A001D-37F2-4F7A-81FD-61FFA8D34AEE}"/>
              </a:ext>
            </a:extLst>
          </p:cNvPr>
          <p:cNvSpPr/>
          <p:nvPr userDrawn="1"/>
        </p:nvSpPr>
        <p:spPr>
          <a:xfrm>
            <a:off x="8741979" y="6377638"/>
            <a:ext cx="244366" cy="25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p>
            <a:pPr algn="ctr"/>
            <a:fld id="{CC2D49B7-1862-4B61-96A5-10C75A6DB17B}" type="slidenum">
              <a:rPr lang="en-US" sz="750" smtClean="0">
                <a:solidFill>
                  <a:schemeClr val="bg1"/>
                </a:solidFill>
                <a:latin typeface="+mj-lt"/>
                <a:cs typeface="Arial" panose="020B0604020202020204" pitchFamily="34" charset="0"/>
              </a:rPr>
              <a:t>‹#›</a:t>
            </a:fld>
            <a:endParaRPr lang="en-US" sz="75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34697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02">
    <p:bg>
      <p:bgPr>
        <a:solidFill>
          <a:schemeClr val="accent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7D6CF815-FD1F-4847-B6F3-2370D40761F9}"/>
              </a:ext>
            </a:extLst>
          </p:cNvPr>
          <p:cNvSpPr/>
          <p:nvPr userDrawn="1"/>
        </p:nvSpPr>
        <p:spPr>
          <a:xfrm>
            <a:off x="3921367" y="0"/>
            <a:ext cx="5385751" cy="6858000"/>
          </a:xfrm>
          <a:custGeom>
            <a:avLst/>
            <a:gdLst>
              <a:gd name="connsiteX0" fmla="*/ 1654324 w 7181001"/>
              <a:gd name="connsiteY0" fmla="*/ 0 h 6858000"/>
              <a:gd name="connsiteX1" fmla="*/ 7181001 w 7181001"/>
              <a:gd name="connsiteY1" fmla="*/ 0 h 6858000"/>
              <a:gd name="connsiteX2" fmla="*/ 7181001 w 7181001"/>
              <a:gd name="connsiteY2" fmla="*/ 6858000 h 6858000"/>
              <a:gd name="connsiteX3" fmla="*/ 822777 w 7181001"/>
              <a:gd name="connsiteY3" fmla="*/ 6858000 h 6858000"/>
              <a:gd name="connsiteX4" fmla="*/ 803125 w 7181001"/>
              <a:gd name="connsiteY4" fmla="*/ 6827345 h 6858000"/>
              <a:gd name="connsiteX5" fmla="*/ 0 w 7181001"/>
              <a:gd name="connsiteY5" fmla="*/ 3950784 h 6858000"/>
              <a:gd name="connsiteX6" fmla="*/ 1624814 w 7181001"/>
              <a:gd name="connsiteY6" fmla="*/ 28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001" h="6858000">
                <a:moveTo>
                  <a:pt x="1654324" y="0"/>
                </a:moveTo>
                <a:lnTo>
                  <a:pt x="7181001" y="0"/>
                </a:lnTo>
                <a:lnTo>
                  <a:pt x="7181001" y="6858000"/>
                </a:lnTo>
                <a:lnTo>
                  <a:pt x="822777" y="6858000"/>
                </a:lnTo>
                <a:lnTo>
                  <a:pt x="803125" y="6827345"/>
                </a:lnTo>
                <a:cubicBezTo>
                  <a:pt x="293482" y="5988586"/>
                  <a:pt x="0" y="5003958"/>
                  <a:pt x="0" y="3950784"/>
                </a:cubicBezTo>
                <a:cubicBezTo>
                  <a:pt x="0" y="2418895"/>
                  <a:pt x="620921" y="1032029"/>
                  <a:pt x="1624814" y="281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Picture Placeholder 4">
            <a:extLst>
              <a:ext uri="{FF2B5EF4-FFF2-40B4-BE49-F238E27FC236}">
                <a16:creationId xmlns:a16="http://schemas.microsoft.com/office/drawing/2014/main" id="{B3E0B9FB-EE7D-4F1A-9F58-42663C65DFE6}"/>
              </a:ext>
            </a:extLst>
          </p:cNvPr>
          <p:cNvSpPr>
            <a:spLocks noGrp="1"/>
          </p:cNvSpPr>
          <p:nvPr>
            <p:ph type="pic" sz="quarter" idx="10"/>
          </p:nvPr>
        </p:nvSpPr>
        <p:spPr>
          <a:xfrm>
            <a:off x="4259690" y="0"/>
            <a:ext cx="5047427" cy="6858000"/>
          </a:xfrm>
          <a:custGeom>
            <a:avLst/>
            <a:gdLst>
              <a:gd name="connsiteX0" fmla="*/ 1995351 w 6729903"/>
              <a:gd name="connsiteY0" fmla="*/ 0 h 6858000"/>
              <a:gd name="connsiteX1" fmla="*/ 6729903 w 6729903"/>
              <a:gd name="connsiteY1" fmla="*/ 0 h 6858000"/>
              <a:gd name="connsiteX2" fmla="*/ 6729903 w 6729903"/>
              <a:gd name="connsiteY2" fmla="*/ 6858000 h 6858000"/>
              <a:gd name="connsiteX3" fmla="*/ 611718 w 6729903"/>
              <a:gd name="connsiteY3" fmla="*/ 6858000 h 6858000"/>
              <a:gd name="connsiteX4" fmla="*/ 556408 w 6729903"/>
              <a:gd name="connsiteY4" fmla="*/ 6750008 h 6858000"/>
              <a:gd name="connsiteX5" fmla="*/ 0 w 6729903"/>
              <a:gd name="connsiteY5" fmla="*/ 4303770 h 6858000"/>
              <a:gd name="connsiteX6" fmla="*/ 1848596 w 6729903"/>
              <a:gd name="connsiteY6" fmla="*/ 1271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903" h="6858000">
                <a:moveTo>
                  <a:pt x="1995351" y="0"/>
                </a:moveTo>
                <a:lnTo>
                  <a:pt x="6729903" y="0"/>
                </a:lnTo>
                <a:lnTo>
                  <a:pt x="6729903" y="6858000"/>
                </a:lnTo>
                <a:lnTo>
                  <a:pt x="611718" y="6858000"/>
                </a:lnTo>
                <a:lnTo>
                  <a:pt x="556408" y="6750008"/>
                </a:lnTo>
                <a:cubicBezTo>
                  <a:pt x="199828" y="6009984"/>
                  <a:pt x="0" y="5180213"/>
                  <a:pt x="0" y="4303770"/>
                </a:cubicBezTo>
                <a:cubicBezTo>
                  <a:pt x="0" y="2648267"/>
                  <a:pt x="712965" y="1159285"/>
                  <a:pt x="1848596" y="127123"/>
                </a:cubicBezTo>
                <a:close/>
              </a:path>
            </a:pathLst>
          </a:custGeom>
          <a:noFill/>
        </p:spPr>
        <p:txBody>
          <a:bodyPr wrap="square">
            <a:noAutofit/>
          </a:bodyPr>
          <a:lstStyle/>
          <a:p>
            <a:endParaRPr lang="en-US"/>
          </a:p>
        </p:txBody>
      </p:sp>
      <p:sp>
        <p:nvSpPr>
          <p:cNvPr id="2" name="Title 1">
            <a:extLst>
              <a:ext uri="{FF2B5EF4-FFF2-40B4-BE49-F238E27FC236}">
                <a16:creationId xmlns:a16="http://schemas.microsoft.com/office/drawing/2014/main" id="{54056DCB-9163-4AD5-90FC-1D6EE05AEBA2}"/>
              </a:ext>
            </a:extLst>
          </p:cNvPr>
          <p:cNvSpPr>
            <a:spLocks noGrp="1"/>
          </p:cNvSpPr>
          <p:nvPr>
            <p:ph type="title"/>
          </p:nvPr>
        </p:nvSpPr>
        <p:spPr>
          <a:xfrm>
            <a:off x="1062038" y="1"/>
            <a:ext cx="3880452" cy="1048059"/>
          </a:xfrm>
        </p:spPr>
        <p:txBody>
          <a:bodyPr/>
          <a:lstStyle>
            <a:lvl1pP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A861328E-D716-4356-A9E4-1DFEC7A8B74C}"/>
              </a:ext>
            </a:extLst>
          </p:cNvPr>
          <p:cNvSpPr>
            <a:spLocks noGrp="1"/>
          </p:cNvSpPr>
          <p:nvPr>
            <p:ph type="ftr" sz="quarter" idx="11"/>
          </p:nvPr>
        </p:nvSpPr>
        <p:spPr/>
        <p:txBody>
          <a:bodyPr/>
          <a:lstStyle/>
          <a:p>
            <a:endParaRPr lang="en-US"/>
          </a:p>
        </p:txBody>
      </p:sp>
      <p:sp>
        <p:nvSpPr>
          <p:cNvPr id="16" name="Text Placeholder 15">
            <a:extLst>
              <a:ext uri="{FF2B5EF4-FFF2-40B4-BE49-F238E27FC236}">
                <a16:creationId xmlns:a16="http://schemas.microsoft.com/office/drawing/2014/main" id="{9CFFA75A-2EA2-4E24-A153-C858C81C094B}"/>
              </a:ext>
            </a:extLst>
          </p:cNvPr>
          <p:cNvSpPr>
            <a:spLocks noGrp="1"/>
          </p:cNvSpPr>
          <p:nvPr>
            <p:ph type="body" sz="quarter" idx="12"/>
          </p:nvPr>
        </p:nvSpPr>
        <p:spPr>
          <a:xfrm>
            <a:off x="1062038" y="1268414"/>
            <a:ext cx="2483644" cy="4860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3">
            <a:extLst>
              <a:ext uri="{FF2B5EF4-FFF2-40B4-BE49-F238E27FC236}">
                <a16:creationId xmlns:a16="http://schemas.microsoft.com/office/drawing/2014/main" id="{3205597C-818D-4DB3-9E57-663E69E6C48C}"/>
              </a:ext>
            </a:extLst>
          </p:cNvPr>
          <p:cNvGrpSpPr/>
          <p:nvPr userDrawn="1"/>
        </p:nvGrpSpPr>
        <p:grpSpPr>
          <a:xfrm>
            <a:off x="163331" y="498011"/>
            <a:ext cx="664259" cy="572001"/>
            <a:chOff x="759688" y="1313793"/>
            <a:chExt cx="1653603" cy="1423936"/>
          </a:xfrm>
          <a:solidFill>
            <a:schemeClr val="bg1"/>
          </a:solidFill>
        </p:grpSpPr>
        <p:sp>
          <p:nvSpPr>
            <p:cNvPr id="9" name="Freeform: Shape 8">
              <a:extLst>
                <a:ext uri="{FF2B5EF4-FFF2-40B4-BE49-F238E27FC236}">
                  <a16:creationId xmlns:a16="http://schemas.microsoft.com/office/drawing/2014/main" id="{A07809D3-AE4D-4F2E-880A-2A8D7CCAB06B}"/>
                </a:ext>
              </a:extLst>
            </p:cNvPr>
            <p:cNvSpPr/>
            <p:nvPr/>
          </p:nvSpPr>
          <p:spPr>
            <a:xfrm>
              <a:off x="991882" y="1313695"/>
              <a:ext cx="1423936" cy="1423936"/>
            </a:xfrm>
            <a:custGeom>
              <a:avLst/>
              <a:gdLst>
                <a:gd name="connsiteX0" fmla="*/ 1422065 w 1423935"/>
                <a:gd name="connsiteY0" fmla="*/ 712722 h 1423936"/>
                <a:gd name="connsiteX1" fmla="*/ 712722 w 1423935"/>
                <a:gd name="connsiteY1" fmla="*/ 1422065 h 1423936"/>
                <a:gd name="connsiteX2" fmla="*/ 3379 w 1423935"/>
                <a:gd name="connsiteY2" fmla="*/ 712722 h 1423936"/>
                <a:gd name="connsiteX3" fmla="*/ 712722 w 1423935"/>
                <a:gd name="connsiteY3" fmla="*/ 3379 h 1423936"/>
                <a:gd name="connsiteX4" fmla="*/ 1422065 w 1423935"/>
                <a:gd name="connsiteY4" fmla="*/ 712722 h 142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35" h="1423936">
                  <a:moveTo>
                    <a:pt x="1422065" y="712722"/>
                  </a:moveTo>
                  <a:cubicBezTo>
                    <a:pt x="1422065" y="1104481"/>
                    <a:pt x="1104481" y="1422065"/>
                    <a:pt x="712722" y="1422065"/>
                  </a:cubicBezTo>
                  <a:cubicBezTo>
                    <a:pt x="320962" y="1422065"/>
                    <a:pt x="3379" y="1104481"/>
                    <a:pt x="3379" y="712722"/>
                  </a:cubicBezTo>
                  <a:cubicBezTo>
                    <a:pt x="3379" y="320962"/>
                    <a:pt x="320962" y="3379"/>
                    <a:pt x="712722" y="3379"/>
                  </a:cubicBezTo>
                  <a:cubicBezTo>
                    <a:pt x="1104481" y="3379"/>
                    <a:pt x="1422065" y="320962"/>
                    <a:pt x="1422065" y="712722"/>
                  </a:cubicBezTo>
                  <a:close/>
                </a:path>
              </a:pathLst>
            </a:custGeom>
            <a:solidFill>
              <a:schemeClr val="accent1"/>
            </a:solidFill>
            <a:ln w="653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3DB392E-34EF-4FA8-9BDC-E20B7BC1BBDF}"/>
                </a:ext>
              </a:extLst>
            </p:cNvPr>
            <p:cNvSpPr/>
            <p:nvPr/>
          </p:nvSpPr>
          <p:spPr>
            <a:xfrm>
              <a:off x="754759" y="1308708"/>
              <a:ext cx="1627355" cy="1430498"/>
            </a:xfrm>
            <a:custGeom>
              <a:avLst/>
              <a:gdLst>
                <a:gd name="connsiteX0" fmla="*/ 1424928 w 1627355"/>
                <a:gd name="connsiteY0" fmla="*/ 1207884 h 1430497"/>
                <a:gd name="connsiteX1" fmla="*/ 1397368 w 1627355"/>
                <a:gd name="connsiteY1" fmla="*/ 1207884 h 1430497"/>
                <a:gd name="connsiteX2" fmla="*/ 1221509 w 1627355"/>
                <a:gd name="connsiteY2" fmla="*/ 1140297 h 1430497"/>
                <a:gd name="connsiteX3" fmla="*/ 1168357 w 1627355"/>
                <a:gd name="connsiteY3" fmla="*/ 1060897 h 1430497"/>
                <a:gd name="connsiteX4" fmla="*/ 1316000 w 1627355"/>
                <a:gd name="connsiteY4" fmla="*/ 974936 h 1430497"/>
                <a:gd name="connsiteX5" fmla="*/ 1420991 w 1627355"/>
                <a:gd name="connsiteY5" fmla="*/ 1066147 h 1430497"/>
                <a:gd name="connsiteX6" fmla="*/ 1504984 w 1627355"/>
                <a:gd name="connsiteY6" fmla="*/ 1005777 h 1430497"/>
                <a:gd name="connsiteX7" fmla="*/ 1505640 w 1627355"/>
                <a:gd name="connsiteY7" fmla="*/ 1003809 h 1430497"/>
                <a:gd name="connsiteX8" fmla="*/ 1506952 w 1627355"/>
                <a:gd name="connsiteY8" fmla="*/ 1001184 h 1430497"/>
                <a:gd name="connsiteX9" fmla="*/ 1508921 w 1627355"/>
                <a:gd name="connsiteY9" fmla="*/ 994622 h 1430497"/>
                <a:gd name="connsiteX10" fmla="*/ 1511545 w 1627355"/>
                <a:gd name="connsiteY10" fmla="*/ 982811 h 1430497"/>
                <a:gd name="connsiteX11" fmla="*/ 1511545 w 1627355"/>
                <a:gd name="connsiteY11" fmla="*/ 981498 h 1430497"/>
                <a:gd name="connsiteX12" fmla="*/ 1512202 w 1627355"/>
                <a:gd name="connsiteY12" fmla="*/ 980186 h 1430497"/>
                <a:gd name="connsiteX13" fmla="*/ 1512858 w 1627355"/>
                <a:gd name="connsiteY13" fmla="*/ 978217 h 1430497"/>
                <a:gd name="connsiteX14" fmla="*/ 1512858 w 1627355"/>
                <a:gd name="connsiteY14" fmla="*/ 974936 h 1430497"/>
                <a:gd name="connsiteX15" fmla="*/ 1513514 w 1627355"/>
                <a:gd name="connsiteY15" fmla="*/ 974936 h 1430497"/>
                <a:gd name="connsiteX16" fmla="*/ 1513514 w 1627355"/>
                <a:gd name="connsiteY16" fmla="*/ 923753 h 1430497"/>
                <a:gd name="connsiteX17" fmla="*/ 1509577 w 1627355"/>
                <a:gd name="connsiteY17" fmla="*/ 925722 h 1430497"/>
                <a:gd name="connsiteX18" fmla="*/ 1505640 w 1627355"/>
                <a:gd name="connsiteY18" fmla="*/ 927034 h 1430497"/>
                <a:gd name="connsiteX19" fmla="*/ 1403930 w 1627355"/>
                <a:gd name="connsiteY19" fmla="*/ 946720 h 1430497"/>
                <a:gd name="connsiteX20" fmla="*/ 1271379 w 1627355"/>
                <a:gd name="connsiteY20" fmla="*/ 911286 h 1430497"/>
                <a:gd name="connsiteX21" fmla="*/ 1134891 w 1627355"/>
                <a:gd name="connsiteY21" fmla="*/ 676369 h 1430497"/>
                <a:gd name="connsiteX22" fmla="*/ 1157202 w 1627355"/>
                <a:gd name="connsiteY22" fmla="*/ 570066 h 1430497"/>
                <a:gd name="connsiteX23" fmla="*/ 1403930 w 1627355"/>
                <a:gd name="connsiteY23" fmla="*/ 407987 h 1430497"/>
                <a:gd name="connsiteX24" fmla="*/ 1537793 w 1627355"/>
                <a:gd name="connsiteY24" fmla="*/ 431609 h 1430497"/>
                <a:gd name="connsiteX25" fmla="*/ 1625723 w 1627355"/>
                <a:gd name="connsiteY25" fmla="*/ 498541 h 1430497"/>
                <a:gd name="connsiteX26" fmla="*/ 731990 w 1627355"/>
                <a:gd name="connsiteY26" fmla="*/ 39207 h 1430497"/>
                <a:gd name="connsiteX27" fmla="*/ 281186 w 1627355"/>
                <a:gd name="connsiteY27" fmla="*/ 474262 h 1430497"/>
                <a:gd name="connsiteX28" fmla="*/ 363210 w 1627355"/>
                <a:gd name="connsiteY28" fmla="*/ 426360 h 1430497"/>
                <a:gd name="connsiteX29" fmla="*/ 577785 w 1627355"/>
                <a:gd name="connsiteY29" fmla="*/ 426360 h 1430497"/>
                <a:gd name="connsiteX30" fmla="*/ 669651 w 1627355"/>
                <a:gd name="connsiteY30" fmla="*/ 481480 h 1430497"/>
                <a:gd name="connsiteX31" fmla="*/ 731990 w 1627355"/>
                <a:gd name="connsiteY31" fmla="*/ 567441 h 1430497"/>
                <a:gd name="connsiteX32" fmla="*/ 732646 w 1627355"/>
                <a:gd name="connsiteY32" fmla="*/ 778735 h 1430497"/>
                <a:gd name="connsiteX33" fmla="*/ 669651 w 1627355"/>
                <a:gd name="connsiteY33" fmla="*/ 864696 h 1430497"/>
                <a:gd name="connsiteX34" fmla="*/ 577785 w 1627355"/>
                <a:gd name="connsiteY34" fmla="*/ 920472 h 1430497"/>
                <a:gd name="connsiteX35" fmla="*/ 330400 w 1627355"/>
                <a:gd name="connsiteY35" fmla="*/ 905380 h 1430497"/>
                <a:gd name="connsiteX36" fmla="*/ 250345 w 1627355"/>
                <a:gd name="connsiteY36" fmla="*/ 843042 h 1430497"/>
                <a:gd name="connsiteX37" fmla="*/ 1075834 w 1627355"/>
                <a:gd name="connsiteY37" fmla="*/ 1415241 h 1430497"/>
                <a:gd name="connsiteX38" fmla="*/ 1466268 w 1627355"/>
                <a:gd name="connsiteY38" fmla="*/ 1203291 h 1430497"/>
                <a:gd name="connsiteX39" fmla="*/ 1424928 w 1627355"/>
                <a:gd name="connsiteY39" fmla="*/ 1207884 h 1430497"/>
                <a:gd name="connsiteX40" fmla="*/ 1082396 w 1627355"/>
                <a:gd name="connsiteY40" fmla="*/ 558911 h 1430497"/>
                <a:gd name="connsiteX41" fmla="*/ 1050899 w 1627355"/>
                <a:gd name="connsiteY41" fmla="*/ 549724 h 1430497"/>
                <a:gd name="connsiteX42" fmla="*/ 1042368 w 1627355"/>
                <a:gd name="connsiteY42" fmla="*/ 549724 h 1430497"/>
                <a:gd name="connsiteX43" fmla="*/ 983311 w 1627355"/>
                <a:gd name="connsiteY43" fmla="*/ 632404 h 1430497"/>
                <a:gd name="connsiteX44" fmla="*/ 983311 w 1627355"/>
                <a:gd name="connsiteY44" fmla="*/ 925722 h 1430497"/>
                <a:gd name="connsiteX45" fmla="*/ 828450 w 1627355"/>
                <a:gd name="connsiteY45" fmla="*/ 925722 h 1430497"/>
                <a:gd name="connsiteX46" fmla="*/ 828450 w 1627355"/>
                <a:gd name="connsiteY46" fmla="*/ 632404 h 1430497"/>
                <a:gd name="connsiteX47" fmla="*/ 1042368 w 1627355"/>
                <a:gd name="connsiteY47" fmla="*/ 409955 h 1430497"/>
                <a:gd name="connsiteX48" fmla="*/ 1050899 w 1627355"/>
                <a:gd name="connsiteY48" fmla="*/ 409955 h 1430497"/>
                <a:gd name="connsiteX49" fmla="*/ 1082396 w 1627355"/>
                <a:gd name="connsiteY49" fmla="*/ 413236 h 1430497"/>
                <a:gd name="connsiteX50" fmla="*/ 1082396 w 1627355"/>
                <a:gd name="connsiteY50" fmla="*/ 558911 h 1430497"/>
                <a:gd name="connsiteX51" fmla="*/ 1082396 w 1627355"/>
                <a:gd name="connsiteY51" fmla="*/ 558911 h 1430497"/>
                <a:gd name="connsiteX52" fmla="*/ 468201 w 1627355"/>
                <a:gd name="connsiteY52" fmla="*/ 800389 h 1430497"/>
                <a:gd name="connsiteX53" fmla="*/ 377646 w 1627355"/>
                <a:gd name="connsiteY53" fmla="*/ 762986 h 1430497"/>
                <a:gd name="connsiteX54" fmla="*/ 338931 w 1627355"/>
                <a:gd name="connsiteY54" fmla="*/ 673744 h 1430497"/>
                <a:gd name="connsiteX55" fmla="*/ 357304 w 1627355"/>
                <a:gd name="connsiteY55" fmla="*/ 611406 h 1430497"/>
                <a:gd name="connsiteX56" fmla="*/ 405206 w 1627355"/>
                <a:gd name="connsiteY56" fmla="*/ 565473 h 1430497"/>
                <a:gd name="connsiteX57" fmla="*/ 532507 w 1627355"/>
                <a:gd name="connsiteY57" fmla="*/ 565473 h 1430497"/>
                <a:gd name="connsiteX58" fmla="*/ 580409 w 1627355"/>
                <a:gd name="connsiteY58" fmla="*/ 611406 h 1430497"/>
                <a:gd name="connsiteX59" fmla="*/ 598783 w 1627355"/>
                <a:gd name="connsiteY59" fmla="*/ 673744 h 1430497"/>
                <a:gd name="connsiteX60" fmla="*/ 560067 w 1627355"/>
                <a:gd name="connsiteY60" fmla="*/ 762986 h 1430497"/>
                <a:gd name="connsiteX61" fmla="*/ 468201 w 1627355"/>
                <a:gd name="connsiteY61" fmla="*/ 800389 h 1430497"/>
                <a:gd name="connsiteX62" fmla="*/ 1520732 w 1627355"/>
                <a:gd name="connsiteY62" fmla="*/ 613375 h 1430497"/>
                <a:gd name="connsiteX63" fmla="*/ 1500390 w 1627355"/>
                <a:gd name="connsiteY63" fmla="*/ 764299 h 1430497"/>
                <a:gd name="connsiteX64" fmla="*/ 1325843 w 1627355"/>
                <a:gd name="connsiteY64" fmla="*/ 766923 h 1430497"/>
                <a:gd name="connsiteX65" fmla="*/ 1323218 w 1627355"/>
                <a:gd name="connsiteY65" fmla="*/ 764299 h 1430497"/>
                <a:gd name="connsiteX66" fmla="*/ 1302876 w 1627355"/>
                <a:gd name="connsiteY66" fmla="*/ 613375 h 1430497"/>
                <a:gd name="connsiteX67" fmla="*/ 1350122 w 1627355"/>
                <a:gd name="connsiteY67" fmla="*/ 567441 h 1430497"/>
                <a:gd name="connsiteX68" fmla="*/ 1411804 w 1627355"/>
                <a:gd name="connsiteY68" fmla="*/ 551036 h 1430497"/>
                <a:gd name="connsiteX69" fmla="*/ 1520732 w 1627355"/>
                <a:gd name="connsiteY69" fmla="*/ 613375 h 1430497"/>
                <a:gd name="connsiteX70" fmla="*/ 184726 w 1627355"/>
                <a:gd name="connsiteY70" fmla="*/ 854197 h 1430497"/>
                <a:gd name="connsiteX71" fmla="*/ 94828 w 1627355"/>
                <a:gd name="connsiteY71" fmla="*/ 944095 h 1430497"/>
                <a:gd name="connsiteX72" fmla="*/ 4929 w 1627355"/>
                <a:gd name="connsiteY72" fmla="*/ 854197 h 1430497"/>
                <a:gd name="connsiteX73" fmla="*/ 94828 w 1627355"/>
                <a:gd name="connsiteY73" fmla="*/ 764299 h 1430497"/>
                <a:gd name="connsiteX74" fmla="*/ 94828 w 1627355"/>
                <a:gd name="connsiteY74" fmla="*/ 764299 h 1430497"/>
                <a:gd name="connsiteX75" fmla="*/ 184726 w 1627355"/>
                <a:gd name="connsiteY75" fmla="*/ 854197 h 143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27355" h="1430497">
                  <a:moveTo>
                    <a:pt x="1424928" y="1207884"/>
                  </a:moveTo>
                  <a:lnTo>
                    <a:pt x="1397368" y="1207884"/>
                  </a:lnTo>
                  <a:cubicBezTo>
                    <a:pt x="1323875" y="1205916"/>
                    <a:pt x="1264817" y="1183605"/>
                    <a:pt x="1221509" y="1140297"/>
                  </a:cubicBezTo>
                  <a:cubicBezTo>
                    <a:pt x="1191980" y="1110112"/>
                    <a:pt x="1174263" y="1083864"/>
                    <a:pt x="1168357" y="1060897"/>
                  </a:cubicBezTo>
                  <a:lnTo>
                    <a:pt x="1316000" y="974936"/>
                  </a:lnTo>
                  <a:cubicBezTo>
                    <a:pt x="1319937" y="1028744"/>
                    <a:pt x="1366527" y="1069428"/>
                    <a:pt x="1420991" y="1066147"/>
                  </a:cubicBezTo>
                  <a:cubicBezTo>
                    <a:pt x="1458394" y="1063522"/>
                    <a:pt x="1490547" y="1039899"/>
                    <a:pt x="1504984" y="1005777"/>
                  </a:cubicBezTo>
                  <a:lnTo>
                    <a:pt x="1505640" y="1003809"/>
                  </a:lnTo>
                  <a:lnTo>
                    <a:pt x="1506952" y="1001184"/>
                  </a:lnTo>
                  <a:cubicBezTo>
                    <a:pt x="1507608" y="998559"/>
                    <a:pt x="1508264" y="996591"/>
                    <a:pt x="1508921" y="994622"/>
                  </a:cubicBezTo>
                  <a:cubicBezTo>
                    <a:pt x="1510233" y="990685"/>
                    <a:pt x="1510889" y="986748"/>
                    <a:pt x="1511545" y="982811"/>
                  </a:cubicBezTo>
                  <a:lnTo>
                    <a:pt x="1511545" y="981498"/>
                  </a:lnTo>
                  <a:lnTo>
                    <a:pt x="1512202" y="980186"/>
                  </a:lnTo>
                  <a:lnTo>
                    <a:pt x="1512858" y="978217"/>
                  </a:lnTo>
                  <a:lnTo>
                    <a:pt x="1512858" y="974936"/>
                  </a:lnTo>
                  <a:lnTo>
                    <a:pt x="1513514" y="974936"/>
                  </a:lnTo>
                  <a:lnTo>
                    <a:pt x="1513514" y="923753"/>
                  </a:lnTo>
                  <a:lnTo>
                    <a:pt x="1509577" y="925722"/>
                  </a:lnTo>
                  <a:lnTo>
                    <a:pt x="1505640" y="927034"/>
                  </a:lnTo>
                  <a:cubicBezTo>
                    <a:pt x="1473486" y="940158"/>
                    <a:pt x="1438708" y="947376"/>
                    <a:pt x="1403930" y="946720"/>
                  </a:cubicBezTo>
                  <a:cubicBezTo>
                    <a:pt x="1357340" y="947376"/>
                    <a:pt x="1311407" y="934252"/>
                    <a:pt x="1271379" y="911286"/>
                  </a:cubicBezTo>
                  <a:cubicBezTo>
                    <a:pt x="1186074" y="863384"/>
                    <a:pt x="1134235" y="773485"/>
                    <a:pt x="1134891" y="676369"/>
                  </a:cubicBezTo>
                  <a:cubicBezTo>
                    <a:pt x="1134891" y="639622"/>
                    <a:pt x="1142110" y="603532"/>
                    <a:pt x="1157202" y="570066"/>
                  </a:cubicBezTo>
                  <a:cubicBezTo>
                    <a:pt x="1199854" y="471637"/>
                    <a:pt x="1296971" y="407987"/>
                    <a:pt x="1403930" y="407987"/>
                  </a:cubicBezTo>
                  <a:cubicBezTo>
                    <a:pt x="1464300" y="407987"/>
                    <a:pt x="1508921" y="415861"/>
                    <a:pt x="1537793" y="431609"/>
                  </a:cubicBezTo>
                  <a:cubicBezTo>
                    <a:pt x="1572571" y="446046"/>
                    <a:pt x="1602756" y="469012"/>
                    <a:pt x="1625723" y="498541"/>
                  </a:cubicBezTo>
                  <a:cubicBezTo>
                    <a:pt x="1505640" y="124512"/>
                    <a:pt x="1105363" y="-80876"/>
                    <a:pt x="731990" y="39207"/>
                  </a:cubicBezTo>
                  <a:cubicBezTo>
                    <a:pt x="522008" y="106795"/>
                    <a:pt x="355992" y="267562"/>
                    <a:pt x="281186" y="474262"/>
                  </a:cubicBezTo>
                  <a:cubicBezTo>
                    <a:pt x="306121" y="453920"/>
                    <a:pt x="333681" y="437515"/>
                    <a:pt x="363210" y="426360"/>
                  </a:cubicBezTo>
                  <a:cubicBezTo>
                    <a:pt x="432766" y="400112"/>
                    <a:pt x="508885" y="400112"/>
                    <a:pt x="577785" y="426360"/>
                  </a:cubicBezTo>
                  <a:cubicBezTo>
                    <a:pt x="611907" y="438828"/>
                    <a:pt x="642748" y="457201"/>
                    <a:pt x="669651" y="481480"/>
                  </a:cubicBezTo>
                  <a:cubicBezTo>
                    <a:pt x="695899" y="505759"/>
                    <a:pt x="717553" y="534632"/>
                    <a:pt x="731990" y="567441"/>
                  </a:cubicBezTo>
                  <a:cubicBezTo>
                    <a:pt x="762174" y="634373"/>
                    <a:pt x="762174" y="711147"/>
                    <a:pt x="732646" y="778735"/>
                  </a:cubicBezTo>
                  <a:cubicBezTo>
                    <a:pt x="717553" y="811544"/>
                    <a:pt x="695899" y="840417"/>
                    <a:pt x="669651" y="864696"/>
                  </a:cubicBezTo>
                  <a:cubicBezTo>
                    <a:pt x="642748" y="888975"/>
                    <a:pt x="611907" y="908005"/>
                    <a:pt x="577785" y="920472"/>
                  </a:cubicBezTo>
                  <a:cubicBezTo>
                    <a:pt x="497073" y="951313"/>
                    <a:pt x="406519" y="946064"/>
                    <a:pt x="330400" y="905380"/>
                  </a:cubicBezTo>
                  <a:cubicBezTo>
                    <a:pt x="300216" y="889631"/>
                    <a:pt x="273312" y="867977"/>
                    <a:pt x="250345" y="843042"/>
                  </a:cubicBezTo>
                  <a:cubicBezTo>
                    <a:pt x="320557" y="1228882"/>
                    <a:pt x="689993" y="1485453"/>
                    <a:pt x="1075834" y="1415241"/>
                  </a:cubicBezTo>
                  <a:cubicBezTo>
                    <a:pt x="1225446" y="1387681"/>
                    <a:pt x="1361934" y="1313531"/>
                    <a:pt x="1466268" y="1203291"/>
                  </a:cubicBezTo>
                  <a:cubicBezTo>
                    <a:pt x="1451176" y="1206572"/>
                    <a:pt x="1438052" y="1207228"/>
                    <a:pt x="1424928" y="1207884"/>
                  </a:cubicBezTo>
                  <a:moveTo>
                    <a:pt x="1082396" y="558911"/>
                  </a:moveTo>
                  <a:cubicBezTo>
                    <a:pt x="1072553" y="553005"/>
                    <a:pt x="1062054" y="549724"/>
                    <a:pt x="1050899" y="549724"/>
                  </a:cubicBezTo>
                  <a:lnTo>
                    <a:pt x="1042368" y="549724"/>
                  </a:lnTo>
                  <a:cubicBezTo>
                    <a:pt x="1002997" y="551693"/>
                    <a:pt x="983311" y="579253"/>
                    <a:pt x="983311" y="632404"/>
                  </a:cubicBezTo>
                  <a:lnTo>
                    <a:pt x="983311" y="925722"/>
                  </a:lnTo>
                  <a:lnTo>
                    <a:pt x="828450" y="925722"/>
                  </a:lnTo>
                  <a:lnTo>
                    <a:pt x="828450" y="632404"/>
                  </a:lnTo>
                  <a:cubicBezTo>
                    <a:pt x="828450" y="491323"/>
                    <a:pt x="899975" y="417173"/>
                    <a:pt x="1042368" y="409955"/>
                  </a:cubicBezTo>
                  <a:lnTo>
                    <a:pt x="1050899" y="409955"/>
                  </a:lnTo>
                  <a:cubicBezTo>
                    <a:pt x="1061398" y="410611"/>
                    <a:pt x="1071897" y="411268"/>
                    <a:pt x="1082396" y="413236"/>
                  </a:cubicBezTo>
                  <a:lnTo>
                    <a:pt x="1082396" y="558911"/>
                  </a:lnTo>
                  <a:lnTo>
                    <a:pt x="1082396" y="558911"/>
                  </a:lnTo>
                  <a:close/>
                  <a:moveTo>
                    <a:pt x="468201" y="800389"/>
                  </a:moveTo>
                  <a:cubicBezTo>
                    <a:pt x="434079" y="801045"/>
                    <a:pt x="401269" y="787265"/>
                    <a:pt x="377646" y="762986"/>
                  </a:cubicBezTo>
                  <a:cubicBezTo>
                    <a:pt x="352711" y="740020"/>
                    <a:pt x="338275" y="707866"/>
                    <a:pt x="338931" y="673744"/>
                  </a:cubicBezTo>
                  <a:cubicBezTo>
                    <a:pt x="338931" y="651434"/>
                    <a:pt x="345493" y="629779"/>
                    <a:pt x="357304" y="611406"/>
                  </a:cubicBezTo>
                  <a:cubicBezTo>
                    <a:pt x="369116" y="591720"/>
                    <a:pt x="385520" y="575972"/>
                    <a:pt x="405206" y="565473"/>
                  </a:cubicBezTo>
                  <a:cubicBezTo>
                    <a:pt x="444578" y="542506"/>
                    <a:pt x="493136" y="542506"/>
                    <a:pt x="532507" y="565473"/>
                  </a:cubicBezTo>
                  <a:cubicBezTo>
                    <a:pt x="552193" y="576628"/>
                    <a:pt x="568598" y="592376"/>
                    <a:pt x="580409" y="611406"/>
                  </a:cubicBezTo>
                  <a:cubicBezTo>
                    <a:pt x="592221" y="630436"/>
                    <a:pt x="598783" y="652090"/>
                    <a:pt x="598783" y="673744"/>
                  </a:cubicBezTo>
                  <a:cubicBezTo>
                    <a:pt x="599439" y="707866"/>
                    <a:pt x="585003" y="740020"/>
                    <a:pt x="560067" y="762986"/>
                  </a:cubicBezTo>
                  <a:cubicBezTo>
                    <a:pt x="535132" y="787265"/>
                    <a:pt x="502323" y="801702"/>
                    <a:pt x="468201" y="800389"/>
                  </a:cubicBezTo>
                  <a:moveTo>
                    <a:pt x="1520732" y="613375"/>
                  </a:moveTo>
                  <a:cubicBezTo>
                    <a:pt x="1550261" y="662589"/>
                    <a:pt x="1541730" y="724927"/>
                    <a:pt x="1500390" y="764299"/>
                  </a:cubicBezTo>
                  <a:cubicBezTo>
                    <a:pt x="1452488" y="813513"/>
                    <a:pt x="1374401" y="814169"/>
                    <a:pt x="1325843" y="766923"/>
                  </a:cubicBezTo>
                  <a:cubicBezTo>
                    <a:pt x="1325187" y="766267"/>
                    <a:pt x="1323875" y="764955"/>
                    <a:pt x="1323218" y="764299"/>
                  </a:cubicBezTo>
                  <a:cubicBezTo>
                    <a:pt x="1281878" y="724927"/>
                    <a:pt x="1273348" y="662589"/>
                    <a:pt x="1302876" y="613375"/>
                  </a:cubicBezTo>
                  <a:cubicBezTo>
                    <a:pt x="1314688" y="594345"/>
                    <a:pt x="1330436" y="578596"/>
                    <a:pt x="1350122" y="567441"/>
                  </a:cubicBezTo>
                  <a:cubicBezTo>
                    <a:pt x="1369152" y="556286"/>
                    <a:pt x="1390150" y="551036"/>
                    <a:pt x="1411804" y="551036"/>
                  </a:cubicBezTo>
                  <a:cubicBezTo>
                    <a:pt x="1456425" y="552349"/>
                    <a:pt x="1498422" y="575315"/>
                    <a:pt x="1520732" y="613375"/>
                  </a:cubicBezTo>
                  <a:moveTo>
                    <a:pt x="184726" y="854197"/>
                  </a:moveTo>
                  <a:cubicBezTo>
                    <a:pt x="184726" y="904068"/>
                    <a:pt x="144698" y="944095"/>
                    <a:pt x="94828" y="944095"/>
                  </a:cubicBezTo>
                  <a:cubicBezTo>
                    <a:pt x="44957" y="944095"/>
                    <a:pt x="4929" y="904068"/>
                    <a:pt x="4929" y="854197"/>
                  </a:cubicBezTo>
                  <a:cubicBezTo>
                    <a:pt x="4273" y="804326"/>
                    <a:pt x="44957" y="764299"/>
                    <a:pt x="94828" y="764299"/>
                  </a:cubicBezTo>
                  <a:lnTo>
                    <a:pt x="94828" y="764299"/>
                  </a:lnTo>
                  <a:cubicBezTo>
                    <a:pt x="144042" y="764299"/>
                    <a:pt x="184726" y="804983"/>
                    <a:pt x="184726" y="854197"/>
                  </a:cubicBezTo>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77570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49799F-EFD0-4B87-B9A6-3BC8D8703DFE}"/>
              </a:ext>
            </a:extLst>
          </p:cNvPr>
          <p:cNvSpPr>
            <a:spLocks noGrp="1"/>
          </p:cNvSpPr>
          <p:nvPr>
            <p:ph type="title"/>
          </p:nvPr>
        </p:nvSpPr>
        <p:spPr>
          <a:xfrm>
            <a:off x="1062038" y="1"/>
            <a:ext cx="7695010" cy="1048059"/>
          </a:xfrm>
          <a:prstGeom prst="rect">
            <a:avLst/>
          </a:prstGeom>
        </p:spPr>
        <p:txBody>
          <a:bodyPr vert="horz" lIns="0" tIns="36000" rIns="0" bIns="3600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4A25357-82F7-42E8-84D3-966D9E9CD907}"/>
              </a:ext>
            </a:extLst>
          </p:cNvPr>
          <p:cNvSpPr>
            <a:spLocks noGrp="1"/>
          </p:cNvSpPr>
          <p:nvPr>
            <p:ph type="body" idx="1"/>
          </p:nvPr>
        </p:nvSpPr>
        <p:spPr>
          <a:xfrm>
            <a:off x="1062038" y="1268414"/>
            <a:ext cx="7695009" cy="4860925"/>
          </a:xfrm>
          <a:prstGeom prst="rect">
            <a:avLst/>
          </a:prstGeom>
        </p:spPr>
        <p:txBody>
          <a:bodyPr vert="horz" lIns="0" tIns="36000" rIns="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89CDD4F-BABB-46E5-B432-4054637D5903}"/>
              </a:ext>
            </a:extLst>
          </p:cNvPr>
          <p:cNvSpPr>
            <a:spLocks noGrp="1"/>
          </p:cNvSpPr>
          <p:nvPr>
            <p:ph type="ftr" sz="quarter" idx="3"/>
          </p:nvPr>
        </p:nvSpPr>
        <p:spPr>
          <a:xfrm>
            <a:off x="1062037" y="6357986"/>
            <a:ext cx="7695010" cy="345473"/>
          </a:xfrm>
          <a:prstGeom prst="rect">
            <a:avLst/>
          </a:prstGeom>
        </p:spPr>
        <p:txBody>
          <a:bodyPr vert="horz" lIns="0" tIns="36000" rIns="0" bIns="36000" rtlCol="0" anchor="ctr">
            <a:noAutofit/>
          </a:bodyPr>
          <a:lstStyle>
            <a:lvl1pPr algn="l">
              <a:defRPr sz="750">
                <a:solidFill>
                  <a:schemeClr val="tx1">
                    <a:tint val="75000"/>
                  </a:schemeClr>
                </a:solidFill>
              </a:defRPr>
            </a:lvl1pPr>
          </a:lstStyle>
          <a:p>
            <a:endParaRPr lang="en-US"/>
          </a:p>
        </p:txBody>
      </p:sp>
      <p:sp>
        <p:nvSpPr>
          <p:cNvPr id="10" name="Oval 9">
            <a:extLst>
              <a:ext uri="{FF2B5EF4-FFF2-40B4-BE49-F238E27FC236}">
                <a16:creationId xmlns:a16="http://schemas.microsoft.com/office/drawing/2014/main" id="{C1303764-E194-4928-A2D1-9259C97D0B3D}"/>
              </a:ext>
            </a:extLst>
          </p:cNvPr>
          <p:cNvSpPr/>
          <p:nvPr userDrawn="1"/>
        </p:nvSpPr>
        <p:spPr>
          <a:xfrm>
            <a:off x="8741979" y="6377638"/>
            <a:ext cx="244366" cy="252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p>
            <a:pPr algn="ctr"/>
            <a:fld id="{CC2D49B7-1862-4B61-96A5-10C75A6DB17B}" type="slidenum">
              <a:rPr lang="en-US" sz="750" smtClean="0">
                <a:solidFill>
                  <a:schemeClr val="accent1"/>
                </a:solidFill>
                <a:latin typeface="+mj-lt"/>
                <a:cs typeface="Arial" panose="020B0604020202020204" pitchFamily="34" charset="0"/>
              </a:rPr>
              <a:t>‹#›</a:t>
            </a:fld>
            <a:endParaRPr lang="en-US" sz="750">
              <a:solidFill>
                <a:schemeClr val="accent1"/>
              </a:solidFill>
              <a:latin typeface="+mj-lt"/>
              <a:cs typeface="Arial" panose="020B0604020202020204" pitchFamily="34" charset="0"/>
            </a:endParaRPr>
          </a:p>
        </p:txBody>
      </p:sp>
      <p:grpSp>
        <p:nvGrpSpPr>
          <p:cNvPr id="11" name="Graphic 3">
            <a:extLst>
              <a:ext uri="{FF2B5EF4-FFF2-40B4-BE49-F238E27FC236}">
                <a16:creationId xmlns:a16="http://schemas.microsoft.com/office/drawing/2014/main" id="{F94E8EF4-FC87-46BD-B2FC-9BC435440652}"/>
              </a:ext>
            </a:extLst>
          </p:cNvPr>
          <p:cNvGrpSpPr/>
          <p:nvPr userDrawn="1"/>
        </p:nvGrpSpPr>
        <p:grpSpPr>
          <a:xfrm>
            <a:off x="175855" y="500054"/>
            <a:ext cx="664259" cy="572001"/>
            <a:chOff x="759688" y="1313793"/>
            <a:chExt cx="1653603" cy="1423936"/>
          </a:xfrm>
        </p:grpSpPr>
        <p:sp>
          <p:nvSpPr>
            <p:cNvPr id="12" name="Freeform: Shape 11">
              <a:extLst>
                <a:ext uri="{FF2B5EF4-FFF2-40B4-BE49-F238E27FC236}">
                  <a16:creationId xmlns:a16="http://schemas.microsoft.com/office/drawing/2014/main" id="{65EF8B34-2ACA-41BD-8E55-378BC2957C67}"/>
                </a:ext>
              </a:extLst>
            </p:cNvPr>
            <p:cNvSpPr/>
            <p:nvPr/>
          </p:nvSpPr>
          <p:spPr>
            <a:xfrm>
              <a:off x="991882" y="1313695"/>
              <a:ext cx="1423936" cy="1423936"/>
            </a:xfrm>
            <a:custGeom>
              <a:avLst/>
              <a:gdLst>
                <a:gd name="connsiteX0" fmla="*/ 1422065 w 1423935"/>
                <a:gd name="connsiteY0" fmla="*/ 712722 h 1423936"/>
                <a:gd name="connsiteX1" fmla="*/ 712722 w 1423935"/>
                <a:gd name="connsiteY1" fmla="*/ 1422065 h 1423936"/>
                <a:gd name="connsiteX2" fmla="*/ 3379 w 1423935"/>
                <a:gd name="connsiteY2" fmla="*/ 712722 h 1423936"/>
                <a:gd name="connsiteX3" fmla="*/ 712722 w 1423935"/>
                <a:gd name="connsiteY3" fmla="*/ 3379 h 1423936"/>
                <a:gd name="connsiteX4" fmla="*/ 1422065 w 1423935"/>
                <a:gd name="connsiteY4" fmla="*/ 712722 h 1423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935" h="1423936">
                  <a:moveTo>
                    <a:pt x="1422065" y="712722"/>
                  </a:moveTo>
                  <a:cubicBezTo>
                    <a:pt x="1422065" y="1104481"/>
                    <a:pt x="1104481" y="1422065"/>
                    <a:pt x="712722" y="1422065"/>
                  </a:cubicBezTo>
                  <a:cubicBezTo>
                    <a:pt x="320962" y="1422065"/>
                    <a:pt x="3379" y="1104481"/>
                    <a:pt x="3379" y="712722"/>
                  </a:cubicBezTo>
                  <a:cubicBezTo>
                    <a:pt x="3379" y="320962"/>
                    <a:pt x="320962" y="3379"/>
                    <a:pt x="712722" y="3379"/>
                  </a:cubicBezTo>
                  <a:cubicBezTo>
                    <a:pt x="1104481" y="3379"/>
                    <a:pt x="1422065" y="320962"/>
                    <a:pt x="1422065" y="712722"/>
                  </a:cubicBezTo>
                  <a:close/>
                </a:path>
              </a:pathLst>
            </a:custGeom>
            <a:solidFill>
              <a:srgbClr val="FFFFFF"/>
            </a:solidFill>
            <a:ln w="6539" cap="flat">
              <a:noFill/>
              <a:prstDash val="solid"/>
              <a:miter/>
            </a:ln>
          </p:spPr>
          <p:txBody>
            <a:bodyPr rtlCol="0" anchor="ctr">
              <a:noAutofit/>
            </a:bodyPr>
            <a:lstStyle/>
            <a:p>
              <a:endParaRPr lang="en-US"/>
            </a:p>
          </p:txBody>
        </p:sp>
        <p:sp>
          <p:nvSpPr>
            <p:cNvPr id="13" name="Freeform: Shape 12">
              <a:extLst>
                <a:ext uri="{FF2B5EF4-FFF2-40B4-BE49-F238E27FC236}">
                  <a16:creationId xmlns:a16="http://schemas.microsoft.com/office/drawing/2014/main" id="{78ECA579-849B-464E-8DDE-B1957FCBD262}"/>
                </a:ext>
              </a:extLst>
            </p:cNvPr>
            <p:cNvSpPr/>
            <p:nvPr/>
          </p:nvSpPr>
          <p:spPr>
            <a:xfrm>
              <a:off x="754759" y="1308708"/>
              <a:ext cx="1627355" cy="1430498"/>
            </a:xfrm>
            <a:custGeom>
              <a:avLst/>
              <a:gdLst>
                <a:gd name="connsiteX0" fmla="*/ 1424928 w 1627355"/>
                <a:gd name="connsiteY0" fmla="*/ 1207884 h 1430497"/>
                <a:gd name="connsiteX1" fmla="*/ 1397368 w 1627355"/>
                <a:gd name="connsiteY1" fmla="*/ 1207884 h 1430497"/>
                <a:gd name="connsiteX2" fmla="*/ 1221509 w 1627355"/>
                <a:gd name="connsiteY2" fmla="*/ 1140297 h 1430497"/>
                <a:gd name="connsiteX3" fmla="*/ 1168357 w 1627355"/>
                <a:gd name="connsiteY3" fmla="*/ 1060897 h 1430497"/>
                <a:gd name="connsiteX4" fmla="*/ 1316000 w 1627355"/>
                <a:gd name="connsiteY4" fmla="*/ 974936 h 1430497"/>
                <a:gd name="connsiteX5" fmla="*/ 1420991 w 1627355"/>
                <a:gd name="connsiteY5" fmla="*/ 1066147 h 1430497"/>
                <a:gd name="connsiteX6" fmla="*/ 1504984 w 1627355"/>
                <a:gd name="connsiteY6" fmla="*/ 1005777 h 1430497"/>
                <a:gd name="connsiteX7" fmla="*/ 1505640 w 1627355"/>
                <a:gd name="connsiteY7" fmla="*/ 1003809 h 1430497"/>
                <a:gd name="connsiteX8" fmla="*/ 1506952 w 1627355"/>
                <a:gd name="connsiteY8" fmla="*/ 1001184 h 1430497"/>
                <a:gd name="connsiteX9" fmla="*/ 1508921 w 1627355"/>
                <a:gd name="connsiteY9" fmla="*/ 994622 h 1430497"/>
                <a:gd name="connsiteX10" fmla="*/ 1511545 w 1627355"/>
                <a:gd name="connsiteY10" fmla="*/ 982811 h 1430497"/>
                <a:gd name="connsiteX11" fmla="*/ 1511545 w 1627355"/>
                <a:gd name="connsiteY11" fmla="*/ 981498 h 1430497"/>
                <a:gd name="connsiteX12" fmla="*/ 1512202 w 1627355"/>
                <a:gd name="connsiteY12" fmla="*/ 980186 h 1430497"/>
                <a:gd name="connsiteX13" fmla="*/ 1512858 w 1627355"/>
                <a:gd name="connsiteY13" fmla="*/ 978217 h 1430497"/>
                <a:gd name="connsiteX14" fmla="*/ 1512858 w 1627355"/>
                <a:gd name="connsiteY14" fmla="*/ 974936 h 1430497"/>
                <a:gd name="connsiteX15" fmla="*/ 1513514 w 1627355"/>
                <a:gd name="connsiteY15" fmla="*/ 974936 h 1430497"/>
                <a:gd name="connsiteX16" fmla="*/ 1513514 w 1627355"/>
                <a:gd name="connsiteY16" fmla="*/ 923753 h 1430497"/>
                <a:gd name="connsiteX17" fmla="*/ 1509577 w 1627355"/>
                <a:gd name="connsiteY17" fmla="*/ 925722 h 1430497"/>
                <a:gd name="connsiteX18" fmla="*/ 1505640 w 1627355"/>
                <a:gd name="connsiteY18" fmla="*/ 927034 h 1430497"/>
                <a:gd name="connsiteX19" fmla="*/ 1403930 w 1627355"/>
                <a:gd name="connsiteY19" fmla="*/ 946720 h 1430497"/>
                <a:gd name="connsiteX20" fmla="*/ 1271379 w 1627355"/>
                <a:gd name="connsiteY20" fmla="*/ 911286 h 1430497"/>
                <a:gd name="connsiteX21" fmla="*/ 1134891 w 1627355"/>
                <a:gd name="connsiteY21" fmla="*/ 676369 h 1430497"/>
                <a:gd name="connsiteX22" fmla="*/ 1157202 w 1627355"/>
                <a:gd name="connsiteY22" fmla="*/ 570066 h 1430497"/>
                <a:gd name="connsiteX23" fmla="*/ 1403930 w 1627355"/>
                <a:gd name="connsiteY23" fmla="*/ 407987 h 1430497"/>
                <a:gd name="connsiteX24" fmla="*/ 1537793 w 1627355"/>
                <a:gd name="connsiteY24" fmla="*/ 431609 h 1430497"/>
                <a:gd name="connsiteX25" fmla="*/ 1625723 w 1627355"/>
                <a:gd name="connsiteY25" fmla="*/ 498541 h 1430497"/>
                <a:gd name="connsiteX26" fmla="*/ 731990 w 1627355"/>
                <a:gd name="connsiteY26" fmla="*/ 39207 h 1430497"/>
                <a:gd name="connsiteX27" fmla="*/ 281186 w 1627355"/>
                <a:gd name="connsiteY27" fmla="*/ 474262 h 1430497"/>
                <a:gd name="connsiteX28" fmla="*/ 363210 w 1627355"/>
                <a:gd name="connsiteY28" fmla="*/ 426360 h 1430497"/>
                <a:gd name="connsiteX29" fmla="*/ 577785 w 1627355"/>
                <a:gd name="connsiteY29" fmla="*/ 426360 h 1430497"/>
                <a:gd name="connsiteX30" fmla="*/ 669651 w 1627355"/>
                <a:gd name="connsiteY30" fmla="*/ 481480 h 1430497"/>
                <a:gd name="connsiteX31" fmla="*/ 731990 w 1627355"/>
                <a:gd name="connsiteY31" fmla="*/ 567441 h 1430497"/>
                <a:gd name="connsiteX32" fmla="*/ 732646 w 1627355"/>
                <a:gd name="connsiteY32" fmla="*/ 778735 h 1430497"/>
                <a:gd name="connsiteX33" fmla="*/ 669651 w 1627355"/>
                <a:gd name="connsiteY33" fmla="*/ 864696 h 1430497"/>
                <a:gd name="connsiteX34" fmla="*/ 577785 w 1627355"/>
                <a:gd name="connsiteY34" fmla="*/ 920472 h 1430497"/>
                <a:gd name="connsiteX35" fmla="*/ 330400 w 1627355"/>
                <a:gd name="connsiteY35" fmla="*/ 905380 h 1430497"/>
                <a:gd name="connsiteX36" fmla="*/ 250345 w 1627355"/>
                <a:gd name="connsiteY36" fmla="*/ 843042 h 1430497"/>
                <a:gd name="connsiteX37" fmla="*/ 1075834 w 1627355"/>
                <a:gd name="connsiteY37" fmla="*/ 1415241 h 1430497"/>
                <a:gd name="connsiteX38" fmla="*/ 1466268 w 1627355"/>
                <a:gd name="connsiteY38" fmla="*/ 1203291 h 1430497"/>
                <a:gd name="connsiteX39" fmla="*/ 1424928 w 1627355"/>
                <a:gd name="connsiteY39" fmla="*/ 1207884 h 1430497"/>
                <a:gd name="connsiteX40" fmla="*/ 1082396 w 1627355"/>
                <a:gd name="connsiteY40" fmla="*/ 558911 h 1430497"/>
                <a:gd name="connsiteX41" fmla="*/ 1050899 w 1627355"/>
                <a:gd name="connsiteY41" fmla="*/ 549724 h 1430497"/>
                <a:gd name="connsiteX42" fmla="*/ 1042368 w 1627355"/>
                <a:gd name="connsiteY42" fmla="*/ 549724 h 1430497"/>
                <a:gd name="connsiteX43" fmla="*/ 983311 w 1627355"/>
                <a:gd name="connsiteY43" fmla="*/ 632404 h 1430497"/>
                <a:gd name="connsiteX44" fmla="*/ 983311 w 1627355"/>
                <a:gd name="connsiteY44" fmla="*/ 925722 h 1430497"/>
                <a:gd name="connsiteX45" fmla="*/ 828450 w 1627355"/>
                <a:gd name="connsiteY45" fmla="*/ 925722 h 1430497"/>
                <a:gd name="connsiteX46" fmla="*/ 828450 w 1627355"/>
                <a:gd name="connsiteY46" fmla="*/ 632404 h 1430497"/>
                <a:gd name="connsiteX47" fmla="*/ 1042368 w 1627355"/>
                <a:gd name="connsiteY47" fmla="*/ 409955 h 1430497"/>
                <a:gd name="connsiteX48" fmla="*/ 1050899 w 1627355"/>
                <a:gd name="connsiteY48" fmla="*/ 409955 h 1430497"/>
                <a:gd name="connsiteX49" fmla="*/ 1082396 w 1627355"/>
                <a:gd name="connsiteY49" fmla="*/ 413236 h 1430497"/>
                <a:gd name="connsiteX50" fmla="*/ 1082396 w 1627355"/>
                <a:gd name="connsiteY50" fmla="*/ 558911 h 1430497"/>
                <a:gd name="connsiteX51" fmla="*/ 1082396 w 1627355"/>
                <a:gd name="connsiteY51" fmla="*/ 558911 h 1430497"/>
                <a:gd name="connsiteX52" fmla="*/ 468201 w 1627355"/>
                <a:gd name="connsiteY52" fmla="*/ 800389 h 1430497"/>
                <a:gd name="connsiteX53" fmla="*/ 377646 w 1627355"/>
                <a:gd name="connsiteY53" fmla="*/ 762986 h 1430497"/>
                <a:gd name="connsiteX54" fmla="*/ 338931 w 1627355"/>
                <a:gd name="connsiteY54" fmla="*/ 673744 h 1430497"/>
                <a:gd name="connsiteX55" fmla="*/ 357304 w 1627355"/>
                <a:gd name="connsiteY55" fmla="*/ 611406 h 1430497"/>
                <a:gd name="connsiteX56" fmla="*/ 405206 w 1627355"/>
                <a:gd name="connsiteY56" fmla="*/ 565473 h 1430497"/>
                <a:gd name="connsiteX57" fmla="*/ 532507 w 1627355"/>
                <a:gd name="connsiteY57" fmla="*/ 565473 h 1430497"/>
                <a:gd name="connsiteX58" fmla="*/ 580409 w 1627355"/>
                <a:gd name="connsiteY58" fmla="*/ 611406 h 1430497"/>
                <a:gd name="connsiteX59" fmla="*/ 598783 w 1627355"/>
                <a:gd name="connsiteY59" fmla="*/ 673744 h 1430497"/>
                <a:gd name="connsiteX60" fmla="*/ 560067 w 1627355"/>
                <a:gd name="connsiteY60" fmla="*/ 762986 h 1430497"/>
                <a:gd name="connsiteX61" fmla="*/ 468201 w 1627355"/>
                <a:gd name="connsiteY61" fmla="*/ 800389 h 1430497"/>
                <a:gd name="connsiteX62" fmla="*/ 1520732 w 1627355"/>
                <a:gd name="connsiteY62" fmla="*/ 613375 h 1430497"/>
                <a:gd name="connsiteX63" fmla="*/ 1500390 w 1627355"/>
                <a:gd name="connsiteY63" fmla="*/ 764299 h 1430497"/>
                <a:gd name="connsiteX64" fmla="*/ 1325843 w 1627355"/>
                <a:gd name="connsiteY64" fmla="*/ 766923 h 1430497"/>
                <a:gd name="connsiteX65" fmla="*/ 1323218 w 1627355"/>
                <a:gd name="connsiteY65" fmla="*/ 764299 h 1430497"/>
                <a:gd name="connsiteX66" fmla="*/ 1302876 w 1627355"/>
                <a:gd name="connsiteY66" fmla="*/ 613375 h 1430497"/>
                <a:gd name="connsiteX67" fmla="*/ 1350122 w 1627355"/>
                <a:gd name="connsiteY67" fmla="*/ 567441 h 1430497"/>
                <a:gd name="connsiteX68" fmla="*/ 1411804 w 1627355"/>
                <a:gd name="connsiteY68" fmla="*/ 551036 h 1430497"/>
                <a:gd name="connsiteX69" fmla="*/ 1520732 w 1627355"/>
                <a:gd name="connsiteY69" fmla="*/ 613375 h 1430497"/>
                <a:gd name="connsiteX70" fmla="*/ 184726 w 1627355"/>
                <a:gd name="connsiteY70" fmla="*/ 854197 h 1430497"/>
                <a:gd name="connsiteX71" fmla="*/ 94828 w 1627355"/>
                <a:gd name="connsiteY71" fmla="*/ 944095 h 1430497"/>
                <a:gd name="connsiteX72" fmla="*/ 4929 w 1627355"/>
                <a:gd name="connsiteY72" fmla="*/ 854197 h 1430497"/>
                <a:gd name="connsiteX73" fmla="*/ 94828 w 1627355"/>
                <a:gd name="connsiteY73" fmla="*/ 764299 h 1430497"/>
                <a:gd name="connsiteX74" fmla="*/ 94828 w 1627355"/>
                <a:gd name="connsiteY74" fmla="*/ 764299 h 1430497"/>
                <a:gd name="connsiteX75" fmla="*/ 184726 w 1627355"/>
                <a:gd name="connsiteY75" fmla="*/ 854197 h 143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627355" h="1430497">
                  <a:moveTo>
                    <a:pt x="1424928" y="1207884"/>
                  </a:moveTo>
                  <a:lnTo>
                    <a:pt x="1397368" y="1207884"/>
                  </a:lnTo>
                  <a:cubicBezTo>
                    <a:pt x="1323875" y="1205916"/>
                    <a:pt x="1264817" y="1183605"/>
                    <a:pt x="1221509" y="1140297"/>
                  </a:cubicBezTo>
                  <a:cubicBezTo>
                    <a:pt x="1191980" y="1110112"/>
                    <a:pt x="1174263" y="1083864"/>
                    <a:pt x="1168357" y="1060897"/>
                  </a:cubicBezTo>
                  <a:lnTo>
                    <a:pt x="1316000" y="974936"/>
                  </a:lnTo>
                  <a:cubicBezTo>
                    <a:pt x="1319937" y="1028744"/>
                    <a:pt x="1366527" y="1069428"/>
                    <a:pt x="1420991" y="1066147"/>
                  </a:cubicBezTo>
                  <a:cubicBezTo>
                    <a:pt x="1458394" y="1063522"/>
                    <a:pt x="1490547" y="1039899"/>
                    <a:pt x="1504984" y="1005777"/>
                  </a:cubicBezTo>
                  <a:lnTo>
                    <a:pt x="1505640" y="1003809"/>
                  </a:lnTo>
                  <a:lnTo>
                    <a:pt x="1506952" y="1001184"/>
                  </a:lnTo>
                  <a:cubicBezTo>
                    <a:pt x="1507608" y="998559"/>
                    <a:pt x="1508264" y="996591"/>
                    <a:pt x="1508921" y="994622"/>
                  </a:cubicBezTo>
                  <a:cubicBezTo>
                    <a:pt x="1510233" y="990685"/>
                    <a:pt x="1510889" y="986748"/>
                    <a:pt x="1511545" y="982811"/>
                  </a:cubicBezTo>
                  <a:lnTo>
                    <a:pt x="1511545" y="981498"/>
                  </a:lnTo>
                  <a:lnTo>
                    <a:pt x="1512202" y="980186"/>
                  </a:lnTo>
                  <a:lnTo>
                    <a:pt x="1512858" y="978217"/>
                  </a:lnTo>
                  <a:lnTo>
                    <a:pt x="1512858" y="974936"/>
                  </a:lnTo>
                  <a:lnTo>
                    <a:pt x="1513514" y="974936"/>
                  </a:lnTo>
                  <a:lnTo>
                    <a:pt x="1513514" y="923753"/>
                  </a:lnTo>
                  <a:lnTo>
                    <a:pt x="1509577" y="925722"/>
                  </a:lnTo>
                  <a:lnTo>
                    <a:pt x="1505640" y="927034"/>
                  </a:lnTo>
                  <a:cubicBezTo>
                    <a:pt x="1473486" y="940158"/>
                    <a:pt x="1438708" y="947376"/>
                    <a:pt x="1403930" y="946720"/>
                  </a:cubicBezTo>
                  <a:cubicBezTo>
                    <a:pt x="1357340" y="947376"/>
                    <a:pt x="1311407" y="934252"/>
                    <a:pt x="1271379" y="911286"/>
                  </a:cubicBezTo>
                  <a:cubicBezTo>
                    <a:pt x="1186074" y="863384"/>
                    <a:pt x="1134235" y="773485"/>
                    <a:pt x="1134891" y="676369"/>
                  </a:cubicBezTo>
                  <a:cubicBezTo>
                    <a:pt x="1134891" y="639622"/>
                    <a:pt x="1142110" y="603532"/>
                    <a:pt x="1157202" y="570066"/>
                  </a:cubicBezTo>
                  <a:cubicBezTo>
                    <a:pt x="1199854" y="471637"/>
                    <a:pt x="1296971" y="407987"/>
                    <a:pt x="1403930" y="407987"/>
                  </a:cubicBezTo>
                  <a:cubicBezTo>
                    <a:pt x="1464300" y="407987"/>
                    <a:pt x="1508921" y="415861"/>
                    <a:pt x="1537793" y="431609"/>
                  </a:cubicBezTo>
                  <a:cubicBezTo>
                    <a:pt x="1572571" y="446046"/>
                    <a:pt x="1602756" y="469012"/>
                    <a:pt x="1625723" y="498541"/>
                  </a:cubicBezTo>
                  <a:cubicBezTo>
                    <a:pt x="1505640" y="124512"/>
                    <a:pt x="1105363" y="-80876"/>
                    <a:pt x="731990" y="39207"/>
                  </a:cubicBezTo>
                  <a:cubicBezTo>
                    <a:pt x="522008" y="106795"/>
                    <a:pt x="355992" y="267562"/>
                    <a:pt x="281186" y="474262"/>
                  </a:cubicBezTo>
                  <a:cubicBezTo>
                    <a:pt x="306121" y="453920"/>
                    <a:pt x="333681" y="437515"/>
                    <a:pt x="363210" y="426360"/>
                  </a:cubicBezTo>
                  <a:cubicBezTo>
                    <a:pt x="432766" y="400112"/>
                    <a:pt x="508885" y="400112"/>
                    <a:pt x="577785" y="426360"/>
                  </a:cubicBezTo>
                  <a:cubicBezTo>
                    <a:pt x="611907" y="438828"/>
                    <a:pt x="642748" y="457201"/>
                    <a:pt x="669651" y="481480"/>
                  </a:cubicBezTo>
                  <a:cubicBezTo>
                    <a:pt x="695899" y="505759"/>
                    <a:pt x="717553" y="534632"/>
                    <a:pt x="731990" y="567441"/>
                  </a:cubicBezTo>
                  <a:cubicBezTo>
                    <a:pt x="762174" y="634373"/>
                    <a:pt x="762174" y="711147"/>
                    <a:pt x="732646" y="778735"/>
                  </a:cubicBezTo>
                  <a:cubicBezTo>
                    <a:pt x="717553" y="811544"/>
                    <a:pt x="695899" y="840417"/>
                    <a:pt x="669651" y="864696"/>
                  </a:cubicBezTo>
                  <a:cubicBezTo>
                    <a:pt x="642748" y="888975"/>
                    <a:pt x="611907" y="908005"/>
                    <a:pt x="577785" y="920472"/>
                  </a:cubicBezTo>
                  <a:cubicBezTo>
                    <a:pt x="497073" y="951313"/>
                    <a:pt x="406519" y="946064"/>
                    <a:pt x="330400" y="905380"/>
                  </a:cubicBezTo>
                  <a:cubicBezTo>
                    <a:pt x="300216" y="889631"/>
                    <a:pt x="273312" y="867977"/>
                    <a:pt x="250345" y="843042"/>
                  </a:cubicBezTo>
                  <a:cubicBezTo>
                    <a:pt x="320557" y="1228882"/>
                    <a:pt x="689993" y="1485453"/>
                    <a:pt x="1075834" y="1415241"/>
                  </a:cubicBezTo>
                  <a:cubicBezTo>
                    <a:pt x="1225446" y="1387681"/>
                    <a:pt x="1361934" y="1313531"/>
                    <a:pt x="1466268" y="1203291"/>
                  </a:cubicBezTo>
                  <a:cubicBezTo>
                    <a:pt x="1451176" y="1206572"/>
                    <a:pt x="1438052" y="1207228"/>
                    <a:pt x="1424928" y="1207884"/>
                  </a:cubicBezTo>
                  <a:moveTo>
                    <a:pt x="1082396" y="558911"/>
                  </a:moveTo>
                  <a:cubicBezTo>
                    <a:pt x="1072553" y="553005"/>
                    <a:pt x="1062054" y="549724"/>
                    <a:pt x="1050899" y="549724"/>
                  </a:cubicBezTo>
                  <a:lnTo>
                    <a:pt x="1042368" y="549724"/>
                  </a:lnTo>
                  <a:cubicBezTo>
                    <a:pt x="1002997" y="551693"/>
                    <a:pt x="983311" y="579253"/>
                    <a:pt x="983311" y="632404"/>
                  </a:cubicBezTo>
                  <a:lnTo>
                    <a:pt x="983311" y="925722"/>
                  </a:lnTo>
                  <a:lnTo>
                    <a:pt x="828450" y="925722"/>
                  </a:lnTo>
                  <a:lnTo>
                    <a:pt x="828450" y="632404"/>
                  </a:lnTo>
                  <a:cubicBezTo>
                    <a:pt x="828450" y="491323"/>
                    <a:pt x="899975" y="417173"/>
                    <a:pt x="1042368" y="409955"/>
                  </a:cubicBezTo>
                  <a:lnTo>
                    <a:pt x="1050899" y="409955"/>
                  </a:lnTo>
                  <a:cubicBezTo>
                    <a:pt x="1061398" y="410611"/>
                    <a:pt x="1071897" y="411268"/>
                    <a:pt x="1082396" y="413236"/>
                  </a:cubicBezTo>
                  <a:lnTo>
                    <a:pt x="1082396" y="558911"/>
                  </a:lnTo>
                  <a:lnTo>
                    <a:pt x="1082396" y="558911"/>
                  </a:lnTo>
                  <a:close/>
                  <a:moveTo>
                    <a:pt x="468201" y="800389"/>
                  </a:moveTo>
                  <a:cubicBezTo>
                    <a:pt x="434079" y="801045"/>
                    <a:pt x="401269" y="787265"/>
                    <a:pt x="377646" y="762986"/>
                  </a:cubicBezTo>
                  <a:cubicBezTo>
                    <a:pt x="352711" y="740020"/>
                    <a:pt x="338275" y="707866"/>
                    <a:pt x="338931" y="673744"/>
                  </a:cubicBezTo>
                  <a:cubicBezTo>
                    <a:pt x="338931" y="651434"/>
                    <a:pt x="345493" y="629779"/>
                    <a:pt x="357304" y="611406"/>
                  </a:cubicBezTo>
                  <a:cubicBezTo>
                    <a:pt x="369116" y="591720"/>
                    <a:pt x="385520" y="575972"/>
                    <a:pt x="405206" y="565473"/>
                  </a:cubicBezTo>
                  <a:cubicBezTo>
                    <a:pt x="444578" y="542506"/>
                    <a:pt x="493136" y="542506"/>
                    <a:pt x="532507" y="565473"/>
                  </a:cubicBezTo>
                  <a:cubicBezTo>
                    <a:pt x="552193" y="576628"/>
                    <a:pt x="568598" y="592376"/>
                    <a:pt x="580409" y="611406"/>
                  </a:cubicBezTo>
                  <a:cubicBezTo>
                    <a:pt x="592221" y="630436"/>
                    <a:pt x="598783" y="652090"/>
                    <a:pt x="598783" y="673744"/>
                  </a:cubicBezTo>
                  <a:cubicBezTo>
                    <a:pt x="599439" y="707866"/>
                    <a:pt x="585003" y="740020"/>
                    <a:pt x="560067" y="762986"/>
                  </a:cubicBezTo>
                  <a:cubicBezTo>
                    <a:pt x="535132" y="787265"/>
                    <a:pt x="502323" y="801702"/>
                    <a:pt x="468201" y="800389"/>
                  </a:cubicBezTo>
                  <a:moveTo>
                    <a:pt x="1520732" y="613375"/>
                  </a:moveTo>
                  <a:cubicBezTo>
                    <a:pt x="1550261" y="662589"/>
                    <a:pt x="1541730" y="724927"/>
                    <a:pt x="1500390" y="764299"/>
                  </a:cubicBezTo>
                  <a:cubicBezTo>
                    <a:pt x="1452488" y="813513"/>
                    <a:pt x="1374401" y="814169"/>
                    <a:pt x="1325843" y="766923"/>
                  </a:cubicBezTo>
                  <a:cubicBezTo>
                    <a:pt x="1325187" y="766267"/>
                    <a:pt x="1323875" y="764955"/>
                    <a:pt x="1323218" y="764299"/>
                  </a:cubicBezTo>
                  <a:cubicBezTo>
                    <a:pt x="1281878" y="724927"/>
                    <a:pt x="1273348" y="662589"/>
                    <a:pt x="1302876" y="613375"/>
                  </a:cubicBezTo>
                  <a:cubicBezTo>
                    <a:pt x="1314688" y="594345"/>
                    <a:pt x="1330436" y="578596"/>
                    <a:pt x="1350122" y="567441"/>
                  </a:cubicBezTo>
                  <a:cubicBezTo>
                    <a:pt x="1369152" y="556286"/>
                    <a:pt x="1390150" y="551036"/>
                    <a:pt x="1411804" y="551036"/>
                  </a:cubicBezTo>
                  <a:cubicBezTo>
                    <a:pt x="1456425" y="552349"/>
                    <a:pt x="1498422" y="575315"/>
                    <a:pt x="1520732" y="613375"/>
                  </a:cubicBezTo>
                  <a:moveTo>
                    <a:pt x="184726" y="854197"/>
                  </a:moveTo>
                  <a:cubicBezTo>
                    <a:pt x="184726" y="904068"/>
                    <a:pt x="144698" y="944095"/>
                    <a:pt x="94828" y="944095"/>
                  </a:cubicBezTo>
                  <a:cubicBezTo>
                    <a:pt x="44957" y="944095"/>
                    <a:pt x="4929" y="904068"/>
                    <a:pt x="4929" y="854197"/>
                  </a:cubicBezTo>
                  <a:cubicBezTo>
                    <a:pt x="4273" y="804326"/>
                    <a:pt x="44957" y="764299"/>
                    <a:pt x="94828" y="764299"/>
                  </a:cubicBezTo>
                  <a:lnTo>
                    <a:pt x="94828" y="764299"/>
                  </a:lnTo>
                  <a:cubicBezTo>
                    <a:pt x="144042" y="764299"/>
                    <a:pt x="184726" y="804983"/>
                    <a:pt x="184726" y="854197"/>
                  </a:cubicBezTo>
                </a:path>
              </a:pathLst>
            </a:custGeom>
            <a:solidFill>
              <a:srgbClr val="0033A0"/>
            </a:solidFill>
            <a:ln w="9525" cap="flat">
              <a:noFill/>
              <a:prstDash val="solid"/>
              <a:miter/>
            </a:ln>
          </p:spPr>
          <p:txBody>
            <a:bodyPr rtlCol="0" anchor="ctr">
              <a:noAutofit/>
            </a:bodyPr>
            <a:lstStyle/>
            <a:p>
              <a:endParaRPr lang="en-US"/>
            </a:p>
          </p:txBody>
        </p:sp>
      </p:grpSp>
    </p:spTree>
    <p:extLst>
      <p:ext uri="{BB962C8B-B14F-4D97-AF65-F5344CB8AC3E}">
        <p14:creationId xmlns:p14="http://schemas.microsoft.com/office/powerpoint/2010/main" val="429432320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0" r:id="rId3"/>
    <p:sldLayoutId id="2147483650" r:id="rId4"/>
    <p:sldLayoutId id="2147483662" r:id="rId5"/>
    <p:sldLayoutId id="2147483660" r:id="rId6"/>
    <p:sldLayoutId id="2147483663" r:id="rId7"/>
    <p:sldLayoutId id="2147483661" r:id="rId8"/>
    <p:sldLayoutId id="2147483679" r:id="rId9"/>
    <p:sldLayoutId id="2147483678" r:id="rId10"/>
    <p:sldLayoutId id="2147483669" r:id="rId11"/>
    <p:sldLayoutId id="2147483671" r:id="rId12"/>
    <p:sldLayoutId id="2147483670" r:id="rId13"/>
    <p:sldLayoutId id="2147483665" r:id="rId14"/>
    <p:sldLayoutId id="2147483652" r:id="rId15"/>
    <p:sldLayoutId id="2147483666" r:id="rId16"/>
    <p:sldLayoutId id="2147483672" r:id="rId17"/>
    <p:sldLayoutId id="2147483673" r:id="rId18"/>
    <p:sldLayoutId id="2147483667" r:id="rId19"/>
    <p:sldLayoutId id="2147483668" r:id="rId20"/>
    <p:sldLayoutId id="2147483653" r:id="rId21"/>
    <p:sldLayoutId id="2147483654" r:id="rId22"/>
    <p:sldLayoutId id="2147483664" r:id="rId23"/>
    <p:sldLayoutId id="2147483674" r:id="rId24"/>
    <p:sldLayoutId id="2147483675" r:id="rId25"/>
    <p:sldLayoutId id="2147483676" r:id="rId26"/>
    <p:sldLayoutId id="2147483677" r:id="rId27"/>
    <p:sldLayoutId id="2147483655" r:id="rId28"/>
  </p:sldLayoutIdLst>
  <p:hf sldNum="0" hdr="0" dt="0"/>
  <p:txStyles>
    <p:titleStyle>
      <a:lvl1pPr algn="l" defTabSz="685800" rtl="0" eaLnBrk="1" latinLnBrk="0" hangingPunct="1">
        <a:lnSpc>
          <a:spcPct val="90000"/>
        </a:lnSpc>
        <a:spcBef>
          <a:spcPct val="0"/>
        </a:spcBef>
        <a:buNone/>
        <a:defRPr sz="2400" b="1"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150"/>
        </a:spcBef>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120000"/>
        </a:lnSpc>
        <a:spcBef>
          <a:spcPts val="150"/>
        </a:spcBef>
        <a:buFont typeface="Wingdings" panose="05000000000000000000" pitchFamily="2" charset="2"/>
        <a:buChar char="§"/>
        <a:defRPr sz="1200" kern="1200">
          <a:solidFill>
            <a:schemeClr val="tx1"/>
          </a:solidFill>
          <a:latin typeface="+mn-lt"/>
          <a:ea typeface="+mn-ea"/>
          <a:cs typeface="+mn-cs"/>
        </a:defRPr>
      </a:lvl2pPr>
      <a:lvl3pPr marL="857250" indent="-171450" algn="l" defTabSz="685800" rtl="0" eaLnBrk="1" latinLnBrk="0" hangingPunct="1">
        <a:lnSpc>
          <a:spcPct val="120000"/>
        </a:lnSpc>
        <a:spcBef>
          <a:spcPts val="150"/>
        </a:spcBef>
        <a:buFont typeface="Poppins" panose="02000000000000000000" pitchFamily="2" charset="0"/>
        <a:buChar char="–"/>
        <a:defRPr sz="1200" kern="1200">
          <a:solidFill>
            <a:schemeClr val="tx1"/>
          </a:solidFill>
          <a:latin typeface="+mn-lt"/>
          <a:ea typeface="+mn-ea"/>
          <a:cs typeface="+mn-cs"/>
        </a:defRPr>
      </a:lvl3pPr>
      <a:lvl4pPr marL="1200150" indent="-171450" algn="l" defTabSz="685800" rtl="0" eaLnBrk="1" latinLnBrk="0" hangingPunct="1">
        <a:lnSpc>
          <a:spcPct val="120000"/>
        </a:lnSpc>
        <a:spcBef>
          <a:spcPts val="150"/>
        </a:spcBef>
        <a:buSzPct val="80000"/>
        <a:buFont typeface="Courier New" panose="02070309020205020404" pitchFamily="49" charset="0"/>
        <a:buChar char="o"/>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150"/>
        </a:spcBef>
        <a:buSzPct val="70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669" userDrawn="1">
          <p15:clr>
            <a:srgbClr val="F26B43"/>
          </p15:clr>
        </p15:guide>
        <p15:guide id="4" pos="5516" userDrawn="1">
          <p15:clr>
            <a:srgbClr val="F26B43"/>
          </p15:clr>
        </p15:guide>
        <p15:guide id="5" pos="244" userDrawn="1">
          <p15:clr>
            <a:srgbClr val="F26B43"/>
          </p15:clr>
        </p15:guide>
        <p15:guide id="6" orient="horz" pos="550" userDrawn="1">
          <p15:clr>
            <a:srgbClr val="F26B43"/>
          </p15:clr>
        </p15:guide>
        <p15:guide id="7" orient="horz" pos="799" userDrawn="1">
          <p15:clr>
            <a:srgbClr val="F26B43"/>
          </p15:clr>
        </p15:guide>
        <p15:guide id="8"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8145130-F7B1-471A-BDDB-69FAD608C93C}"/>
              </a:ext>
            </a:extLst>
          </p:cNvPr>
          <p:cNvSpPr>
            <a:spLocks noGrp="1"/>
          </p:cNvSpPr>
          <p:nvPr>
            <p:ph type="ctrTitle"/>
          </p:nvPr>
        </p:nvSpPr>
        <p:spPr/>
        <p:txBody>
          <a:bodyPr/>
          <a:lstStyle/>
          <a:p>
            <a:r>
              <a:rPr lang="en-US" cap="none" dirty="0"/>
              <a:t>DNSSEC in ORG with a dash of COVID</a:t>
            </a:r>
            <a:endParaRPr lang="en-US" dirty="0"/>
          </a:p>
        </p:txBody>
      </p:sp>
      <p:sp>
        <p:nvSpPr>
          <p:cNvPr id="12" name="Subtitle 11">
            <a:extLst>
              <a:ext uri="{FF2B5EF4-FFF2-40B4-BE49-F238E27FC236}">
                <a16:creationId xmlns:a16="http://schemas.microsoft.com/office/drawing/2014/main" id="{DDB5FCA0-B6BB-428A-B907-46F48960D42E}"/>
              </a:ext>
            </a:extLst>
          </p:cNvPr>
          <p:cNvSpPr>
            <a:spLocks noGrp="1"/>
          </p:cNvSpPr>
          <p:nvPr>
            <p:ph type="subTitle" idx="1"/>
          </p:nvPr>
        </p:nvSpPr>
        <p:spPr/>
        <p:txBody>
          <a:bodyPr/>
          <a:lstStyle/>
          <a:p>
            <a:r>
              <a:rPr lang="en-US" dirty="0"/>
              <a:t>Suzanne Woolf</a:t>
            </a:r>
          </a:p>
          <a:p>
            <a:r>
              <a:rPr lang="en-US" dirty="0"/>
              <a:t>OARC 32</a:t>
            </a:r>
          </a:p>
          <a:p>
            <a:r>
              <a:rPr lang="en-US" dirty="0"/>
              <a:t>9 June 2020</a:t>
            </a:r>
          </a:p>
        </p:txBody>
      </p:sp>
      <p:pic>
        <p:nvPicPr>
          <p:cNvPr id="7" name="Picture Placeholder 6" descr="A picture containing sitting, blue, light, large&#10;&#10;Description automatically generated">
            <a:extLst>
              <a:ext uri="{FF2B5EF4-FFF2-40B4-BE49-F238E27FC236}">
                <a16:creationId xmlns:a16="http://schemas.microsoft.com/office/drawing/2014/main" id="{CECDE5CE-E3CA-4141-96D7-6F5738E0257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8476" r="18476"/>
          <a:stretch>
            <a:fillRect/>
          </a:stretch>
        </p:blipFill>
        <p:spPr/>
      </p:pic>
    </p:spTree>
    <p:extLst>
      <p:ext uri="{BB962C8B-B14F-4D97-AF65-F5344CB8AC3E}">
        <p14:creationId xmlns:p14="http://schemas.microsoft.com/office/powerpoint/2010/main" val="2971439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69D879-D571-7844-9768-0F781B986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902" y="68263"/>
            <a:ext cx="4680346" cy="6240462"/>
          </a:xfrm>
          <a:prstGeom prst="rect">
            <a:avLst/>
          </a:prstGeom>
          <a:noFill/>
        </p:spPr>
      </p:pic>
    </p:spTree>
    <p:extLst>
      <p:ext uri="{BB962C8B-B14F-4D97-AF65-F5344CB8AC3E}">
        <p14:creationId xmlns:p14="http://schemas.microsoft.com/office/powerpoint/2010/main" val="52882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0910E-324D-4E2F-A370-762308C0902D}"/>
              </a:ext>
            </a:extLst>
          </p:cNvPr>
          <p:cNvSpPr>
            <a:spLocks noGrp="1"/>
          </p:cNvSpPr>
          <p:nvPr>
            <p:ph type="title"/>
          </p:nvPr>
        </p:nvSpPr>
        <p:spPr/>
        <p:txBody>
          <a:bodyPr/>
          <a:lstStyle/>
          <a:p>
            <a:r>
              <a:rPr lang="en-US" dirty="0"/>
              <a:t>What </a:t>
            </a:r>
            <a:r>
              <a:rPr lang="en-US" i="1" dirty="0"/>
              <a:t>can</a:t>
            </a:r>
            <a:r>
              <a:rPr lang="en-US" dirty="0"/>
              <a:t> we do THIS YEAR? (half left!)</a:t>
            </a:r>
          </a:p>
        </p:txBody>
      </p:sp>
      <p:sp>
        <p:nvSpPr>
          <p:cNvPr id="8" name="Content Placeholder 7">
            <a:extLst>
              <a:ext uri="{FF2B5EF4-FFF2-40B4-BE49-F238E27FC236}">
                <a16:creationId xmlns:a16="http://schemas.microsoft.com/office/drawing/2014/main" id="{AEBFF7AF-6142-4737-98FE-BD7DEC03980E}"/>
              </a:ext>
            </a:extLst>
          </p:cNvPr>
          <p:cNvSpPr>
            <a:spLocks noGrp="1"/>
          </p:cNvSpPr>
          <p:nvPr>
            <p:ph sz="half" idx="12"/>
          </p:nvPr>
        </p:nvSpPr>
        <p:spPr>
          <a:xfrm>
            <a:off x="1062038" y="1268414"/>
            <a:ext cx="7695010" cy="4860925"/>
          </a:xfrm>
        </p:spPr>
        <p:txBody>
          <a:bodyPr/>
          <a:lstStyle/>
          <a:p>
            <a:r>
              <a:rPr lang="en-US" b="1" dirty="0"/>
              <a:t>We can review relevant parameters in the existing signers, like</a:t>
            </a:r>
            <a:endParaRPr lang="en-US" dirty="0"/>
          </a:p>
          <a:p>
            <a:pPr lvl="1"/>
            <a:r>
              <a:rPr lang="en-US" dirty="0"/>
              <a:t>Key pre-publication strategy</a:t>
            </a:r>
          </a:p>
          <a:p>
            <a:pPr lvl="1"/>
            <a:r>
              <a:rPr lang="en-US" dirty="0"/>
              <a:t>Signature lifetimes and zone-wide re-sign intervals</a:t>
            </a:r>
          </a:p>
          <a:p>
            <a:pPr lvl="1"/>
            <a:r>
              <a:rPr lang="en-US" dirty="0"/>
              <a:t>ZSK rollover policies</a:t>
            </a:r>
          </a:p>
          <a:p>
            <a:pPr lvl="1"/>
            <a:r>
              <a:rPr lang="en-US" dirty="0"/>
              <a:t>TTLs</a:t>
            </a:r>
          </a:p>
          <a:p>
            <a:endParaRPr lang="en-US" dirty="0"/>
          </a:p>
          <a:p>
            <a:r>
              <a:rPr lang="en-US" b="1" dirty="0"/>
              <a:t>We can test the performance implications of a roll to algorithm 8</a:t>
            </a:r>
            <a:endParaRPr lang="en-US" dirty="0"/>
          </a:p>
          <a:p>
            <a:pPr lvl="1"/>
            <a:r>
              <a:rPr lang="en-US" dirty="0"/>
              <a:t>We’ve already done most of this, in fact, and the differences are negligible</a:t>
            </a:r>
          </a:p>
          <a:p>
            <a:pPr lvl="1"/>
            <a:endParaRPr lang="en-US" dirty="0"/>
          </a:p>
          <a:p>
            <a:r>
              <a:rPr lang="en-US" b="1" dirty="0"/>
              <a:t>We can test the robustness of the algorithm rollover in the current signer</a:t>
            </a:r>
            <a:endParaRPr lang="en-US" dirty="0"/>
          </a:p>
          <a:p>
            <a:pPr lvl="1"/>
            <a:r>
              <a:rPr lang="en-US" dirty="0"/>
              <a:t>We could do this in private and publish the results</a:t>
            </a:r>
          </a:p>
          <a:p>
            <a:pPr lvl="1"/>
            <a:r>
              <a:rPr lang="en-US" dirty="0"/>
              <a:t>We could run a public testbed</a:t>
            </a:r>
          </a:p>
          <a:p>
            <a:pPr lvl="1"/>
            <a:endParaRPr lang="en-US" dirty="0"/>
          </a:p>
          <a:p>
            <a:r>
              <a:rPr lang="en-US" b="1" dirty="0"/>
              <a:t>We could do a dry run in some smaller TLDs</a:t>
            </a:r>
          </a:p>
          <a:p>
            <a:pPr lvl="1"/>
            <a:r>
              <a:rPr lang="en-US" dirty="0"/>
              <a:t>While we would take full precautions with </a:t>
            </a:r>
            <a:r>
              <a:rPr lang="en-US" i="1" dirty="0"/>
              <a:t>any</a:t>
            </a:r>
            <a:r>
              <a:rPr lang="en-US" dirty="0"/>
              <a:t> TLD, no matter how small, the impact of a problem in a much smaller TLD would be easier to mitigate and would affect far fewer end-users</a:t>
            </a:r>
          </a:p>
          <a:p>
            <a:pPr lvl="1"/>
            <a:endParaRPr lang="en-US" dirty="0"/>
          </a:p>
          <a:p>
            <a:r>
              <a:rPr lang="en-US" b="1" dirty="0"/>
              <a:t>We can do communications, outreach and coordination with researchers</a:t>
            </a:r>
          </a:p>
          <a:p>
            <a:pPr lvl="1"/>
            <a:endParaRPr lang="en-US" dirty="0"/>
          </a:p>
          <a:p>
            <a:pPr lvl="1"/>
            <a:endParaRPr lang="en-US" dirty="0"/>
          </a:p>
          <a:p>
            <a:endParaRPr lang="en-US" dirty="0"/>
          </a:p>
          <a:p>
            <a:pPr marL="342900" lvl="1" indent="0">
              <a:buNone/>
            </a:pPr>
            <a:endParaRPr lang="en-US" dirty="0"/>
          </a:p>
        </p:txBody>
      </p:sp>
    </p:spTree>
    <p:extLst>
      <p:ext uri="{BB962C8B-B14F-4D97-AF65-F5344CB8AC3E}">
        <p14:creationId xmlns:p14="http://schemas.microsoft.com/office/powerpoint/2010/main" val="323107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0910E-324D-4E2F-A370-762308C0902D}"/>
              </a:ext>
            </a:extLst>
          </p:cNvPr>
          <p:cNvSpPr>
            <a:spLocks noGrp="1"/>
          </p:cNvSpPr>
          <p:nvPr>
            <p:ph type="title"/>
          </p:nvPr>
        </p:nvSpPr>
        <p:spPr/>
        <p:txBody>
          <a:bodyPr/>
          <a:lstStyle/>
          <a:p>
            <a:r>
              <a:rPr lang="en-US" dirty="0"/>
              <a:t>What Have we been able to do?</a:t>
            </a:r>
          </a:p>
        </p:txBody>
      </p:sp>
      <p:sp>
        <p:nvSpPr>
          <p:cNvPr id="8" name="Content Placeholder 7">
            <a:extLst>
              <a:ext uri="{FF2B5EF4-FFF2-40B4-BE49-F238E27FC236}">
                <a16:creationId xmlns:a16="http://schemas.microsoft.com/office/drawing/2014/main" id="{AEBFF7AF-6142-4737-98FE-BD7DEC03980E}"/>
              </a:ext>
            </a:extLst>
          </p:cNvPr>
          <p:cNvSpPr>
            <a:spLocks noGrp="1"/>
          </p:cNvSpPr>
          <p:nvPr>
            <p:ph sz="half" idx="12"/>
          </p:nvPr>
        </p:nvSpPr>
        <p:spPr>
          <a:xfrm>
            <a:off x="1062038" y="1268414"/>
            <a:ext cx="7695010" cy="4860925"/>
          </a:xfrm>
        </p:spPr>
        <p:txBody>
          <a:bodyPr/>
          <a:lstStyle/>
          <a:p>
            <a:r>
              <a:rPr lang="en-US" b="1" dirty="0"/>
              <a:t>We’ve gone deeper on the capabilities of the existing signers, like</a:t>
            </a:r>
            <a:endParaRPr lang="en-US" dirty="0"/>
          </a:p>
          <a:p>
            <a:pPr lvl="1"/>
            <a:r>
              <a:rPr lang="en-US" dirty="0"/>
              <a:t>How much work is it </a:t>
            </a:r>
            <a:r>
              <a:rPr lang="en-US" i="1" dirty="0"/>
              <a:t>really </a:t>
            </a:r>
            <a:r>
              <a:rPr lang="en-US" dirty="0"/>
              <a:t>to sign with NSEC?</a:t>
            </a:r>
          </a:p>
          <a:p>
            <a:pPr lvl="1"/>
            <a:r>
              <a:rPr lang="en-US" dirty="0"/>
              <a:t>Is a sequence of rolls (7 -&gt; 8 -&gt; 13) foreseeably feasible?</a:t>
            </a:r>
          </a:p>
          <a:p>
            <a:pPr lvl="1"/>
            <a:r>
              <a:rPr lang="en-US" dirty="0"/>
              <a:t>ZSK rollover policies and procedures</a:t>
            </a:r>
          </a:p>
          <a:p>
            <a:pPr lvl="1"/>
            <a:r>
              <a:rPr lang="en-US" dirty="0"/>
              <a:t>TTLs</a:t>
            </a:r>
          </a:p>
          <a:p>
            <a:endParaRPr lang="en-US" dirty="0"/>
          </a:p>
          <a:p>
            <a:r>
              <a:rPr lang="en-US" b="1" dirty="0"/>
              <a:t>We’ve documented that the performance implications of a roll to algorithm 8 are just as small as early results suggested.</a:t>
            </a:r>
          </a:p>
          <a:p>
            <a:pPr marL="0" indent="0">
              <a:buNone/>
            </a:pPr>
            <a:endParaRPr lang="en-US" b="1" dirty="0"/>
          </a:p>
          <a:p>
            <a:r>
              <a:rPr lang="en-US" b="1" dirty="0"/>
              <a:t>We’ve put together roadmaps with </a:t>
            </a:r>
            <a:r>
              <a:rPr lang="en-US" b="1" dirty="0" err="1"/>
              <a:t>Afilias</a:t>
            </a:r>
            <a:r>
              <a:rPr lang="en-US" b="1" dirty="0"/>
              <a:t>, our Registry Services Provider, for whiteboard and lab work “as soon as feasible”</a:t>
            </a:r>
          </a:p>
          <a:p>
            <a:pPr lvl="1"/>
            <a:r>
              <a:rPr lang="en-US" dirty="0"/>
              <a:t>No way to tell when travel is possible again. We can do this remotely, it’s just lower bandwidth.</a:t>
            </a:r>
          </a:p>
          <a:p>
            <a:pPr marL="342900" lvl="1" indent="0">
              <a:buNone/>
            </a:pPr>
            <a:endParaRPr lang="en-US" dirty="0"/>
          </a:p>
          <a:p>
            <a:r>
              <a:rPr lang="en-US" b="1" dirty="0"/>
              <a:t>We are doing dry runs in some smaller TLDs</a:t>
            </a:r>
          </a:p>
          <a:p>
            <a:pPr lvl="1"/>
            <a:r>
              <a:rPr lang="en-US" dirty="0"/>
              <a:t>While we would take full precautions with </a:t>
            </a:r>
            <a:r>
              <a:rPr lang="en-US" i="1" dirty="0"/>
              <a:t>any</a:t>
            </a:r>
            <a:r>
              <a:rPr lang="en-US" dirty="0"/>
              <a:t> TLD, no matter how small, the impact of a problem in a much smaller TLD would be easier to mitigate and would affect far fewer end-users</a:t>
            </a:r>
          </a:p>
          <a:p>
            <a:pPr lvl="1"/>
            <a:endParaRPr lang="en-US" dirty="0"/>
          </a:p>
          <a:p>
            <a:r>
              <a:rPr lang="en-US" b="1" dirty="0"/>
              <a:t>We’ve continued to do communications, outreach and coordination with researchers</a:t>
            </a:r>
            <a:endParaRPr lang="en-US" dirty="0"/>
          </a:p>
          <a:p>
            <a:pPr lvl="1"/>
            <a:endParaRPr lang="en-US" dirty="0"/>
          </a:p>
          <a:p>
            <a:endParaRPr lang="en-US" dirty="0"/>
          </a:p>
          <a:p>
            <a:pPr marL="342900" lvl="1" indent="0">
              <a:buNone/>
            </a:pPr>
            <a:endParaRPr lang="en-US" dirty="0"/>
          </a:p>
        </p:txBody>
      </p:sp>
    </p:spTree>
    <p:extLst>
      <p:ext uri="{BB962C8B-B14F-4D97-AF65-F5344CB8AC3E}">
        <p14:creationId xmlns:p14="http://schemas.microsoft.com/office/powerpoint/2010/main" val="55074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0910E-324D-4E2F-A370-762308C0902D}"/>
              </a:ext>
            </a:extLst>
          </p:cNvPr>
          <p:cNvSpPr>
            <a:spLocks noGrp="1"/>
          </p:cNvSpPr>
          <p:nvPr>
            <p:ph type="title"/>
          </p:nvPr>
        </p:nvSpPr>
        <p:spPr/>
        <p:txBody>
          <a:bodyPr/>
          <a:lstStyle/>
          <a:p>
            <a:r>
              <a:rPr lang="en-US" dirty="0"/>
              <a:t>What </a:t>
            </a:r>
            <a:r>
              <a:rPr lang="en-US" i="1" dirty="0"/>
              <a:t>SHOULD</a:t>
            </a:r>
            <a:r>
              <a:rPr lang="en-US" dirty="0"/>
              <a:t> we do THIS YEAR?</a:t>
            </a:r>
          </a:p>
        </p:txBody>
      </p:sp>
      <p:sp>
        <p:nvSpPr>
          <p:cNvPr id="8" name="Content Placeholder 7">
            <a:extLst>
              <a:ext uri="{FF2B5EF4-FFF2-40B4-BE49-F238E27FC236}">
                <a16:creationId xmlns:a16="http://schemas.microsoft.com/office/drawing/2014/main" id="{AEBFF7AF-6142-4737-98FE-BD7DEC03980E}"/>
              </a:ext>
            </a:extLst>
          </p:cNvPr>
          <p:cNvSpPr>
            <a:spLocks noGrp="1"/>
          </p:cNvSpPr>
          <p:nvPr>
            <p:ph sz="half" idx="12"/>
          </p:nvPr>
        </p:nvSpPr>
        <p:spPr>
          <a:xfrm>
            <a:off x="1062038" y="1268414"/>
            <a:ext cx="7695010" cy="4860925"/>
          </a:xfrm>
        </p:spPr>
        <p:txBody>
          <a:bodyPr/>
          <a:lstStyle/>
          <a:p>
            <a:r>
              <a:rPr lang="en-US" b="1" dirty="0"/>
              <a:t>You tell us what you would like to see (a unique opportunity to observe DNSSEC at scale!)</a:t>
            </a:r>
            <a:endParaRPr lang="en-US" dirty="0"/>
          </a:p>
          <a:p>
            <a:pPr lvl="1"/>
            <a:r>
              <a:rPr lang="en-US" dirty="0"/>
              <a:t>If you have experience to share, or</a:t>
            </a:r>
          </a:p>
          <a:p>
            <a:pPr lvl="2"/>
            <a:r>
              <a:rPr lang="en-US" dirty="0"/>
              <a:t>Interesting research questions to answer, or</a:t>
            </a:r>
          </a:p>
          <a:p>
            <a:pPr lvl="2"/>
            <a:r>
              <a:rPr lang="en-US" dirty="0"/>
              <a:t>Ideas about other things we could do, or</a:t>
            </a:r>
          </a:p>
          <a:p>
            <a:pPr lvl="2"/>
            <a:r>
              <a:rPr lang="en-US" dirty="0"/>
              <a:t>Observations about weirdness that you can’t explain</a:t>
            </a:r>
          </a:p>
          <a:p>
            <a:pPr lvl="1"/>
            <a:r>
              <a:rPr lang="en-US" dirty="0"/>
              <a:t>Please talk to us! We’re even considering a virtual meeting if email seems inadequate!</a:t>
            </a:r>
          </a:p>
          <a:p>
            <a:pPr marL="342900" lvl="1" indent="0">
              <a:buNone/>
            </a:pPr>
            <a:endParaRPr lang="en-US" dirty="0"/>
          </a:p>
          <a:p>
            <a:pPr marL="342900" lvl="1" indent="0" algn="ctr">
              <a:buNone/>
            </a:pPr>
            <a:r>
              <a:rPr lang="en-US" sz="1800" dirty="0"/>
              <a:t>https://</a:t>
            </a:r>
            <a:r>
              <a:rPr lang="en-US" sz="1800" dirty="0" err="1"/>
              <a:t>lists.dns-oarc.net</a:t>
            </a:r>
            <a:r>
              <a:rPr lang="en-US" sz="1800" dirty="0"/>
              <a:t>/mailman/</a:t>
            </a:r>
            <a:r>
              <a:rPr lang="en-US" sz="1800" dirty="0" err="1"/>
              <a:t>listinfo</a:t>
            </a:r>
            <a:r>
              <a:rPr lang="en-US" sz="1800" dirty="0"/>
              <a:t>/org-algorithm-roll</a:t>
            </a:r>
          </a:p>
          <a:p>
            <a:endParaRPr lang="en-US" dirty="0"/>
          </a:p>
          <a:p>
            <a:r>
              <a:rPr lang="en-US" b="1" dirty="0"/>
              <a:t>Complete a feasibility study for a roll to algorithm 8</a:t>
            </a:r>
            <a:endParaRPr lang="en-US" dirty="0"/>
          </a:p>
          <a:p>
            <a:pPr lvl="1"/>
            <a:r>
              <a:rPr lang="en-US" dirty="0"/>
              <a:t>This is a much more incremental change than we were anticipating, but perhaps it’s a reasonable piece of work that other people considering a move away from SHA-1 might benefit from</a:t>
            </a:r>
          </a:p>
          <a:p>
            <a:pPr lvl="1"/>
            <a:r>
              <a:rPr lang="en-US" dirty="0"/>
              <a:t>It’s not often that this kind of planning work has such a direct and practical reason to include the kind of disaster scenarios that exist outside the window right now</a:t>
            </a:r>
          </a:p>
          <a:p>
            <a:pPr lvl="1"/>
            <a:endParaRPr lang="en-US" dirty="0"/>
          </a:p>
          <a:p>
            <a:r>
              <a:rPr lang="en-US" b="1" dirty="0"/>
              <a:t>If feasible, complete the roll</a:t>
            </a:r>
          </a:p>
          <a:p>
            <a:pPr lvl="1"/>
            <a:r>
              <a:rPr lang="en-US" dirty="0"/>
              <a:t>We would still love to get this done in 2020</a:t>
            </a:r>
          </a:p>
          <a:p>
            <a:pPr lvl="1"/>
            <a:r>
              <a:rPr lang="en-US" dirty="0"/>
              <a:t>We’re going to </a:t>
            </a:r>
            <a:r>
              <a:rPr lang="en-US" dirty="0" err="1"/>
              <a:t>prioritise</a:t>
            </a:r>
            <a:r>
              <a:rPr lang="en-US" dirty="0"/>
              <a:t> stability, however, and it’s always possible that the risk analysis will indicate that we are better off waiting</a:t>
            </a:r>
          </a:p>
          <a:p>
            <a:endParaRPr lang="en-US" dirty="0"/>
          </a:p>
          <a:p>
            <a:pPr marL="342900" lvl="1" indent="0">
              <a:buNone/>
            </a:pPr>
            <a:endParaRPr lang="en-US" dirty="0"/>
          </a:p>
        </p:txBody>
      </p:sp>
    </p:spTree>
    <p:extLst>
      <p:ext uri="{BB962C8B-B14F-4D97-AF65-F5344CB8AC3E}">
        <p14:creationId xmlns:p14="http://schemas.microsoft.com/office/powerpoint/2010/main" val="74298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8145130-F7B1-471A-BDDB-69FAD608C93C}"/>
              </a:ext>
            </a:extLst>
          </p:cNvPr>
          <p:cNvSpPr>
            <a:spLocks noGrp="1"/>
          </p:cNvSpPr>
          <p:nvPr>
            <p:ph type="ctrTitle"/>
          </p:nvPr>
        </p:nvSpPr>
        <p:spPr/>
        <p:txBody>
          <a:bodyPr/>
          <a:lstStyle/>
          <a:p>
            <a:r>
              <a:rPr lang="en-US" cap="none" dirty="0"/>
              <a:t>Questions?</a:t>
            </a:r>
            <a:endParaRPr lang="en-US" dirty="0"/>
          </a:p>
        </p:txBody>
      </p:sp>
      <p:sp>
        <p:nvSpPr>
          <p:cNvPr id="12" name="Subtitle 11">
            <a:extLst>
              <a:ext uri="{FF2B5EF4-FFF2-40B4-BE49-F238E27FC236}">
                <a16:creationId xmlns:a16="http://schemas.microsoft.com/office/drawing/2014/main" id="{DDB5FCA0-B6BB-428A-B907-46F48960D42E}"/>
              </a:ext>
            </a:extLst>
          </p:cNvPr>
          <p:cNvSpPr>
            <a:spLocks noGrp="1"/>
          </p:cNvSpPr>
          <p:nvPr>
            <p:ph type="subTitle" idx="1"/>
          </p:nvPr>
        </p:nvSpPr>
        <p:spPr/>
        <p:txBody>
          <a:bodyPr/>
          <a:lstStyle/>
          <a:p>
            <a:r>
              <a:rPr lang="en-US" dirty="0"/>
              <a:t>Joe </a:t>
            </a:r>
            <a:r>
              <a:rPr lang="en-US" dirty="0" err="1"/>
              <a:t>Abley</a:t>
            </a:r>
            <a:r>
              <a:rPr lang="en-US" dirty="0"/>
              <a:t> &lt;</a:t>
            </a:r>
            <a:r>
              <a:rPr lang="en-US" dirty="0" err="1"/>
              <a:t>jabley@pir.org</a:t>
            </a:r>
            <a:r>
              <a:rPr lang="en-US" dirty="0"/>
              <a:t>&gt;</a:t>
            </a:r>
          </a:p>
          <a:p>
            <a:r>
              <a:rPr lang="en-US" dirty="0"/>
              <a:t>Suzanne Woolf &lt;</a:t>
            </a:r>
            <a:r>
              <a:rPr lang="en-US" dirty="0" err="1"/>
              <a:t>swoolf@pir.org</a:t>
            </a:r>
            <a:r>
              <a:rPr lang="en-US" dirty="0"/>
              <a:t>&gt;</a:t>
            </a:r>
          </a:p>
        </p:txBody>
      </p:sp>
      <p:pic>
        <p:nvPicPr>
          <p:cNvPr id="7" name="Picture Placeholder 6" descr="A picture containing sitting, blue, light, large&#10;&#10;Description automatically generated">
            <a:extLst>
              <a:ext uri="{FF2B5EF4-FFF2-40B4-BE49-F238E27FC236}">
                <a16:creationId xmlns:a16="http://schemas.microsoft.com/office/drawing/2014/main" id="{CECDE5CE-E3CA-4141-96D7-6F5738E0257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8476" r="18476"/>
          <a:stretch>
            <a:fillRect/>
          </a:stretch>
        </p:blipFill>
        <p:spPr/>
      </p:pic>
    </p:spTree>
    <p:extLst>
      <p:ext uri="{BB962C8B-B14F-4D97-AF65-F5344CB8AC3E}">
        <p14:creationId xmlns:p14="http://schemas.microsoft.com/office/powerpoint/2010/main" val="443933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58DDEB-B22B-4599-B90D-26C1F1A2DC6C}"/>
              </a:ext>
            </a:extLst>
          </p:cNvPr>
          <p:cNvSpPr>
            <a:spLocks noGrp="1"/>
          </p:cNvSpPr>
          <p:nvPr>
            <p:ph type="title"/>
          </p:nvPr>
        </p:nvSpPr>
        <p:spPr>
          <a:xfrm>
            <a:off x="1062038" y="1"/>
            <a:ext cx="7695010" cy="1048059"/>
          </a:xfrm>
        </p:spPr>
        <p:txBody>
          <a:bodyPr anchor="b">
            <a:normAutofit/>
          </a:bodyPr>
          <a:lstStyle/>
          <a:p>
            <a:r>
              <a:rPr lang="en-US" dirty="0"/>
              <a:t>In our First episode…</a:t>
            </a:r>
          </a:p>
        </p:txBody>
      </p:sp>
      <p:sp>
        <p:nvSpPr>
          <p:cNvPr id="30" name="Footer Placeholder 3">
            <a:extLst>
              <a:ext uri="{FF2B5EF4-FFF2-40B4-BE49-F238E27FC236}">
                <a16:creationId xmlns:a16="http://schemas.microsoft.com/office/drawing/2014/main" id="{3ED24501-0D60-4B7F-880E-63406641216E}"/>
              </a:ext>
            </a:extLst>
          </p:cNvPr>
          <p:cNvSpPr>
            <a:spLocks noGrp="1"/>
          </p:cNvSpPr>
          <p:nvPr>
            <p:ph type="ftr" sz="quarter" idx="11"/>
          </p:nvPr>
        </p:nvSpPr>
        <p:spPr>
          <a:xfrm>
            <a:off x="1062037" y="6357986"/>
            <a:ext cx="7695010" cy="345473"/>
          </a:xfrm>
        </p:spPr>
        <p:txBody>
          <a:bodyPr/>
          <a:lstStyle/>
          <a:p>
            <a:endParaRPr lang="en-US"/>
          </a:p>
        </p:txBody>
      </p:sp>
      <p:graphicFrame>
        <p:nvGraphicFramePr>
          <p:cNvPr id="35" name="Content Placeholder 9">
            <a:extLst>
              <a:ext uri="{FF2B5EF4-FFF2-40B4-BE49-F238E27FC236}">
                <a16:creationId xmlns:a16="http://schemas.microsoft.com/office/drawing/2014/main" id="{A2EB611F-E705-4C76-866B-89A32FF1B103}"/>
              </a:ext>
            </a:extLst>
          </p:cNvPr>
          <p:cNvGraphicFramePr>
            <a:graphicFrameLocks noGrp="1"/>
          </p:cNvGraphicFramePr>
          <p:nvPr>
            <p:ph idx="1"/>
            <p:extLst>
              <p:ext uri="{D42A27DB-BD31-4B8C-83A1-F6EECF244321}">
                <p14:modId xmlns:p14="http://schemas.microsoft.com/office/powerpoint/2010/main" val="240040861"/>
              </p:ext>
            </p:extLst>
          </p:nvPr>
        </p:nvGraphicFramePr>
        <p:xfrm>
          <a:off x="1062038" y="1268414"/>
          <a:ext cx="7695009" cy="4860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6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3CBC657-BC13-4CB6-A6B5-E4FEA7B4A6AC}"/>
              </a:ext>
            </a:extLst>
          </p:cNvPr>
          <p:cNvSpPr>
            <a:spLocks noGrp="1"/>
          </p:cNvSpPr>
          <p:nvPr>
            <p:ph type="title"/>
          </p:nvPr>
        </p:nvSpPr>
        <p:spPr>
          <a:xfrm>
            <a:off x="1062038" y="1"/>
            <a:ext cx="7695010" cy="1048059"/>
          </a:xfrm>
        </p:spPr>
        <p:txBody>
          <a:bodyPr anchor="b">
            <a:normAutofit/>
          </a:bodyPr>
          <a:lstStyle/>
          <a:p>
            <a:r>
              <a:rPr lang="en-US" dirty="0"/>
              <a:t>Time Passes….Tech Evolves….Stuff continues to work</a:t>
            </a:r>
          </a:p>
        </p:txBody>
      </p:sp>
      <p:pic>
        <p:nvPicPr>
          <p:cNvPr id="3" name="Picture 2" descr="A screenshot of a cell phone&#10;&#10;Description automatically generated">
            <a:extLst>
              <a:ext uri="{FF2B5EF4-FFF2-40B4-BE49-F238E27FC236}">
                <a16:creationId xmlns:a16="http://schemas.microsoft.com/office/drawing/2014/main" id="{B8C0441D-FFAF-684D-9280-434E2BA97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464" y="1268414"/>
            <a:ext cx="6076156" cy="4860925"/>
          </a:xfrm>
          <a:prstGeom prst="rect">
            <a:avLst/>
          </a:prstGeom>
          <a:noFill/>
        </p:spPr>
      </p:pic>
      <p:sp>
        <p:nvSpPr>
          <p:cNvPr id="22" name="Footer Placeholder 3">
            <a:extLst>
              <a:ext uri="{FF2B5EF4-FFF2-40B4-BE49-F238E27FC236}">
                <a16:creationId xmlns:a16="http://schemas.microsoft.com/office/drawing/2014/main" id="{2903EB10-C9E1-49F3-B53D-923E1FBF7B2F}"/>
              </a:ext>
            </a:extLst>
          </p:cNvPr>
          <p:cNvSpPr>
            <a:spLocks noGrp="1"/>
          </p:cNvSpPr>
          <p:nvPr>
            <p:ph type="ftr" sz="quarter" idx="11"/>
          </p:nvPr>
        </p:nvSpPr>
        <p:spPr>
          <a:xfrm>
            <a:off x="1062037" y="6357986"/>
            <a:ext cx="7695010" cy="345473"/>
          </a:xfrm>
        </p:spPr>
        <p:txBody>
          <a:bodyPr/>
          <a:lstStyle/>
          <a:p>
            <a:endParaRPr lang="en-US"/>
          </a:p>
        </p:txBody>
      </p:sp>
    </p:spTree>
    <p:extLst>
      <p:ext uri="{BB962C8B-B14F-4D97-AF65-F5344CB8AC3E}">
        <p14:creationId xmlns:p14="http://schemas.microsoft.com/office/powerpoint/2010/main" val="1856734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58DDEB-B22B-4599-B90D-26C1F1A2DC6C}"/>
              </a:ext>
            </a:extLst>
          </p:cNvPr>
          <p:cNvSpPr>
            <a:spLocks noGrp="1"/>
          </p:cNvSpPr>
          <p:nvPr>
            <p:ph type="title"/>
          </p:nvPr>
        </p:nvSpPr>
        <p:spPr>
          <a:xfrm>
            <a:off x="1062038" y="1"/>
            <a:ext cx="7695010" cy="1048059"/>
          </a:xfrm>
        </p:spPr>
        <p:txBody>
          <a:bodyPr anchor="b">
            <a:normAutofit/>
          </a:bodyPr>
          <a:lstStyle/>
          <a:p>
            <a:r>
              <a:rPr lang="en-US" dirty="0"/>
              <a:t>In our last episode…</a:t>
            </a:r>
          </a:p>
        </p:txBody>
      </p:sp>
      <p:sp>
        <p:nvSpPr>
          <p:cNvPr id="30" name="Footer Placeholder 3">
            <a:extLst>
              <a:ext uri="{FF2B5EF4-FFF2-40B4-BE49-F238E27FC236}">
                <a16:creationId xmlns:a16="http://schemas.microsoft.com/office/drawing/2014/main" id="{3ED24501-0D60-4B7F-880E-63406641216E}"/>
              </a:ext>
            </a:extLst>
          </p:cNvPr>
          <p:cNvSpPr>
            <a:spLocks noGrp="1"/>
          </p:cNvSpPr>
          <p:nvPr>
            <p:ph type="ftr" sz="quarter" idx="11"/>
          </p:nvPr>
        </p:nvSpPr>
        <p:spPr>
          <a:xfrm>
            <a:off x="1062037" y="6357986"/>
            <a:ext cx="7695010" cy="345473"/>
          </a:xfrm>
        </p:spPr>
        <p:txBody>
          <a:bodyPr/>
          <a:lstStyle/>
          <a:p>
            <a:endParaRPr lang="en-US"/>
          </a:p>
        </p:txBody>
      </p:sp>
      <p:graphicFrame>
        <p:nvGraphicFramePr>
          <p:cNvPr id="35" name="Content Placeholder 9">
            <a:extLst>
              <a:ext uri="{FF2B5EF4-FFF2-40B4-BE49-F238E27FC236}">
                <a16:creationId xmlns:a16="http://schemas.microsoft.com/office/drawing/2014/main" id="{A2EB611F-E705-4C76-866B-89A32FF1B103}"/>
              </a:ext>
            </a:extLst>
          </p:cNvPr>
          <p:cNvGraphicFramePr>
            <a:graphicFrameLocks noGrp="1"/>
          </p:cNvGraphicFramePr>
          <p:nvPr>
            <p:ph idx="1"/>
            <p:extLst>
              <p:ext uri="{D42A27DB-BD31-4B8C-83A1-F6EECF244321}">
                <p14:modId xmlns:p14="http://schemas.microsoft.com/office/powerpoint/2010/main" val="1271476785"/>
              </p:ext>
            </p:extLst>
          </p:nvPr>
        </p:nvGraphicFramePr>
        <p:xfrm>
          <a:off x="1062038" y="1268414"/>
          <a:ext cx="7695009" cy="486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250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0910E-324D-4E2F-A370-762308C0902D}"/>
              </a:ext>
            </a:extLst>
          </p:cNvPr>
          <p:cNvSpPr>
            <a:spLocks noGrp="1"/>
          </p:cNvSpPr>
          <p:nvPr>
            <p:ph type="title"/>
          </p:nvPr>
        </p:nvSpPr>
        <p:spPr/>
        <p:txBody>
          <a:bodyPr/>
          <a:lstStyle/>
          <a:p>
            <a:r>
              <a:rPr lang="en-US" dirty="0"/>
              <a:t>What did we want to achieve?</a:t>
            </a:r>
          </a:p>
        </p:txBody>
      </p:sp>
      <p:sp>
        <p:nvSpPr>
          <p:cNvPr id="8" name="Content Placeholder 7">
            <a:extLst>
              <a:ext uri="{FF2B5EF4-FFF2-40B4-BE49-F238E27FC236}">
                <a16:creationId xmlns:a16="http://schemas.microsoft.com/office/drawing/2014/main" id="{AEBFF7AF-6142-4737-98FE-BD7DEC03980E}"/>
              </a:ext>
            </a:extLst>
          </p:cNvPr>
          <p:cNvSpPr>
            <a:spLocks noGrp="1"/>
          </p:cNvSpPr>
          <p:nvPr>
            <p:ph sz="half" idx="12"/>
          </p:nvPr>
        </p:nvSpPr>
        <p:spPr>
          <a:xfrm>
            <a:off x="1062038" y="1268414"/>
            <a:ext cx="7695010" cy="4860925"/>
          </a:xfrm>
        </p:spPr>
        <p:txBody>
          <a:bodyPr/>
          <a:lstStyle/>
          <a:p>
            <a:r>
              <a:rPr lang="en-US" b="1" dirty="0"/>
              <a:t>ORG had an enormous DNSKEY </a:t>
            </a:r>
            <a:r>
              <a:rPr lang="en-US" b="1" dirty="0" err="1"/>
              <a:t>RRSet</a:t>
            </a:r>
            <a:endParaRPr lang="en-US" b="1" dirty="0"/>
          </a:p>
          <a:p>
            <a:pPr lvl="1"/>
            <a:r>
              <a:rPr lang="en-US" dirty="0"/>
              <a:t>Enormous enough that some guy called Geoff Huston once wondered aloud on stage in various conferences how .ORG even worked at all </a:t>
            </a:r>
            <a:r>
              <a:rPr lang="en-US" i="1" dirty="0"/>
              <a:t>for an entire year </a:t>
            </a:r>
            <a:r>
              <a:rPr lang="en-US" dirty="0"/>
              <a:t>to see if we would react</a:t>
            </a:r>
          </a:p>
          <a:p>
            <a:pPr lvl="1"/>
            <a:r>
              <a:rPr lang="en-US" dirty="0"/>
              <a:t>We should really make that smaller…</a:t>
            </a:r>
          </a:p>
          <a:p>
            <a:pPr lvl="1"/>
            <a:r>
              <a:rPr lang="en-US" dirty="0"/>
              <a:t>… but we’ll wait because we wouldn’t want to deprive Geoff of comedic material</a:t>
            </a:r>
          </a:p>
          <a:p>
            <a:pPr marL="342900" lvl="1" indent="0">
              <a:buNone/>
            </a:pPr>
            <a:endParaRPr lang="en-US" dirty="0"/>
          </a:p>
          <a:p>
            <a:r>
              <a:rPr lang="en-US" b="1" dirty="0"/>
              <a:t>ORG is signed using algorithm 7 (RSASHA1)</a:t>
            </a:r>
          </a:p>
          <a:p>
            <a:pPr lvl="1"/>
            <a:r>
              <a:rPr lang="en-US" dirty="0" err="1"/>
              <a:t>Rijmen</a:t>
            </a:r>
            <a:r>
              <a:rPr lang="en-US" dirty="0"/>
              <a:t>, Oswald, “Update on SHA-1” January 2005</a:t>
            </a:r>
          </a:p>
          <a:p>
            <a:pPr lvl="1"/>
            <a:r>
              <a:rPr lang="en-US" dirty="0"/>
              <a:t>Wang, Yin, Yu, “Finding Collisions in the Full SHA-1” August 2005</a:t>
            </a:r>
          </a:p>
          <a:p>
            <a:pPr lvl="1"/>
            <a:r>
              <a:rPr lang="en-US" dirty="0"/>
              <a:t>Wang, Yao, Yao, “Notes on the Wang et al. 2</a:t>
            </a:r>
            <a:r>
              <a:rPr lang="en-US" baseline="30000" dirty="0"/>
              <a:t>63</a:t>
            </a:r>
            <a:r>
              <a:rPr lang="en-US" dirty="0"/>
              <a:t> SHA-1 Differential Path”, August 2005</a:t>
            </a:r>
          </a:p>
          <a:p>
            <a:pPr lvl="1"/>
            <a:r>
              <a:rPr lang="en-US" dirty="0"/>
              <a:t>... and many other old-time </a:t>
            </a:r>
            <a:r>
              <a:rPr lang="en-US" dirty="0" err="1"/>
              <a:t>favourites</a:t>
            </a:r>
            <a:r>
              <a:rPr lang="en-US" dirty="0"/>
              <a:t>, including…</a:t>
            </a:r>
          </a:p>
          <a:p>
            <a:pPr lvl="1"/>
            <a:r>
              <a:rPr lang="en-US" dirty="0" err="1"/>
              <a:t>Leurent</a:t>
            </a:r>
            <a:r>
              <a:rPr lang="en-US" dirty="0"/>
              <a:t>, </a:t>
            </a:r>
            <a:r>
              <a:rPr lang="en-US" dirty="0" err="1"/>
              <a:t>Peyrin</a:t>
            </a:r>
            <a:r>
              <a:rPr lang="en-US" dirty="0"/>
              <a:t>, “From Collisions to Chosen-Prefix Collisions – Application to Full SHA-1” April 2019</a:t>
            </a:r>
          </a:p>
          <a:p>
            <a:pPr lvl="1"/>
            <a:r>
              <a:rPr lang="en-US" dirty="0" err="1"/>
              <a:t>Leurent</a:t>
            </a:r>
            <a:r>
              <a:rPr lang="en-US" dirty="0"/>
              <a:t>, </a:t>
            </a:r>
            <a:r>
              <a:rPr lang="en-US" dirty="0" err="1"/>
              <a:t>Peyrin</a:t>
            </a:r>
            <a:r>
              <a:rPr lang="en-US" dirty="0"/>
              <a:t>, “SHA-1 is a Shambles First Chosen-Prefix Collision on SHA-1 and Applications to the PGP Web of Trust” January 2020</a:t>
            </a:r>
          </a:p>
          <a:p>
            <a:pPr lvl="1"/>
            <a:endParaRPr lang="en-US" dirty="0"/>
          </a:p>
          <a:p>
            <a:r>
              <a:rPr lang="en-US" b="1" dirty="0"/>
              <a:t>ORG is signed using NSEC3</a:t>
            </a:r>
          </a:p>
          <a:p>
            <a:pPr lvl="1"/>
            <a:r>
              <a:rPr lang="en-US" dirty="0"/>
              <a:t>Negligible and increasingly unimportant protections against zone-walking</a:t>
            </a:r>
          </a:p>
          <a:p>
            <a:pPr lvl="1"/>
            <a:r>
              <a:rPr lang="en-US" dirty="0"/>
              <a:t>Opt-out sections make aggressive negative caching difficult</a:t>
            </a:r>
          </a:p>
          <a:p>
            <a:pPr lvl="1"/>
            <a:r>
              <a:rPr lang="en-US" dirty="0"/>
              <a:t>Complicates provisioning since zone size depends on DNSSEC uptake in children</a:t>
            </a:r>
          </a:p>
          <a:p>
            <a:pPr marL="342900" lvl="1" indent="0">
              <a:buNone/>
            </a:pPr>
            <a:endParaRPr lang="en-US" dirty="0"/>
          </a:p>
        </p:txBody>
      </p:sp>
    </p:spTree>
    <p:extLst>
      <p:ext uri="{BB962C8B-B14F-4D97-AF65-F5344CB8AC3E}">
        <p14:creationId xmlns:p14="http://schemas.microsoft.com/office/powerpoint/2010/main" val="144556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0910E-324D-4E2F-A370-762308C0902D}"/>
              </a:ext>
            </a:extLst>
          </p:cNvPr>
          <p:cNvSpPr>
            <a:spLocks noGrp="1"/>
          </p:cNvSpPr>
          <p:nvPr>
            <p:ph type="title"/>
          </p:nvPr>
        </p:nvSpPr>
        <p:spPr/>
        <p:txBody>
          <a:bodyPr/>
          <a:lstStyle/>
          <a:p>
            <a:r>
              <a:rPr lang="en-US" dirty="0"/>
              <a:t>Where were we heading?</a:t>
            </a:r>
          </a:p>
        </p:txBody>
      </p:sp>
      <p:sp>
        <p:nvSpPr>
          <p:cNvPr id="8" name="Content Placeholder 7">
            <a:extLst>
              <a:ext uri="{FF2B5EF4-FFF2-40B4-BE49-F238E27FC236}">
                <a16:creationId xmlns:a16="http://schemas.microsoft.com/office/drawing/2014/main" id="{AEBFF7AF-6142-4737-98FE-BD7DEC03980E}"/>
              </a:ext>
            </a:extLst>
          </p:cNvPr>
          <p:cNvSpPr>
            <a:spLocks noGrp="1"/>
          </p:cNvSpPr>
          <p:nvPr>
            <p:ph sz="half" idx="12"/>
          </p:nvPr>
        </p:nvSpPr>
        <p:spPr>
          <a:xfrm>
            <a:off x="1062038" y="1268414"/>
            <a:ext cx="7695010" cy="4860925"/>
          </a:xfrm>
        </p:spPr>
        <p:txBody>
          <a:bodyPr/>
          <a:lstStyle/>
          <a:p>
            <a:r>
              <a:rPr lang="en-US" b="1" dirty="0"/>
              <a:t>ORG had an enormous DNSKEY </a:t>
            </a:r>
            <a:r>
              <a:rPr lang="en-US" b="1" dirty="0" err="1"/>
              <a:t>RRSet</a:t>
            </a:r>
            <a:endParaRPr lang="en-US" b="1" dirty="0"/>
          </a:p>
          <a:p>
            <a:pPr lvl="1"/>
            <a:r>
              <a:rPr lang="en-US" dirty="0"/>
              <a:t>Identify operationally incomplete KSK rolls and complete them</a:t>
            </a:r>
          </a:p>
          <a:p>
            <a:pPr lvl="1"/>
            <a:r>
              <a:rPr lang="en-US" dirty="0"/>
              <a:t>Review pre-publication parameters for as-yet unused keys</a:t>
            </a:r>
          </a:p>
          <a:p>
            <a:pPr lvl="1"/>
            <a:r>
              <a:rPr lang="en-US" dirty="0"/>
              <a:t>Start lab testing different signer parameters to find out what else we could improve on</a:t>
            </a:r>
          </a:p>
          <a:p>
            <a:pPr marL="342900" lvl="1" indent="0">
              <a:buNone/>
            </a:pPr>
            <a:endParaRPr lang="en-US" dirty="0"/>
          </a:p>
          <a:p>
            <a:r>
              <a:rPr lang="en-US" b="1" dirty="0"/>
              <a:t>ORG is signed using algorithm 7 (RSASHA1)</a:t>
            </a:r>
          </a:p>
          <a:p>
            <a:pPr lvl="1"/>
            <a:r>
              <a:rPr lang="en-US" dirty="0"/>
              <a:t>Plausible targets are algorithm 8 and 13</a:t>
            </a:r>
          </a:p>
          <a:p>
            <a:pPr lvl="1"/>
            <a:r>
              <a:rPr lang="en-US" dirty="0"/>
              <a:t>All the cool kids are doing algorithm 13 though, and that will help with the DNSKEY response size. Let’s do that, we’re cool. Algorithm 8 is lame, etc.</a:t>
            </a:r>
          </a:p>
          <a:p>
            <a:pPr lvl="1"/>
            <a:r>
              <a:rPr lang="en-US" dirty="0"/>
              <a:t>Start lab testing to find the performance implications of algorithm 7 vs. 8 vs. 13</a:t>
            </a:r>
          </a:p>
          <a:p>
            <a:pPr lvl="1"/>
            <a:endParaRPr lang="en-US" dirty="0"/>
          </a:p>
          <a:p>
            <a:r>
              <a:rPr lang="en-US" b="1" dirty="0"/>
              <a:t>ORG is signed using NSEC3</a:t>
            </a:r>
          </a:p>
          <a:p>
            <a:pPr lvl="1"/>
            <a:r>
              <a:rPr lang="en-US" dirty="0"/>
              <a:t>NSEC is operationally less complicated</a:t>
            </a:r>
          </a:p>
          <a:p>
            <a:pPr lvl="1"/>
            <a:r>
              <a:rPr lang="en-US" dirty="0"/>
              <a:t>We’re fairly sure we are no longer concerned with the zone-walking problem</a:t>
            </a:r>
          </a:p>
          <a:p>
            <a:pPr lvl="1"/>
            <a:r>
              <a:rPr lang="en-US" dirty="0"/>
              <a:t>With 10,000,000 delegations, most of which are insecure, adding NSEC + RRSIG to each one means something like 20,000,000 additional resource records and 10,000,000 additional signatures</a:t>
            </a:r>
          </a:p>
          <a:p>
            <a:pPr lvl="1"/>
            <a:r>
              <a:rPr lang="en-US" dirty="0"/>
              <a:t>Start lab testing to find the performance implications of signing the NSECs</a:t>
            </a:r>
          </a:p>
          <a:p>
            <a:pPr lvl="1"/>
            <a:r>
              <a:rPr lang="en-US" dirty="0"/>
              <a:t>Start reviewing the edge capacity forecasts for memory footprint</a:t>
            </a:r>
          </a:p>
          <a:p>
            <a:pPr marL="342900" lvl="1" indent="0">
              <a:buNone/>
            </a:pPr>
            <a:endParaRPr lang="en-US" dirty="0"/>
          </a:p>
        </p:txBody>
      </p:sp>
    </p:spTree>
    <p:extLst>
      <p:ext uri="{BB962C8B-B14F-4D97-AF65-F5344CB8AC3E}">
        <p14:creationId xmlns:p14="http://schemas.microsoft.com/office/powerpoint/2010/main" val="187221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0910E-324D-4E2F-A370-762308C0902D}"/>
              </a:ext>
            </a:extLst>
          </p:cNvPr>
          <p:cNvSpPr>
            <a:spLocks noGrp="1"/>
          </p:cNvSpPr>
          <p:nvPr>
            <p:ph type="title"/>
          </p:nvPr>
        </p:nvSpPr>
        <p:spPr/>
        <p:txBody>
          <a:bodyPr/>
          <a:lstStyle/>
          <a:p>
            <a:r>
              <a:rPr lang="en-US" dirty="0"/>
              <a:t>Who should we work with?</a:t>
            </a:r>
          </a:p>
        </p:txBody>
      </p:sp>
      <p:sp>
        <p:nvSpPr>
          <p:cNvPr id="8" name="Content Placeholder 7">
            <a:extLst>
              <a:ext uri="{FF2B5EF4-FFF2-40B4-BE49-F238E27FC236}">
                <a16:creationId xmlns:a16="http://schemas.microsoft.com/office/drawing/2014/main" id="{AEBFF7AF-6142-4737-98FE-BD7DEC03980E}"/>
              </a:ext>
            </a:extLst>
          </p:cNvPr>
          <p:cNvSpPr>
            <a:spLocks noGrp="1"/>
          </p:cNvSpPr>
          <p:nvPr>
            <p:ph sz="half" idx="12"/>
          </p:nvPr>
        </p:nvSpPr>
        <p:spPr>
          <a:xfrm>
            <a:off x="1062038" y="1268414"/>
            <a:ext cx="7695010" cy="4860925"/>
          </a:xfrm>
        </p:spPr>
        <p:txBody>
          <a:bodyPr/>
          <a:lstStyle/>
          <a:p>
            <a:r>
              <a:rPr lang="en-US" b="1" dirty="0"/>
              <a:t>Community Engagement</a:t>
            </a:r>
          </a:p>
          <a:p>
            <a:pPr lvl="1"/>
            <a:r>
              <a:rPr lang="en-US" dirty="0"/>
              <a:t>We want to make sure resolver operators are well aware of our plans</a:t>
            </a:r>
          </a:p>
          <a:p>
            <a:pPr lvl="1"/>
            <a:r>
              <a:rPr lang="en-US" dirty="0"/>
              <a:t>Let’s review the relative differences in the validator population when it comes to 8 vs. 13</a:t>
            </a:r>
          </a:p>
          <a:p>
            <a:pPr lvl="1"/>
            <a:r>
              <a:rPr lang="en-US" dirty="0"/>
              <a:t>We should do a bunch of lab testing, and if we’re going to do lab testing, we may as well make it a public lab– setting a good example, nothing to hide, etc.</a:t>
            </a:r>
          </a:p>
          <a:p>
            <a:pPr marL="342900" lvl="1" indent="0">
              <a:buNone/>
            </a:pPr>
            <a:endParaRPr lang="en-US" dirty="0"/>
          </a:p>
          <a:p>
            <a:r>
              <a:rPr lang="en-US" b="1" dirty="0"/>
              <a:t>Research Opportunities</a:t>
            </a:r>
          </a:p>
          <a:p>
            <a:pPr lvl="1"/>
            <a:r>
              <a:rPr lang="en-US" dirty="0"/>
              <a:t>ORG might have a more widespread base of dependent validators than the ccTLDs that have rolled to 13; perhaps there are interesting differences, there</a:t>
            </a:r>
          </a:p>
          <a:p>
            <a:pPr lvl="1"/>
            <a:r>
              <a:rPr lang="en-US" dirty="0"/>
              <a:t>We don’t know for sure, but we think that possibly there hasn’t been a production TLD roll from NSEC3 to NSEC, so perhaps that is new and exciting</a:t>
            </a:r>
          </a:p>
          <a:p>
            <a:pPr lvl="1"/>
            <a:endParaRPr lang="en-US" dirty="0"/>
          </a:p>
          <a:p>
            <a:r>
              <a:rPr lang="en-US" b="1" dirty="0"/>
              <a:t>Communications and Data Collection Partners</a:t>
            </a:r>
          </a:p>
          <a:p>
            <a:pPr lvl="1"/>
            <a:r>
              <a:rPr lang="en-US" dirty="0"/>
              <a:t>Started talking to the good people at DNS-OARC about our plans</a:t>
            </a:r>
          </a:p>
          <a:p>
            <a:pPr lvl="1"/>
            <a:r>
              <a:rPr lang="en-US" dirty="0"/>
              <a:t>Keith and Matt offered to host a mailing list</a:t>
            </a:r>
          </a:p>
          <a:p>
            <a:pPr lvl="1"/>
            <a:r>
              <a:rPr lang="en-US" dirty="0"/>
              <a:t>We started talking about how we might contribute funds to help with data collection exercises, if researchers suggested they were interested in data. More data always good!</a:t>
            </a:r>
          </a:p>
          <a:p>
            <a:pPr marL="342900" lvl="1" indent="0">
              <a:buNone/>
            </a:pPr>
            <a:endParaRPr lang="en-US" dirty="0"/>
          </a:p>
        </p:txBody>
      </p:sp>
    </p:spTree>
    <p:extLst>
      <p:ext uri="{BB962C8B-B14F-4D97-AF65-F5344CB8AC3E}">
        <p14:creationId xmlns:p14="http://schemas.microsoft.com/office/powerpoint/2010/main" val="29763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0910E-324D-4E2F-A370-762308C0902D}"/>
              </a:ext>
            </a:extLst>
          </p:cNvPr>
          <p:cNvSpPr>
            <a:spLocks noGrp="1"/>
          </p:cNvSpPr>
          <p:nvPr>
            <p:ph type="title"/>
          </p:nvPr>
        </p:nvSpPr>
        <p:spPr/>
        <p:txBody>
          <a:bodyPr/>
          <a:lstStyle/>
          <a:p>
            <a:r>
              <a:rPr lang="en-US" dirty="0"/>
              <a:t>BUT THEN OF COURSE</a:t>
            </a:r>
          </a:p>
        </p:txBody>
      </p:sp>
      <p:sp>
        <p:nvSpPr>
          <p:cNvPr id="8" name="Content Placeholder 7">
            <a:extLst>
              <a:ext uri="{FF2B5EF4-FFF2-40B4-BE49-F238E27FC236}">
                <a16:creationId xmlns:a16="http://schemas.microsoft.com/office/drawing/2014/main" id="{AEBFF7AF-6142-4737-98FE-BD7DEC03980E}"/>
              </a:ext>
            </a:extLst>
          </p:cNvPr>
          <p:cNvSpPr>
            <a:spLocks noGrp="1"/>
          </p:cNvSpPr>
          <p:nvPr>
            <p:ph sz="half" idx="12"/>
          </p:nvPr>
        </p:nvSpPr>
        <p:spPr>
          <a:xfrm>
            <a:off x="1062038" y="1268414"/>
            <a:ext cx="7695010" cy="4860925"/>
          </a:xfrm>
        </p:spPr>
        <p:txBody>
          <a:bodyPr/>
          <a:lstStyle/>
          <a:p>
            <a:r>
              <a:rPr lang="en-US" b="1" dirty="0"/>
              <a:t>Huge performance impact of Algorithm 13 on Existing Signers</a:t>
            </a:r>
          </a:p>
          <a:p>
            <a:pPr lvl="1"/>
            <a:r>
              <a:rPr lang="en-US" dirty="0"/>
              <a:t>The current signing platform in use for .ORG has unoptimized support for ECDSA, and it shows</a:t>
            </a:r>
          </a:p>
          <a:p>
            <a:pPr lvl="1"/>
            <a:r>
              <a:rPr lang="en-US" dirty="0"/>
              <a:t>The new signing platform under development for other TLDs that would very likely not have this problem is still, well, under development</a:t>
            </a:r>
          </a:p>
          <a:p>
            <a:pPr lvl="1"/>
            <a:endParaRPr lang="en-US" b="1" dirty="0"/>
          </a:p>
          <a:p>
            <a:r>
              <a:rPr lang="en-US" b="1" dirty="0"/>
              <a:t>No Travel</a:t>
            </a:r>
          </a:p>
          <a:p>
            <a:pPr lvl="1"/>
            <a:r>
              <a:rPr lang="en-US" dirty="0"/>
              <a:t>Setting up a lab with new hardware is suddenly much more difficult</a:t>
            </a:r>
          </a:p>
          <a:p>
            <a:pPr lvl="1"/>
            <a:r>
              <a:rPr lang="en-US" dirty="0"/>
              <a:t>Crossing borders to increase edge capacity, memory footprints, </a:t>
            </a:r>
            <a:r>
              <a:rPr lang="en-US" dirty="0" err="1"/>
              <a:t>etc</a:t>
            </a:r>
            <a:r>
              <a:rPr lang="en-US" dirty="0"/>
              <a:t> suddenly also difficult</a:t>
            </a:r>
          </a:p>
          <a:p>
            <a:pPr lvl="1"/>
            <a:r>
              <a:rPr lang="en-US" dirty="0"/>
              <a:t>Changes to key management that involve people handling credentials seem unwise, even if they are practical</a:t>
            </a:r>
          </a:p>
          <a:p>
            <a:pPr lvl="1"/>
            <a:endParaRPr lang="en-US" dirty="0"/>
          </a:p>
          <a:p>
            <a:r>
              <a:rPr lang="en-US" b="1" dirty="0"/>
              <a:t>No Universities</a:t>
            </a:r>
            <a:endParaRPr lang="en-US" dirty="0"/>
          </a:p>
          <a:p>
            <a:pPr lvl="1"/>
            <a:r>
              <a:rPr lang="en-US" dirty="0"/>
              <a:t>Universities all over the planet start closing down and sending their students home</a:t>
            </a:r>
          </a:p>
          <a:p>
            <a:pPr lvl="1"/>
            <a:r>
              <a:rPr lang="en-US" dirty="0"/>
              <a:t>Campuses close, courses are suspended</a:t>
            </a:r>
          </a:p>
          <a:p>
            <a:pPr lvl="1"/>
            <a:r>
              <a:rPr lang="en-US" dirty="0"/>
              <a:t>Some regional universities have already cancelled lectures through the end of 2021</a:t>
            </a:r>
          </a:p>
          <a:p>
            <a:pPr marL="342900" lvl="1" indent="0">
              <a:buNone/>
            </a:pPr>
            <a:endParaRPr lang="en-US" dirty="0"/>
          </a:p>
          <a:p>
            <a:r>
              <a:rPr lang="en-US" b="1" dirty="0"/>
              <a:t>Everybody Suddenly Depends on the DNS Even More than they Used To</a:t>
            </a:r>
          </a:p>
          <a:p>
            <a:pPr lvl="1"/>
            <a:r>
              <a:rPr lang="en-US" dirty="0"/>
              <a:t>Let’s face it, this would be a particularly terrible time for anything to go wrong</a:t>
            </a:r>
          </a:p>
          <a:p>
            <a:pPr lvl="1"/>
            <a:r>
              <a:rPr lang="en-US" dirty="0"/>
              <a:t>Critical Critical Infrastructure</a:t>
            </a:r>
          </a:p>
          <a:p>
            <a:pPr lvl="1"/>
            <a:endParaRPr lang="en-US" dirty="0"/>
          </a:p>
          <a:p>
            <a:endParaRPr lang="en-US" dirty="0"/>
          </a:p>
          <a:p>
            <a:pPr marL="342900" lvl="1" indent="0">
              <a:buNone/>
            </a:pPr>
            <a:endParaRPr lang="en-US" dirty="0"/>
          </a:p>
        </p:txBody>
      </p:sp>
    </p:spTree>
    <p:extLst>
      <p:ext uri="{BB962C8B-B14F-4D97-AF65-F5344CB8AC3E}">
        <p14:creationId xmlns:p14="http://schemas.microsoft.com/office/powerpoint/2010/main" val="247437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0910E-324D-4E2F-A370-762308C0902D}"/>
              </a:ext>
            </a:extLst>
          </p:cNvPr>
          <p:cNvSpPr>
            <a:spLocks noGrp="1"/>
          </p:cNvSpPr>
          <p:nvPr>
            <p:ph type="title"/>
          </p:nvPr>
        </p:nvSpPr>
        <p:spPr>
          <a:xfrm>
            <a:off x="1062038" y="1"/>
            <a:ext cx="7695010" cy="1048059"/>
          </a:xfrm>
        </p:spPr>
        <p:txBody>
          <a:bodyPr anchor="b">
            <a:normAutofit/>
          </a:bodyPr>
          <a:lstStyle/>
          <a:p>
            <a:r>
              <a:rPr lang="en-US" dirty="0"/>
              <a:t>So Much for Q2 of 2020, </a:t>
            </a:r>
            <a:r>
              <a:rPr lang="en-US" dirty="0" err="1"/>
              <a:t>REAlly</a:t>
            </a:r>
            <a:r>
              <a:rPr lang="en-US" dirty="0"/>
              <a:t>.</a:t>
            </a:r>
          </a:p>
        </p:txBody>
      </p:sp>
      <p:pic>
        <p:nvPicPr>
          <p:cNvPr id="6" name="Picture 5" descr="A person wearing a suit and tie&#10;&#10;Description automatically generated">
            <a:extLst>
              <a:ext uri="{FF2B5EF4-FFF2-40B4-BE49-F238E27FC236}">
                <a16:creationId xmlns:a16="http://schemas.microsoft.com/office/drawing/2014/main" id="{97ECE4F9-DEC2-3A44-BF54-0983207C31A2}"/>
              </a:ext>
            </a:extLst>
          </p:cNvPr>
          <p:cNvPicPr>
            <a:picLocks noChangeAspect="1"/>
          </p:cNvPicPr>
          <p:nvPr/>
        </p:nvPicPr>
        <p:blipFill rotWithShape="1">
          <a:blip r:embed="rId2">
            <a:extLst>
              <a:ext uri="{28A0092B-C50C-407E-A947-70E740481C1C}">
                <a14:useLocalDpi xmlns:a14="http://schemas.microsoft.com/office/drawing/2010/main" val="0"/>
              </a:ext>
            </a:extLst>
          </a:blip>
          <a:srcRect r="1062" b="2"/>
          <a:stretch/>
        </p:blipFill>
        <p:spPr>
          <a:xfrm>
            <a:off x="1062038" y="1268414"/>
            <a:ext cx="7695009" cy="4860925"/>
          </a:xfrm>
          <a:prstGeom prst="rect">
            <a:avLst/>
          </a:prstGeom>
          <a:noFill/>
        </p:spPr>
      </p:pic>
      <p:sp>
        <p:nvSpPr>
          <p:cNvPr id="11" name="Footer Placeholder 3">
            <a:extLst>
              <a:ext uri="{FF2B5EF4-FFF2-40B4-BE49-F238E27FC236}">
                <a16:creationId xmlns:a16="http://schemas.microsoft.com/office/drawing/2014/main" id="{FCFC52BA-E787-40F2-90F1-982E3A65DB9D}"/>
              </a:ext>
            </a:extLst>
          </p:cNvPr>
          <p:cNvSpPr>
            <a:spLocks noGrp="1"/>
          </p:cNvSpPr>
          <p:nvPr>
            <p:ph type="ftr" sz="quarter" idx="11"/>
          </p:nvPr>
        </p:nvSpPr>
        <p:spPr>
          <a:xfrm>
            <a:off x="1062037" y="6357986"/>
            <a:ext cx="7695010" cy="345473"/>
          </a:xfrm>
        </p:spPr>
        <p:txBody>
          <a:bodyPr/>
          <a:lstStyle/>
          <a:p>
            <a:endParaRPr lang="en-US"/>
          </a:p>
        </p:txBody>
      </p:sp>
    </p:spTree>
    <p:extLst>
      <p:ext uri="{BB962C8B-B14F-4D97-AF65-F5344CB8AC3E}">
        <p14:creationId xmlns:p14="http://schemas.microsoft.com/office/powerpoint/2010/main" val="1076741571"/>
      </p:ext>
    </p:extLst>
  </p:cSld>
  <p:clrMapOvr>
    <a:masterClrMapping/>
  </p:clrMapOvr>
</p:sld>
</file>

<file path=ppt/theme/theme1.xml><?xml version="1.0" encoding="utf-8"?>
<a:theme xmlns:a="http://schemas.openxmlformats.org/drawingml/2006/main" name="Office Theme">
  <a:themeElements>
    <a:clrScheme name="ORG">
      <a:dk1>
        <a:sysClr val="windowText" lastClr="000000"/>
      </a:dk1>
      <a:lt1>
        <a:sysClr val="window" lastClr="FFFFFF"/>
      </a:lt1>
      <a:dk2>
        <a:srgbClr val="44546A"/>
      </a:dk2>
      <a:lt2>
        <a:srgbClr val="E7E6E6"/>
      </a:lt2>
      <a:accent1>
        <a:srgbClr val="0033A0"/>
      </a:accent1>
      <a:accent2>
        <a:srgbClr val="00A9E0"/>
      </a:accent2>
      <a:accent3>
        <a:srgbClr val="009775"/>
      </a:accent3>
      <a:accent4>
        <a:srgbClr val="DA291C"/>
      </a:accent4>
      <a:accent5>
        <a:srgbClr val="FFC600"/>
      </a:accent5>
      <a:accent6>
        <a:srgbClr val="8B8B8D"/>
      </a:accent6>
      <a:hlink>
        <a:srgbClr val="000000"/>
      </a:hlink>
      <a:folHlink>
        <a:srgbClr val="0033A0"/>
      </a:folHlink>
    </a:clrScheme>
    <a:fontScheme name="Custom 65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RG-Konsus-Template-v01" id="{839D7AE6-4EC4-4FFB-8ABC-0AF701819E67}" vid="{A53448A6-A83C-481A-99AE-D31ABEA446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3497FEAFE8AD45876909D356532C30" ma:contentTypeVersion="11" ma:contentTypeDescription="Create a new document." ma:contentTypeScope="" ma:versionID="c4d7f6e13d2daa0ff909a71e464202a2">
  <xsd:schema xmlns:xsd="http://www.w3.org/2001/XMLSchema" xmlns:xs="http://www.w3.org/2001/XMLSchema" xmlns:p="http://schemas.microsoft.com/office/2006/metadata/properties" xmlns:ns2="fc7a1fc6-05aa-4810-b949-ac74039d2ee9" xmlns:ns3="e747b2e9-af89-43b7-8a77-ab8993ef7fc3" targetNamespace="http://schemas.microsoft.com/office/2006/metadata/properties" ma:root="true" ma:fieldsID="d9e51622868a6185055f0eded597b7f8" ns2:_="" ns3:_="">
    <xsd:import namespace="fc7a1fc6-05aa-4810-b949-ac74039d2ee9"/>
    <xsd:import namespace="e747b2e9-af89-43b7-8a77-ab8993ef7f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a1fc6-05aa-4810-b949-ac74039d2e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47b2e9-af89-43b7-8a77-ab8993ef7fc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0C96BF-E177-459A-8C06-97BF7835A365}">
  <ds:schemaRefs>
    <ds:schemaRef ds:uri="http://schemas.microsoft.com/sharepoint/v3/contenttype/forms"/>
  </ds:schemaRefs>
</ds:datastoreItem>
</file>

<file path=customXml/itemProps2.xml><?xml version="1.0" encoding="utf-8"?>
<ds:datastoreItem xmlns:ds="http://schemas.openxmlformats.org/officeDocument/2006/customXml" ds:itemID="{DB9BD61D-C272-483F-8B99-8C961FA6FD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a1fc6-05aa-4810-b949-ac74039d2ee9"/>
    <ds:schemaRef ds:uri="e747b2e9-af89-43b7-8a77-ab8993ef7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753C5E-19E9-4ABA-97D6-2E28127B4639}">
  <ds:schemaRefs>
    <ds:schemaRef ds:uri="http://purl.org/dc/elements/1.1/"/>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e747b2e9-af89-43b7-8a77-ab8993ef7fc3"/>
    <ds:schemaRef ds:uri="fc7a1fc6-05aa-4810-b949-ac74039d2ee9"/>
  </ds:schemaRefs>
</ds:datastoreItem>
</file>

<file path=docProps/app.xml><?xml version="1.0" encoding="utf-8"?>
<Properties xmlns="http://schemas.openxmlformats.org/officeDocument/2006/extended-properties" xmlns:vt="http://schemas.openxmlformats.org/officeDocument/2006/docPropsVTypes">
  <TotalTime>213</TotalTime>
  <Words>1413</Words>
  <Application>Microsoft Macintosh PowerPoint</Application>
  <PresentationFormat>On-screen Show (4:3)</PresentationFormat>
  <Paragraphs>150</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Courier New</vt:lpstr>
      <vt:lpstr>Poppins</vt:lpstr>
      <vt:lpstr>Calibri Light</vt:lpstr>
      <vt:lpstr>Calibri</vt:lpstr>
      <vt:lpstr>Arial</vt:lpstr>
      <vt:lpstr>Wingdings</vt:lpstr>
      <vt:lpstr>Office Theme</vt:lpstr>
      <vt:lpstr>DNSSEC in ORG with a dash of COVID</vt:lpstr>
      <vt:lpstr>In our First episode…</vt:lpstr>
      <vt:lpstr>Time Passes….Tech Evolves….Stuff continues to work</vt:lpstr>
      <vt:lpstr>In our last episode…</vt:lpstr>
      <vt:lpstr>What did we want to achieve?</vt:lpstr>
      <vt:lpstr>Where were we heading?</vt:lpstr>
      <vt:lpstr>Who should we work with?</vt:lpstr>
      <vt:lpstr>BUT THEN OF COURSE</vt:lpstr>
      <vt:lpstr>So Much for Q2 of 2020, REAlly.</vt:lpstr>
      <vt:lpstr>PowerPoint Presentation</vt:lpstr>
      <vt:lpstr>What can we do THIS YEAR? (half left!)</vt:lpstr>
      <vt:lpstr>What Have we been able to do?</vt:lpstr>
      <vt:lpstr>What SHOULD we do THIS YEAR?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in ORG with a dash of COVID</dc:title>
  <dc:creator>Joe Abley</dc:creator>
  <cp:lastModifiedBy>Suzanne Woolf</cp:lastModifiedBy>
  <cp:revision>9</cp:revision>
  <dcterms:created xsi:type="dcterms:W3CDTF">2020-05-27T01:55:45Z</dcterms:created>
  <dcterms:modified xsi:type="dcterms:W3CDTF">2020-06-09T16:30:46Z</dcterms:modified>
</cp:coreProperties>
</file>