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64" r:id="rId5"/>
    <p:sldId id="3604" r:id="rId6"/>
    <p:sldId id="3577" r:id="rId7"/>
    <p:sldId id="3569" r:id="rId8"/>
    <p:sldId id="3594" r:id="rId9"/>
    <p:sldId id="3598" r:id="rId10"/>
    <p:sldId id="3595" r:id="rId11"/>
    <p:sldId id="3599" r:id="rId12"/>
    <p:sldId id="3578" r:id="rId13"/>
    <p:sldId id="3596" r:id="rId14"/>
    <p:sldId id="3600" r:id="rId15"/>
    <p:sldId id="3602" r:id="rId16"/>
    <p:sldId id="3592" r:id="rId17"/>
    <p:sldId id="3603" r:id="rId18"/>
    <p:sldId id="35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C26"/>
    <a:srgbClr val="BA1922"/>
    <a:srgbClr val="EC2028"/>
    <a:srgbClr val="BFBFBF"/>
    <a:srgbClr val="FF9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25640-DB7D-45A3-A88D-961D46B75C9A}" v="1" dt="2021-11-15T21:48:31.592"/>
    <p1510:client id="{18392556-F909-4DFC-B9AB-66D5D37AF48E}" v="35" dt="2021-11-15T18:51:46.028"/>
    <p1510:client id="{55A3F4E9-ECE2-43A7-8C47-D68629CFF38E}" v="10" vWet="11" dt="2021-11-15T21:16:43.702"/>
    <p1510:client id="{5D942B14-C6A2-059A-F217-22342759353A}" v="342" dt="2021-11-15T22:28:04.795"/>
    <p1510:client id="{6B083298-1035-BC4D-8F36-E76E1FF459A2}" v="855" dt="2021-11-15T22:18:38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Ellis" userId="S::brad.ellis@cengn.ca::24a7a8be-25c8-4535-99b6-88248865dde9" providerId="AD" clId="Web-{02A25640-DB7D-45A3-A88D-961D46B75C9A}"/>
    <pc:docChg chg="modSld">
      <pc:chgData name="Brad Ellis" userId="S::brad.ellis@cengn.ca::24a7a8be-25c8-4535-99b6-88248865dde9" providerId="AD" clId="Web-{02A25640-DB7D-45A3-A88D-961D46B75C9A}" dt="2021-11-15T21:48:31.592" v="0" actId="1076"/>
      <pc:docMkLst>
        <pc:docMk/>
      </pc:docMkLst>
      <pc:sldChg chg="modSp">
        <pc:chgData name="Brad Ellis" userId="S::brad.ellis@cengn.ca::24a7a8be-25c8-4535-99b6-88248865dde9" providerId="AD" clId="Web-{02A25640-DB7D-45A3-A88D-961D46B75C9A}" dt="2021-11-15T21:48:31.592" v="0" actId="1076"/>
        <pc:sldMkLst>
          <pc:docMk/>
          <pc:sldMk cId="1585345426" sldId="3602"/>
        </pc:sldMkLst>
        <pc:spChg chg="mod">
          <ac:chgData name="Brad Ellis" userId="S::brad.ellis@cengn.ca::24a7a8be-25c8-4535-99b6-88248865dde9" providerId="AD" clId="Web-{02A25640-DB7D-45A3-A88D-961D46B75C9A}" dt="2021-11-15T21:48:31.592" v="0" actId="1076"/>
          <ac:spMkLst>
            <pc:docMk/>
            <pc:sldMk cId="1585345426" sldId="3602"/>
            <ac:spMk id="5" creationId="{D9424F32-D572-8040-9211-05808DBC2664}"/>
          </ac:spMkLst>
        </pc:spChg>
      </pc:sldChg>
    </pc:docChg>
  </pc:docChgLst>
  <pc:docChgLst>
    <pc:chgData name="Josh Brawdy" userId="S::josh.brawdy@cengn.ca::2b231f6f-82cb-404f-b3e0-b5ab508b9653" providerId="AD" clId="Web-{E435B2AE-0EA2-0C11-40F9-7B7DE93FFA64}"/>
    <pc:docChg chg="modSld">
      <pc:chgData name="Josh Brawdy" userId="S::josh.brawdy@cengn.ca::2b231f6f-82cb-404f-b3e0-b5ab508b9653" providerId="AD" clId="Web-{E435B2AE-0EA2-0C11-40F9-7B7DE93FFA64}" dt="2021-10-14T19:08:09.809" v="2"/>
      <pc:docMkLst>
        <pc:docMk/>
      </pc:docMkLst>
      <pc:sldChg chg="addSp delSp modSp">
        <pc:chgData name="Josh Brawdy" userId="S::josh.brawdy@cengn.ca::2b231f6f-82cb-404f-b3e0-b5ab508b9653" providerId="AD" clId="Web-{E435B2AE-0EA2-0C11-40F9-7B7DE93FFA64}" dt="2021-10-14T19:08:09.809" v="2"/>
        <pc:sldMkLst>
          <pc:docMk/>
          <pc:sldMk cId="2503501237" sldId="278"/>
        </pc:sldMkLst>
        <pc:spChg chg="del mod">
          <ac:chgData name="Josh Brawdy" userId="S::josh.brawdy@cengn.ca::2b231f6f-82cb-404f-b3e0-b5ab508b9653" providerId="AD" clId="Web-{E435B2AE-0EA2-0C11-40F9-7B7DE93FFA64}" dt="2021-10-14T19:08:09.809" v="2"/>
          <ac:spMkLst>
            <pc:docMk/>
            <pc:sldMk cId="2503501237" sldId="278"/>
            <ac:spMk id="6" creationId="{2001494E-DFA0-924B-BCD0-CF98DF4BDB5E}"/>
          </ac:spMkLst>
        </pc:spChg>
        <pc:picChg chg="add mod ord">
          <ac:chgData name="Josh Brawdy" userId="S::josh.brawdy@cengn.ca::2b231f6f-82cb-404f-b3e0-b5ab508b9653" providerId="AD" clId="Web-{E435B2AE-0EA2-0C11-40F9-7B7DE93FFA64}" dt="2021-10-14T19:08:09.809" v="2"/>
          <ac:picMkLst>
            <pc:docMk/>
            <pc:sldMk cId="2503501237" sldId="278"/>
            <ac:picMk id="3" creationId="{2A39D008-2AF1-415B-9B7C-BF90D3866B44}"/>
          </ac:picMkLst>
        </pc:picChg>
      </pc:sldChg>
    </pc:docChg>
  </pc:docChgLst>
  <pc:docChgLst>
    <pc:chgData name="Shawn Kahandaliyanage" userId="02623bcd-fd41-4298-8c88-c624c0961ee8" providerId="ADAL" clId="{6B083298-1035-BC4D-8F36-E76E1FF459A2}"/>
    <pc:docChg chg="undo custSel addSld delSld modSld">
      <pc:chgData name="Shawn Kahandaliyanage" userId="02623bcd-fd41-4298-8c88-c624c0961ee8" providerId="ADAL" clId="{6B083298-1035-BC4D-8F36-E76E1FF459A2}" dt="2021-11-15T22:18:38.959" v="900" actId="478"/>
      <pc:docMkLst>
        <pc:docMk/>
      </pc:docMkLst>
      <pc:sldChg chg="modSp mod">
        <pc:chgData name="Shawn Kahandaliyanage" userId="02623bcd-fd41-4298-8c88-c624c0961ee8" providerId="ADAL" clId="{6B083298-1035-BC4D-8F36-E76E1FF459A2}" dt="2021-11-15T22:04:26.603" v="744" actId="20577"/>
        <pc:sldMkLst>
          <pc:docMk/>
          <pc:sldMk cId="623630583" sldId="264"/>
        </pc:sldMkLst>
        <pc:spChg chg="mod">
          <ac:chgData name="Shawn Kahandaliyanage" userId="02623bcd-fd41-4298-8c88-c624c0961ee8" providerId="ADAL" clId="{6B083298-1035-BC4D-8F36-E76E1FF459A2}" dt="2021-11-15T22:04:26.603" v="744" actId="20577"/>
          <ac:spMkLst>
            <pc:docMk/>
            <pc:sldMk cId="623630583" sldId="264"/>
            <ac:spMk id="3" creationId="{06CC7AE8-DE38-1642-B620-B2CCCDB561E3}"/>
          </ac:spMkLst>
        </pc:spChg>
      </pc:sldChg>
      <pc:sldChg chg="modSp mod">
        <pc:chgData name="Shawn Kahandaliyanage" userId="02623bcd-fd41-4298-8c88-c624c0961ee8" providerId="ADAL" clId="{6B083298-1035-BC4D-8F36-E76E1FF459A2}" dt="2021-11-15T21:53:53.012" v="363" actId="20577"/>
        <pc:sldMkLst>
          <pc:docMk/>
          <pc:sldMk cId="1593907711" sldId="3569"/>
        </pc:sldMkLst>
        <pc:spChg chg="mod">
          <ac:chgData name="Shawn Kahandaliyanage" userId="02623bcd-fd41-4298-8c88-c624c0961ee8" providerId="ADAL" clId="{6B083298-1035-BC4D-8F36-E76E1FF459A2}" dt="2021-11-15T21:53:53.012" v="363" actId="20577"/>
          <ac:spMkLst>
            <pc:docMk/>
            <pc:sldMk cId="1593907711" sldId="3569"/>
            <ac:spMk id="7" creationId="{F84C8CC4-962F-4D35-8941-D38F7ED6A739}"/>
          </ac:spMkLst>
        </pc:spChg>
      </pc:sldChg>
      <pc:sldChg chg="delSp mod">
        <pc:chgData name="Shawn Kahandaliyanage" userId="02623bcd-fd41-4298-8c88-c624c0961ee8" providerId="ADAL" clId="{6B083298-1035-BC4D-8F36-E76E1FF459A2}" dt="2021-11-15T22:18:38.959" v="900" actId="478"/>
        <pc:sldMkLst>
          <pc:docMk/>
          <pc:sldMk cId="1262989167" sldId="3572"/>
        </pc:sldMkLst>
        <pc:spChg chg="del">
          <ac:chgData name="Shawn Kahandaliyanage" userId="02623bcd-fd41-4298-8c88-c624c0961ee8" providerId="ADAL" clId="{6B083298-1035-BC4D-8F36-E76E1FF459A2}" dt="2021-11-15T22:18:29.443" v="899" actId="478"/>
          <ac:spMkLst>
            <pc:docMk/>
            <pc:sldMk cId="1262989167" sldId="3572"/>
            <ac:spMk id="3" creationId="{EAAC8720-002A-6844-B11D-53A3A2CC6E67}"/>
          </ac:spMkLst>
        </pc:spChg>
        <pc:spChg chg="del">
          <ac:chgData name="Shawn Kahandaliyanage" userId="02623bcd-fd41-4298-8c88-c624c0961ee8" providerId="ADAL" clId="{6B083298-1035-BC4D-8F36-E76E1FF459A2}" dt="2021-11-15T22:18:38.959" v="900" actId="478"/>
          <ac:spMkLst>
            <pc:docMk/>
            <pc:sldMk cId="1262989167" sldId="3572"/>
            <ac:spMk id="6" creationId="{D3A7F082-A9A5-4D62-AA73-E093842A2BE4}"/>
          </ac:spMkLst>
        </pc:spChg>
      </pc:sldChg>
      <pc:sldChg chg="modSp mod">
        <pc:chgData name="Shawn Kahandaliyanage" userId="02623bcd-fd41-4298-8c88-c624c0961ee8" providerId="ADAL" clId="{6B083298-1035-BC4D-8F36-E76E1FF459A2}" dt="2021-11-15T22:12:46.560" v="889" actId="20577"/>
        <pc:sldMkLst>
          <pc:docMk/>
          <pc:sldMk cId="4170256900" sldId="3577"/>
        </pc:sldMkLst>
        <pc:spChg chg="mod">
          <ac:chgData name="Shawn Kahandaliyanage" userId="02623bcd-fd41-4298-8c88-c624c0961ee8" providerId="ADAL" clId="{6B083298-1035-BC4D-8F36-E76E1FF459A2}" dt="2021-11-15T22:04:45.321" v="756" actId="20577"/>
          <ac:spMkLst>
            <pc:docMk/>
            <pc:sldMk cId="4170256900" sldId="3577"/>
            <ac:spMk id="3" creationId="{20AF1767-1342-CA4D-BFA7-E7ADC18C78F7}"/>
          </ac:spMkLst>
        </pc:spChg>
        <pc:spChg chg="mod">
          <ac:chgData name="Shawn Kahandaliyanage" userId="02623bcd-fd41-4298-8c88-c624c0961ee8" providerId="ADAL" clId="{6B083298-1035-BC4D-8F36-E76E1FF459A2}" dt="2021-11-15T22:12:46.560" v="889" actId="20577"/>
          <ac:spMkLst>
            <pc:docMk/>
            <pc:sldMk cId="4170256900" sldId="3577"/>
            <ac:spMk id="4" creationId="{7F8C8211-18B7-164F-9FF2-FEA9B0B9EEE3}"/>
          </ac:spMkLst>
        </pc:spChg>
      </pc:sldChg>
      <pc:sldChg chg="modSp mod">
        <pc:chgData name="Shawn Kahandaliyanage" userId="02623bcd-fd41-4298-8c88-c624c0961ee8" providerId="ADAL" clId="{6B083298-1035-BC4D-8F36-E76E1FF459A2}" dt="2021-11-15T22:09:25.635" v="883" actId="20577"/>
        <pc:sldMkLst>
          <pc:docMk/>
          <pc:sldMk cId="3046501774" sldId="3592"/>
        </pc:sldMkLst>
        <pc:spChg chg="mod">
          <ac:chgData name="Shawn Kahandaliyanage" userId="02623bcd-fd41-4298-8c88-c624c0961ee8" providerId="ADAL" clId="{6B083298-1035-BC4D-8F36-E76E1FF459A2}" dt="2021-11-15T22:09:25.635" v="883" actId="20577"/>
          <ac:spMkLst>
            <pc:docMk/>
            <pc:sldMk cId="3046501774" sldId="3592"/>
            <ac:spMk id="2" creationId="{BD6BD8FC-D28A-6C49-97DB-963A7EAA647A}"/>
          </ac:spMkLst>
        </pc:spChg>
        <pc:spChg chg="mod">
          <ac:chgData name="Shawn Kahandaliyanage" userId="02623bcd-fd41-4298-8c88-c624c0961ee8" providerId="ADAL" clId="{6B083298-1035-BC4D-8F36-E76E1FF459A2}" dt="2021-11-15T22:07:22.791" v="819" actId="20577"/>
          <ac:spMkLst>
            <pc:docMk/>
            <pc:sldMk cId="3046501774" sldId="3592"/>
            <ac:spMk id="6" creationId="{C8435C33-E90B-47AD-8944-A24032F41DA0}"/>
          </ac:spMkLst>
        </pc:spChg>
        <pc:spChg chg="mod">
          <ac:chgData name="Shawn Kahandaliyanage" userId="02623bcd-fd41-4298-8c88-c624c0961ee8" providerId="ADAL" clId="{6B083298-1035-BC4D-8F36-E76E1FF459A2}" dt="2021-11-15T22:07:12.012" v="801" actId="1076"/>
          <ac:spMkLst>
            <pc:docMk/>
            <pc:sldMk cId="3046501774" sldId="3592"/>
            <ac:spMk id="7" creationId="{F84C8CC4-962F-4D35-8941-D38F7ED6A739}"/>
          </ac:spMkLst>
        </pc:spChg>
      </pc:sldChg>
      <pc:sldChg chg="modSp mod">
        <pc:chgData name="Shawn Kahandaliyanage" userId="02623bcd-fd41-4298-8c88-c624c0961ee8" providerId="ADAL" clId="{6B083298-1035-BC4D-8F36-E76E1FF459A2}" dt="2021-11-15T21:10:03.357" v="43" actId="20577"/>
        <pc:sldMkLst>
          <pc:docMk/>
          <pc:sldMk cId="2154009762" sldId="3594"/>
        </pc:sldMkLst>
        <pc:spChg chg="mod">
          <ac:chgData name="Shawn Kahandaliyanage" userId="02623bcd-fd41-4298-8c88-c624c0961ee8" providerId="ADAL" clId="{6B083298-1035-BC4D-8F36-E76E1FF459A2}" dt="2021-11-15T21:08:57.970" v="40" actId="113"/>
          <ac:spMkLst>
            <pc:docMk/>
            <pc:sldMk cId="2154009762" sldId="3594"/>
            <ac:spMk id="3" creationId="{424FE77D-507C-4EB7-9E9F-EAF63F2E6894}"/>
          </ac:spMkLst>
        </pc:spChg>
        <pc:spChg chg="mod">
          <ac:chgData name="Shawn Kahandaliyanage" userId="02623bcd-fd41-4298-8c88-c624c0961ee8" providerId="ADAL" clId="{6B083298-1035-BC4D-8F36-E76E1FF459A2}" dt="2021-11-15T21:10:03.357" v="43" actId="20577"/>
          <ac:spMkLst>
            <pc:docMk/>
            <pc:sldMk cId="2154009762" sldId="3594"/>
            <ac:spMk id="5" creationId="{33996F46-21C2-4CA2-9C18-0512615A463A}"/>
          </ac:spMkLst>
        </pc:spChg>
      </pc:sldChg>
      <pc:sldChg chg="addSp delSp modSp mod">
        <pc:chgData name="Shawn Kahandaliyanage" userId="02623bcd-fd41-4298-8c88-c624c0961ee8" providerId="ADAL" clId="{6B083298-1035-BC4D-8F36-E76E1FF459A2}" dt="2021-11-15T22:07:58.890" v="854"/>
        <pc:sldMkLst>
          <pc:docMk/>
          <pc:sldMk cId="3953711189" sldId="3600"/>
        </pc:sldMkLst>
        <pc:spChg chg="mod">
          <ac:chgData name="Shawn Kahandaliyanage" userId="02623bcd-fd41-4298-8c88-c624c0961ee8" providerId="ADAL" clId="{6B083298-1035-BC4D-8F36-E76E1FF459A2}" dt="2021-11-15T22:07:52.758" v="852" actId="20577"/>
          <ac:spMkLst>
            <pc:docMk/>
            <pc:sldMk cId="3953711189" sldId="3600"/>
            <ac:spMk id="2" creationId="{BD6BD8FC-D28A-6C49-97DB-963A7EAA647A}"/>
          </ac:spMkLst>
        </pc:spChg>
        <pc:spChg chg="del">
          <ac:chgData name="Shawn Kahandaliyanage" userId="02623bcd-fd41-4298-8c88-c624c0961ee8" providerId="ADAL" clId="{6B083298-1035-BC4D-8F36-E76E1FF459A2}" dt="2021-11-15T22:07:58.421" v="853" actId="478"/>
          <ac:spMkLst>
            <pc:docMk/>
            <pc:sldMk cId="3953711189" sldId="3600"/>
            <ac:spMk id="6" creationId="{C8435C33-E90B-47AD-8944-A24032F41DA0}"/>
          </ac:spMkLst>
        </pc:spChg>
        <pc:spChg chg="mod">
          <ac:chgData name="Shawn Kahandaliyanage" userId="02623bcd-fd41-4298-8c88-c624c0961ee8" providerId="ADAL" clId="{6B083298-1035-BC4D-8F36-E76E1FF459A2}" dt="2021-11-15T22:05:05.279" v="774" actId="20577"/>
          <ac:spMkLst>
            <pc:docMk/>
            <pc:sldMk cId="3953711189" sldId="3600"/>
            <ac:spMk id="7" creationId="{F84C8CC4-962F-4D35-8941-D38F7ED6A739}"/>
          </ac:spMkLst>
        </pc:spChg>
        <pc:spChg chg="add mod">
          <ac:chgData name="Shawn Kahandaliyanage" userId="02623bcd-fd41-4298-8c88-c624c0961ee8" providerId="ADAL" clId="{6B083298-1035-BC4D-8F36-E76E1FF459A2}" dt="2021-11-15T22:07:58.890" v="854"/>
          <ac:spMkLst>
            <pc:docMk/>
            <pc:sldMk cId="3953711189" sldId="3600"/>
            <ac:spMk id="8" creationId="{12FF14BA-2531-D942-B7B5-F6313E7B144F}"/>
          </ac:spMkLst>
        </pc:spChg>
      </pc:sldChg>
      <pc:sldChg chg="addSp delSp modSp mod">
        <pc:chgData name="Shawn Kahandaliyanage" userId="02623bcd-fd41-4298-8c88-c624c0961ee8" providerId="ADAL" clId="{6B083298-1035-BC4D-8F36-E76E1FF459A2}" dt="2021-11-15T22:17:23.145" v="898" actId="14100"/>
        <pc:sldMkLst>
          <pc:docMk/>
          <pc:sldMk cId="1585345426" sldId="3602"/>
        </pc:sldMkLst>
        <pc:spChg chg="mod">
          <ac:chgData name="Shawn Kahandaliyanage" userId="02623bcd-fd41-4298-8c88-c624c0961ee8" providerId="ADAL" clId="{6B083298-1035-BC4D-8F36-E76E1FF459A2}" dt="2021-11-15T22:09:11.316" v="879" actId="20577"/>
          <ac:spMkLst>
            <pc:docMk/>
            <pc:sldMk cId="1585345426" sldId="3602"/>
            <ac:spMk id="2" creationId="{BD6BD8FC-D28A-6C49-97DB-963A7EAA647A}"/>
          </ac:spMkLst>
        </pc:spChg>
        <pc:spChg chg="add mod">
          <ac:chgData name="Shawn Kahandaliyanage" userId="02623bcd-fd41-4298-8c88-c624c0961ee8" providerId="ADAL" clId="{6B083298-1035-BC4D-8F36-E76E1FF459A2}" dt="2021-11-15T22:17:23.145" v="898" actId="14100"/>
          <ac:spMkLst>
            <pc:docMk/>
            <pc:sldMk cId="1585345426" sldId="3602"/>
            <ac:spMk id="5" creationId="{D9424F32-D572-8040-9211-05808DBC2664}"/>
          </ac:spMkLst>
        </pc:spChg>
        <pc:spChg chg="del mod">
          <ac:chgData name="Shawn Kahandaliyanage" userId="02623bcd-fd41-4298-8c88-c624c0961ee8" providerId="ADAL" clId="{6B083298-1035-BC4D-8F36-E76E1FF459A2}" dt="2021-11-15T22:07:37.378" v="820" actId="478"/>
          <ac:spMkLst>
            <pc:docMk/>
            <pc:sldMk cId="1585345426" sldId="3602"/>
            <ac:spMk id="6" creationId="{C8435C33-E90B-47AD-8944-A24032F41DA0}"/>
          </ac:spMkLst>
        </pc:spChg>
        <pc:spChg chg="add mod">
          <ac:chgData name="Shawn Kahandaliyanage" userId="02623bcd-fd41-4298-8c88-c624c0961ee8" providerId="ADAL" clId="{6B083298-1035-BC4D-8F36-E76E1FF459A2}" dt="2021-11-15T22:07:38.480" v="821"/>
          <ac:spMkLst>
            <pc:docMk/>
            <pc:sldMk cId="1585345426" sldId="3602"/>
            <ac:spMk id="8" creationId="{7A45BA71-EB30-4E44-898E-6A2BC57A06A4}"/>
          </ac:spMkLst>
        </pc:spChg>
      </pc:sldChg>
      <pc:sldChg chg="modSp mod">
        <pc:chgData name="Shawn Kahandaliyanage" userId="02623bcd-fd41-4298-8c88-c624c0961ee8" providerId="ADAL" clId="{6B083298-1035-BC4D-8F36-E76E1FF459A2}" dt="2021-11-15T21:48:28.318" v="336" actId="20577"/>
        <pc:sldMkLst>
          <pc:docMk/>
          <pc:sldMk cId="2772370217" sldId="3603"/>
        </pc:sldMkLst>
        <pc:spChg chg="mod">
          <ac:chgData name="Shawn Kahandaliyanage" userId="02623bcd-fd41-4298-8c88-c624c0961ee8" providerId="ADAL" clId="{6B083298-1035-BC4D-8F36-E76E1FF459A2}" dt="2021-11-15T21:48:28.318" v="336" actId="20577"/>
          <ac:spMkLst>
            <pc:docMk/>
            <pc:sldMk cId="2772370217" sldId="3603"/>
            <ac:spMk id="2" creationId="{BD6BD8FC-D28A-6C49-97DB-963A7EAA647A}"/>
          </ac:spMkLst>
        </pc:spChg>
        <pc:spChg chg="mod">
          <ac:chgData name="Shawn Kahandaliyanage" userId="02623bcd-fd41-4298-8c88-c624c0961ee8" providerId="ADAL" clId="{6B083298-1035-BC4D-8F36-E76E1FF459A2}" dt="2021-11-15T21:33:57.599" v="172" actId="1076"/>
          <ac:spMkLst>
            <pc:docMk/>
            <pc:sldMk cId="2772370217" sldId="3603"/>
            <ac:spMk id="10" creationId="{00000000-0000-0000-0000-000000000000}"/>
          </ac:spMkLst>
        </pc:spChg>
        <pc:graphicFrameChg chg="mod modGraphic">
          <ac:chgData name="Shawn Kahandaliyanage" userId="02623bcd-fd41-4298-8c88-c624c0961ee8" providerId="ADAL" clId="{6B083298-1035-BC4D-8F36-E76E1FF459A2}" dt="2021-11-15T21:48:24.265" v="325" actId="1076"/>
          <ac:graphicFrameMkLst>
            <pc:docMk/>
            <pc:sldMk cId="2772370217" sldId="3603"/>
            <ac:graphicFrameMk id="8" creationId="{00000000-0000-0000-0000-000000000000}"/>
          </ac:graphicFrameMkLst>
        </pc:graphicFrameChg>
      </pc:sldChg>
      <pc:sldChg chg="modSp add mod">
        <pc:chgData name="Shawn Kahandaliyanage" userId="02623bcd-fd41-4298-8c88-c624c0961ee8" providerId="ADAL" clId="{6B083298-1035-BC4D-8F36-E76E1FF459A2}" dt="2021-11-15T22:14:13.359" v="897" actId="20577"/>
        <pc:sldMkLst>
          <pc:docMk/>
          <pc:sldMk cId="1659527637" sldId="3604"/>
        </pc:sldMkLst>
        <pc:spChg chg="mod">
          <ac:chgData name="Shawn Kahandaliyanage" userId="02623bcd-fd41-4298-8c88-c624c0961ee8" providerId="ADAL" clId="{6B083298-1035-BC4D-8F36-E76E1FF459A2}" dt="2021-11-15T21:59:55.123" v="447" actId="20577"/>
          <ac:spMkLst>
            <pc:docMk/>
            <pc:sldMk cId="1659527637" sldId="3604"/>
            <ac:spMk id="2" creationId="{4D119348-07C4-0E40-8408-5D88C947E144}"/>
          </ac:spMkLst>
        </pc:spChg>
        <pc:spChg chg="mod">
          <ac:chgData name="Shawn Kahandaliyanage" userId="02623bcd-fd41-4298-8c88-c624c0961ee8" providerId="ADAL" clId="{6B083298-1035-BC4D-8F36-E76E1FF459A2}" dt="2021-11-15T22:03:17.344" v="733" actId="20577"/>
          <ac:spMkLst>
            <pc:docMk/>
            <pc:sldMk cId="1659527637" sldId="3604"/>
            <ac:spMk id="3" creationId="{20AF1767-1342-CA4D-BFA7-E7ADC18C78F7}"/>
          </ac:spMkLst>
        </pc:spChg>
        <pc:spChg chg="mod">
          <ac:chgData name="Shawn Kahandaliyanage" userId="02623bcd-fd41-4298-8c88-c624c0961ee8" providerId="ADAL" clId="{6B083298-1035-BC4D-8F36-E76E1FF459A2}" dt="2021-11-15T22:14:13.359" v="897" actId="20577"/>
          <ac:spMkLst>
            <pc:docMk/>
            <pc:sldMk cId="1659527637" sldId="3604"/>
            <ac:spMk id="4" creationId="{7F8C8211-18B7-164F-9FF2-FEA9B0B9EEE3}"/>
          </ac:spMkLst>
        </pc:spChg>
      </pc:sldChg>
      <pc:sldChg chg="new del">
        <pc:chgData name="Shawn Kahandaliyanage" userId="02623bcd-fd41-4298-8c88-c624c0961ee8" providerId="ADAL" clId="{6B083298-1035-BC4D-8F36-E76E1FF459A2}" dt="2021-11-15T21:59:42.023" v="437" actId="680"/>
        <pc:sldMkLst>
          <pc:docMk/>
          <pc:sldMk cId="3184836300" sldId="3604"/>
        </pc:sldMkLst>
      </pc:sldChg>
    </pc:docChg>
  </pc:docChgLst>
  <pc:docChgLst>
    <pc:chgData name="Brad Ellis" userId="S::brad.ellis@cengn.ca::24a7a8be-25c8-4535-99b6-88248865dde9" providerId="AD" clId="Web-{55A3F4E9-ECE2-43A7-8C47-D68629CFF38E}"/>
    <pc:docChg chg="modSld">
      <pc:chgData name="Brad Ellis" userId="S::brad.ellis@cengn.ca::24a7a8be-25c8-4535-99b6-88248865dde9" providerId="AD" clId="Web-{55A3F4E9-ECE2-43A7-8C47-D68629CFF38E}" dt="2021-11-15T21:16:43.311" v="9" actId="20577"/>
      <pc:docMkLst>
        <pc:docMk/>
      </pc:docMkLst>
      <pc:sldChg chg="modSp">
        <pc:chgData name="Brad Ellis" userId="S::brad.ellis@cengn.ca::24a7a8be-25c8-4535-99b6-88248865dde9" providerId="AD" clId="Web-{55A3F4E9-ECE2-43A7-8C47-D68629CFF38E}" dt="2021-11-15T21:16:43.311" v="9" actId="20577"/>
        <pc:sldMkLst>
          <pc:docMk/>
          <pc:sldMk cId="3953711189" sldId="3600"/>
        </pc:sldMkLst>
        <pc:spChg chg="mod">
          <ac:chgData name="Brad Ellis" userId="S::brad.ellis@cengn.ca::24a7a8be-25c8-4535-99b6-88248865dde9" providerId="AD" clId="Web-{55A3F4E9-ECE2-43A7-8C47-D68629CFF38E}" dt="2021-11-15T21:16:43.311" v="9" actId="20577"/>
          <ac:spMkLst>
            <pc:docMk/>
            <pc:sldMk cId="3953711189" sldId="3600"/>
            <ac:spMk id="7" creationId="{F84C8CC4-962F-4D35-8941-D38F7ED6A739}"/>
          </ac:spMkLst>
        </pc:spChg>
      </pc:sldChg>
    </pc:docChg>
  </pc:docChgLst>
  <pc:docChgLst>
    <pc:chgData name="Josh Brawdy" userId="2b231f6f-82cb-404f-b3e0-b5ab508b9653" providerId="ADAL" clId="{7B21A672-3B1E-9042-863D-8FEF585389E9}"/>
    <pc:docChg chg="undo custSel addSld delSld modSld sldOrd modMainMaster">
      <pc:chgData name="Josh Brawdy" userId="2b231f6f-82cb-404f-b3e0-b5ab508b9653" providerId="ADAL" clId="{7B21A672-3B1E-9042-863D-8FEF585389E9}" dt="2021-10-15T20:09:47.105" v="6905" actId="1076"/>
      <pc:docMkLst>
        <pc:docMk/>
      </pc:docMkLst>
      <pc:sldChg chg="addSp delSp modSp mod">
        <pc:chgData name="Josh Brawdy" userId="2b231f6f-82cb-404f-b3e0-b5ab508b9653" providerId="ADAL" clId="{7B21A672-3B1E-9042-863D-8FEF585389E9}" dt="2021-10-13T19:02:25.543" v="1437"/>
        <pc:sldMkLst>
          <pc:docMk/>
          <pc:sldMk cId="2235599" sldId="268"/>
        </pc:sldMkLst>
        <pc:spChg chg="mod">
          <ac:chgData name="Josh Brawdy" userId="2b231f6f-82cb-404f-b3e0-b5ab508b9653" providerId="ADAL" clId="{7B21A672-3B1E-9042-863D-8FEF585389E9}" dt="2021-10-13T18:58:44.597" v="1415"/>
          <ac:spMkLst>
            <pc:docMk/>
            <pc:sldMk cId="2235599" sldId="268"/>
            <ac:spMk id="4" creationId="{BAC708A3-D5CF-A941-ADBB-03513DFA2A40}"/>
          </ac:spMkLst>
        </pc:spChg>
        <pc:spChg chg="add del mod">
          <ac:chgData name="Josh Brawdy" userId="2b231f6f-82cb-404f-b3e0-b5ab508b9653" providerId="ADAL" clId="{7B21A672-3B1E-9042-863D-8FEF585389E9}" dt="2021-10-13T19:02:25.543" v="1437"/>
          <ac:spMkLst>
            <pc:docMk/>
            <pc:sldMk cId="2235599" sldId="268"/>
            <ac:spMk id="5" creationId="{78976D51-13D3-EF4C-96B4-111401D6F2D4}"/>
          </ac:spMkLst>
        </pc:spChg>
      </pc:sldChg>
      <pc:sldChg chg="addSp delSp modSp new mod setBg modClrScheme delDesignElem chgLayout">
        <pc:chgData name="Josh Brawdy" userId="2b231f6f-82cb-404f-b3e0-b5ab508b9653" providerId="ADAL" clId="{7B21A672-3B1E-9042-863D-8FEF585389E9}" dt="2021-10-15T14:24:03.313" v="6408"/>
        <pc:sldMkLst>
          <pc:docMk/>
          <pc:sldMk cId="495198230" sldId="269"/>
        </pc:sldMkLst>
        <pc:spChg chg="mod ord">
          <ac:chgData name="Josh Brawdy" userId="2b231f6f-82cb-404f-b3e0-b5ab508b9653" providerId="ADAL" clId="{7B21A672-3B1E-9042-863D-8FEF585389E9}" dt="2021-10-13T19:04:49.517" v="1438" actId="700"/>
          <ac:spMkLst>
            <pc:docMk/>
            <pc:sldMk cId="495198230" sldId="269"/>
            <ac:spMk id="2" creationId="{102F0DAA-6F13-3347-B6B9-C523CBFD1F94}"/>
          </ac:spMkLst>
        </pc:spChg>
        <pc:spChg chg="mod ord">
          <ac:chgData name="Josh Brawdy" userId="2b231f6f-82cb-404f-b3e0-b5ab508b9653" providerId="ADAL" clId="{7B21A672-3B1E-9042-863D-8FEF585389E9}" dt="2021-10-15T13:47:38.564" v="6242" actId="20577"/>
          <ac:spMkLst>
            <pc:docMk/>
            <pc:sldMk cId="495198230" sldId="269"/>
            <ac:spMk id="3" creationId="{BDB60D19-DB72-DC44-8BD3-C99CE15E11B6}"/>
          </ac:spMkLst>
        </pc:spChg>
        <pc:spChg chg="del">
          <ac:chgData name="Josh Brawdy" userId="2b231f6f-82cb-404f-b3e0-b5ab508b9653" providerId="ADAL" clId="{7B21A672-3B1E-9042-863D-8FEF585389E9}" dt="2021-10-13T18:34:44.561" v="128" actId="931"/>
          <ac:spMkLst>
            <pc:docMk/>
            <pc:sldMk cId="495198230" sldId="269"/>
            <ac:spMk id="4" creationId="{A2E27D0E-DCBC-BD47-9026-C1EF99392A51}"/>
          </ac:spMkLst>
        </pc:spChg>
        <pc:spChg chg="add del mod">
          <ac:chgData name="Josh Brawdy" userId="2b231f6f-82cb-404f-b3e0-b5ab508b9653" providerId="ADAL" clId="{7B21A672-3B1E-9042-863D-8FEF585389E9}" dt="2021-10-15T14:24:02.618" v="6407" actId="478"/>
          <ac:spMkLst>
            <pc:docMk/>
            <pc:sldMk cId="495198230" sldId="269"/>
            <ac:spMk id="6" creationId="{203C3752-FE73-4147-9D0F-471249FF8D34}"/>
          </ac:spMkLst>
        </pc:spChg>
        <pc:spChg chg="add mod">
          <ac:chgData name="Josh Brawdy" userId="2b231f6f-82cb-404f-b3e0-b5ab508b9653" providerId="ADAL" clId="{7B21A672-3B1E-9042-863D-8FEF585389E9}" dt="2021-10-15T14:24:03.313" v="6408"/>
          <ac:spMkLst>
            <pc:docMk/>
            <pc:sldMk cId="495198230" sldId="269"/>
            <ac:spMk id="7" creationId="{9495E0BD-0C59-0346-BA75-4405C481299E}"/>
          </ac:spMkLst>
        </pc:spChg>
        <pc:spChg chg="add del mod">
          <ac:chgData name="Josh Brawdy" userId="2b231f6f-82cb-404f-b3e0-b5ab508b9653" providerId="ADAL" clId="{7B21A672-3B1E-9042-863D-8FEF585389E9}" dt="2021-10-13T18:59:31.792" v="1420" actId="700"/>
          <ac:spMkLst>
            <pc:docMk/>
            <pc:sldMk cId="495198230" sldId="269"/>
            <ac:spMk id="8" creationId="{019A4A95-039F-0242-9B7F-4CA7477619B4}"/>
          </ac:spMkLst>
        </pc:spChg>
        <pc:spChg chg="add del mod ord">
          <ac:chgData name="Josh Brawdy" userId="2b231f6f-82cb-404f-b3e0-b5ab508b9653" providerId="ADAL" clId="{7B21A672-3B1E-9042-863D-8FEF585389E9}" dt="2021-10-13T19:00:27.608" v="1426" actId="931"/>
          <ac:spMkLst>
            <pc:docMk/>
            <pc:sldMk cId="495198230" sldId="269"/>
            <ac:spMk id="9" creationId="{C4A33F43-DB25-7049-9B9C-0CD79D5CA29A}"/>
          </ac:spMkLst>
        </pc:spChg>
        <pc:spChg chg="add del">
          <ac:chgData name="Josh Brawdy" userId="2b231f6f-82cb-404f-b3e0-b5ab508b9653" providerId="ADAL" clId="{7B21A672-3B1E-9042-863D-8FEF585389E9}" dt="2021-10-13T19:04:49.517" v="1438" actId="700"/>
          <ac:spMkLst>
            <pc:docMk/>
            <pc:sldMk cId="495198230" sldId="269"/>
            <ac:spMk id="13" creationId="{91F32EBA-ED97-466E-8CFA-8382584155D0}"/>
          </ac:spMkLst>
        </pc:spChg>
        <pc:spChg chg="add del">
          <ac:chgData name="Josh Brawdy" userId="2b231f6f-82cb-404f-b3e0-b5ab508b9653" providerId="ADAL" clId="{7B21A672-3B1E-9042-863D-8FEF585389E9}" dt="2021-10-13T19:04:49.517" v="1438" actId="700"/>
          <ac:spMkLst>
            <pc:docMk/>
            <pc:sldMk cId="495198230" sldId="269"/>
            <ac:spMk id="18" creationId="{62A38935-BB53-4DF7-A56E-48DD25B685D7}"/>
          </ac:spMkLst>
        </pc:spChg>
        <pc:spChg chg="add del">
          <ac:chgData name="Josh Brawdy" userId="2b231f6f-82cb-404f-b3e0-b5ab508b9653" providerId="ADAL" clId="{7B21A672-3B1E-9042-863D-8FEF585389E9}" dt="2021-10-13T19:01:12.779" v="1429" actId="700"/>
          <ac:spMkLst>
            <pc:docMk/>
            <pc:sldMk cId="495198230" sldId="269"/>
            <ac:spMk id="21" creationId="{91F32EBA-ED97-466E-8CFA-8382584155D0}"/>
          </ac:spMkLst>
        </pc:spChg>
        <pc:spChg chg="add del">
          <ac:chgData name="Josh Brawdy" userId="2b231f6f-82cb-404f-b3e0-b5ab508b9653" providerId="ADAL" clId="{7B21A672-3B1E-9042-863D-8FEF585389E9}" dt="2021-10-13T19:01:12.779" v="1429" actId="700"/>
          <ac:spMkLst>
            <pc:docMk/>
            <pc:sldMk cId="495198230" sldId="269"/>
            <ac:spMk id="23" creationId="{62A38935-BB53-4DF7-A56E-48DD25B685D7}"/>
          </ac:spMkLst>
        </pc:spChg>
        <pc:picChg chg="add del mod">
          <ac:chgData name="Josh Brawdy" userId="2b231f6f-82cb-404f-b3e0-b5ab508b9653" providerId="ADAL" clId="{7B21A672-3B1E-9042-863D-8FEF585389E9}" dt="2021-10-13T18:34:55.658" v="129" actId="478"/>
          <ac:picMkLst>
            <pc:docMk/>
            <pc:sldMk cId="495198230" sldId="269"/>
            <ac:picMk id="6" creationId="{0DBE5628-747B-7546-B14C-F2F0A2CD61E7}"/>
          </ac:picMkLst>
        </pc:picChg>
        <pc:picChg chg="add mod ord modCrop">
          <ac:chgData name="Josh Brawdy" userId="2b231f6f-82cb-404f-b3e0-b5ab508b9653" providerId="ADAL" clId="{7B21A672-3B1E-9042-863D-8FEF585389E9}" dt="2021-10-13T19:05:01.059" v="1439" actId="207"/>
          <ac:picMkLst>
            <pc:docMk/>
            <pc:sldMk cId="495198230" sldId="269"/>
            <ac:picMk id="11" creationId="{12C9D768-75E2-2942-826A-90BED178773C}"/>
          </ac:picMkLst>
        </pc:picChg>
        <pc:cxnChg chg="add del">
          <ac:chgData name="Josh Brawdy" userId="2b231f6f-82cb-404f-b3e0-b5ab508b9653" providerId="ADAL" clId="{7B21A672-3B1E-9042-863D-8FEF585389E9}" dt="2021-10-13T19:01:05.164" v="1428" actId="26606"/>
          <ac:cxnSpMkLst>
            <pc:docMk/>
            <pc:sldMk cId="495198230" sldId="269"/>
            <ac:cxnSpMk id="16" creationId="{39B7FDC9-F0CE-43A7-9F2A-83DD09DC3453}"/>
          </ac:cxnSpMkLst>
        </pc:cxnChg>
      </pc:sldChg>
      <pc:sldChg chg="addSp delSp modSp new mod modClrScheme chgLayout">
        <pc:chgData name="Josh Brawdy" userId="2b231f6f-82cb-404f-b3e0-b5ab508b9653" providerId="ADAL" clId="{7B21A672-3B1E-9042-863D-8FEF585389E9}" dt="2021-10-15T14:25:23.207" v="6442" actId="1038"/>
        <pc:sldMkLst>
          <pc:docMk/>
          <pc:sldMk cId="2850905886" sldId="270"/>
        </pc:sldMkLst>
        <pc:spChg chg="mod ord">
          <ac:chgData name="Josh Brawdy" userId="2b231f6f-82cb-404f-b3e0-b5ab508b9653" providerId="ADAL" clId="{7B21A672-3B1E-9042-863D-8FEF585389E9}" dt="2021-10-13T18:55:37.673" v="1405" actId="700"/>
          <ac:spMkLst>
            <pc:docMk/>
            <pc:sldMk cId="2850905886" sldId="270"/>
            <ac:spMk id="2" creationId="{053F45BA-40B9-EE4D-8690-4886DBE11998}"/>
          </ac:spMkLst>
        </pc:spChg>
        <pc:spChg chg="del mod ord">
          <ac:chgData name="Josh Brawdy" userId="2b231f6f-82cb-404f-b3e0-b5ab508b9653" providerId="ADAL" clId="{7B21A672-3B1E-9042-863D-8FEF585389E9}" dt="2021-10-13T18:55:58.385" v="1406" actId="12084"/>
          <ac:spMkLst>
            <pc:docMk/>
            <pc:sldMk cId="2850905886" sldId="270"/>
            <ac:spMk id="3" creationId="{B8690D4C-57E6-4848-864A-7A63EAD0DC17}"/>
          </ac:spMkLst>
        </pc:spChg>
        <pc:spChg chg="del">
          <ac:chgData name="Josh Brawdy" userId="2b231f6f-82cb-404f-b3e0-b5ab508b9653" providerId="ADAL" clId="{7B21A672-3B1E-9042-863D-8FEF585389E9}" dt="2021-10-13T18:55:37.673" v="1405" actId="700"/>
          <ac:spMkLst>
            <pc:docMk/>
            <pc:sldMk cId="2850905886" sldId="270"/>
            <ac:spMk id="4" creationId="{BE52B6A3-8C09-B245-B983-D82F29174911}"/>
          </ac:spMkLst>
        </pc:spChg>
        <pc:spChg chg="add del mod">
          <ac:chgData name="Josh Brawdy" userId="2b231f6f-82cb-404f-b3e0-b5ab508b9653" providerId="ADAL" clId="{7B21A672-3B1E-9042-863D-8FEF585389E9}" dt="2021-10-15T14:24:10.638" v="6409" actId="478"/>
          <ac:spMkLst>
            <pc:docMk/>
            <pc:sldMk cId="2850905886" sldId="270"/>
            <ac:spMk id="6" creationId="{DF838BA4-32BB-9041-BDDC-5DBDDB4935DE}"/>
          </ac:spMkLst>
        </pc:spChg>
        <pc:spChg chg="add mod">
          <ac:chgData name="Josh Brawdy" userId="2b231f6f-82cb-404f-b3e0-b5ab508b9653" providerId="ADAL" clId="{7B21A672-3B1E-9042-863D-8FEF585389E9}" dt="2021-10-15T14:25:23.207" v="6442" actId="1038"/>
          <ac:spMkLst>
            <pc:docMk/>
            <pc:sldMk cId="2850905886" sldId="270"/>
            <ac:spMk id="7" creationId="{389AA20C-7B5A-1641-9B65-B0CD75FDFFEE}"/>
          </ac:spMkLst>
        </pc:spChg>
        <pc:graphicFrameChg chg="add mod modGraphic">
          <ac:chgData name="Josh Brawdy" userId="2b231f6f-82cb-404f-b3e0-b5ab508b9653" providerId="ADAL" clId="{7B21A672-3B1E-9042-863D-8FEF585389E9}" dt="2021-10-14T19:30:43.638" v="2840" actId="20577"/>
          <ac:graphicFrameMkLst>
            <pc:docMk/>
            <pc:sldMk cId="2850905886" sldId="270"/>
            <ac:graphicFrameMk id="5" creationId="{649CF3D4-C537-3242-9BC2-8E852E3A979C}"/>
          </ac:graphicFrameMkLst>
        </pc:graphicFrameChg>
      </pc:sldChg>
      <pc:sldChg chg="addSp delSp modSp new mod setBg modClrScheme delDesignElem chgLayout">
        <pc:chgData name="Josh Brawdy" userId="2b231f6f-82cb-404f-b3e0-b5ab508b9653" providerId="ADAL" clId="{7B21A672-3B1E-9042-863D-8FEF585389E9}" dt="2021-10-15T14:26:51.585" v="6444" actId="1038"/>
        <pc:sldMkLst>
          <pc:docMk/>
          <pc:sldMk cId="3760478082" sldId="271"/>
        </pc:sldMkLst>
        <pc:spChg chg="mod ord">
          <ac:chgData name="Josh Brawdy" userId="2b231f6f-82cb-404f-b3e0-b5ab508b9653" providerId="ADAL" clId="{7B21A672-3B1E-9042-863D-8FEF585389E9}" dt="2021-10-14T19:28:31.412" v="2734" actId="20577"/>
          <ac:spMkLst>
            <pc:docMk/>
            <pc:sldMk cId="3760478082" sldId="271"/>
            <ac:spMk id="2" creationId="{4B9D7545-1051-7D48-B78D-78C405C6F2C8}"/>
          </ac:spMkLst>
        </pc:spChg>
        <pc:spChg chg="add del mod ord">
          <ac:chgData name="Josh Brawdy" userId="2b231f6f-82cb-404f-b3e0-b5ab508b9653" providerId="ADAL" clId="{7B21A672-3B1E-9042-863D-8FEF585389E9}" dt="2021-10-13T18:47:50.391" v="852" actId="26606"/>
          <ac:spMkLst>
            <pc:docMk/>
            <pc:sldMk cId="3760478082" sldId="271"/>
            <ac:spMk id="3" creationId="{4FF1DECE-D2F6-974F-B611-0F25ED2AF297}"/>
          </ac:spMkLst>
        </pc:spChg>
        <pc:spChg chg="del">
          <ac:chgData name="Josh Brawdy" userId="2b231f6f-82cb-404f-b3e0-b5ab508b9653" providerId="ADAL" clId="{7B21A672-3B1E-9042-863D-8FEF585389E9}" dt="2021-10-13T18:39:39.438" v="404" actId="700"/>
          <ac:spMkLst>
            <pc:docMk/>
            <pc:sldMk cId="3760478082" sldId="271"/>
            <ac:spMk id="4" creationId="{1BEAC8C2-0A77-9D47-9010-2C7CF5661ACF}"/>
          </ac:spMkLst>
        </pc:spChg>
        <pc:spChg chg="add del mod">
          <ac:chgData name="Josh Brawdy" userId="2b231f6f-82cb-404f-b3e0-b5ab508b9653" providerId="ADAL" clId="{7B21A672-3B1E-9042-863D-8FEF585389E9}" dt="2021-10-15T14:23:44.522" v="6403" actId="478"/>
          <ac:spMkLst>
            <pc:docMk/>
            <pc:sldMk cId="3760478082" sldId="271"/>
            <ac:spMk id="4" creationId="{25A658B7-3AEB-9B43-8D8A-50A9210AEF1B}"/>
          </ac:spMkLst>
        </pc:spChg>
        <pc:spChg chg="add del mod">
          <ac:chgData name="Josh Brawdy" userId="2b231f6f-82cb-404f-b3e0-b5ab508b9653" providerId="ADAL" clId="{7B21A672-3B1E-9042-863D-8FEF585389E9}" dt="2021-10-15T14:24:42.027" v="6411" actId="478"/>
          <ac:spMkLst>
            <pc:docMk/>
            <pc:sldMk cId="3760478082" sldId="271"/>
            <ac:spMk id="5" creationId="{3A3A0284-0AE9-5F43-A20C-6B1229D18ACA}"/>
          </ac:spMkLst>
        </pc:spChg>
        <pc:spChg chg="add mod">
          <ac:chgData name="Josh Brawdy" userId="2b231f6f-82cb-404f-b3e0-b5ab508b9653" providerId="ADAL" clId="{7B21A672-3B1E-9042-863D-8FEF585389E9}" dt="2021-10-15T14:26:51.585" v="6444" actId="1038"/>
          <ac:spMkLst>
            <pc:docMk/>
            <pc:sldMk cId="3760478082" sldId="271"/>
            <ac:spMk id="6" creationId="{08B4C8E5-D408-EA4E-99D6-947A00A220E2}"/>
          </ac:spMkLst>
        </pc:spChg>
        <pc:spChg chg="add del">
          <ac:chgData name="Josh Brawdy" userId="2b231f6f-82cb-404f-b3e0-b5ab508b9653" providerId="ADAL" clId="{7B21A672-3B1E-9042-863D-8FEF585389E9}" dt="2021-10-13T18:47:50.353" v="851" actId="26606"/>
          <ac:spMkLst>
            <pc:docMk/>
            <pc:sldMk cId="3760478082" sldId="271"/>
            <ac:spMk id="9" creationId="{5C8908E2-EE49-44D2-9428-A28D2312A8D5}"/>
          </ac:spMkLst>
        </pc:spChg>
        <pc:spChg chg="add del">
          <ac:chgData name="Josh Brawdy" userId="2b231f6f-82cb-404f-b3e0-b5ab508b9653" providerId="ADAL" clId="{7B21A672-3B1E-9042-863D-8FEF585389E9}" dt="2021-10-13T18:47:50.353" v="851" actId="26606"/>
          <ac:spMkLst>
            <pc:docMk/>
            <pc:sldMk cId="3760478082" sldId="271"/>
            <ac:spMk id="15" creationId="{7449A6C7-D15F-4AA5-BFA5-71A404B47016}"/>
          </ac:spMkLst>
        </pc:spChg>
        <pc:spChg chg="add del">
          <ac:chgData name="Josh Brawdy" userId="2b231f6f-82cb-404f-b3e0-b5ab508b9653" providerId="ADAL" clId="{7B21A672-3B1E-9042-863D-8FEF585389E9}" dt="2021-10-13T18:47:50.353" v="851" actId="26606"/>
          <ac:spMkLst>
            <pc:docMk/>
            <pc:sldMk cId="3760478082" sldId="271"/>
            <ac:spMk id="17" creationId="{ED888B23-07FA-482A-96DF-47E31AF1A603}"/>
          </ac:spMkLst>
        </pc:spChg>
        <pc:spChg chg="add del">
          <ac:chgData name="Josh Brawdy" userId="2b231f6f-82cb-404f-b3e0-b5ab508b9653" providerId="ADAL" clId="{7B21A672-3B1E-9042-863D-8FEF585389E9}" dt="2021-10-14T19:09:52.807" v="2347" actId="700"/>
          <ac:spMkLst>
            <pc:docMk/>
            <pc:sldMk cId="3760478082" sldId="271"/>
            <ac:spMk id="24" creationId="{DCC231C8-C761-4B31-9B1C-C6D19248C6B3}"/>
          </ac:spMkLst>
        </pc:spChg>
        <pc:grpChg chg="add del">
          <ac:chgData name="Josh Brawdy" userId="2b231f6f-82cb-404f-b3e0-b5ab508b9653" providerId="ADAL" clId="{7B21A672-3B1E-9042-863D-8FEF585389E9}" dt="2021-10-13T18:47:50.353" v="851" actId="26606"/>
          <ac:grpSpMkLst>
            <pc:docMk/>
            <pc:sldMk cId="3760478082" sldId="271"/>
            <ac:grpSpMk id="11" creationId="{05314994-6337-4875-8CF5-652CAFE8342C}"/>
          </ac:grpSpMkLst>
        </pc:grpChg>
        <pc:graphicFrameChg chg="add del mod">
          <ac:chgData name="Josh Brawdy" userId="2b231f6f-82cb-404f-b3e0-b5ab508b9653" providerId="ADAL" clId="{7B21A672-3B1E-9042-863D-8FEF585389E9}" dt="2021-10-13T18:39:30.228" v="403" actId="12084"/>
          <ac:graphicFrameMkLst>
            <pc:docMk/>
            <pc:sldMk cId="3760478082" sldId="271"/>
            <ac:graphicFrameMk id="5" creationId="{C5E44221-A077-BB40-B56B-1FA147C1E08E}"/>
          </ac:graphicFrameMkLst>
        </pc:graphicFrameChg>
        <pc:graphicFrameChg chg="add del mod">
          <ac:chgData name="Josh Brawdy" userId="2b231f6f-82cb-404f-b3e0-b5ab508b9653" providerId="ADAL" clId="{7B21A672-3B1E-9042-863D-8FEF585389E9}" dt="2021-10-13T18:41:29.527" v="418" actId="26606"/>
          <ac:graphicFrameMkLst>
            <pc:docMk/>
            <pc:sldMk cId="3760478082" sldId="271"/>
            <ac:graphicFrameMk id="6" creationId="{68CC0D1A-C32E-4991-8DDB-A391375DF290}"/>
          </ac:graphicFrameMkLst>
        </pc:graphicFrameChg>
        <pc:graphicFrameChg chg="add del">
          <ac:chgData name="Josh Brawdy" userId="2b231f6f-82cb-404f-b3e0-b5ab508b9653" providerId="ADAL" clId="{7B21A672-3B1E-9042-863D-8FEF585389E9}" dt="2021-10-13T18:47:50.353" v="851" actId="26606"/>
          <ac:graphicFrameMkLst>
            <pc:docMk/>
            <pc:sldMk cId="3760478082" sldId="271"/>
            <ac:graphicFrameMk id="7" creationId="{221EE347-FD6A-4B7D-B771-6FFE105CD7EB}"/>
          </ac:graphicFrameMkLst>
        </pc:graphicFrameChg>
        <pc:graphicFrameChg chg="add mod ord modGraphic">
          <ac:chgData name="Josh Brawdy" userId="2b231f6f-82cb-404f-b3e0-b5ab508b9653" providerId="ADAL" clId="{7B21A672-3B1E-9042-863D-8FEF585389E9}" dt="2021-10-14T19:19:05.173" v="2522" actId="20577"/>
          <ac:graphicFrameMkLst>
            <pc:docMk/>
            <pc:sldMk cId="3760478082" sldId="271"/>
            <ac:graphicFrameMk id="19" creationId="{6DBDE756-C26D-4E76-87BF-6C41F1DC94AA}"/>
          </ac:graphicFrameMkLst>
        </pc:graphicFrameChg>
      </pc:sldChg>
      <pc:sldChg chg="addSp delSp modSp new mod modClrScheme chgLayout">
        <pc:chgData name="Josh Brawdy" userId="2b231f6f-82cb-404f-b3e0-b5ab508b9653" providerId="ADAL" clId="{7B21A672-3B1E-9042-863D-8FEF585389E9}" dt="2021-10-15T19:39:02.061" v="6802" actId="1076"/>
        <pc:sldMkLst>
          <pc:docMk/>
          <pc:sldMk cId="1050064296" sldId="272"/>
        </pc:sldMkLst>
        <pc:spChg chg="mod ord">
          <ac:chgData name="Josh Brawdy" userId="2b231f6f-82cb-404f-b3e0-b5ab508b9653" providerId="ADAL" clId="{7B21A672-3B1E-9042-863D-8FEF585389E9}" dt="2021-10-15T14:14:34.540" v="6353" actId="700"/>
          <ac:spMkLst>
            <pc:docMk/>
            <pc:sldMk cId="1050064296" sldId="272"/>
            <ac:spMk id="2" creationId="{BD6BD8FC-D28A-6C49-97DB-963A7EAA647A}"/>
          </ac:spMkLst>
        </pc:spChg>
        <pc:spChg chg="mod ord">
          <ac:chgData name="Josh Brawdy" userId="2b231f6f-82cb-404f-b3e0-b5ab508b9653" providerId="ADAL" clId="{7B21A672-3B1E-9042-863D-8FEF585389E9}" dt="2021-10-15T14:14:34.540" v="6353" actId="700"/>
          <ac:spMkLst>
            <pc:docMk/>
            <pc:sldMk cId="1050064296" sldId="272"/>
            <ac:spMk id="3" creationId="{D2983B0B-7559-674B-9888-A409321E90FD}"/>
          </ac:spMkLst>
        </pc:spChg>
        <pc:spChg chg="del mod ord">
          <ac:chgData name="Josh Brawdy" userId="2b231f6f-82cb-404f-b3e0-b5ab508b9653" providerId="ADAL" clId="{7B21A672-3B1E-9042-863D-8FEF585389E9}" dt="2021-10-15T13:17:48.231" v="6219" actId="478"/>
          <ac:spMkLst>
            <pc:docMk/>
            <pc:sldMk cId="1050064296" sldId="272"/>
            <ac:spMk id="4" creationId="{F7BA6E4F-1059-B44F-A608-00319699F747}"/>
          </ac:spMkLst>
        </pc:spChg>
        <pc:spChg chg="add del mod">
          <ac:chgData name="Josh Brawdy" userId="2b231f6f-82cb-404f-b3e0-b5ab508b9653" providerId="ADAL" clId="{7B21A672-3B1E-9042-863D-8FEF585389E9}" dt="2021-10-15T19:38:51.259" v="6797" actId="931"/>
          <ac:spMkLst>
            <pc:docMk/>
            <pc:sldMk cId="1050064296" sldId="272"/>
            <ac:spMk id="5" creationId="{126A0F8C-C56E-B246-8F8F-060B07409D1B}"/>
          </ac:spMkLst>
        </pc:spChg>
        <pc:spChg chg="add del mod ord">
          <ac:chgData name="Josh Brawdy" userId="2b231f6f-82cb-404f-b3e0-b5ab508b9653" providerId="ADAL" clId="{7B21A672-3B1E-9042-863D-8FEF585389E9}" dt="2021-10-15T13:17:15.842" v="6212" actId="931"/>
          <ac:spMkLst>
            <pc:docMk/>
            <pc:sldMk cId="1050064296" sldId="272"/>
            <ac:spMk id="5" creationId="{4CCC0989-DB5A-FC41-96E9-4CE204B091C0}"/>
          </ac:spMkLst>
        </pc:spChg>
        <pc:spChg chg="add del mod">
          <ac:chgData name="Josh Brawdy" userId="2b231f6f-82cb-404f-b3e0-b5ab508b9653" providerId="ADAL" clId="{7B21A672-3B1E-9042-863D-8FEF585389E9}" dt="2021-10-15T14:14:24.229" v="6352"/>
          <ac:spMkLst>
            <pc:docMk/>
            <pc:sldMk cId="1050064296" sldId="272"/>
            <ac:spMk id="8" creationId="{81B419B3-E273-A34A-9E3D-C762EF585D31}"/>
          </ac:spMkLst>
        </pc:spChg>
        <pc:spChg chg="add del mod">
          <ac:chgData name="Josh Brawdy" userId="2b231f6f-82cb-404f-b3e0-b5ab508b9653" providerId="ADAL" clId="{7B21A672-3B1E-9042-863D-8FEF585389E9}" dt="2021-10-15T14:14:40.426" v="6357" actId="47"/>
          <ac:spMkLst>
            <pc:docMk/>
            <pc:sldMk cId="1050064296" sldId="272"/>
            <ac:spMk id="9" creationId="{D5CE6E02-AE46-A940-AD52-6D324FB0472B}"/>
          </ac:spMkLst>
        </pc:spChg>
        <pc:spChg chg="add del mod">
          <ac:chgData name="Josh Brawdy" userId="2b231f6f-82cb-404f-b3e0-b5ab508b9653" providerId="ADAL" clId="{7B21A672-3B1E-9042-863D-8FEF585389E9}" dt="2021-10-15T14:14:51.449" v="6360"/>
          <ac:spMkLst>
            <pc:docMk/>
            <pc:sldMk cId="1050064296" sldId="272"/>
            <ac:spMk id="10" creationId="{F08B9614-5C21-964E-BB0C-41BAA303A75D}"/>
          </ac:spMkLst>
        </pc:spChg>
        <pc:picChg chg="add del mod ord">
          <ac:chgData name="Josh Brawdy" userId="2b231f6f-82cb-404f-b3e0-b5ab508b9653" providerId="ADAL" clId="{7B21A672-3B1E-9042-863D-8FEF585389E9}" dt="2021-10-15T19:38:43.386" v="6796" actId="478"/>
          <ac:picMkLst>
            <pc:docMk/>
            <pc:sldMk cId="1050064296" sldId="272"/>
            <ac:picMk id="7" creationId="{CB0279A5-392B-8842-8507-A81403EA188C}"/>
          </ac:picMkLst>
        </pc:picChg>
        <pc:picChg chg="add mod">
          <ac:chgData name="Josh Brawdy" userId="2b231f6f-82cb-404f-b3e0-b5ab508b9653" providerId="ADAL" clId="{7B21A672-3B1E-9042-863D-8FEF585389E9}" dt="2021-10-15T19:39:02.061" v="6802" actId="1076"/>
          <ac:picMkLst>
            <pc:docMk/>
            <pc:sldMk cId="1050064296" sldId="272"/>
            <ac:picMk id="8" creationId="{13EF1178-FF26-414F-8744-591B8B5062BE}"/>
          </ac:picMkLst>
        </pc:picChg>
      </pc:sldChg>
      <pc:sldChg chg="addSp delSp modSp add mod modClrScheme chgLayout">
        <pc:chgData name="Josh Brawdy" userId="2b231f6f-82cb-404f-b3e0-b5ab508b9653" providerId="ADAL" clId="{7B21A672-3B1E-9042-863D-8FEF585389E9}" dt="2021-10-15T14:22:48.444" v="6398" actId="478"/>
        <pc:sldMkLst>
          <pc:docMk/>
          <pc:sldMk cId="1203626339" sldId="273"/>
        </pc:sldMkLst>
        <pc:spChg chg="mod ord">
          <ac:chgData name="Josh Brawdy" userId="2b231f6f-82cb-404f-b3e0-b5ab508b9653" providerId="ADAL" clId="{7B21A672-3B1E-9042-863D-8FEF585389E9}" dt="2021-10-14T21:04:23.782" v="6157" actId="700"/>
          <ac:spMkLst>
            <pc:docMk/>
            <pc:sldMk cId="1203626339" sldId="273"/>
            <ac:spMk id="2" creationId="{BD6BD8FC-D28A-6C49-97DB-963A7EAA647A}"/>
          </ac:spMkLst>
        </pc:spChg>
        <pc:spChg chg="mod ord">
          <ac:chgData name="Josh Brawdy" userId="2b231f6f-82cb-404f-b3e0-b5ab508b9653" providerId="ADAL" clId="{7B21A672-3B1E-9042-863D-8FEF585389E9}" dt="2021-10-14T21:04:23.782" v="6157" actId="700"/>
          <ac:spMkLst>
            <pc:docMk/>
            <pc:sldMk cId="1203626339" sldId="273"/>
            <ac:spMk id="3" creationId="{D2983B0B-7559-674B-9888-A409321E90FD}"/>
          </ac:spMkLst>
        </pc:spChg>
        <pc:spChg chg="del mod ord">
          <ac:chgData name="Josh Brawdy" userId="2b231f6f-82cb-404f-b3e0-b5ab508b9653" providerId="ADAL" clId="{7B21A672-3B1E-9042-863D-8FEF585389E9}" dt="2021-10-15T14:22:48.444" v="6398" actId="478"/>
          <ac:spMkLst>
            <pc:docMk/>
            <pc:sldMk cId="1203626339" sldId="273"/>
            <ac:spMk id="4" creationId="{F7BA6E4F-1059-B44F-A608-00319699F747}"/>
          </ac:spMkLst>
        </pc:spChg>
        <pc:spChg chg="add del mod ord">
          <ac:chgData name="Josh Brawdy" userId="2b231f6f-82cb-404f-b3e0-b5ab508b9653" providerId="ADAL" clId="{7B21A672-3B1E-9042-863D-8FEF585389E9}" dt="2021-10-14T21:04:51.859" v="6158" actId="931"/>
          <ac:spMkLst>
            <pc:docMk/>
            <pc:sldMk cId="1203626339" sldId="273"/>
            <ac:spMk id="5" creationId="{C6B035B1-788B-184E-8E0C-E9228C90F788}"/>
          </ac:spMkLst>
        </pc:spChg>
        <pc:spChg chg="add del mod">
          <ac:chgData name="Josh Brawdy" userId="2b231f6f-82cb-404f-b3e0-b5ab508b9653" providerId="ADAL" clId="{7B21A672-3B1E-9042-863D-8FEF585389E9}" dt="2021-10-14T21:05:13.294" v="6166" actId="478"/>
          <ac:spMkLst>
            <pc:docMk/>
            <pc:sldMk cId="1203626339" sldId="273"/>
            <ac:spMk id="11" creationId="{1DC70F3C-EE89-3240-9F7B-91760CB3B5A6}"/>
          </ac:spMkLst>
        </pc:spChg>
        <pc:spChg chg="add del mod">
          <ac:chgData name="Josh Brawdy" userId="2b231f6f-82cb-404f-b3e0-b5ab508b9653" providerId="ADAL" clId="{7B21A672-3B1E-9042-863D-8FEF585389E9}" dt="2021-10-14T21:05:28.630" v="6170" actId="931"/>
          <ac:spMkLst>
            <pc:docMk/>
            <pc:sldMk cId="1203626339" sldId="273"/>
            <ac:spMk id="13" creationId="{CFCBDD70-3D1D-1649-934F-1BE6D342E543}"/>
          </ac:spMkLst>
        </pc:spChg>
        <pc:picChg chg="add del mod">
          <ac:chgData name="Josh Brawdy" userId="2b231f6f-82cb-404f-b3e0-b5ab508b9653" providerId="ADAL" clId="{7B21A672-3B1E-9042-863D-8FEF585389E9}" dt="2021-10-14T21:05:18.023" v="6167" actId="478"/>
          <ac:picMkLst>
            <pc:docMk/>
            <pc:sldMk cId="1203626339" sldId="273"/>
            <ac:picMk id="7" creationId="{2B002359-A39C-D94B-9F85-8FE3E0AC09A0}"/>
          </ac:picMkLst>
        </pc:picChg>
        <pc:picChg chg="add del mod">
          <ac:chgData name="Josh Brawdy" userId="2b231f6f-82cb-404f-b3e0-b5ab508b9653" providerId="ADAL" clId="{7B21A672-3B1E-9042-863D-8FEF585389E9}" dt="2021-10-14T21:05:24.140" v="6169" actId="478"/>
          <ac:picMkLst>
            <pc:docMk/>
            <pc:sldMk cId="1203626339" sldId="273"/>
            <ac:picMk id="9" creationId="{ADB7C4C6-93A7-7143-97FB-C76446455630}"/>
          </ac:picMkLst>
        </pc:picChg>
        <pc:picChg chg="add mod">
          <ac:chgData name="Josh Brawdy" userId="2b231f6f-82cb-404f-b3e0-b5ab508b9653" providerId="ADAL" clId="{7B21A672-3B1E-9042-863D-8FEF585389E9}" dt="2021-10-14T21:05:51.788" v="6174" actId="1076"/>
          <ac:picMkLst>
            <pc:docMk/>
            <pc:sldMk cId="1203626339" sldId="273"/>
            <ac:picMk id="15" creationId="{75A54097-7230-4447-8234-87093BE4FBDE}"/>
          </ac:picMkLst>
        </pc:picChg>
      </pc:sldChg>
      <pc:sldChg chg="addSp delSp modSp add mod modClrScheme chgLayout">
        <pc:chgData name="Josh Brawdy" userId="2b231f6f-82cb-404f-b3e0-b5ab508b9653" providerId="ADAL" clId="{7B21A672-3B1E-9042-863D-8FEF585389E9}" dt="2021-10-15T14:22:23.689" v="6394" actId="478"/>
        <pc:sldMkLst>
          <pc:docMk/>
          <pc:sldMk cId="1048652138" sldId="274"/>
        </pc:sldMkLst>
        <pc:spChg chg="mod ord">
          <ac:chgData name="Josh Brawdy" userId="2b231f6f-82cb-404f-b3e0-b5ab508b9653" providerId="ADAL" clId="{7B21A672-3B1E-9042-863D-8FEF585389E9}" dt="2021-10-14T21:09:13.471" v="6194" actId="700"/>
          <ac:spMkLst>
            <pc:docMk/>
            <pc:sldMk cId="1048652138" sldId="274"/>
            <ac:spMk id="2" creationId="{BD6BD8FC-D28A-6C49-97DB-963A7EAA647A}"/>
          </ac:spMkLst>
        </pc:spChg>
        <pc:spChg chg="mod ord">
          <ac:chgData name="Josh Brawdy" userId="2b231f6f-82cb-404f-b3e0-b5ab508b9653" providerId="ADAL" clId="{7B21A672-3B1E-9042-863D-8FEF585389E9}" dt="2021-10-15T13:58:59.903" v="6268" actId="20577"/>
          <ac:spMkLst>
            <pc:docMk/>
            <pc:sldMk cId="1048652138" sldId="274"/>
            <ac:spMk id="3" creationId="{D2983B0B-7559-674B-9888-A409321E90FD}"/>
          </ac:spMkLst>
        </pc:spChg>
        <pc:spChg chg="del mod ord">
          <ac:chgData name="Josh Brawdy" userId="2b231f6f-82cb-404f-b3e0-b5ab508b9653" providerId="ADAL" clId="{7B21A672-3B1E-9042-863D-8FEF585389E9}" dt="2021-10-15T14:22:23.689" v="6394" actId="478"/>
          <ac:spMkLst>
            <pc:docMk/>
            <pc:sldMk cId="1048652138" sldId="274"/>
            <ac:spMk id="4" creationId="{F7BA6E4F-1059-B44F-A608-00319699F747}"/>
          </ac:spMkLst>
        </pc:spChg>
        <pc:spChg chg="add del mod ord">
          <ac:chgData name="Josh Brawdy" userId="2b231f6f-82cb-404f-b3e0-b5ab508b9653" providerId="ADAL" clId="{7B21A672-3B1E-9042-863D-8FEF585389E9}" dt="2021-10-14T21:09:30.099" v="6197" actId="931"/>
          <ac:spMkLst>
            <pc:docMk/>
            <pc:sldMk cId="1048652138" sldId="274"/>
            <ac:spMk id="5" creationId="{05796997-EC3E-CF47-8F69-A7D3ADFE3913}"/>
          </ac:spMkLst>
        </pc:spChg>
        <pc:picChg chg="add mod">
          <ac:chgData name="Josh Brawdy" userId="2b231f6f-82cb-404f-b3e0-b5ab508b9653" providerId="ADAL" clId="{7B21A672-3B1E-9042-863D-8FEF585389E9}" dt="2021-10-14T21:09:50.460" v="6201" actId="1076"/>
          <ac:picMkLst>
            <pc:docMk/>
            <pc:sldMk cId="1048652138" sldId="274"/>
            <ac:picMk id="7" creationId="{D6EC9186-5BF6-0849-8BE6-1683727BF9A9}"/>
          </ac:picMkLst>
        </pc:picChg>
      </pc:sldChg>
      <pc:sldChg chg="modSp add mod">
        <pc:chgData name="Josh Brawdy" userId="2b231f6f-82cb-404f-b3e0-b5ab508b9653" providerId="ADAL" clId="{7B21A672-3B1E-9042-863D-8FEF585389E9}" dt="2021-10-15T14:22:00.597" v="6389" actId="14100"/>
        <pc:sldMkLst>
          <pc:docMk/>
          <pc:sldMk cId="3430088199" sldId="275"/>
        </pc:sldMkLst>
        <pc:spChg chg="mod">
          <ac:chgData name="Josh Brawdy" userId="2b231f6f-82cb-404f-b3e0-b5ab508b9653" providerId="ADAL" clId="{7B21A672-3B1E-9042-863D-8FEF585389E9}" dt="2021-10-14T19:28:49.937" v="2759" actId="20577"/>
          <ac:spMkLst>
            <pc:docMk/>
            <pc:sldMk cId="3430088199" sldId="275"/>
            <ac:spMk id="2" creationId="{BD6BD8FC-D28A-6C49-97DB-963A7EAA647A}"/>
          </ac:spMkLst>
        </pc:spChg>
        <pc:spChg chg="mod">
          <ac:chgData name="Josh Brawdy" userId="2b231f6f-82cb-404f-b3e0-b5ab508b9653" providerId="ADAL" clId="{7B21A672-3B1E-9042-863D-8FEF585389E9}" dt="2021-10-15T14:01:51.992" v="6316" actId="20577"/>
          <ac:spMkLst>
            <pc:docMk/>
            <pc:sldMk cId="3430088199" sldId="275"/>
            <ac:spMk id="3" creationId="{D2983B0B-7559-674B-9888-A409321E90FD}"/>
          </ac:spMkLst>
        </pc:spChg>
        <pc:spChg chg="mod">
          <ac:chgData name="Josh Brawdy" userId="2b231f6f-82cb-404f-b3e0-b5ab508b9653" providerId="ADAL" clId="{7B21A672-3B1E-9042-863D-8FEF585389E9}" dt="2021-10-15T14:22:00.597" v="6389" actId="14100"/>
          <ac:spMkLst>
            <pc:docMk/>
            <pc:sldMk cId="3430088199" sldId="275"/>
            <ac:spMk id="4" creationId="{F7BA6E4F-1059-B44F-A608-00319699F747}"/>
          </ac:spMkLst>
        </pc:spChg>
      </pc:sldChg>
      <pc:sldChg chg="addSp delSp modSp new mod ord">
        <pc:chgData name="Josh Brawdy" userId="2b231f6f-82cb-404f-b3e0-b5ab508b9653" providerId="ADAL" clId="{7B21A672-3B1E-9042-863D-8FEF585389E9}" dt="2021-10-15T19:19:05.680" v="6470" actId="20577"/>
        <pc:sldMkLst>
          <pc:docMk/>
          <pc:sldMk cId="1647282702" sldId="276"/>
        </pc:sldMkLst>
        <pc:spChg chg="mod">
          <ac:chgData name="Josh Brawdy" userId="2b231f6f-82cb-404f-b3e0-b5ab508b9653" providerId="ADAL" clId="{7B21A672-3B1E-9042-863D-8FEF585389E9}" dt="2021-10-15T19:19:05.680" v="6470" actId="20577"/>
          <ac:spMkLst>
            <pc:docMk/>
            <pc:sldMk cId="1647282702" sldId="276"/>
            <ac:spMk id="2" creationId="{53C94DF4-3DBC-474E-A052-F0A5636E65E3}"/>
          </ac:spMkLst>
        </pc:spChg>
        <pc:spChg chg="del mod">
          <ac:chgData name="Josh Brawdy" userId="2b231f6f-82cb-404f-b3e0-b5ab508b9653" providerId="ADAL" clId="{7B21A672-3B1E-9042-863D-8FEF585389E9}" dt="2021-10-13T18:56:37.396" v="1408" actId="26606"/>
          <ac:spMkLst>
            <pc:docMk/>
            <pc:sldMk cId="1647282702" sldId="276"/>
            <ac:spMk id="3" creationId="{894A03CD-3483-F241-A6DF-E0FE69918AAD}"/>
          </ac:spMkLst>
        </pc:spChg>
        <pc:spChg chg="mod">
          <ac:chgData name="Josh Brawdy" userId="2b231f6f-82cb-404f-b3e0-b5ab508b9653" providerId="ADAL" clId="{7B21A672-3B1E-9042-863D-8FEF585389E9}" dt="2021-10-15T14:13:24.812" v="6342" actId="14100"/>
          <ac:spMkLst>
            <pc:docMk/>
            <pc:sldMk cId="1647282702" sldId="276"/>
            <ac:spMk id="4" creationId="{AF028E70-4004-2342-9EC5-D3A89113F4ED}"/>
          </ac:spMkLst>
        </pc:spChg>
        <pc:graphicFrameChg chg="add mod modGraphic">
          <ac:chgData name="Josh Brawdy" userId="2b231f6f-82cb-404f-b3e0-b5ab508b9653" providerId="ADAL" clId="{7B21A672-3B1E-9042-863D-8FEF585389E9}" dt="2021-10-14T19:41:27.912" v="3011"/>
          <ac:graphicFrameMkLst>
            <pc:docMk/>
            <pc:sldMk cId="1647282702" sldId="276"/>
            <ac:graphicFrameMk id="6" creationId="{B1C38761-2E9E-4B14-B148-249F2F63EA9F}"/>
          </ac:graphicFrameMkLst>
        </pc:graphicFrameChg>
      </pc:sldChg>
      <pc:sldChg chg="addSp delSp modSp add mod">
        <pc:chgData name="Josh Brawdy" userId="2b231f6f-82cb-404f-b3e0-b5ab508b9653" providerId="ADAL" clId="{7B21A672-3B1E-9042-863D-8FEF585389E9}" dt="2021-10-15T14:27:22.096" v="6462" actId="1076"/>
        <pc:sldMkLst>
          <pc:docMk/>
          <pc:sldMk cId="2903205680" sldId="277"/>
        </pc:sldMkLst>
        <pc:spChg chg="mod">
          <ac:chgData name="Josh Brawdy" userId="2b231f6f-82cb-404f-b3e0-b5ab508b9653" providerId="ADAL" clId="{7B21A672-3B1E-9042-863D-8FEF585389E9}" dt="2021-10-14T19:29:41.100" v="2811" actId="20577"/>
          <ac:spMkLst>
            <pc:docMk/>
            <pc:sldMk cId="2903205680" sldId="277"/>
            <ac:spMk id="2" creationId="{53C94DF4-3DBC-474E-A052-F0A5636E65E3}"/>
          </ac:spMkLst>
        </pc:spChg>
        <pc:spChg chg="del mod">
          <ac:chgData name="Josh Brawdy" userId="2b231f6f-82cb-404f-b3e0-b5ab508b9653" providerId="ADAL" clId="{7B21A672-3B1E-9042-863D-8FEF585389E9}" dt="2021-10-13T18:45:30.958" v="795"/>
          <ac:spMkLst>
            <pc:docMk/>
            <pc:sldMk cId="2903205680" sldId="277"/>
            <ac:spMk id="3" creationId="{894A03CD-3483-F241-A6DF-E0FE69918AAD}"/>
          </ac:spMkLst>
        </pc:spChg>
        <pc:spChg chg="del">
          <ac:chgData name="Josh Brawdy" userId="2b231f6f-82cb-404f-b3e0-b5ab508b9653" providerId="ADAL" clId="{7B21A672-3B1E-9042-863D-8FEF585389E9}" dt="2021-10-15T14:13:58.532" v="6345" actId="478"/>
          <ac:spMkLst>
            <pc:docMk/>
            <pc:sldMk cId="2903205680" sldId="277"/>
            <ac:spMk id="4" creationId="{AF028E70-4004-2342-9EC5-D3A89113F4ED}"/>
          </ac:spMkLst>
        </pc:spChg>
        <pc:spChg chg="add del mod">
          <ac:chgData name="Josh Brawdy" userId="2b231f6f-82cb-404f-b3e0-b5ab508b9653" providerId="ADAL" clId="{7B21A672-3B1E-9042-863D-8FEF585389E9}" dt="2021-10-15T14:13:56.694" v="6344"/>
          <ac:spMkLst>
            <pc:docMk/>
            <pc:sldMk cId="2903205680" sldId="277"/>
            <ac:spMk id="6" creationId="{B4EF25F9-1014-AE4C-B116-090387763B17}"/>
          </ac:spMkLst>
        </pc:spChg>
        <pc:spChg chg="add del mod">
          <ac:chgData name="Josh Brawdy" userId="2b231f6f-82cb-404f-b3e0-b5ab508b9653" providerId="ADAL" clId="{7B21A672-3B1E-9042-863D-8FEF585389E9}" dt="2021-10-15T14:25:08.037" v="6430" actId="478"/>
          <ac:spMkLst>
            <pc:docMk/>
            <pc:sldMk cId="2903205680" sldId="277"/>
            <ac:spMk id="7" creationId="{E23A2A92-BF07-F344-96DE-04FD9FE0F4AC}"/>
          </ac:spMkLst>
        </pc:spChg>
        <pc:spChg chg="add mod">
          <ac:chgData name="Josh Brawdy" userId="2b231f6f-82cb-404f-b3e0-b5ab508b9653" providerId="ADAL" clId="{7B21A672-3B1E-9042-863D-8FEF585389E9}" dt="2021-10-15T14:27:22.096" v="6462" actId="1076"/>
          <ac:spMkLst>
            <pc:docMk/>
            <pc:sldMk cId="2903205680" sldId="277"/>
            <ac:spMk id="8" creationId="{37A75757-2E51-9842-AB96-FA9B054E1E02}"/>
          </ac:spMkLst>
        </pc:spChg>
        <pc:picChg chg="add mod">
          <ac:chgData name="Josh Brawdy" userId="2b231f6f-82cb-404f-b3e0-b5ab508b9653" providerId="ADAL" clId="{7B21A672-3B1E-9042-863D-8FEF585389E9}" dt="2021-10-13T18:45:30.958" v="795"/>
          <ac:picMkLst>
            <pc:docMk/>
            <pc:sldMk cId="2903205680" sldId="277"/>
            <ac:picMk id="5" creationId="{73704C5D-F742-9840-987E-8FB21FE4F7E9}"/>
          </ac:picMkLst>
        </pc:picChg>
      </pc:sldChg>
      <pc:sldChg chg="addSp delSp modSp add mod">
        <pc:chgData name="Josh Brawdy" userId="2b231f6f-82cb-404f-b3e0-b5ab508b9653" providerId="ADAL" clId="{7B21A672-3B1E-9042-863D-8FEF585389E9}" dt="2021-10-15T14:27:11.215" v="6461" actId="1038"/>
        <pc:sldMkLst>
          <pc:docMk/>
          <pc:sldMk cId="2503501237" sldId="278"/>
        </pc:sldMkLst>
        <pc:spChg chg="mod">
          <ac:chgData name="Josh Brawdy" userId="2b231f6f-82cb-404f-b3e0-b5ab508b9653" providerId="ADAL" clId="{7B21A672-3B1E-9042-863D-8FEF585389E9}" dt="2021-10-14T19:29:28.848" v="2798" actId="313"/>
          <ac:spMkLst>
            <pc:docMk/>
            <pc:sldMk cId="2503501237" sldId="278"/>
            <ac:spMk id="2" creationId="{53C94DF4-3DBC-474E-A052-F0A5636E65E3}"/>
          </ac:spMkLst>
        </pc:spChg>
        <pc:spChg chg="del">
          <ac:chgData name="Josh Brawdy" userId="2b231f6f-82cb-404f-b3e0-b5ab508b9653" providerId="ADAL" clId="{7B21A672-3B1E-9042-863D-8FEF585389E9}" dt="2021-10-15T14:14:04.139" v="6347" actId="478"/>
          <ac:spMkLst>
            <pc:docMk/>
            <pc:sldMk cId="2503501237" sldId="278"/>
            <ac:spMk id="4" creationId="{AF028E70-4004-2342-9EC5-D3A89113F4ED}"/>
          </ac:spMkLst>
        </pc:spChg>
        <pc:spChg chg="add del mod">
          <ac:chgData name="Josh Brawdy" userId="2b231f6f-82cb-404f-b3e0-b5ab508b9653" providerId="ADAL" clId="{7B21A672-3B1E-9042-863D-8FEF585389E9}" dt="2021-10-15T13:31:35.187" v="6236" actId="931"/>
          <ac:spMkLst>
            <pc:docMk/>
            <pc:sldMk cId="2503501237" sldId="278"/>
            <ac:spMk id="5" creationId="{F3DD722B-CEDB-024C-9516-282F06C1008B}"/>
          </ac:spMkLst>
        </pc:spChg>
        <pc:spChg chg="add mod">
          <ac:chgData name="Josh Brawdy" userId="2b231f6f-82cb-404f-b3e0-b5ab508b9653" providerId="ADAL" clId="{7B21A672-3B1E-9042-863D-8FEF585389E9}" dt="2021-10-13T18:46:30.043" v="849" actId="20577"/>
          <ac:spMkLst>
            <pc:docMk/>
            <pc:sldMk cId="2503501237" sldId="278"/>
            <ac:spMk id="6" creationId="{2001494E-DFA0-924B-BCD0-CF98DF4BDB5E}"/>
          </ac:spMkLst>
        </pc:spChg>
        <pc:spChg chg="add del mod">
          <ac:chgData name="Josh Brawdy" userId="2b231f6f-82cb-404f-b3e0-b5ab508b9653" providerId="ADAL" clId="{7B21A672-3B1E-9042-863D-8FEF585389E9}" dt="2021-10-14T21:02:14.147" v="6144" actId="931"/>
          <ac:spMkLst>
            <pc:docMk/>
            <pc:sldMk cId="2503501237" sldId="278"/>
            <ac:spMk id="7" creationId="{FAD7C605-8B7F-D142-A1E6-3072208C1EE3}"/>
          </ac:spMkLst>
        </pc:spChg>
        <pc:spChg chg="add del mod">
          <ac:chgData name="Josh Brawdy" userId="2b231f6f-82cb-404f-b3e0-b5ab508b9653" providerId="ADAL" clId="{7B21A672-3B1E-9042-863D-8FEF585389E9}" dt="2021-10-15T14:23:50.546" v="6405" actId="478"/>
          <ac:spMkLst>
            <pc:docMk/>
            <pc:sldMk cId="2503501237" sldId="278"/>
            <ac:spMk id="10" creationId="{8DDBE460-98E6-FD47-AA6C-C655C0894BD9}"/>
          </ac:spMkLst>
        </pc:spChg>
        <pc:spChg chg="add mod">
          <ac:chgData name="Josh Brawdy" userId="2b231f6f-82cb-404f-b3e0-b5ab508b9653" providerId="ADAL" clId="{7B21A672-3B1E-9042-863D-8FEF585389E9}" dt="2021-10-15T14:27:11.215" v="6461" actId="1038"/>
          <ac:spMkLst>
            <pc:docMk/>
            <pc:sldMk cId="2503501237" sldId="278"/>
            <ac:spMk id="11" creationId="{DA63D4A7-291A-514B-974C-21B2FCD97B86}"/>
          </ac:spMkLst>
        </pc:spChg>
        <pc:picChg chg="del">
          <ac:chgData name="Josh Brawdy" userId="2b231f6f-82cb-404f-b3e0-b5ab508b9653" providerId="ADAL" clId="{7B21A672-3B1E-9042-863D-8FEF585389E9}" dt="2021-10-14T21:01:52.699" v="6143" actId="478"/>
          <ac:picMkLst>
            <pc:docMk/>
            <pc:sldMk cId="2503501237" sldId="278"/>
            <ac:picMk id="3" creationId="{2A39D008-2AF1-415B-9B7C-BF90D3866B44}"/>
          </ac:picMkLst>
        </pc:picChg>
        <pc:picChg chg="del">
          <ac:chgData name="Josh Brawdy" userId="2b231f6f-82cb-404f-b3e0-b5ab508b9653" providerId="ADAL" clId="{7B21A672-3B1E-9042-863D-8FEF585389E9}" dt="2021-10-13T18:46:10.143" v="797" actId="478"/>
          <ac:picMkLst>
            <pc:docMk/>
            <pc:sldMk cId="2503501237" sldId="278"/>
            <ac:picMk id="5" creationId="{73704C5D-F742-9840-987E-8FB21FE4F7E9}"/>
          </ac:picMkLst>
        </pc:picChg>
        <pc:picChg chg="add mod">
          <ac:chgData name="Josh Brawdy" userId="2b231f6f-82cb-404f-b3e0-b5ab508b9653" providerId="ADAL" clId="{7B21A672-3B1E-9042-863D-8FEF585389E9}" dt="2021-10-15T13:31:59.894" v="6241" actId="1076"/>
          <ac:picMkLst>
            <pc:docMk/>
            <pc:sldMk cId="2503501237" sldId="278"/>
            <ac:picMk id="7" creationId="{AFC01A2F-4E3C-ED48-9A34-FD98D78316BB}"/>
          </ac:picMkLst>
        </pc:picChg>
        <pc:picChg chg="add del mod">
          <ac:chgData name="Josh Brawdy" userId="2b231f6f-82cb-404f-b3e0-b5ab508b9653" providerId="ADAL" clId="{7B21A672-3B1E-9042-863D-8FEF585389E9}" dt="2021-10-15T13:31:27.656" v="6235" actId="478"/>
          <ac:picMkLst>
            <pc:docMk/>
            <pc:sldMk cId="2503501237" sldId="278"/>
            <ac:picMk id="9" creationId="{14FC4B18-18DA-0A4A-8626-65FD07EE55D2}"/>
          </ac:picMkLst>
        </pc:picChg>
      </pc:sldChg>
      <pc:sldChg chg="addSp delSp modSp new mod setBg">
        <pc:chgData name="Josh Brawdy" userId="2b231f6f-82cb-404f-b3e0-b5ab508b9653" providerId="ADAL" clId="{7B21A672-3B1E-9042-863D-8FEF585389E9}" dt="2021-10-15T14:21:52.001" v="6387" actId="14100"/>
        <pc:sldMkLst>
          <pc:docMk/>
          <pc:sldMk cId="1645222144" sldId="279"/>
        </pc:sldMkLst>
        <pc:spChg chg="mod">
          <ac:chgData name="Josh Brawdy" userId="2b231f6f-82cb-404f-b3e0-b5ab508b9653" providerId="ADAL" clId="{7B21A672-3B1E-9042-863D-8FEF585389E9}" dt="2021-10-14T19:28:55.153" v="2766" actId="20577"/>
          <ac:spMkLst>
            <pc:docMk/>
            <pc:sldMk cId="1645222144" sldId="279"/>
            <ac:spMk id="2" creationId="{CAB0B844-9A59-AA4D-883A-0B367145F8A2}"/>
          </ac:spMkLst>
        </pc:spChg>
        <pc:spChg chg="del mod">
          <ac:chgData name="Josh Brawdy" userId="2b231f6f-82cb-404f-b3e0-b5ab508b9653" providerId="ADAL" clId="{7B21A672-3B1E-9042-863D-8FEF585389E9}" dt="2021-10-13T18:57:16.735" v="1412" actId="26606"/>
          <ac:spMkLst>
            <pc:docMk/>
            <pc:sldMk cId="1645222144" sldId="279"/>
            <ac:spMk id="3" creationId="{43AAAB35-12F6-3B49-9B1A-2957B95443E3}"/>
          </ac:spMkLst>
        </pc:spChg>
        <pc:spChg chg="mod">
          <ac:chgData name="Josh Brawdy" userId="2b231f6f-82cb-404f-b3e0-b5ab508b9653" providerId="ADAL" clId="{7B21A672-3B1E-9042-863D-8FEF585389E9}" dt="2021-10-15T14:21:52.001" v="6387" actId="14100"/>
          <ac:spMkLst>
            <pc:docMk/>
            <pc:sldMk cId="1645222144" sldId="279"/>
            <ac:spMk id="4" creationId="{3F7FB3A8-69BD-814E-B34A-0D21CD82527C}"/>
          </ac:spMkLst>
        </pc:spChg>
        <pc:spChg chg="add del">
          <ac:chgData name="Josh Brawdy" userId="2b231f6f-82cb-404f-b3e0-b5ab508b9653" providerId="ADAL" clId="{7B21A672-3B1E-9042-863D-8FEF585389E9}" dt="2021-10-13T18:57:16.694" v="1411" actId="26606"/>
          <ac:spMkLst>
            <pc:docMk/>
            <pc:sldMk cId="1645222144" sldId="279"/>
            <ac:spMk id="9" creationId="{827B839B-9ADE-406B-8590-F1CAEDED45A1}"/>
          </ac:spMkLst>
        </pc:spChg>
        <pc:spChg chg="add del">
          <ac:chgData name="Josh Brawdy" userId="2b231f6f-82cb-404f-b3e0-b5ab508b9653" providerId="ADAL" clId="{7B21A672-3B1E-9042-863D-8FEF585389E9}" dt="2021-10-13T18:57:16.694" v="1411" actId="26606"/>
          <ac:spMkLst>
            <pc:docMk/>
            <pc:sldMk cId="1645222144" sldId="279"/>
            <ac:spMk id="11" creationId="{CFE45BF0-46DB-408C-B5F7-7B11716805D4}"/>
          </ac:spMkLst>
        </pc:spChg>
        <pc:spChg chg="add del">
          <ac:chgData name="Josh Brawdy" userId="2b231f6f-82cb-404f-b3e0-b5ab508b9653" providerId="ADAL" clId="{7B21A672-3B1E-9042-863D-8FEF585389E9}" dt="2021-10-13T18:57:16.694" v="1411" actId="26606"/>
          <ac:spMkLst>
            <pc:docMk/>
            <pc:sldMk cId="1645222144" sldId="279"/>
            <ac:spMk id="13" creationId="{2AEBC8F2-97B1-41B4-93F1-2D289E197FBA}"/>
          </ac:spMkLst>
        </pc:spChg>
        <pc:spChg chg="add del">
          <ac:chgData name="Josh Brawdy" userId="2b231f6f-82cb-404f-b3e0-b5ab508b9653" providerId="ADAL" clId="{7B21A672-3B1E-9042-863D-8FEF585389E9}" dt="2021-10-13T18:57:16.694" v="1411" actId="26606"/>
          <ac:spMkLst>
            <pc:docMk/>
            <pc:sldMk cId="1645222144" sldId="279"/>
            <ac:spMk id="15" creationId="{472E3A19-F5D5-48FC-BB9C-48C2F68F598B}"/>
          </ac:spMkLst>
        </pc:spChg>
        <pc:spChg chg="add del">
          <ac:chgData name="Josh Brawdy" userId="2b231f6f-82cb-404f-b3e0-b5ab508b9653" providerId="ADAL" clId="{7B21A672-3B1E-9042-863D-8FEF585389E9}" dt="2021-10-13T18:57:16.694" v="1411" actId="26606"/>
          <ac:spMkLst>
            <pc:docMk/>
            <pc:sldMk cId="1645222144" sldId="279"/>
            <ac:spMk id="17" creationId="{7A62E32F-BB65-43A8-8EB5-92346890E549}"/>
          </ac:spMkLst>
        </pc:spChg>
        <pc:spChg chg="add del">
          <ac:chgData name="Josh Brawdy" userId="2b231f6f-82cb-404f-b3e0-b5ab508b9653" providerId="ADAL" clId="{7B21A672-3B1E-9042-863D-8FEF585389E9}" dt="2021-10-13T18:57:16.694" v="1411" actId="26606"/>
          <ac:spMkLst>
            <pc:docMk/>
            <pc:sldMk cId="1645222144" sldId="279"/>
            <ac:spMk id="19" creationId="{14E91B64-9FCC-451E-AFB4-A827D6329367}"/>
          </ac:spMkLst>
        </pc:spChg>
        <pc:graphicFrameChg chg="add mod">
          <ac:chgData name="Josh Brawdy" userId="2b231f6f-82cb-404f-b3e0-b5ab508b9653" providerId="ADAL" clId="{7B21A672-3B1E-9042-863D-8FEF585389E9}" dt="2021-10-15T13:30:24.555" v="6234" actId="207"/>
          <ac:graphicFrameMkLst>
            <pc:docMk/>
            <pc:sldMk cId="1645222144" sldId="279"/>
            <ac:graphicFrameMk id="6" creationId="{E387B9BF-DDC1-4B06-B703-CEB3B8259885}"/>
          </ac:graphicFrameMkLst>
        </pc:graphicFrameChg>
      </pc:sldChg>
      <pc:sldChg chg="addSp delSp modSp new del mod">
        <pc:chgData name="Josh Brawdy" userId="2b231f6f-82cb-404f-b3e0-b5ab508b9653" providerId="ADAL" clId="{7B21A672-3B1E-9042-863D-8FEF585389E9}" dt="2021-10-14T19:19:40.364" v="2523" actId="2696"/>
        <pc:sldMkLst>
          <pc:docMk/>
          <pc:sldMk cId="1625865948" sldId="280"/>
        </pc:sldMkLst>
        <pc:spChg chg="mod">
          <ac:chgData name="Josh Brawdy" userId="2b231f6f-82cb-404f-b3e0-b5ab508b9653" providerId="ADAL" clId="{7B21A672-3B1E-9042-863D-8FEF585389E9}" dt="2021-10-13T18:50:13.143" v="1073" actId="20577"/>
          <ac:spMkLst>
            <pc:docMk/>
            <pc:sldMk cId="1625865948" sldId="280"/>
            <ac:spMk id="2" creationId="{50D6A94F-91A2-D742-B88F-22F7D183D278}"/>
          </ac:spMkLst>
        </pc:spChg>
        <pc:spChg chg="del mod">
          <ac:chgData name="Josh Brawdy" userId="2b231f6f-82cb-404f-b3e0-b5ab508b9653" providerId="ADAL" clId="{7B21A672-3B1E-9042-863D-8FEF585389E9}" dt="2021-10-13T18:57:36.630" v="1413" actId="26606"/>
          <ac:spMkLst>
            <pc:docMk/>
            <pc:sldMk cId="1625865948" sldId="280"/>
            <ac:spMk id="3" creationId="{4DB60113-3AA4-A84E-AE55-9398B1586CB4}"/>
          </ac:spMkLst>
        </pc:spChg>
        <pc:graphicFrameChg chg="add mod">
          <ac:chgData name="Josh Brawdy" userId="2b231f6f-82cb-404f-b3e0-b5ab508b9653" providerId="ADAL" clId="{7B21A672-3B1E-9042-863D-8FEF585389E9}" dt="2021-10-13T18:57:57.688" v="1414" actId="2085"/>
          <ac:graphicFrameMkLst>
            <pc:docMk/>
            <pc:sldMk cId="1625865948" sldId="280"/>
            <ac:graphicFrameMk id="6" creationId="{EAEAD9D5-8BEE-40FB-869C-10EF65700162}"/>
          </ac:graphicFrameMkLst>
        </pc:graphicFrameChg>
      </pc:sldChg>
      <pc:sldChg chg="new add del">
        <pc:chgData name="Josh Brawdy" userId="2b231f6f-82cb-404f-b3e0-b5ab508b9653" providerId="ADAL" clId="{7B21A672-3B1E-9042-863D-8FEF585389E9}" dt="2021-10-13T18:59:14.933" v="1419" actId="2696"/>
        <pc:sldMkLst>
          <pc:docMk/>
          <pc:sldMk cId="2762907986" sldId="282"/>
        </pc:sldMkLst>
      </pc:sldChg>
      <pc:sldChg chg="addSp delSp modSp new mod modClrScheme chgLayout">
        <pc:chgData name="Josh Brawdy" userId="2b231f6f-82cb-404f-b3e0-b5ab508b9653" providerId="ADAL" clId="{7B21A672-3B1E-9042-863D-8FEF585389E9}" dt="2021-10-14T19:27:33.300" v="2726" actId="20577"/>
        <pc:sldMkLst>
          <pc:docMk/>
          <pc:sldMk cId="2800308829" sldId="282"/>
        </pc:sldMkLst>
        <pc:spChg chg="mod ord">
          <ac:chgData name="Josh Brawdy" userId="2b231f6f-82cb-404f-b3e0-b5ab508b9653" providerId="ADAL" clId="{7B21A672-3B1E-9042-863D-8FEF585389E9}" dt="2021-10-14T19:24:41.710" v="2668" actId="700"/>
          <ac:spMkLst>
            <pc:docMk/>
            <pc:sldMk cId="2800308829" sldId="282"/>
            <ac:spMk id="2" creationId="{BF59C76A-ED8A-8843-A36C-E3CD540937C1}"/>
          </ac:spMkLst>
        </pc:spChg>
        <pc:spChg chg="mod ord">
          <ac:chgData name="Josh Brawdy" userId="2b231f6f-82cb-404f-b3e0-b5ab508b9653" providerId="ADAL" clId="{7B21A672-3B1E-9042-863D-8FEF585389E9}" dt="2021-10-14T19:27:33.300" v="2726" actId="20577"/>
          <ac:spMkLst>
            <pc:docMk/>
            <pc:sldMk cId="2800308829" sldId="282"/>
            <ac:spMk id="3" creationId="{DFD6F0F8-BDDB-1E47-AFB6-D9DD800E5C0C}"/>
          </ac:spMkLst>
        </pc:spChg>
        <pc:spChg chg="del mod ord">
          <ac:chgData name="Josh Brawdy" userId="2b231f6f-82cb-404f-b3e0-b5ab508b9653" providerId="ADAL" clId="{7B21A672-3B1E-9042-863D-8FEF585389E9}" dt="2021-10-14T19:26:56.750" v="2691" actId="478"/>
          <ac:spMkLst>
            <pc:docMk/>
            <pc:sldMk cId="2800308829" sldId="282"/>
            <ac:spMk id="4" creationId="{6558927B-A651-0A4F-905C-8678DC9565E7}"/>
          </ac:spMkLst>
        </pc:spChg>
        <pc:spChg chg="add del mod ord">
          <ac:chgData name="Josh Brawdy" userId="2b231f6f-82cb-404f-b3e0-b5ab508b9653" providerId="ADAL" clId="{7B21A672-3B1E-9042-863D-8FEF585389E9}" dt="2021-10-14T19:25:53.496" v="2669" actId="931"/>
          <ac:spMkLst>
            <pc:docMk/>
            <pc:sldMk cId="2800308829" sldId="282"/>
            <ac:spMk id="5" creationId="{E6B62254-BE56-7344-8F60-F76566553D87}"/>
          </ac:spMkLst>
        </pc:spChg>
        <pc:picChg chg="add mod">
          <ac:chgData name="Josh Brawdy" userId="2b231f6f-82cb-404f-b3e0-b5ab508b9653" providerId="ADAL" clId="{7B21A672-3B1E-9042-863D-8FEF585389E9}" dt="2021-10-14T19:26:14.754" v="2673" actId="1076"/>
          <ac:picMkLst>
            <pc:docMk/>
            <pc:sldMk cId="2800308829" sldId="282"/>
            <ac:picMk id="7" creationId="{D8BE4180-C69C-4B4D-914C-07161888C7F6}"/>
          </ac:picMkLst>
        </pc:picChg>
      </pc:sldChg>
      <pc:sldChg chg="addSp delSp modSp new del mod modClrScheme chgLayout">
        <pc:chgData name="Josh Brawdy" userId="2b231f6f-82cb-404f-b3e0-b5ab508b9653" providerId="ADAL" clId="{7B21A672-3B1E-9042-863D-8FEF585389E9}" dt="2021-10-14T20:40:53.978" v="4620" actId="2696"/>
        <pc:sldMkLst>
          <pc:docMk/>
          <pc:sldMk cId="2575587341" sldId="3579"/>
        </pc:sldMkLst>
        <pc:spChg chg="mod ord">
          <ac:chgData name="Josh Brawdy" userId="2b231f6f-82cb-404f-b3e0-b5ab508b9653" providerId="ADAL" clId="{7B21A672-3B1E-9042-863D-8FEF585389E9}" dt="2021-10-14T19:59:20.551" v="3373" actId="700"/>
          <ac:spMkLst>
            <pc:docMk/>
            <pc:sldMk cId="2575587341" sldId="3579"/>
            <ac:spMk id="2" creationId="{6F449E8B-2F1B-AF4F-A3B2-D5364DB109C7}"/>
          </ac:spMkLst>
        </pc:spChg>
        <pc:spChg chg="del">
          <ac:chgData name="Josh Brawdy" userId="2b231f6f-82cb-404f-b3e0-b5ab508b9653" providerId="ADAL" clId="{7B21A672-3B1E-9042-863D-8FEF585389E9}" dt="2021-10-14T19:57:04.014" v="3344"/>
          <ac:spMkLst>
            <pc:docMk/>
            <pc:sldMk cId="2575587341" sldId="3579"/>
            <ac:spMk id="3" creationId="{F3DD4CC2-BD2F-294F-8957-F35BA99F03F3}"/>
          </ac:spMkLst>
        </pc:spChg>
        <pc:spChg chg="mod ord">
          <ac:chgData name="Josh Brawdy" userId="2b231f6f-82cb-404f-b3e0-b5ab508b9653" providerId="ADAL" clId="{7B21A672-3B1E-9042-863D-8FEF585389E9}" dt="2021-10-14T19:59:20.551" v="3373" actId="700"/>
          <ac:spMkLst>
            <pc:docMk/>
            <pc:sldMk cId="2575587341" sldId="3579"/>
            <ac:spMk id="4" creationId="{52A1172D-6BC6-8B44-9B8B-C470B1855AD0}"/>
          </ac:spMkLst>
        </pc:spChg>
        <pc:spChg chg="add del mod">
          <ac:chgData name="Josh Brawdy" userId="2b231f6f-82cb-404f-b3e0-b5ab508b9653" providerId="ADAL" clId="{7B21A672-3B1E-9042-863D-8FEF585389E9}" dt="2021-10-14T19:57:06.827" v="3345"/>
          <ac:spMkLst>
            <pc:docMk/>
            <pc:sldMk cId="2575587341" sldId="3579"/>
            <ac:spMk id="5" creationId="{423DA28A-55E3-AE48-A4D2-3D01956F4B4B}"/>
          </ac:spMkLst>
        </pc:spChg>
        <pc:spChg chg="add del mod">
          <ac:chgData name="Josh Brawdy" userId="2b231f6f-82cb-404f-b3e0-b5ab508b9653" providerId="ADAL" clId="{7B21A672-3B1E-9042-863D-8FEF585389E9}" dt="2021-10-14T19:57:17.783" v="3347"/>
          <ac:spMkLst>
            <pc:docMk/>
            <pc:sldMk cId="2575587341" sldId="3579"/>
            <ac:spMk id="6" creationId="{1FDD0A4E-7F6A-BC48-8B1A-1286F3C93F1C}"/>
          </ac:spMkLst>
        </pc:spChg>
        <pc:spChg chg="add del mod">
          <ac:chgData name="Josh Brawdy" userId="2b231f6f-82cb-404f-b3e0-b5ab508b9653" providerId="ADAL" clId="{7B21A672-3B1E-9042-863D-8FEF585389E9}" dt="2021-10-14T19:58:18.447" v="3348" actId="931"/>
          <ac:spMkLst>
            <pc:docMk/>
            <pc:sldMk cId="2575587341" sldId="3579"/>
            <ac:spMk id="7" creationId="{83E884A2-DF02-9540-9AA8-2F98EE83C36D}"/>
          </ac:spMkLst>
        </pc:spChg>
        <pc:spChg chg="add del mod ord">
          <ac:chgData name="Josh Brawdy" userId="2b231f6f-82cb-404f-b3e0-b5ab508b9653" providerId="ADAL" clId="{7B21A672-3B1E-9042-863D-8FEF585389E9}" dt="2021-10-14T19:59:39.376" v="3377" actId="931"/>
          <ac:spMkLst>
            <pc:docMk/>
            <pc:sldMk cId="2575587341" sldId="3579"/>
            <ac:spMk id="10" creationId="{A5DFF366-45A9-4E4C-B2D0-B4CA9DE67EA6}"/>
          </ac:spMkLst>
        </pc:spChg>
        <pc:spChg chg="add mod">
          <ac:chgData name="Josh Brawdy" userId="2b231f6f-82cb-404f-b3e0-b5ab508b9653" providerId="ADAL" clId="{7B21A672-3B1E-9042-863D-8FEF585389E9}" dt="2021-10-14T20:01:31.021" v="3576" actId="20577"/>
          <ac:spMkLst>
            <pc:docMk/>
            <pc:sldMk cId="2575587341" sldId="3579"/>
            <ac:spMk id="11" creationId="{9DE2505F-B79D-C945-9376-ED1EDB91D7F7}"/>
          </ac:spMkLst>
        </pc:spChg>
        <pc:picChg chg="add del mod ord">
          <ac:chgData name="Josh Brawdy" userId="2b231f6f-82cb-404f-b3e0-b5ab508b9653" providerId="ADAL" clId="{7B21A672-3B1E-9042-863D-8FEF585389E9}" dt="2021-10-14T19:59:32.911" v="3376" actId="478"/>
          <ac:picMkLst>
            <pc:docMk/>
            <pc:sldMk cId="2575587341" sldId="3579"/>
            <ac:picMk id="9" creationId="{53200F90-5A23-A041-84E4-272332EEEE3B}"/>
          </ac:picMkLst>
        </pc:picChg>
        <pc:picChg chg="add mod">
          <ac:chgData name="Josh Brawdy" userId="2b231f6f-82cb-404f-b3e0-b5ab508b9653" providerId="ADAL" clId="{7B21A672-3B1E-9042-863D-8FEF585389E9}" dt="2021-10-14T19:59:41.622" v="3378" actId="27614"/>
          <ac:picMkLst>
            <pc:docMk/>
            <pc:sldMk cId="2575587341" sldId="3579"/>
            <ac:picMk id="13" creationId="{970FCE1C-A52F-0147-BBED-6E44EBBD5EEC}"/>
          </ac:picMkLst>
        </pc:picChg>
      </pc:sldChg>
      <pc:sldChg chg="modSp new del mod">
        <pc:chgData name="Josh Brawdy" userId="2b231f6f-82cb-404f-b3e0-b5ab508b9653" providerId="ADAL" clId="{7B21A672-3B1E-9042-863D-8FEF585389E9}" dt="2021-10-14T20:40:56.231" v="4621" actId="2696"/>
        <pc:sldMkLst>
          <pc:docMk/>
          <pc:sldMk cId="2442246552" sldId="3580"/>
        </pc:sldMkLst>
        <pc:spChg chg="mod">
          <ac:chgData name="Josh Brawdy" userId="2b231f6f-82cb-404f-b3e0-b5ab508b9653" providerId="ADAL" clId="{7B21A672-3B1E-9042-863D-8FEF585389E9}" dt="2021-10-14T20:03:35.591" v="3608" actId="20577"/>
          <ac:spMkLst>
            <pc:docMk/>
            <pc:sldMk cId="2442246552" sldId="3580"/>
            <ac:spMk id="2" creationId="{584DAA8A-2871-5D43-9332-DC465624483C}"/>
          </ac:spMkLst>
        </pc:spChg>
        <pc:spChg chg="mod">
          <ac:chgData name="Josh Brawdy" userId="2b231f6f-82cb-404f-b3e0-b5ab508b9653" providerId="ADAL" clId="{7B21A672-3B1E-9042-863D-8FEF585389E9}" dt="2021-10-14T20:03:42.951" v="3611" actId="20577"/>
          <ac:spMkLst>
            <pc:docMk/>
            <pc:sldMk cId="2442246552" sldId="3580"/>
            <ac:spMk id="3" creationId="{C1EAE027-0F3F-A84F-9912-B1C57ADBC0C3}"/>
          </ac:spMkLst>
        </pc:spChg>
      </pc:sldChg>
      <pc:sldChg chg="addSp delSp modSp new mod modClrScheme chgLayout">
        <pc:chgData name="Josh Brawdy" userId="2b231f6f-82cb-404f-b3e0-b5ab508b9653" providerId="ADAL" clId="{7B21A672-3B1E-9042-863D-8FEF585389E9}" dt="2021-10-15T14:14:59.881" v="6365"/>
        <pc:sldMkLst>
          <pc:docMk/>
          <pc:sldMk cId="3028179952" sldId="3581"/>
        </pc:sldMkLst>
        <pc:spChg chg="mod ord">
          <ac:chgData name="Josh Brawdy" userId="2b231f6f-82cb-404f-b3e0-b5ab508b9653" providerId="ADAL" clId="{7B21A672-3B1E-9042-863D-8FEF585389E9}" dt="2021-10-14T20:30:54.011" v="3918" actId="700"/>
          <ac:spMkLst>
            <pc:docMk/>
            <pc:sldMk cId="3028179952" sldId="3581"/>
            <ac:spMk id="2" creationId="{F9F027BC-3E41-DB48-909E-430598F6CF41}"/>
          </ac:spMkLst>
        </pc:spChg>
        <pc:spChg chg="del mod ord">
          <ac:chgData name="Josh Brawdy" userId="2b231f6f-82cb-404f-b3e0-b5ab508b9653" providerId="ADAL" clId="{7B21A672-3B1E-9042-863D-8FEF585389E9}" dt="2021-10-14T20:24:50.987" v="3866" actId="700"/>
          <ac:spMkLst>
            <pc:docMk/>
            <pc:sldMk cId="3028179952" sldId="3581"/>
            <ac:spMk id="3" creationId="{029E6C04-6F2F-8B4A-8A1B-94CCE2E58285}"/>
          </ac:spMkLst>
        </pc:spChg>
        <pc:spChg chg="add del mod">
          <ac:chgData name="Josh Brawdy" userId="2b231f6f-82cb-404f-b3e0-b5ab508b9653" providerId="ADAL" clId="{7B21A672-3B1E-9042-863D-8FEF585389E9}" dt="2021-10-15T14:14:59.881" v="6365"/>
          <ac:spMkLst>
            <pc:docMk/>
            <pc:sldMk cId="3028179952" sldId="3581"/>
            <ac:spMk id="3" creationId="{B4F158D1-5E5D-1A40-91C8-9835F7E47808}"/>
          </ac:spMkLst>
        </pc:spChg>
        <pc:spChg chg="del mod ord">
          <ac:chgData name="Josh Brawdy" userId="2b231f6f-82cb-404f-b3e0-b5ab508b9653" providerId="ADAL" clId="{7B21A672-3B1E-9042-863D-8FEF585389E9}" dt="2021-10-15T14:14:55.117" v="6362" actId="478"/>
          <ac:spMkLst>
            <pc:docMk/>
            <pc:sldMk cId="3028179952" sldId="3581"/>
            <ac:spMk id="4" creationId="{72E0EDCA-B054-B448-B9AE-903863D7633A}"/>
          </ac:spMkLst>
        </pc:spChg>
        <pc:spChg chg="add del mod ord">
          <ac:chgData name="Josh Brawdy" userId="2b231f6f-82cb-404f-b3e0-b5ab508b9653" providerId="ADAL" clId="{7B21A672-3B1E-9042-863D-8FEF585389E9}" dt="2021-10-14T20:24:57.652" v="3867"/>
          <ac:spMkLst>
            <pc:docMk/>
            <pc:sldMk cId="3028179952" sldId="3581"/>
            <ac:spMk id="5" creationId="{D01269E2-32AE-8D46-BABC-B2E8CB647F55}"/>
          </ac:spMkLst>
        </pc:spChg>
        <pc:spChg chg="add del mod ord">
          <ac:chgData name="Josh Brawdy" userId="2b231f6f-82cb-404f-b3e0-b5ab508b9653" providerId="ADAL" clId="{7B21A672-3B1E-9042-863D-8FEF585389E9}" dt="2021-10-14T20:27:54.407" v="3903" actId="931"/>
          <ac:spMkLst>
            <pc:docMk/>
            <pc:sldMk cId="3028179952" sldId="3581"/>
            <ac:spMk id="6" creationId="{42B06DD6-5227-204F-B9DE-08CDDFF830D0}"/>
          </ac:spMkLst>
        </pc:spChg>
        <pc:spChg chg="add del mod">
          <ac:chgData name="Josh Brawdy" userId="2b231f6f-82cb-404f-b3e0-b5ab508b9653" providerId="ADAL" clId="{7B21A672-3B1E-9042-863D-8FEF585389E9}" dt="2021-10-14T20:27:47.528" v="3900" actId="931"/>
          <ac:spMkLst>
            <pc:docMk/>
            <pc:sldMk cId="3028179952" sldId="3581"/>
            <ac:spMk id="7" creationId="{9069E107-B718-3246-A783-F9BD238F5B35}"/>
          </ac:spMkLst>
        </pc:spChg>
        <pc:spChg chg="add mod">
          <ac:chgData name="Josh Brawdy" userId="2b231f6f-82cb-404f-b3e0-b5ab508b9653" providerId="ADAL" clId="{7B21A672-3B1E-9042-863D-8FEF585389E9}" dt="2021-10-14T20:32:28.986" v="4100" actId="20577"/>
          <ac:spMkLst>
            <pc:docMk/>
            <pc:sldMk cId="3028179952" sldId="3581"/>
            <ac:spMk id="12" creationId="{C3C10570-548C-D949-9394-28FF45286956}"/>
          </ac:spMkLst>
        </pc:spChg>
        <pc:picChg chg="add del mod ord">
          <ac:chgData name="Josh Brawdy" userId="2b231f6f-82cb-404f-b3e0-b5ab508b9653" providerId="ADAL" clId="{7B21A672-3B1E-9042-863D-8FEF585389E9}" dt="2021-10-14T20:30:59.059" v="3919" actId="21"/>
          <ac:picMkLst>
            <pc:docMk/>
            <pc:sldMk cId="3028179952" sldId="3581"/>
            <ac:picMk id="9" creationId="{07D3C913-F59B-BB4B-A24E-3E328DBC122E}"/>
          </ac:picMkLst>
        </pc:picChg>
        <pc:picChg chg="add mod ord">
          <ac:chgData name="Josh Brawdy" userId="2b231f6f-82cb-404f-b3e0-b5ab508b9653" providerId="ADAL" clId="{7B21A672-3B1E-9042-863D-8FEF585389E9}" dt="2021-10-14T20:31:09.952" v="3923" actId="1076"/>
          <ac:picMkLst>
            <pc:docMk/>
            <pc:sldMk cId="3028179952" sldId="3581"/>
            <ac:picMk id="11" creationId="{06A4E32A-E7E4-334E-9370-9795775DF5C7}"/>
          </ac:picMkLst>
        </pc:picChg>
        <pc:picChg chg="add mod">
          <ac:chgData name="Josh Brawdy" userId="2b231f6f-82cb-404f-b3e0-b5ab508b9653" providerId="ADAL" clId="{7B21A672-3B1E-9042-863D-8FEF585389E9}" dt="2021-10-14T20:31:12.974" v="3924" actId="1076"/>
          <ac:picMkLst>
            <pc:docMk/>
            <pc:sldMk cId="3028179952" sldId="3581"/>
            <ac:picMk id="13" creationId="{CA460400-EB56-6F4F-AE15-B4DCB8D882C2}"/>
          </ac:picMkLst>
        </pc:picChg>
      </pc:sldChg>
      <pc:sldChg chg="addSp delSp modSp new mod modClrScheme chgLayout">
        <pc:chgData name="Josh Brawdy" userId="2b231f6f-82cb-404f-b3e0-b5ab508b9653" providerId="ADAL" clId="{7B21A672-3B1E-9042-863D-8FEF585389E9}" dt="2021-10-15T14:15:20.634" v="6370"/>
        <pc:sldMkLst>
          <pc:docMk/>
          <pc:sldMk cId="996814932" sldId="3582"/>
        </pc:sldMkLst>
        <pc:spChg chg="mod ord">
          <ac:chgData name="Josh Brawdy" userId="2b231f6f-82cb-404f-b3e0-b5ab508b9653" providerId="ADAL" clId="{7B21A672-3B1E-9042-863D-8FEF585389E9}" dt="2021-10-14T20:33:07.273" v="4102" actId="700"/>
          <ac:spMkLst>
            <pc:docMk/>
            <pc:sldMk cId="996814932" sldId="3582"/>
            <ac:spMk id="2" creationId="{6EFD6E76-4E74-4D4A-AA5B-80AD9445FFD6}"/>
          </ac:spMkLst>
        </pc:spChg>
        <pc:spChg chg="add del mod">
          <ac:chgData name="Josh Brawdy" userId="2b231f6f-82cb-404f-b3e0-b5ab508b9653" providerId="ADAL" clId="{7B21A672-3B1E-9042-863D-8FEF585389E9}" dt="2021-10-15T14:15:20.634" v="6370"/>
          <ac:spMkLst>
            <pc:docMk/>
            <pc:sldMk cId="996814932" sldId="3582"/>
            <ac:spMk id="3" creationId="{1534D9FB-7B62-D948-B865-AF8B0240DA08}"/>
          </ac:spMkLst>
        </pc:spChg>
        <pc:spChg chg="del">
          <ac:chgData name="Josh Brawdy" userId="2b231f6f-82cb-404f-b3e0-b5ab508b9653" providerId="ADAL" clId="{7B21A672-3B1E-9042-863D-8FEF585389E9}" dt="2021-10-14T20:28:06.102" v="3906" actId="931"/>
          <ac:spMkLst>
            <pc:docMk/>
            <pc:sldMk cId="996814932" sldId="3582"/>
            <ac:spMk id="3" creationId="{3BB46B56-8C60-114C-9A37-A6CD556424C6}"/>
          </ac:spMkLst>
        </pc:spChg>
        <pc:spChg chg="del mod ord">
          <ac:chgData name="Josh Brawdy" userId="2b231f6f-82cb-404f-b3e0-b5ab508b9653" providerId="ADAL" clId="{7B21A672-3B1E-9042-863D-8FEF585389E9}" dt="2021-10-15T14:15:11.589" v="6367" actId="478"/>
          <ac:spMkLst>
            <pc:docMk/>
            <pc:sldMk cId="996814932" sldId="3582"/>
            <ac:spMk id="4" creationId="{10CFF0BF-5B6D-0B4D-865D-FC899F16C488}"/>
          </ac:spMkLst>
        </pc:spChg>
        <pc:spChg chg="add del mod ord">
          <ac:chgData name="Josh Brawdy" userId="2b231f6f-82cb-404f-b3e0-b5ab508b9653" providerId="ADAL" clId="{7B21A672-3B1E-9042-863D-8FEF585389E9}" dt="2021-10-14T20:28:18.773" v="3909" actId="931"/>
          <ac:spMkLst>
            <pc:docMk/>
            <pc:sldMk cId="996814932" sldId="3582"/>
            <ac:spMk id="7" creationId="{0A256579-C129-8046-826C-0A71C4B1F84A}"/>
          </ac:spMkLst>
        </pc:spChg>
        <pc:spChg chg="add mod">
          <ac:chgData name="Josh Brawdy" userId="2b231f6f-82cb-404f-b3e0-b5ab508b9653" providerId="ADAL" clId="{7B21A672-3B1E-9042-863D-8FEF585389E9}" dt="2021-10-15T13:50:21.138" v="6243" actId="20577"/>
          <ac:spMkLst>
            <pc:docMk/>
            <pc:sldMk cId="996814932" sldId="3582"/>
            <ac:spMk id="11" creationId="{A95AB09E-F23F-554E-BCA5-4F027E28FF6F}"/>
          </ac:spMkLst>
        </pc:spChg>
        <pc:picChg chg="add del mod ord">
          <ac:chgData name="Josh Brawdy" userId="2b231f6f-82cb-404f-b3e0-b5ab508b9653" providerId="ADAL" clId="{7B21A672-3B1E-9042-863D-8FEF585389E9}" dt="2021-10-14T20:33:11.034" v="4103" actId="21"/>
          <ac:picMkLst>
            <pc:docMk/>
            <pc:sldMk cId="996814932" sldId="3582"/>
            <ac:picMk id="6" creationId="{A0AF90F1-29F6-0A4E-9362-8D3539FD50E4}"/>
          </ac:picMkLst>
        </pc:picChg>
        <pc:picChg chg="add mod ord">
          <ac:chgData name="Josh Brawdy" userId="2b231f6f-82cb-404f-b3e0-b5ab508b9653" providerId="ADAL" clId="{7B21A672-3B1E-9042-863D-8FEF585389E9}" dt="2021-10-14T21:03:45.132" v="6155" actId="1076"/>
          <ac:picMkLst>
            <pc:docMk/>
            <pc:sldMk cId="996814932" sldId="3582"/>
            <ac:picMk id="9" creationId="{17C52201-9DBE-194B-B2FB-67408B368494}"/>
          </ac:picMkLst>
        </pc:picChg>
        <pc:picChg chg="add mod">
          <ac:chgData name="Josh Brawdy" userId="2b231f6f-82cb-404f-b3e0-b5ab508b9653" providerId="ADAL" clId="{7B21A672-3B1E-9042-863D-8FEF585389E9}" dt="2021-10-14T21:03:40.036" v="6154" actId="1076"/>
          <ac:picMkLst>
            <pc:docMk/>
            <pc:sldMk cId="996814932" sldId="3582"/>
            <ac:picMk id="12" creationId="{76C70A92-8128-2B4B-B4A5-09C9516F1A7C}"/>
          </ac:picMkLst>
        </pc:picChg>
      </pc:sldChg>
      <pc:sldChg chg="addSp delSp modSp new mod modClrScheme chgLayout">
        <pc:chgData name="Josh Brawdy" userId="2b231f6f-82cb-404f-b3e0-b5ab508b9653" providerId="ADAL" clId="{7B21A672-3B1E-9042-863D-8FEF585389E9}" dt="2021-10-15T14:18:33.519" v="6381"/>
        <pc:sldMkLst>
          <pc:docMk/>
          <pc:sldMk cId="3054970699" sldId="3583"/>
        </pc:sldMkLst>
        <pc:spChg chg="mod ord">
          <ac:chgData name="Josh Brawdy" userId="2b231f6f-82cb-404f-b3e0-b5ab508b9653" providerId="ADAL" clId="{7B21A672-3B1E-9042-863D-8FEF585389E9}" dt="2021-10-15T14:15:37.312" v="6375" actId="6264"/>
          <ac:spMkLst>
            <pc:docMk/>
            <pc:sldMk cId="3054970699" sldId="3583"/>
            <ac:spMk id="2" creationId="{0157F01A-5155-9640-9637-C9A88B2B1125}"/>
          </ac:spMkLst>
        </pc:spChg>
        <pc:spChg chg="add del mod">
          <ac:chgData name="Josh Brawdy" userId="2b231f6f-82cb-404f-b3e0-b5ab508b9653" providerId="ADAL" clId="{7B21A672-3B1E-9042-863D-8FEF585389E9}" dt="2021-10-15T14:15:33.062" v="6374"/>
          <ac:spMkLst>
            <pc:docMk/>
            <pc:sldMk cId="3054970699" sldId="3583"/>
            <ac:spMk id="3" creationId="{6EC22996-4A95-F74B-A52C-E83E3E4E1E39}"/>
          </ac:spMkLst>
        </pc:spChg>
        <pc:spChg chg="del mod ord">
          <ac:chgData name="Josh Brawdy" userId="2b231f6f-82cb-404f-b3e0-b5ab508b9653" providerId="ADAL" clId="{7B21A672-3B1E-9042-863D-8FEF585389E9}" dt="2021-10-14T20:28:23.135" v="3911" actId="700"/>
          <ac:spMkLst>
            <pc:docMk/>
            <pc:sldMk cId="3054970699" sldId="3583"/>
            <ac:spMk id="3" creationId="{C41EDCA2-FCD9-5D42-8D16-5250174156D2}"/>
          </ac:spMkLst>
        </pc:spChg>
        <pc:spChg chg="del mod ord">
          <ac:chgData name="Josh Brawdy" userId="2b231f6f-82cb-404f-b3e0-b5ab508b9653" providerId="ADAL" clId="{7B21A672-3B1E-9042-863D-8FEF585389E9}" dt="2021-10-15T14:15:28.189" v="6371" actId="478"/>
          <ac:spMkLst>
            <pc:docMk/>
            <pc:sldMk cId="3054970699" sldId="3583"/>
            <ac:spMk id="4" creationId="{03D07901-1D82-8746-B5AE-671AD348F45B}"/>
          </ac:spMkLst>
        </pc:spChg>
        <pc:spChg chg="add del mod">
          <ac:chgData name="Josh Brawdy" userId="2b231f6f-82cb-404f-b3e0-b5ab508b9653" providerId="ADAL" clId="{7B21A672-3B1E-9042-863D-8FEF585389E9}" dt="2021-10-15T14:15:37.312" v="6375" actId="6264"/>
          <ac:spMkLst>
            <pc:docMk/>
            <pc:sldMk cId="3054970699" sldId="3583"/>
            <ac:spMk id="5" creationId="{65673D57-C271-164F-98E1-DA95564BB723}"/>
          </ac:spMkLst>
        </pc:spChg>
        <pc:spChg chg="add del mod ord">
          <ac:chgData name="Josh Brawdy" userId="2b231f6f-82cb-404f-b3e0-b5ab508b9653" providerId="ADAL" clId="{7B21A672-3B1E-9042-863D-8FEF585389E9}" dt="2021-10-14T20:28:33.154" v="3912" actId="931"/>
          <ac:spMkLst>
            <pc:docMk/>
            <pc:sldMk cId="3054970699" sldId="3583"/>
            <ac:spMk id="5" creationId="{7D5A850F-7407-294F-BD72-8CC1FB34A12E}"/>
          </ac:spMkLst>
        </pc:spChg>
        <pc:spChg chg="add del mod ord">
          <ac:chgData name="Josh Brawdy" userId="2b231f6f-82cb-404f-b3e0-b5ab508b9653" providerId="ADAL" clId="{7B21A672-3B1E-9042-863D-8FEF585389E9}" dt="2021-10-14T20:28:55.228" v="3915" actId="931"/>
          <ac:spMkLst>
            <pc:docMk/>
            <pc:sldMk cId="3054970699" sldId="3583"/>
            <ac:spMk id="6" creationId="{8B0EBBAE-C1CB-0241-B0B7-5F18E8F1411E}"/>
          </ac:spMkLst>
        </pc:spChg>
        <pc:spChg chg="add del mod">
          <ac:chgData name="Josh Brawdy" userId="2b231f6f-82cb-404f-b3e0-b5ab508b9653" providerId="ADAL" clId="{7B21A672-3B1E-9042-863D-8FEF585389E9}" dt="2021-10-15T14:15:37.312" v="6375" actId="6264"/>
          <ac:spMkLst>
            <pc:docMk/>
            <pc:sldMk cId="3054970699" sldId="3583"/>
            <ac:spMk id="6" creationId="{FA59AA82-EFE3-DE42-BF3F-F60CABB46DAF}"/>
          </ac:spMkLst>
        </pc:spChg>
        <pc:spChg chg="add del mod">
          <ac:chgData name="Josh Brawdy" userId="2b231f6f-82cb-404f-b3e0-b5ab508b9653" providerId="ADAL" clId="{7B21A672-3B1E-9042-863D-8FEF585389E9}" dt="2021-10-15T14:15:37.312" v="6375" actId="6264"/>
          <ac:spMkLst>
            <pc:docMk/>
            <pc:sldMk cId="3054970699" sldId="3583"/>
            <ac:spMk id="7" creationId="{C9E6C24D-F9B0-104D-8DA5-772483BDC480}"/>
          </ac:spMkLst>
        </pc:spChg>
        <pc:spChg chg="add del mod">
          <ac:chgData name="Josh Brawdy" userId="2b231f6f-82cb-404f-b3e0-b5ab508b9653" providerId="ADAL" clId="{7B21A672-3B1E-9042-863D-8FEF585389E9}" dt="2021-10-15T14:15:42.902" v="6378"/>
          <ac:spMkLst>
            <pc:docMk/>
            <pc:sldMk cId="3054970699" sldId="3583"/>
            <ac:spMk id="8" creationId="{3F293C80-8A12-634B-B6C4-0A88CD0B41F7}"/>
          </ac:spMkLst>
        </pc:spChg>
        <pc:spChg chg="add del mod">
          <ac:chgData name="Josh Brawdy" userId="2b231f6f-82cb-404f-b3e0-b5ab508b9653" providerId="ADAL" clId="{7B21A672-3B1E-9042-863D-8FEF585389E9}" dt="2021-10-15T14:18:33.519" v="6381"/>
          <ac:spMkLst>
            <pc:docMk/>
            <pc:sldMk cId="3054970699" sldId="3583"/>
            <ac:spMk id="9" creationId="{82476A65-09DF-3C4A-95EE-46D36DD0E92D}"/>
          </ac:spMkLst>
        </pc:spChg>
        <pc:spChg chg="add mod ord">
          <ac:chgData name="Josh Brawdy" userId="2b231f6f-82cb-404f-b3e0-b5ab508b9653" providerId="ADAL" clId="{7B21A672-3B1E-9042-863D-8FEF585389E9}" dt="2021-10-15T14:15:37.312" v="6375" actId="6264"/>
          <ac:spMkLst>
            <pc:docMk/>
            <pc:sldMk cId="3054970699" sldId="3583"/>
            <ac:spMk id="12" creationId="{92EC7F0F-19E7-0A4E-BD1F-EBA8695D7198}"/>
          </ac:spMkLst>
        </pc:spChg>
        <pc:picChg chg="add del mod">
          <ac:chgData name="Josh Brawdy" userId="2b231f6f-82cb-404f-b3e0-b5ab508b9653" providerId="ADAL" clId="{7B21A672-3B1E-9042-863D-8FEF585389E9}" dt="2021-10-14T20:34:45.930" v="4272" actId="21"/>
          <ac:picMkLst>
            <pc:docMk/>
            <pc:sldMk cId="3054970699" sldId="3583"/>
            <ac:picMk id="8" creationId="{805B63B2-E39F-6C48-AECF-624107C02CF0}"/>
          </ac:picMkLst>
        </pc:picChg>
        <pc:picChg chg="add mod ord">
          <ac:chgData name="Josh Brawdy" userId="2b231f6f-82cb-404f-b3e0-b5ab508b9653" providerId="ADAL" clId="{7B21A672-3B1E-9042-863D-8FEF585389E9}" dt="2021-10-15T14:15:37.312" v="6375" actId="6264"/>
          <ac:picMkLst>
            <pc:docMk/>
            <pc:sldMk cId="3054970699" sldId="3583"/>
            <ac:picMk id="10" creationId="{7A7DE623-4542-4247-BFB9-72A3D10A2055}"/>
          </ac:picMkLst>
        </pc:picChg>
        <pc:picChg chg="add mod">
          <ac:chgData name="Josh Brawdy" userId="2b231f6f-82cb-404f-b3e0-b5ab508b9653" providerId="ADAL" clId="{7B21A672-3B1E-9042-863D-8FEF585389E9}" dt="2021-10-14T21:03:26.708" v="6153" actId="1076"/>
          <ac:picMkLst>
            <pc:docMk/>
            <pc:sldMk cId="3054970699" sldId="3583"/>
            <ac:picMk id="13" creationId="{01268A12-2825-3143-B5AF-F36C4E6167E5}"/>
          </ac:picMkLst>
        </pc:picChg>
      </pc:sldChg>
      <pc:sldChg chg="addSp delSp modSp new mod modClrScheme chgLayout">
        <pc:chgData name="Josh Brawdy" userId="2b231f6f-82cb-404f-b3e0-b5ab508b9653" providerId="ADAL" clId="{7B21A672-3B1E-9042-863D-8FEF585389E9}" dt="2021-10-15T14:22:42.740" v="6397" actId="478"/>
        <pc:sldMkLst>
          <pc:docMk/>
          <pc:sldMk cId="2904452102" sldId="3584"/>
        </pc:sldMkLst>
        <pc:spChg chg="mod ord">
          <ac:chgData name="Josh Brawdy" userId="2b231f6f-82cb-404f-b3e0-b5ab508b9653" providerId="ADAL" clId="{7B21A672-3B1E-9042-863D-8FEF585389E9}" dt="2021-10-14T21:06:47.134" v="6182" actId="700"/>
          <ac:spMkLst>
            <pc:docMk/>
            <pc:sldMk cId="2904452102" sldId="3584"/>
            <ac:spMk id="2" creationId="{B0BB257E-5C6C-9543-8F56-F8539DDA70D0}"/>
          </ac:spMkLst>
        </pc:spChg>
        <pc:spChg chg="mod ord">
          <ac:chgData name="Josh Brawdy" userId="2b231f6f-82cb-404f-b3e0-b5ab508b9653" providerId="ADAL" clId="{7B21A672-3B1E-9042-863D-8FEF585389E9}" dt="2021-10-15T13:52:02.959" v="6251" actId="20577"/>
          <ac:spMkLst>
            <pc:docMk/>
            <pc:sldMk cId="2904452102" sldId="3584"/>
            <ac:spMk id="3" creationId="{1EFAEB8F-1305-7A45-935B-D8364A3903BB}"/>
          </ac:spMkLst>
        </pc:spChg>
        <pc:spChg chg="del mod ord">
          <ac:chgData name="Josh Brawdy" userId="2b231f6f-82cb-404f-b3e0-b5ab508b9653" providerId="ADAL" clId="{7B21A672-3B1E-9042-863D-8FEF585389E9}" dt="2021-10-15T14:22:42.740" v="6397" actId="478"/>
          <ac:spMkLst>
            <pc:docMk/>
            <pc:sldMk cId="2904452102" sldId="3584"/>
            <ac:spMk id="4" creationId="{6C8E4349-D654-8D4D-9230-BDCBB9215EB5}"/>
          </ac:spMkLst>
        </pc:spChg>
        <pc:spChg chg="add del mod ord">
          <ac:chgData name="Josh Brawdy" userId="2b231f6f-82cb-404f-b3e0-b5ab508b9653" providerId="ADAL" clId="{7B21A672-3B1E-9042-863D-8FEF585389E9}" dt="2021-10-14T21:06:57.775" v="6183" actId="931"/>
          <ac:spMkLst>
            <pc:docMk/>
            <pc:sldMk cId="2904452102" sldId="3584"/>
            <ac:spMk id="5" creationId="{8A3FF28D-6149-1D43-B121-6685081B7045}"/>
          </ac:spMkLst>
        </pc:spChg>
        <pc:spChg chg="add del mod">
          <ac:chgData name="Josh Brawdy" userId="2b231f6f-82cb-404f-b3e0-b5ab508b9653" providerId="ADAL" clId="{7B21A672-3B1E-9042-863D-8FEF585389E9}" dt="2021-10-14T21:08:02.341" v="6189" actId="931"/>
          <ac:spMkLst>
            <pc:docMk/>
            <pc:sldMk cId="2904452102" sldId="3584"/>
            <ac:spMk id="9" creationId="{31A2BEE8-37C6-AE4C-A402-F04595149E52}"/>
          </ac:spMkLst>
        </pc:spChg>
        <pc:picChg chg="add del mod">
          <ac:chgData name="Josh Brawdy" userId="2b231f6f-82cb-404f-b3e0-b5ab508b9653" providerId="ADAL" clId="{7B21A672-3B1E-9042-863D-8FEF585389E9}" dt="2021-10-14T21:07:22.133" v="6185" actId="478"/>
          <ac:picMkLst>
            <pc:docMk/>
            <pc:sldMk cId="2904452102" sldId="3584"/>
            <ac:picMk id="7" creationId="{EEF52A8D-49E1-D94B-A054-A562C7134391}"/>
          </ac:picMkLst>
        </pc:picChg>
        <pc:picChg chg="add mod">
          <ac:chgData name="Josh Brawdy" userId="2b231f6f-82cb-404f-b3e0-b5ab508b9653" providerId="ADAL" clId="{7B21A672-3B1E-9042-863D-8FEF585389E9}" dt="2021-10-14T21:08:07.180" v="6190" actId="1076"/>
          <ac:picMkLst>
            <pc:docMk/>
            <pc:sldMk cId="2904452102" sldId="3584"/>
            <ac:picMk id="11" creationId="{9947BCC5-CE7C-6B41-B0E7-1F9167352FC6}"/>
          </ac:picMkLst>
        </pc:picChg>
      </pc:sldChg>
      <pc:sldChg chg="new del">
        <pc:chgData name="Josh Brawdy" userId="2b231f6f-82cb-404f-b3e0-b5ab508b9653" providerId="ADAL" clId="{7B21A672-3B1E-9042-863D-8FEF585389E9}" dt="2021-10-14T20:27:26.050" v="3898" actId="2696"/>
        <pc:sldMkLst>
          <pc:docMk/>
          <pc:sldMk cId="4242108096" sldId="3584"/>
        </pc:sldMkLst>
      </pc:sldChg>
      <pc:sldChg chg="addSp delSp modSp new mod modClrScheme chgLayout">
        <pc:chgData name="Josh Brawdy" userId="2b231f6f-82cb-404f-b3e0-b5ab508b9653" providerId="ADAL" clId="{7B21A672-3B1E-9042-863D-8FEF585389E9}" dt="2021-10-15T14:22:34.196" v="6396" actId="478"/>
        <pc:sldMkLst>
          <pc:docMk/>
          <pc:sldMk cId="1107339463" sldId="3585"/>
        </pc:sldMkLst>
        <pc:spChg chg="mod ord">
          <ac:chgData name="Josh Brawdy" userId="2b231f6f-82cb-404f-b3e0-b5ab508b9653" providerId="ADAL" clId="{7B21A672-3B1E-9042-863D-8FEF585389E9}" dt="2021-10-14T21:07:27.036" v="6186" actId="700"/>
          <ac:spMkLst>
            <pc:docMk/>
            <pc:sldMk cId="1107339463" sldId="3585"/>
            <ac:spMk id="2" creationId="{F1E462ED-F7AD-5D46-BD8F-8160810CEE8E}"/>
          </ac:spMkLst>
        </pc:spChg>
        <pc:spChg chg="mod ord">
          <ac:chgData name="Josh Brawdy" userId="2b231f6f-82cb-404f-b3e0-b5ab508b9653" providerId="ADAL" clId="{7B21A672-3B1E-9042-863D-8FEF585389E9}" dt="2021-10-15T13:54:35.687" v="6258" actId="20577"/>
          <ac:spMkLst>
            <pc:docMk/>
            <pc:sldMk cId="1107339463" sldId="3585"/>
            <ac:spMk id="3" creationId="{65DBA212-A145-F74D-9099-F6E0F0140F5B}"/>
          </ac:spMkLst>
        </pc:spChg>
        <pc:spChg chg="del mod ord">
          <ac:chgData name="Josh Brawdy" userId="2b231f6f-82cb-404f-b3e0-b5ab508b9653" providerId="ADAL" clId="{7B21A672-3B1E-9042-863D-8FEF585389E9}" dt="2021-10-15T14:22:34.196" v="6396" actId="478"/>
          <ac:spMkLst>
            <pc:docMk/>
            <pc:sldMk cId="1107339463" sldId="3585"/>
            <ac:spMk id="4" creationId="{0E9C5A4C-839C-6649-B765-734F65F3D7E5}"/>
          </ac:spMkLst>
        </pc:spChg>
        <pc:spChg chg="add del mod ord">
          <ac:chgData name="Josh Brawdy" userId="2b231f6f-82cb-404f-b3e0-b5ab508b9653" providerId="ADAL" clId="{7B21A672-3B1E-9042-863D-8FEF585389E9}" dt="2021-10-14T21:07:31.891" v="6187" actId="931"/>
          <ac:spMkLst>
            <pc:docMk/>
            <pc:sldMk cId="1107339463" sldId="3585"/>
            <ac:spMk id="5" creationId="{C5650D56-081A-FB45-8DCE-C10C7B596AC4}"/>
          </ac:spMkLst>
        </pc:spChg>
        <pc:picChg chg="add mod">
          <ac:chgData name="Josh Brawdy" userId="2b231f6f-82cb-404f-b3e0-b5ab508b9653" providerId="ADAL" clId="{7B21A672-3B1E-9042-863D-8FEF585389E9}" dt="2021-10-14T21:07:37.694" v="6188" actId="1076"/>
          <ac:picMkLst>
            <pc:docMk/>
            <pc:sldMk cId="1107339463" sldId="3585"/>
            <ac:picMk id="7" creationId="{E8EBE806-E2EE-2E4A-B82B-F80EC4C33306}"/>
          </ac:picMkLst>
        </pc:picChg>
      </pc:sldChg>
      <pc:sldChg chg="new del">
        <pc:chgData name="Josh Brawdy" userId="2b231f6f-82cb-404f-b3e0-b5ab508b9653" providerId="ADAL" clId="{7B21A672-3B1E-9042-863D-8FEF585389E9}" dt="2021-10-14T20:27:32.417" v="3899" actId="2696"/>
        <pc:sldMkLst>
          <pc:docMk/>
          <pc:sldMk cId="1433731411" sldId="3585"/>
        </pc:sldMkLst>
      </pc:sldChg>
      <pc:sldChg chg="addSp delSp modSp new mod modClrScheme chgLayout">
        <pc:chgData name="Josh Brawdy" userId="2b231f6f-82cb-404f-b3e0-b5ab508b9653" providerId="ADAL" clId="{7B21A672-3B1E-9042-863D-8FEF585389E9}" dt="2021-10-15T14:22:29.388" v="6395" actId="478"/>
        <pc:sldMkLst>
          <pc:docMk/>
          <pc:sldMk cId="3678267858" sldId="3586"/>
        </pc:sldMkLst>
        <pc:spChg chg="mod ord">
          <ac:chgData name="Josh Brawdy" userId="2b231f6f-82cb-404f-b3e0-b5ab508b9653" providerId="ADAL" clId="{7B21A672-3B1E-9042-863D-8FEF585389E9}" dt="2021-10-14T21:08:19.509" v="6191" actId="700"/>
          <ac:spMkLst>
            <pc:docMk/>
            <pc:sldMk cId="3678267858" sldId="3586"/>
            <ac:spMk id="2" creationId="{A51303A0-8B66-6543-9ABB-46F6F876ED03}"/>
          </ac:spMkLst>
        </pc:spChg>
        <pc:spChg chg="mod ord">
          <ac:chgData name="Josh Brawdy" userId="2b231f6f-82cb-404f-b3e0-b5ab508b9653" providerId="ADAL" clId="{7B21A672-3B1E-9042-863D-8FEF585389E9}" dt="2021-10-15T14:04:23.616" v="6333"/>
          <ac:spMkLst>
            <pc:docMk/>
            <pc:sldMk cId="3678267858" sldId="3586"/>
            <ac:spMk id="3" creationId="{4129D1E2-0F45-604B-A88C-9FF64768D48E}"/>
          </ac:spMkLst>
        </pc:spChg>
        <pc:spChg chg="del mod ord">
          <ac:chgData name="Josh Brawdy" userId="2b231f6f-82cb-404f-b3e0-b5ab508b9653" providerId="ADAL" clId="{7B21A672-3B1E-9042-863D-8FEF585389E9}" dt="2021-10-15T14:22:29.388" v="6395" actId="478"/>
          <ac:spMkLst>
            <pc:docMk/>
            <pc:sldMk cId="3678267858" sldId="3586"/>
            <ac:spMk id="4" creationId="{FCEDE48A-E411-D740-B496-A3B20BE1C25F}"/>
          </ac:spMkLst>
        </pc:spChg>
        <pc:spChg chg="add del mod ord">
          <ac:chgData name="Josh Brawdy" userId="2b231f6f-82cb-404f-b3e0-b5ab508b9653" providerId="ADAL" clId="{7B21A672-3B1E-9042-863D-8FEF585389E9}" dt="2021-10-14T21:08:57.051" v="6192" actId="931"/>
          <ac:spMkLst>
            <pc:docMk/>
            <pc:sldMk cId="3678267858" sldId="3586"/>
            <ac:spMk id="5" creationId="{92099CEB-28DC-7445-9381-F10FF05C75FF}"/>
          </ac:spMkLst>
        </pc:spChg>
        <pc:picChg chg="add mod">
          <ac:chgData name="Josh Brawdy" userId="2b231f6f-82cb-404f-b3e0-b5ab508b9653" providerId="ADAL" clId="{7B21A672-3B1E-9042-863D-8FEF585389E9}" dt="2021-10-14T21:09:01.862" v="6193" actId="1076"/>
          <ac:picMkLst>
            <pc:docMk/>
            <pc:sldMk cId="3678267858" sldId="3586"/>
            <ac:picMk id="7" creationId="{90B31A7B-1A4C-0942-85C0-339D7261C279}"/>
          </ac:picMkLst>
        </pc:picChg>
      </pc:sldChg>
      <pc:sldChg chg="addSp delSp modSp new mod modClrScheme chgLayout">
        <pc:chgData name="Josh Brawdy" userId="2b231f6f-82cb-404f-b3e0-b5ab508b9653" providerId="ADAL" clId="{7B21A672-3B1E-9042-863D-8FEF585389E9}" dt="2021-10-15T14:22:19.188" v="6393" actId="478"/>
        <pc:sldMkLst>
          <pc:docMk/>
          <pc:sldMk cId="2119421787" sldId="3587"/>
        </pc:sldMkLst>
        <pc:spChg chg="mod ord">
          <ac:chgData name="Josh Brawdy" userId="2b231f6f-82cb-404f-b3e0-b5ab508b9653" providerId="ADAL" clId="{7B21A672-3B1E-9042-863D-8FEF585389E9}" dt="2021-10-15T13:20:13.639" v="6220" actId="700"/>
          <ac:spMkLst>
            <pc:docMk/>
            <pc:sldMk cId="2119421787" sldId="3587"/>
            <ac:spMk id="2" creationId="{9EBE536A-A53E-6449-A42B-7809049C41A6}"/>
          </ac:spMkLst>
        </pc:spChg>
        <pc:spChg chg="del mod ord">
          <ac:chgData name="Josh Brawdy" userId="2b231f6f-82cb-404f-b3e0-b5ab508b9653" providerId="ADAL" clId="{7B21A672-3B1E-9042-863D-8FEF585389E9}" dt="2021-10-14T21:10:46.263" v="6205" actId="12084"/>
          <ac:spMkLst>
            <pc:docMk/>
            <pc:sldMk cId="2119421787" sldId="3587"/>
            <ac:spMk id="3" creationId="{93808ED4-0762-DB47-BB1D-38BE0F53DDF5}"/>
          </ac:spMkLst>
        </pc:spChg>
        <pc:spChg chg="add del mod ord">
          <ac:chgData name="Josh Brawdy" userId="2b231f6f-82cb-404f-b3e0-b5ab508b9653" providerId="ADAL" clId="{7B21A672-3B1E-9042-863D-8FEF585389E9}" dt="2021-10-15T13:20:15.635" v="6221"/>
          <ac:spMkLst>
            <pc:docMk/>
            <pc:sldMk cId="2119421787" sldId="3587"/>
            <ac:spMk id="3" creationId="{C3269C48-C208-0843-BF8E-872DA5441996}"/>
          </ac:spMkLst>
        </pc:spChg>
        <pc:spChg chg="del mod ord">
          <ac:chgData name="Josh Brawdy" userId="2b231f6f-82cb-404f-b3e0-b5ab508b9653" providerId="ADAL" clId="{7B21A672-3B1E-9042-863D-8FEF585389E9}" dt="2021-10-15T14:22:19.188" v="6393" actId="478"/>
          <ac:spMkLst>
            <pc:docMk/>
            <pc:sldMk cId="2119421787" sldId="3587"/>
            <ac:spMk id="4" creationId="{A1DACFF9-A3FA-8841-8163-E77BAB6A08A1}"/>
          </ac:spMkLst>
        </pc:spChg>
        <pc:spChg chg="add del mod ord">
          <ac:chgData name="Josh Brawdy" userId="2b231f6f-82cb-404f-b3e0-b5ab508b9653" providerId="ADAL" clId="{7B21A672-3B1E-9042-863D-8FEF585389E9}" dt="2021-10-14T21:10:34.543" v="6204" actId="700"/>
          <ac:spMkLst>
            <pc:docMk/>
            <pc:sldMk cId="2119421787" sldId="3587"/>
            <ac:spMk id="5" creationId="{800D445C-6BAD-754B-BD3B-D1668EDDE672}"/>
          </ac:spMkLst>
        </pc:spChg>
        <pc:spChg chg="add mod ord">
          <ac:chgData name="Josh Brawdy" userId="2b231f6f-82cb-404f-b3e0-b5ab508b9653" providerId="ADAL" clId="{7B21A672-3B1E-9042-863D-8FEF585389E9}" dt="2021-10-15T14:00:28.016" v="6273" actId="20577"/>
          <ac:spMkLst>
            <pc:docMk/>
            <pc:sldMk cId="2119421787" sldId="3587"/>
            <ac:spMk id="7" creationId="{FDA34D0A-3CB9-114B-918D-8B75F5B7BA4B}"/>
          </ac:spMkLst>
        </pc:spChg>
        <pc:graphicFrameChg chg="add del mod">
          <ac:chgData name="Josh Brawdy" userId="2b231f6f-82cb-404f-b3e0-b5ab508b9653" providerId="ADAL" clId="{7B21A672-3B1E-9042-863D-8FEF585389E9}" dt="2021-10-14T21:12:37.736" v="6210" actId="11529"/>
          <ac:graphicFrameMkLst>
            <pc:docMk/>
            <pc:sldMk cId="2119421787" sldId="3587"/>
            <ac:graphicFrameMk id="6" creationId="{AE7BF814-9412-354E-A830-D5A85C18C1B6}"/>
          </ac:graphicFrameMkLst>
        </pc:graphicFrameChg>
        <pc:picChg chg="add mod">
          <ac:chgData name="Josh Brawdy" userId="2b231f6f-82cb-404f-b3e0-b5ab508b9653" providerId="ADAL" clId="{7B21A672-3B1E-9042-863D-8FEF585389E9}" dt="2021-10-15T13:20:21.148" v="6222" actId="1076"/>
          <ac:picMkLst>
            <pc:docMk/>
            <pc:sldMk cId="2119421787" sldId="3587"/>
            <ac:picMk id="5" creationId="{CF436465-A1AE-5443-81D0-376C7DFBF718}"/>
          </ac:picMkLst>
        </pc:picChg>
      </pc:sldChg>
      <pc:sldChg chg="addSp delSp modSp new mod modClrScheme chgLayout">
        <pc:chgData name="Josh Brawdy" userId="2b231f6f-82cb-404f-b3e0-b5ab508b9653" providerId="ADAL" clId="{7B21A672-3B1E-9042-863D-8FEF585389E9}" dt="2021-10-15T14:22:14.147" v="6392" actId="478"/>
        <pc:sldMkLst>
          <pc:docMk/>
          <pc:sldMk cId="3800162321" sldId="3588"/>
        </pc:sldMkLst>
        <pc:spChg chg="mod ord">
          <ac:chgData name="Josh Brawdy" userId="2b231f6f-82cb-404f-b3e0-b5ab508b9653" providerId="ADAL" clId="{7B21A672-3B1E-9042-863D-8FEF585389E9}" dt="2021-10-15T13:21:16.122" v="6223" actId="700"/>
          <ac:spMkLst>
            <pc:docMk/>
            <pc:sldMk cId="3800162321" sldId="3588"/>
            <ac:spMk id="2" creationId="{9B21C40A-302A-9649-BF3A-3BD19D95B481}"/>
          </ac:spMkLst>
        </pc:spChg>
        <pc:spChg chg="mod ord">
          <ac:chgData name="Josh Brawdy" userId="2b231f6f-82cb-404f-b3e0-b5ab508b9653" providerId="ADAL" clId="{7B21A672-3B1E-9042-863D-8FEF585389E9}" dt="2021-10-15T13:21:16.122" v="6223" actId="700"/>
          <ac:spMkLst>
            <pc:docMk/>
            <pc:sldMk cId="3800162321" sldId="3588"/>
            <ac:spMk id="3" creationId="{E469CF2D-EE03-8245-9CCD-3626EC1776A2}"/>
          </ac:spMkLst>
        </pc:spChg>
        <pc:spChg chg="del mod ord">
          <ac:chgData name="Josh Brawdy" userId="2b231f6f-82cb-404f-b3e0-b5ab508b9653" providerId="ADAL" clId="{7B21A672-3B1E-9042-863D-8FEF585389E9}" dt="2021-10-15T14:22:14.147" v="6392" actId="478"/>
          <ac:spMkLst>
            <pc:docMk/>
            <pc:sldMk cId="3800162321" sldId="3588"/>
            <ac:spMk id="4" creationId="{E6DA8DD5-8252-D64D-A71F-1656C0608BBD}"/>
          </ac:spMkLst>
        </pc:spChg>
        <pc:spChg chg="add del mod ord">
          <ac:chgData name="Josh Brawdy" userId="2b231f6f-82cb-404f-b3e0-b5ab508b9653" providerId="ADAL" clId="{7B21A672-3B1E-9042-863D-8FEF585389E9}" dt="2021-10-15T13:24:11.062" v="6224"/>
          <ac:spMkLst>
            <pc:docMk/>
            <pc:sldMk cId="3800162321" sldId="3588"/>
            <ac:spMk id="5" creationId="{246A6163-84A4-E241-9C00-0E8B7515C294}"/>
          </ac:spMkLst>
        </pc:spChg>
        <pc:picChg chg="add mod">
          <ac:chgData name="Josh Brawdy" userId="2b231f6f-82cb-404f-b3e0-b5ab508b9653" providerId="ADAL" clId="{7B21A672-3B1E-9042-863D-8FEF585389E9}" dt="2021-10-15T13:24:17.112" v="6225" actId="1076"/>
          <ac:picMkLst>
            <pc:docMk/>
            <pc:sldMk cId="3800162321" sldId="3588"/>
            <ac:picMk id="6" creationId="{20B51A55-8A08-FA4E-8BBC-AE0A8C9AD5E2}"/>
          </ac:picMkLst>
        </pc:picChg>
      </pc:sldChg>
      <pc:sldChg chg="addSp delSp modSp new mod modClrScheme chgLayout">
        <pc:chgData name="Josh Brawdy" userId="2b231f6f-82cb-404f-b3e0-b5ab508b9653" providerId="ADAL" clId="{7B21A672-3B1E-9042-863D-8FEF585389E9}" dt="2021-10-15T14:22:08.163" v="6391" actId="478"/>
        <pc:sldMkLst>
          <pc:docMk/>
          <pc:sldMk cId="2482606765" sldId="3589"/>
        </pc:sldMkLst>
        <pc:spChg chg="mod ord">
          <ac:chgData name="Josh Brawdy" userId="2b231f6f-82cb-404f-b3e0-b5ab508b9653" providerId="ADAL" clId="{7B21A672-3B1E-9042-863D-8FEF585389E9}" dt="2021-10-15T13:24:34.586" v="6226" actId="700"/>
          <ac:spMkLst>
            <pc:docMk/>
            <pc:sldMk cId="2482606765" sldId="3589"/>
            <ac:spMk id="2" creationId="{2E3A1FDA-100C-B64E-9652-AD79B514A4D1}"/>
          </ac:spMkLst>
        </pc:spChg>
        <pc:spChg chg="mod ord">
          <ac:chgData name="Josh Brawdy" userId="2b231f6f-82cb-404f-b3e0-b5ab508b9653" providerId="ADAL" clId="{7B21A672-3B1E-9042-863D-8FEF585389E9}" dt="2021-10-15T13:24:34.586" v="6226" actId="700"/>
          <ac:spMkLst>
            <pc:docMk/>
            <pc:sldMk cId="2482606765" sldId="3589"/>
            <ac:spMk id="3" creationId="{26B4D1FB-1552-0E4C-B968-0254D3A63D8D}"/>
          </ac:spMkLst>
        </pc:spChg>
        <pc:spChg chg="del mod ord">
          <ac:chgData name="Josh Brawdy" userId="2b231f6f-82cb-404f-b3e0-b5ab508b9653" providerId="ADAL" clId="{7B21A672-3B1E-9042-863D-8FEF585389E9}" dt="2021-10-15T14:22:08.163" v="6391" actId="478"/>
          <ac:spMkLst>
            <pc:docMk/>
            <pc:sldMk cId="2482606765" sldId="3589"/>
            <ac:spMk id="4" creationId="{840AE0D5-0B49-E944-9752-1E4C76200C1E}"/>
          </ac:spMkLst>
        </pc:spChg>
        <pc:spChg chg="add del mod ord">
          <ac:chgData name="Josh Brawdy" userId="2b231f6f-82cb-404f-b3e0-b5ab508b9653" providerId="ADAL" clId="{7B21A672-3B1E-9042-863D-8FEF585389E9}" dt="2021-10-15T13:25:57.374" v="6227"/>
          <ac:spMkLst>
            <pc:docMk/>
            <pc:sldMk cId="2482606765" sldId="3589"/>
            <ac:spMk id="5" creationId="{7232F0D3-2C8C-374C-A299-9DF630927E96}"/>
          </ac:spMkLst>
        </pc:spChg>
        <pc:picChg chg="add mod">
          <ac:chgData name="Josh Brawdy" userId="2b231f6f-82cb-404f-b3e0-b5ab508b9653" providerId="ADAL" clId="{7B21A672-3B1E-9042-863D-8FEF585389E9}" dt="2021-10-15T13:26:04.111" v="6228" actId="1076"/>
          <ac:picMkLst>
            <pc:docMk/>
            <pc:sldMk cId="2482606765" sldId="3589"/>
            <ac:picMk id="6" creationId="{187848A9-F1BC-FC49-8245-E4065D7875FE}"/>
          </ac:picMkLst>
        </pc:picChg>
      </pc:sldChg>
      <pc:sldChg chg="addSp delSp modSp new mod modClrScheme chgLayout">
        <pc:chgData name="Josh Brawdy" userId="2b231f6f-82cb-404f-b3e0-b5ab508b9653" providerId="ADAL" clId="{7B21A672-3B1E-9042-863D-8FEF585389E9}" dt="2021-10-15T20:09:47.105" v="6905" actId="1076"/>
        <pc:sldMkLst>
          <pc:docMk/>
          <pc:sldMk cId="56259744" sldId="3595"/>
        </pc:sldMkLst>
        <pc:spChg chg="mod ord">
          <ac:chgData name="Josh Brawdy" userId="2b231f6f-82cb-404f-b3e0-b5ab508b9653" providerId="ADAL" clId="{7B21A672-3B1E-9042-863D-8FEF585389E9}" dt="2021-10-15T19:36:22.882" v="6711" actId="700"/>
          <ac:spMkLst>
            <pc:docMk/>
            <pc:sldMk cId="56259744" sldId="3595"/>
            <ac:spMk id="2" creationId="{22302D0D-215D-F34A-952F-1DA62B928C9A}"/>
          </ac:spMkLst>
        </pc:spChg>
        <pc:spChg chg="del mod ord">
          <ac:chgData name="Josh Brawdy" userId="2b231f6f-82cb-404f-b3e0-b5ab508b9653" providerId="ADAL" clId="{7B21A672-3B1E-9042-863D-8FEF585389E9}" dt="2021-10-15T19:36:22.882" v="6711" actId="700"/>
          <ac:spMkLst>
            <pc:docMk/>
            <pc:sldMk cId="56259744" sldId="3595"/>
            <ac:spMk id="3" creationId="{0466B059-DF44-8A49-8438-AB959ECEF7F0}"/>
          </ac:spMkLst>
        </pc:spChg>
        <pc:spChg chg="add del mod">
          <ac:chgData name="Josh Brawdy" userId="2b231f6f-82cb-404f-b3e0-b5ab508b9653" providerId="ADAL" clId="{7B21A672-3B1E-9042-863D-8FEF585389E9}" dt="2021-10-15T20:09:34.392" v="6900" actId="931"/>
          <ac:spMkLst>
            <pc:docMk/>
            <pc:sldMk cId="56259744" sldId="3595"/>
            <ac:spMk id="4" creationId="{BB49C995-BC8C-8744-BC4A-6874606DB7FA}"/>
          </ac:spMkLst>
        </pc:spChg>
        <pc:spChg chg="del mod ord">
          <ac:chgData name="Josh Brawdy" userId="2b231f6f-82cb-404f-b3e0-b5ab508b9653" providerId="ADAL" clId="{7B21A672-3B1E-9042-863D-8FEF585389E9}" dt="2021-10-15T19:36:27.476" v="6712" actId="478"/>
          <ac:spMkLst>
            <pc:docMk/>
            <pc:sldMk cId="56259744" sldId="3595"/>
            <ac:spMk id="4" creationId="{E564CA50-DB20-EE44-A7B0-63159547F372}"/>
          </ac:spMkLst>
        </pc:spChg>
        <pc:spChg chg="add mod ord">
          <ac:chgData name="Josh Brawdy" userId="2b231f6f-82cb-404f-b3e0-b5ab508b9653" providerId="ADAL" clId="{7B21A672-3B1E-9042-863D-8FEF585389E9}" dt="2021-10-15T19:44:29.643" v="6877" actId="313"/>
          <ac:spMkLst>
            <pc:docMk/>
            <pc:sldMk cId="56259744" sldId="3595"/>
            <ac:spMk id="5" creationId="{AAB04343-EDA1-324F-B656-EF196FCF524F}"/>
          </ac:spMkLst>
        </pc:spChg>
        <pc:spChg chg="add del mod ord">
          <ac:chgData name="Josh Brawdy" userId="2b231f6f-82cb-404f-b3e0-b5ab508b9653" providerId="ADAL" clId="{7B21A672-3B1E-9042-863D-8FEF585389E9}" dt="2021-10-15T19:43:44.380" v="6869" actId="931"/>
          <ac:spMkLst>
            <pc:docMk/>
            <pc:sldMk cId="56259744" sldId="3595"/>
            <ac:spMk id="6" creationId="{0E5E3D9D-5445-0849-894F-0122029DE998}"/>
          </ac:spMkLst>
        </pc:spChg>
        <pc:spChg chg="add del mod">
          <ac:chgData name="Josh Brawdy" userId="2b231f6f-82cb-404f-b3e0-b5ab508b9653" providerId="ADAL" clId="{7B21A672-3B1E-9042-863D-8FEF585389E9}" dt="2021-10-15T19:43:55.718" v="6871" actId="931"/>
          <ac:spMkLst>
            <pc:docMk/>
            <pc:sldMk cId="56259744" sldId="3595"/>
            <ac:spMk id="10" creationId="{A1D595F6-DD97-E642-A774-6AA8E2E00C89}"/>
          </ac:spMkLst>
        </pc:spChg>
        <pc:spChg chg="add del mod">
          <ac:chgData name="Josh Brawdy" userId="2b231f6f-82cb-404f-b3e0-b5ab508b9653" providerId="ADAL" clId="{7B21A672-3B1E-9042-863D-8FEF585389E9}" dt="2021-10-15T19:45:22.728" v="6880"/>
          <ac:spMkLst>
            <pc:docMk/>
            <pc:sldMk cId="56259744" sldId="3595"/>
            <ac:spMk id="13" creationId="{C19BB8FF-9AC4-0847-82D6-DDE2469BAE74}"/>
          </ac:spMkLst>
        </pc:spChg>
        <pc:picChg chg="add mod">
          <ac:chgData name="Josh Brawdy" userId="2b231f6f-82cb-404f-b3e0-b5ab508b9653" providerId="ADAL" clId="{7B21A672-3B1E-9042-863D-8FEF585389E9}" dt="2021-10-15T20:09:47.105" v="6905" actId="1076"/>
          <ac:picMkLst>
            <pc:docMk/>
            <pc:sldMk cId="56259744" sldId="3595"/>
            <ac:picMk id="7" creationId="{47483873-49EC-E74C-A8BA-6FD7A70216AB}"/>
          </ac:picMkLst>
        </pc:picChg>
        <pc:picChg chg="add del mod">
          <ac:chgData name="Josh Brawdy" userId="2b231f6f-82cb-404f-b3e0-b5ab508b9653" providerId="ADAL" clId="{7B21A672-3B1E-9042-863D-8FEF585389E9}" dt="2021-10-15T19:43:49.210" v="6870" actId="478"/>
          <ac:picMkLst>
            <pc:docMk/>
            <pc:sldMk cId="56259744" sldId="3595"/>
            <ac:picMk id="8" creationId="{AE3EA0C5-3B85-9C49-9DC5-E11242A1DAFF}"/>
          </ac:picMkLst>
        </pc:picChg>
        <pc:picChg chg="add del mod">
          <ac:chgData name="Josh Brawdy" userId="2b231f6f-82cb-404f-b3e0-b5ab508b9653" providerId="ADAL" clId="{7B21A672-3B1E-9042-863D-8FEF585389E9}" dt="2021-10-15T20:09:27.405" v="6899" actId="478"/>
          <ac:picMkLst>
            <pc:docMk/>
            <pc:sldMk cId="56259744" sldId="3595"/>
            <ac:picMk id="12" creationId="{BBFA8930-64D0-574C-B8B5-3A20DF32F665}"/>
          </ac:picMkLst>
        </pc:picChg>
      </pc:sldChg>
      <pc:sldChg chg="addSp delSp modSp new mod modClrScheme chgLayout">
        <pc:chgData name="Josh Brawdy" userId="2b231f6f-82cb-404f-b3e0-b5ab508b9653" providerId="ADAL" clId="{7B21A672-3B1E-9042-863D-8FEF585389E9}" dt="2021-10-15T20:09:22.400" v="6898" actId="1076"/>
        <pc:sldMkLst>
          <pc:docMk/>
          <pc:sldMk cId="1861983284" sldId="3596"/>
        </pc:sldMkLst>
        <pc:spChg chg="del mod ord">
          <ac:chgData name="Josh Brawdy" userId="2b231f6f-82cb-404f-b3e0-b5ab508b9653" providerId="ADAL" clId="{7B21A672-3B1E-9042-863D-8FEF585389E9}" dt="2021-10-15T19:34:26.908" v="6496" actId="700"/>
          <ac:spMkLst>
            <pc:docMk/>
            <pc:sldMk cId="1861983284" sldId="3596"/>
            <ac:spMk id="2" creationId="{0B5294C7-D593-594B-AB55-BD5B034EED11}"/>
          </ac:spMkLst>
        </pc:spChg>
        <pc:spChg chg="del mod ord">
          <ac:chgData name="Josh Brawdy" userId="2b231f6f-82cb-404f-b3e0-b5ab508b9653" providerId="ADAL" clId="{7B21A672-3B1E-9042-863D-8FEF585389E9}" dt="2021-10-15T19:34:26.908" v="6496" actId="700"/>
          <ac:spMkLst>
            <pc:docMk/>
            <pc:sldMk cId="1861983284" sldId="3596"/>
            <ac:spMk id="3" creationId="{013131DC-3711-F54B-959B-F95F450C6697}"/>
          </ac:spMkLst>
        </pc:spChg>
        <pc:spChg chg="add del mod">
          <ac:chgData name="Josh Brawdy" userId="2b231f6f-82cb-404f-b3e0-b5ab508b9653" providerId="ADAL" clId="{7B21A672-3B1E-9042-863D-8FEF585389E9}" dt="2021-10-15T20:09:15.278" v="6895" actId="931"/>
          <ac:spMkLst>
            <pc:docMk/>
            <pc:sldMk cId="1861983284" sldId="3596"/>
            <ac:spMk id="3" creationId="{7126B67E-B4B7-3D4F-A71F-94A0C88B0B77}"/>
          </ac:spMkLst>
        </pc:spChg>
        <pc:spChg chg="add del mod">
          <ac:chgData name="Josh Brawdy" userId="2b231f6f-82cb-404f-b3e0-b5ab508b9653" providerId="ADAL" clId="{7B21A672-3B1E-9042-863D-8FEF585389E9}" dt="2021-10-15T20:05:32.693" v="6886" actId="931"/>
          <ac:spMkLst>
            <pc:docMk/>
            <pc:sldMk cId="1861983284" sldId="3596"/>
            <ac:spMk id="3" creationId="{EF424731-DCC3-CC48-BB56-5701F5BBDCB9}"/>
          </ac:spMkLst>
        </pc:spChg>
        <pc:spChg chg="del mod ord">
          <ac:chgData name="Josh Brawdy" userId="2b231f6f-82cb-404f-b3e0-b5ab508b9653" providerId="ADAL" clId="{7B21A672-3B1E-9042-863D-8FEF585389E9}" dt="2021-10-15T19:35:04.566" v="6565" actId="478"/>
          <ac:spMkLst>
            <pc:docMk/>
            <pc:sldMk cId="1861983284" sldId="3596"/>
            <ac:spMk id="4" creationId="{BC004AF5-0C08-2840-AFE6-EBBF83D759EC}"/>
          </ac:spMkLst>
        </pc:spChg>
        <pc:spChg chg="add mod ord">
          <ac:chgData name="Josh Brawdy" userId="2b231f6f-82cb-404f-b3e0-b5ab508b9653" providerId="ADAL" clId="{7B21A672-3B1E-9042-863D-8FEF585389E9}" dt="2021-10-15T19:34:30.434" v="6508" actId="20577"/>
          <ac:spMkLst>
            <pc:docMk/>
            <pc:sldMk cId="1861983284" sldId="3596"/>
            <ac:spMk id="5" creationId="{0B5F3FF1-2E0F-A244-B4D1-5E9976EE3AFB}"/>
          </ac:spMkLst>
        </pc:spChg>
        <pc:spChg chg="add mod ord">
          <ac:chgData name="Josh Brawdy" userId="2b231f6f-82cb-404f-b3e0-b5ab508b9653" providerId="ADAL" clId="{7B21A672-3B1E-9042-863D-8FEF585389E9}" dt="2021-10-15T20:05:59.551" v="6890" actId="14100"/>
          <ac:spMkLst>
            <pc:docMk/>
            <pc:sldMk cId="1861983284" sldId="3596"/>
            <ac:spMk id="6" creationId="{C1688BE6-1191-494F-966A-8F012F4EE6B1}"/>
          </ac:spMkLst>
        </pc:spChg>
        <pc:spChg chg="add del mod ord">
          <ac:chgData name="Josh Brawdy" userId="2b231f6f-82cb-404f-b3e0-b5ab508b9653" providerId="ADAL" clId="{7B21A672-3B1E-9042-863D-8FEF585389E9}" dt="2021-10-15T19:47:01.720" v="6881" actId="931"/>
          <ac:spMkLst>
            <pc:docMk/>
            <pc:sldMk cId="1861983284" sldId="3596"/>
            <ac:spMk id="7" creationId="{72F79E00-98E3-8546-A44F-66484AC7C877}"/>
          </ac:spMkLst>
        </pc:spChg>
        <pc:picChg chg="add del mod">
          <ac:chgData name="Josh Brawdy" userId="2b231f6f-82cb-404f-b3e0-b5ab508b9653" providerId="ADAL" clId="{7B21A672-3B1E-9042-863D-8FEF585389E9}" dt="2021-10-15T20:07:40.343" v="6894" actId="478"/>
          <ac:picMkLst>
            <pc:docMk/>
            <pc:sldMk cId="1861983284" sldId="3596"/>
            <ac:picMk id="7" creationId="{124F28B4-960F-3040-93CA-DA950F09F4EB}"/>
          </ac:picMkLst>
        </pc:picChg>
        <pc:picChg chg="add mod">
          <ac:chgData name="Josh Brawdy" userId="2b231f6f-82cb-404f-b3e0-b5ab508b9653" providerId="ADAL" clId="{7B21A672-3B1E-9042-863D-8FEF585389E9}" dt="2021-10-15T20:09:22.400" v="6898" actId="1076"/>
          <ac:picMkLst>
            <pc:docMk/>
            <pc:sldMk cId="1861983284" sldId="3596"/>
            <ac:picMk id="8" creationId="{05E20FF9-AD2F-9848-AFFC-4E074C4E1F1D}"/>
          </ac:picMkLst>
        </pc:picChg>
        <pc:picChg chg="add del mod">
          <ac:chgData name="Josh Brawdy" userId="2b231f6f-82cb-404f-b3e0-b5ab508b9653" providerId="ADAL" clId="{7B21A672-3B1E-9042-863D-8FEF585389E9}" dt="2021-10-15T20:05:20.048" v="6885" actId="478"/>
          <ac:picMkLst>
            <pc:docMk/>
            <pc:sldMk cId="1861983284" sldId="3596"/>
            <ac:picMk id="9" creationId="{3C6F052E-C5BF-1F4F-9B1F-42B646E732D4}"/>
          </ac:picMkLst>
        </pc:picChg>
      </pc:sldChg>
      <pc:sldMasterChg chg="modSldLayout">
        <pc:chgData name="Josh Brawdy" userId="2b231f6f-82cb-404f-b3e0-b5ab508b9653" providerId="ADAL" clId="{7B21A672-3B1E-9042-863D-8FEF585389E9}" dt="2021-10-15T14:21:11.086" v="6385" actId="14100"/>
        <pc:sldMasterMkLst>
          <pc:docMk/>
          <pc:sldMasterMk cId="433926816" sldId="2147483660"/>
        </pc:sldMasterMkLst>
        <pc:sldLayoutChg chg="addSp delSp modSp mod">
          <pc:chgData name="Josh Brawdy" userId="2b231f6f-82cb-404f-b3e0-b5ab508b9653" providerId="ADAL" clId="{7B21A672-3B1E-9042-863D-8FEF585389E9}" dt="2021-10-15T14:21:11.086" v="6385" actId="14100"/>
          <pc:sldLayoutMkLst>
            <pc:docMk/>
            <pc:sldMasterMk cId="433926816" sldId="2147483660"/>
            <pc:sldLayoutMk cId="3207194297" sldId="2147483670"/>
          </pc:sldLayoutMkLst>
          <pc:spChg chg="add del mod">
            <ac:chgData name="Josh Brawdy" userId="2b231f6f-82cb-404f-b3e0-b5ab508b9653" providerId="ADAL" clId="{7B21A672-3B1E-9042-863D-8FEF585389E9}" dt="2021-10-15T14:20:35.458" v="6383" actId="478"/>
            <ac:spMkLst>
              <pc:docMk/>
              <pc:sldMasterMk cId="433926816" sldId="2147483660"/>
              <pc:sldLayoutMk cId="3207194297" sldId="2147483670"/>
              <ac:spMk id="6" creationId="{5098861F-9794-1F4B-AC13-A48A31298F39}"/>
            </ac:spMkLst>
          </pc:spChg>
          <pc:spChg chg="mod">
            <ac:chgData name="Josh Brawdy" userId="2b231f6f-82cb-404f-b3e0-b5ab508b9653" providerId="ADAL" clId="{7B21A672-3B1E-9042-863D-8FEF585389E9}" dt="2021-10-15T14:21:11.086" v="6385" actId="14100"/>
            <ac:spMkLst>
              <pc:docMk/>
              <pc:sldMasterMk cId="433926816" sldId="2147483660"/>
              <pc:sldLayoutMk cId="3207194297" sldId="2147483670"/>
              <ac:spMk id="8" creationId="{D5969179-FEAA-484E-9E7E-26994C4EC38E}"/>
            </ac:spMkLst>
          </pc:spChg>
        </pc:sldLayoutChg>
      </pc:sldMasterChg>
    </pc:docChg>
  </pc:docChgLst>
  <pc:docChgLst>
    <pc:chgData name="Brad Ellis" userId="S::brad.ellis@cengn.ca::24a7a8be-25c8-4535-99b6-88248865dde9" providerId="AD" clId="Web-{18392556-F909-4DFC-B9AB-66D5D37AF48E}"/>
    <pc:docChg chg="modSld">
      <pc:chgData name="Brad Ellis" userId="S::brad.ellis@cengn.ca::24a7a8be-25c8-4535-99b6-88248865dde9" providerId="AD" clId="Web-{18392556-F909-4DFC-B9AB-66D5D37AF48E}" dt="2021-11-15T18:51:46.028" v="32" actId="20577"/>
      <pc:docMkLst>
        <pc:docMk/>
      </pc:docMkLst>
      <pc:sldChg chg="modSp delAnim modAnim">
        <pc:chgData name="Brad Ellis" userId="S::brad.ellis@cengn.ca::24a7a8be-25c8-4535-99b6-88248865dde9" providerId="AD" clId="Web-{18392556-F909-4DFC-B9AB-66D5D37AF48E}" dt="2021-11-15T18:50:53.606" v="25" actId="14100"/>
        <pc:sldMkLst>
          <pc:docMk/>
          <pc:sldMk cId="3046501774" sldId="3592"/>
        </pc:sldMkLst>
        <pc:picChg chg="mod">
          <ac:chgData name="Brad Ellis" userId="S::brad.ellis@cengn.ca::24a7a8be-25c8-4535-99b6-88248865dde9" providerId="AD" clId="Web-{18392556-F909-4DFC-B9AB-66D5D37AF48E}" dt="2021-11-15T18:50:53.606" v="25" actId="14100"/>
          <ac:picMkLst>
            <pc:docMk/>
            <pc:sldMk cId="3046501774" sldId="3592"/>
            <ac:picMk id="5" creationId="{A512D6FF-AF84-4B49-AC1B-D72F885FBA88}"/>
          </ac:picMkLst>
        </pc:picChg>
      </pc:sldChg>
      <pc:sldChg chg="modSp">
        <pc:chgData name="Brad Ellis" userId="S::brad.ellis@cengn.ca::24a7a8be-25c8-4535-99b6-88248865dde9" providerId="AD" clId="Web-{18392556-F909-4DFC-B9AB-66D5D37AF48E}" dt="2021-11-15T18:49:28.838" v="18" actId="20577"/>
        <pc:sldMkLst>
          <pc:docMk/>
          <pc:sldMk cId="228448458" sldId="3599"/>
        </pc:sldMkLst>
        <pc:spChg chg="mod">
          <ac:chgData name="Brad Ellis" userId="S::brad.ellis@cengn.ca::24a7a8be-25c8-4535-99b6-88248865dde9" providerId="AD" clId="Web-{18392556-F909-4DFC-B9AB-66D5D37AF48E}" dt="2021-11-15T18:49:28.838" v="18" actId="20577"/>
          <ac:spMkLst>
            <pc:docMk/>
            <pc:sldMk cId="228448458" sldId="3599"/>
            <ac:spMk id="7" creationId="{F84C8CC4-962F-4D35-8941-D38F7ED6A739}"/>
          </ac:spMkLst>
        </pc:spChg>
      </pc:sldChg>
      <pc:sldChg chg="delAnim modAnim">
        <pc:chgData name="Brad Ellis" userId="S::brad.ellis@cengn.ca::24a7a8be-25c8-4535-99b6-88248865dde9" providerId="AD" clId="Web-{18392556-F909-4DFC-B9AB-66D5D37AF48E}" dt="2021-11-15T18:47:55.930" v="0"/>
        <pc:sldMkLst>
          <pc:docMk/>
          <pc:sldMk cId="3953711189" sldId="3600"/>
        </pc:sldMkLst>
      </pc:sldChg>
      <pc:sldChg chg="modSp delAnim modAnim">
        <pc:chgData name="Brad Ellis" userId="S::brad.ellis@cengn.ca::24a7a8be-25c8-4535-99b6-88248865dde9" providerId="AD" clId="Web-{18392556-F909-4DFC-B9AB-66D5D37AF48E}" dt="2021-11-15T18:50:49.496" v="24" actId="1076"/>
        <pc:sldMkLst>
          <pc:docMk/>
          <pc:sldMk cId="1585345426" sldId="3602"/>
        </pc:sldMkLst>
        <pc:spChg chg="mod">
          <ac:chgData name="Brad Ellis" userId="S::brad.ellis@cengn.ca::24a7a8be-25c8-4535-99b6-88248865dde9" providerId="AD" clId="Web-{18392556-F909-4DFC-B9AB-66D5D37AF48E}" dt="2021-11-15T18:50:36.465" v="21" actId="20577"/>
          <ac:spMkLst>
            <pc:docMk/>
            <pc:sldMk cId="1585345426" sldId="3602"/>
            <ac:spMk id="7" creationId="{F84C8CC4-962F-4D35-8941-D38F7ED6A739}"/>
          </ac:spMkLst>
        </pc:spChg>
        <pc:picChg chg="mod">
          <ac:chgData name="Brad Ellis" userId="S::brad.ellis@cengn.ca::24a7a8be-25c8-4535-99b6-88248865dde9" providerId="AD" clId="Web-{18392556-F909-4DFC-B9AB-66D5D37AF48E}" dt="2021-11-15T18:50:49.496" v="24" actId="1076"/>
          <ac:picMkLst>
            <pc:docMk/>
            <pc:sldMk cId="1585345426" sldId="3602"/>
            <ac:picMk id="4" creationId="{00000000-0000-0000-0000-000000000000}"/>
          </ac:picMkLst>
        </pc:picChg>
      </pc:sldChg>
      <pc:sldChg chg="modSp">
        <pc:chgData name="Brad Ellis" userId="S::brad.ellis@cengn.ca::24a7a8be-25c8-4535-99b6-88248865dde9" providerId="AD" clId="Web-{18392556-F909-4DFC-B9AB-66D5D37AF48E}" dt="2021-11-15T18:51:46.028" v="32" actId="20577"/>
        <pc:sldMkLst>
          <pc:docMk/>
          <pc:sldMk cId="2772370217" sldId="3603"/>
        </pc:sldMkLst>
        <pc:spChg chg="mod">
          <ac:chgData name="Brad Ellis" userId="S::brad.ellis@cengn.ca::24a7a8be-25c8-4535-99b6-88248865dde9" providerId="AD" clId="Web-{18392556-F909-4DFC-B9AB-66D5D37AF48E}" dt="2021-11-15T18:51:46.028" v="32" actId="20577"/>
          <ac:spMkLst>
            <pc:docMk/>
            <pc:sldMk cId="2772370217" sldId="3603"/>
            <ac:spMk id="9" creationId="{00000000-0000-0000-0000-000000000000}"/>
          </ac:spMkLst>
        </pc:spChg>
      </pc:sldChg>
    </pc:docChg>
  </pc:docChgLst>
  <pc:docChgLst>
    <pc:chgData name="Brad Ellis" userId="S::brad.ellis@cengn.ca::24a7a8be-25c8-4535-99b6-88248865dde9" providerId="AD" clId="Web-{6929B926-8660-DA18-5C6C-CB6F4C5F63DE}"/>
    <pc:docChg chg="addSld delSld modSld sldOrd">
      <pc:chgData name="Brad Ellis" userId="S::brad.ellis@cengn.ca::24a7a8be-25c8-4535-99b6-88248865dde9" providerId="AD" clId="Web-{6929B926-8660-DA18-5C6C-CB6F4C5F63DE}" dt="2021-10-15T17:06:34.230" v="2569"/>
      <pc:docMkLst>
        <pc:docMk/>
      </pc:docMkLst>
      <pc:sldChg chg="addSp delSp modSp">
        <pc:chgData name="Brad Ellis" userId="S::brad.ellis@cengn.ca::24a7a8be-25c8-4535-99b6-88248865dde9" providerId="AD" clId="Web-{6929B926-8660-DA18-5C6C-CB6F4C5F63DE}" dt="2021-10-15T17:03:00.079" v="2535"/>
        <pc:sldMkLst>
          <pc:docMk/>
          <pc:sldMk cId="610161821" sldId="261"/>
        </pc:sldMkLst>
        <pc:spChg chg="add del mod">
          <ac:chgData name="Brad Ellis" userId="S::brad.ellis@cengn.ca::24a7a8be-25c8-4535-99b6-88248865dde9" providerId="AD" clId="Web-{6929B926-8660-DA18-5C6C-CB6F4C5F63DE}" dt="2021-10-15T17:02:51.048" v="2531"/>
          <ac:spMkLst>
            <pc:docMk/>
            <pc:sldMk cId="610161821" sldId="261"/>
            <ac:spMk id="3" creationId="{C82BE0FA-4D1C-4B3C-B602-5BFDD67FB5DF}"/>
          </ac:spMkLst>
        </pc:spChg>
        <pc:spChg chg="add del mod">
          <ac:chgData name="Brad Ellis" userId="S::brad.ellis@cengn.ca::24a7a8be-25c8-4535-99b6-88248865dde9" providerId="AD" clId="Web-{6929B926-8660-DA18-5C6C-CB6F4C5F63DE}" dt="2021-10-15T17:02:56.392" v="2534"/>
          <ac:spMkLst>
            <pc:docMk/>
            <pc:sldMk cId="610161821" sldId="261"/>
            <ac:spMk id="5" creationId="{498699CA-20FE-40B5-8810-3FF7B7D2A4F9}"/>
          </ac:spMkLst>
        </pc:spChg>
        <pc:spChg chg="add mod">
          <ac:chgData name="Brad Ellis" userId="S::brad.ellis@cengn.ca::24a7a8be-25c8-4535-99b6-88248865dde9" providerId="AD" clId="Web-{6929B926-8660-DA18-5C6C-CB6F4C5F63DE}" dt="2021-10-15T17:03:00.079" v="2535"/>
          <ac:spMkLst>
            <pc:docMk/>
            <pc:sldMk cId="610161821" sldId="261"/>
            <ac:spMk id="6" creationId="{D3B98286-02AE-465D-B354-4BC686E60A98}"/>
          </ac:spMkLst>
        </pc:spChg>
      </pc:sldChg>
      <pc:sldChg chg="modSp">
        <pc:chgData name="Brad Ellis" userId="S::brad.ellis@cengn.ca::24a7a8be-25c8-4535-99b6-88248865dde9" providerId="AD" clId="Web-{6929B926-8660-DA18-5C6C-CB6F4C5F63DE}" dt="2021-10-14T21:10:56.288" v="1266" actId="20577"/>
        <pc:sldMkLst>
          <pc:docMk/>
          <pc:sldMk cId="623630583" sldId="264"/>
        </pc:sldMkLst>
        <pc:spChg chg="mod">
          <ac:chgData name="Brad Ellis" userId="S::brad.ellis@cengn.ca::24a7a8be-25c8-4535-99b6-88248865dde9" providerId="AD" clId="Web-{6929B926-8660-DA18-5C6C-CB6F4C5F63DE}" dt="2021-10-14T21:10:56.288" v="1266" actId="20577"/>
          <ac:spMkLst>
            <pc:docMk/>
            <pc:sldMk cId="623630583" sldId="264"/>
            <ac:spMk id="3" creationId="{06CC7AE8-DE38-1642-B620-B2CCCDB561E3}"/>
          </ac:spMkLst>
        </pc:spChg>
      </pc:sldChg>
      <pc:sldChg chg="modSp">
        <pc:chgData name="Brad Ellis" userId="S::brad.ellis@cengn.ca::24a7a8be-25c8-4535-99b6-88248865dde9" providerId="AD" clId="Web-{6929B926-8660-DA18-5C6C-CB6F4C5F63DE}" dt="2021-10-15T17:05:04.319" v="2557" actId="20577"/>
        <pc:sldMkLst>
          <pc:docMk/>
          <pc:sldMk cId="2431933750" sldId="265"/>
        </pc:sldMkLst>
        <pc:spChg chg="mod">
          <ac:chgData name="Brad Ellis" userId="S::brad.ellis@cengn.ca::24a7a8be-25c8-4535-99b6-88248865dde9" providerId="AD" clId="Web-{6929B926-8660-DA18-5C6C-CB6F4C5F63DE}" dt="2021-10-14T21:14:26.032" v="1276" actId="20577"/>
          <ac:spMkLst>
            <pc:docMk/>
            <pc:sldMk cId="2431933750" sldId="265"/>
            <ac:spMk id="2" creationId="{0052A1E7-A158-6D4E-8133-7FEF45652055}"/>
          </ac:spMkLst>
        </pc:spChg>
        <pc:spChg chg="mod">
          <ac:chgData name="Brad Ellis" userId="S::brad.ellis@cengn.ca::24a7a8be-25c8-4535-99b6-88248865dde9" providerId="AD" clId="Web-{6929B926-8660-DA18-5C6C-CB6F4C5F63DE}" dt="2021-10-15T17:05:04.319" v="2557" actId="20577"/>
          <ac:spMkLst>
            <pc:docMk/>
            <pc:sldMk cId="2431933750" sldId="265"/>
            <ac:spMk id="4" creationId="{BAC708A3-D5CF-A941-ADBB-03513DFA2A40}"/>
          </ac:spMkLst>
        </pc:spChg>
      </pc:sldChg>
      <pc:sldChg chg="addSp delSp modSp">
        <pc:chgData name="Brad Ellis" userId="S::brad.ellis@cengn.ca::24a7a8be-25c8-4535-99b6-88248865dde9" providerId="AD" clId="Web-{6929B926-8660-DA18-5C6C-CB6F4C5F63DE}" dt="2021-10-15T17:06:08.119" v="2566" actId="20577"/>
        <pc:sldMkLst>
          <pc:docMk/>
          <pc:sldMk cId="1221883839" sldId="267"/>
        </pc:sldMkLst>
        <pc:spChg chg="add del mod">
          <ac:chgData name="Brad Ellis" userId="S::brad.ellis@cengn.ca::24a7a8be-25c8-4535-99b6-88248865dde9" providerId="AD" clId="Web-{6929B926-8660-DA18-5C6C-CB6F4C5F63DE}" dt="2021-10-15T17:06:08.119" v="2566" actId="20577"/>
          <ac:spMkLst>
            <pc:docMk/>
            <pc:sldMk cId="1221883839" sldId="267"/>
            <ac:spMk id="5" creationId="{146CD8B8-568A-1E47-B303-8ED4E6E59DC6}"/>
          </ac:spMkLst>
        </pc:spChg>
        <pc:spChg chg="add del mod">
          <ac:chgData name="Brad Ellis" userId="S::brad.ellis@cengn.ca::24a7a8be-25c8-4535-99b6-88248865dde9" providerId="AD" clId="Web-{6929B926-8660-DA18-5C6C-CB6F4C5F63DE}" dt="2021-10-15T17:05:35.961" v="2562"/>
          <ac:spMkLst>
            <pc:docMk/>
            <pc:sldMk cId="1221883839" sldId="267"/>
            <ac:spMk id="6" creationId="{CA9B73F2-7C2C-4FC2-A591-F2DF971B14DA}"/>
          </ac:spMkLst>
        </pc:spChg>
      </pc:sldChg>
      <pc:sldChg chg="addSp delSp modSp">
        <pc:chgData name="Brad Ellis" userId="S::brad.ellis@cengn.ca::24a7a8be-25c8-4535-99b6-88248865dde9" providerId="AD" clId="Web-{6929B926-8660-DA18-5C6C-CB6F4C5F63DE}" dt="2021-10-15T17:04:50.866" v="2555"/>
        <pc:sldMkLst>
          <pc:docMk/>
          <pc:sldMk cId="495198230" sldId="269"/>
        </pc:sldMkLst>
        <pc:spChg chg="add mod">
          <ac:chgData name="Brad Ellis" userId="S::brad.ellis@cengn.ca::24a7a8be-25c8-4535-99b6-88248865dde9" providerId="AD" clId="Web-{6929B926-8660-DA18-5C6C-CB6F4C5F63DE}" dt="2021-10-15T17:04:50.866" v="2555"/>
          <ac:spMkLst>
            <pc:docMk/>
            <pc:sldMk cId="495198230" sldId="269"/>
            <ac:spMk id="4" creationId="{9BCC7E78-1CCB-48EB-AF60-3F8F994A0738}"/>
          </ac:spMkLst>
        </pc:spChg>
        <pc:spChg chg="del">
          <ac:chgData name="Brad Ellis" userId="S::brad.ellis@cengn.ca::24a7a8be-25c8-4535-99b6-88248865dde9" providerId="AD" clId="Web-{6929B926-8660-DA18-5C6C-CB6F4C5F63DE}" dt="2021-10-15T17:04:50.178" v="2554"/>
          <ac:spMkLst>
            <pc:docMk/>
            <pc:sldMk cId="495198230" sldId="269"/>
            <ac:spMk id="7" creationId="{9495E0BD-0C59-0346-BA75-4405C481299E}"/>
          </ac:spMkLst>
        </pc:spChg>
      </pc:sldChg>
      <pc:sldChg chg="addSp delSp modSp">
        <pc:chgData name="Brad Ellis" userId="S::brad.ellis@cengn.ca::24a7a8be-25c8-4535-99b6-88248865dde9" providerId="AD" clId="Web-{6929B926-8660-DA18-5C6C-CB6F4C5F63DE}" dt="2021-10-15T17:04:46.959" v="2553"/>
        <pc:sldMkLst>
          <pc:docMk/>
          <pc:sldMk cId="2850905886" sldId="270"/>
        </pc:sldMkLst>
        <pc:spChg chg="del mod">
          <ac:chgData name="Brad Ellis" userId="S::brad.ellis@cengn.ca::24a7a8be-25c8-4535-99b6-88248865dde9" providerId="AD" clId="Web-{6929B926-8660-DA18-5C6C-CB6F4C5F63DE}" dt="2021-10-15T17:04:45.647" v="2552"/>
          <ac:spMkLst>
            <pc:docMk/>
            <pc:sldMk cId="2850905886" sldId="270"/>
            <ac:spMk id="7" creationId="{389AA20C-7B5A-1641-9B65-B0CD75FDFFEE}"/>
          </ac:spMkLst>
        </pc:spChg>
        <pc:spChg chg="add mod">
          <ac:chgData name="Brad Ellis" userId="S::brad.ellis@cengn.ca::24a7a8be-25c8-4535-99b6-88248865dde9" providerId="AD" clId="Web-{6929B926-8660-DA18-5C6C-CB6F4C5F63DE}" dt="2021-10-15T17:04:46.959" v="2553"/>
          <ac:spMkLst>
            <pc:docMk/>
            <pc:sldMk cId="2850905886" sldId="270"/>
            <ac:spMk id="20" creationId="{42226FDE-61E4-4949-80C9-48E0615C83DF}"/>
          </ac:spMkLst>
        </pc:spChg>
      </pc:sldChg>
      <pc:sldChg chg="addSp delSp modSp">
        <pc:chgData name="Brad Ellis" userId="S::brad.ellis@cengn.ca::24a7a8be-25c8-4535-99b6-88248865dde9" providerId="AD" clId="Web-{6929B926-8660-DA18-5C6C-CB6F4C5F63DE}" dt="2021-10-15T17:04:24.802" v="2544"/>
        <pc:sldMkLst>
          <pc:docMk/>
          <pc:sldMk cId="3760478082" sldId="271"/>
        </pc:sldMkLst>
        <pc:spChg chg="del">
          <ac:chgData name="Brad Ellis" userId="S::brad.ellis@cengn.ca::24a7a8be-25c8-4535-99b6-88248865dde9" providerId="AD" clId="Web-{6929B926-8660-DA18-5C6C-CB6F4C5F63DE}" dt="2021-10-15T17:04:23.552" v="2543"/>
          <ac:spMkLst>
            <pc:docMk/>
            <pc:sldMk cId="3760478082" sldId="271"/>
            <ac:spMk id="6" creationId="{08B4C8E5-D408-EA4E-99D6-947A00A220E2}"/>
          </ac:spMkLst>
        </pc:spChg>
        <pc:spChg chg="add mod">
          <ac:chgData name="Brad Ellis" userId="S::brad.ellis@cengn.ca::24a7a8be-25c8-4535-99b6-88248865dde9" providerId="AD" clId="Web-{6929B926-8660-DA18-5C6C-CB6F4C5F63DE}" dt="2021-10-15T17:04:24.802" v="2544"/>
          <ac:spMkLst>
            <pc:docMk/>
            <pc:sldMk cId="3760478082" sldId="271"/>
            <ac:spMk id="14" creationId="{FF209C8D-63D5-4BF5-9DFE-2F5F5864F55E}"/>
          </ac:spMkLst>
        </pc:spChg>
      </pc:sldChg>
      <pc:sldChg chg="addSp delSp modSp">
        <pc:chgData name="Brad Ellis" userId="S::brad.ellis@cengn.ca::24a7a8be-25c8-4535-99b6-88248865dde9" providerId="AD" clId="Web-{6929B926-8660-DA18-5C6C-CB6F4C5F63DE}" dt="2021-10-15T17:03:59.066" v="2542"/>
        <pc:sldMkLst>
          <pc:docMk/>
          <pc:sldMk cId="3430088199" sldId="275"/>
        </pc:sldMkLst>
        <pc:spChg chg="del">
          <ac:chgData name="Brad Ellis" userId="S::brad.ellis@cengn.ca::24a7a8be-25c8-4535-99b6-88248865dde9" providerId="AD" clId="Web-{6929B926-8660-DA18-5C6C-CB6F4C5F63DE}" dt="2021-10-15T17:03:57.066" v="2541"/>
          <ac:spMkLst>
            <pc:docMk/>
            <pc:sldMk cId="3430088199" sldId="275"/>
            <ac:spMk id="4" creationId="{F7BA6E4F-1059-B44F-A608-00319699F747}"/>
          </ac:spMkLst>
        </pc:spChg>
        <pc:spChg chg="add mod">
          <ac:chgData name="Brad Ellis" userId="S::brad.ellis@cengn.ca::24a7a8be-25c8-4535-99b6-88248865dde9" providerId="AD" clId="Web-{6929B926-8660-DA18-5C6C-CB6F4C5F63DE}" dt="2021-10-15T17:03:59.066" v="2542"/>
          <ac:spMkLst>
            <pc:docMk/>
            <pc:sldMk cId="3430088199" sldId="275"/>
            <ac:spMk id="6" creationId="{DDA7C829-7DEB-419E-95C5-850D0BADD3B9}"/>
          </ac:spMkLst>
        </pc:spChg>
      </pc:sldChg>
      <pc:sldChg chg="addSp delSp modSp">
        <pc:chgData name="Brad Ellis" userId="S::brad.ellis@cengn.ca::24a7a8be-25c8-4535-99b6-88248865dde9" providerId="AD" clId="Web-{6929B926-8660-DA18-5C6C-CB6F4C5F63DE}" dt="2021-10-15T17:04:40.506" v="2550"/>
        <pc:sldMkLst>
          <pc:docMk/>
          <pc:sldMk cId="1647282702" sldId="276"/>
        </pc:sldMkLst>
        <pc:spChg chg="del">
          <ac:chgData name="Brad Ellis" userId="S::brad.ellis@cengn.ca::24a7a8be-25c8-4535-99b6-88248865dde9" providerId="AD" clId="Web-{6929B926-8660-DA18-5C6C-CB6F4C5F63DE}" dt="2021-10-15T17:04:39.334" v="2549"/>
          <ac:spMkLst>
            <pc:docMk/>
            <pc:sldMk cId="1647282702" sldId="276"/>
            <ac:spMk id="4" creationId="{AF028E70-4004-2342-9EC5-D3A89113F4ED}"/>
          </ac:spMkLst>
        </pc:spChg>
        <pc:spChg chg="add mod">
          <ac:chgData name="Brad Ellis" userId="S::brad.ellis@cengn.ca::24a7a8be-25c8-4535-99b6-88248865dde9" providerId="AD" clId="Web-{6929B926-8660-DA18-5C6C-CB6F4C5F63DE}" dt="2021-10-15T17:04:40.506" v="2550"/>
          <ac:spMkLst>
            <pc:docMk/>
            <pc:sldMk cId="1647282702" sldId="276"/>
            <ac:spMk id="26" creationId="{4A5F1386-E608-4D7E-8190-54D523914720}"/>
          </ac:spMkLst>
        </pc:spChg>
      </pc:sldChg>
      <pc:sldChg chg="addSp delSp modSp">
        <pc:chgData name="Brad Ellis" userId="S::brad.ellis@cengn.ca::24a7a8be-25c8-4535-99b6-88248865dde9" providerId="AD" clId="Web-{6929B926-8660-DA18-5C6C-CB6F4C5F63DE}" dt="2021-10-15T17:04:34.849" v="2548"/>
        <pc:sldMkLst>
          <pc:docMk/>
          <pc:sldMk cId="2903205680" sldId="277"/>
        </pc:sldMkLst>
        <pc:spChg chg="add mod">
          <ac:chgData name="Brad Ellis" userId="S::brad.ellis@cengn.ca::24a7a8be-25c8-4535-99b6-88248865dde9" providerId="AD" clId="Web-{6929B926-8660-DA18-5C6C-CB6F4C5F63DE}" dt="2021-10-15T17:04:34.849" v="2548"/>
          <ac:spMkLst>
            <pc:docMk/>
            <pc:sldMk cId="2903205680" sldId="277"/>
            <ac:spMk id="3" creationId="{B9FA12D7-2485-4BF8-AB19-3D3E8A27D883}"/>
          </ac:spMkLst>
        </pc:spChg>
        <pc:spChg chg="del">
          <ac:chgData name="Brad Ellis" userId="S::brad.ellis@cengn.ca::24a7a8be-25c8-4535-99b6-88248865dde9" providerId="AD" clId="Web-{6929B926-8660-DA18-5C6C-CB6F4C5F63DE}" dt="2021-10-15T17:04:33.912" v="2547"/>
          <ac:spMkLst>
            <pc:docMk/>
            <pc:sldMk cId="2903205680" sldId="277"/>
            <ac:spMk id="8" creationId="{37A75757-2E51-9842-AB96-FA9B054E1E02}"/>
          </ac:spMkLst>
        </pc:spChg>
      </pc:sldChg>
      <pc:sldChg chg="addSp delSp modSp">
        <pc:chgData name="Brad Ellis" userId="S::brad.ellis@cengn.ca::24a7a8be-25c8-4535-99b6-88248865dde9" providerId="AD" clId="Web-{6929B926-8660-DA18-5C6C-CB6F4C5F63DE}" dt="2021-10-15T17:04:32.537" v="2546"/>
        <pc:sldMkLst>
          <pc:docMk/>
          <pc:sldMk cId="2503501237" sldId="278"/>
        </pc:sldMkLst>
        <pc:spChg chg="add mod">
          <ac:chgData name="Brad Ellis" userId="S::brad.ellis@cengn.ca::24a7a8be-25c8-4535-99b6-88248865dde9" providerId="AD" clId="Web-{6929B926-8660-DA18-5C6C-CB6F4C5F63DE}" dt="2021-10-15T17:04:32.537" v="2546"/>
          <ac:spMkLst>
            <pc:docMk/>
            <pc:sldMk cId="2503501237" sldId="278"/>
            <ac:spMk id="3" creationId="{519942C1-AA1D-455D-BC10-86C1C3A9026E}"/>
          </ac:spMkLst>
        </pc:spChg>
        <pc:spChg chg="del">
          <ac:chgData name="Brad Ellis" userId="S::brad.ellis@cengn.ca::24a7a8be-25c8-4535-99b6-88248865dde9" providerId="AD" clId="Web-{6929B926-8660-DA18-5C6C-CB6F4C5F63DE}" dt="2021-10-15T17:04:29.974" v="2545"/>
          <ac:spMkLst>
            <pc:docMk/>
            <pc:sldMk cId="2503501237" sldId="278"/>
            <ac:spMk id="11" creationId="{DA63D4A7-291A-514B-974C-21B2FCD97B86}"/>
          </ac:spMkLst>
        </pc:spChg>
      </pc:sldChg>
      <pc:sldChg chg="modSp">
        <pc:chgData name="Brad Ellis" userId="S::brad.ellis@cengn.ca::24a7a8be-25c8-4535-99b6-88248865dde9" providerId="AD" clId="Web-{6929B926-8660-DA18-5C6C-CB6F4C5F63DE}" dt="2021-10-15T17:03:26.096" v="2536" actId="14100"/>
        <pc:sldMkLst>
          <pc:docMk/>
          <pc:sldMk cId="1645222144" sldId="279"/>
        </pc:sldMkLst>
        <pc:spChg chg="mod">
          <ac:chgData name="Brad Ellis" userId="S::brad.ellis@cengn.ca::24a7a8be-25c8-4535-99b6-88248865dde9" providerId="AD" clId="Web-{6929B926-8660-DA18-5C6C-CB6F4C5F63DE}" dt="2021-10-15T17:03:26.096" v="2536" actId="14100"/>
          <ac:spMkLst>
            <pc:docMk/>
            <pc:sldMk cId="1645222144" sldId="279"/>
            <ac:spMk id="4" creationId="{3F7FB3A8-69BD-814E-B34A-0D21CD82527C}"/>
          </ac:spMkLst>
        </pc:spChg>
      </pc:sldChg>
      <pc:sldChg chg="addSp delSp">
        <pc:chgData name="Brad Ellis" userId="S::brad.ellis@cengn.ca::24a7a8be-25c8-4535-99b6-88248865dde9" providerId="AD" clId="Web-{6929B926-8660-DA18-5C6C-CB6F4C5F63DE}" dt="2021-10-15T17:03:43.081" v="2540"/>
        <pc:sldMkLst>
          <pc:docMk/>
          <pc:sldMk cId="2800308829" sldId="282"/>
        </pc:sldMkLst>
        <pc:spChg chg="add del">
          <ac:chgData name="Brad Ellis" userId="S::brad.ellis@cengn.ca::24a7a8be-25c8-4535-99b6-88248865dde9" providerId="AD" clId="Web-{6929B926-8660-DA18-5C6C-CB6F4C5F63DE}" dt="2021-10-15T17:03:37.112" v="2538"/>
          <ac:spMkLst>
            <pc:docMk/>
            <pc:sldMk cId="2800308829" sldId="282"/>
            <ac:spMk id="4" creationId="{6878BFD2-B1AF-4DA9-B458-9AFE5DE52CB7}"/>
          </ac:spMkLst>
        </pc:spChg>
        <pc:spChg chg="add del">
          <ac:chgData name="Brad Ellis" userId="S::brad.ellis@cengn.ca::24a7a8be-25c8-4535-99b6-88248865dde9" providerId="AD" clId="Web-{6929B926-8660-DA18-5C6C-CB6F4C5F63DE}" dt="2021-10-15T17:03:43.081" v="2540"/>
          <ac:spMkLst>
            <pc:docMk/>
            <pc:sldMk cId="2800308829" sldId="282"/>
            <ac:spMk id="5" creationId="{9896A5BF-A5EE-450D-8F27-9DAA9FD47613}"/>
          </ac:spMkLst>
        </pc:spChg>
      </pc:sldChg>
      <pc:sldChg chg="modSp new del">
        <pc:chgData name="Brad Ellis" userId="S::brad.ellis@cengn.ca::24a7a8be-25c8-4535-99b6-88248865dde9" providerId="AD" clId="Web-{6929B926-8660-DA18-5C6C-CB6F4C5F63DE}" dt="2021-10-14T15:18:21.837" v="84"/>
        <pc:sldMkLst>
          <pc:docMk/>
          <pc:sldMk cId="2444949459" sldId="3561"/>
        </pc:sldMkLst>
        <pc:spChg chg="mod">
          <ac:chgData name="Brad Ellis" userId="S::brad.ellis@cengn.ca::24a7a8be-25c8-4535-99b6-88248865dde9" providerId="AD" clId="Web-{6929B926-8660-DA18-5C6C-CB6F4C5F63DE}" dt="2021-10-14T14:29:39.390" v="13" actId="20577"/>
          <ac:spMkLst>
            <pc:docMk/>
            <pc:sldMk cId="2444949459" sldId="3561"/>
            <ac:spMk id="2" creationId="{FC62443A-BBB8-4EC4-BACC-B77ED0D54EF3}"/>
          </ac:spMkLst>
        </pc:spChg>
      </pc:sldChg>
      <pc:sldChg chg="modSp new del">
        <pc:chgData name="Brad Ellis" userId="S::brad.ellis@cengn.ca::24a7a8be-25c8-4535-99b6-88248865dde9" providerId="AD" clId="Web-{6929B926-8660-DA18-5C6C-CB6F4C5F63DE}" dt="2021-10-14T15:27:03.908" v="248"/>
        <pc:sldMkLst>
          <pc:docMk/>
          <pc:sldMk cId="477808092" sldId="3562"/>
        </pc:sldMkLst>
        <pc:spChg chg="mod">
          <ac:chgData name="Brad Ellis" userId="S::brad.ellis@cengn.ca::24a7a8be-25c8-4535-99b6-88248865dde9" providerId="AD" clId="Web-{6929B926-8660-DA18-5C6C-CB6F4C5F63DE}" dt="2021-10-14T14:31:11.348" v="33" actId="20577"/>
          <ac:spMkLst>
            <pc:docMk/>
            <pc:sldMk cId="477808092" sldId="3562"/>
            <ac:spMk id="2" creationId="{332910B4-23CB-4BBF-BFD8-B72978D01CF6}"/>
          </ac:spMkLst>
        </pc:spChg>
      </pc:sldChg>
      <pc:sldChg chg="modSp new del">
        <pc:chgData name="Brad Ellis" userId="S::brad.ellis@cengn.ca::24a7a8be-25c8-4535-99b6-88248865dde9" providerId="AD" clId="Web-{6929B926-8660-DA18-5C6C-CB6F4C5F63DE}" dt="2021-10-14T17:39:33.080" v="604"/>
        <pc:sldMkLst>
          <pc:docMk/>
          <pc:sldMk cId="2202818065" sldId="3563"/>
        </pc:sldMkLst>
        <pc:spChg chg="mod">
          <ac:chgData name="Brad Ellis" userId="S::brad.ellis@cengn.ca::24a7a8be-25c8-4535-99b6-88248865dde9" providerId="AD" clId="Web-{6929B926-8660-DA18-5C6C-CB6F4C5F63DE}" dt="2021-10-14T14:31:26.958" v="50" actId="20577"/>
          <ac:spMkLst>
            <pc:docMk/>
            <pc:sldMk cId="2202818065" sldId="3563"/>
            <ac:spMk id="2" creationId="{69237BBC-CC61-4A88-B49E-9EACC003F731}"/>
          </ac:spMkLst>
        </pc:spChg>
      </pc:sldChg>
      <pc:sldChg chg="modSp new del">
        <pc:chgData name="Brad Ellis" userId="S::brad.ellis@cengn.ca::24a7a8be-25c8-4535-99b6-88248865dde9" providerId="AD" clId="Web-{6929B926-8660-DA18-5C6C-CB6F4C5F63DE}" dt="2021-10-14T18:51:48.472" v="951"/>
        <pc:sldMkLst>
          <pc:docMk/>
          <pc:sldMk cId="1992388460" sldId="3564"/>
        </pc:sldMkLst>
        <pc:spChg chg="mod">
          <ac:chgData name="Brad Ellis" userId="S::brad.ellis@cengn.ca::24a7a8be-25c8-4535-99b6-88248865dde9" providerId="AD" clId="Web-{6929B926-8660-DA18-5C6C-CB6F4C5F63DE}" dt="2021-10-14T14:31:38.115" v="61" actId="20577"/>
          <ac:spMkLst>
            <pc:docMk/>
            <pc:sldMk cId="1992388460" sldId="3564"/>
            <ac:spMk id="2" creationId="{62D07FAE-73D0-413F-BD5C-A6043E829F1C}"/>
          </ac:spMkLst>
        </pc:spChg>
      </pc:sldChg>
      <pc:sldChg chg="addSp delSp modSp new del">
        <pc:chgData name="Brad Ellis" userId="S::brad.ellis@cengn.ca::24a7a8be-25c8-4535-99b6-88248865dde9" providerId="AD" clId="Web-{6929B926-8660-DA18-5C6C-CB6F4C5F63DE}" dt="2021-10-14T21:16:51.602" v="1330"/>
        <pc:sldMkLst>
          <pc:docMk/>
          <pc:sldMk cId="2768122100" sldId="3565"/>
        </pc:sldMkLst>
        <pc:spChg chg="mod">
          <ac:chgData name="Brad Ellis" userId="S::brad.ellis@cengn.ca::24a7a8be-25c8-4535-99b6-88248865dde9" providerId="AD" clId="Web-{6929B926-8660-DA18-5C6C-CB6F4C5F63DE}" dt="2021-10-14T21:15:28.785" v="1299" actId="20577"/>
          <ac:spMkLst>
            <pc:docMk/>
            <pc:sldMk cId="2768122100" sldId="3565"/>
            <ac:spMk id="2" creationId="{F322B579-D482-4CF6-890C-C7F7DD1D6F01}"/>
          </ac:spMkLst>
        </pc:spChg>
        <pc:spChg chg="del mod">
          <ac:chgData name="Brad Ellis" userId="S::brad.ellis@cengn.ca::24a7a8be-25c8-4535-99b6-88248865dde9" providerId="AD" clId="Web-{6929B926-8660-DA18-5C6C-CB6F4C5F63DE}" dt="2021-10-14T21:15:02.097" v="1288"/>
          <ac:spMkLst>
            <pc:docMk/>
            <pc:sldMk cId="2768122100" sldId="3565"/>
            <ac:spMk id="4" creationId="{DD498163-2FBE-4ECC-987D-C40790F65290}"/>
          </ac:spMkLst>
        </pc:spChg>
        <pc:spChg chg="add mod">
          <ac:chgData name="Brad Ellis" userId="S::brad.ellis@cengn.ca::24a7a8be-25c8-4535-99b6-88248865dde9" providerId="AD" clId="Web-{6929B926-8660-DA18-5C6C-CB6F4C5F63DE}" dt="2021-10-14T21:15:02.737" v="1289"/>
          <ac:spMkLst>
            <pc:docMk/>
            <pc:sldMk cId="2768122100" sldId="3565"/>
            <ac:spMk id="6" creationId="{472D133B-A67C-4F20-A63A-2A90037FEE7A}"/>
          </ac:spMkLst>
        </pc:spChg>
      </pc:sldChg>
      <pc:sldChg chg="addSp delSp modSp new del">
        <pc:chgData name="Brad Ellis" userId="S::brad.ellis@cengn.ca::24a7a8be-25c8-4535-99b6-88248865dde9" providerId="AD" clId="Web-{6929B926-8660-DA18-5C6C-CB6F4C5F63DE}" dt="2021-10-14T21:16:51.586" v="1328"/>
        <pc:sldMkLst>
          <pc:docMk/>
          <pc:sldMk cId="1743809389" sldId="3566"/>
        </pc:sldMkLst>
        <pc:spChg chg="mod">
          <ac:chgData name="Brad Ellis" userId="S::brad.ellis@cengn.ca::24a7a8be-25c8-4535-99b6-88248865dde9" providerId="AD" clId="Web-{6929B926-8660-DA18-5C6C-CB6F4C5F63DE}" dt="2021-10-14T14:39:23.841" v="78" actId="20577"/>
          <ac:spMkLst>
            <pc:docMk/>
            <pc:sldMk cId="1743809389" sldId="3566"/>
            <ac:spMk id="2" creationId="{0F9A8318-7BFE-40F8-8E2A-200177AA500F}"/>
          </ac:spMkLst>
        </pc:spChg>
        <pc:spChg chg="del mod">
          <ac:chgData name="Brad Ellis" userId="S::brad.ellis@cengn.ca::24a7a8be-25c8-4535-99b6-88248865dde9" providerId="AD" clId="Web-{6929B926-8660-DA18-5C6C-CB6F4C5F63DE}" dt="2021-10-14T21:15:06.128" v="1290"/>
          <ac:spMkLst>
            <pc:docMk/>
            <pc:sldMk cId="1743809389" sldId="3566"/>
            <ac:spMk id="4" creationId="{B846F7F5-FB75-408A-B688-654FD9DBC3D9}"/>
          </ac:spMkLst>
        </pc:spChg>
        <pc:spChg chg="add mod">
          <ac:chgData name="Brad Ellis" userId="S::brad.ellis@cengn.ca::24a7a8be-25c8-4535-99b6-88248865dde9" providerId="AD" clId="Web-{6929B926-8660-DA18-5C6C-CB6F4C5F63DE}" dt="2021-10-14T21:15:07.019" v="1291"/>
          <ac:spMkLst>
            <pc:docMk/>
            <pc:sldMk cId="1743809389" sldId="3566"/>
            <ac:spMk id="6" creationId="{DEF1BE19-4493-44C0-A801-026616424304}"/>
          </ac:spMkLst>
        </pc:spChg>
      </pc:sldChg>
      <pc:sldChg chg="modSp add del ord replId">
        <pc:chgData name="Brad Ellis" userId="S::brad.ellis@cengn.ca::24a7a8be-25c8-4535-99b6-88248865dde9" providerId="AD" clId="Web-{6929B926-8660-DA18-5C6C-CB6F4C5F63DE}" dt="2021-10-14T15:46:35.838" v="313"/>
        <pc:sldMkLst>
          <pc:docMk/>
          <pc:sldMk cId="2349891544" sldId="3567"/>
        </pc:sldMkLst>
        <pc:spChg chg="mod">
          <ac:chgData name="Brad Ellis" userId="S::brad.ellis@cengn.ca::24a7a8be-25c8-4535-99b6-88248865dde9" providerId="AD" clId="Web-{6929B926-8660-DA18-5C6C-CB6F4C5F63DE}" dt="2021-10-14T15:42:04.404" v="297" actId="20577"/>
          <ac:spMkLst>
            <pc:docMk/>
            <pc:sldMk cId="2349891544" sldId="3567"/>
            <ac:spMk id="2" creationId="{BD6BD8FC-D28A-6C49-97DB-963A7EAA647A}"/>
          </ac:spMkLst>
        </pc:spChg>
        <pc:spChg chg="mod">
          <ac:chgData name="Brad Ellis" userId="S::brad.ellis@cengn.ca::24a7a8be-25c8-4535-99b6-88248865dde9" providerId="AD" clId="Web-{6929B926-8660-DA18-5C6C-CB6F4C5F63DE}" dt="2021-10-14T15:25:42.436" v="244" actId="20577"/>
          <ac:spMkLst>
            <pc:docMk/>
            <pc:sldMk cId="2349891544" sldId="3567"/>
            <ac:spMk id="3" creationId="{D2983B0B-7559-674B-9888-A409321E90FD}"/>
          </ac:spMkLst>
        </pc:spChg>
      </pc:sldChg>
      <pc:sldChg chg="addSp delSp modSp add replId">
        <pc:chgData name="Brad Ellis" userId="S::brad.ellis@cengn.ca::24a7a8be-25c8-4535-99b6-88248865dde9" providerId="AD" clId="Web-{6929B926-8660-DA18-5C6C-CB6F4C5F63DE}" dt="2021-10-14T21:14:41.939" v="1279" actId="14100"/>
        <pc:sldMkLst>
          <pc:docMk/>
          <pc:sldMk cId="3740939317" sldId="3568"/>
        </pc:sldMkLst>
        <pc:spChg chg="mod">
          <ac:chgData name="Brad Ellis" userId="S::brad.ellis@cengn.ca::24a7a8be-25c8-4535-99b6-88248865dde9" providerId="AD" clId="Web-{6929B926-8660-DA18-5C6C-CB6F4C5F63DE}" dt="2021-10-14T15:42:09.326" v="308" actId="20577"/>
          <ac:spMkLst>
            <pc:docMk/>
            <pc:sldMk cId="3740939317" sldId="3568"/>
            <ac:spMk id="2" creationId="{BD6BD8FC-D28A-6C49-97DB-963A7EAA647A}"/>
          </ac:spMkLst>
        </pc:spChg>
        <pc:spChg chg="mod">
          <ac:chgData name="Brad Ellis" userId="S::brad.ellis@cengn.ca::24a7a8be-25c8-4535-99b6-88248865dde9" providerId="AD" clId="Web-{6929B926-8660-DA18-5C6C-CB6F4C5F63DE}" dt="2021-10-14T15:42:58.656" v="310" actId="1076"/>
          <ac:spMkLst>
            <pc:docMk/>
            <pc:sldMk cId="3740939317" sldId="3568"/>
            <ac:spMk id="3" creationId="{D2983B0B-7559-674B-9888-A409321E90FD}"/>
          </ac:spMkLst>
        </pc:spChg>
        <pc:spChg chg="mod">
          <ac:chgData name="Brad Ellis" userId="S::brad.ellis@cengn.ca::24a7a8be-25c8-4535-99b6-88248865dde9" providerId="AD" clId="Web-{6929B926-8660-DA18-5C6C-CB6F4C5F63DE}" dt="2021-10-14T21:14:41.939" v="1279" actId="14100"/>
          <ac:spMkLst>
            <pc:docMk/>
            <pc:sldMk cId="3740939317" sldId="3568"/>
            <ac:spMk id="4" creationId="{F7BA6E4F-1059-B44F-A608-00319699F747}"/>
          </ac:spMkLst>
        </pc:spChg>
        <pc:picChg chg="add del mod">
          <ac:chgData name="Brad Ellis" userId="S::brad.ellis@cengn.ca::24a7a8be-25c8-4535-99b6-88248865dde9" providerId="AD" clId="Web-{6929B926-8660-DA18-5C6C-CB6F4C5F63DE}" dt="2021-10-14T15:41:00.088" v="268"/>
          <ac:picMkLst>
            <pc:docMk/>
            <pc:sldMk cId="3740939317" sldId="3568"/>
            <ac:picMk id="5" creationId="{FAABBAF9-7621-440D-BD55-AF78D1CF55D1}"/>
          </ac:picMkLst>
        </pc:picChg>
        <pc:picChg chg="add mod">
          <ac:chgData name="Brad Ellis" userId="S::brad.ellis@cengn.ca::24a7a8be-25c8-4535-99b6-88248865dde9" providerId="AD" clId="Web-{6929B926-8660-DA18-5C6C-CB6F4C5F63DE}" dt="2021-10-14T15:43:07.485" v="312" actId="14100"/>
          <ac:picMkLst>
            <pc:docMk/>
            <pc:sldMk cId="3740939317" sldId="3568"/>
            <ac:picMk id="6" creationId="{C82348C7-0BDC-4428-A35A-FF9EC15C72EF}"/>
          </ac:picMkLst>
        </pc:picChg>
      </pc:sldChg>
      <pc:sldChg chg="addSp delSp modSp add replId">
        <pc:chgData name="Brad Ellis" userId="S::brad.ellis@cengn.ca::24a7a8be-25c8-4535-99b6-88248865dde9" providerId="AD" clId="Web-{6929B926-8660-DA18-5C6C-CB6F4C5F63DE}" dt="2021-10-15T16:50:17.858" v="2521" actId="20577"/>
        <pc:sldMkLst>
          <pc:docMk/>
          <pc:sldMk cId="1593907711" sldId="3569"/>
        </pc:sldMkLst>
        <pc:spChg chg="mod">
          <ac:chgData name="Brad Ellis" userId="S::brad.ellis@cengn.ca::24a7a8be-25c8-4535-99b6-88248865dde9" providerId="AD" clId="Web-{6929B926-8660-DA18-5C6C-CB6F4C5F63DE}" dt="2021-10-14T16:11:20.362" v="329" actId="20577"/>
          <ac:spMkLst>
            <pc:docMk/>
            <pc:sldMk cId="1593907711" sldId="3569"/>
            <ac:spMk id="2" creationId="{BD6BD8FC-D28A-6C49-97DB-963A7EAA647A}"/>
          </ac:spMkLst>
        </pc:spChg>
        <pc:spChg chg="mod">
          <ac:chgData name="Brad Ellis" userId="S::brad.ellis@cengn.ca::24a7a8be-25c8-4535-99b6-88248865dde9" providerId="AD" clId="Web-{6929B926-8660-DA18-5C6C-CB6F4C5F63DE}" dt="2021-10-14T15:47:07.793" v="326" actId="20577"/>
          <ac:spMkLst>
            <pc:docMk/>
            <pc:sldMk cId="1593907711" sldId="3569"/>
            <ac:spMk id="3" creationId="{D2983B0B-7559-674B-9888-A409321E90FD}"/>
          </ac:spMkLst>
        </pc:spChg>
        <pc:spChg chg="del mod">
          <ac:chgData name="Brad Ellis" userId="S::brad.ellis@cengn.ca::24a7a8be-25c8-4535-99b6-88248865dde9" providerId="AD" clId="Web-{6929B926-8660-DA18-5C6C-CB6F4C5F63DE}" dt="2021-10-14T21:14:50.002" v="1282"/>
          <ac:spMkLst>
            <pc:docMk/>
            <pc:sldMk cId="1593907711" sldId="3569"/>
            <ac:spMk id="4" creationId="{F7BA6E4F-1059-B44F-A608-00319699F747}"/>
          </ac:spMkLst>
        </pc:spChg>
        <pc:spChg chg="add del">
          <ac:chgData name="Brad Ellis" userId="S::brad.ellis@cengn.ca::24a7a8be-25c8-4535-99b6-88248865dde9" providerId="AD" clId="Web-{6929B926-8660-DA18-5C6C-CB6F4C5F63DE}" dt="2021-10-14T17:23:49.994" v="331"/>
          <ac:spMkLst>
            <pc:docMk/>
            <pc:sldMk cId="1593907711" sldId="3569"/>
            <ac:spMk id="5" creationId="{5D45F0D4-EB95-4CE2-B6D7-3C16DC088CF5}"/>
          </ac:spMkLst>
        </pc:spChg>
        <pc:spChg chg="add del">
          <ac:chgData name="Brad Ellis" userId="S::brad.ellis@cengn.ca::24a7a8be-25c8-4535-99b6-88248865dde9" providerId="AD" clId="Web-{6929B926-8660-DA18-5C6C-CB6F4C5F63DE}" dt="2021-10-14T21:14:47.627" v="1281"/>
          <ac:spMkLst>
            <pc:docMk/>
            <pc:sldMk cId="1593907711" sldId="3569"/>
            <ac:spMk id="5" creationId="{D0894D26-B418-4643-AB54-2E5EAE63FD75}"/>
          </ac:spMkLst>
        </pc:spChg>
        <pc:spChg chg="add del">
          <ac:chgData name="Brad Ellis" userId="S::brad.ellis@cengn.ca::24a7a8be-25c8-4535-99b6-88248865dde9" providerId="AD" clId="Web-{6929B926-8660-DA18-5C6C-CB6F4C5F63DE}" dt="2021-10-14T16:21:47.156" v="330"/>
          <ac:spMkLst>
            <pc:docMk/>
            <pc:sldMk cId="1593907711" sldId="3569"/>
            <ac:spMk id="6" creationId="{9CABB2C9-B3F0-4BD7-9A36-FC755B595FB4}"/>
          </ac:spMkLst>
        </pc:spChg>
        <pc:spChg chg="add mod">
          <ac:chgData name="Brad Ellis" userId="S::brad.ellis@cengn.ca::24a7a8be-25c8-4535-99b6-88248865dde9" providerId="AD" clId="Web-{6929B926-8660-DA18-5C6C-CB6F4C5F63DE}" dt="2021-10-14T21:14:50.487" v="1283"/>
          <ac:spMkLst>
            <pc:docMk/>
            <pc:sldMk cId="1593907711" sldId="3569"/>
            <ac:spMk id="6" creationId="{C8435C33-E90B-47AD-8944-A24032F41DA0}"/>
          </ac:spMkLst>
        </pc:spChg>
        <pc:spChg chg="add del mod">
          <ac:chgData name="Brad Ellis" userId="S::brad.ellis@cengn.ca::24a7a8be-25c8-4535-99b6-88248865dde9" providerId="AD" clId="Web-{6929B926-8660-DA18-5C6C-CB6F4C5F63DE}" dt="2021-10-15T16:50:17.858" v="2521" actId="20577"/>
          <ac:spMkLst>
            <pc:docMk/>
            <pc:sldMk cId="1593907711" sldId="3569"/>
            <ac:spMk id="7" creationId="{F84C8CC4-962F-4D35-8941-D38F7ED6A739}"/>
          </ac:spMkLst>
        </pc:spChg>
        <pc:spChg chg="add del">
          <ac:chgData name="Brad Ellis" userId="S::brad.ellis@cengn.ca::24a7a8be-25c8-4535-99b6-88248865dde9" providerId="AD" clId="Web-{6929B926-8660-DA18-5C6C-CB6F4C5F63DE}" dt="2021-10-14T17:41:00.612" v="610"/>
          <ac:spMkLst>
            <pc:docMk/>
            <pc:sldMk cId="1593907711" sldId="3569"/>
            <ac:spMk id="8" creationId="{C6B0AE06-58B3-46D6-82CE-75946B43A234}"/>
          </ac:spMkLst>
        </pc:spChg>
        <pc:picChg chg="del">
          <ac:chgData name="Brad Ellis" userId="S::brad.ellis@cengn.ca::24a7a8be-25c8-4535-99b6-88248865dde9" providerId="AD" clId="Web-{6929B926-8660-DA18-5C6C-CB6F4C5F63DE}" dt="2021-10-14T15:47:00.261" v="325"/>
          <ac:picMkLst>
            <pc:docMk/>
            <pc:sldMk cId="1593907711" sldId="3569"/>
            <ac:picMk id="6" creationId="{C82348C7-0BDC-4428-A35A-FF9EC15C72EF}"/>
          </ac:picMkLst>
        </pc:picChg>
        <pc:picChg chg="add">
          <ac:chgData name="Brad Ellis" userId="S::brad.ellis@cengn.ca::24a7a8be-25c8-4535-99b6-88248865dde9" providerId="AD" clId="Web-{6929B926-8660-DA18-5C6C-CB6F4C5F63DE}" dt="2021-10-14T17:49:17.945" v="623"/>
          <ac:picMkLst>
            <pc:docMk/>
            <pc:sldMk cId="1593907711" sldId="3569"/>
            <ac:picMk id="10" creationId="{7B8AFAFF-CEAD-4B80-AEED-64DF6CDA04D8}"/>
          </ac:picMkLst>
        </pc:picChg>
      </pc:sldChg>
      <pc:sldChg chg="addSp delSp modSp add replId modTransition addAnim delAnim modAnim">
        <pc:chgData name="Brad Ellis" userId="S::brad.ellis@cengn.ca::24a7a8be-25c8-4535-99b6-88248865dde9" providerId="AD" clId="Web-{6929B926-8660-DA18-5C6C-CB6F4C5F63DE}" dt="2021-10-15T16:01:56.072" v="1957" actId="14100"/>
        <pc:sldMkLst>
          <pc:docMk/>
          <pc:sldMk cId="2466900777" sldId="3571"/>
        </pc:sldMkLst>
        <pc:spChg chg="mod">
          <ac:chgData name="Brad Ellis" userId="S::brad.ellis@cengn.ca::24a7a8be-25c8-4535-99b6-88248865dde9" providerId="AD" clId="Web-{6929B926-8660-DA18-5C6C-CB6F4C5F63DE}" dt="2021-10-14T21:15:35.504" v="1303" actId="20577"/>
          <ac:spMkLst>
            <pc:docMk/>
            <pc:sldMk cId="2466900777" sldId="3571"/>
            <ac:spMk id="2" creationId="{BD6BD8FC-D28A-6C49-97DB-963A7EAA647A}"/>
          </ac:spMkLst>
        </pc:spChg>
        <pc:spChg chg="del mod">
          <ac:chgData name="Brad Ellis" userId="S::brad.ellis@cengn.ca::24a7a8be-25c8-4535-99b6-88248865dde9" providerId="AD" clId="Web-{6929B926-8660-DA18-5C6C-CB6F4C5F63DE}" dt="2021-10-14T21:14:54.534" v="1284"/>
          <ac:spMkLst>
            <pc:docMk/>
            <pc:sldMk cId="2466900777" sldId="3571"/>
            <ac:spMk id="4" creationId="{F7BA6E4F-1059-B44F-A608-00319699F747}"/>
          </ac:spMkLst>
        </pc:spChg>
        <pc:spChg chg="add mod">
          <ac:chgData name="Brad Ellis" userId="S::brad.ellis@cengn.ca::24a7a8be-25c8-4535-99b6-88248865dde9" providerId="AD" clId="Web-{6929B926-8660-DA18-5C6C-CB6F4C5F63DE}" dt="2021-10-14T21:14:54.971" v="1285"/>
          <ac:spMkLst>
            <pc:docMk/>
            <pc:sldMk cId="2466900777" sldId="3571"/>
            <ac:spMk id="5" creationId="{1B87EFF6-0012-4097-9E86-74BBA6D722BC}"/>
          </ac:spMkLst>
        </pc:spChg>
        <pc:spChg chg="mod">
          <ac:chgData name="Brad Ellis" userId="S::brad.ellis@cengn.ca::24a7a8be-25c8-4535-99b6-88248865dde9" providerId="AD" clId="Web-{6929B926-8660-DA18-5C6C-CB6F4C5F63DE}" dt="2021-10-15T15:51:49.420" v="1855" actId="20577"/>
          <ac:spMkLst>
            <pc:docMk/>
            <pc:sldMk cId="2466900777" sldId="3571"/>
            <ac:spMk id="7" creationId="{F84C8CC4-962F-4D35-8941-D38F7ED6A739}"/>
          </ac:spMkLst>
        </pc:spChg>
        <pc:spChg chg="add del mod">
          <ac:chgData name="Brad Ellis" userId="S::brad.ellis@cengn.ca::24a7a8be-25c8-4535-99b6-88248865dde9" providerId="AD" clId="Web-{6929B926-8660-DA18-5C6C-CB6F4C5F63DE}" dt="2021-10-15T15:51:08.684" v="1844"/>
          <ac:spMkLst>
            <pc:docMk/>
            <pc:sldMk cId="2466900777" sldId="3571"/>
            <ac:spMk id="8" creationId="{9568038E-0526-4AA9-9B3D-3F40E4098E01}"/>
          </ac:spMkLst>
        </pc:spChg>
        <pc:spChg chg="add del mod">
          <ac:chgData name="Brad Ellis" userId="S::brad.ellis@cengn.ca::24a7a8be-25c8-4535-99b6-88248865dde9" providerId="AD" clId="Web-{6929B926-8660-DA18-5C6C-CB6F4C5F63DE}" dt="2021-10-15T15:50:48.808" v="1836"/>
          <ac:spMkLst>
            <pc:docMk/>
            <pc:sldMk cId="2466900777" sldId="3571"/>
            <ac:spMk id="9" creationId="{46EB5339-BF62-464E-8742-6C8D03CF6791}"/>
          </ac:spMkLst>
        </pc:spChg>
        <pc:spChg chg="add del mod">
          <ac:chgData name="Brad Ellis" userId="S::brad.ellis@cengn.ca::24a7a8be-25c8-4535-99b6-88248865dde9" providerId="AD" clId="Web-{6929B926-8660-DA18-5C6C-CB6F4C5F63DE}" dt="2021-10-15T15:51:06.903" v="1842"/>
          <ac:spMkLst>
            <pc:docMk/>
            <pc:sldMk cId="2466900777" sldId="3571"/>
            <ac:spMk id="10" creationId="{63ED577D-3E6A-4758-80A1-4CF0C80D2D12}"/>
          </ac:spMkLst>
        </pc:spChg>
        <pc:spChg chg="add del mod">
          <ac:chgData name="Brad Ellis" userId="S::brad.ellis@cengn.ca::24a7a8be-25c8-4535-99b6-88248865dde9" providerId="AD" clId="Web-{6929B926-8660-DA18-5C6C-CB6F4C5F63DE}" dt="2021-10-15T15:50:54.105" v="1840"/>
          <ac:spMkLst>
            <pc:docMk/>
            <pc:sldMk cId="2466900777" sldId="3571"/>
            <ac:spMk id="11" creationId="{BD7688DC-5D6F-4BA0-A30C-FCF4355928A1}"/>
          </ac:spMkLst>
        </pc:spChg>
        <pc:spChg chg="add mod">
          <ac:chgData name="Brad Ellis" userId="S::brad.ellis@cengn.ca::24a7a8be-25c8-4535-99b6-88248865dde9" providerId="AD" clId="Web-{6929B926-8660-DA18-5C6C-CB6F4C5F63DE}" dt="2021-10-15T15:56:35.230" v="1894" actId="1076"/>
          <ac:spMkLst>
            <pc:docMk/>
            <pc:sldMk cId="2466900777" sldId="3571"/>
            <ac:spMk id="12" creationId="{E643CF64-A707-48CA-8312-BDF8331F173C}"/>
          </ac:spMkLst>
        </pc:spChg>
        <pc:picChg chg="add del mod">
          <ac:chgData name="Brad Ellis" userId="S::brad.ellis@cengn.ca::24a7a8be-25c8-4535-99b6-88248865dde9" providerId="AD" clId="Web-{6929B926-8660-DA18-5C6C-CB6F4C5F63DE}" dt="2021-10-15T15:57:19.951" v="1897"/>
          <ac:picMkLst>
            <pc:docMk/>
            <pc:sldMk cId="2466900777" sldId="3571"/>
            <ac:picMk id="4" creationId="{FF7A6998-7262-48ED-A6D1-497D750896EB}"/>
          </ac:picMkLst>
        </pc:picChg>
        <pc:picChg chg="add del mod">
          <ac:chgData name="Brad Ellis" userId="S::brad.ellis@cengn.ca::24a7a8be-25c8-4535-99b6-88248865dde9" providerId="AD" clId="Web-{6929B926-8660-DA18-5C6C-CB6F4C5F63DE}" dt="2021-10-14T17:48:28.116" v="618"/>
          <ac:picMkLst>
            <pc:docMk/>
            <pc:sldMk cId="2466900777" sldId="3571"/>
            <ac:picMk id="5" creationId="{3D91A0B5-F2FA-4651-A27A-A861194EEBFB}"/>
          </ac:picMkLst>
        </pc:picChg>
        <pc:picChg chg="add del mod">
          <ac:chgData name="Brad Ellis" userId="S::brad.ellis@cengn.ca::24a7a8be-25c8-4535-99b6-88248865dde9" providerId="AD" clId="Web-{6929B926-8660-DA18-5C6C-CB6F4C5F63DE}" dt="2021-10-14T17:49:20.382" v="624"/>
          <ac:picMkLst>
            <pc:docMk/>
            <pc:sldMk cId="2466900777" sldId="3571"/>
            <ac:picMk id="6" creationId="{DB629C60-8C28-451B-B859-4F4DAD879BDC}"/>
          </ac:picMkLst>
        </pc:picChg>
        <pc:picChg chg="add del mod">
          <ac:chgData name="Brad Ellis" userId="S::brad.ellis@cengn.ca::24a7a8be-25c8-4535-99b6-88248865dde9" providerId="AD" clId="Web-{6929B926-8660-DA18-5C6C-CB6F4C5F63DE}" dt="2021-10-15T15:57:59.124" v="1899"/>
          <ac:picMkLst>
            <pc:docMk/>
            <pc:sldMk cId="2466900777" sldId="3571"/>
            <ac:picMk id="6" creationId="{E8904CAC-5583-4E36-ADA4-3DC5C7C82D7B}"/>
          </ac:picMkLst>
        </pc:picChg>
        <pc:picChg chg="add del mod">
          <ac:chgData name="Brad Ellis" userId="S::brad.ellis@cengn.ca::24a7a8be-25c8-4535-99b6-88248865dde9" providerId="AD" clId="Web-{6929B926-8660-DA18-5C6C-CB6F4C5F63DE}" dt="2021-10-15T16:01:49.088" v="1955"/>
          <ac:picMkLst>
            <pc:docMk/>
            <pc:sldMk cId="2466900777" sldId="3571"/>
            <ac:picMk id="13" creationId="{B8E44190-8386-4B78-A4E3-D06F7E6645BB}"/>
          </ac:picMkLst>
        </pc:picChg>
        <pc:picChg chg="add mod">
          <ac:chgData name="Brad Ellis" userId="S::brad.ellis@cengn.ca::24a7a8be-25c8-4535-99b6-88248865dde9" providerId="AD" clId="Web-{6929B926-8660-DA18-5C6C-CB6F4C5F63DE}" dt="2021-10-15T16:01:56.072" v="1957" actId="14100"/>
          <ac:picMkLst>
            <pc:docMk/>
            <pc:sldMk cId="2466900777" sldId="3571"/>
            <ac:picMk id="14" creationId="{F6FB5CC5-B116-4E6C-AFA6-9322D7908E18}"/>
          </ac:picMkLst>
        </pc:picChg>
      </pc:sldChg>
      <pc:sldChg chg="addSp modSp">
        <pc:chgData name="Brad Ellis" userId="S::brad.ellis@cengn.ca::24a7a8be-25c8-4535-99b6-88248865dde9" providerId="AD" clId="Web-{6929B926-8660-DA18-5C6C-CB6F4C5F63DE}" dt="2021-10-15T17:06:34.230" v="2569"/>
        <pc:sldMkLst>
          <pc:docMk/>
          <pc:sldMk cId="1262989167" sldId="3572"/>
        </pc:sldMkLst>
        <pc:spChg chg="add mod">
          <ac:chgData name="Brad Ellis" userId="S::brad.ellis@cengn.ca::24a7a8be-25c8-4535-99b6-88248865dde9" providerId="AD" clId="Web-{6929B926-8660-DA18-5C6C-CB6F4C5F63DE}" dt="2021-10-15T17:06:34.230" v="2569"/>
          <ac:spMkLst>
            <pc:docMk/>
            <pc:sldMk cId="1262989167" sldId="3572"/>
            <ac:spMk id="6" creationId="{D3A7F082-A9A5-4D62-AA73-E093842A2BE4}"/>
          </ac:spMkLst>
        </pc:spChg>
      </pc:sldChg>
      <pc:sldChg chg="addSp delSp modSp add del replId">
        <pc:chgData name="Brad Ellis" userId="S::brad.ellis@cengn.ca::24a7a8be-25c8-4535-99b6-88248865dde9" providerId="AD" clId="Web-{6929B926-8660-DA18-5C6C-CB6F4C5F63DE}" dt="2021-10-14T18:51:20.176" v="933"/>
        <pc:sldMkLst>
          <pc:docMk/>
          <pc:sldMk cId="2393183167" sldId="3575"/>
        </pc:sldMkLst>
        <pc:spChg chg="mod">
          <ac:chgData name="Brad Ellis" userId="S::brad.ellis@cengn.ca::24a7a8be-25c8-4535-99b6-88248865dde9" providerId="AD" clId="Web-{6929B926-8660-DA18-5C6C-CB6F4C5F63DE}" dt="2021-10-14T18:25:41.198" v="925" actId="20577"/>
          <ac:spMkLst>
            <pc:docMk/>
            <pc:sldMk cId="2393183167" sldId="3575"/>
            <ac:spMk id="2" creationId="{BD6BD8FC-D28A-6C49-97DB-963A7EAA647A}"/>
          </ac:spMkLst>
        </pc:spChg>
        <pc:spChg chg="add del">
          <ac:chgData name="Brad Ellis" userId="S::brad.ellis@cengn.ca::24a7a8be-25c8-4535-99b6-88248865dde9" providerId="AD" clId="Web-{6929B926-8660-DA18-5C6C-CB6F4C5F63DE}" dt="2021-10-14T18:51:10.254" v="931"/>
          <ac:spMkLst>
            <pc:docMk/>
            <pc:sldMk cId="2393183167" sldId="3575"/>
            <ac:spMk id="5" creationId="{EC7A96EA-B490-486F-87FA-1B5BA6B9D10E}"/>
          </ac:spMkLst>
        </pc:spChg>
        <pc:spChg chg="add del">
          <ac:chgData name="Brad Ellis" userId="S::brad.ellis@cengn.ca::24a7a8be-25c8-4535-99b6-88248865dde9" providerId="AD" clId="Web-{6929B926-8660-DA18-5C6C-CB6F4C5F63DE}" dt="2021-10-14T18:51:09.394" v="930"/>
          <ac:spMkLst>
            <pc:docMk/>
            <pc:sldMk cId="2393183167" sldId="3575"/>
            <ac:spMk id="6" creationId="{D0436401-EF86-4112-823A-E1F158D71FC5}"/>
          </ac:spMkLst>
        </pc:spChg>
        <pc:spChg chg="mod">
          <ac:chgData name="Brad Ellis" userId="S::brad.ellis@cengn.ca::24a7a8be-25c8-4535-99b6-88248865dde9" providerId="AD" clId="Web-{6929B926-8660-DA18-5C6C-CB6F4C5F63DE}" dt="2021-10-14T18:25:46.198" v="927" actId="20577"/>
          <ac:spMkLst>
            <pc:docMk/>
            <pc:sldMk cId="2393183167" sldId="3575"/>
            <ac:spMk id="7" creationId="{F84C8CC4-962F-4D35-8941-D38F7ED6A739}"/>
          </ac:spMkLst>
        </pc:spChg>
        <pc:picChg chg="del">
          <ac:chgData name="Brad Ellis" userId="S::brad.ellis@cengn.ca::24a7a8be-25c8-4535-99b6-88248865dde9" providerId="AD" clId="Web-{6929B926-8660-DA18-5C6C-CB6F4C5F63DE}" dt="2021-10-14T18:25:43.729" v="926"/>
          <ac:picMkLst>
            <pc:docMk/>
            <pc:sldMk cId="2393183167" sldId="3575"/>
            <ac:picMk id="10" creationId="{7B8AFAFF-CEAD-4B80-AEED-64DF6CDA04D8}"/>
          </ac:picMkLst>
        </pc:picChg>
      </pc:sldChg>
      <pc:sldChg chg="modSp">
        <pc:chgData name="Brad Ellis" userId="S::brad.ellis@cengn.ca::24a7a8be-25c8-4535-99b6-88248865dde9" providerId="AD" clId="Web-{6929B926-8660-DA18-5C6C-CB6F4C5F63DE}" dt="2021-10-15T17:06:27.104" v="2568" actId="20577"/>
        <pc:sldMkLst>
          <pc:docMk/>
          <pc:sldMk cId="4170256900" sldId="3577"/>
        </pc:sldMkLst>
        <pc:spChg chg="mod">
          <ac:chgData name="Brad Ellis" userId="S::brad.ellis@cengn.ca::24a7a8be-25c8-4535-99b6-88248865dde9" providerId="AD" clId="Web-{6929B926-8660-DA18-5C6C-CB6F4C5F63DE}" dt="2021-10-14T21:14:12.188" v="1275" actId="20577"/>
          <ac:spMkLst>
            <pc:docMk/>
            <pc:sldMk cId="4170256900" sldId="3577"/>
            <ac:spMk id="3" creationId="{20AF1767-1342-CA4D-BFA7-E7ADC18C78F7}"/>
          </ac:spMkLst>
        </pc:spChg>
        <pc:spChg chg="mod">
          <ac:chgData name="Brad Ellis" userId="S::brad.ellis@cengn.ca::24a7a8be-25c8-4535-99b6-88248865dde9" providerId="AD" clId="Web-{6929B926-8660-DA18-5C6C-CB6F4C5F63DE}" dt="2021-10-15T17:06:27.104" v="2568" actId="20577"/>
          <ac:spMkLst>
            <pc:docMk/>
            <pc:sldMk cId="4170256900" sldId="3577"/>
            <ac:spMk id="4" creationId="{7F8C8211-18B7-164F-9FF2-FEA9B0B9EEE3}"/>
          </ac:spMkLst>
        </pc:spChg>
      </pc:sldChg>
      <pc:sldChg chg="delSp modSp add del replId">
        <pc:chgData name="Brad Ellis" userId="S::brad.ellis@cengn.ca::24a7a8be-25c8-4535-99b6-88248865dde9" providerId="AD" clId="Web-{6929B926-8660-DA18-5C6C-CB6F4C5F63DE}" dt="2021-10-14T18:51:36.066" v="948"/>
        <pc:sldMkLst>
          <pc:docMk/>
          <pc:sldMk cId="2903997229" sldId="3578"/>
        </pc:sldMkLst>
        <pc:spChg chg="mod">
          <ac:chgData name="Brad Ellis" userId="S::brad.ellis@cengn.ca::24a7a8be-25c8-4535-99b6-88248865dde9" providerId="AD" clId="Web-{6929B926-8660-DA18-5C6C-CB6F4C5F63DE}" dt="2021-10-14T18:51:24.519" v="944" actId="20577"/>
          <ac:spMkLst>
            <pc:docMk/>
            <pc:sldMk cId="2903997229" sldId="3578"/>
            <ac:spMk id="2" creationId="{BD6BD8FC-D28A-6C49-97DB-963A7EAA647A}"/>
          </ac:spMkLst>
        </pc:spChg>
        <pc:spChg chg="del">
          <ac:chgData name="Brad Ellis" userId="S::brad.ellis@cengn.ca::24a7a8be-25c8-4535-99b6-88248865dde9" providerId="AD" clId="Web-{6929B926-8660-DA18-5C6C-CB6F4C5F63DE}" dt="2021-10-14T18:51:31.863" v="946"/>
          <ac:spMkLst>
            <pc:docMk/>
            <pc:sldMk cId="2903997229" sldId="3578"/>
            <ac:spMk id="8" creationId="{9568038E-0526-4AA9-9B3D-3F40E4098E01}"/>
          </ac:spMkLst>
        </pc:spChg>
        <pc:spChg chg="del">
          <ac:chgData name="Brad Ellis" userId="S::brad.ellis@cengn.ca::24a7a8be-25c8-4535-99b6-88248865dde9" providerId="AD" clId="Web-{6929B926-8660-DA18-5C6C-CB6F4C5F63DE}" dt="2021-10-14T18:51:32.566" v="947"/>
          <ac:spMkLst>
            <pc:docMk/>
            <pc:sldMk cId="2903997229" sldId="3578"/>
            <ac:spMk id="9" creationId="{46EB5339-BF62-464E-8742-6C8D03CF6791}"/>
          </ac:spMkLst>
        </pc:spChg>
        <pc:spChg chg="del">
          <ac:chgData name="Brad Ellis" userId="S::brad.ellis@cengn.ca::24a7a8be-25c8-4535-99b6-88248865dde9" providerId="AD" clId="Web-{6929B926-8660-DA18-5C6C-CB6F4C5F63DE}" dt="2021-10-14T18:51:31.160" v="945"/>
          <ac:spMkLst>
            <pc:docMk/>
            <pc:sldMk cId="2903997229" sldId="3578"/>
            <ac:spMk id="10" creationId="{63ED577D-3E6A-4758-80A1-4CF0C80D2D12}"/>
          </ac:spMkLst>
        </pc:spChg>
      </pc:sldChg>
      <pc:sldChg chg="addSp delSp modSp add mod replId setBg setClrOvrMap">
        <pc:chgData name="Brad Ellis" userId="S::brad.ellis@cengn.ca::24a7a8be-25c8-4535-99b6-88248865dde9" providerId="AD" clId="Web-{6929B926-8660-DA18-5C6C-CB6F4C5F63DE}" dt="2021-10-15T15:25:36.225" v="1332" actId="20577"/>
        <pc:sldMkLst>
          <pc:docMk/>
          <pc:sldMk cId="3326954727" sldId="3578"/>
        </pc:sldMkLst>
        <pc:spChg chg="mod">
          <ac:chgData name="Brad Ellis" userId="S::brad.ellis@cengn.ca::24a7a8be-25c8-4535-99b6-88248865dde9" providerId="AD" clId="Web-{6929B926-8660-DA18-5C6C-CB6F4C5F63DE}" dt="2021-10-14T21:09:52.770" v="1242"/>
          <ac:spMkLst>
            <pc:docMk/>
            <pc:sldMk cId="3326954727" sldId="3578"/>
            <ac:spMk id="2" creationId="{BD6BD8FC-D28A-6C49-97DB-963A7EAA647A}"/>
          </ac:spMkLst>
        </pc:spChg>
        <pc:spChg chg="mod">
          <ac:chgData name="Brad Ellis" userId="S::brad.ellis@cengn.ca::24a7a8be-25c8-4535-99b6-88248865dde9" providerId="AD" clId="Web-{6929B926-8660-DA18-5C6C-CB6F4C5F63DE}" dt="2021-10-15T15:25:36.225" v="1332" actId="20577"/>
          <ac:spMkLst>
            <pc:docMk/>
            <pc:sldMk cId="3326954727" sldId="3578"/>
            <ac:spMk id="3" creationId="{D2983B0B-7559-674B-9888-A409321E90FD}"/>
          </ac:spMkLst>
        </pc:spChg>
        <pc:spChg chg="del mod ord">
          <ac:chgData name="Brad Ellis" userId="S::brad.ellis@cengn.ca::24a7a8be-25c8-4535-99b6-88248865dde9" providerId="AD" clId="Web-{6929B926-8660-DA18-5C6C-CB6F4C5F63DE}" dt="2021-10-14T21:14:57.690" v="1286"/>
          <ac:spMkLst>
            <pc:docMk/>
            <pc:sldMk cId="3326954727" sldId="3578"/>
            <ac:spMk id="4" creationId="{F7BA6E4F-1059-B44F-A608-00319699F747}"/>
          </ac:spMkLst>
        </pc:spChg>
        <pc:spChg chg="add mod">
          <ac:chgData name="Brad Ellis" userId="S::brad.ellis@cengn.ca::24a7a8be-25c8-4535-99b6-88248865dde9" providerId="AD" clId="Web-{6929B926-8660-DA18-5C6C-CB6F4C5F63DE}" dt="2021-10-14T21:14:58.597" v="1287"/>
          <ac:spMkLst>
            <pc:docMk/>
            <pc:sldMk cId="3326954727" sldId="3578"/>
            <ac:spMk id="6" creationId="{D7C0B2EA-C053-498E-89EB-02D57604E9EE}"/>
          </ac:spMkLst>
        </pc:spChg>
        <pc:spChg chg="add del">
          <ac:chgData name="Brad Ellis" userId="S::brad.ellis@cengn.ca::24a7a8be-25c8-4535-99b6-88248865dde9" providerId="AD" clId="Web-{6929B926-8660-DA18-5C6C-CB6F4C5F63DE}" dt="2021-10-14T21:09:25.972" v="1240"/>
          <ac:spMkLst>
            <pc:docMk/>
            <pc:sldMk cId="3326954727" sldId="3578"/>
            <ac:spMk id="7" creationId="{5E8D2E83-FB3A-40E7-A9E5-7AB389D612B4}"/>
          </ac:spMkLst>
        </pc:spChg>
        <pc:spChg chg="add del">
          <ac:chgData name="Brad Ellis" userId="S::brad.ellis@cengn.ca::24a7a8be-25c8-4535-99b6-88248865dde9" providerId="AD" clId="Web-{6929B926-8660-DA18-5C6C-CB6F4C5F63DE}" dt="2021-10-14T21:09:52.770" v="1242"/>
          <ac:spMkLst>
            <pc:docMk/>
            <pc:sldMk cId="3326954727" sldId="3578"/>
            <ac:spMk id="8" creationId="{8F23F8A3-8FD7-4779-8323-FDC26BE99889}"/>
          </ac:spMkLst>
        </pc:spChg>
        <pc:spChg chg="add del">
          <ac:chgData name="Brad Ellis" userId="S::brad.ellis@cengn.ca::24a7a8be-25c8-4535-99b6-88248865dde9" providerId="AD" clId="Web-{6929B926-8660-DA18-5C6C-CB6F4C5F63DE}" dt="2021-10-14T21:09:52.770" v="1242"/>
          <ac:spMkLst>
            <pc:docMk/>
            <pc:sldMk cId="3326954727" sldId="3578"/>
            <ac:spMk id="9" creationId="{F605C4CC-A25C-416F-8333-7CB7DC97D870}"/>
          </ac:spMkLst>
        </pc:spChg>
        <pc:spChg chg="add del">
          <ac:chgData name="Brad Ellis" userId="S::brad.ellis@cengn.ca::24a7a8be-25c8-4535-99b6-88248865dde9" providerId="AD" clId="Web-{6929B926-8660-DA18-5C6C-CB6F4C5F63DE}" dt="2021-10-14T21:09:18.050" v="1238"/>
          <ac:spMkLst>
            <pc:docMk/>
            <pc:sldMk cId="3326954727" sldId="3578"/>
            <ac:spMk id="10" creationId="{F13C74B1-5B17-4795-BED0-7140497B445A}"/>
          </ac:spMkLst>
        </pc:spChg>
        <pc:spChg chg="add del">
          <ac:chgData name="Brad Ellis" userId="S::brad.ellis@cengn.ca::24a7a8be-25c8-4535-99b6-88248865dde9" providerId="AD" clId="Web-{6929B926-8660-DA18-5C6C-CB6F4C5F63DE}" dt="2021-10-14T21:09:18.050" v="1238"/>
          <ac:spMkLst>
            <pc:docMk/>
            <pc:sldMk cId="3326954727" sldId="3578"/>
            <ac:spMk id="12" creationId="{D4974D33-8DC5-464E-8C6D-BE58F0669C17}"/>
          </ac:spMkLst>
        </pc:spChg>
        <pc:picChg chg="add mod ord">
          <ac:chgData name="Brad Ellis" userId="S::brad.ellis@cengn.ca::24a7a8be-25c8-4535-99b6-88248865dde9" providerId="AD" clId="Web-{6929B926-8660-DA18-5C6C-CB6F4C5F63DE}" dt="2021-10-14T21:09:57.317" v="1244" actId="14100"/>
          <ac:picMkLst>
            <pc:docMk/>
            <pc:sldMk cId="3326954727" sldId="3578"/>
            <ac:picMk id="5" creationId="{ACFE1169-A4B7-4357-977D-ACA2D0CECAC3}"/>
          </ac:picMkLst>
        </pc:picChg>
        <pc:picChg chg="del">
          <ac:chgData name="Brad Ellis" userId="S::brad.ellis@cengn.ca::24a7a8be-25c8-4535-99b6-88248865dde9" providerId="AD" clId="Web-{6929B926-8660-DA18-5C6C-CB6F4C5F63DE}" dt="2021-10-14T18:52:34.426" v="997"/>
          <ac:picMkLst>
            <pc:docMk/>
            <pc:sldMk cId="3326954727" sldId="3578"/>
            <ac:picMk id="6" creationId="{C82348C7-0BDC-4428-A35A-FF9EC15C72EF}"/>
          </ac:picMkLst>
        </pc:picChg>
      </pc:sldChg>
      <pc:sldChg chg="modSp add del replId">
        <pc:chgData name="Brad Ellis" userId="S::brad.ellis@cengn.ca::24a7a8be-25c8-4535-99b6-88248865dde9" providerId="AD" clId="Web-{6929B926-8660-DA18-5C6C-CB6F4C5F63DE}" dt="2021-10-14T21:16:51.586" v="1329"/>
        <pc:sldMkLst>
          <pc:docMk/>
          <pc:sldMk cId="2509479842" sldId="3590"/>
        </pc:sldMkLst>
        <pc:spChg chg="mod">
          <ac:chgData name="Brad Ellis" userId="S::brad.ellis@cengn.ca::24a7a8be-25c8-4535-99b6-88248865dde9" providerId="AD" clId="Web-{6929B926-8660-DA18-5C6C-CB6F4C5F63DE}" dt="2021-10-14T21:15:47.599" v="1306" actId="20577"/>
          <ac:spMkLst>
            <pc:docMk/>
            <pc:sldMk cId="2509479842" sldId="3590"/>
            <ac:spMk id="2" creationId="{F322B579-D482-4CF6-890C-C7F7DD1D6F01}"/>
          </ac:spMkLst>
        </pc:spChg>
      </pc:sldChg>
      <pc:sldChg chg="addSp delSp modSp add replId addAnim delAnim modAnim">
        <pc:chgData name="Brad Ellis" userId="S::brad.ellis@cengn.ca::24a7a8be-25c8-4535-99b6-88248865dde9" providerId="AD" clId="Web-{6929B926-8660-DA18-5C6C-CB6F4C5F63DE}" dt="2021-10-15T15:58:57.736" v="1907"/>
        <pc:sldMkLst>
          <pc:docMk/>
          <pc:sldMk cId="2609258098" sldId="3591"/>
        </pc:sldMkLst>
        <pc:spChg chg="mod">
          <ac:chgData name="Brad Ellis" userId="S::brad.ellis@cengn.ca::24a7a8be-25c8-4535-99b6-88248865dde9" providerId="AD" clId="Web-{6929B926-8660-DA18-5C6C-CB6F4C5F63DE}" dt="2021-10-14T21:16:28.913" v="1314" actId="20577"/>
          <ac:spMkLst>
            <pc:docMk/>
            <pc:sldMk cId="2609258098" sldId="3591"/>
            <ac:spMk id="2" creationId="{BD6BD8FC-D28A-6C49-97DB-963A7EAA647A}"/>
          </ac:spMkLst>
        </pc:spChg>
        <pc:spChg chg="add del mod">
          <ac:chgData name="Brad Ellis" userId="S::brad.ellis@cengn.ca::24a7a8be-25c8-4535-99b6-88248865dde9" providerId="AD" clId="Web-{6929B926-8660-DA18-5C6C-CB6F4C5F63DE}" dt="2021-10-15T15:29:56.362" v="1434"/>
          <ac:spMkLst>
            <pc:docMk/>
            <pc:sldMk cId="2609258098" sldId="3591"/>
            <ac:spMk id="4" creationId="{06D5450A-CA47-4603-B565-5BB90FC99D16}"/>
          </ac:spMkLst>
        </pc:spChg>
        <pc:spChg chg="add del mod topLvl">
          <ac:chgData name="Brad Ellis" userId="S::brad.ellis@cengn.ca::24a7a8be-25c8-4535-99b6-88248865dde9" providerId="AD" clId="Web-{6929B926-8660-DA18-5C6C-CB6F4C5F63DE}" dt="2021-10-15T15:50:00.603" v="1798"/>
          <ac:spMkLst>
            <pc:docMk/>
            <pc:sldMk cId="2609258098" sldId="3591"/>
            <ac:spMk id="5" creationId="{AD926696-088B-4D45-99DB-4B7F8F139DF3}"/>
          </ac:spMkLst>
        </pc:spChg>
        <pc:spChg chg="mod topLvl">
          <ac:chgData name="Brad Ellis" userId="S::brad.ellis@cengn.ca::24a7a8be-25c8-4535-99b6-88248865dde9" providerId="AD" clId="Web-{6929B926-8660-DA18-5C6C-CB6F4C5F63DE}" dt="2021-10-15T15:54:19.146" v="1885" actId="20577"/>
          <ac:spMkLst>
            <pc:docMk/>
            <pc:sldMk cId="2609258098" sldId="3591"/>
            <ac:spMk id="7" creationId="{F84C8CC4-962F-4D35-8941-D38F7ED6A739}"/>
          </ac:spMkLst>
        </pc:spChg>
        <pc:spChg chg="add del mod topLvl">
          <ac:chgData name="Brad Ellis" userId="S::brad.ellis@cengn.ca::24a7a8be-25c8-4535-99b6-88248865dde9" providerId="AD" clId="Web-{6929B926-8660-DA18-5C6C-CB6F4C5F63DE}" dt="2021-10-15T15:50:00.040" v="1797"/>
          <ac:spMkLst>
            <pc:docMk/>
            <pc:sldMk cId="2609258098" sldId="3591"/>
            <ac:spMk id="10" creationId="{3395E745-6A14-4B61-A979-2DF25B32F058}"/>
          </ac:spMkLst>
        </pc:spChg>
        <pc:spChg chg="add del mod topLvl">
          <ac:chgData name="Brad Ellis" userId="S::brad.ellis@cengn.ca::24a7a8be-25c8-4535-99b6-88248865dde9" providerId="AD" clId="Web-{6929B926-8660-DA18-5C6C-CB6F4C5F63DE}" dt="2021-10-15T15:49:48.774" v="1795"/>
          <ac:spMkLst>
            <pc:docMk/>
            <pc:sldMk cId="2609258098" sldId="3591"/>
            <ac:spMk id="11" creationId="{88E547BD-334D-4327-83C3-E90400C0C657}"/>
          </ac:spMkLst>
        </pc:spChg>
        <pc:spChg chg="add del mod">
          <ac:chgData name="Brad Ellis" userId="S::brad.ellis@cengn.ca::24a7a8be-25c8-4535-99b6-88248865dde9" providerId="AD" clId="Web-{6929B926-8660-DA18-5C6C-CB6F4C5F63DE}" dt="2021-10-15T15:50:20.776" v="1811"/>
          <ac:spMkLst>
            <pc:docMk/>
            <pc:sldMk cId="2609258098" sldId="3591"/>
            <ac:spMk id="12" creationId="{5239912A-778C-4BA5-B1C1-260F01901983}"/>
          </ac:spMkLst>
        </pc:spChg>
        <pc:spChg chg="add del mod">
          <ac:chgData name="Brad Ellis" userId="S::brad.ellis@cengn.ca::24a7a8be-25c8-4535-99b6-88248865dde9" providerId="AD" clId="Web-{6929B926-8660-DA18-5C6C-CB6F4C5F63DE}" dt="2021-10-15T15:50:20.182" v="1810"/>
          <ac:spMkLst>
            <pc:docMk/>
            <pc:sldMk cId="2609258098" sldId="3591"/>
            <ac:spMk id="13" creationId="{114E95A0-51AB-4DEE-9DC3-EBD10AFA873C}"/>
          </ac:spMkLst>
        </pc:spChg>
        <pc:spChg chg="add del mod">
          <ac:chgData name="Brad Ellis" userId="S::brad.ellis@cengn.ca::24a7a8be-25c8-4535-99b6-88248865dde9" providerId="AD" clId="Web-{6929B926-8660-DA18-5C6C-CB6F4C5F63DE}" dt="2021-10-15T15:50:21.213" v="1812"/>
          <ac:spMkLst>
            <pc:docMk/>
            <pc:sldMk cId="2609258098" sldId="3591"/>
            <ac:spMk id="14" creationId="{920C4C4A-21DE-49B5-809C-2EB9D260C74A}"/>
          </ac:spMkLst>
        </pc:spChg>
        <pc:grpChg chg="add del mod">
          <ac:chgData name="Brad Ellis" userId="S::brad.ellis@cengn.ca::24a7a8be-25c8-4535-99b6-88248865dde9" providerId="AD" clId="Web-{6929B926-8660-DA18-5C6C-CB6F4C5F63DE}" dt="2021-10-15T15:48:40.834" v="1792"/>
          <ac:grpSpMkLst>
            <pc:docMk/>
            <pc:sldMk cId="2609258098" sldId="3591"/>
            <ac:grpSpMk id="15" creationId="{70F0835E-64B1-498C-BB27-E9B603499D7A}"/>
          </ac:grpSpMkLst>
        </pc:grpChg>
        <pc:picChg chg="del">
          <ac:chgData name="Brad Ellis" userId="S::brad.ellis@cengn.ca::24a7a8be-25c8-4535-99b6-88248865dde9" providerId="AD" clId="Web-{6929B926-8660-DA18-5C6C-CB6F4C5F63DE}" dt="2021-10-14T21:16:31.288" v="1315"/>
          <ac:picMkLst>
            <pc:docMk/>
            <pc:sldMk cId="2609258098" sldId="3591"/>
            <ac:picMk id="10" creationId="{7B8AFAFF-CEAD-4B80-AEED-64DF6CDA04D8}"/>
          </ac:picMkLst>
        </pc:picChg>
        <pc:picChg chg="add mod">
          <ac:chgData name="Brad Ellis" userId="S::brad.ellis@cengn.ca::24a7a8be-25c8-4535-99b6-88248865dde9" providerId="AD" clId="Web-{6929B926-8660-DA18-5C6C-CB6F4C5F63DE}" dt="2021-10-15T15:56:04.822" v="1889" actId="14100"/>
          <ac:picMkLst>
            <pc:docMk/>
            <pc:sldMk cId="2609258098" sldId="3591"/>
            <ac:picMk id="16" creationId="{181F4DCF-70EE-42F8-9CA3-DFB1FE33870D}"/>
          </ac:picMkLst>
        </pc:picChg>
      </pc:sldChg>
      <pc:sldChg chg="addSp delSp modSp add replId addAnim modAnim">
        <pc:chgData name="Brad Ellis" userId="S::brad.ellis@cengn.ca::24a7a8be-25c8-4535-99b6-88248865dde9" providerId="AD" clId="Web-{6929B926-8660-DA18-5C6C-CB6F4C5F63DE}" dt="2021-10-15T16:13:20.587" v="2143" actId="1076"/>
        <pc:sldMkLst>
          <pc:docMk/>
          <pc:sldMk cId="3046501774" sldId="3592"/>
        </pc:sldMkLst>
        <pc:spChg chg="mod">
          <ac:chgData name="Brad Ellis" userId="S::brad.ellis@cengn.ca::24a7a8be-25c8-4535-99b6-88248865dde9" providerId="AD" clId="Web-{6929B926-8660-DA18-5C6C-CB6F4C5F63DE}" dt="2021-10-14T21:16:41.211" v="1319" actId="20577"/>
          <ac:spMkLst>
            <pc:docMk/>
            <pc:sldMk cId="3046501774" sldId="3592"/>
            <ac:spMk id="2" creationId="{BD6BD8FC-D28A-6C49-97DB-963A7EAA647A}"/>
          </ac:spMkLst>
        </pc:spChg>
        <pc:spChg chg="mod">
          <ac:chgData name="Brad Ellis" userId="S::brad.ellis@cengn.ca::24a7a8be-25c8-4535-99b6-88248865dde9" providerId="AD" clId="Web-{6929B926-8660-DA18-5C6C-CB6F4C5F63DE}" dt="2021-10-15T16:08:57.075" v="2122" actId="20577"/>
          <ac:spMkLst>
            <pc:docMk/>
            <pc:sldMk cId="3046501774" sldId="3592"/>
            <ac:spMk id="7" creationId="{F84C8CC4-962F-4D35-8941-D38F7ED6A739}"/>
          </ac:spMkLst>
        </pc:spChg>
        <pc:spChg chg="add mod">
          <ac:chgData name="Brad Ellis" userId="S::brad.ellis@cengn.ca::24a7a8be-25c8-4535-99b6-88248865dde9" providerId="AD" clId="Web-{6929B926-8660-DA18-5C6C-CB6F4C5F63DE}" dt="2021-10-15T16:10:28.236" v="2136" actId="20577"/>
          <ac:spMkLst>
            <pc:docMk/>
            <pc:sldMk cId="3046501774" sldId="3592"/>
            <ac:spMk id="8" creationId="{3B1BF31B-BAEB-4C2E-ACD4-D841237680B7}"/>
          </ac:spMkLst>
        </pc:spChg>
        <pc:grpChg chg="add mod">
          <ac:chgData name="Brad Ellis" userId="S::brad.ellis@cengn.ca::24a7a8be-25c8-4535-99b6-88248865dde9" providerId="AD" clId="Web-{6929B926-8660-DA18-5C6C-CB6F4C5F63DE}" dt="2021-10-15T16:13:20.587" v="2143" actId="1076"/>
          <ac:grpSpMkLst>
            <pc:docMk/>
            <pc:sldMk cId="3046501774" sldId="3592"/>
            <ac:grpSpMk id="9" creationId="{C854C9DF-FF91-408D-B09A-CB775C6C9FB0}"/>
          </ac:grpSpMkLst>
        </pc:grpChg>
        <pc:picChg chg="add del mod">
          <ac:chgData name="Brad Ellis" userId="S::brad.ellis@cengn.ca::24a7a8be-25c8-4535-99b6-88248865dde9" providerId="AD" clId="Web-{6929B926-8660-DA18-5C6C-CB6F4C5F63DE}" dt="2021-10-15T16:03:37.061" v="1975"/>
          <ac:picMkLst>
            <pc:docMk/>
            <pc:sldMk cId="3046501774" sldId="3592"/>
            <ac:picMk id="4" creationId="{97F0331B-EC39-4DFA-8DD8-C2815671E466}"/>
          </ac:picMkLst>
        </pc:picChg>
        <pc:picChg chg="add mod">
          <ac:chgData name="Brad Ellis" userId="S::brad.ellis@cengn.ca::24a7a8be-25c8-4535-99b6-88248865dde9" providerId="AD" clId="Web-{6929B926-8660-DA18-5C6C-CB6F4C5F63DE}" dt="2021-10-15T16:09:01.529" v="2123" actId="14100"/>
          <ac:picMkLst>
            <pc:docMk/>
            <pc:sldMk cId="3046501774" sldId="3592"/>
            <ac:picMk id="5" creationId="{A512D6FF-AF84-4B49-AC1B-D72F885FBA88}"/>
          </ac:picMkLst>
        </pc:picChg>
      </pc:sldChg>
      <pc:sldChg chg="addSp modSp add replId addAnim delAnim modAnim">
        <pc:chgData name="Brad Ellis" userId="S::brad.ellis@cengn.ca::24a7a8be-25c8-4535-99b6-88248865dde9" providerId="AD" clId="Web-{6929B926-8660-DA18-5C6C-CB6F4C5F63DE}" dt="2021-10-15T16:57:21.189" v="2527"/>
        <pc:sldMkLst>
          <pc:docMk/>
          <pc:sldMk cId="3146862845" sldId="3593"/>
        </pc:sldMkLst>
        <pc:spChg chg="mod">
          <ac:chgData name="Brad Ellis" userId="S::brad.ellis@cengn.ca::24a7a8be-25c8-4535-99b6-88248865dde9" providerId="AD" clId="Web-{6929B926-8660-DA18-5C6C-CB6F4C5F63DE}" dt="2021-10-14T21:16:47.226" v="1327" actId="20577"/>
          <ac:spMkLst>
            <pc:docMk/>
            <pc:sldMk cId="3146862845" sldId="3593"/>
            <ac:spMk id="2" creationId="{BD6BD8FC-D28A-6C49-97DB-963A7EAA647A}"/>
          </ac:spMkLst>
        </pc:spChg>
        <pc:spChg chg="mod">
          <ac:chgData name="Brad Ellis" userId="S::brad.ellis@cengn.ca::24a7a8be-25c8-4535-99b6-88248865dde9" providerId="AD" clId="Web-{6929B926-8660-DA18-5C6C-CB6F4C5F63DE}" dt="2021-10-15T16:28:23.081" v="2365" actId="20577"/>
          <ac:spMkLst>
            <pc:docMk/>
            <pc:sldMk cId="3146862845" sldId="3593"/>
            <ac:spMk id="7" creationId="{F84C8CC4-962F-4D35-8941-D38F7ED6A739}"/>
          </ac:spMkLst>
        </pc:spChg>
        <pc:spChg chg="add mod">
          <ac:chgData name="Brad Ellis" userId="S::brad.ellis@cengn.ca::24a7a8be-25c8-4535-99b6-88248865dde9" providerId="AD" clId="Web-{6929B926-8660-DA18-5C6C-CB6F4C5F63DE}" dt="2021-10-15T16:28:57.431" v="2377" actId="20577"/>
          <ac:spMkLst>
            <pc:docMk/>
            <pc:sldMk cId="3146862845" sldId="3593"/>
            <ac:spMk id="8" creationId="{4673552C-248D-4427-8814-12C7CD264B72}"/>
          </ac:spMkLst>
        </pc:spChg>
        <pc:grpChg chg="add">
          <ac:chgData name="Brad Ellis" userId="S::brad.ellis@cengn.ca::24a7a8be-25c8-4535-99b6-88248865dde9" providerId="AD" clId="Web-{6929B926-8660-DA18-5C6C-CB6F4C5F63DE}" dt="2021-10-15T16:57:02.985" v="2525"/>
          <ac:grpSpMkLst>
            <pc:docMk/>
            <pc:sldMk cId="3146862845" sldId="3593"/>
            <ac:grpSpMk id="5" creationId="{D047D479-1103-4778-B0F5-86641E260544}"/>
          </ac:grpSpMkLst>
        </pc:grpChg>
        <pc:picChg chg="add mod">
          <ac:chgData name="Brad Ellis" userId="S::brad.ellis@cengn.ca::24a7a8be-25c8-4535-99b6-88248865dde9" providerId="AD" clId="Web-{6929B926-8660-DA18-5C6C-CB6F4C5F63DE}" dt="2021-10-15T16:56:55.782" v="2524" actId="1076"/>
          <ac:picMkLst>
            <pc:docMk/>
            <pc:sldMk cId="3146862845" sldId="3593"/>
            <ac:picMk id="4" creationId="{9126631C-E4E3-4207-9E2B-36B2DD7AF1F3}"/>
          </ac:picMkLst>
        </pc:picChg>
      </pc:sldChg>
      <pc:sldChg chg="addSp delSp modSp new">
        <pc:chgData name="Brad Ellis" userId="S::brad.ellis@cengn.ca::24a7a8be-25c8-4535-99b6-88248865dde9" providerId="AD" clId="Web-{6929B926-8660-DA18-5C6C-CB6F4C5F63DE}" dt="2021-10-15T16:48:51.714" v="2507"/>
        <pc:sldMkLst>
          <pc:docMk/>
          <pc:sldMk cId="2154009762" sldId="3594"/>
        </pc:sldMkLst>
        <pc:spChg chg="mod">
          <ac:chgData name="Brad Ellis" userId="S::brad.ellis@cengn.ca::24a7a8be-25c8-4535-99b6-88248865dde9" providerId="AD" clId="Web-{6929B926-8660-DA18-5C6C-CB6F4C5F63DE}" dt="2021-10-15T16:18:39.226" v="2208" actId="20577"/>
          <ac:spMkLst>
            <pc:docMk/>
            <pc:sldMk cId="2154009762" sldId="3594"/>
            <ac:spMk id="2" creationId="{98240D3D-AE0D-4F17-9091-4983614DFD42}"/>
          </ac:spMkLst>
        </pc:spChg>
        <pc:spChg chg="mod">
          <ac:chgData name="Brad Ellis" userId="S::brad.ellis@cengn.ca::24a7a8be-25c8-4535-99b6-88248865dde9" providerId="AD" clId="Web-{6929B926-8660-DA18-5C6C-CB6F4C5F63DE}" dt="2021-10-15T16:43:32.324" v="2499" actId="1076"/>
          <ac:spMkLst>
            <pc:docMk/>
            <pc:sldMk cId="2154009762" sldId="3594"/>
            <ac:spMk id="3" creationId="{424FE77D-507C-4EB7-9E9F-EAF63F2E6894}"/>
          </ac:spMkLst>
        </pc:spChg>
        <pc:spChg chg="del mod">
          <ac:chgData name="Brad Ellis" userId="S::brad.ellis@cengn.ca::24a7a8be-25c8-4535-99b6-88248865dde9" providerId="AD" clId="Web-{6929B926-8660-DA18-5C6C-CB6F4C5F63DE}" dt="2021-10-15T16:48:50.635" v="2506"/>
          <ac:spMkLst>
            <pc:docMk/>
            <pc:sldMk cId="2154009762" sldId="3594"/>
            <ac:spMk id="4" creationId="{C7E8CEF5-5CC6-4C7F-9E27-0BABAA9C44D8}"/>
          </ac:spMkLst>
        </pc:spChg>
        <pc:spChg chg="add mod">
          <ac:chgData name="Brad Ellis" userId="S::brad.ellis@cengn.ca::24a7a8be-25c8-4535-99b6-88248865dde9" providerId="AD" clId="Web-{6929B926-8660-DA18-5C6C-CB6F4C5F63DE}" dt="2021-10-15T16:43:06.839" v="2497" actId="1076"/>
          <ac:spMkLst>
            <pc:docMk/>
            <pc:sldMk cId="2154009762" sldId="3594"/>
            <ac:spMk id="5" creationId="{33996F46-21C2-4CA2-9C18-0512615A463A}"/>
          </ac:spMkLst>
        </pc:spChg>
        <pc:spChg chg="add del">
          <ac:chgData name="Brad Ellis" userId="S::brad.ellis@cengn.ca::24a7a8be-25c8-4535-99b6-88248865dde9" providerId="AD" clId="Web-{6929B926-8660-DA18-5C6C-CB6F4C5F63DE}" dt="2021-10-15T16:48:47.166" v="2503"/>
          <ac:spMkLst>
            <pc:docMk/>
            <pc:sldMk cId="2154009762" sldId="3594"/>
            <ac:spMk id="7" creationId="{5C55FDA9-714C-4E8E-A7A5-FBA80AADE182}"/>
          </ac:spMkLst>
        </pc:spChg>
        <pc:spChg chg="add del">
          <ac:chgData name="Brad Ellis" userId="S::brad.ellis@cengn.ca::24a7a8be-25c8-4535-99b6-88248865dde9" providerId="AD" clId="Web-{6929B926-8660-DA18-5C6C-CB6F4C5F63DE}" dt="2021-10-15T16:48:49.870" v="2505"/>
          <ac:spMkLst>
            <pc:docMk/>
            <pc:sldMk cId="2154009762" sldId="3594"/>
            <ac:spMk id="9" creationId="{62734CA4-FDB9-4781-83E9-082C972E02A6}"/>
          </ac:spMkLst>
        </pc:spChg>
        <pc:spChg chg="add mod">
          <ac:chgData name="Brad Ellis" userId="S::brad.ellis@cengn.ca::24a7a8be-25c8-4535-99b6-88248865dde9" providerId="AD" clId="Web-{6929B926-8660-DA18-5C6C-CB6F4C5F63DE}" dt="2021-10-15T16:48:51.714" v="2507"/>
          <ac:spMkLst>
            <pc:docMk/>
            <pc:sldMk cId="2154009762" sldId="3594"/>
            <ac:spMk id="11" creationId="{3621ECEE-80E6-4D75-9877-B6C1DE666808}"/>
          </ac:spMkLst>
        </pc:spChg>
      </pc:sldChg>
    </pc:docChg>
  </pc:docChgLst>
  <pc:docChgLst>
    <pc:chgData name="Sahil Rahi" userId="S::sahil.rahi@cengn.ca::b82b15c5-9e93-4d70-be63-74d869fca28c" providerId="AD" clId="Web-{B5C087AC-286A-208B-AFE0-B2BEB86BCEA0}"/>
    <pc:docChg chg="modSld">
      <pc:chgData name="Sahil Rahi" userId="S::sahil.rahi@cengn.ca::b82b15c5-9e93-4d70-be63-74d869fca28c" providerId="AD" clId="Web-{B5C087AC-286A-208B-AFE0-B2BEB86BCEA0}" dt="2021-10-14T18:49:01.627" v="84" actId="20577"/>
      <pc:docMkLst>
        <pc:docMk/>
      </pc:docMkLst>
      <pc:sldChg chg="modSp">
        <pc:chgData name="Sahil Rahi" userId="S::sahil.rahi@cengn.ca::b82b15c5-9e93-4d70-be63-74d869fca28c" providerId="AD" clId="Web-{B5C087AC-286A-208B-AFE0-B2BEB86BCEA0}" dt="2021-10-14T17:34:45.739" v="22" actId="20577"/>
        <pc:sldMkLst>
          <pc:docMk/>
          <pc:sldMk cId="3907408140" sldId="3558"/>
        </pc:sldMkLst>
        <pc:spChg chg="mod">
          <ac:chgData name="Sahil Rahi" userId="S::sahil.rahi@cengn.ca::b82b15c5-9e93-4d70-be63-74d869fca28c" providerId="AD" clId="Web-{B5C087AC-286A-208B-AFE0-B2BEB86BCEA0}" dt="2021-10-14T17:34:45.739" v="22" actId="20577"/>
          <ac:spMkLst>
            <pc:docMk/>
            <pc:sldMk cId="3907408140" sldId="3558"/>
            <ac:spMk id="2" creationId="{5F8733D8-16C9-B349-AFD9-779B0B1190E7}"/>
          </ac:spMkLst>
        </pc:spChg>
      </pc:sldChg>
      <pc:sldChg chg="modSp">
        <pc:chgData name="Sahil Rahi" userId="S::sahil.rahi@cengn.ca::b82b15c5-9e93-4d70-be63-74d869fca28c" providerId="AD" clId="Web-{B5C087AC-286A-208B-AFE0-B2BEB86BCEA0}" dt="2021-10-14T17:35:01.053" v="27" actId="20577"/>
        <pc:sldMkLst>
          <pc:docMk/>
          <pc:sldMk cId="2317541761" sldId="3559"/>
        </pc:sldMkLst>
        <pc:spChg chg="mod">
          <ac:chgData name="Sahil Rahi" userId="S::sahil.rahi@cengn.ca::b82b15c5-9e93-4d70-be63-74d869fca28c" providerId="AD" clId="Web-{B5C087AC-286A-208B-AFE0-B2BEB86BCEA0}" dt="2021-10-14T17:35:01.053" v="27" actId="20577"/>
          <ac:spMkLst>
            <pc:docMk/>
            <pc:sldMk cId="2317541761" sldId="3559"/>
            <ac:spMk id="3" creationId="{273C1C10-49D8-2C43-A961-537C764091E9}"/>
          </ac:spMkLst>
        </pc:spChg>
      </pc:sldChg>
      <pc:sldChg chg="modSp">
        <pc:chgData name="Sahil Rahi" userId="S::sahil.rahi@cengn.ca::b82b15c5-9e93-4d70-be63-74d869fca28c" providerId="AD" clId="Web-{B5C087AC-286A-208B-AFE0-B2BEB86BCEA0}" dt="2021-10-14T18:49:01.627" v="84" actId="20577"/>
        <pc:sldMkLst>
          <pc:docMk/>
          <pc:sldMk cId="1344490101" sldId="3574"/>
        </pc:sldMkLst>
        <pc:spChg chg="mod">
          <ac:chgData name="Sahil Rahi" userId="S::sahil.rahi@cengn.ca::b82b15c5-9e93-4d70-be63-74d869fca28c" providerId="AD" clId="Web-{B5C087AC-286A-208B-AFE0-B2BEB86BCEA0}" dt="2021-10-14T18:49:01.627" v="84" actId="20577"/>
          <ac:spMkLst>
            <pc:docMk/>
            <pc:sldMk cId="1344490101" sldId="3574"/>
            <ac:spMk id="3" creationId="{32A58D96-B143-6748-A8E1-E0779B300955}"/>
          </ac:spMkLst>
        </pc:spChg>
      </pc:sldChg>
    </pc:docChg>
  </pc:docChgLst>
  <pc:docChgLst>
    <pc:chgData name="Brad Ellis" userId="S::brad.ellis@cengn.ca::24a7a8be-25c8-4535-99b6-88248865dde9" providerId="AD" clId="Web-{CE26F84B-0DA2-1DDB-5C5F-23F52A723CDE}"/>
    <pc:docChg chg="modSld">
      <pc:chgData name="Brad Ellis" userId="S::brad.ellis@cengn.ca::24a7a8be-25c8-4535-99b6-88248865dde9" providerId="AD" clId="Web-{CE26F84B-0DA2-1DDB-5C5F-23F52A723CDE}" dt="2021-10-19T15:29:41.666" v="6" actId="1076"/>
      <pc:docMkLst>
        <pc:docMk/>
      </pc:docMkLst>
      <pc:sldChg chg="modSp">
        <pc:chgData name="Brad Ellis" userId="S::brad.ellis@cengn.ca::24a7a8be-25c8-4535-99b6-88248865dde9" providerId="AD" clId="Web-{CE26F84B-0DA2-1DDB-5C5F-23F52A723CDE}" dt="2021-10-19T15:27:20.196" v="2" actId="20577"/>
        <pc:sldMkLst>
          <pc:docMk/>
          <pc:sldMk cId="2609258098" sldId="3591"/>
        </pc:sldMkLst>
        <pc:spChg chg="mod">
          <ac:chgData name="Brad Ellis" userId="S::brad.ellis@cengn.ca::24a7a8be-25c8-4535-99b6-88248865dde9" providerId="AD" clId="Web-{CE26F84B-0DA2-1DDB-5C5F-23F52A723CDE}" dt="2021-10-19T15:27:20.196" v="2" actId="20577"/>
          <ac:spMkLst>
            <pc:docMk/>
            <pc:sldMk cId="2609258098" sldId="3591"/>
            <ac:spMk id="7" creationId="{F84C8CC4-962F-4D35-8941-D38F7ED6A739}"/>
          </ac:spMkLst>
        </pc:spChg>
      </pc:sldChg>
      <pc:sldChg chg="modSp">
        <pc:chgData name="Brad Ellis" userId="S::brad.ellis@cengn.ca::24a7a8be-25c8-4535-99b6-88248865dde9" providerId="AD" clId="Web-{CE26F84B-0DA2-1DDB-5C5F-23F52A723CDE}" dt="2021-10-19T15:29:41.666" v="6" actId="1076"/>
        <pc:sldMkLst>
          <pc:docMk/>
          <pc:sldMk cId="2154009762" sldId="3594"/>
        </pc:sldMkLst>
        <pc:spChg chg="mod">
          <ac:chgData name="Brad Ellis" userId="S::brad.ellis@cengn.ca::24a7a8be-25c8-4535-99b6-88248865dde9" providerId="AD" clId="Web-{CE26F84B-0DA2-1DDB-5C5F-23F52A723CDE}" dt="2021-10-19T15:29:41.666" v="6" actId="1076"/>
          <ac:spMkLst>
            <pc:docMk/>
            <pc:sldMk cId="2154009762" sldId="3594"/>
            <ac:spMk id="3" creationId="{424FE77D-507C-4EB7-9E9F-EAF63F2E6894}"/>
          </ac:spMkLst>
        </pc:spChg>
      </pc:sldChg>
    </pc:docChg>
  </pc:docChgLst>
  <pc:docChgLst>
    <pc:chgData name="Brad Ellis" userId="S::brad.ellis@cengn.ca::24a7a8be-25c8-4535-99b6-88248865dde9" providerId="AD" clId="Web-{5D942B14-C6A2-059A-F217-22342759353A}"/>
    <pc:docChg chg="modSld">
      <pc:chgData name="Brad Ellis" userId="S::brad.ellis@cengn.ca::24a7a8be-25c8-4535-99b6-88248865dde9" providerId="AD" clId="Web-{5D942B14-C6A2-059A-F217-22342759353A}" dt="2021-11-15T22:28:04.795" v="262" actId="1076"/>
      <pc:docMkLst>
        <pc:docMk/>
      </pc:docMkLst>
      <pc:sldChg chg="modSp">
        <pc:chgData name="Brad Ellis" userId="S::brad.ellis@cengn.ca::24a7a8be-25c8-4535-99b6-88248865dde9" providerId="AD" clId="Web-{5D942B14-C6A2-059A-F217-22342759353A}" dt="2021-11-15T22:09:39.805" v="24" actId="20577"/>
        <pc:sldMkLst>
          <pc:docMk/>
          <pc:sldMk cId="623630583" sldId="264"/>
        </pc:sldMkLst>
        <pc:spChg chg="mod">
          <ac:chgData name="Brad Ellis" userId="S::brad.ellis@cengn.ca::24a7a8be-25c8-4535-99b6-88248865dde9" providerId="AD" clId="Web-{5D942B14-C6A2-059A-F217-22342759353A}" dt="2021-11-15T22:09:21.164" v="21" actId="1076"/>
          <ac:spMkLst>
            <pc:docMk/>
            <pc:sldMk cId="623630583" sldId="264"/>
            <ac:spMk id="3" creationId="{06CC7AE8-DE38-1642-B620-B2CCCDB561E3}"/>
          </ac:spMkLst>
        </pc:spChg>
        <pc:spChg chg="mod">
          <ac:chgData name="Brad Ellis" userId="S::brad.ellis@cengn.ca::24a7a8be-25c8-4535-99b6-88248865dde9" providerId="AD" clId="Web-{5D942B14-C6A2-059A-F217-22342759353A}" dt="2021-11-15T22:09:39.805" v="24" actId="20577"/>
          <ac:spMkLst>
            <pc:docMk/>
            <pc:sldMk cId="623630583" sldId="264"/>
            <ac:spMk id="4" creationId="{06CC7AE8-DE38-1642-B620-B2CCCDB561E3}"/>
          </ac:spMkLst>
        </pc:spChg>
        <pc:picChg chg="mod">
          <ac:chgData name="Brad Ellis" userId="S::brad.ellis@cengn.ca::24a7a8be-25c8-4535-99b6-88248865dde9" providerId="AD" clId="Web-{5D942B14-C6A2-059A-F217-22342759353A}" dt="2021-11-15T22:09:31.227" v="22" actId="1076"/>
          <ac:picMkLst>
            <pc:docMk/>
            <pc:sldMk cId="623630583" sldId="264"/>
            <ac:picMk id="3076" creationId="{00000000-0000-0000-0000-000000000000}"/>
          </ac:picMkLst>
        </pc:picChg>
      </pc:sldChg>
      <pc:sldChg chg="addSp delSp modSp">
        <pc:chgData name="Brad Ellis" userId="S::brad.ellis@cengn.ca::24a7a8be-25c8-4535-99b6-88248865dde9" providerId="AD" clId="Web-{5D942B14-C6A2-059A-F217-22342759353A}" dt="2021-11-15T22:28:04.795" v="262" actId="1076"/>
        <pc:sldMkLst>
          <pc:docMk/>
          <pc:sldMk cId="1262989167" sldId="3572"/>
        </pc:sldMkLst>
        <pc:spChg chg="mod">
          <ac:chgData name="Brad Ellis" userId="S::brad.ellis@cengn.ca::24a7a8be-25c8-4535-99b6-88248865dde9" providerId="AD" clId="Web-{5D942B14-C6A2-059A-F217-22342759353A}" dt="2021-11-15T22:18:37.128" v="26" actId="1076"/>
          <ac:spMkLst>
            <pc:docMk/>
            <pc:sldMk cId="1262989167" sldId="3572"/>
            <ac:spMk id="2" creationId="{226ACDCB-F089-4942-B84E-68AA00C6B846}"/>
          </ac:spMkLst>
        </pc:spChg>
        <pc:spChg chg="add del mod">
          <ac:chgData name="Brad Ellis" userId="S::brad.ellis@cengn.ca::24a7a8be-25c8-4535-99b6-88248865dde9" providerId="AD" clId="Web-{5D942B14-C6A2-059A-F217-22342759353A}" dt="2021-11-15T22:27:26.107" v="253"/>
          <ac:spMkLst>
            <pc:docMk/>
            <pc:sldMk cId="1262989167" sldId="3572"/>
            <ac:spMk id="4" creationId="{EC17FC9B-8339-4551-B1BB-F0812F115624}"/>
          </ac:spMkLst>
        </pc:spChg>
        <pc:graphicFrameChg chg="add mod modGraphic">
          <ac:chgData name="Brad Ellis" userId="S::brad.ellis@cengn.ca::24a7a8be-25c8-4535-99b6-88248865dde9" providerId="AD" clId="Web-{5D942B14-C6A2-059A-F217-22342759353A}" dt="2021-11-15T22:28:04.795" v="262" actId="1076"/>
          <ac:graphicFrameMkLst>
            <pc:docMk/>
            <pc:sldMk cId="1262989167" sldId="3572"/>
            <ac:graphicFrameMk id="5" creationId="{62CB3F04-95CF-4959-91BD-8D8DA4ABBE46}"/>
          </ac:graphicFrameMkLst>
        </pc:graphicFrameChg>
      </pc:sldChg>
      <pc:sldChg chg="modSp">
        <pc:chgData name="Brad Ellis" userId="S::brad.ellis@cengn.ca::24a7a8be-25c8-4535-99b6-88248865dde9" providerId="AD" clId="Web-{5D942B14-C6A2-059A-F217-22342759353A}" dt="2021-11-15T22:09:00.945" v="20" actId="20577"/>
        <pc:sldMkLst>
          <pc:docMk/>
          <pc:sldMk cId="4170256900" sldId="3577"/>
        </pc:sldMkLst>
        <pc:spChg chg="mod">
          <ac:chgData name="Brad Ellis" userId="S::brad.ellis@cengn.ca::24a7a8be-25c8-4535-99b6-88248865dde9" providerId="AD" clId="Web-{5D942B14-C6A2-059A-F217-22342759353A}" dt="2021-11-15T22:09:00.945" v="20" actId="20577"/>
          <ac:spMkLst>
            <pc:docMk/>
            <pc:sldMk cId="4170256900" sldId="3577"/>
            <ac:spMk id="3" creationId="{20AF1767-1342-CA4D-BFA7-E7ADC18C78F7}"/>
          </ac:spMkLst>
        </pc:spChg>
      </pc:sldChg>
      <pc:sldChg chg="modSp">
        <pc:chgData name="Brad Ellis" userId="S::brad.ellis@cengn.ca::24a7a8be-25c8-4535-99b6-88248865dde9" providerId="AD" clId="Web-{5D942B14-C6A2-059A-F217-22342759353A}" dt="2021-11-15T22:08:24.257" v="11" actId="20577"/>
        <pc:sldMkLst>
          <pc:docMk/>
          <pc:sldMk cId="3046501774" sldId="3592"/>
        </pc:sldMkLst>
        <pc:spChg chg="mod">
          <ac:chgData name="Brad Ellis" userId="S::brad.ellis@cengn.ca::24a7a8be-25c8-4535-99b6-88248865dde9" providerId="AD" clId="Web-{5D942B14-C6A2-059A-F217-22342759353A}" dt="2021-11-15T22:08:24.257" v="11" actId="20577"/>
          <ac:spMkLst>
            <pc:docMk/>
            <pc:sldMk cId="3046501774" sldId="3592"/>
            <ac:spMk id="2" creationId="{BD6BD8FC-D28A-6C49-97DB-963A7EAA647A}"/>
          </ac:spMkLst>
        </pc:spChg>
      </pc:sldChg>
      <pc:sldChg chg="modSp">
        <pc:chgData name="Brad Ellis" userId="S::brad.ellis@cengn.ca::24a7a8be-25c8-4535-99b6-88248865dde9" providerId="AD" clId="Web-{5D942B14-C6A2-059A-F217-22342759353A}" dt="2021-11-15T22:23:18.430" v="141" actId="20577"/>
        <pc:sldMkLst>
          <pc:docMk/>
          <pc:sldMk cId="266933386" sldId="3598"/>
        </pc:sldMkLst>
        <pc:spChg chg="mod">
          <ac:chgData name="Brad Ellis" userId="S::brad.ellis@cengn.ca::24a7a8be-25c8-4535-99b6-88248865dde9" providerId="AD" clId="Web-{5D942B14-C6A2-059A-F217-22342759353A}" dt="2021-11-15T22:23:18.430" v="141" actId="20577"/>
          <ac:spMkLst>
            <pc:docMk/>
            <pc:sldMk cId="266933386" sldId="3598"/>
            <ac:spMk id="8" creationId="{00000000-0000-0000-0000-000000000000}"/>
          </ac:spMkLst>
        </pc:spChg>
      </pc:sldChg>
    </pc:docChg>
  </pc:docChgLst>
  <pc:docChgLst>
    <pc:chgData name="Sahil Rahi" userId="S::sahil.rahi@cengn.ca::b82b15c5-9e93-4d70-be63-74d869fca28c" providerId="AD" clId="Web-{6CB5F23D-B03C-DB17-F4E0-D48EAE84EC1F}"/>
    <pc:docChg chg="modSld">
      <pc:chgData name="Sahil Rahi" userId="S::sahil.rahi@cengn.ca::b82b15c5-9e93-4d70-be63-74d869fca28c" providerId="AD" clId="Web-{6CB5F23D-B03C-DB17-F4E0-D48EAE84EC1F}" dt="2021-10-14T14:42:40.471" v="4" actId="20577"/>
      <pc:docMkLst>
        <pc:docMk/>
      </pc:docMkLst>
      <pc:sldChg chg="modSp">
        <pc:chgData name="Sahil Rahi" userId="S::sahil.rahi@cengn.ca::b82b15c5-9e93-4d70-be63-74d869fca28c" providerId="AD" clId="Web-{6CB5F23D-B03C-DB17-F4E0-D48EAE84EC1F}" dt="2021-10-14T14:42:40.471" v="4" actId="20577"/>
        <pc:sldMkLst>
          <pc:docMk/>
          <pc:sldMk cId="2317541761" sldId="3559"/>
        </pc:sldMkLst>
        <pc:spChg chg="mod">
          <ac:chgData name="Sahil Rahi" userId="S::sahil.rahi@cengn.ca::b82b15c5-9e93-4d70-be63-74d869fca28c" providerId="AD" clId="Web-{6CB5F23D-B03C-DB17-F4E0-D48EAE84EC1F}" dt="2021-10-14T14:42:40.471" v="4" actId="20577"/>
          <ac:spMkLst>
            <pc:docMk/>
            <pc:sldMk cId="2317541761" sldId="3559"/>
            <ac:spMk id="3" creationId="{273C1C10-49D8-2C43-A961-537C764091E9}"/>
          </ac:spMkLst>
        </pc:spChg>
      </pc:sldChg>
    </pc:docChg>
  </pc:docChgLst>
  <pc:docChgLst>
    <pc:chgData name="Shawn Kahandaliyanage" userId="02623bcd-fd41-4298-8c88-c624c0961ee8" providerId="ADAL" clId="{EC8244C2-93EB-9A41-9C05-13239C4D01CD}"/>
    <pc:docChg chg="undo redo custSel addSld delSld modSld">
      <pc:chgData name="Shawn Kahandaliyanage" userId="02623bcd-fd41-4298-8c88-c624c0961ee8" providerId="ADAL" clId="{EC8244C2-93EB-9A41-9C05-13239C4D01CD}" dt="2021-10-19T16:00:31.891" v="5026"/>
      <pc:docMkLst>
        <pc:docMk/>
      </pc:docMkLst>
      <pc:sldChg chg="addSp delSp modSp mod modAnim">
        <pc:chgData name="Shawn Kahandaliyanage" userId="02623bcd-fd41-4298-8c88-c624c0961ee8" providerId="ADAL" clId="{EC8244C2-93EB-9A41-9C05-13239C4D01CD}" dt="2021-10-19T15:43:48.962" v="4957" actId="20577"/>
        <pc:sldMkLst>
          <pc:docMk/>
          <pc:sldMk cId="1436961575" sldId="256"/>
        </pc:sldMkLst>
        <pc:spChg chg="mod">
          <ac:chgData name="Shawn Kahandaliyanage" userId="02623bcd-fd41-4298-8c88-c624c0961ee8" providerId="ADAL" clId="{EC8244C2-93EB-9A41-9C05-13239C4D01CD}" dt="2021-10-14T17:40:45.630" v="2294" actId="20577"/>
          <ac:spMkLst>
            <pc:docMk/>
            <pc:sldMk cId="1436961575" sldId="256"/>
            <ac:spMk id="2" creationId="{A76B7A86-9240-5644-9D2E-68C83AAB18D5}"/>
          </ac:spMkLst>
        </pc:spChg>
        <pc:spChg chg="mod">
          <ac:chgData name="Shawn Kahandaliyanage" userId="02623bcd-fd41-4298-8c88-c624c0961ee8" providerId="ADAL" clId="{EC8244C2-93EB-9A41-9C05-13239C4D01CD}" dt="2021-10-19T15:43:48.962" v="4957" actId="20577"/>
          <ac:spMkLst>
            <pc:docMk/>
            <pc:sldMk cId="1436961575" sldId="256"/>
            <ac:spMk id="3" creationId="{41303A09-4239-A444-8B2F-7D7B2BAA3141}"/>
          </ac:spMkLst>
        </pc:spChg>
        <pc:spChg chg="del">
          <ac:chgData name="Shawn Kahandaliyanage" userId="02623bcd-fd41-4298-8c88-c624c0961ee8" providerId="ADAL" clId="{EC8244C2-93EB-9A41-9C05-13239C4D01CD}" dt="2021-10-15T03:35:07.764" v="4348" actId="478"/>
          <ac:spMkLst>
            <pc:docMk/>
            <pc:sldMk cId="1436961575" sldId="256"/>
            <ac:spMk id="4" creationId="{63622F79-386A-2948-8011-8A07A28BDF3C}"/>
          </ac:spMkLst>
        </pc:spChg>
        <pc:spChg chg="add mod">
          <ac:chgData name="Shawn Kahandaliyanage" userId="02623bcd-fd41-4298-8c88-c624c0961ee8" providerId="ADAL" clId="{EC8244C2-93EB-9A41-9C05-13239C4D01CD}" dt="2021-10-15T14:14:34.800" v="4610" actId="120"/>
          <ac:spMkLst>
            <pc:docMk/>
            <pc:sldMk cId="1436961575" sldId="256"/>
            <ac:spMk id="5" creationId="{F0A827C3-F147-E048-867A-88FA0E93B0EA}"/>
          </ac:spMkLst>
        </pc:spChg>
      </pc:sldChg>
      <pc:sldChg chg="del">
        <pc:chgData name="Shawn Kahandaliyanage" userId="02623bcd-fd41-4298-8c88-c624c0961ee8" providerId="ADAL" clId="{EC8244C2-93EB-9A41-9C05-13239C4D01CD}" dt="2021-10-13T20:37:27.458" v="954" actId="2696"/>
        <pc:sldMkLst>
          <pc:docMk/>
          <pc:sldMk cId="1750164687" sldId="257"/>
        </pc:sldMkLst>
      </pc:sldChg>
      <pc:sldChg chg="addSp delSp modSp mod setBg setClrOvrMap">
        <pc:chgData name="Shawn Kahandaliyanage" userId="02623bcd-fd41-4298-8c88-c624c0961ee8" providerId="ADAL" clId="{EC8244C2-93EB-9A41-9C05-13239C4D01CD}" dt="2021-10-13T20:38:54" v="959" actId="26606"/>
        <pc:sldMkLst>
          <pc:docMk/>
          <pc:sldMk cId="160314073" sldId="258"/>
        </pc:sldMkLst>
        <pc:spChg chg="del mod">
          <ac:chgData name="Shawn Kahandaliyanage" userId="02623bcd-fd41-4298-8c88-c624c0961ee8" providerId="ADAL" clId="{EC8244C2-93EB-9A41-9C05-13239C4D01CD}" dt="2021-10-13T20:38:36.839" v="957" actId="478"/>
          <ac:spMkLst>
            <pc:docMk/>
            <pc:sldMk cId="160314073" sldId="258"/>
            <ac:spMk id="2" creationId="{D65AD96F-CE3A-EF49-9C95-6743C6E7154C}"/>
          </ac:spMkLst>
        </pc:spChg>
        <pc:spChg chg="del mod">
          <ac:chgData name="Shawn Kahandaliyanage" userId="02623bcd-fd41-4298-8c88-c624c0961ee8" providerId="ADAL" clId="{EC8244C2-93EB-9A41-9C05-13239C4D01CD}" dt="2021-10-13T20:38:30.348" v="955" actId="478"/>
          <ac:spMkLst>
            <pc:docMk/>
            <pc:sldMk cId="160314073" sldId="258"/>
            <ac:spMk id="3" creationId="{76F97EAF-80DB-3E49-BF80-033D61A84E3A}"/>
          </ac:spMkLst>
        </pc:spChg>
        <pc:spChg chg="del mod ord">
          <ac:chgData name="Shawn Kahandaliyanage" userId="02623bcd-fd41-4298-8c88-c624c0961ee8" providerId="ADAL" clId="{EC8244C2-93EB-9A41-9C05-13239C4D01CD}" dt="2021-10-13T19:04:54.744" v="59" actId="478"/>
          <ac:spMkLst>
            <pc:docMk/>
            <pc:sldMk cId="160314073" sldId="258"/>
            <ac:spMk id="4" creationId="{8935FAE7-4453-A044-BD2D-81864B5939FC}"/>
          </ac:spMkLst>
        </pc:spChg>
        <pc:spChg chg="add del mod">
          <ac:chgData name="Shawn Kahandaliyanage" userId="02623bcd-fd41-4298-8c88-c624c0961ee8" providerId="ADAL" clId="{EC8244C2-93EB-9A41-9C05-13239C4D01CD}" dt="2021-10-13T20:38:33.356" v="956" actId="478"/>
          <ac:spMkLst>
            <pc:docMk/>
            <pc:sldMk cId="160314073" sldId="258"/>
            <ac:spMk id="6" creationId="{6582A617-6B9C-0946-82BA-F46D98ABECC8}"/>
          </ac:spMkLst>
        </pc:spChg>
        <pc:spChg chg="add del mod">
          <ac:chgData name="Shawn Kahandaliyanage" userId="02623bcd-fd41-4298-8c88-c624c0961ee8" providerId="ADAL" clId="{EC8244C2-93EB-9A41-9C05-13239C4D01CD}" dt="2021-10-13T20:38:40.277" v="958" actId="478"/>
          <ac:spMkLst>
            <pc:docMk/>
            <pc:sldMk cId="160314073" sldId="258"/>
            <ac:spMk id="8" creationId="{02237D20-F275-5F4D-99CD-B34BAFF25032}"/>
          </ac:spMkLst>
        </pc:spChg>
        <pc:spChg chg="add del">
          <ac:chgData name="Shawn Kahandaliyanage" userId="02623bcd-fd41-4298-8c88-c624c0961ee8" providerId="ADAL" clId="{EC8244C2-93EB-9A41-9C05-13239C4D01CD}" dt="2021-10-13T19:04:36.558" v="53" actId="26606"/>
          <ac:spMkLst>
            <pc:docMk/>
            <pc:sldMk cId="160314073" sldId="258"/>
            <ac:spMk id="71" creationId="{F13C74B1-5B17-4795-BED0-7140497B445A}"/>
          </ac:spMkLst>
        </pc:spChg>
        <pc:spChg chg="add del">
          <ac:chgData name="Shawn Kahandaliyanage" userId="02623bcd-fd41-4298-8c88-c624c0961ee8" providerId="ADAL" clId="{EC8244C2-93EB-9A41-9C05-13239C4D01CD}" dt="2021-10-13T19:04:36.558" v="53" actId="26606"/>
          <ac:spMkLst>
            <pc:docMk/>
            <pc:sldMk cId="160314073" sldId="258"/>
            <ac:spMk id="73" creationId="{D4974D33-8DC5-464E-8C6D-BE58F0669C17}"/>
          </ac:spMkLst>
        </pc:spChg>
        <pc:spChg chg="add">
          <ac:chgData name="Shawn Kahandaliyanage" userId="02623bcd-fd41-4298-8c88-c624c0961ee8" providerId="ADAL" clId="{EC8244C2-93EB-9A41-9C05-13239C4D01CD}" dt="2021-10-13T20:38:54" v="959" actId="26606"/>
          <ac:spMkLst>
            <pc:docMk/>
            <pc:sldMk cId="160314073" sldId="258"/>
            <ac:spMk id="78" creationId="{42A4FC2C-047E-45A5-965D-8E1E3BF09BC6}"/>
          </ac:spMkLst>
        </pc:spChg>
        <pc:spChg chg="add del">
          <ac:chgData name="Shawn Kahandaliyanage" userId="02623bcd-fd41-4298-8c88-c624c0961ee8" providerId="ADAL" clId="{EC8244C2-93EB-9A41-9C05-13239C4D01CD}" dt="2021-10-13T19:04:43.436" v="55" actId="26606"/>
          <ac:spMkLst>
            <pc:docMk/>
            <pc:sldMk cId="160314073" sldId="258"/>
            <ac:spMk id="1028" creationId="{86C7B4A1-154A-4DF0-AC46-F88D75A2E0FD}"/>
          </ac:spMkLst>
        </pc:spChg>
        <pc:spChg chg="add del">
          <ac:chgData name="Shawn Kahandaliyanage" userId="02623bcd-fd41-4298-8c88-c624c0961ee8" providerId="ADAL" clId="{EC8244C2-93EB-9A41-9C05-13239C4D01CD}" dt="2021-10-13T19:04:45.306" v="57" actId="26606"/>
          <ac:spMkLst>
            <pc:docMk/>
            <pc:sldMk cId="160314073" sldId="258"/>
            <ac:spMk id="1030" creationId="{5E8D2E83-FB3A-40E7-A9E5-7AB389D612B4}"/>
          </ac:spMkLst>
        </pc:spChg>
        <pc:spChg chg="add del">
          <ac:chgData name="Shawn Kahandaliyanage" userId="02623bcd-fd41-4298-8c88-c624c0961ee8" providerId="ADAL" clId="{EC8244C2-93EB-9A41-9C05-13239C4D01CD}" dt="2021-10-13T20:38:54" v="959" actId="26606"/>
          <ac:spMkLst>
            <pc:docMk/>
            <pc:sldMk cId="160314073" sldId="258"/>
            <ac:spMk id="1032" creationId="{F13C74B1-5B17-4795-BED0-7140497B445A}"/>
          </ac:spMkLst>
        </pc:spChg>
        <pc:spChg chg="add del">
          <ac:chgData name="Shawn Kahandaliyanage" userId="02623bcd-fd41-4298-8c88-c624c0961ee8" providerId="ADAL" clId="{EC8244C2-93EB-9A41-9C05-13239C4D01CD}" dt="2021-10-13T20:38:54" v="959" actId="26606"/>
          <ac:spMkLst>
            <pc:docMk/>
            <pc:sldMk cId="160314073" sldId="258"/>
            <ac:spMk id="1033" creationId="{D4974D33-8DC5-464E-8C6D-BE58F0669C17}"/>
          </ac:spMkLst>
        </pc:spChg>
        <pc:picChg chg="add mod ord">
          <ac:chgData name="Shawn Kahandaliyanage" userId="02623bcd-fd41-4298-8c88-c624c0961ee8" providerId="ADAL" clId="{EC8244C2-93EB-9A41-9C05-13239C4D01CD}" dt="2021-10-13T20:38:54" v="959" actId="26606"/>
          <ac:picMkLst>
            <pc:docMk/>
            <pc:sldMk cId="160314073" sldId="258"/>
            <ac:picMk id="1026" creationId="{CE151BE1-721A-1749-9024-A052374A1248}"/>
          </ac:picMkLst>
        </pc:picChg>
      </pc:sldChg>
      <pc:sldChg chg="addSp modSp mod modAnim">
        <pc:chgData name="Shawn Kahandaliyanage" userId="02623bcd-fd41-4298-8c88-c624c0961ee8" providerId="ADAL" clId="{EC8244C2-93EB-9A41-9C05-13239C4D01CD}" dt="2021-10-15T14:15:07.068" v="4627"/>
        <pc:sldMkLst>
          <pc:docMk/>
          <pc:sldMk cId="2672108343" sldId="259"/>
        </pc:sldMkLst>
        <pc:spChg chg="add mod">
          <ac:chgData name="Shawn Kahandaliyanage" userId="02623bcd-fd41-4298-8c88-c624c0961ee8" providerId="ADAL" clId="{EC8244C2-93EB-9A41-9C05-13239C4D01CD}" dt="2021-10-13T19:14:13.572" v="317" actId="20577"/>
          <ac:spMkLst>
            <pc:docMk/>
            <pc:sldMk cId="2672108343" sldId="259"/>
            <ac:spMk id="4" creationId="{FACB97FF-98FA-6C4F-8DC4-F35DF40E39CB}"/>
          </ac:spMkLst>
        </pc:spChg>
        <pc:spChg chg="add mod">
          <ac:chgData name="Shawn Kahandaliyanage" userId="02623bcd-fd41-4298-8c88-c624c0961ee8" providerId="ADAL" clId="{EC8244C2-93EB-9A41-9C05-13239C4D01CD}" dt="2021-10-15T14:15:07.068" v="4627"/>
          <ac:spMkLst>
            <pc:docMk/>
            <pc:sldMk cId="2672108343" sldId="259"/>
            <ac:spMk id="5" creationId="{0B33F830-B9B3-D243-8A73-669037B0C773}"/>
          </ac:spMkLst>
        </pc:spChg>
      </pc:sldChg>
      <pc:sldChg chg="addSp delSp modSp mod modAnim">
        <pc:chgData name="Shawn Kahandaliyanage" userId="02623bcd-fd41-4298-8c88-c624c0961ee8" providerId="ADAL" clId="{EC8244C2-93EB-9A41-9C05-13239C4D01CD}" dt="2021-10-15T14:14:31.616" v="4609" actId="120"/>
        <pc:sldMkLst>
          <pc:docMk/>
          <pc:sldMk cId="1656495159" sldId="260"/>
        </pc:sldMkLst>
        <pc:spChg chg="mod">
          <ac:chgData name="Shawn Kahandaliyanage" userId="02623bcd-fd41-4298-8c88-c624c0961ee8" providerId="ADAL" clId="{EC8244C2-93EB-9A41-9C05-13239C4D01CD}" dt="2021-10-15T14:13:30.735" v="4563" actId="20577"/>
          <ac:spMkLst>
            <pc:docMk/>
            <pc:sldMk cId="1656495159" sldId="260"/>
            <ac:spMk id="2" creationId="{C2F70073-1189-8A46-AF0F-4A4420E24097}"/>
          </ac:spMkLst>
        </pc:spChg>
        <pc:spChg chg="mod">
          <ac:chgData name="Shawn Kahandaliyanage" userId="02623bcd-fd41-4298-8c88-c624c0961ee8" providerId="ADAL" clId="{EC8244C2-93EB-9A41-9C05-13239C4D01CD}" dt="2021-10-15T13:51:38.519" v="4490" actId="20577"/>
          <ac:spMkLst>
            <pc:docMk/>
            <pc:sldMk cId="1656495159" sldId="260"/>
            <ac:spMk id="3" creationId="{8B7C59AF-58FB-AE4B-AE86-01CBF1B11B20}"/>
          </ac:spMkLst>
        </pc:spChg>
        <pc:spChg chg="del">
          <ac:chgData name="Shawn Kahandaliyanage" userId="02623bcd-fd41-4298-8c88-c624c0961ee8" providerId="ADAL" clId="{EC8244C2-93EB-9A41-9C05-13239C4D01CD}" dt="2021-10-15T03:35:12.613" v="4349" actId="478"/>
          <ac:spMkLst>
            <pc:docMk/>
            <pc:sldMk cId="1656495159" sldId="260"/>
            <ac:spMk id="4" creationId="{9462C0E1-DB51-C24C-9BA6-8D942593A51C}"/>
          </ac:spMkLst>
        </pc:spChg>
        <pc:spChg chg="add mod">
          <ac:chgData name="Shawn Kahandaliyanage" userId="02623bcd-fd41-4298-8c88-c624c0961ee8" providerId="ADAL" clId="{EC8244C2-93EB-9A41-9C05-13239C4D01CD}" dt="2021-10-15T14:14:31.616" v="4609" actId="120"/>
          <ac:spMkLst>
            <pc:docMk/>
            <pc:sldMk cId="1656495159" sldId="260"/>
            <ac:spMk id="5" creationId="{C5DF4E2A-6391-B04A-BACA-F509B3389B5A}"/>
          </ac:spMkLst>
        </pc:spChg>
      </pc:sldChg>
      <pc:sldChg chg="delSp modSp mod">
        <pc:chgData name="Shawn Kahandaliyanage" userId="02623bcd-fd41-4298-8c88-c624c0961ee8" providerId="ADAL" clId="{EC8244C2-93EB-9A41-9C05-13239C4D01CD}" dt="2021-10-15T04:14:53.784" v="4359" actId="1076"/>
        <pc:sldMkLst>
          <pc:docMk/>
          <pc:sldMk cId="610161821" sldId="261"/>
        </pc:sldMkLst>
        <pc:spChg chg="mod">
          <ac:chgData name="Shawn Kahandaliyanage" userId="02623bcd-fd41-4298-8c88-c624c0961ee8" providerId="ADAL" clId="{EC8244C2-93EB-9A41-9C05-13239C4D01CD}" dt="2021-10-15T04:14:53.784" v="4359" actId="1076"/>
          <ac:spMkLst>
            <pc:docMk/>
            <pc:sldMk cId="610161821" sldId="261"/>
            <ac:spMk id="2" creationId="{5817540A-0C8C-2949-B184-669C8BD09AE9}"/>
          </ac:spMkLst>
        </pc:spChg>
        <pc:spChg chg="del">
          <ac:chgData name="Shawn Kahandaliyanage" userId="02623bcd-fd41-4298-8c88-c624c0961ee8" providerId="ADAL" clId="{EC8244C2-93EB-9A41-9C05-13239C4D01CD}" dt="2021-10-15T03:34:39.637" v="4342" actId="478"/>
          <ac:spMkLst>
            <pc:docMk/>
            <pc:sldMk cId="610161821" sldId="261"/>
            <ac:spMk id="4" creationId="{13DCAEC2-BFB3-7E4A-8187-E092ECC38E2D}"/>
          </ac:spMkLst>
        </pc:spChg>
        <pc:picChg chg="mod">
          <ac:chgData name="Shawn Kahandaliyanage" userId="02623bcd-fd41-4298-8c88-c624c0961ee8" providerId="ADAL" clId="{EC8244C2-93EB-9A41-9C05-13239C4D01CD}" dt="2021-10-15T04:14:49.279" v="4358" actId="14100"/>
          <ac:picMkLst>
            <pc:docMk/>
            <pc:sldMk cId="610161821" sldId="261"/>
            <ac:picMk id="8" creationId="{E012E669-CF87-B54A-A882-E9D11A3BC114}"/>
          </ac:picMkLst>
        </pc:picChg>
      </pc:sldChg>
      <pc:sldChg chg="del">
        <pc:chgData name="Shawn Kahandaliyanage" userId="02623bcd-fd41-4298-8c88-c624c0961ee8" providerId="ADAL" clId="{EC8244C2-93EB-9A41-9C05-13239C4D01CD}" dt="2021-10-13T20:43:50.752" v="1044" actId="2696"/>
        <pc:sldMkLst>
          <pc:docMk/>
          <pc:sldMk cId="2794770870" sldId="262"/>
        </pc:sldMkLst>
      </pc:sldChg>
      <pc:sldChg chg="addSp delSp modSp mod modAnim">
        <pc:chgData name="Shawn Kahandaliyanage" userId="02623bcd-fd41-4298-8c88-c624c0961ee8" providerId="ADAL" clId="{EC8244C2-93EB-9A41-9C05-13239C4D01CD}" dt="2021-10-15T19:29:23.683" v="4777" actId="20577"/>
        <pc:sldMkLst>
          <pc:docMk/>
          <pc:sldMk cId="3917799624" sldId="263"/>
        </pc:sldMkLst>
        <pc:spChg chg="mod">
          <ac:chgData name="Shawn Kahandaliyanage" userId="02623bcd-fd41-4298-8c88-c624c0961ee8" providerId="ADAL" clId="{EC8244C2-93EB-9A41-9C05-13239C4D01CD}" dt="2021-10-15T19:29:23.683" v="4777" actId="20577"/>
          <ac:spMkLst>
            <pc:docMk/>
            <pc:sldMk cId="3917799624" sldId="263"/>
            <ac:spMk id="3" creationId="{58545623-BE7D-BC40-9ECB-ECB8C9F35B3C}"/>
          </ac:spMkLst>
        </pc:spChg>
        <pc:spChg chg="del">
          <ac:chgData name="Shawn Kahandaliyanage" userId="02623bcd-fd41-4298-8c88-c624c0961ee8" providerId="ADAL" clId="{EC8244C2-93EB-9A41-9C05-13239C4D01CD}" dt="2021-10-15T03:34:57.194" v="4346" actId="478"/>
          <ac:spMkLst>
            <pc:docMk/>
            <pc:sldMk cId="3917799624" sldId="263"/>
            <ac:spMk id="4" creationId="{C8A4879E-0C82-C343-A7E0-C7C6F87FF105}"/>
          </ac:spMkLst>
        </pc:spChg>
        <pc:spChg chg="add mod">
          <ac:chgData name="Shawn Kahandaliyanage" userId="02623bcd-fd41-4298-8c88-c624c0961ee8" providerId="ADAL" clId="{EC8244C2-93EB-9A41-9C05-13239C4D01CD}" dt="2021-10-15T14:15:09.590" v="4628"/>
          <ac:spMkLst>
            <pc:docMk/>
            <pc:sldMk cId="3917799624" sldId="263"/>
            <ac:spMk id="6" creationId="{ACEEB1A1-F924-8C4C-9F43-72B6A77857CE}"/>
          </ac:spMkLst>
        </pc:spChg>
        <pc:picChg chg="add mod">
          <ac:chgData name="Shawn Kahandaliyanage" userId="02623bcd-fd41-4298-8c88-c624c0961ee8" providerId="ADAL" clId="{EC8244C2-93EB-9A41-9C05-13239C4D01CD}" dt="2021-10-13T20:19:57.865" v="521" actId="14100"/>
          <ac:picMkLst>
            <pc:docMk/>
            <pc:sldMk cId="3917799624" sldId="263"/>
            <ac:picMk id="4098" creationId="{3238A58D-7033-FC41-9645-66A60643D7AC}"/>
          </ac:picMkLst>
        </pc:picChg>
      </pc:sldChg>
      <pc:sldChg chg="modSp mod">
        <pc:chgData name="Shawn Kahandaliyanage" userId="02623bcd-fd41-4298-8c88-c624c0961ee8" providerId="ADAL" clId="{EC8244C2-93EB-9A41-9C05-13239C4D01CD}" dt="2021-10-15T18:03:51.455" v="4752" actId="20577"/>
        <pc:sldMkLst>
          <pc:docMk/>
          <pc:sldMk cId="623630583" sldId="264"/>
        </pc:sldMkLst>
        <pc:spChg chg="mod">
          <ac:chgData name="Shawn Kahandaliyanage" userId="02623bcd-fd41-4298-8c88-c624c0961ee8" providerId="ADAL" clId="{EC8244C2-93EB-9A41-9C05-13239C4D01CD}" dt="2021-10-15T18:03:51.455" v="4752" actId="20577"/>
          <ac:spMkLst>
            <pc:docMk/>
            <pc:sldMk cId="623630583" sldId="264"/>
            <ac:spMk id="3" creationId="{06CC7AE8-DE38-1642-B620-B2CCCDB561E3}"/>
          </ac:spMkLst>
        </pc:spChg>
      </pc:sldChg>
      <pc:sldChg chg="del">
        <pc:chgData name="Shawn Kahandaliyanage" userId="02623bcd-fd41-4298-8c88-c624c0961ee8" providerId="ADAL" clId="{EC8244C2-93EB-9A41-9C05-13239C4D01CD}" dt="2021-10-15T03:21:31.998" v="4210" actId="2696"/>
        <pc:sldMkLst>
          <pc:docMk/>
          <pc:sldMk cId="2459555663" sldId="266"/>
        </pc:sldMkLst>
      </pc:sldChg>
      <pc:sldChg chg="addSp delSp modSp mod">
        <pc:chgData name="Shawn Kahandaliyanage" userId="02623bcd-fd41-4298-8c88-c624c0961ee8" providerId="ADAL" clId="{EC8244C2-93EB-9A41-9C05-13239C4D01CD}" dt="2021-10-15T14:14:26.114" v="4608" actId="120"/>
        <pc:sldMkLst>
          <pc:docMk/>
          <pc:sldMk cId="1221883839" sldId="267"/>
        </pc:sldMkLst>
        <pc:spChg chg="mod">
          <ac:chgData name="Shawn Kahandaliyanage" userId="02623bcd-fd41-4298-8c88-c624c0961ee8" providerId="ADAL" clId="{EC8244C2-93EB-9A41-9C05-13239C4D01CD}" dt="2021-10-15T14:13:40.330" v="4579" actId="20577"/>
          <ac:spMkLst>
            <pc:docMk/>
            <pc:sldMk cId="1221883839" sldId="267"/>
            <ac:spMk id="2" creationId="{0052A1E7-A158-6D4E-8133-7FEF45652055}"/>
          </ac:spMkLst>
        </pc:spChg>
        <pc:spChg chg="del">
          <ac:chgData name="Shawn Kahandaliyanage" userId="02623bcd-fd41-4298-8c88-c624c0961ee8" providerId="ADAL" clId="{EC8244C2-93EB-9A41-9C05-13239C4D01CD}" dt="2021-10-15T03:35:17.994" v="4350" actId="478"/>
          <ac:spMkLst>
            <pc:docMk/>
            <pc:sldMk cId="1221883839" sldId="267"/>
            <ac:spMk id="4" creationId="{BAC708A3-D5CF-A941-ADBB-03513DFA2A40}"/>
          </ac:spMkLst>
        </pc:spChg>
        <pc:spChg chg="add mod">
          <ac:chgData name="Shawn Kahandaliyanage" userId="02623bcd-fd41-4298-8c88-c624c0961ee8" providerId="ADAL" clId="{EC8244C2-93EB-9A41-9C05-13239C4D01CD}" dt="2021-10-15T14:14:26.114" v="4608" actId="120"/>
          <ac:spMkLst>
            <pc:docMk/>
            <pc:sldMk cId="1221883839" sldId="267"/>
            <ac:spMk id="5" creationId="{146CD8B8-568A-1E47-B303-8ED4E6E59DC6}"/>
          </ac:spMkLst>
        </pc:spChg>
      </pc:sldChg>
      <pc:sldChg chg="modSp mod">
        <pc:chgData name="Shawn Kahandaliyanage" userId="02623bcd-fd41-4298-8c88-c624c0961ee8" providerId="ADAL" clId="{EC8244C2-93EB-9A41-9C05-13239C4D01CD}" dt="2021-10-15T03:10:07.222" v="3473" actId="20577"/>
        <pc:sldMkLst>
          <pc:docMk/>
          <pc:sldMk cId="495198230" sldId="269"/>
        </pc:sldMkLst>
        <pc:spChg chg="mod">
          <ac:chgData name="Shawn Kahandaliyanage" userId="02623bcd-fd41-4298-8c88-c624c0961ee8" providerId="ADAL" clId="{EC8244C2-93EB-9A41-9C05-13239C4D01CD}" dt="2021-10-15T03:10:07.222" v="3473" actId="20577"/>
          <ac:spMkLst>
            <pc:docMk/>
            <pc:sldMk cId="495198230" sldId="269"/>
            <ac:spMk id="3" creationId="{BDB60D19-DB72-DC44-8BD3-C99CE15E11B6}"/>
          </ac:spMkLst>
        </pc:spChg>
      </pc:sldChg>
      <pc:sldChg chg="modSp mod">
        <pc:chgData name="Shawn Kahandaliyanage" userId="02623bcd-fd41-4298-8c88-c624c0961ee8" providerId="ADAL" clId="{EC8244C2-93EB-9A41-9C05-13239C4D01CD}" dt="2021-10-15T03:11:49.242" v="3513" actId="20577"/>
        <pc:sldMkLst>
          <pc:docMk/>
          <pc:sldMk cId="1050064296" sldId="272"/>
        </pc:sldMkLst>
        <pc:spChg chg="mod">
          <ac:chgData name="Shawn Kahandaliyanage" userId="02623bcd-fd41-4298-8c88-c624c0961ee8" providerId="ADAL" clId="{EC8244C2-93EB-9A41-9C05-13239C4D01CD}" dt="2021-10-15T03:11:49.242" v="3513" actId="20577"/>
          <ac:spMkLst>
            <pc:docMk/>
            <pc:sldMk cId="1050064296" sldId="272"/>
            <ac:spMk id="3" creationId="{D2983B0B-7559-674B-9888-A409321E90FD}"/>
          </ac:spMkLst>
        </pc:spChg>
      </pc:sldChg>
      <pc:sldChg chg="modSp mod">
        <pc:chgData name="Shawn Kahandaliyanage" userId="02623bcd-fd41-4298-8c88-c624c0961ee8" providerId="ADAL" clId="{EC8244C2-93EB-9A41-9C05-13239C4D01CD}" dt="2021-10-15T03:13:24.343" v="3529" actId="20577"/>
        <pc:sldMkLst>
          <pc:docMk/>
          <pc:sldMk cId="1048652138" sldId="274"/>
        </pc:sldMkLst>
        <pc:spChg chg="mod">
          <ac:chgData name="Shawn Kahandaliyanage" userId="02623bcd-fd41-4298-8c88-c624c0961ee8" providerId="ADAL" clId="{EC8244C2-93EB-9A41-9C05-13239C4D01CD}" dt="2021-10-15T03:13:24.343" v="3529" actId="20577"/>
          <ac:spMkLst>
            <pc:docMk/>
            <pc:sldMk cId="1048652138" sldId="274"/>
            <ac:spMk id="3" creationId="{D2983B0B-7559-674B-9888-A409321E90FD}"/>
          </ac:spMkLst>
        </pc:spChg>
      </pc:sldChg>
      <pc:sldChg chg="modSp mod">
        <pc:chgData name="Shawn Kahandaliyanage" userId="02623bcd-fd41-4298-8c88-c624c0961ee8" providerId="ADAL" clId="{EC8244C2-93EB-9A41-9C05-13239C4D01CD}" dt="2021-10-15T13:50:46.213" v="4476" actId="20577"/>
        <pc:sldMkLst>
          <pc:docMk/>
          <pc:sldMk cId="3430088199" sldId="275"/>
        </pc:sldMkLst>
        <pc:spChg chg="mod">
          <ac:chgData name="Shawn Kahandaliyanage" userId="02623bcd-fd41-4298-8c88-c624c0961ee8" providerId="ADAL" clId="{EC8244C2-93EB-9A41-9C05-13239C4D01CD}" dt="2021-10-15T13:50:46.213" v="4476" actId="20577"/>
          <ac:spMkLst>
            <pc:docMk/>
            <pc:sldMk cId="3430088199" sldId="275"/>
            <ac:spMk id="3" creationId="{D2983B0B-7559-674B-9888-A409321E90FD}"/>
          </ac:spMkLst>
        </pc:spChg>
      </pc:sldChg>
      <pc:sldChg chg="modSp mod">
        <pc:chgData name="Shawn Kahandaliyanage" userId="02623bcd-fd41-4298-8c88-c624c0961ee8" providerId="ADAL" clId="{EC8244C2-93EB-9A41-9C05-13239C4D01CD}" dt="2021-10-14T18:09:05.552" v="2814" actId="20577"/>
        <pc:sldMkLst>
          <pc:docMk/>
          <pc:sldMk cId="2903205680" sldId="277"/>
        </pc:sldMkLst>
        <pc:spChg chg="mod">
          <ac:chgData name="Shawn Kahandaliyanage" userId="02623bcd-fd41-4298-8c88-c624c0961ee8" providerId="ADAL" clId="{EC8244C2-93EB-9A41-9C05-13239C4D01CD}" dt="2021-10-14T18:09:05.552" v="2814" actId="20577"/>
          <ac:spMkLst>
            <pc:docMk/>
            <pc:sldMk cId="2903205680" sldId="277"/>
            <ac:spMk id="2" creationId="{53C94DF4-3DBC-474E-A052-F0A5636E65E3}"/>
          </ac:spMkLst>
        </pc:spChg>
      </pc:sldChg>
      <pc:sldChg chg="modSp mod">
        <pc:chgData name="Shawn Kahandaliyanage" userId="02623bcd-fd41-4298-8c88-c624c0961ee8" providerId="ADAL" clId="{EC8244C2-93EB-9A41-9C05-13239C4D01CD}" dt="2021-10-14T18:09:00.954" v="2812" actId="20577"/>
        <pc:sldMkLst>
          <pc:docMk/>
          <pc:sldMk cId="2503501237" sldId="278"/>
        </pc:sldMkLst>
        <pc:spChg chg="mod">
          <ac:chgData name="Shawn Kahandaliyanage" userId="02623bcd-fd41-4298-8c88-c624c0961ee8" providerId="ADAL" clId="{EC8244C2-93EB-9A41-9C05-13239C4D01CD}" dt="2021-10-14T18:09:00.954" v="2812" actId="20577"/>
          <ac:spMkLst>
            <pc:docMk/>
            <pc:sldMk cId="2503501237" sldId="278"/>
            <ac:spMk id="2" creationId="{53C94DF4-3DBC-474E-A052-F0A5636E65E3}"/>
          </ac:spMkLst>
        </pc:spChg>
      </pc:sldChg>
      <pc:sldChg chg="modSp">
        <pc:chgData name="Shawn Kahandaliyanage" userId="02623bcd-fd41-4298-8c88-c624c0961ee8" providerId="ADAL" clId="{EC8244C2-93EB-9A41-9C05-13239C4D01CD}" dt="2021-10-15T03:18:48.569" v="3981" actId="20577"/>
        <pc:sldMkLst>
          <pc:docMk/>
          <pc:sldMk cId="1645222144" sldId="279"/>
        </pc:sldMkLst>
        <pc:graphicFrameChg chg="mod">
          <ac:chgData name="Shawn Kahandaliyanage" userId="02623bcd-fd41-4298-8c88-c624c0961ee8" providerId="ADAL" clId="{EC8244C2-93EB-9A41-9C05-13239C4D01CD}" dt="2021-10-15T03:18:48.569" v="3981" actId="20577"/>
          <ac:graphicFrameMkLst>
            <pc:docMk/>
            <pc:sldMk cId="1645222144" sldId="279"/>
            <ac:graphicFrameMk id="6" creationId="{E387B9BF-DDC1-4B06-B703-CEB3B8259885}"/>
          </ac:graphicFrameMkLst>
        </pc:graphicFrameChg>
      </pc:sldChg>
      <pc:sldChg chg="addSp delSp modSp new mod addAnim delAnim modAnim">
        <pc:chgData name="Shawn Kahandaliyanage" userId="02623bcd-fd41-4298-8c88-c624c0961ee8" providerId="ADAL" clId="{EC8244C2-93EB-9A41-9C05-13239C4D01CD}" dt="2021-10-19T16:00:31.891" v="5026"/>
        <pc:sldMkLst>
          <pc:docMk/>
          <pc:sldMk cId="2265949120" sldId="281"/>
        </pc:sldMkLst>
        <pc:spChg chg="mod">
          <ac:chgData name="Shawn Kahandaliyanage" userId="02623bcd-fd41-4298-8c88-c624c0961ee8" providerId="ADAL" clId="{EC8244C2-93EB-9A41-9C05-13239C4D01CD}" dt="2021-10-13T18:54:42.686" v="49" actId="20577"/>
          <ac:spMkLst>
            <pc:docMk/>
            <pc:sldMk cId="2265949120" sldId="281"/>
            <ac:spMk id="2" creationId="{88E9B4C0-2500-8441-BD0E-D4C9F18FF582}"/>
          </ac:spMkLst>
        </pc:spChg>
        <pc:spChg chg="mod">
          <ac:chgData name="Shawn Kahandaliyanage" userId="02623bcd-fd41-4298-8c88-c624c0961ee8" providerId="ADAL" clId="{EC8244C2-93EB-9A41-9C05-13239C4D01CD}" dt="2021-10-19T15:57:09.659" v="4993" actId="14100"/>
          <ac:spMkLst>
            <pc:docMk/>
            <pc:sldMk cId="2265949120" sldId="281"/>
            <ac:spMk id="3" creationId="{C4D91251-9B10-DF48-9F65-9DBAE3FD7FDA}"/>
          </ac:spMkLst>
        </pc:spChg>
        <pc:spChg chg="del">
          <ac:chgData name="Shawn Kahandaliyanage" userId="02623bcd-fd41-4298-8c88-c624c0961ee8" providerId="ADAL" clId="{EC8244C2-93EB-9A41-9C05-13239C4D01CD}" dt="2021-10-15T03:35:01.569" v="4347" actId="478"/>
          <ac:spMkLst>
            <pc:docMk/>
            <pc:sldMk cId="2265949120" sldId="281"/>
            <ac:spMk id="4" creationId="{4B30154D-6942-C54E-991A-F3A76180D8D3}"/>
          </ac:spMkLst>
        </pc:spChg>
        <pc:spChg chg="add mod">
          <ac:chgData name="Shawn Kahandaliyanage" userId="02623bcd-fd41-4298-8c88-c624c0961ee8" providerId="ADAL" clId="{EC8244C2-93EB-9A41-9C05-13239C4D01CD}" dt="2021-10-15T14:14:43.901" v="4612" actId="120"/>
          <ac:spMkLst>
            <pc:docMk/>
            <pc:sldMk cId="2265949120" sldId="281"/>
            <ac:spMk id="7" creationId="{F59367DF-50ED-874A-8F0E-1357DC01897D}"/>
          </ac:spMkLst>
        </pc:spChg>
        <pc:grpChg chg="add">
          <ac:chgData name="Shawn Kahandaliyanage" userId="02623bcd-fd41-4298-8c88-c624c0961ee8" providerId="ADAL" clId="{EC8244C2-93EB-9A41-9C05-13239C4D01CD}" dt="2021-10-19T15:58:23.914" v="5014" actId="164"/>
          <ac:grpSpMkLst>
            <pc:docMk/>
            <pc:sldMk cId="2265949120" sldId="281"/>
            <ac:grpSpMk id="4" creationId="{A1E19411-7DA8-EC4E-8E3B-9AC3B2EFA9D6}"/>
          </ac:grpSpMkLst>
        </pc:grpChg>
        <pc:grpChg chg="add del">
          <ac:chgData name="Shawn Kahandaliyanage" userId="02623bcd-fd41-4298-8c88-c624c0961ee8" providerId="ADAL" clId="{EC8244C2-93EB-9A41-9C05-13239C4D01CD}" dt="2021-10-19T16:00:01.131" v="5023" actId="164"/>
          <ac:grpSpMkLst>
            <pc:docMk/>
            <pc:sldMk cId="2265949120" sldId="281"/>
            <ac:grpSpMk id="5" creationId="{5B365ED3-68CC-F644-8D3B-955627FE30AD}"/>
          </ac:grpSpMkLst>
        </pc:grpChg>
        <pc:graphicFrameChg chg="add del mod modGraphic">
          <ac:chgData name="Shawn Kahandaliyanage" userId="02623bcd-fd41-4298-8c88-c624c0961ee8" providerId="ADAL" clId="{EC8244C2-93EB-9A41-9C05-13239C4D01CD}" dt="2021-10-19T15:52:17.112" v="4985" actId="478"/>
          <ac:graphicFrameMkLst>
            <pc:docMk/>
            <pc:sldMk cId="2265949120" sldId="281"/>
            <ac:graphicFrameMk id="4" creationId="{1DC22781-5D4F-E244-BA15-568D2163B7F2}"/>
          </ac:graphicFrameMkLst>
        </pc:graphicFrameChg>
        <pc:graphicFrameChg chg="add del mod modGraphic">
          <ac:chgData name="Shawn Kahandaliyanage" userId="02623bcd-fd41-4298-8c88-c624c0961ee8" providerId="ADAL" clId="{EC8244C2-93EB-9A41-9C05-13239C4D01CD}" dt="2021-10-13T19:09:59.618" v="68" actId="478"/>
          <ac:graphicFrameMkLst>
            <pc:docMk/>
            <pc:sldMk cId="2265949120" sldId="281"/>
            <ac:graphicFrameMk id="5" creationId="{B7681BD8-2A9D-494A-8D6C-C8DE40242550}"/>
          </ac:graphicFrameMkLst>
        </pc:graphicFrameChg>
        <pc:picChg chg="add mod">
          <ac:chgData name="Shawn Kahandaliyanage" userId="02623bcd-fd41-4298-8c88-c624c0961ee8" providerId="ADAL" clId="{EC8244C2-93EB-9A41-9C05-13239C4D01CD}" dt="2021-10-19T15:57:33.003" v="4998" actId="1076"/>
          <ac:picMkLst>
            <pc:docMk/>
            <pc:sldMk cId="2265949120" sldId="281"/>
            <ac:picMk id="8" creationId="{B4BA5635-1168-9343-95A1-747BBB060714}"/>
          </ac:picMkLst>
        </pc:picChg>
        <pc:picChg chg="add mod">
          <ac:chgData name="Shawn Kahandaliyanage" userId="02623bcd-fd41-4298-8c88-c624c0961ee8" providerId="ADAL" clId="{EC8244C2-93EB-9A41-9C05-13239C4D01CD}" dt="2021-10-19T15:57:38.028" v="5000" actId="1076"/>
          <ac:picMkLst>
            <pc:docMk/>
            <pc:sldMk cId="2265949120" sldId="281"/>
            <ac:picMk id="9" creationId="{12AE8E0A-57CA-A348-824D-9A95CAB3D0CE}"/>
          </ac:picMkLst>
        </pc:picChg>
        <pc:picChg chg="add mod">
          <ac:chgData name="Shawn Kahandaliyanage" userId="02623bcd-fd41-4298-8c88-c624c0961ee8" providerId="ADAL" clId="{EC8244C2-93EB-9A41-9C05-13239C4D01CD}" dt="2021-10-19T15:57:41.255" v="5002" actId="1076"/>
          <ac:picMkLst>
            <pc:docMk/>
            <pc:sldMk cId="2265949120" sldId="281"/>
            <ac:picMk id="10" creationId="{F28CB49F-0D7F-7D46-89B9-1FC5340A23E8}"/>
          </ac:picMkLst>
        </pc:picChg>
        <pc:picChg chg="add mod">
          <ac:chgData name="Shawn Kahandaliyanage" userId="02623bcd-fd41-4298-8c88-c624c0961ee8" providerId="ADAL" clId="{EC8244C2-93EB-9A41-9C05-13239C4D01CD}" dt="2021-10-19T15:57:44.674" v="5004" actId="1076"/>
          <ac:picMkLst>
            <pc:docMk/>
            <pc:sldMk cId="2265949120" sldId="281"/>
            <ac:picMk id="11" creationId="{0D22B868-B329-2B41-836E-A6217BDE312C}"/>
          </ac:picMkLst>
        </pc:picChg>
        <pc:picChg chg="add mod">
          <ac:chgData name="Shawn Kahandaliyanage" userId="02623bcd-fd41-4298-8c88-c624c0961ee8" providerId="ADAL" clId="{EC8244C2-93EB-9A41-9C05-13239C4D01CD}" dt="2021-10-19T15:57:48.353" v="5006" actId="1076"/>
          <ac:picMkLst>
            <pc:docMk/>
            <pc:sldMk cId="2265949120" sldId="281"/>
            <ac:picMk id="12" creationId="{9B55B0D2-9F79-CA41-BC91-06112E26CA5E}"/>
          </ac:picMkLst>
        </pc:picChg>
        <pc:picChg chg="add mod">
          <ac:chgData name="Shawn Kahandaliyanage" userId="02623bcd-fd41-4298-8c88-c624c0961ee8" providerId="ADAL" clId="{EC8244C2-93EB-9A41-9C05-13239C4D01CD}" dt="2021-10-19T15:57:51.154" v="5008" actId="1076"/>
          <ac:picMkLst>
            <pc:docMk/>
            <pc:sldMk cId="2265949120" sldId="281"/>
            <ac:picMk id="13" creationId="{DC7FC11D-0E84-BB4E-AD61-2E958B3D5B52}"/>
          </ac:picMkLst>
        </pc:picChg>
        <pc:picChg chg="add mod">
          <ac:chgData name="Shawn Kahandaliyanage" userId="02623bcd-fd41-4298-8c88-c624c0961ee8" providerId="ADAL" clId="{EC8244C2-93EB-9A41-9C05-13239C4D01CD}" dt="2021-10-19T15:58:00.420" v="5013" actId="1076"/>
          <ac:picMkLst>
            <pc:docMk/>
            <pc:sldMk cId="2265949120" sldId="281"/>
            <ac:picMk id="14" creationId="{D3F17C98-2F50-DC48-A16B-9CAE03B20794}"/>
          </ac:picMkLst>
        </pc:picChg>
        <pc:picChg chg="add mod">
          <ac:chgData name="Shawn Kahandaliyanage" userId="02623bcd-fd41-4298-8c88-c624c0961ee8" providerId="ADAL" clId="{EC8244C2-93EB-9A41-9C05-13239C4D01CD}" dt="2021-10-19T15:57:58.830" v="5012" actId="1076"/>
          <ac:picMkLst>
            <pc:docMk/>
            <pc:sldMk cId="2265949120" sldId="281"/>
            <ac:picMk id="15" creationId="{5C7B4A1C-9E07-364D-B0A8-DAECEE266D46}"/>
          </ac:picMkLst>
        </pc:picChg>
        <pc:picChg chg="add mod topLvl">
          <ac:chgData name="Shawn Kahandaliyanage" userId="02623bcd-fd41-4298-8c88-c624c0961ee8" providerId="ADAL" clId="{EC8244C2-93EB-9A41-9C05-13239C4D01CD}" dt="2021-10-19T16:00:01.131" v="5023" actId="164"/>
          <ac:picMkLst>
            <pc:docMk/>
            <pc:sldMk cId="2265949120" sldId="281"/>
            <ac:picMk id="1026" creationId="{6D5DF8FA-1BF5-8C44-8C6B-2D3170BDB294}"/>
          </ac:picMkLst>
        </pc:picChg>
        <pc:picChg chg="add del">
          <ac:chgData name="Shawn Kahandaliyanage" userId="02623bcd-fd41-4298-8c88-c624c0961ee8" providerId="ADAL" clId="{EC8244C2-93EB-9A41-9C05-13239C4D01CD}" dt="2021-10-19T15:55:04.207" v="4987"/>
          <ac:picMkLst>
            <pc:docMk/>
            <pc:sldMk cId="2265949120" sldId="281"/>
            <ac:picMk id="1026" creationId="{E9F8E613-0E70-AA49-BD8B-5663873A9249}"/>
          </ac:picMkLst>
        </pc:picChg>
        <pc:picChg chg="add del mod">
          <ac:chgData name="Shawn Kahandaliyanage" userId="02623bcd-fd41-4298-8c88-c624c0961ee8" providerId="ADAL" clId="{EC8244C2-93EB-9A41-9C05-13239C4D01CD}" dt="2021-10-19T15:55:43.809" v="4990" actId="478"/>
          <ac:picMkLst>
            <pc:docMk/>
            <pc:sldMk cId="2265949120" sldId="281"/>
            <ac:picMk id="1028" creationId="{B8A20CD7-8E5D-0F44-8235-F8B38F5ABB45}"/>
          </ac:picMkLst>
        </pc:picChg>
        <pc:picChg chg="add mod topLvl">
          <ac:chgData name="Shawn Kahandaliyanage" userId="02623bcd-fd41-4298-8c88-c624c0961ee8" providerId="ADAL" clId="{EC8244C2-93EB-9A41-9C05-13239C4D01CD}" dt="2021-10-19T16:00:01.131" v="5023" actId="164"/>
          <ac:picMkLst>
            <pc:docMk/>
            <pc:sldMk cId="2265949120" sldId="281"/>
            <ac:picMk id="2050" creationId="{91583B18-D758-0C46-8FDB-5ED73C699CAE}"/>
          </ac:picMkLst>
        </pc:picChg>
      </pc:sldChg>
      <pc:sldChg chg="addSp delSp modSp mod">
        <pc:chgData name="Shawn Kahandaliyanage" userId="02623bcd-fd41-4298-8c88-c624c0961ee8" providerId="ADAL" clId="{EC8244C2-93EB-9A41-9C05-13239C4D01CD}" dt="2021-10-15T03:35:31.310" v="4352" actId="767"/>
        <pc:sldMkLst>
          <pc:docMk/>
          <pc:sldMk cId="2800308829" sldId="282"/>
        </pc:sldMkLst>
        <pc:spChg chg="mod">
          <ac:chgData name="Shawn Kahandaliyanage" userId="02623bcd-fd41-4298-8c88-c624c0961ee8" providerId="ADAL" clId="{EC8244C2-93EB-9A41-9C05-13239C4D01CD}" dt="2021-10-15T03:21:25.634" v="4209" actId="20577"/>
          <ac:spMkLst>
            <pc:docMk/>
            <pc:sldMk cId="2800308829" sldId="282"/>
            <ac:spMk id="3" creationId="{DFD6F0F8-BDDB-1E47-AFB6-D9DD800E5C0C}"/>
          </ac:spMkLst>
        </pc:spChg>
        <pc:spChg chg="add del mod">
          <ac:chgData name="Shawn Kahandaliyanage" userId="02623bcd-fd41-4298-8c88-c624c0961ee8" providerId="ADAL" clId="{EC8244C2-93EB-9A41-9C05-13239C4D01CD}" dt="2021-10-15T03:35:31.310" v="4352" actId="767"/>
          <ac:spMkLst>
            <pc:docMk/>
            <pc:sldMk cId="2800308829" sldId="282"/>
            <ac:spMk id="5" creationId="{F9600A71-C09B-B14B-9D9D-9871F48A5BF9}"/>
          </ac:spMkLst>
        </pc:spChg>
      </pc:sldChg>
      <pc:sldChg chg="addSp modSp add mod modAnim">
        <pc:chgData name="Shawn Kahandaliyanage" userId="02623bcd-fd41-4298-8c88-c624c0961ee8" providerId="ADAL" clId="{EC8244C2-93EB-9A41-9C05-13239C4D01CD}" dt="2021-10-15T14:14:37.818" v="4611" actId="120"/>
        <pc:sldMkLst>
          <pc:docMk/>
          <pc:sldMk cId="2033964537" sldId="3557"/>
        </pc:sldMkLst>
        <pc:spChg chg="add mod">
          <ac:chgData name="Shawn Kahandaliyanage" userId="02623bcd-fd41-4298-8c88-c624c0961ee8" providerId="ADAL" clId="{EC8244C2-93EB-9A41-9C05-13239C4D01CD}" dt="2021-10-15T14:14:37.818" v="4611" actId="120"/>
          <ac:spMkLst>
            <pc:docMk/>
            <pc:sldMk cId="2033964537" sldId="3557"/>
            <ac:spMk id="7" creationId="{CADDE15A-A284-4F48-A2D2-6B62412BA57B}"/>
          </ac:spMkLst>
        </pc:spChg>
      </pc:sldChg>
      <pc:sldChg chg="addSp modSp add mod">
        <pc:chgData name="Shawn Kahandaliyanage" userId="02623bcd-fd41-4298-8c88-c624c0961ee8" providerId="ADAL" clId="{EC8244C2-93EB-9A41-9C05-13239C4D01CD}" dt="2021-10-15T14:15:50.517" v="4636"/>
        <pc:sldMkLst>
          <pc:docMk/>
          <pc:sldMk cId="3907408140" sldId="3558"/>
        </pc:sldMkLst>
        <pc:spChg chg="mod">
          <ac:chgData name="Shawn Kahandaliyanage" userId="02623bcd-fd41-4298-8c88-c624c0961ee8" providerId="ADAL" clId="{EC8244C2-93EB-9A41-9C05-13239C4D01CD}" dt="2021-10-15T14:15:45.835" v="4635" actId="20577"/>
          <ac:spMkLst>
            <pc:docMk/>
            <pc:sldMk cId="3907408140" sldId="3558"/>
            <ac:spMk id="2" creationId="{5F8733D8-16C9-B349-AFD9-779B0B1190E7}"/>
          </ac:spMkLst>
        </pc:spChg>
        <pc:spChg chg="add mod">
          <ac:chgData name="Shawn Kahandaliyanage" userId="02623bcd-fd41-4298-8c88-c624c0961ee8" providerId="ADAL" clId="{EC8244C2-93EB-9A41-9C05-13239C4D01CD}" dt="2021-10-15T14:15:50.517" v="4636"/>
          <ac:spMkLst>
            <pc:docMk/>
            <pc:sldMk cId="3907408140" sldId="3558"/>
            <ac:spMk id="3" creationId="{C6516B67-B83B-E24E-9A17-DDA2F7587A5A}"/>
          </ac:spMkLst>
        </pc:spChg>
      </pc:sldChg>
      <pc:sldChg chg="addSp delSp modSp new mod modAnim">
        <pc:chgData name="Shawn Kahandaliyanage" userId="02623bcd-fd41-4298-8c88-c624c0961ee8" providerId="ADAL" clId="{EC8244C2-93EB-9A41-9C05-13239C4D01CD}" dt="2021-10-15T14:15:11.368" v="4629"/>
        <pc:sldMkLst>
          <pc:docMk/>
          <pc:sldMk cId="2317541761" sldId="3559"/>
        </pc:sldMkLst>
        <pc:spChg chg="mod">
          <ac:chgData name="Shawn Kahandaliyanage" userId="02623bcd-fd41-4298-8c88-c624c0961ee8" providerId="ADAL" clId="{EC8244C2-93EB-9A41-9C05-13239C4D01CD}" dt="2021-10-13T20:56:59.191" v="1654" actId="20577"/>
          <ac:spMkLst>
            <pc:docMk/>
            <pc:sldMk cId="2317541761" sldId="3559"/>
            <ac:spMk id="2" creationId="{5540D872-4CB7-DA42-9F6F-61F5FDD21676}"/>
          </ac:spMkLst>
        </pc:spChg>
        <pc:spChg chg="mod">
          <ac:chgData name="Shawn Kahandaliyanage" userId="02623bcd-fd41-4298-8c88-c624c0961ee8" providerId="ADAL" clId="{EC8244C2-93EB-9A41-9C05-13239C4D01CD}" dt="2021-10-15T03:27:38.668" v="4306" actId="20577"/>
          <ac:spMkLst>
            <pc:docMk/>
            <pc:sldMk cId="2317541761" sldId="3559"/>
            <ac:spMk id="3" creationId="{273C1C10-49D8-2C43-A961-537C764091E9}"/>
          </ac:spMkLst>
        </pc:spChg>
        <pc:spChg chg="del">
          <ac:chgData name="Shawn Kahandaliyanage" userId="02623bcd-fd41-4298-8c88-c624c0961ee8" providerId="ADAL" clId="{EC8244C2-93EB-9A41-9C05-13239C4D01CD}" dt="2021-10-15T03:34:52.158" v="4345" actId="478"/>
          <ac:spMkLst>
            <pc:docMk/>
            <pc:sldMk cId="2317541761" sldId="3559"/>
            <ac:spMk id="4" creationId="{845E85C2-793A-9C41-819F-6C451062EB0A}"/>
          </ac:spMkLst>
        </pc:spChg>
        <pc:spChg chg="add mod">
          <ac:chgData name="Shawn Kahandaliyanage" userId="02623bcd-fd41-4298-8c88-c624c0961ee8" providerId="ADAL" clId="{EC8244C2-93EB-9A41-9C05-13239C4D01CD}" dt="2021-10-15T14:15:11.368" v="4629"/>
          <ac:spMkLst>
            <pc:docMk/>
            <pc:sldMk cId="2317541761" sldId="3559"/>
            <ac:spMk id="7" creationId="{B747922C-33C1-874A-8126-F23D42CF11D6}"/>
          </ac:spMkLst>
        </pc:spChg>
        <pc:picChg chg="add mod">
          <ac:chgData name="Shawn Kahandaliyanage" userId="02623bcd-fd41-4298-8c88-c624c0961ee8" providerId="ADAL" clId="{EC8244C2-93EB-9A41-9C05-13239C4D01CD}" dt="2021-10-14T17:49:32.335" v="2440" actId="1076"/>
          <ac:picMkLst>
            <pc:docMk/>
            <pc:sldMk cId="2317541761" sldId="3559"/>
            <ac:picMk id="5" creationId="{40D4BD48-AC0B-E144-B837-834E8593D72B}"/>
          </ac:picMkLst>
        </pc:picChg>
        <pc:picChg chg="add mod">
          <ac:chgData name="Shawn Kahandaliyanage" userId="02623bcd-fd41-4298-8c88-c624c0961ee8" providerId="ADAL" clId="{EC8244C2-93EB-9A41-9C05-13239C4D01CD}" dt="2021-10-14T17:49:34.946" v="2441" actId="1076"/>
          <ac:picMkLst>
            <pc:docMk/>
            <pc:sldMk cId="2317541761" sldId="3559"/>
            <ac:picMk id="7170" creationId="{CC0852DC-6E1D-CA4A-B788-A1A3D9CF6769}"/>
          </ac:picMkLst>
        </pc:picChg>
      </pc:sldChg>
      <pc:sldChg chg="new del">
        <pc:chgData name="Shawn Kahandaliyanage" userId="02623bcd-fd41-4298-8c88-c624c0961ee8" providerId="ADAL" clId="{EC8244C2-93EB-9A41-9C05-13239C4D01CD}" dt="2021-10-13T21:10:18.798" v="1892" actId="680"/>
        <pc:sldMkLst>
          <pc:docMk/>
          <pc:sldMk cId="1790530739" sldId="3560"/>
        </pc:sldMkLst>
      </pc:sldChg>
      <pc:sldChg chg="new del">
        <pc:chgData name="Shawn Kahandaliyanage" userId="02623bcd-fd41-4298-8c88-c624c0961ee8" providerId="ADAL" clId="{EC8244C2-93EB-9A41-9C05-13239C4D01CD}" dt="2021-10-13T21:10:12.906" v="1890" actId="680"/>
        <pc:sldMkLst>
          <pc:docMk/>
          <pc:sldMk cId="2485548485" sldId="3560"/>
        </pc:sldMkLst>
      </pc:sldChg>
      <pc:sldChg chg="addSp delSp modSp new mod setBg delDesignElem chgLayout">
        <pc:chgData name="Shawn Kahandaliyanage" userId="02623bcd-fd41-4298-8c88-c624c0961ee8" providerId="ADAL" clId="{EC8244C2-93EB-9A41-9C05-13239C4D01CD}" dt="2021-10-15T14:16:14.571" v="4665"/>
        <pc:sldMkLst>
          <pc:docMk/>
          <pc:sldMk cId="3681424210" sldId="3560"/>
        </pc:sldMkLst>
        <pc:spChg chg="mod ord">
          <ac:chgData name="Shawn Kahandaliyanage" userId="02623bcd-fd41-4298-8c88-c624c0961ee8" providerId="ADAL" clId="{EC8244C2-93EB-9A41-9C05-13239C4D01CD}" dt="2021-10-14T17:52:20.643" v="2508" actId="700"/>
          <ac:spMkLst>
            <pc:docMk/>
            <pc:sldMk cId="3681424210" sldId="3560"/>
            <ac:spMk id="2" creationId="{64235482-9001-4542-9435-A7F42C966FED}"/>
          </ac:spMkLst>
        </pc:spChg>
        <pc:spChg chg="mod ord">
          <ac:chgData name="Shawn Kahandaliyanage" userId="02623bcd-fd41-4298-8c88-c624c0961ee8" providerId="ADAL" clId="{EC8244C2-93EB-9A41-9C05-13239C4D01CD}" dt="2021-10-15T13:59:53.889" v="4534" actId="20577"/>
          <ac:spMkLst>
            <pc:docMk/>
            <pc:sldMk cId="3681424210" sldId="3560"/>
            <ac:spMk id="3" creationId="{DF197F35-41A7-D948-8FCE-E0EBAACF4F73}"/>
          </ac:spMkLst>
        </pc:spChg>
        <pc:spChg chg="del mod ord">
          <ac:chgData name="Shawn Kahandaliyanage" userId="02623bcd-fd41-4298-8c88-c624c0961ee8" providerId="ADAL" clId="{EC8244C2-93EB-9A41-9C05-13239C4D01CD}" dt="2021-10-14T16:29:20.610" v="2165" actId="478"/>
          <ac:spMkLst>
            <pc:docMk/>
            <pc:sldMk cId="3681424210" sldId="3560"/>
            <ac:spMk id="4" creationId="{4EEE2843-1804-D74C-8C08-B51530143821}"/>
          </ac:spMkLst>
        </pc:spChg>
        <pc:spChg chg="add mod">
          <ac:chgData name="Shawn Kahandaliyanage" userId="02623bcd-fd41-4298-8c88-c624c0961ee8" providerId="ADAL" clId="{EC8244C2-93EB-9A41-9C05-13239C4D01CD}" dt="2021-10-15T14:16:14.571" v="4665"/>
          <ac:spMkLst>
            <pc:docMk/>
            <pc:sldMk cId="3681424210" sldId="3560"/>
            <ac:spMk id="8" creationId="{6E686687-7EF4-6245-870B-54AF1999A438}"/>
          </ac:spMkLst>
        </pc:spChg>
        <pc:spChg chg="add del">
          <ac:chgData name="Shawn Kahandaliyanage" userId="02623bcd-fd41-4298-8c88-c624c0961ee8" providerId="ADAL" clId="{EC8244C2-93EB-9A41-9C05-13239C4D01CD}" dt="2021-10-14T17:52:20.643" v="2508" actId="700"/>
          <ac:spMkLst>
            <pc:docMk/>
            <pc:sldMk cId="3681424210" sldId="3560"/>
            <ac:spMk id="71" creationId="{80DF40B2-80F7-4E71-B46C-284163F3654A}"/>
          </ac:spMkLst>
        </pc:spChg>
        <pc:picChg chg="add mod">
          <ac:chgData name="Shawn Kahandaliyanage" userId="02623bcd-fd41-4298-8c88-c624c0961ee8" providerId="ADAL" clId="{EC8244C2-93EB-9A41-9C05-13239C4D01CD}" dt="2021-10-14T17:52:36.575" v="2512" actId="1076"/>
          <ac:picMkLst>
            <pc:docMk/>
            <pc:sldMk cId="3681424210" sldId="3560"/>
            <ac:picMk id="5122" creationId="{816FB6E7-B942-D840-AD46-EBFD41C10DD8}"/>
          </ac:picMkLst>
        </pc:picChg>
        <pc:picChg chg="add del mod">
          <ac:chgData name="Shawn Kahandaliyanage" userId="02623bcd-fd41-4298-8c88-c624c0961ee8" providerId="ADAL" clId="{EC8244C2-93EB-9A41-9C05-13239C4D01CD}" dt="2021-10-14T16:42:27.789" v="2236" actId="478"/>
          <ac:picMkLst>
            <pc:docMk/>
            <pc:sldMk cId="3681424210" sldId="3560"/>
            <ac:picMk id="5124" creationId="{F2EE0BD2-B9C5-5141-99D5-744B534A8813}"/>
          </ac:picMkLst>
        </pc:picChg>
      </pc:sldChg>
      <pc:sldChg chg="addSp delSp modSp new mod modNotesTx">
        <pc:chgData name="Shawn Kahandaliyanage" userId="02623bcd-fd41-4298-8c88-c624c0961ee8" providerId="ADAL" clId="{EC8244C2-93EB-9A41-9C05-13239C4D01CD}" dt="2021-10-15T14:16:18.157" v="4666"/>
        <pc:sldMkLst>
          <pc:docMk/>
          <pc:sldMk cId="2712624810" sldId="3570"/>
        </pc:sldMkLst>
        <pc:spChg chg="del mod">
          <ac:chgData name="Shawn Kahandaliyanage" userId="02623bcd-fd41-4298-8c88-c624c0961ee8" providerId="ADAL" clId="{EC8244C2-93EB-9A41-9C05-13239C4D01CD}" dt="2021-10-14T16:46:16.356" v="2248" actId="478"/>
          <ac:spMkLst>
            <pc:docMk/>
            <pc:sldMk cId="2712624810" sldId="3570"/>
            <ac:spMk id="2" creationId="{6C2F36DB-BB69-0744-A94B-C691837D5441}"/>
          </ac:spMkLst>
        </pc:spChg>
        <pc:spChg chg="add mod">
          <ac:chgData name="Shawn Kahandaliyanage" userId="02623bcd-fd41-4298-8c88-c624c0961ee8" providerId="ADAL" clId="{EC8244C2-93EB-9A41-9C05-13239C4D01CD}" dt="2021-10-15T14:16:18.157" v="4666"/>
          <ac:spMkLst>
            <pc:docMk/>
            <pc:sldMk cId="2712624810" sldId="3570"/>
            <ac:spMk id="6" creationId="{6D11513E-AB79-D24C-9D85-7FD94AC46013}"/>
          </ac:spMkLst>
        </pc:spChg>
        <pc:picChg chg="add del mod">
          <ac:chgData name="Shawn Kahandaliyanage" userId="02623bcd-fd41-4298-8c88-c624c0961ee8" providerId="ADAL" clId="{EC8244C2-93EB-9A41-9C05-13239C4D01CD}" dt="2021-10-14T16:42:59.429" v="2241" actId="478"/>
          <ac:picMkLst>
            <pc:docMk/>
            <pc:sldMk cId="2712624810" sldId="3570"/>
            <ac:picMk id="6146" creationId="{87FA3893-01CE-4F4E-B55C-35861C948550}"/>
          </ac:picMkLst>
        </pc:picChg>
        <pc:picChg chg="add del">
          <ac:chgData name="Shawn Kahandaliyanage" userId="02623bcd-fd41-4298-8c88-c624c0961ee8" providerId="ADAL" clId="{EC8244C2-93EB-9A41-9C05-13239C4D01CD}" dt="2021-10-14T16:43:31.208" v="2243" actId="478"/>
          <ac:picMkLst>
            <pc:docMk/>
            <pc:sldMk cId="2712624810" sldId="3570"/>
            <ac:picMk id="6148" creationId="{93B33895-1215-7F4A-BAEA-4B92BB42FCA1}"/>
          </ac:picMkLst>
        </pc:picChg>
        <pc:picChg chg="add mod">
          <ac:chgData name="Shawn Kahandaliyanage" userId="02623bcd-fd41-4298-8c88-c624c0961ee8" providerId="ADAL" clId="{EC8244C2-93EB-9A41-9C05-13239C4D01CD}" dt="2021-10-14T16:46:20.833" v="2249" actId="1076"/>
          <ac:picMkLst>
            <pc:docMk/>
            <pc:sldMk cId="2712624810" sldId="3570"/>
            <ac:picMk id="6150" creationId="{2C89A4DE-D2E1-CE4B-8F5D-E5FB97DA2D99}"/>
          </ac:picMkLst>
        </pc:picChg>
      </pc:sldChg>
      <pc:sldChg chg="delSp modSp new mod">
        <pc:chgData name="Shawn Kahandaliyanage" userId="02623bcd-fd41-4298-8c88-c624c0961ee8" providerId="ADAL" clId="{EC8244C2-93EB-9A41-9C05-13239C4D01CD}" dt="2021-10-15T03:34:43.918" v="4343" actId="478"/>
        <pc:sldMkLst>
          <pc:docMk/>
          <pc:sldMk cId="1262989167" sldId="3572"/>
        </pc:sldMkLst>
        <pc:spChg chg="mod">
          <ac:chgData name="Shawn Kahandaliyanage" userId="02623bcd-fd41-4298-8c88-c624c0961ee8" providerId="ADAL" clId="{EC8244C2-93EB-9A41-9C05-13239C4D01CD}" dt="2021-10-14T17:56:13.043" v="2542" actId="20577"/>
          <ac:spMkLst>
            <pc:docMk/>
            <pc:sldMk cId="1262989167" sldId="3572"/>
            <ac:spMk id="2" creationId="{226ACDCB-F089-4942-B84E-68AA00C6B846}"/>
          </ac:spMkLst>
        </pc:spChg>
        <pc:spChg chg="del">
          <ac:chgData name="Shawn Kahandaliyanage" userId="02623bcd-fd41-4298-8c88-c624c0961ee8" providerId="ADAL" clId="{EC8244C2-93EB-9A41-9C05-13239C4D01CD}" dt="2021-10-15T03:34:43.918" v="4343" actId="478"/>
          <ac:spMkLst>
            <pc:docMk/>
            <pc:sldMk cId="1262989167" sldId="3572"/>
            <ac:spMk id="4" creationId="{BA86886E-40AD-9E46-A533-6F921071502F}"/>
          </ac:spMkLst>
        </pc:spChg>
      </pc:sldChg>
      <pc:sldChg chg="new del">
        <pc:chgData name="Shawn Kahandaliyanage" userId="02623bcd-fd41-4298-8c88-c624c0961ee8" providerId="ADAL" clId="{EC8244C2-93EB-9A41-9C05-13239C4D01CD}" dt="2021-10-14T18:01:41.304" v="2555" actId="2696"/>
        <pc:sldMkLst>
          <pc:docMk/>
          <pc:sldMk cId="1267279026" sldId="3573"/>
        </pc:sldMkLst>
      </pc:sldChg>
      <pc:sldChg chg="addSp delSp modSp new mod">
        <pc:chgData name="Shawn Kahandaliyanage" userId="02623bcd-fd41-4298-8c88-c624c0961ee8" providerId="ADAL" clId="{EC8244C2-93EB-9A41-9C05-13239C4D01CD}" dt="2021-10-15T14:16:08.201" v="4664" actId="20577"/>
        <pc:sldMkLst>
          <pc:docMk/>
          <pc:sldMk cId="1344490101" sldId="3574"/>
        </pc:sldMkLst>
        <pc:spChg chg="mod">
          <ac:chgData name="Shawn Kahandaliyanage" userId="02623bcd-fd41-4298-8c88-c624c0961ee8" providerId="ADAL" clId="{EC8244C2-93EB-9A41-9C05-13239C4D01CD}" dt="2021-10-15T14:16:08.201" v="4664" actId="20577"/>
          <ac:spMkLst>
            <pc:docMk/>
            <pc:sldMk cId="1344490101" sldId="3574"/>
            <ac:spMk id="2" creationId="{BC13F6D1-04B9-0F4A-864D-EA65E72A9141}"/>
          </ac:spMkLst>
        </pc:spChg>
        <pc:spChg chg="mod">
          <ac:chgData name="Shawn Kahandaliyanage" userId="02623bcd-fd41-4298-8c88-c624c0961ee8" providerId="ADAL" clId="{EC8244C2-93EB-9A41-9C05-13239C4D01CD}" dt="2021-10-15T12:29:15.870" v="4467" actId="20577"/>
          <ac:spMkLst>
            <pc:docMk/>
            <pc:sldMk cId="1344490101" sldId="3574"/>
            <ac:spMk id="3" creationId="{32A58D96-B143-6748-A8E1-E0779B300955}"/>
          </ac:spMkLst>
        </pc:spChg>
        <pc:spChg chg="del">
          <ac:chgData name="Shawn Kahandaliyanage" userId="02623bcd-fd41-4298-8c88-c624c0961ee8" providerId="ADAL" clId="{EC8244C2-93EB-9A41-9C05-13239C4D01CD}" dt="2021-10-15T03:34:48.074" v="4344" actId="478"/>
          <ac:spMkLst>
            <pc:docMk/>
            <pc:sldMk cId="1344490101" sldId="3574"/>
            <ac:spMk id="4" creationId="{609C1C29-0403-024B-A221-26061AFFB670}"/>
          </ac:spMkLst>
        </pc:spChg>
        <pc:spChg chg="add mod">
          <ac:chgData name="Shawn Kahandaliyanage" userId="02623bcd-fd41-4298-8c88-c624c0961ee8" providerId="ADAL" clId="{EC8244C2-93EB-9A41-9C05-13239C4D01CD}" dt="2021-10-15T14:15:56.720" v="4637"/>
          <ac:spMkLst>
            <pc:docMk/>
            <pc:sldMk cId="1344490101" sldId="3574"/>
            <ac:spMk id="5" creationId="{C207E761-8783-0743-877B-F1D248B57DC3}"/>
          </ac:spMkLst>
        </pc:spChg>
      </pc:sldChg>
      <pc:sldChg chg="new del">
        <pc:chgData name="Shawn Kahandaliyanage" userId="02623bcd-fd41-4298-8c88-c624c0961ee8" providerId="ADAL" clId="{EC8244C2-93EB-9A41-9C05-13239C4D01CD}" dt="2021-10-14T18:37:11.869" v="2882" actId="2696"/>
        <pc:sldMkLst>
          <pc:docMk/>
          <pc:sldMk cId="142550934" sldId="3576"/>
        </pc:sldMkLst>
      </pc:sldChg>
      <pc:sldChg chg="modSp new mod">
        <pc:chgData name="Shawn Kahandaliyanage" userId="02623bcd-fd41-4298-8c88-c624c0961ee8" providerId="ADAL" clId="{EC8244C2-93EB-9A41-9C05-13239C4D01CD}" dt="2021-10-15T14:13:01.358" v="4537" actId="20577"/>
        <pc:sldMkLst>
          <pc:docMk/>
          <pc:sldMk cId="4170256900" sldId="3577"/>
        </pc:sldMkLst>
        <pc:spChg chg="mod">
          <ac:chgData name="Shawn Kahandaliyanage" userId="02623bcd-fd41-4298-8c88-c624c0961ee8" providerId="ADAL" clId="{EC8244C2-93EB-9A41-9C05-13239C4D01CD}" dt="2021-10-14T18:37:16.046" v="2888" actId="20577"/>
          <ac:spMkLst>
            <pc:docMk/>
            <pc:sldMk cId="4170256900" sldId="3577"/>
            <ac:spMk id="2" creationId="{4D119348-07C4-0E40-8408-5D88C947E144}"/>
          </ac:spMkLst>
        </pc:spChg>
        <pc:spChg chg="mod">
          <ac:chgData name="Shawn Kahandaliyanage" userId="02623bcd-fd41-4298-8c88-c624c0961ee8" providerId="ADAL" clId="{EC8244C2-93EB-9A41-9C05-13239C4D01CD}" dt="2021-10-15T14:13:01.358" v="4537" actId="20577"/>
          <ac:spMkLst>
            <pc:docMk/>
            <pc:sldMk cId="4170256900" sldId="3577"/>
            <ac:spMk id="3" creationId="{20AF1767-1342-CA4D-BFA7-E7ADC18C78F7}"/>
          </ac:spMkLst>
        </pc:spChg>
      </pc:sldChg>
      <pc:sldChg chg="modSp mod">
        <pc:chgData name="Shawn Kahandaliyanage" userId="02623bcd-fd41-4298-8c88-c624c0961ee8" providerId="ADAL" clId="{EC8244C2-93EB-9A41-9C05-13239C4D01CD}" dt="2021-10-15T03:12:14.055" v="3518" actId="20577"/>
        <pc:sldMkLst>
          <pc:docMk/>
          <pc:sldMk cId="3028179952" sldId="3581"/>
        </pc:sldMkLst>
        <pc:spChg chg="mod">
          <ac:chgData name="Shawn Kahandaliyanage" userId="02623bcd-fd41-4298-8c88-c624c0961ee8" providerId="ADAL" clId="{EC8244C2-93EB-9A41-9C05-13239C4D01CD}" dt="2021-10-15T03:12:14.055" v="3518" actId="20577"/>
          <ac:spMkLst>
            <pc:docMk/>
            <pc:sldMk cId="3028179952" sldId="3581"/>
            <ac:spMk id="12" creationId="{C3C10570-548C-D949-9394-28FF45286956}"/>
          </ac:spMkLst>
        </pc:spChg>
      </pc:sldChg>
      <pc:sldChg chg="modSp mod">
        <pc:chgData name="Shawn Kahandaliyanage" userId="02623bcd-fd41-4298-8c88-c624c0961ee8" providerId="ADAL" clId="{EC8244C2-93EB-9A41-9C05-13239C4D01CD}" dt="2021-10-15T03:12:52.103" v="3520" actId="20577"/>
        <pc:sldMkLst>
          <pc:docMk/>
          <pc:sldMk cId="1107339463" sldId="3585"/>
        </pc:sldMkLst>
        <pc:spChg chg="mod">
          <ac:chgData name="Shawn Kahandaliyanage" userId="02623bcd-fd41-4298-8c88-c624c0961ee8" providerId="ADAL" clId="{EC8244C2-93EB-9A41-9C05-13239C4D01CD}" dt="2021-10-15T03:12:52.103" v="3520" actId="20577"/>
          <ac:spMkLst>
            <pc:docMk/>
            <pc:sldMk cId="1107339463" sldId="3585"/>
            <ac:spMk id="3" creationId="{65DBA212-A145-F74D-9099-F6E0F0140F5B}"/>
          </ac:spMkLst>
        </pc:spChg>
      </pc:sldChg>
      <pc:sldChg chg="modSp mod">
        <pc:chgData name="Shawn Kahandaliyanage" userId="02623bcd-fd41-4298-8c88-c624c0961ee8" providerId="ADAL" clId="{EC8244C2-93EB-9A41-9C05-13239C4D01CD}" dt="2021-10-15T14:24:50.702" v="4719" actId="20577"/>
        <pc:sldMkLst>
          <pc:docMk/>
          <pc:sldMk cId="2482606765" sldId="3589"/>
        </pc:sldMkLst>
        <pc:spChg chg="mod">
          <ac:chgData name="Shawn Kahandaliyanage" userId="02623bcd-fd41-4298-8c88-c624c0961ee8" providerId="ADAL" clId="{EC8244C2-93EB-9A41-9C05-13239C4D01CD}" dt="2021-10-15T14:24:50.702" v="4719" actId="20577"/>
          <ac:spMkLst>
            <pc:docMk/>
            <pc:sldMk cId="2482606765" sldId="3589"/>
            <ac:spMk id="3" creationId="{26B4D1FB-1552-0E4C-B968-0254D3A63D8D}"/>
          </ac:spMkLst>
        </pc:spChg>
      </pc:sldChg>
      <pc:sldChg chg="modSp mod">
        <pc:chgData name="Shawn Kahandaliyanage" userId="02623bcd-fd41-4298-8c88-c624c0961ee8" providerId="ADAL" clId="{EC8244C2-93EB-9A41-9C05-13239C4D01CD}" dt="2021-10-15T19:56:26.294" v="4952" actId="20577"/>
        <pc:sldMkLst>
          <pc:docMk/>
          <pc:sldMk cId="56259744" sldId="3595"/>
        </pc:sldMkLst>
        <pc:spChg chg="mod">
          <ac:chgData name="Shawn Kahandaliyanage" userId="02623bcd-fd41-4298-8c88-c624c0961ee8" providerId="ADAL" clId="{EC8244C2-93EB-9A41-9C05-13239C4D01CD}" dt="2021-10-15T19:56:26.294" v="4952" actId="20577"/>
          <ac:spMkLst>
            <pc:docMk/>
            <pc:sldMk cId="56259744" sldId="3595"/>
            <ac:spMk id="5" creationId="{AAB04343-EDA1-324F-B656-EF196FCF524F}"/>
          </ac:spMkLst>
        </pc:spChg>
      </pc:sldChg>
      <pc:sldChg chg="modSp mod">
        <pc:chgData name="Shawn Kahandaliyanage" userId="02623bcd-fd41-4298-8c88-c624c0961ee8" providerId="ADAL" clId="{EC8244C2-93EB-9A41-9C05-13239C4D01CD}" dt="2021-10-15T19:53:36.246" v="4889" actId="20577"/>
        <pc:sldMkLst>
          <pc:docMk/>
          <pc:sldMk cId="1861983284" sldId="3596"/>
        </pc:sldMkLst>
        <pc:spChg chg="mod">
          <ac:chgData name="Shawn Kahandaliyanage" userId="02623bcd-fd41-4298-8c88-c624c0961ee8" providerId="ADAL" clId="{EC8244C2-93EB-9A41-9C05-13239C4D01CD}" dt="2021-10-15T19:53:36.246" v="4889" actId="20577"/>
          <ac:spMkLst>
            <pc:docMk/>
            <pc:sldMk cId="1861983284" sldId="3596"/>
            <ac:spMk id="6" creationId="{C1688BE6-1191-494F-966A-8F012F4EE6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51DD9-D6B6-EF45-96BD-3238FF203DC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223E-79CB-1D47-A3C4-3735FA38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223E-79CB-1D47-A3C4-3735FA3867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223E-79CB-1D47-A3C4-3735FA3867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223E-79CB-1D47-A3C4-3735FA3867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0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>
            <a:extLst>
              <a:ext uri="{FF2B5EF4-FFF2-40B4-BE49-F238E27FC236}">
                <a16:creationId xmlns="" xmlns:a16="http://schemas.microsoft.com/office/drawing/2014/main" id="{C060ADD2-7E8B-9648-BA4C-43770D6C8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="" xmlns:a16="http://schemas.microsoft.com/office/drawing/2014/main" id="{1E0D4904-90C8-2F41-B923-1D675F933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388" y="-14606"/>
            <a:ext cx="9722224" cy="687260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4632DE8-D14C-8A47-8297-CC278C4279D7}"/>
              </a:ext>
            </a:extLst>
          </p:cNvPr>
          <p:cNvSpPr/>
          <p:nvPr userDrawn="1"/>
        </p:nvSpPr>
        <p:spPr>
          <a:xfrm>
            <a:off x="6983965" y="835510"/>
            <a:ext cx="4029175" cy="1221890"/>
          </a:xfrm>
          <a:prstGeom prst="roundRect">
            <a:avLst/>
          </a:prstGeom>
          <a:solidFill>
            <a:srgbClr val="EC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DF04A9-19A6-2448-9F01-15F3D9F0C996}"/>
              </a:ext>
            </a:extLst>
          </p:cNvPr>
          <p:cNvSpPr/>
          <p:nvPr userDrawn="1"/>
        </p:nvSpPr>
        <p:spPr>
          <a:xfrm>
            <a:off x="0" y="-14605"/>
            <a:ext cx="1564339" cy="6872606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A74CD4F-5B1E-E34C-929C-9571219A0FC8}"/>
              </a:ext>
            </a:extLst>
          </p:cNvPr>
          <p:cNvSpPr/>
          <p:nvPr userDrawn="1"/>
        </p:nvSpPr>
        <p:spPr>
          <a:xfrm>
            <a:off x="11147612" y="-14605"/>
            <a:ext cx="1044388" cy="6872606"/>
          </a:xfrm>
          <a:prstGeom prst="rect">
            <a:avLst/>
          </a:prstGeom>
          <a:solidFill>
            <a:srgbClr val="EC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FF5DCE5-A2E5-B34C-8FDD-574FBB165A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31224" y="3429000"/>
            <a:ext cx="7140389" cy="860892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Presentation’s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4785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F40041-D12F-3742-A2AA-CD4DC266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87B44B-F560-5D4C-9997-4FEE72CE7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2D3B3A-936A-6440-AB8D-4F0122A6D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="" xmlns:a16="http://schemas.microsoft.com/office/drawing/2014/main" id="{D5969179-FEAA-484E-9E7E-26994C4EC38E}"/>
              </a:ext>
            </a:extLst>
          </p:cNvPr>
          <p:cNvSpPr txBox="1">
            <a:spLocks/>
          </p:cNvSpPr>
          <p:nvPr userDrawn="1"/>
        </p:nvSpPr>
        <p:spPr>
          <a:xfrm>
            <a:off x="1698811" y="6310312"/>
            <a:ext cx="3473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OARO-ISC Project Overview </a:t>
            </a:r>
          </a:p>
        </p:txBody>
      </p:sp>
    </p:spTree>
    <p:extLst>
      <p:ext uri="{BB962C8B-B14F-4D97-AF65-F5344CB8AC3E}">
        <p14:creationId xmlns:p14="http://schemas.microsoft.com/office/powerpoint/2010/main" val="320719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ECE3D1-D7C4-924C-B02B-FE25286A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5EB35E-02E2-A84E-9231-67ED5D492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42CD05-2DC3-9544-95C4-A50EB3663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11A062-08CE-7C4C-9ACE-BE166443C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B2236-28E1-7F44-B597-4BF09962D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="" xmlns:a16="http://schemas.microsoft.com/office/drawing/2014/main" id="{B117E28E-804C-994E-844F-498034EB4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</p:spTree>
    <p:extLst>
      <p:ext uri="{BB962C8B-B14F-4D97-AF65-F5344CB8AC3E}">
        <p14:creationId xmlns:p14="http://schemas.microsoft.com/office/powerpoint/2010/main" val="181034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EAE976-E68D-8645-A486-61E41DEF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="" xmlns:a16="http://schemas.microsoft.com/office/drawing/2014/main" id="{1B060B68-948D-2744-A91C-829F40AFC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</p:spTree>
    <p:extLst>
      <p:ext uri="{BB962C8B-B14F-4D97-AF65-F5344CB8AC3E}">
        <p14:creationId xmlns:p14="http://schemas.microsoft.com/office/powerpoint/2010/main" val="399662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38F901-B1DF-294F-986E-F1026AEE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C905CE-7E63-AA4D-ACC0-A5927875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931D74-95A6-5549-ACDF-4CAF1A0C3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="" xmlns:a16="http://schemas.microsoft.com/office/drawing/2014/main" id="{3D955D8C-388C-254B-B5B5-8806844BD67A}"/>
              </a:ext>
            </a:extLst>
          </p:cNvPr>
          <p:cNvSpPr txBox="1">
            <a:spLocks/>
          </p:cNvSpPr>
          <p:nvPr userDrawn="1"/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Presentation's Title</a:t>
            </a:r>
          </a:p>
        </p:txBody>
      </p:sp>
    </p:spTree>
    <p:extLst>
      <p:ext uri="{BB962C8B-B14F-4D97-AF65-F5344CB8AC3E}">
        <p14:creationId xmlns:p14="http://schemas.microsoft.com/office/powerpoint/2010/main" val="173878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82A430-5B48-3D49-A9D8-13FA910B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B23B95E-CE13-8247-B4D5-079640D6D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817CC1-9539-1C44-83D3-4F1B96582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="" xmlns:a16="http://schemas.microsoft.com/office/drawing/2014/main" id="{38AB43AB-9BF7-EE4B-9850-8569A700817B}"/>
              </a:ext>
            </a:extLst>
          </p:cNvPr>
          <p:cNvSpPr txBox="1">
            <a:spLocks/>
          </p:cNvSpPr>
          <p:nvPr userDrawn="1"/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Presentation's Title</a:t>
            </a:r>
          </a:p>
        </p:txBody>
      </p:sp>
    </p:spTree>
    <p:extLst>
      <p:ext uri="{BB962C8B-B14F-4D97-AF65-F5344CB8AC3E}">
        <p14:creationId xmlns:p14="http://schemas.microsoft.com/office/powerpoint/2010/main" val="3784795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3D17DE-C4A9-E944-8DD3-EB97E0C3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08AAAD-233A-3F4C-9839-58807F55A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="" xmlns:a16="http://schemas.microsoft.com/office/drawing/2014/main" id="{A5B52BD6-2F12-CD47-BCCC-4373DC7B4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</p:spTree>
    <p:extLst>
      <p:ext uri="{BB962C8B-B14F-4D97-AF65-F5344CB8AC3E}">
        <p14:creationId xmlns:p14="http://schemas.microsoft.com/office/powerpoint/2010/main" val="329137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F6F1683-79A3-6B4A-BCFF-96E9220C0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F74571D-4A46-524D-B3BA-961CDAB37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="" xmlns:a16="http://schemas.microsoft.com/office/drawing/2014/main" id="{98B29226-E1C4-B64F-88CF-BAC20FF76360}"/>
              </a:ext>
            </a:extLst>
          </p:cNvPr>
          <p:cNvSpPr txBox="1">
            <a:spLocks/>
          </p:cNvSpPr>
          <p:nvPr userDrawn="1"/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Presentation's Title</a:t>
            </a:r>
          </a:p>
        </p:txBody>
      </p:sp>
    </p:spTree>
    <p:extLst>
      <p:ext uri="{BB962C8B-B14F-4D97-AF65-F5344CB8AC3E}">
        <p14:creationId xmlns:p14="http://schemas.microsoft.com/office/powerpoint/2010/main" val="359454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C2335C-4B73-2541-8710-7055A4C0C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5317" y="182563"/>
            <a:ext cx="7140389" cy="8608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Slide’s Title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="" xmlns:a16="http://schemas.microsoft.com/office/drawing/2014/main" id="{32E09792-0AB0-BB48-BB42-81A05C2D8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675D5B-295A-3740-8951-AE5554D065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5493" y="1234244"/>
            <a:ext cx="11698941" cy="48427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797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lay 4">
            <a:extLst>
              <a:ext uri="{FF2B5EF4-FFF2-40B4-BE49-F238E27FC236}">
                <a16:creationId xmlns="" xmlns:a16="http://schemas.microsoft.com/office/drawing/2014/main" id="{4BA5B06A-1AB4-7342-8C1D-0915EB6B83D8}"/>
              </a:ext>
            </a:extLst>
          </p:cNvPr>
          <p:cNvSpPr/>
          <p:nvPr userDrawn="1"/>
        </p:nvSpPr>
        <p:spPr>
          <a:xfrm rot="10800000">
            <a:off x="6405547" y="-23446"/>
            <a:ext cx="6320885" cy="6705600"/>
          </a:xfrm>
          <a:prstGeom prst="flowChartDelay">
            <a:avLst/>
          </a:prstGeom>
          <a:solidFill>
            <a:srgbClr val="EC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6EF82393-26CC-1F44-A964-EE19CD1F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880E55A8-3120-9D40-B63E-3240CA27CE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5494" y="1234244"/>
            <a:ext cx="5934636" cy="48427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A450426-E66A-CC49-A8FC-1A0246BA0C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5494" y="182563"/>
            <a:ext cx="7140389" cy="86089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Slide’s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8DCF88C-1AB0-504B-9315-0D8F6CF33E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5139" y="1249465"/>
            <a:ext cx="4866861" cy="35376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690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6EF82393-26CC-1F44-A964-EE19CD1F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D7F1FB9-01CF-0640-B63A-59A4738509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6594" y="1316036"/>
            <a:ext cx="3925794" cy="465445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5E11118-857A-7E4C-A315-F5DC6B18C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5494" y="182563"/>
            <a:ext cx="7140389" cy="86089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Slide’s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5C9ECBA9-1BC4-E64C-89AC-71C6537C7E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5493" y="1234244"/>
            <a:ext cx="7140389" cy="48427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3412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>
            <a:extLst>
              <a:ext uri="{FF2B5EF4-FFF2-40B4-BE49-F238E27FC236}">
                <a16:creationId xmlns="" xmlns:a16="http://schemas.microsoft.com/office/drawing/2014/main" id="{C060ADD2-7E8B-9648-BA4C-43770D6C8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5EED138-C2B4-D54C-80B2-5BE6567E85B0}"/>
              </a:ext>
            </a:extLst>
          </p:cNvPr>
          <p:cNvSpPr txBox="1">
            <a:spLocks/>
          </p:cNvSpPr>
          <p:nvPr userDrawn="1"/>
        </p:nvSpPr>
        <p:spPr>
          <a:xfrm>
            <a:off x="6504957" y="4117108"/>
            <a:ext cx="5446223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Tw Cen MT" panose="020B0602020104020603" pitchFamily="34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038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>
            <a:extLst>
              <a:ext uri="{FF2B5EF4-FFF2-40B4-BE49-F238E27FC236}">
                <a16:creationId xmlns="" xmlns:a16="http://schemas.microsoft.com/office/drawing/2014/main" id="{C060ADD2-7E8B-9648-BA4C-43770D6C8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="" xmlns:a16="http://schemas.microsoft.com/office/drawing/2014/main" id="{1E0D4904-90C8-2F41-B923-1D675F933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388" y="-14606"/>
            <a:ext cx="9722224" cy="687260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4632DE8-D14C-8A47-8297-CC278C4279D7}"/>
              </a:ext>
            </a:extLst>
          </p:cNvPr>
          <p:cNvSpPr/>
          <p:nvPr userDrawn="1"/>
        </p:nvSpPr>
        <p:spPr>
          <a:xfrm>
            <a:off x="6983965" y="835510"/>
            <a:ext cx="4029175" cy="1221890"/>
          </a:xfrm>
          <a:prstGeom prst="roundRect">
            <a:avLst/>
          </a:prstGeom>
          <a:solidFill>
            <a:srgbClr val="EC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DF04A9-19A6-2448-9F01-15F3D9F0C996}"/>
              </a:ext>
            </a:extLst>
          </p:cNvPr>
          <p:cNvSpPr/>
          <p:nvPr userDrawn="1"/>
        </p:nvSpPr>
        <p:spPr>
          <a:xfrm>
            <a:off x="0" y="-14605"/>
            <a:ext cx="1564339" cy="6872606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A74CD4F-5B1E-E34C-929C-9571219A0FC8}"/>
              </a:ext>
            </a:extLst>
          </p:cNvPr>
          <p:cNvSpPr/>
          <p:nvPr userDrawn="1"/>
        </p:nvSpPr>
        <p:spPr>
          <a:xfrm>
            <a:off x="11147612" y="-14605"/>
            <a:ext cx="1044388" cy="6872606"/>
          </a:xfrm>
          <a:prstGeom prst="rect">
            <a:avLst/>
          </a:prstGeom>
          <a:solidFill>
            <a:srgbClr val="EC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FF5DCE5-A2E5-B34C-8FDD-574FBB165A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3166362"/>
            <a:ext cx="7140389" cy="860892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8306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B2D846-9700-884D-B67E-A4554776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F6B485-1878-2C41-B95B-767A53E17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="" xmlns:a16="http://schemas.microsoft.com/office/drawing/2014/main" id="{724724DE-FC82-9146-AB92-90E25F3B4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</p:spTree>
    <p:extLst>
      <p:ext uri="{BB962C8B-B14F-4D97-AF65-F5344CB8AC3E}">
        <p14:creationId xmlns:p14="http://schemas.microsoft.com/office/powerpoint/2010/main" val="108281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A1CBA-1F38-5C4C-94B0-D77ACEBA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4CF039-9274-464A-9B90-7D6AAAF09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="" xmlns:a16="http://schemas.microsoft.com/office/drawing/2014/main" id="{8D31BAC5-A082-6E4B-BACF-C77E71316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</p:spTree>
    <p:extLst>
      <p:ext uri="{BB962C8B-B14F-4D97-AF65-F5344CB8AC3E}">
        <p14:creationId xmlns:p14="http://schemas.microsoft.com/office/powerpoint/2010/main" val="300520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5BCC06-1EC5-0B40-8274-EFDC8AAF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="" xmlns:a16="http://schemas.microsoft.com/office/drawing/2014/main" id="{A2A21127-36B5-5447-859F-B5426EBC6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</p:spTree>
    <p:extLst>
      <p:ext uri="{BB962C8B-B14F-4D97-AF65-F5344CB8AC3E}">
        <p14:creationId xmlns:p14="http://schemas.microsoft.com/office/powerpoint/2010/main" val="32845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F69B169-3408-4848-A755-3278A25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D8CEF6-81FB-1142-86AA-805DA4170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84029E-27D2-5441-925D-AB5DDFC31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BDE86E-A9CD-7640-AE29-E783AEFE4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1CC9-215F-DE4C-8E38-B0CACD06E28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08D5A18-1AD7-C948-8EB8-2E94CDC320B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350" y="6163516"/>
            <a:ext cx="12179300" cy="5715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="" xmlns:a16="http://schemas.microsoft.com/office/drawing/2014/main" id="{3167385A-D527-D147-BF09-53FAEECA2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2550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Presentation's Title</a:t>
            </a:r>
          </a:p>
        </p:txBody>
      </p:sp>
    </p:spTree>
    <p:extLst>
      <p:ext uri="{BB962C8B-B14F-4D97-AF65-F5344CB8AC3E}">
        <p14:creationId xmlns:p14="http://schemas.microsoft.com/office/powerpoint/2010/main" val="43392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not-dns.cz/benchmark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xdp-project" TargetMode="External"/><Relationship Id="rId3" Type="http://schemas.openxmlformats.org/officeDocument/2006/relationships/hyperlink" Target="https://www.cengn.ca/" TargetMode="External"/><Relationship Id="rId7" Type="http://schemas.openxmlformats.org/officeDocument/2006/relationships/hyperlink" Target="https://www.knot-dns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dns-oarc.net/tools/dnsperf" TargetMode="External"/><Relationship Id="rId5" Type="http://schemas.openxmlformats.org/officeDocument/2006/relationships/hyperlink" Target="https://www.nic.cz/" TargetMode="External"/><Relationship Id="rId4" Type="http://schemas.openxmlformats.org/officeDocument/2006/relationships/hyperlink" Target="https://www.cira.c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6CC7AE8-DE38-1642-B620-B2CCCDB56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967" y="2939555"/>
            <a:ext cx="6828709" cy="2129253"/>
          </a:xfrm>
        </p:spPr>
        <p:txBody>
          <a:bodyPr>
            <a:noAutofit/>
          </a:bodyPr>
          <a:lstStyle/>
          <a:p>
            <a:r>
              <a:rPr lang="en-CA" sz="4400" b="1"/>
              <a:t>Independent Performance Verification of</a:t>
            </a:r>
            <a:br>
              <a:rPr lang="en-CA" sz="4400" b="1"/>
            </a:br>
            <a:r>
              <a:rPr lang="en-CA" sz="4400" b="1"/>
              <a:t>XDP-accelerated Knot DNS</a:t>
            </a:r>
            <a:endParaRPr lang="en-US" sz="2400"/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06CC7AE8-DE38-1642-B620-B2CCCDB561E3}"/>
              </a:ext>
            </a:extLst>
          </p:cNvPr>
          <p:cNvSpPr txBox="1">
            <a:spLocks/>
          </p:cNvSpPr>
          <p:nvPr/>
        </p:nvSpPr>
        <p:spPr>
          <a:xfrm>
            <a:off x="9689690" y="5775099"/>
            <a:ext cx="2301039" cy="860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3600" b="1"/>
              <a:t>Brad Ellis</a:t>
            </a:r>
          </a:p>
          <a:p>
            <a:pPr algn="r"/>
            <a:r>
              <a:rPr lang="en-US" sz="1800"/>
              <a:t>Solutions Engineer</a:t>
            </a:r>
          </a:p>
          <a:p>
            <a:pPr algn="r"/>
            <a:r>
              <a:rPr lang="en-US" sz="1800"/>
              <a:t>brad.ellis@cengn.ca</a:t>
            </a:r>
          </a:p>
        </p:txBody>
      </p:sp>
      <p:sp>
        <p:nvSpPr>
          <p:cNvPr id="5" name="AutoShape 2" descr="Canadian-Internet-Registration-Authority-CIRA-logo | Nuvol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nuvollo.com/wp-content/uploads/2019/08/Canadian-Internet-Registration-Authority-CIRA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10" y="5916744"/>
            <a:ext cx="2919464" cy="7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BD8FC-D28A-6C49-97DB-963A7EA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XDP 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983B0B-7559-674B-9888-A409321E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4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 sz="2400" dirty="0"/>
              <a:t>Comes with a wealth of caveats and restrictions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000" dirty="0"/>
              <a:t>Direct access to NIC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000" dirty="0"/>
              <a:t>Symmetrical packet paths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000" dirty="0"/>
              <a:t>Kernel must support XDP </a:t>
            </a:r>
            <a:r>
              <a:rPr lang="en-US" sz="2000" i="1" dirty="0"/>
              <a:t>AND have it enabled</a:t>
            </a:r>
            <a:br>
              <a:rPr lang="en-US" sz="2000" i="1" dirty="0"/>
            </a:br>
            <a:r>
              <a:rPr lang="en-US" sz="1400" dirty="0"/>
              <a:t>(CONFIG_XDP_SOCKETS=y in kernel </a:t>
            </a:r>
            <a:r>
              <a:rPr lang="en-US" sz="1400" dirty="0" err="1"/>
              <a:t>config</a:t>
            </a:r>
            <a:r>
              <a:rPr lang="en-US" sz="1400" dirty="0"/>
              <a:t>)</a:t>
            </a:r>
            <a:endParaRPr lang="en-US" sz="1400" i="1" dirty="0"/>
          </a:p>
          <a:p>
            <a:pPr marL="822960" lvl="1" indent="-365760">
              <a:lnSpc>
                <a:spcPct val="100000"/>
              </a:lnSpc>
            </a:pPr>
            <a:r>
              <a:rPr lang="en-US" sz="2000" dirty="0"/>
              <a:t>Application must support XDP to program </a:t>
            </a:r>
            <a:r>
              <a:rPr lang="en-US" sz="2000" dirty="0" smtClean="0"/>
              <a:t>it</a:t>
            </a:r>
            <a:br>
              <a:rPr lang="en-US" sz="2000" dirty="0" smtClean="0"/>
            </a:br>
            <a:endParaRPr lang="en-US" sz="2000" dirty="0"/>
          </a:p>
          <a:p>
            <a:pPr marL="365760" indent="-365760">
              <a:lnSpc>
                <a:spcPct val="100000"/>
              </a:lnSpc>
            </a:pPr>
            <a:r>
              <a:rPr lang="en-US" sz="2400" dirty="0"/>
              <a:t>Very hard to add to Kubernetes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000" dirty="0"/>
              <a:t>Hard to enforce cluster-wide symmetric packet path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000" dirty="0"/>
              <a:t>Network plugin must do XDP in place of application in pod</a:t>
            </a:r>
          </a:p>
          <a:p>
            <a:pPr marL="365760" indent="-365760">
              <a:lnSpc>
                <a:spcPct val="10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D7C0B2EA-C053-498E-89EB-02D57604E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 dirty="0">
                <a:latin typeface="Tw Cen MT (Headings)"/>
                <a:ea typeface="+mj-lt"/>
                <a:cs typeface="+mj-lt"/>
              </a:rPr>
              <a:t>What is XDP?</a:t>
            </a:r>
            <a:endParaRPr lang="en-US" dirty="0">
              <a:latin typeface="Tw Cen MT (Headings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133" y="3456356"/>
            <a:ext cx="2619741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BD8FC-D28A-6C49-97DB-963A7EA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/>
              <a:t>XDP-accelerated Knot DNS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983B0B-7559-674B-9888-A409321E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4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5760" indent="-365760">
              <a:lnSpc>
                <a:spcPct val="10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84C8CC4-962F-4D35-8941-D38F7ED6A739}"/>
              </a:ext>
            </a:extLst>
          </p:cNvPr>
          <p:cNvSpPr txBox="1">
            <a:spLocks/>
          </p:cNvSpPr>
          <p:nvPr/>
        </p:nvSpPr>
        <p:spPr>
          <a:xfrm>
            <a:off x="839573" y="1644438"/>
            <a:ext cx="7971918" cy="415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lnSpc>
                <a:spcPct val="100000"/>
              </a:lnSpc>
            </a:pPr>
            <a:r>
              <a:rPr lang="en-US" dirty="0"/>
              <a:t>CZ.NIC has been adding XDP support to Knot over the last </a:t>
            </a:r>
            <a:r>
              <a:rPr lang="en-US" dirty="0" smtClean="0"/>
              <a:t>year</a:t>
            </a:r>
            <a:br>
              <a:rPr lang="en-US" dirty="0" smtClean="0"/>
            </a:br>
            <a:endParaRPr lang="en-US" dirty="0"/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Enabling XDP in Knot’s </a:t>
            </a:r>
            <a:r>
              <a:rPr lang="en-US" dirty="0" err="1"/>
              <a:t>config</a:t>
            </a:r>
            <a:r>
              <a:rPr lang="en-US" dirty="0"/>
              <a:t> is super easy:</a:t>
            </a:r>
            <a:br>
              <a:rPr lang="en-US" dirty="0"/>
            </a:br>
            <a:r>
              <a:rPr lang="en-US" sz="2000" dirty="0" err="1">
                <a:latin typeface="Consolas"/>
              </a:rPr>
              <a:t>xdp</a:t>
            </a:r>
            <a:r>
              <a:rPr lang="en-US" sz="2000" dirty="0">
                <a:latin typeface="Consolas"/>
              </a:rPr>
              <a:t>:</a:t>
            </a:r>
            <a:r>
              <a:rPr lang="en-US" sz="2000" dirty="0">
                <a:latin typeface="Consolas" panose="020B0609020204030204" pitchFamily="49" charset="0"/>
              </a:rPr>
              <a:t/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    listen: &lt;</a:t>
            </a:r>
            <a:r>
              <a:rPr lang="en-US" sz="2000" dirty="0" err="1">
                <a:latin typeface="Consolas"/>
              </a:rPr>
              <a:t>intf</a:t>
            </a:r>
            <a:r>
              <a:rPr lang="en-US" sz="2000" dirty="0">
                <a:latin typeface="Consolas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/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/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    # optional:</a:t>
            </a:r>
            <a:r>
              <a:rPr lang="en-US" sz="2000" dirty="0">
                <a:latin typeface="Consolas" panose="020B0609020204030204" pitchFamily="49" charset="0"/>
              </a:rPr>
              <a:t/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    </a:t>
            </a:r>
            <a:r>
              <a:rPr lang="en-US" sz="2000" dirty="0" err="1">
                <a:latin typeface="Consolas"/>
              </a:rPr>
              <a:t>tcp</a:t>
            </a:r>
            <a:r>
              <a:rPr lang="en-US" sz="2000" dirty="0">
                <a:latin typeface="Consolas"/>
              </a:rPr>
              <a:t>: on </a:t>
            </a:r>
            <a:r>
              <a:rPr lang="en-US" sz="2000" dirty="0">
                <a:latin typeface="Consolas" panose="020B0609020204030204" pitchFamily="49" charset="0"/>
              </a:rPr>
              <a:t/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    </a:t>
            </a:r>
            <a:r>
              <a:rPr lang="en-US" sz="2000" dirty="0" err="1">
                <a:latin typeface="Consolas"/>
              </a:rPr>
              <a:t>tcp</a:t>
            </a:r>
            <a:r>
              <a:rPr lang="en-US" sz="2000" dirty="0">
                <a:latin typeface="Consolas"/>
              </a:rPr>
              <a:t>-max-clients: 2000000</a:t>
            </a:r>
            <a:r>
              <a:rPr lang="en-US" sz="2000" dirty="0">
                <a:latin typeface="Consolas" panose="020B0609020204030204" pitchFamily="49" charset="0"/>
              </a:rPr>
              <a:t/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    </a:t>
            </a:r>
            <a:r>
              <a:rPr lang="en-US" sz="2000" dirty="0" err="1">
                <a:latin typeface="Consolas"/>
              </a:rPr>
              <a:t>tcp</a:t>
            </a:r>
            <a:r>
              <a:rPr lang="en-US" sz="2000" dirty="0">
                <a:latin typeface="Consolas"/>
              </a:rPr>
              <a:t>-</a:t>
            </a:r>
            <a:r>
              <a:rPr lang="en-US" sz="2000" dirty="0" err="1">
                <a:latin typeface="Consolas"/>
              </a:rPr>
              <a:t>inbuf</a:t>
            </a:r>
            <a:r>
              <a:rPr lang="en-US" sz="2000" dirty="0">
                <a:latin typeface="Consolas"/>
              </a:rPr>
              <a:t>-max-size: 1000M</a:t>
            </a:r>
            <a:r>
              <a:rPr lang="en-US" sz="2000" dirty="0"/>
              <a:t/>
            </a:r>
            <a:br>
              <a:rPr lang="en-US" sz="2000" dirty="0"/>
            </a:br>
            <a:endParaRPr lang="en-US" sz="1800" dirty="0"/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A faster server needs a faster tester – kxdpgun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dirty="0"/>
              <a:t>XDP enabled DNS load generator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dirty="0"/>
              <a:t>kxdpgun </a:t>
            </a:r>
            <a:r>
              <a:rPr lang="en-US" dirty="0" smtClean="0"/>
              <a:t>multithreads to number of queues configured on NIC by default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12FF14BA-2531-D942-B7B5-F6313E7B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 dirty="0">
                <a:latin typeface="Tw Cen MT (Headings)"/>
              </a:rPr>
              <a:t>XDP-accelerated Knot</a:t>
            </a:r>
          </a:p>
        </p:txBody>
      </p:sp>
      <p:pic>
        <p:nvPicPr>
          <p:cNvPr id="1026" name="Picture 2" descr="10,725 Fire Hose Stock Photos, Pictures &amp;amp; Royalty-Free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929" y="3943437"/>
            <a:ext cx="3150488" cy="21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BD8FC-D28A-6C49-97DB-963A7EA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 dirty="0"/>
              <a:t>UDP Results on XDP-accelerated Knot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983B0B-7559-674B-9888-A409321E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4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5760" indent="-365760">
              <a:lnSpc>
                <a:spcPct val="100000"/>
              </a:lnSpc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84C8CC4-962F-4D35-8941-D38F7ED6A739}"/>
              </a:ext>
            </a:extLst>
          </p:cNvPr>
          <p:cNvSpPr txBox="1">
            <a:spLocks/>
          </p:cNvSpPr>
          <p:nvPr/>
        </p:nvSpPr>
        <p:spPr>
          <a:xfrm>
            <a:off x="839573" y="1644438"/>
            <a:ext cx="10515600" cy="415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lnSpc>
                <a:spcPct val="100000"/>
              </a:lnSpc>
            </a:pP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  <a:latin typeface="TW Cen MT"/>
                <a:ea typeface="+mn-lt"/>
                <a:cs typeface="+mn-lt"/>
              </a:rPr>
              <a:t>↑↑↑</a:t>
            </a:r>
            <a:r>
              <a:rPr lang="en-US" dirty="0">
                <a:ea typeface="+mn-lt"/>
                <a:cs typeface="+mn-lt"/>
              </a:rPr>
              <a:t>16M QPS       92% CPU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smtClean="0">
                <a:ea typeface="+mn-lt"/>
                <a:cs typeface="+mn-lt"/>
              </a:rPr>
              <a:t>    </a:t>
            </a:r>
            <a:r>
              <a:rPr lang="en-US" dirty="0">
                <a:ea typeface="+mn-lt"/>
                <a:cs typeface="+mn-lt"/>
              </a:rPr>
              <a:t>16M QPS = 25Gbps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365760" indent="-365760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25GbE NIC limited at ~32 cores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ea typeface="+mn-lt"/>
              <a:cs typeface="+mn-lt"/>
            </a:endParaRPr>
          </a:p>
          <a:p>
            <a:pPr marL="365760" indent="-365760">
              <a:lnSpc>
                <a:spcPct val="100000"/>
              </a:lnSpc>
            </a:pPr>
            <a:r>
              <a:rPr lang="en-US" dirty="0" smtClean="0">
                <a:ea typeface="+mn-lt"/>
                <a:cs typeface="+mn-lt"/>
              </a:rPr>
              <a:t>133.3x over baseline</a:t>
            </a:r>
            <a:endParaRPr lang="en-US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Baseline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120k QPS (168 Mbps)     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35% CPU</a:t>
            </a:r>
            <a:endParaRPr lang="en-US" dirty="0"/>
          </a:p>
          <a:p>
            <a:pPr marL="365760" indent="-365760"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00" y="1437829"/>
            <a:ext cx="5515485" cy="3803680"/>
          </a:xfrm>
          <a:prstGeom prst="rect">
            <a:avLst/>
          </a:prstGeom>
        </p:spPr>
      </p:pic>
      <p:sp>
        <p:nvSpPr>
          <p:cNvPr id="5" name="Line Callout 2 4">
            <a:extLst>
              <a:ext uri="{FF2B5EF4-FFF2-40B4-BE49-F238E27FC236}">
                <a16:creationId xmlns="" xmlns:a16="http://schemas.microsoft.com/office/drawing/2014/main" id="{D9424F32-D572-8040-9211-05808DBC2664}"/>
              </a:ext>
            </a:extLst>
          </p:cNvPr>
          <p:cNvSpPr/>
          <p:nvPr/>
        </p:nvSpPr>
        <p:spPr>
          <a:xfrm>
            <a:off x="8965325" y="1894874"/>
            <a:ext cx="945931" cy="434085"/>
          </a:xfrm>
          <a:prstGeom prst="borderCallout2">
            <a:avLst>
              <a:gd name="adj1" fmla="val 21171"/>
              <a:gd name="adj2" fmla="val 100556"/>
              <a:gd name="adj3" fmla="val 45384"/>
              <a:gd name="adj4" fmla="val 165555"/>
              <a:gd name="adj5" fmla="val 73760"/>
              <a:gd name="adj6" fmla="val 21222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NIC saturation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7A45BA71-EB30-4E44-898E-6A2BC57A0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 dirty="0">
                <a:latin typeface="Tw Cen MT (Headings)"/>
              </a:rPr>
              <a:t>XDP-accelerated Knot</a:t>
            </a:r>
          </a:p>
        </p:txBody>
      </p:sp>
    </p:spTree>
    <p:extLst>
      <p:ext uri="{BB962C8B-B14F-4D97-AF65-F5344CB8AC3E}">
        <p14:creationId xmlns:p14="http://schemas.microsoft.com/office/powerpoint/2010/main" val="158534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BD8FC-D28A-6C49-97DB-963A7EA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Results on XDP-accelerated Knot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983B0B-7559-674B-9888-A409321E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4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5760" indent="-365760">
              <a:lnSpc>
                <a:spcPct val="100000"/>
              </a:lnSpc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84C8CC4-962F-4D35-8941-D38F7ED6A739}"/>
              </a:ext>
            </a:extLst>
          </p:cNvPr>
          <p:cNvSpPr txBox="1">
            <a:spLocks/>
          </p:cNvSpPr>
          <p:nvPr/>
        </p:nvSpPr>
        <p:spPr>
          <a:xfrm>
            <a:off x="433515" y="1654758"/>
            <a:ext cx="6291272" cy="392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lnSpc>
                <a:spcPct val="100000"/>
              </a:lnSpc>
            </a:pPr>
            <a:r>
              <a:rPr lang="en-US" dirty="0"/>
              <a:t>Baseline of 40k QPS with no XDP</a:t>
            </a:r>
          </a:p>
          <a:p>
            <a:pPr marL="365760" indent="-365760">
              <a:lnSpc>
                <a:spcPct val="100000"/>
              </a:lnSpc>
            </a:pPr>
            <a:endParaRPr lang="en-US" dirty="0"/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Collaborated with CZ.NIC when they were developing Knot TCP XDP support</a:t>
            </a:r>
            <a:br>
              <a:rPr lang="en-US" dirty="0"/>
            </a:br>
            <a:endParaRPr lang="en-US" dirty="0"/>
          </a:p>
          <a:p>
            <a:pPr marL="365760" indent="-365760">
              <a:lnSpc>
                <a:spcPct val="100000"/>
              </a:lnSpc>
            </a:pPr>
            <a:r>
              <a:rPr lang="en-US" dirty="0">
                <a:cs typeface="Arial"/>
              </a:rPr>
              <a:t>With XDP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B050"/>
                </a:solidFill>
                <a:latin typeface="TW Cen MT"/>
                <a:cs typeface="Arial"/>
              </a:rPr>
              <a:t>↑↑↑</a:t>
            </a:r>
            <a:r>
              <a:rPr lang="en-US" dirty="0">
                <a:cs typeface="Arial"/>
              </a:rPr>
              <a:t>1.3M QPS</a:t>
            </a:r>
            <a:br>
              <a:rPr lang="en-US" dirty="0">
                <a:cs typeface="Arial"/>
              </a:rPr>
            </a:br>
            <a:r>
              <a:rPr lang="en-US" dirty="0" smtClean="0">
                <a:cs typeface="Arial"/>
              </a:rPr>
              <a:t>(</a:t>
            </a:r>
            <a:r>
              <a:rPr lang="en-US" dirty="0">
                <a:cs typeface="Arial"/>
              </a:rPr>
              <a:t>32.5x over baseline)</a:t>
            </a:r>
            <a:br>
              <a:rPr lang="en-US" dirty="0">
                <a:cs typeface="Arial"/>
              </a:rPr>
            </a:b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C8435C33-E90B-47AD-8944-A24032F41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>
                <a:latin typeface="Tw Cen MT (Headings)"/>
              </a:rPr>
              <a:t>XDP-accelerated Knot</a:t>
            </a:r>
          </a:p>
        </p:txBody>
      </p:sp>
      <p:pic>
        <p:nvPicPr>
          <p:cNvPr id="5" name="Picture 7" descr="Chart, line chart&#10;&#10;Description automatically generated">
            <a:extLst>
              <a:ext uri="{FF2B5EF4-FFF2-40B4-BE49-F238E27FC236}">
                <a16:creationId xmlns="" xmlns:a16="http://schemas.microsoft.com/office/drawing/2014/main" id="{A512D6FF-AF84-4B49-AC1B-D72F885F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270" y="1372944"/>
            <a:ext cx="5215215" cy="42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BD8FC-D28A-6C49-97DB-963A7EA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Measuring up to CZ.NIC’s results</a:t>
            </a: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C8435C33-E90B-47AD-8944-A24032F41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 dirty="0">
                <a:latin typeface="Tw Cen MT (Headings)"/>
              </a:rPr>
              <a:t>CZ.NIC – CENGN comparison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9193" y="1486412"/>
            <a:ext cx="642556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How do you compare apples and oranges?</a:t>
            </a:r>
          </a:p>
          <a:p>
            <a:pPr lvl="1"/>
            <a:r>
              <a:rPr lang="en-US" dirty="0"/>
              <a:t>Different core counts, speeds and architectures</a:t>
            </a:r>
          </a:p>
          <a:p>
            <a:pPr lvl="1"/>
            <a:r>
              <a:rPr lang="en-US" dirty="0"/>
              <a:t>Different NIC speeds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Best effort:</a:t>
            </a:r>
          </a:p>
          <a:p>
            <a:pPr lvl="1"/>
            <a:r>
              <a:rPr lang="en-US" dirty="0"/>
              <a:t>Compare the QPS when CPU-limited and adjust for total clock cycles: </a:t>
            </a:r>
            <a:r>
              <a:rPr lang="en-US" b="1" dirty="0" smtClean="0"/>
              <a:t>QPS/</a:t>
            </a:r>
            <a:r>
              <a:rPr lang="en-US" b="1" dirty="0" err="1" smtClean="0"/>
              <a:t>Core·GHz</a:t>
            </a:r>
            <a:endParaRPr lang="en-US" b="1" dirty="0"/>
          </a:p>
          <a:p>
            <a:pPr lvl="1"/>
            <a:r>
              <a:rPr lang="en-US" dirty="0"/>
              <a:t>Won’t account for </a:t>
            </a:r>
            <a:r>
              <a:rPr lang="en-US" dirty="0">
                <a:ea typeface="+mn-lt"/>
                <a:cs typeface="+mn-lt"/>
              </a:rPr>
              <a:t>NUMA or </a:t>
            </a:r>
            <a:r>
              <a:rPr lang="en-US" dirty="0"/>
              <a:t>architecture (in)efficiencies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46815"/>
              </p:ext>
            </p:extLst>
          </p:nvPr>
        </p:nvGraphicFramePr>
        <p:xfrm>
          <a:off x="6787662" y="1813560"/>
          <a:ext cx="5215068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1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15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CZ.NIC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CENGN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CPU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1x</a:t>
                      </a:r>
                      <a:r>
                        <a:rPr lang="en-US" sz="1800" baseline="0"/>
                        <a:t> </a:t>
                      </a:r>
                      <a:r>
                        <a:rPr lang="en-US" sz="1800"/>
                        <a:t>AMD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2x Intel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Total </a:t>
                      </a:r>
                      <a:r>
                        <a:rPr lang="en-US" baseline="0" dirty="0" smtClean="0"/>
                        <a:t>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64c x 2.0GHz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36c x 2.3GHz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Intel 40Gbe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Intel 25GbE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UDP QPS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22.4M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16.0M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UDP </a:t>
                      </a:r>
                      <a:r>
                        <a:rPr lang="en-US" b="1" dirty="0" smtClean="0"/>
                        <a:t>QPS/</a:t>
                      </a:r>
                      <a:r>
                        <a:rPr lang="en-US" b="1" dirty="0" err="1" smtClean="0"/>
                        <a:t>c·GHz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187k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217k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3054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TCP QPS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2.5M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TCP </a:t>
                      </a:r>
                      <a:r>
                        <a:rPr lang="en-US" b="1" dirty="0" smtClean="0"/>
                        <a:t>QPS/</a:t>
                      </a:r>
                      <a:r>
                        <a:rPr lang="en-US" b="1" dirty="0" err="1" smtClean="0"/>
                        <a:t>c·GHz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20.8k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17.6k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266861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60432" y="5514584"/>
            <a:ext cx="394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CZ.NIC performance data sourced from:</a:t>
            </a:r>
          </a:p>
          <a:p>
            <a:r>
              <a:rPr lang="en-US">
                <a:hlinkClick r:id="rId2"/>
              </a:rPr>
              <a:t>https://www.knot-dns.cz/benchmark/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3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ACDCB-F089-4942-B84E-68AA00C6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7" y="481573"/>
            <a:ext cx="10515600" cy="979115"/>
          </a:xfrm>
        </p:spPr>
        <p:txBody>
          <a:bodyPr/>
          <a:lstStyle/>
          <a:p>
            <a:r>
              <a:rPr lang="en-US"/>
              <a:t>Final Questions?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="" xmlns:a16="http://schemas.microsoft.com/office/drawing/2014/main" id="{62CB3F04-95CF-4959-91BD-8D8DA4ABB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45302"/>
              </p:ext>
            </p:extLst>
          </p:nvPr>
        </p:nvGraphicFramePr>
        <p:xfrm>
          <a:off x="729727" y="2291199"/>
          <a:ext cx="6438394" cy="2225039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115670">
                  <a:extLst>
                    <a:ext uri="{9D8B030D-6E8A-4147-A177-3AD203B41FA5}">
                      <a16:colId xmlns="" xmlns:a16="http://schemas.microsoft.com/office/drawing/2014/main" val="1636108791"/>
                    </a:ext>
                  </a:extLst>
                </a:gridCol>
                <a:gridCol w="4322724">
                  <a:extLst>
                    <a:ext uri="{9D8B030D-6E8A-4147-A177-3AD203B41FA5}">
                      <a16:colId xmlns="" xmlns:a16="http://schemas.microsoft.com/office/drawing/2014/main" val="2112256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CENGN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TW Cen MT"/>
                          <a:hlinkClick r:id="rId3"/>
                        </a:rPr>
                        <a:t>https://www.cengn.ca/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2796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TW Cen MT"/>
                          <a:hlinkClick r:id="rId4"/>
                        </a:rPr>
                        <a:t>https://www.cira.ca/</a:t>
                      </a:r>
                      <a:r>
                        <a:rPr lang="en-US" sz="1800" b="0" i="0" u="none" strike="noStrike" noProof="0">
                          <a:latin typeface="TW Cen MT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2948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CZ.NIC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TW Cen MT"/>
                          <a:hlinkClick r:id="rId5"/>
                        </a:rPr>
                        <a:t>https://www.nic.cz/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79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dnsperf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TW Cen MT"/>
                          <a:hlinkClick r:id="rId6"/>
                        </a:rPr>
                        <a:t>https://www.dns-oarc.net/tools/dnsperf</a:t>
                      </a:r>
                      <a:r>
                        <a:rPr lang="en-US" sz="1800" b="0" i="0" u="none" strike="noStrike" noProof="0">
                          <a:latin typeface="TW Cen MT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553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Knot DNS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TW Cen MT"/>
                          <a:hlinkClick r:id="rId7"/>
                        </a:rPr>
                        <a:t>https://www.knot-dns.cz/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341444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XDP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TW Cen MT"/>
                          <a:hlinkClick r:id="rId8"/>
                        </a:rPr>
                        <a:t>https://github.com/xdp-project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940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9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19348-07C4-0E40-8408-5D88C947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1767-1342-CA4D-BFA7-E7ADC18C7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Brad Ellis, Solutions Engineer at CENGN</a:t>
            </a:r>
          </a:p>
          <a:p>
            <a:r>
              <a:rPr lang="en-US" dirty="0"/>
              <a:t>Center of Excellence in Next Generation Networks</a:t>
            </a:r>
          </a:p>
          <a:p>
            <a:pPr lvl="1"/>
            <a:r>
              <a:rPr lang="en-US" dirty="0"/>
              <a:t>Based in Canada</a:t>
            </a:r>
          </a:p>
          <a:p>
            <a:pPr lvl="1"/>
            <a:r>
              <a:rPr lang="en-US" dirty="0"/>
              <a:t>Non-profit org supported by government and industry</a:t>
            </a:r>
          </a:p>
          <a:p>
            <a:pPr lvl="1"/>
            <a:r>
              <a:rPr lang="en-US" dirty="0"/>
              <a:t>Mission: Help Canadian startups overcome technical challenges that are inhibiting their growth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8C8211-18B7-164F-9FF2-FEA9B0B9E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latin typeface="Tw Cen MT (Headings)"/>
              </a:rPr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16595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19348-07C4-0E40-8408-5D88C947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1767-1342-CA4D-BFA7-E7ADC18C7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Project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Baseline &amp; First attempts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+mj-lt"/>
                <a:cs typeface="+mj-lt"/>
              </a:rPr>
              <a:t>What is XDP?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XDP-accelerated Knot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UDP &amp; TCP performance on XDP-accelerated Knot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CZ.NIC – CENGN performance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Questions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8C8211-18B7-164F-9FF2-FEA9B0B9E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latin typeface="Tw Cen MT (Headings)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702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BD8FC-D28A-6C49-97DB-963A7EA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Project background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983B0B-7559-674B-9888-A409321E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4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5760" indent="-365760">
              <a:lnSpc>
                <a:spcPct val="100000"/>
              </a:lnSpc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84C8CC4-962F-4D35-8941-D38F7ED6A739}"/>
              </a:ext>
            </a:extLst>
          </p:cNvPr>
          <p:cNvSpPr txBox="1">
            <a:spLocks/>
          </p:cNvSpPr>
          <p:nvPr/>
        </p:nvSpPr>
        <p:spPr>
          <a:xfrm>
            <a:off x="839573" y="16444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/>
              <a:t>CIRA commissioned CENGN to: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800"/>
              <a:t>Research methods to achieve 10 Gbps UDP response rate per DNS server (or get as close as possible)</a:t>
            </a:r>
          </a:p>
          <a:p>
            <a:pPr marL="1280160" lvl="2" indent="-365760">
              <a:lnSpc>
                <a:spcPct val="100000"/>
              </a:lnSpc>
            </a:pPr>
            <a:r>
              <a:rPr lang="en-US" sz="2400"/>
              <a:t>Document setup procedures</a:t>
            </a:r>
          </a:p>
          <a:p>
            <a:pPr marL="1280160" lvl="2" indent="-365760">
              <a:lnSpc>
                <a:spcPct val="100000"/>
              </a:lnSpc>
            </a:pPr>
            <a:r>
              <a:rPr lang="en-US" sz="2400"/>
              <a:t>Recommend system sizing for servers</a:t>
            </a:r>
            <a:br>
              <a:rPr lang="en-US" sz="2400"/>
            </a:br>
            <a:endParaRPr lang="en-US" sz="2400"/>
          </a:p>
          <a:p>
            <a:pPr marL="822960" lvl="1" indent="-365760">
              <a:lnSpc>
                <a:spcPct val="100000"/>
              </a:lnSpc>
            </a:pPr>
            <a:r>
              <a:rPr lang="en-US" sz="2800"/>
              <a:t>Investigate possible DNS TCP speedup</a:t>
            </a:r>
          </a:p>
          <a:p>
            <a:endParaRPr lang="en-US"/>
          </a:p>
        </p:txBody>
      </p:sp>
      <p:pic>
        <p:nvPicPr>
          <p:cNvPr id="10" name="Picture 7" descr="Close-up of a server network panel with lights and cables">
            <a:extLst>
              <a:ext uri="{FF2B5EF4-FFF2-40B4-BE49-F238E27FC236}">
                <a16:creationId xmlns="" xmlns:a16="http://schemas.microsoft.com/office/drawing/2014/main" id="{7B8AFAFF-CEAD-4B80-AEED-64DF6CDA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926" y="3797710"/>
            <a:ext cx="3381167" cy="225368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C8435C33-E90B-47AD-8944-A24032F41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 dirty="0">
                <a:latin typeface="Tw Cen MT (Headings)"/>
                <a:ea typeface="+mj-lt"/>
                <a:cs typeface="+mj-lt"/>
              </a:rPr>
              <a:t>Project background</a:t>
            </a:r>
            <a:endParaRPr lang="en-US" dirty="0">
              <a:latin typeface="Tw Cen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5939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240D3D-AE0D-4F17-9091-4983614D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4FE77D-507C-4EB7-9E9F-EAF63F2E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738" y="0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                    (B)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     +-------------------------------+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     | Cisco UCS C240            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     | 2x Xeon 6140 Gold (36x2.3GHz)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(A)                         | 384GB RAM @ 2666MHz       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+-------------------------------+     |&lt;---| Intel X710 10Gbe          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| Cisco UCS C240                |     |    |                           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| </a:t>
            </a:r>
            <a:r>
              <a:rPr lang="en-US" sz="1400">
                <a:solidFill>
                  <a:srgbClr val="D11C26"/>
                </a:solidFill>
                <a:latin typeface="Consolas"/>
              </a:rPr>
              <a:t>1-2</a:t>
            </a:r>
            <a:r>
              <a:rPr lang="en-US" sz="1400">
                <a:latin typeface="Consolas"/>
              </a:rPr>
              <a:t> Xeon 6140 Gold (</a:t>
            </a:r>
            <a:r>
              <a:rPr lang="en-US" sz="1400">
                <a:solidFill>
                  <a:srgbClr val="D11C26"/>
                </a:solidFill>
                <a:latin typeface="Consolas"/>
              </a:rPr>
              <a:t>N?</a:t>
            </a:r>
            <a:r>
              <a:rPr lang="en-US" sz="1400">
                <a:latin typeface="Consolas"/>
              </a:rPr>
              <a:t>x2.3GHz)|     |    |     </a:t>
            </a:r>
            <a:r>
              <a:rPr lang="en-US" sz="1400" b="1">
                <a:latin typeface="Consolas"/>
              </a:rPr>
              <a:t>DNS load generator        </a:t>
            </a:r>
            <a:r>
              <a:rPr lang="en-US" sz="1400">
                <a:latin typeface="Consolas"/>
              </a:rPr>
              <a:t>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| 384GB RAM @ 2666MHz           |     |    +-------------------------------+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| Intel XXV710 25Gbe            |&lt;-----                   (C)                 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|                               |     |    +-------------------------------+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|          </a:t>
            </a:r>
            <a:r>
              <a:rPr lang="en-US" sz="1400" b="1">
                <a:latin typeface="Consolas"/>
              </a:rPr>
              <a:t>DNS server</a:t>
            </a:r>
            <a:r>
              <a:rPr lang="en-US" sz="1400">
                <a:latin typeface="Consolas"/>
              </a:rPr>
              <a:t>           |     |    | Cisco UCS C240            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+-------------------------------+     |    | 2x Xeon 6140 Gold (36x2.3GHz)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    | 384GB RAM @ 2666MHz       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|&lt;---| Intel X710 10Gbe          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    |                           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    |     </a:t>
            </a:r>
            <a:r>
              <a:rPr lang="en-US" sz="1400" b="1">
                <a:latin typeface="Consolas"/>
              </a:rPr>
              <a:t>DNS load generator        </a:t>
            </a:r>
            <a:r>
              <a:rPr lang="en-US" sz="1400">
                <a:latin typeface="Consolas"/>
              </a:rPr>
              <a:t>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    +-------------------------------+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                   (D)                 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    +-------------------------------+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    | Cisco UCS C240            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    | 2x Xeon 6140 Gold (36x2.3GHz)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    | 384GB RAM @ 2666MHz       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|&lt;---| Intel X710 10Gbe          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     |                               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     |     </a:t>
            </a:r>
            <a:r>
              <a:rPr lang="en-US" sz="1400" b="1">
                <a:latin typeface="Consolas"/>
              </a:rPr>
              <a:t>DNS load generator        </a:t>
            </a:r>
            <a:r>
              <a:rPr lang="en-US" sz="1400">
                <a:latin typeface="Consolas"/>
              </a:rPr>
              <a:t>|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/>
              </a:rPr>
              <a:t>                                           +-------------------------------+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996F46-21C2-4CA2-9C18-0512615A463A}"/>
              </a:ext>
            </a:extLst>
          </p:cNvPr>
          <p:cNvSpPr txBox="1"/>
          <p:nvPr/>
        </p:nvSpPr>
        <p:spPr>
          <a:xfrm>
            <a:off x="202398" y="3012510"/>
            <a:ext cx="705380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/>
              <a:t>Vary # of CPU cores enabled on server</a:t>
            </a:r>
            <a:br>
              <a:rPr lang="en-US" sz="2800"/>
            </a:b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US" sz="2800"/>
              <a:t>Three load generators → one server</a:t>
            </a:r>
            <a:r>
              <a:rPr lang="en-US"/>
              <a:t/>
            </a:r>
            <a:br>
              <a:rPr lang="en-US"/>
            </a:b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US" sz="2800"/>
              <a:t>Multi-thread (and multi-queue) the generators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3621ECEE-80E6-4D75-9877-B6C1DE666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 dirty="0">
                <a:latin typeface="Tw Cen MT (Headings)"/>
              </a:rPr>
              <a:t>Test Methodology</a:t>
            </a:r>
          </a:p>
        </p:txBody>
      </p:sp>
    </p:spTree>
    <p:extLst>
      <p:ext uri="{BB962C8B-B14F-4D97-AF65-F5344CB8AC3E}">
        <p14:creationId xmlns:p14="http://schemas.microsoft.com/office/powerpoint/2010/main" val="21540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BD8FC-D28A-6C49-97DB-963A7EA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Load Generators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C8435C33-E90B-47AD-8944-A24032F41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 dirty="0">
                <a:latin typeface="Tw Cen MT (Headings)"/>
              </a:rPr>
              <a:t>Test Methodology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 dirty="0" smtClean="0"/>
              <a:t>Run multiple </a:t>
            </a:r>
            <a:r>
              <a:rPr lang="en-US" dirty="0" err="1" smtClean="0"/>
              <a:t>dnsperf</a:t>
            </a:r>
            <a:r>
              <a:rPr lang="en-US" dirty="0" smtClean="0"/>
              <a:t>/kxdpgun instances across multiple servers</a:t>
            </a:r>
            <a:br>
              <a:rPr lang="en-US" dirty="0" smtClean="0"/>
            </a:br>
            <a:endParaRPr lang="en-US" dirty="0" smtClean="0"/>
          </a:p>
          <a:p>
            <a:pPr marL="365760" indent="-365760">
              <a:lnSpc>
                <a:spcPct val="100000"/>
              </a:lnSpc>
            </a:pPr>
            <a:r>
              <a:rPr lang="en-US" dirty="0" smtClean="0"/>
              <a:t>Each load generator instance </a:t>
            </a:r>
            <a:r>
              <a:rPr lang="en-US" dirty="0"/>
              <a:t>uses a dictionary derived from full zone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dirty="0" smtClean="0"/>
              <a:t>Records requested </a:t>
            </a:r>
            <a:r>
              <a:rPr lang="en-US" dirty="0"/>
              <a:t>at </a:t>
            </a:r>
            <a:r>
              <a:rPr lang="en-US" dirty="0" smtClean="0"/>
              <a:t>random</a:t>
            </a:r>
            <a:endParaRPr lang="en-US" dirty="0"/>
          </a:p>
          <a:p>
            <a:pPr marL="822960" lvl="1" indent="-365760">
              <a:lnSpc>
                <a:spcPct val="100000"/>
              </a:lnSpc>
            </a:pPr>
            <a:r>
              <a:rPr lang="en-US" dirty="0"/>
              <a:t>100 outstanding queries, after that receive response (or time-out) before sending next request</a:t>
            </a:r>
            <a:br>
              <a:rPr lang="en-US" dirty="0"/>
            </a:br>
            <a:endParaRPr lang="en-US" dirty="0"/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Scripts start </a:t>
            </a:r>
            <a:r>
              <a:rPr lang="en-US" dirty="0" smtClean="0"/>
              <a:t>all load generation </a:t>
            </a:r>
            <a:r>
              <a:rPr lang="en-US" dirty="0"/>
              <a:t>instances and aggregate </a:t>
            </a:r>
            <a:r>
              <a:rPr lang="en-US" dirty="0" smtClean="0"/>
              <a:t>the output </a:t>
            </a:r>
            <a:r>
              <a:rPr lang="en-US" dirty="0"/>
              <a:t>of each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BD8FC-D28A-6C49-97DB-963A7EA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Baseline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983B0B-7559-674B-9888-A409321E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4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5760" indent="-365760">
              <a:lnSpc>
                <a:spcPct val="100000"/>
              </a:lnSpc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84C8CC4-962F-4D35-8941-D38F7ED6A739}"/>
              </a:ext>
            </a:extLst>
          </p:cNvPr>
          <p:cNvSpPr txBox="1">
            <a:spLocks/>
          </p:cNvSpPr>
          <p:nvPr/>
        </p:nvSpPr>
        <p:spPr>
          <a:xfrm>
            <a:off x="839573" y="16444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lnSpc>
                <a:spcPct val="100000"/>
              </a:lnSpc>
            </a:pPr>
            <a:r>
              <a:rPr lang="en-US"/>
              <a:t>BIND9 Authoritative TLD server with real, full zone</a:t>
            </a:r>
            <a:br>
              <a:rPr lang="en-US"/>
            </a:br>
            <a:endParaRPr lang="en-US"/>
          </a:p>
          <a:p>
            <a:pPr marL="365760" indent="-365760">
              <a:lnSpc>
                <a:spcPct val="100000"/>
              </a:lnSpc>
            </a:pPr>
            <a:r>
              <a:rPr lang="en-US"/>
              <a:t>Baseline max UDP response of 120k QPS</a:t>
            </a:r>
            <a:r>
              <a:rPr lang="en-US">
                <a:ea typeface="+mn-lt"/>
                <a:cs typeface="+mn-lt"/>
              </a:rPr>
              <a:t>*</a:t>
            </a:r>
            <a:r>
              <a:rPr lang="en-US"/>
              <a:t/>
            </a:r>
            <a:br>
              <a:rPr lang="en-US"/>
            </a:br>
            <a:r>
              <a:rPr lang="en-US" sz="1400"/>
              <a:t>* DNS Queries Per Second</a:t>
            </a:r>
          </a:p>
          <a:p>
            <a:pPr marL="822960" lvl="1">
              <a:lnSpc>
                <a:spcPct val="100000"/>
              </a:lnSpc>
            </a:pPr>
            <a:r>
              <a:rPr lang="en-US"/>
              <a:t>Low network utilization (168 Mbps)</a:t>
            </a:r>
          </a:p>
          <a:p>
            <a:pPr marL="822960" lvl="1">
              <a:lnSpc>
                <a:spcPct val="100000"/>
              </a:lnSpc>
            </a:pPr>
            <a:r>
              <a:rPr lang="en-US"/>
              <a:t>Low CPU and Mem utilization (35% and 4GB)</a:t>
            </a:r>
            <a:br>
              <a:rPr lang="en-US"/>
            </a:br>
            <a:endParaRPr lang="en-US"/>
          </a:p>
          <a:p>
            <a:r>
              <a:rPr lang="en-US"/>
              <a:t>No obvious hardware bottlenecks</a:t>
            </a:r>
          </a:p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C8435C33-E90B-47AD-8944-A24032F41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 dirty="0">
                <a:latin typeface="Tw Cen MT (Headings)"/>
              </a:rPr>
              <a:t>Baseline &amp; First attempts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55" y="4527755"/>
            <a:ext cx="3039173" cy="15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BD8FC-D28A-6C49-97DB-963A7EA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983B0B-7559-674B-9888-A409321E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4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5760" indent="-365760">
              <a:lnSpc>
                <a:spcPct val="100000"/>
              </a:lnSpc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84C8CC4-962F-4D35-8941-D38F7ED6A739}"/>
              </a:ext>
            </a:extLst>
          </p:cNvPr>
          <p:cNvSpPr txBox="1">
            <a:spLocks/>
          </p:cNvSpPr>
          <p:nvPr/>
        </p:nvSpPr>
        <p:spPr>
          <a:xfrm>
            <a:off x="839573" y="16444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lnSpc>
                <a:spcPct val="100000"/>
              </a:lnSpc>
            </a:pPr>
            <a:r>
              <a:rPr lang="en-US" dirty="0"/>
              <a:t>Test several BIOS performance and power profiles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200" dirty="0"/>
              <a:t>Land on I/O optimized profile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200" dirty="0"/>
              <a:t>Turn hyper threading off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200" dirty="0"/>
              <a:t>Results:                                   </a:t>
            </a:r>
            <a:r>
              <a:rPr lang="en-US" sz="2200" dirty="0">
                <a:solidFill>
                  <a:srgbClr val="00B050"/>
                </a:solidFill>
                <a:latin typeface="TW Cen MT"/>
              </a:rPr>
              <a:t>↑</a:t>
            </a:r>
            <a:r>
              <a:rPr lang="en-US" sz="2200" dirty="0"/>
              <a:t>250k QPS (353 Mbps)    </a:t>
            </a:r>
            <a:r>
              <a:rPr lang="en-US" sz="2200" dirty="0">
                <a:solidFill>
                  <a:srgbClr val="FF0000"/>
                </a:solidFill>
                <a:latin typeface="TW Cen MT"/>
              </a:rPr>
              <a:t>↑</a:t>
            </a:r>
            <a:r>
              <a:rPr lang="en-US" sz="2200" dirty="0"/>
              <a:t>60% CPU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Make cloud-native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200" dirty="0"/>
              <a:t>Build bare-bones BIND9 pod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200" dirty="0"/>
              <a:t>Build Kubernetes deployment</a:t>
            </a:r>
          </a:p>
          <a:p>
            <a:pPr marL="822960" lvl="1" indent="-365760">
              <a:lnSpc>
                <a:spcPct val="100000"/>
              </a:lnSpc>
            </a:pPr>
            <a:r>
              <a:rPr lang="en-US" sz="2200" dirty="0"/>
              <a:t>Results (per K8s worker):          </a:t>
            </a:r>
            <a:r>
              <a:rPr lang="en-US" sz="2200" dirty="0" smtClean="0">
                <a:solidFill>
                  <a:srgbClr val="00B050"/>
                </a:solidFill>
                <a:latin typeface="TW Cen MT"/>
                <a:ea typeface="+mn-lt"/>
                <a:cs typeface="+mn-lt"/>
              </a:rPr>
              <a:t>↑</a:t>
            </a:r>
            <a:r>
              <a:rPr lang="en-US" sz="2200" dirty="0">
                <a:ea typeface="+mn-lt"/>
                <a:cs typeface="+mn-lt"/>
              </a:rPr>
              <a:t>515k QPS (728 Mbps)    </a:t>
            </a:r>
            <a:r>
              <a:rPr lang="en-US" sz="2200" dirty="0" smtClean="0">
                <a:solidFill>
                  <a:srgbClr val="FF0000"/>
                </a:solidFill>
                <a:latin typeface="TW Cen MT"/>
                <a:ea typeface="+mn-lt"/>
                <a:cs typeface="+mn-lt"/>
              </a:rPr>
              <a:t>↑</a:t>
            </a:r>
            <a:r>
              <a:rPr lang="en-US" sz="2200" dirty="0">
                <a:ea typeface="+mn-lt"/>
                <a:cs typeface="+mn-lt"/>
              </a:rPr>
              <a:t>90% CPU</a:t>
            </a:r>
            <a:endParaRPr lang="en-US" sz="2200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Baseline: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120k QPS (168 Mbps)     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35% CPU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C8435C33-E90B-47AD-8944-A24032F41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 dirty="0">
                <a:latin typeface="Tw Cen MT (Headings)"/>
              </a:rPr>
              <a:t>Baseline &amp; First attempts</a:t>
            </a:r>
          </a:p>
        </p:txBody>
      </p:sp>
      <p:pic>
        <p:nvPicPr>
          <p:cNvPr id="9" name="Picture 14" descr="Diagram&#10;&#10;Description automatically generated">
            <a:extLst>
              <a:ext uri="{FF2B5EF4-FFF2-40B4-BE49-F238E27FC236}">
                <a16:creationId xmlns="" xmlns:a16="http://schemas.microsoft.com/office/drawing/2014/main" id="{F6FB5CC5-B116-4E6C-AFA6-9322D790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351" y="4181169"/>
            <a:ext cx="2927991" cy="19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BD8FC-D28A-6C49-97DB-963A7EAA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What is XDP?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983B0B-7559-674B-9888-A409321E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4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/>
              <a:t>"</a:t>
            </a:r>
            <a:r>
              <a:rPr lang="en-US" err="1"/>
              <a:t>eXpress</a:t>
            </a:r>
            <a:r>
              <a:rPr lang="en-US"/>
              <a:t> Data Path" aims to improve network performance</a:t>
            </a:r>
            <a:br>
              <a:rPr lang="en-US"/>
            </a:br>
            <a:endParaRPr lang="en-US"/>
          </a:p>
          <a:p>
            <a:pPr marL="365760" indent="-365760">
              <a:lnSpc>
                <a:spcPct val="100000"/>
              </a:lnSpc>
            </a:pPr>
            <a:r>
              <a:rPr lang="en-US"/>
              <a:t>Moves many network functions lower in the 'stack'</a:t>
            </a:r>
            <a:br>
              <a:rPr lang="en-US"/>
            </a:br>
            <a:r>
              <a:rPr lang="en-US" sz="1800"/>
              <a:t>To kernel level or even into the hardware of the NIC in some cases</a:t>
            </a:r>
            <a:br>
              <a:rPr lang="en-US" sz="1800"/>
            </a:br>
            <a:endParaRPr lang="en-US" sz="1800"/>
          </a:p>
          <a:p>
            <a:pPr marL="365760" indent="-365760">
              <a:lnSpc>
                <a:spcPct val="100000"/>
              </a:lnSpc>
            </a:pPr>
            <a:r>
              <a:rPr lang="en-US"/>
              <a:t>Frees up CPU and stack actions happen sooner</a:t>
            </a:r>
            <a:br>
              <a:rPr lang="en-US"/>
            </a:br>
            <a:endParaRPr lang="en-US"/>
          </a:p>
          <a:p>
            <a:pPr marL="365760" indent="-365760">
              <a:lnSpc>
                <a:spcPct val="100000"/>
              </a:lnSpc>
            </a:pPr>
            <a:r>
              <a:rPr lang="en-US"/>
              <a:t>Very effective in packet filtering or routing applications</a:t>
            </a:r>
            <a:endParaRPr lang="en-US" sz="1800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5" descr="A picture containing indoor, electronics, close&#10;&#10;Description automatically generated">
            <a:extLst>
              <a:ext uri="{FF2B5EF4-FFF2-40B4-BE49-F238E27FC236}">
                <a16:creationId xmlns="" xmlns:a16="http://schemas.microsoft.com/office/drawing/2014/main" id="{ACFE1169-A4B7-4357-977D-ACA2D0CE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105" y="4291781"/>
            <a:ext cx="2630616" cy="175073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D7C0B2EA-C053-498E-89EB-02D57604E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811" y="6310312"/>
            <a:ext cx="3961890" cy="365125"/>
          </a:xfrm>
        </p:spPr>
        <p:txBody>
          <a:bodyPr/>
          <a:lstStyle/>
          <a:p>
            <a:pPr algn="l"/>
            <a:r>
              <a:rPr lang="en-US" dirty="0">
                <a:latin typeface="Tw Cen MT (Headings)"/>
                <a:ea typeface="+mj-lt"/>
                <a:cs typeface="+mj-lt"/>
              </a:rPr>
              <a:t>What is XDP?</a:t>
            </a:r>
            <a:endParaRPr lang="en-US" dirty="0">
              <a:latin typeface="Tw Cen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3269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B7A5094CA56642BCAFBE0BAD06239A" ma:contentTypeVersion="11" ma:contentTypeDescription="Create a new document." ma:contentTypeScope="" ma:versionID="42e390cf0dfb5586f4d507437bc09d7c">
  <xsd:schema xmlns:xsd="http://www.w3.org/2001/XMLSchema" xmlns:xs="http://www.w3.org/2001/XMLSchema" xmlns:p="http://schemas.microsoft.com/office/2006/metadata/properties" xmlns:ns3="405d3d9b-b5de-41ab-87f9-6efefc3a2428" xmlns:ns4="a748b145-a07f-4ad9-ab4c-59a7a7d23a2a" targetNamespace="http://schemas.microsoft.com/office/2006/metadata/properties" ma:root="true" ma:fieldsID="5435832173b4fa5ee007fc0535c7a508" ns3:_="" ns4:_="">
    <xsd:import namespace="405d3d9b-b5de-41ab-87f9-6efefc3a2428"/>
    <xsd:import namespace="a748b145-a07f-4ad9-ab4c-59a7a7d23a2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d3d9b-b5de-41ab-87f9-6efefc3a24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8b145-a07f-4ad9-ab4c-59a7a7d23a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BBE720-9F96-449B-A2C6-E75B8DABD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d3d9b-b5de-41ab-87f9-6efefc3a2428"/>
    <ds:schemaRef ds:uri="a748b145-a07f-4ad9-ab4c-59a7a7d23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53599C-7906-40C7-ACE4-78E28DFAB4D4}">
  <ds:schemaRefs>
    <ds:schemaRef ds:uri="http://purl.org/dc/terms/"/>
    <ds:schemaRef ds:uri="http://purl.org/dc/dcmitype/"/>
    <ds:schemaRef ds:uri="http://schemas.openxmlformats.org/package/2006/metadata/core-properties"/>
    <ds:schemaRef ds:uri="405d3d9b-b5de-41ab-87f9-6efefc3a2428"/>
    <ds:schemaRef ds:uri="http://purl.org/dc/elements/1.1/"/>
    <ds:schemaRef ds:uri="http://schemas.microsoft.com/office/2006/metadata/properties"/>
    <ds:schemaRef ds:uri="a748b145-a07f-4ad9-ab4c-59a7a7d23a2a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1D8EFE-807D-4EDE-A2CD-B2A3BC8122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406</Words>
  <Application>Microsoft Office PowerPoint</Application>
  <PresentationFormat>Widescreen</PresentationFormat>
  <Paragraphs>193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Book</vt:lpstr>
      <vt:lpstr>Calibri</vt:lpstr>
      <vt:lpstr>Consolas</vt:lpstr>
      <vt:lpstr>TW Cen MT</vt:lpstr>
      <vt:lpstr>TW Cen MT</vt:lpstr>
      <vt:lpstr>Tw Cen MT (Headings)</vt:lpstr>
      <vt:lpstr>1_Office Theme</vt:lpstr>
      <vt:lpstr>Independent Performance Verification of XDP-accelerated Knot DNS</vt:lpstr>
      <vt:lpstr>About Me</vt:lpstr>
      <vt:lpstr>Agenda</vt:lpstr>
      <vt:lpstr>Project background</vt:lpstr>
      <vt:lpstr>Test Topology</vt:lpstr>
      <vt:lpstr>Load Generators</vt:lpstr>
      <vt:lpstr>Baseline</vt:lpstr>
      <vt:lpstr>First attempts</vt:lpstr>
      <vt:lpstr>What is XDP?</vt:lpstr>
      <vt:lpstr>XDP Limitations</vt:lpstr>
      <vt:lpstr>XDP-accelerated Knot DNS</vt:lpstr>
      <vt:lpstr>UDP Results on XDP-accelerated Knot</vt:lpstr>
      <vt:lpstr>TCP Results on XDP-accelerated Knot</vt:lpstr>
      <vt:lpstr>Measuring up to CZ.NIC’s results</vt:lpstr>
      <vt:lpstr>Final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Jean-Charles Fahmy</dc:creator>
  <cp:lastModifiedBy>Brad Ellis</cp:lastModifiedBy>
  <cp:revision>14</cp:revision>
  <cp:lastPrinted>2021-06-29T13:03:18Z</cp:lastPrinted>
  <dcterms:created xsi:type="dcterms:W3CDTF">2021-04-12T21:01:59Z</dcterms:created>
  <dcterms:modified xsi:type="dcterms:W3CDTF">2021-11-16T15:40:58Z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0x01010033B7A5094CA56642BCAFBE0BAD06239A</vt:lpwstr>
  </property>
</Properties>
</file>