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57" r:id="rId3"/>
    <p:sldId id="355" r:id="rId4"/>
    <p:sldId id="258" r:id="rId5"/>
    <p:sldId id="360" r:id="rId6"/>
    <p:sldId id="361" r:id="rId7"/>
    <p:sldId id="362" r:id="rId8"/>
    <p:sldId id="278" r:id="rId9"/>
    <p:sldId id="358" r:id="rId10"/>
    <p:sldId id="359" r:id="rId11"/>
    <p:sldId id="363" r:id="rId12"/>
    <p:sldId id="364" r:id="rId13"/>
    <p:sldId id="365" r:id="rId14"/>
    <p:sldId id="366" r:id="rId15"/>
    <p:sldId id="367" r:id="rId16"/>
    <p:sldId id="368" r:id="rId17"/>
    <p:sldId id="280" r:id="rId18"/>
    <p:sldId id="371" r:id="rId19"/>
    <p:sldId id="270" r:id="rId20"/>
    <p:sldId id="373" r:id="rId21"/>
    <p:sldId id="374" r:id="rId22"/>
    <p:sldId id="267" r:id="rId23"/>
    <p:sldId id="262" r:id="rId24"/>
    <p:sldId id="375" r:id="rId25"/>
    <p:sldId id="264" r:id="rId26"/>
    <p:sldId id="269" r:id="rId27"/>
    <p:sldId id="273" r:id="rId28"/>
    <p:sldId id="274" r:id="rId29"/>
    <p:sldId id="275" r:id="rId30"/>
    <p:sldId id="281" r:id="rId31"/>
    <p:sldId id="282" r:id="rId32"/>
    <p:sldId id="257" r:id="rId33"/>
    <p:sldId id="277" r:id="rId3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  <a:srgbClr val="3BFF94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9" autoAdjust="0"/>
  </p:normalViewPr>
  <p:slideViewPr>
    <p:cSldViewPr snapToGrid="0">
      <p:cViewPr varScale="1">
        <p:scale>
          <a:sx n="153" d="100"/>
          <a:sy n="153" d="100"/>
        </p:scale>
        <p:origin x="57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Dubnikov" userId="022ec1a62f0e4076" providerId="LiveId" clId="{A3FE04F1-110E-4969-9A02-810F58A52919}"/>
    <pc:docChg chg="undo redo custSel addSld delSld modSld">
      <pc:chgData name="Daniel Dubnikov" userId="022ec1a62f0e4076" providerId="LiveId" clId="{A3FE04F1-110E-4969-9A02-810F58A52919}" dt="2022-01-29T10:42:57.766" v="2177" actId="47"/>
      <pc:docMkLst>
        <pc:docMk/>
      </pc:docMkLst>
      <pc:sldChg chg="addSp delSp modSp mod">
        <pc:chgData name="Daniel Dubnikov" userId="022ec1a62f0e4076" providerId="LiveId" clId="{A3FE04F1-110E-4969-9A02-810F58A52919}" dt="2022-01-29T10:11:29.800" v="1505" actId="1076"/>
        <pc:sldMkLst>
          <pc:docMk/>
          <pc:sldMk cId="891829280" sldId="256"/>
        </pc:sldMkLst>
        <pc:spChg chg="mod">
          <ac:chgData name="Daniel Dubnikov" userId="022ec1a62f0e4076" providerId="LiveId" clId="{A3FE04F1-110E-4969-9A02-810F58A52919}" dt="2022-01-28T17:49:00.607" v="124" actId="1035"/>
          <ac:spMkLst>
            <pc:docMk/>
            <pc:sldMk cId="891829280" sldId="256"/>
            <ac:spMk id="2" creationId="{F9FC514A-F3CE-4347-BC37-C99DE35C2A77}"/>
          </ac:spMkLst>
        </pc:spChg>
        <pc:spChg chg="del">
          <ac:chgData name="Daniel Dubnikov" userId="022ec1a62f0e4076" providerId="LiveId" clId="{A3FE04F1-110E-4969-9A02-810F58A52919}" dt="2022-01-28T17:49:15.982" v="125" actId="478"/>
          <ac:spMkLst>
            <pc:docMk/>
            <pc:sldMk cId="891829280" sldId="256"/>
            <ac:spMk id="3" creationId="{B31D6EA9-2F19-4FAB-B369-47A2A5F112F5}"/>
          </ac:spMkLst>
        </pc:spChg>
        <pc:spChg chg="add del mod">
          <ac:chgData name="Daniel Dubnikov" userId="022ec1a62f0e4076" providerId="LiveId" clId="{A3FE04F1-110E-4969-9A02-810F58A52919}" dt="2022-01-28T17:49:17.345" v="126" actId="478"/>
          <ac:spMkLst>
            <pc:docMk/>
            <pc:sldMk cId="891829280" sldId="256"/>
            <ac:spMk id="7" creationId="{4ABC6F45-6B24-46E7-95B7-DEFC87E6CD70}"/>
          </ac:spMkLst>
        </pc:spChg>
        <pc:spChg chg="add mod">
          <ac:chgData name="Daniel Dubnikov" userId="022ec1a62f0e4076" providerId="LiveId" clId="{A3FE04F1-110E-4969-9A02-810F58A52919}" dt="2022-01-28T17:50:24.216" v="168" actId="122"/>
          <ac:spMkLst>
            <pc:docMk/>
            <pc:sldMk cId="891829280" sldId="256"/>
            <ac:spMk id="10" creationId="{A21AE8B7-6B24-4EA2-B857-FD9B6C677390}"/>
          </ac:spMkLst>
        </pc:spChg>
        <pc:spChg chg="add mod">
          <ac:chgData name="Daniel Dubnikov" userId="022ec1a62f0e4076" providerId="LiveId" clId="{A3FE04F1-110E-4969-9A02-810F58A52919}" dt="2022-01-28T17:52:06.293" v="231" actId="20577"/>
          <ac:spMkLst>
            <pc:docMk/>
            <pc:sldMk cId="891829280" sldId="256"/>
            <ac:spMk id="11" creationId="{D4B8C336-4332-40EE-AEE0-6612698E0835}"/>
          </ac:spMkLst>
        </pc:spChg>
        <pc:spChg chg="add mod">
          <ac:chgData name="Daniel Dubnikov" userId="022ec1a62f0e4076" providerId="LiveId" clId="{A3FE04F1-110E-4969-9A02-810F58A52919}" dt="2022-01-28T17:51:16.885" v="219" actId="20577"/>
          <ac:spMkLst>
            <pc:docMk/>
            <pc:sldMk cId="891829280" sldId="256"/>
            <ac:spMk id="12" creationId="{C91F1CFB-60F7-4C60-A00F-73AD6BAEB6D2}"/>
          </ac:spMkLst>
        </pc:spChg>
        <pc:picChg chg="add mod">
          <ac:chgData name="Daniel Dubnikov" userId="022ec1a62f0e4076" providerId="LiveId" clId="{A3FE04F1-110E-4969-9A02-810F58A52919}" dt="2022-01-28T17:49:52.729" v="130" actId="1076"/>
          <ac:picMkLst>
            <pc:docMk/>
            <pc:sldMk cId="891829280" sldId="256"/>
            <ac:picMk id="4" creationId="{26622ACD-CF5C-4F4D-9A3C-D8827AC8E75C}"/>
          </ac:picMkLst>
        </pc:picChg>
        <pc:picChg chg="add mod">
          <ac:chgData name="Daniel Dubnikov" userId="022ec1a62f0e4076" providerId="LiveId" clId="{A3FE04F1-110E-4969-9A02-810F58A52919}" dt="2022-01-28T17:48:49.148" v="112"/>
          <ac:picMkLst>
            <pc:docMk/>
            <pc:sldMk cId="891829280" sldId="256"/>
            <ac:picMk id="5" creationId="{72311F19-4E10-42FD-8C73-BFEE3F54CC16}"/>
          </ac:picMkLst>
        </pc:picChg>
        <pc:picChg chg="add mod">
          <ac:chgData name="Daniel Dubnikov" userId="022ec1a62f0e4076" providerId="LiveId" clId="{A3FE04F1-110E-4969-9A02-810F58A52919}" dt="2022-01-29T10:11:16.179" v="1502" actId="1076"/>
          <ac:picMkLst>
            <pc:docMk/>
            <pc:sldMk cId="891829280" sldId="256"/>
            <ac:picMk id="6" creationId="{9C5F1625-09A5-4580-873F-1A2173AE3C93}"/>
          </ac:picMkLst>
        </pc:picChg>
        <pc:picChg chg="add mod">
          <ac:chgData name="Daniel Dubnikov" userId="022ec1a62f0e4076" providerId="LiveId" clId="{A3FE04F1-110E-4969-9A02-810F58A52919}" dt="2022-01-29T10:11:29.800" v="1505" actId="1076"/>
          <ac:picMkLst>
            <pc:docMk/>
            <pc:sldMk cId="891829280" sldId="256"/>
            <ac:picMk id="8" creationId="{D3EE2669-14F0-4193-A7EA-1FB475AC4073}"/>
          </ac:picMkLst>
        </pc:picChg>
        <pc:picChg chg="add mod">
          <ac:chgData name="Daniel Dubnikov" userId="022ec1a62f0e4076" providerId="LiveId" clId="{A3FE04F1-110E-4969-9A02-810F58A52919}" dt="2022-01-28T17:49:58.965" v="133" actId="1076"/>
          <ac:picMkLst>
            <pc:docMk/>
            <pc:sldMk cId="891829280" sldId="256"/>
            <ac:picMk id="9" creationId="{C632F5A9-9065-4BB8-80B5-FE774DA52298}"/>
          </ac:picMkLst>
        </pc:picChg>
        <pc:picChg chg="add mod">
          <ac:chgData name="Daniel Dubnikov" userId="022ec1a62f0e4076" providerId="LiveId" clId="{A3FE04F1-110E-4969-9A02-810F58A52919}" dt="2022-01-29T10:11:06.537" v="1454" actId="1037"/>
          <ac:picMkLst>
            <pc:docMk/>
            <pc:sldMk cId="891829280" sldId="256"/>
            <ac:picMk id="13" creationId="{DC7560C1-D02A-4BF6-8A58-11A74DE3AD23}"/>
          </ac:picMkLst>
        </pc:picChg>
        <pc:picChg chg="add mod">
          <ac:chgData name="Daniel Dubnikov" userId="022ec1a62f0e4076" providerId="LiveId" clId="{A3FE04F1-110E-4969-9A02-810F58A52919}" dt="2022-01-29T10:11:10.958" v="1500" actId="1038"/>
          <ac:picMkLst>
            <pc:docMk/>
            <pc:sldMk cId="891829280" sldId="256"/>
            <ac:picMk id="14" creationId="{73D0CEF3-9C62-4927-9158-0657690B4273}"/>
          </ac:picMkLst>
        </pc:picChg>
      </pc:sldChg>
      <pc:sldChg chg="modSp del mod">
        <pc:chgData name="Daniel Dubnikov" userId="022ec1a62f0e4076" providerId="LiveId" clId="{A3FE04F1-110E-4969-9A02-810F58A52919}" dt="2022-01-28T18:14:17.549" v="951" actId="2696"/>
        <pc:sldMkLst>
          <pc:docMk/>
          <pc:sldMk cId="642889702" sldId="257"/>
        </pc:sldMkLst>
        <pc:spChg chg="mod">
          <ac:chgData name="Daniel Dubnikov" userId="022ec1a62f0e4076" providerId="LiveId" clId="{A3FE04F1-110E-4969-9A02-810F58A52919}" dt="2022-01-28T17:53:20.899" v="279" actId="27636"/>
          <ac:spMkLst>
            <pc:docMk/>
            <pc:sldMk cId="642889702" sldId="257"/>
            <ac:spMk id="3" creationId="{5D7EAA3B-A438-4451-A68D-34B9FCA3FE5A}"/>
          </ac:spMkLst>
        </pc:spChg>
      </pc:sldChg>
      <pc:sldChg chg="modSp add mod modNotesTx">
        <pc:chgData name="Daniel Dubnikov" userId="022ec1a62f0e4076" providerId="LiveId" clId="{A3FE04F1-110E-4969-9A02-810F58A52919}" dt="2022-01-29T10:37:05.206" v="2172" actId="207"/>
        <pc:sldMkLst>
          <pc:docMk/>
          <pc:sldMk cId="2235669427" sldId="257"/>
        </pc:sldMkLst>
        <pc:spChg chg="mod">
          <ac:chgData name="Daniel Dubnikov" userId="022ec1a62f0e4076" providerId="LiveId" clId="{A3FE04F1-110E-4969-9A02-810F58A52919}" dt="2022-01-28T18:14:26.684" v="963" actId="20577"/>
          <ac:spMkLst>
            <pc:docMk/>
            <pc:sldMk cId="2235669427" sldId="257"/>
            <ac:spMk id="2" creationId="{1386A141-3BE7-4DE1-8784-13787D4B8DDF}"/>
          </ac:spMkLst>
        </pc:spChg>
        <pc:spChg chg="mod">
          <ac:chgData name="Daniel Dubnikov" userId="022ec1a62f0e4076" providerId="LiveId" clId="{A3FE04F1-110E-4969-9A02-810F58A52919}" dt="2022-01-29T10:37:05.206" v="2172" actId="207"/>
          <ac:spMkLst>
            <pc:docMk/>
            <pc:sldMk cId="2235669427" sldId="257"/>
            <ac:spMk id="3" creationId="{5D7EAA3B-A438-4451-A68D-34B9FCA3FE5A}"/>
          </ac:spMkLst>
        </pc:spChg>
      </pc:sldChg>
      <pc:sldChg chg="modSp mod">
        <pc:chgData name="Daniel Dubnikov" userId="022ec1a62f0e4076" providerId="LiveId" clId="{A3FE04F1-110E-4969-9A02-810F58A52919}" dt="2022-01-28T18:21:27.008" v="1397" actId="207"/>
        <pc:sldMkLst>
          <pc:docMk/>
          <pc:sldMk cId="4058559282" sldId="258"/>
        </pc:sldMkLst>
        <pc:spChg chg="mod">
          <ac:chgData name="Daniel Dubnikov" userId="022ec1a62f0e4076" providerId="LiveId" clId="{A3FE04F1-110E-4969-9A02-810F58A52919}" dt="2022-01-28T18:16:43.532" v="1103" actId="20577"/>
          <ac:spMkLst>
            <pc:docMk/>
            <pc:sldMk cId="4058559282" sldId="258"/>
            <ac:spMk id="2" creationId="{1386A141-3BE7-4DE1-8784-13787D4B8DDF}"/>
          </ac:spMkLst>
        </pc:spChg>
        <pc:graphicFrameChg chg="modGraphic">
          <ac:chgData name="Daniel Dubnikov" userId="022ec1a62f0e4076" providerId="LiveId" clId="{A3FE04F1-110E-4969-9A02-810F58A52919}" dt="2022-01-28T18:21:27.008" v="1397" actId="207"/>
          <ac:graphicFrameMkLst>
            <pc:docMk/>
            <pc:sldMk cId="4058559282" sldId="258"/>
            <ac:graphicFrameMk id="4" creationId="{5FD88625-9079-4DAC-8916-615C0833F1F9}"/>
          </ac:graphicFrameMkLst>
        </pc:graphicFrameChg>
      </pc:sldChg>
      <pc:sldChg chg="addSp modSp del mod">
        <pc:chgData name="Daniel Dubnikov" userId="022ec1a62f0e4076" providerId="LiveId" clId="{A3FE04F1-110E-4969-9A02-810F58A52919}" dt="2022-01-29T10:12:59.043" v="1517" actId="47"/>
        <pc:sldMkLst>
          <pc:docMk/>
          <pc:sldMk cId="1533044172" sldId="259"/>
        </pc:sldMkLst>
        <pc:spChg chg="mod">
          <ac:chgData name="Daniel Dubnikov" userId="022ec1a62f0e4076" providerId="LiveId" clId="{A3FE04F1-110E-4969-9A02-810F58A52919}" dt="2022-01-28T18:16:49.883" v="1107" actId="20577"/>
          <ac:spMkLst>
            <pc:docMk/>
            <pc:sldMk cId="1533044172" sldId="259"/>
            <ac:spMk id="2" creationId="{1386A141-3BE7-4DE1-8784-13787D4B8DDF}"/>
          </ac:spMkLst>
        </pc:spChg>
        <pc:spChg chg="add mod">
          <ac:chgData name="Daniel Dubnikov" userId="022ec1a62f0e4076" providerId="LiveId" clId="{A3FE04F1-110E-4969-9A02-810F58A52919}" dt="2022-01-28T17:54:41.082" v="283"/>
          <ac:spMkLst>
            <pc:docMk/>
            <pc:sldMk cId="1533044172" sldId="259"/>
            <ac:spMk id="5" creationId="{E935BDF0-6DFD-4EA8-82A1-E789FAA0A48F}"/>
          </ac:spMkLst>
        </pc:spChg>
        <pc:spChg chg="add mod">
          <ac:chgData name="Daniel Dubnikov" userId="022ec1a62f0e4076" providerId="LiveId" clId="{A3FE04F1-110E-4969-9A02-810F58A52919}" dt="2022-01-28T17:54:41.082" v="283"/>
          <ac:spMkLst>
            <pc:docMk/>
            <pc:sldMk cId="1533044172" sldId="259"/>
            <ac:spMk id="6" creationId="{5C365C0F-205B-4178-858D-A27D659206CF}"/>
          </ac:spMkLst>
        </pc:spChg>
        <pc:spChg chg="add mod">
          <ac:chgData name="Daniel Dubnikov" userId="022ec1a62f0e4076" providerId="LiveId" clId="{A3FE04F1-110E-4969-9A02-810F58A52919}" dt="2022-01-28T17:54:41.082" v="283"/>
          <ac:spMkLst>
            <pc:docMk/>
            <pc:sldMk cId="1533044172" sldId="259"/>
            <ac:spMk id="7" creationId="{11C36B50-FDDC-4D7E-9D18-C4DECFB0C964}"/>
          </ac:spMkLst>
        </pc:spChg>
        <pc:spChg chg="add mod">
          <ac:chgData name="Daniel Dubnikov" userId="022ec1a62f0e4076" providerId="LiveId" clId="{A3FE04F1-110E-4969-9A02-810F58A52919}" dt="2022-01-28T17:54:41.082" v="283"/>
          <ac:spMkLst>
            <pc:docMk/>
            <pc:sldMk cId="1533044172" sldId="259"/>
            <ac:spMk id="8" creationId="{0A0A5AB5-96F1-4EAD-8BF6-3196B61D17F8}"/>
          </ac:spMkLst>
        </pc:spChg>
        <pc:spChg chg="add mod">
          <ac:chgData name="Daniel Dubnikov" userId="022ec1a62f0e4076" providerId="LiveId" clId="{A3FE04F1-110E-4969-9A02-810F58A52919}" dt="2022-01-28T17:54:41.082" v="283"/>
          <ac:spMkLst>
            <pc:docMk/>
            <pc:sldMk cId="1533044172" sldId="259"/>
            <ac:spMk id="9" creationId="{201CCD70-B621-43F3-9630-5493B5DD21A2}"/>
          </ac:spMkLst>
        </pc:spChg>
        <pc:graphicFrameChg chg="mod modGraphic">
          <ac:chgData name="Daniel Dubnikov" userId="022ec1a62f0e4076" providerId="LiveId" clId="{A3FE04F1-110E-4969-9A02-810F58A52919}" dt="2022-01-28T17:55:34.752" v="288" actId="207"/>
          <ac:graphicFrameMkLst>
            <pc:docMk/>
            <pc:sldMk cId="1533044172" sldId="259"/>
            <ac:graphicFrameMk id="4" creationId="{5FD88625-9079-4DAC-8916-615C0833F1F9}"/>
          </ac:graphicFrameMkLst>
        </pc:graphicFrameChg>
        <pc:cxnChg chg="add mod">
          <ac:chgData name="Daniel Dubnikov" userId="022ec1a62f0e4076" providerId="LiveId" clId="{A3FE04F1-110E-4969-9A02-810F58A52919}" dt="2022-01-28T17:54:41.082" v="283"/>
          <ac:cxnSpMkLst>
            <pc:docMk/>
            <pc:sldMk cId="1533044172" sldId="259"/>
            <ac:cxnSpMk id="10" creationId="{99AE2F02-C753-41B4-A157-981D766B48EC}"/>
          </ac:cxnSpMkLst>
        </pc:cxnChg>
        <pc:cxnChg chg="add mod">
          <ac:chgData name="Daniel Dubnikov" userId="022ec1a62f0e4076" providerId="LiveId" clId="{A3FE04F1-110E-4969-9A02-810F58A52919}" dt="2022-01-28T17:54:41.082" v="283"/>
          <ac:cxnSpMkLst>
            <pc:docMk/>
            <pc:sldMk cId="1533044172" sldId="259"/>
            <ac:cxnSpMk id="11" creationId="{D7F7090B-999B-41CF-A2C3-0B688E040E63}"/>
          </ac:cxnSpMkLst>
        </pc:cxnChg>
        <pc:cxnChg chg="add mod">
          <ac:chgData name="Daniel Dubnikov" userId="022ec1a62f0e4076" providerId="LiveId" clId="{A3FE04F1-110E-4969-9A02-810F58A52919}" dt="2022-01-28T17:54:41.082" v="283"/>
          <ac:cxnSpMkLst>
            <pc:docMk/>
            <pc:sldMk cId="1533044172" sldId="259"/>
            <ac:cxnSpMk id="12" creationId="{3AE77748-FE67-450F-BACA-F3DA2A8710B4}"/>
          </ac:cxnSpMkLst>
        </pc:cxnChg>
        <pc:cxnChg chg="add mod">
          <ac:chgData name="Daniel Dubnikov" userId="022ec1a62f0e4076" providerId="LiveId" clId="{A3FE04F1-110E-4969-9A02-810F58A52919}" dt="2022-01-28T17:54:41.082" v="283"/>
          <ac:cxnSpMkLst>
            <pc:docMk/>
            <pc:sldMk cId="1533044172" sldId="259"/>
            <ac:cxnSpMk id="13" creationId="{A6B4268E-6BF2-4EA1-BB7E-8D0741E6C372}"/>
          </ac:cxnSpMkLst>
        </pc:cxnChg>
        <pc:cxnChg chg="add mod">
          <ac:chgData name="Daniel Dubnikov" userId="022ec1a62f0e4076" providerId="LiveId" clId="{A3FE04F1-110E-4969-9A02-810F58A52919}" dt="2022-01-28T17:54:41.082" v="283"/>
          <ac:cxnSpMkLst>
            <pc:docMk/>
            <pc:sldMk cId="1533044172" sldId="259"/>
            <ac:cxnSpMk id="14" creationId="{D699C953-DF7D-41F2-9F93-450465EF2FCA}"/>
          </ac:cxnSpMkLst>
        </pc:cxnChg>
      </pc:sldChg>
      <pc:sldChg chg="add del">
        <pc:chgData name="Daniel Dubnikov" userId="022ec1a62f0e4076" providerId="LiveId" clId="{A3FE04F1-110E-4969-9A02-810F58A52919}" dt="2022-01-28T17:56:53.564" v="300" actId="47"/>
        <pc:sldMkLst>
          <pc:docMk/>
          <pc:sldMk cId="3939276221" sldId="260"/>
        </pc:sldMkLst>
      </pc:sldChg>
      <pc:sldChg chg="modSp mod">
        <pc:chgData name="Daniel Dubnikov" userId="022ec1a62f0e4076" providerId="LiveId" clId="{A3FE04F1-110E-4969-9A02-810F58A52919}" dt="2022-01-28T17:01:18.297" v="1" actId="20577"/>
        <pc:sldMkLst>
          <pc:docMk/>
          <pc:sldMk cId="1189982938" sldId="261"/>
        </pc:sldMkLst>
        <pc:spChg chg="mod">
          <ac:chgData name="Daniel Dubnikov" userId="022ec1a62f0e4076" providerId="LiveId" clId="{A3FE04F1-110E-4969-9A02-810F58A52919}" dt="2022-01-28T17:01:18.297" v="1" actId="20577"/>
          <ac:spMkLst>
            <pc:docMk/>
            <pc:sldMk cId="1189982938" sldId="261"/>
            <ac:spMk id="3" creationId="{5D7EAA3B-A438-4451-A68D-34B9FCA3FE5A}"/>
          </ac:spMkLst>
        </pc:spChg>
      </pc:sldChg>
      <pc:sldChg chg="delSp modSp mod">
        <pc:chgData name="Daniel Dubnikov" userId="022ec1a62f0e4076" providerId="LiveId" clId="{A3FE04F1-110E-4969-9A02-810F58A52919}" dt="2022-01-28T17:59:28.417" v="320" actId="478"/>
        <pc:sldMkLst>
          <pc:docMk/>
          <pc:sldMk cId="1176586368" sldId="264"/>
        </pc:sldMkLst>
        <pc:spChg chg="mod">
          <ac:chgData name="Daniel Dubnikov" userId="022ec1a62f0e4076" providerId="LiveId" clId="{A3FE04F1-110E-4969-9A02-810F58A52919}" dt="2022-01-28T17:59:07.506" v="315" actId="20577"/>
          <ac:spMkLst>
            <pc:docMk/>
            <pc:sldMk cId="1176586368" sldId="264"/>
            <ac:spMk id="2" creationId="{1386A141-3BE7-4DE1-8784-13787D4B8DDF}"/>
          </ac:spMkLst>
        </pc:spChg>
        <pc:spChg chg="mod">
          <ac:chgData name="Daniel Dubnikov" userId="022ec1a62f0e4076" providerId="LiveId" clId="{A3FE04F1-110E-4969-9A02-810F58A52919}" dt="2022-01-28T17:59:05.207" v="313" actId="20577"/>
          <ac:spMkLst>
            <pc:docMk/>
            <pc:sldMk cId="1176586368" sldId="264"/>
            <ac:spMk id="3" creationId="{5D7EAA3B-A438-4451-A68D-34B9FCA3FE5A}"/>
          </ac:spMkLst>
        </pc:spChg>
        <pc:spChg chg="del">
          <ac:chgData name="Daniel Dubnikov" userId="022ec1a62f0e4076" providerId="LiveId" clId="{A3FE04F1-110E-4969-9A02-810F58A52919}" dt="2022-01-28T17:59:28.417" v="320" actId="478"/>
          <ac:spMkLst>
            <pc:docMk/>
            <pc:sldMk cId="1176586368" sldId="264"/>
            <ac:spMk id="11" creationId="{65415FAC-F80D-432C-A0AB-8862D472803B}"/>
          </ac:spMkLst>
        </pc:spChg>
        <pc:spChg chg="del mod">
          <ac:chgData name="Daniel Dubnikov" userId="022ec1a62f0e4076" providerId="LiveId" clId="{A3FE04F1-110E-4969-9A02-810F58A52919}" dt="2022-01-28T17:59:26.574" v="319" actId="478"/>
          <ac:spMkLst>
            <pc:docMk/>
            <pc:sldMk cId="1176586368" sldId="264"/>
            <ac:spMk id="16" creationId="{0EBD843E-282A-49FD-BC46-8A53EE1C7503}"/>
          </ac:spMkLst>
        </pc:spChg>
        <pc:picChg chg="del">
          <ac:chgData name="Daniel Dubnikov" userId="022ec1a62f0e4076" providerId="LiveId" clId="{A3FE04F1-110E-4969-9A02-810F58A52919}" dt="2022-01-28T17:59:23.706" v="316" actId="478"/>
          <ac:picMkLst>
            <pc:docMk/>
            <pc:sldMk cId="1176586368" sldId="264"/>
            <ac:picMk id="8" creationId="{CF0C80A3-BAA4-4DA7-8095-767C30255188}"/>
          </ac:picMkLst>
        </pc:picChg>
        <pc:picChg chg="del">
          <ac:chgData name="Daniel Dubnikov" userId="022ec1a62f0e4076" providerId="LiveId" clId="{A3FE04F1-110E-4969-9A02-810F58A52919}" dt="2022-01-28T17:59:28.417" v="320" actId="478"/>
          <ac:picMkLst>
            <pc:docMk/>
            <pc:sldMk cId="1176586368" sldId="264"/>
            <ac:picMk id="10" creationId="{B8493665-A0BF-44FA-B32B-63F768181392}"/>
          </ac:picMkLst>
        </pc:picChg>
        <pc:picChg chg="del">
          <ac:chgData name="Daniel Dubnikov" userId="022ec1a62f0e4076" providerId="LiveId" clId="{A3FE04F1-110E-4969-9A02-810F58A52919}" dt="2022-01-28T17:59:24.628" v="317" actId="478"/>
          <ac:picMkLst>
            <pc:docMk/>
            <pc:sldMk cId="1176586368" sldId="264"/>
            <ac:picMk id="15" creationId="{74250332-FF8B-493E-8E46-66BAAE2B2487}"/>
          </ac:picMkLst>
        </pc:picChg>
      </pc:sldChg>
      <pc:sldChg chg="del">
        <pc:chgData name="Daniel Dubnikov" userId="022ec1a62f0e4076" providerId="LiveId" clId="{A3FE04F1-110E-4969-9A02-810F58A52919}" dt="2022-01-28T17:58:58.238" v="311" actId="47"/>
        <pc:sldMkLst>
          <pc:docMk/>
          <pc:sldMk cId="1421371933" sldId="265"/>
        </pc:sldMkLst>
      </pc:sldChg>
      <pc:sldChg chg="addSp modSp del mod">
        <pc:chgData name="Daniel Dubnikov" userId="022ec1a62f0e4076" providerId="LiveId" clId="{A3FE04F1-110E-4969-9A02-810F58A52919}" dt="2022-01-29T10:13:50.146" v="1565" actId="47"/>
        <pc:sldMkLst>
          <pc:docMk/>
          <pc:sldMk cId="465210860" sldId="266"/>
        </pc:sldMkLst>
        <pc:spChg chg="mod">
          <ac:chgData name="Daniel Dubnikov" userId="022ec1a62f0e4076" providerId="LiveId" clId="{A3FE04F1-110E-4969-9A02-810F58A52919}" dt="2022-01-28T18:12:44.207" v="941" actId="20577"/>
          <ac:spMkLst>
            <pc:docMk/>
            <pc:sldMk cId="465210860" sldId="266"/>
            <ac:spMk id="3" creationId="{5D7EAA3B-A438-4451-A68D-34B9FCA3FE5A}"/>
          </ac:spMkLst>
        </pc:spChg>
        <pc:graphicFrameChg chg="mod modGraphic">
          <ac:chgData name="Daniel Dubnikov" userId="022ec1a62f0e4076" providerId="LiveId" clId="{A3FE04F1-110E-4969-9A02-810F58A52919}" dt="2022-01-28T18:12:41.815" v="940" actId="2164"/>
          <ac:graphicFrameMkLst>
            <pc:docMk/>
            <pc:sldMk cId="465210860" sldId="266"/>
            <ac:graphicFrameMk id="4" creationId="{2059C6EA-DB9D-437B-AF7A-5DC94F442893}"/>
          </ac:graphicFrameMkLst>
        </pc:graphicFrameChg>
        <pc:graphicFrameChg chg="add mod modGraphic">
          <ac:chgData name="Daniel Dubnikov" userId="022ec1a62f0e4076" providerId="LiveId" clId="{A3FE04F1-110E-4969-9A02-810F58A52919}" dt="2022-01-28T18:12:29.776" v="937" actId="1076"/>
          <ac:graphicFrameMkLst>
            <pc:docMk/>
            <pc:sldMk cId="465210860" sldId="266"/>
            <ac:graphicFrameMk id="5" creationId="{5FB53930-72F2-4741-BD04-989C003728DA}"/>
          </ac:graphicFrameMkLst>
        </pc:graphicFrameChg>
      </pc:sldChg>
      <pc:sldChg chg="modSp mod">
        <pc:chgData name="Daniel Dubnikov" userId="022ec1a62f0e4076" providerId="LiveId" clId="{A3FE04F1-110E-4969-9A02-810F58A52919}" dt="2022-01-28T17:57:48.789" v="310" actId="20577"/>
        <pc:sldMkLst>
          <pc:docMk/>
          <pc:sldMk cId="3479392560" sldId="267"/>
        </pc:sldMkLst>
        <pc:spChg chg="mod">
          <ac:chgData name="Daniel Dubnikov" userId="022ec1a62f0e4076" providerId="LiveId" clId="{A3FE04F1-110E-4969-9A02-810F58A52919}" dt="2022-01-28T17:57:48.789" v="310" actId="20577"/>
          <ac:spMkLst>
            <pc:docMk/>
            <pc:sldMk cId="3479392560" sldId="267"/>
            <ac:spMk id="13" creationId="{7F53CDAF-17B9-4959-8DFC-7E41EA1143C6}"/>
          </ac:spMkLst>
        </pc:spChg>
        <pc:spChg chg="mod">
          <ac:chgData name="Daniel Dubnikov" userId="022ec1a62f0e4076" providerId="LiveId" clId="{A3FE04F1-110E-4969-9A02-810F58A52919}" dt="2022-01-28T17:57:40.595" v="304" actId="20577"/>
          <ac:spMkLst>
            <pc:docMk/>
            <pc:sldMk cId="3479392560" sldId="267"/>
            <ac:spMk id="17" creationId="{5FCA1C2E-F3D6-4966-BEE4-798545D280DF}"/>
          </ac:spMkLst>
        </pc:spChg>
      </pc:sldChg>
      <pc:sldChg chg="addSp delSp modSp del mod">
        <pc:chgData name="Daniel Dubnikov" userId="022ec1a62f0e4076" providerId="LiveId" clId="{A3FE04F1-110E-4969-9A02-810F58A52919}" dt="2022-01-29T10:12:13.073" v="1507" actId="47"/>
        <pc:sldMkLst>
          <pc:docMk/>
          <pc:sldMk cId="2680324671" sldId="268"/>
        </pc:sldMkLst>
        <pc:spChg chg="mod">
          <ac:chgData name="Daniel Dubnikov" userId="022ec1a62f0e4076" providerId="LiveId" clId="{A3FE04F1-110E-4969-9A02-810F58A52919}" dt="2022-01-28T18:16:46.561" v="1105" actId="20577"/>
          <ac:spMkLst>
            <pc:docMk/>
            <pc:sldMk cId="2680324671" sldId="268"/>
            <ac:spMk id="2" creationId="{1386A141-3BE7-4DE1-8784-13787D4B8DDF}"/>
          </ac:spMkLst>
        </pc:spChg>
        <pc:spChg chg="add del">
          <ac:chgData name="Daniel Dubnikov" userId="022ec1a62f0e4076" providerId="LiveId" clId="{A3FE04F1-110E-4969-9A02-810F58A52919}" dt="2022-01-28T17:54:39.120" v="282" actId="21"/>
          <ac:spMkLst>
            <pc:docMk/>
            <pc:sldMk cId="2680324671" sldId="268"/>
            <ac:spMk id="6" creationId="{B08E9653-2C75-477D-A392-5966F43DFC5B}"/>
          </ac:spMkLst>
        </pc:spChg>
        <pc:spChg chg="add del">
          <ac:chgData name="Daniel Dubnikov" userId="022ec1a62f0e4076" providerId="LiveId" clId="{A3FE04F1-110E-4969-9A02-810F58A52919}" dt="2022-01-28T17:54:39.120" v="282" actId="21"/>
          <ac:spMkLst>
            <pc:docMk/>
            <pc:sldMk cId="2680324671" sldId="268"/>
            <ac:spMk id="7" creationId="{E805B2AB-B55A-4E93-A0AD-9218EEC40F75}"/>
          </ac:spMkLst>
        </pc:spChg>
        <pc:spChg chg="add del">
          <ac:chgData name="Daniel Dubnikov" userId="022ec1a62f0e4076" providerId="LiveId" clId="{A3FE04F1-110E-4969-9A02-810F58A52919}" dt="2022-01-28T17:54:39.120" v="282" actId="21"/>
          <ac:spMkLst>
            <pc:docMk/>
            <pc:sldMk cId="2680324671" sldId="268"/>
            <ac:spMk id="8" creationId="{D7552F6D-F68A-43E5-B419-5D94FA20A5C4}"/>
          </ac:spMkLst>
        </pc:spChg>
        <pc:spChg chg="add del">
          <ac:chgData name="Daniel Dubnikov" userId="022ec1a62f0e4076" providerId="LiveId" clId="{A3FE04F1-110E-4969-9A02-810F58A52919}" dt="2022-01-28T17:54:39.120" v="282" actId="21"/>
          <ac:spMkLst>
            <pc:docMk/>
            <pc:sldMk cId="2680324671" sldId="268"/>
            <ac:spMk id="9" creationId="{DC02C266-843A-4F1F-9611-6B747BDE180F}"/>
          </ac:spMkLst>
        </pc:spChg>
        <pc:spChg chg="add del">
          <ac:chgData name="Daniel Dubnikov" userId="022ec1a62f0e4076" providerId="LiveId" clId="{A3FE04F1-110E-4969-9A02-810F58A52919}" dt="2022-01-28T17:54:39.120" v="282" actId="21"/>
          <ac:spMkLst>
            <pc:docMk/>
            <pc:sldMk cId="2680324671" sldId="268"/>
            <ac:spMk id="10" creationId="{3A999EF5-365D-43DE-8ACC-5E3AB93351E1}"/>
          </ac:spMkLst>
        </pc:spChg>
        <pc:spChg chg="mod">
          <ac:chgData name="Daniel Dubnikov" userId="022ec1a62f0e4076" providerId="LiveId" clId="{A3FE04F1-110E-4969-9A02-810F58A52919}" dt="2022-01-28T18:17:44.075" v="1154" actId="1038"/>
          <ac:spMkLst>
            <pc:docMk/>
            <pc:sldMk cId="2680324671" sldId="268"/>
            <ac:spMk id="12" creationId="{00000000-0000-0000-0000-000000000000}"/>
          </ac:spMkLst>
        </pc:spChg>
        <pc:graphicFrameChg chg="mod modGraphic">
          <ac:chgData name="Daniel Dubnikov" userId="022ec1a62f0e4076" providerId="LiveId" clId="{A3FE04F1-110E-4969-9A02-810F58A52919}" dt="2022-01-28T18:21:15.171" v="1395" actId="207"/>
          <ac:graphicFrameMkLst>
            <pc:docMk/>
            <pc:sldMk cId="2680324671" sldId="268"/>
            <ac:graphicFrameMk id="4" creationId="{5FD88625-9079-4DAC-8916-615C0833F1F9}"/>
          </ac:graphicFrameMkLst>
        </pc:graphicFrameChg>
        <pc:graphicFrameChg chg="mod">
          <ac:chgData name="Daniel Dubnikov" userId="022ec1a62f0e4076" providerId="LiveId" clId="{A3FE04F1-110E-4969-9A02-810F58A52919}" dt="2022-01-28T18:17:44.075" v="1154" actId="1038"/>
          <ac:graphicFrameMkLst>
            <pc:docMk/>
            <pc:sldMk cId="2680324671" sldId="268"/>
            <ac:graphicFrameMk id="5" creationId="{453C64A1-1942-4578-9BDE-79CCCDE1DA3F}"/>
          </ac:graphicFrameMkLst>
        </pc:graphicFrameChg>
        <pc:cxnChg chg="add del mod">
          <ac:chgData name="Daniel Dubnikov" userId="022ec1a62f0e4076" providerId="LiveId" clId="{A3FE04F1-110E-4969-9A02-810F58A52919}" dt="2022-01-28T17:54:39.120" v="282" actId="21"/>
          <ac:cxnSpMkLst>
            <pc:docMk/>
            <pc:sldMk cId="2680324671" sldId="268"/>
            <ac:cxnSpMk id="11" creationId="{051D3EE7-CAD5-4BFC-976E-5B044F4A0807}"/>
          </ac:cxnSpMkLst>
        </pc:cxnChg>
        <pc:cxnChg chg="add del mod">
          <ac:chgData name="Daniel Dubnikov" userId="022ec1a62f0e4076" providerId="LiveId" clId="{A3FE04F1-110E-4969-9A02-810F58A52919}" dt="2022-01-28T17:54:39.120" v="282" actId="21"/>
          <ac:cxnSpMkLst>
            <pc:docMk/>
            <pc:sldMk cId="2680324671" sldId="268"/>
            <ac:cxnSpMk id="14" creationId="{C5CB6C85-EC28-48F1-B1BB-BCC3F439EAA0}"/>
          </ac:cxnSpMkLst>
        </pc:cxnChg>
        <pc:cxnChg chg="add del mod">
          <ac:chgData name="Daniel Dubnikov" userId="022ec1a62f0e4076" providerId="LiveId" clId="{A3FE04F1-110E-4969-9A02-810F58A52919}" dt="2022-01-28T17:54:39.120" v="282" actId="21"/>
          <ac:cxnSpMkLst>
            <pc:docMk/>
            <pc:sldMk cId="2680324671" sldId="268"/>
            <ac:cxnSpMk id="17" creationId="{81939DCC-A53D-4E9B-A96A-B92771936226}"/>
          </ac:cxnSpMkLst>
        </pc:cxnChg>
        <pc:cxnChg chg="add del mod">
          <ac:chgData name="Daniel Dubnikov" userId="022ec1a62f0e4076" providerId="LiveId" clId="{A3FE04F1-110E-4969-9A02-810F58A52919}" dt="2022-01-28T17:54:39.120" v="282" actId="21"/>
          <ac:cxnSpMkLst>
            <pc:docMk/>
            <pc:sldMk cId="2680324671" sldId="268"/>
            <ac:cxnSpMk id="20" creationId="{453F2002-66E7-4AF6-8E3F-AAC3215EB676}"/>
          </ac:cxnSpMkLst>
        </pc:cxnChg>
        <pc:cxnChg chg="del mod">
          <ac:chgData name="Daniel Dubnikov" userId="022ec1a62f0e4076" providerId="LiveId" clId="{A3FE04F1-110E-4969-9A02-810F58A52919}" dt="2022-01-28T17:54:39.120" v="282" actId="21"/>
          <ac:cxnSpMkLst>
            <pc:docMk/>
            <pc:sldMk cId="2680324671" sldId="268"/>
            <ac:cxnSpMk id="26" creationId="{B2D96BD1-DCCC-43AC-9F93-B9C66AC4F2CE}"/>
          </ac:cxnSpMkLst>
        </pc:cxnChg>
      </pc:sldChg>
      <pc:sldChg chg="delSp modSp mod">
        <pc:chgData name="Daniel Dubnikov" userId="022ec1a62f0e4076" providerId="LiveId" clId="{A3FE04F1-110E-4969-9A02-810F58A52919}" dt="2022-01-28T18:04:19.021" v="434" actId="20577"/>
        <pc:sldMkLst>
          <pc:docMk/>
          <pc:sldMk cId="3172919617" sldId="269"/>
        </pc:sldMkLst>
        <pc:spChg chg="mod">
          <ac:chgData name="Daniel Dubnikov" userId="022ec1a62f0e4076" providerId="LiveId" clId="{A3FE04F1-110E-4969-9A02-810F58A52919}" dt="2022-01-28T18:03:26.510" v="383" actId="20577"/>
          <ac:spMkLst>
            <pc:docMk/>
            <pc:sldMk cId="3172919617" sldId="269"/>
            <ac:spMk id="2" creationId="{1386A141-3BE7-4DE1-8784-13787D4B8DDF}"/>
          </ac:spMkLst>
        </pc:spChg>
        <pc:spChg chg="mod">
          <ac:chgData name="Daniel Dubnikov" userId="022ec1a62f0e4076" providerId="LiveId" clId="{A3FE04F1-110E-4969-9A02-810F58A52919}" dt="2022-01-28T18:04:19.021" v="434" actId="20577"/>
          <ac:spMkLst>
            <pc:docMk/>
            <pc:sldMk cId="3172919617" sldId="269"/>
            <ac:spMk id="3" creationId="{5D7EAA3B-A438-4451-A68D-34B9FCA3FE5A}"/>
          </ac:spMkLst>
        </pc:spChg>
        <pc:spChg chg="del">
          <ac:chgData name="Daniel Dubnikov" userId="022ec1a62f0e4076" providerId="LiveId" clId="{A3FE04F1-110E-4969-9A02-810F58A52919}" dt="2022-01-28T18:03:55.750" v="389" actId="478"/>
          <ac:spMkLst>
            <pc:docMk/>
            <pc:sldMk cId="3172919617" sldId="269"/>
            <ac:spMk id="11" creationId="{65415FAC-F80D-432C-A0AB-8862D472803B}"/>
          </ac:spMkLst>
        </pc:spChg>
        <pc:spChg chg="del">
          <ac:chgData name="Daniel Dubnikov" userId="022ec1a62f0e4076" providerId="LiveId" clId="{A3FE04F1-110E-4969-9A02-810F58A52919}" dt="2022-01-28T18:03:52.751" v="388" actId="478"/>
          <ac:spMkLst>
            <pc:docMk/>
            <pc:sldMk cId="3172919617" sldId="269"/>
            <ac:spMk id="16" creationId="{0EBD843E-282A-49FD-BC46-8A53EE1C7503}"/>
          </ac:spMkLst>
        </pc:spChg>
        <pc:picChg chg="del">
          <ac:chgData name="Daniel Dubnikov" userId="022ec1a62f0e4076" providerId="LiveId" clId="{A3FE04F1-110E-4969-9A02-810F58A52919}" dt="2022-01-28T18:03:50.360" v="387" actId="478"/>
          <ac:picMkLst>
            <pc:docMk/>
            <pc:sldMk cId="3172919617" sldId="269"/>
            <ac:picMk id="8" creationId="{CF0C80A3-BAA4-4DA7-8095-767C30255188}"/>
          </ac:picMkLst>
        </pc:picChg>
        <pc:picChg chg="del">
          <ac:chgData name="Daniel Dubnikov" userId="022ec1a62f0e4076" providerId="LiveId" clId="{A3FE04F1-110E-4969-9A02-810F58A52919}" dt="2022-01-28T18:03:52.751" v="388" actId="478"/>
          <ac:picMkLst>
            <pc:docMk/>
            <pc:sldMk cId="3172919617" sldId="269"/>
            <ac:picMk id="10" creationId="{B8493665-A0BF-44FA-B32B-63F768181392}"/>
          </ac:picMkLst>
        </pc:picChg>
        <pc:picChg chg="del">
          <ac:chgData name="Daniel Dubnikov" userId="022ec1a62f0e4076" providerId="LiveId" clId="{A3FE04F1-110E-4969-9A02-810F58A52919}" dt="2022-01-28T18:03:52.751" v="388" actId="478"/>
          <ac:picMkLst>
            <pc:docMk/>
            <pc:sldMk cId="3172919617" sldId="269"/>
            <ac:picMk id="15" creationId="{74250332-FF8B-493E-8E46-66BAAE2B2487}"/>
          </ac:picMkLst>
        </pc:picChg>
      </pc:sldChg>
      <pc:sldChg chg="modSp add del mod">
        <pc:chgData name="Daniel Dubnikov" userId="022ec1a62f0e4076" providerId="LiveId" clId="{A3FE04F1-110E-4969-9A02-810F58A52919}" dt="2022-01-29T10:12:53.740" v="1516" actId="20577"/>
        <pc:sldMkLst>
          <pc:docMk/>
          <pc:sldMk cId="3885380635" sldId="270"/>
        </pc:sldMkLst>
        <pc:spChg chg="mod">
          <ac:chgData name="Daniel Dubnikov" userId="022ec1a62f0e4076" providerId="LiveId" clId="{A3FE04F1-110E-4969-9A02-810F58A52919}" dt="2022-01-28T18:16:52.927" v="1109" actId="20577"/>
          <ac:spMkLst>
            <pc:docMk/>
            <pc:sldMk cId="3885380635" sldId="270"/>
            <ac:spMk id="2" creationId="{1386A141-3BE7-4DE1-8784-13787D4B8DDF}"/>
          </ac:spMkLst>
        </pc:spChg>
        <pc:spChg chg="mod">
          <ac:chgData name="Daniel Dubnikov" userId="022ec1a62f0e4076" providerId="LiveId" clId="{A3FE04F1-110E-4969-9A02-810F58A52919}" dt="2022-01-29T10:12:53.740" v="1516" actId="20577"/>
          <ac:spMkLst>
            <pc:docMk/>
            <pc:sldMk cId="3885380635" sldId="270"/>
            <ac:spMk id="3" creationId="{5D7EAA3B-A438-4451-A68D-34B9FCA3FE5A}"/>
          </ac:spMkLst>
        </pc:spChg>
        <pc:graphicFrameChg chg="mod">
          <ac:chgData name="Daniel Dubnikov" userId="022ec1a62f0e4076" providerId="LiveId" clId="{A3FE04F1-110E-4969-9A02-810F58A52919}" dt="2022-01-28T17:56:23.493" v="298" actId="1076"/>
          <ac:graphicFrameMkLst>
            <pc:docMk/>
            <pc:sldMk cId="3885380635" sldId="270"/>
            <ac:graphicFrameMk id="4" creationId="{5FD88625-9079-4DAC-8916-615C0833F1F9}"/>
          </ac:graphicFrameMkLst>
        </pc:graphicFrameChg>
      </pc:sldChg>
      <pc:sldChg chg="modSp add mod">
        <pc:chgData name="Daniel Dubnikov" userId="022ec1a62f0e4076" providerId="LiveId" clId="{A3FE04F1-110E-4969-9A02-810F58A52919}" dt="2022-01-28T18:03:19.685" v="381" actId="20577"/>
        <pc:sldMkLst>
          <pc:docMk/>
          <pc:sldMk cId="3217132434" sldId="271"/>
        </pc:sldMkLst>
        <pc:spChg chg="mod">
          <ac:chgData name="Daniel Dubnikov" userId="022ec1a62f0e4076" providerId="LiveId" clId="{A3FE04F1-110E-4969-9A02-810F58A52919}" dt="2022-01-28T18:03:19.685" v="381" actId="20577"/>
          <ac:spMkLst>
            <pc:docMk/>
            <pc:sldMk cId="3217132434" sldId="271"/>
            <ac:spMk id="3" creationId="{5D7EAA3B-A438-4451-A68D-34B9FCA3FE5A}"/>
          </ac:spMkLst>
        </pc:spChg>
      </pc:sldChg>
      <pc:sldChg chg="add del">
        <pc:chgData name="Daniel Dubnikov" userId="022ec1a62f0e4076" providerId="LiveId" clId="{A3FE04F1-110E-4969-9A02-810F58A52919}" dt="2022-01-28T18:10:42.968" v="921" actId="47"/>
        <pc:sldMkLst>
          <pc:docMk/>
          <pc:sldMk cId="2862145486" sldId="272"/>
        </pc:sldMkLst>
      </pc:sldChg>
      <pc:sldChg chg="modSp add mod">
        <pc:chgData name="Daniel Dubnikov" userId="022ec1a62f0e4076" providerId="LiveId" clId="{A3FE04F1-110E-4969-9A02-810F58A52919}" dt="2022-01-28T18:05:38.594" v="668" actId="20577"/>
        <pc:sldMkLst>
          <pc:docMk/>
          <pc:sldMk cId="666098401" sldId="273"/>
        </pc:sldMkLst>
        <pc:spChg chg="mod">
          <ac:chgData name="Daniel Dubnikov" userId="022ec1a62f0e4076" providerId="LiveId" clId="{A3FE04F1-110E-4969-9A02-810F58A52919}" dt="2022-01-28T18:05:38.594" v="668" actId="20577"/>
          <ac:spMkLst>
            <pc:docMk/>
            <pc:sldMk cId="666098401" sldId="273"/>
            <ac:spMk id="3" creationId="{5D7EAA3B-A438-4451-A68D-34B9FCA3FE5A}"/>
          </ac:spMkLst>
        </pc:spChg>
      </pc:sldChg>
      <pc:sldChg chg="modSp add mod">
        <pc:chgData name="Daniel Dubnikov" userId="022ec1a62f0e4076" providerId="LiveId" clId="{A3FE04F1-110E-4969-9A02-810F58A52919}" dt="2022-01-28T18:07:00.881" v="738" actId="113"/>
        <pc:sldMkLst>
          <pc:docMk/>
          <pc:sldMk cId="846674729" sldId="274"/>
        </pc:sldMkLst>
        <pc:spChg chg="mod">
          <ac:chgData name="Daniel Dubnikov" userId="022ec1a62f0e4076" providerId="LiveId" clId="{A3FE04F1-110E-4969-9A02-810F58A52919}" dt="2022-01-28T18:07:00.881" v="738" actId="113"/>
          <ac:spMkLst>
            <pc:docMk/>
            <pc:sldMk cId="846674729" sldId="274"/>
            <ac:spMk id="3" creationId="{5D7EAA3B-A438-4451-A68D-34B9FCA3FE5A}"/>
          </ac:spMkLst>
        </pc:spChg>
      </pc:sldChg>
      <pc:sldChg chg="modSp add mod modNotesTx">
        <pc:chgData name="Daniel Dubnikov" userId="022ec1a62f0e4076" providerId="LiveId" clId="{A3FE04F1-110E-4969-9A02-810F58A52919}" dt="2022-01-28T18:10:38.658" v="920" actId="20577"/>
        <pc:sldMkLst>
          <pc:docMk/>
          <pc:sldMk cId="1268444011" sldId="275"/>
        </pc:sldMkLst>
        <pc:spChg chg="mod">
          <ac:chgData name="Daniel Dubnikov" userId="022ec1a62f0e4076" providerId="LiveId" clId="{A3FE04F1-110E-4969-9A02-810F58A52919}" dt="2022-01-28T18:10:04.686" v="900" actId="20577"/>
          <ac:spMkLst>
            <pc:docMk/>
            <pc:sldMk cId="1268444011" sldId="275"/>
            <ac:spMk id="3" creationId="{5D7EAA3B-A438-4451-A68D-34B9FCA3FE5A}"/>
          </ac:spMkLst>
        </pc:spChg>
      </pc:sldChg>
      <pc:sldChg chg="add del">
        <pc:chgData name="Daniel Dubnikov" userId="022ec1a62f0e4076" providerId="LiveId" clId="{A3FE04F1-110E-4969-9A02-810F58A52919}" dt="2022-01-28T18:06:53.598" v="737"/>
        <pc:sldMkLst>
          <pc:docMk/>
          <pc:sldMk cId="4054603162" sldId="275"/>
        </pc:sldMkLst>
      </pc:sldChg>
      <pc:sldChg chg="delSp modSp add del mod">
        <pc:chgData name="Daniel Dubnikov" userId="022ec1a62f0e4076" providerId="LiveId" clId="{A3FE04F1-110E-4969-9A02-810F58A52919}" dt="2022-01-29T10:17:00.388" v="1638" actId="47"/>
        <pc:sldMkLst>
          <pc:docMk/>
          <pc:sldMk cId="2903230240" sldId="276"/>
        </pc:sldMkLst>
        <pc:spChg chg="mod">
          <ac:chgData name="Daniel Dubnikov" userId="022ec1a62f0e4076" providerId="LiveId" clId="{A3FE04F1-110E-4969-9A02-810F58A52919}" dt="2022-01-29T10:13:38.116" v="1563" actId="20577"/>
          <ac:spMkLst>
            <pc:docMk/>
            <pc:sldMk cId="2903230240" sldId="276"/>
            <ac:spMk id="3" creationId="{5D7EAA3B-A438-4451-A68D-34B9FCA3FE5A}"/>
          </ac:spMkLst>
        </pc:spChg>
        <pc:graphicFrameChg chg="mod modGraphic">
          <ac:chgData name="Daniel Dubnikov" userId="022ec1a62f0e4076" providerId="LiveId" clId="{A3FE04F1-110E-4969-9A02-810F58A52919}" dt="2022-01-29T10:13:39.695" v="1564" actId="2164"/>
          <ac:graphicFrameMkLst>
            <pc:docMk/>
            <pc:sldMk cId="2903230240" sldId="276"/>
            <ac:graphicFrameMk id="4" creationId="{2059C6EA-DB9D-437B-AF7A-5DC94F442893}"/>
          </ac:graphicFrameMkLst>
        </pc:graphicFrameChg>
        <pc:graphicFrameChg chg="del">
          <ac:chgData name="Daniel Dubnikov" userId="022ec1a62f0e4076" providerId="LiveId" clId="{A3FE04F1-110E-4969-9A02-810F58A52919}" dt="2022-01-29T10:13:21.862" v="1518" actId="478"/>
          <ac:graphicFrameMkLst>
            <pc:docMk/>
            <pc:sldMk cId="2903230240" sldId="276"/>
            <ac:graphicFrameMk id="5" creationId="{5FB53930-72F2-4741-BD04-989C003728DA}"/>
          </ac:graphicFrameMkLst>
        </pc:graphicFrameChg>
      </pc:sldChg>
      <pc:sldChg chg="addSp delSp modSp add mod">
        <pc:chgData name="Daniel Dubnikov" userId="022ec1a62f0e4076" providerId="LiveId" clId="{A3FE04F1-110E-4969-9A02-810F58A52919}" dt="2022-01-28T18:13:20.056" v="950"/>
        <pc:sldMkLst>
          <pc:docMk/>
          <pc:sldMk cId="1350491150" sldId="277"/>
        </pc:sldMkLst>
        <pc:spChg chg="del mod">
          <ac:chgData name="Daniel Dubnikov" userId="022ec1a62f0e4076" providerId="LiveId" clId="{A3FE04F1-110E-4969-9A02-810F58A52919}" dt="2022-01-28T18:13:12.400" v="947" actId="478"/>
          <ac:spMkLst>
            <pc:docMk/>
            <pc:sldMk cId="1350491150" sldId="277"/>
            <ac:spMk id="2" creationId="{1386A141-3BE7-4DE1-8784-13787D4B8DDF}"/>
          </ac:spMkLst>
        </pc:spChg>
        <pc:spChg chg="del">
          <ac:chgData name="Daniel Dubnikov" userId="022ec1a62f0e4076" providerId="LiveId" clId="{A3FE04F1-110E-4969-9A02-810F58A52919}" dt="2022-01-28T18:13:10.406" v="945" actId="478"/>
          <ac:spMkLst>
            <pc:docMk/>
            <pc:sldMk cId="1350491150" sldId="277"/>
            <ac:spMk id="3" creationId="{5D7EAA3B-A438-4451-A68D-34B9FCA3FE5A}"/>
          </ac:spMkLst>
        </pc:spChg>
        <pc:spChg chg="add del mod">
          <ac:chgData name="Daniel Dubnikov" userId="022ec1a62f0e4076" providerId="LiveId" clId="{A3FE04F1-110E-4969-9A02-810F58A52919}" dt="2022-01-28T18:13:15.073" v="948" actId="478"/>
          <ac:spMkLst>
            <pc:docMk/>
            <pc:sldMk cId="1350491150" sldId="277"/>
            <ac:spMk id="7" creationId="{777DFC1E-8059-4E49-A2BF-34D65AB2019B}"/>
          </ac:spMkLst>
        </pc:spChg>
        <pc:spChg chg="add del mod">
          <ac:chgData name="Daniel Dubnikov" userId="022ec1a62f0e4076" providerId="LiveId" clId="{A3FE04F1-110E-4969-9A02-810F58A52919}" dt="2022-01-28T18:13:16.486" v="949" actId="478"/>
          <ac:spMkLst>
            <pc:docMk/>
            <pc:sldMk cId="1350491150" sldId="277"/>
            <ac:spMk id="9" creationId="{6E3DA746-12EB-4A23-BB8C-A6E50B9BFA1F}"/>
          </ac:spMkLst>
        </pc:spChg>
        <pc:spChg chg="add mod">
          <ac:chgData name="Daniel Dubnikov" userId="022ec1a62f0e4076" providerId="LiveId" clId="{A3FE04F1-110E-4969-9A02-810F58A52919}" dt="2022-01-28T18:13:20.056" v="950"/>
          <ac:spMkLst>
            <pc:docMk/>
            <pc:sldMk cId="1350491150" sldId="277"/>
            <ac:spMk id="10" creationId="{0E8ED214-B610-43DF-9E98-6439D8024C3A}"/>
          </ac:spMkLst>
        </pc:spChg>
        <pc:graphicFrameChg chg="del">
          <ac:chgData name="Daniel Dubnikov" userId="022ec1a62f0e4076" providerId="LiveId" clId="{A3FE04F1-110E-4969-9A02-810F58A52919}" dt="2022-01-28T18:13:08.028" v="943" actId="478"/>
          <ac:graphicFrameMkLst>
            <pc:docMk/>
            <pc:sldMk cId="1350491150" sldId="277"/>
            <ac:graphicFrameMk id="4" creationId="{2059C6EA-DB9D-437B-AF7A-5DC94F442893}"/>
          </ac:graphicFrameMkLst>
        </pc:graphicFrameChg>
        <pc:graphicFrameChg chg="del">
          <ac:chgData name="Daniel Dubnikov" userId="022ec1a62f0e4076" providerId="LiveId" clId="{A3FE04F1-110E-4969-9A02-810F58A52919}" dt="2022-01-28T18:13:09.006" v="944" actId="478"/>
          <ac:graphicFrameMkLst>
            <pc:docMk/>
            <pc:sldMk cId="1350491150" sldId="277"/>
            <ac:graphicFrameMk id="5" creationId="{5FB53930-72F2-4741-BD04-989C003728DA}"/>
          </ac:graphicFrameMkLst>
        </pc:graphicFrameChg>
      </pc:sldChg>
      <pc:sldChg chg="modSp add mod modNotesTx">
        <pc:chgData name="Daniel Dubnikov" userId="022ec1a62f0e4076" providerId="LiveId" clId="{A3FE04F1-110E-4969-9A02-810F58A52919}" dt="2022-01-29T10:12:17.524" v="1510" actId="20577"/>
        <pc:sldMkLst>
          <pc:docMk/>
          <pc:sldMk cId="494631737" sldId="278"/>
        </pc:sldMkLst>
        <pc:spChg chg="mod">
          <ac:chgData name="Daniel Dubnikov" userId="022ec1a62f0e4076" providerId="LiveId" clId="{A3FE04F1-110E-4969-9A02-810F58A52919}" dt="2022-01-29T10:12:17.524" v="1510" actId="20577"/>
          <ac:spMkLst>
            <pc:docMk/>
            <pc:sldMk cId="494631737" sldId="278"/>
            <ac:spMk id="3" creationId="{5D7EAA3B-A438-4451-A68D-34B9FCA3FE5A}"/>
          </ac:spMkLst>
        </pc:spChg>
        <pc:spChg chg="mod">
          <ac:chgData name="Daniel Dubnikov" userId="022ec1a62f0e4076" providerId="LiveId" clId="{A3FE04F1-110E-4969-9A02-810F58A52919}" dt="2022-01-28T18:18:45.343" v="1159" actId="1076"/>
          <ac:spMkLst>
            <pc:docMk/>
            <pc:sldMk cId="494631737" sldId="278"/>
            <ac:spMk id="12" creationId="{00000000-0000-0000-0000-000000000000}"/>
          </ac:spMkLst>
        </pc:spChg>
        <pc:graphicFrameChg chg="mod modGraphic">
          <ac:chgData name="Daniel Dubnikov" userId="022ec1a62f0e4076" providerId="LiveId" clId="{A3FE04F1-110E-4969-9A02-810F58A52919}" dt="2022-01-28T18:21:06.553" v="1393" actId="207"/>
          <ac:graphicFrameMkLst>
            <pc:docMk/>
            <pc:sldMk cId="494631737" sldId="278"/>
            <ac:graphicFrameMk id="4" creationId="{5FD88625-9079-4DAC-8916-615C0833F1F9}"/>
          </ac:graphicFrameMkLst>
        </pc:graphicFrameChg>
        <pc:graphicFrameChg chg="mod">
          <ac:chgData name="Daniel Dubnikov" userId="022ec1a62f0e4076" providerId="LiveId" clId="{A3FE04F1-110E-4969-9A02-810F58A52919}" dt="2022-01-28T18:18:45.343" v="1159" actId="1076"/>
          <ac:graphicFrameMkLst>
            <pc:docMk/>
            <pc:sldMk cId="494631737" sldId="278"/>
            <ac:graphicFrameMk id="5" creationId="{453C64A1-1942-4578-9BDE-79CCCDE1DA3F}"/>
          </ac:graphicFrameMkLst>
        </pc:graphicFrameChg>
      </pc:sldChg>
      <pc:sldChg chg="add">
        <pc:chgData name="Daniel Dubnikov" userId="022ec1a62f0e4076" providerId="LiveId" clId="{A3FE04F1-110E-4969-9A02-810F58A52919}" dt="2022-01-29T10:12:08.786" v="1506"/>
        <pc:sldMkLst>
          <pc:docMk/>
          <pc:sldMk cId="591327922" sldId="279"/>
        </pc:sldMkLst>
      </pc:sldChg>
      <pc:sldChg chg="add">
        <pc:chgData name="Daniel Dubnikov" userId="022ec1a62f0e4076" providerId="LiveId" clId="{A3FE04F1-110E-4969-9A02-810F58A52919}" dt="2022-01-29T10:12:45.382" v="1513"/>
        <pc:sldMkLst>
          <pc:docMk/>
          <pc:sldMk cId="1719697692" sldId="280"/>
        </pc:sldMkLst>
      </pc:sldChg>
      <pc:sldChg chg="add del">
        <pc:chgData name="Daniel Dubnikov" userId="022ec1a62f0e4076" providerId="LiveId" clId="{A3FE04F1-110E-4969-9A02-810F58A52919}" dt="2022-01-29T10:12:43.388" v="1512" actId="47"/>
        <pc:sldMkLst>
          <pc:docMk/>
          <pc:sldMk cId="2896783269" sldId="280"/>
        </pc:sldMkLst>
      </pc:sldChg>
      <pc:sldChg chg="modSp add mod">
        <pc:chgData name="Daniel Dubnikov" userId="022ec1a62f0e4076" providerId="LiveId" clId="{A3FE04F1-110E-4969-9A02-810F58A52919}" dt="2022-01-29T10:17:08.702" v="1640" actId="2164"/>
        <pc:sldMkLst>
          <pc:docMk/>
          <pc:sldMk cId="1679676124" sldId="281"/>
        </pc:sldMkLst>
        <pc:spChg chg="mod">
          <ac:chgData name="Daniel Dubnikov" userId="022ec1a62f0e4076" providerId="LiveId" clId="{A3FE04F1-110E-4969-9A02-810F58A52919}" dt="2022-01-29T10:17:04.108" v="1639" actId="20577"/>
          <ac:spMkLst>
            <pc:docMk/>
            <pc:sldMk cId="1679676124" sldId="281"/>
            <ac:spMk id="3" creationId="{5D7EAA3B-A438-4451-A68D-34B9FCA3FE5A}"/>
          </ac:spMkLst>
        </pc:spChg>
        <pc:graphicFrameChg chg="mod modGraphic">
          <ac:chgData name="Daniel Dubnikov" userId="022ec1a62f0e4076" providerId="LiveId" clId="{A3FE04F1-110E-4969-9A02-810F58A52919}" dt="2022-01-29T10:17:08.702" v="1640" actId="2164"/>
          <ac:graphicFrameMkLst>
            <pc:docMk/>
            <pc:sldMk cId="1679676124" sldId="281"/>
            <ac:graphicFrameMk id="4" creationId="{2059C6EA-DB9D-437B-AF7A-5DC94F442893}"/>
          </ac:graphicFrameMkLst>
        </pc:graphicFrameChg>
      </pc:sldChg>
      <pc:sldChg chg="add">
        <pc:chgData name="Daniel Dubnikov" userId="022ec1a62f0e4076" providerId="LiveId" clId="{A3FE04F1-110E-4969-9A02-810F58A52919}" dt="2022-01-29T10:16:58.771" v="1637"/>
        <pc:sldMkLst>
          <pc:docMk/>
          <pc:sldMk cId="498492650" sldId="282"/>
        </pc:sldMkLst>
      </pc:sldChg>
      <pc:sldChg chg="add del modNotesTx">
        <pc:chgData name="Daniel Dubnikov" userId="022ec1a62f0e4076" providerId="LiveId" clId="{A3FE04F1-110E-4969-9A02-810F58A52919}" dt="2022-01-29T10:42:57.766" v="2177" actId="47"/>
        <pc:sldMkLst>
          <pc:docMk/>
          <pc:sldMk cId="2093629146" sldId="283"/>
        </pc:sldMkLst>
      </pc:sldChg>
      <pc:sldChg chg="delSp add mod delAnim">
        <pc:chgData name="Daniel Dubnikov" userId="022ec1a62f0e4076" providerId="LiveId" clId="{A3FE04F1-110E-4969-9A02-810F58A52919}" dt="2022-01-29T10:39:21.745" v="2176" actId="478"/>
        <pc:sldMkLst>
          <pc:docMk/>
          <pc:sldMk cId="4175120026" sldId="284"/>
        </pc:sldMkLst>
        <pc:picChg chg="del">
          <ac:chgData name="Daniel Dubnikov" userId="022ec1a62f0e4076" providerId="LiveId" clId="{A3FE04F1-110E-4969-9A02-810F58A52919}" dt="2022-01-29T10:39:21.745" v="2176" actId="478"/>
          <ac:picMkLst>
            <pc:docMk/>
            <pc:sldMk cId="4175120026" sldId="284"/>
            <ac:picMk id="10" creationId="{B78BE598-D70B-4DC9-B140-CDA98B6B9BD2}"/>
          </ac:picMkLst>
        </pc:picChg>
      </pc:sldChg>
      <pc:sldChg chg="delSp add mod delAnim">
        <pc:chgData name="Daniel Dubnikov" userId="022ec1a62f0e4076" providerId="LiveId" clId="{A3FE04F1-110E-4969-9A02-810F58A52919}" dt="2022-01-29T10:39:17.716" v="2174" actId="478"/>
        <pc:sldMkLst>
          <pc:docMk/>
          <pc:sldMk cId="1687162250" sldId="353"/>
        </pc:sldMkLst>
        <pc:picChg chg="del">
          <ac:chgData name="Daniel Dubnikov" userId="022ec1a62f0e4076" providerId="LiveId" clId="{A3FE04F1-110E-4969-9A02-810F58A52919}" dt="2022-01-29T10:39:17.716" v="2174" actId="478"/>
          <ac:picMkLst>
            <pc:docMk/>
            <pc:sldMk cId="1687162250" sldId="353"/>
            <ac:picMk id="8" creationId="{0DE89636-2284-4441-AD5A-D4B859CC0C96}"/>
          </ac:picMkLst>
        </pc:picChg>
      </pc:sldChg>
      <pc:sldChg chg="delSp add mod delAnim">
        <pc:chgData name="Daniel Dubnikov" userId="022ec1a62f0e4076" providerId="LiveId" clId="{A3FE04F1-110E-4969-9A02-810F58A52919}" dt="2022-01-29T10:39:19.575" v="2175" actId="478"/>
        <pc:sldMkLst>
          <pc:docMk/>
          <pc:sldMk cId="1020466729" sldId="354"/>
        </pc:sldMkLst>
        <pc:picChg chg="del">
          <ac:chgData name="Daniel Dubnikov" userId="022ec1a62f0e4076" providerId="LiveId" clId="{A3FE04F1-110E-4969-9A02-810F58A52919}" dt="2022-01-29T10:39:19.575" v="2175" actId="478"/>
          <ac:picMkLst>
            <pc:docMk/>
            <pc:sldMk cId="1020466729" sldId="354"/>
            <ac:picMk id="7" creationId="{2F52091A-EF39-4E5F-B51B-565985318F6F}"/>
          </ac:picMkLst>
        </pc:picChg>
      </pc:sldChg>
    </pc:docChg>
  </pc:docChgLst>
  <pc:docChgLst>
    <pc:chgData name="Daniel Dubnikov" userId="022ec1a62f0e4076" providerId="LiveId" clId="{47B3ED22-FBD3-47BF-9D99-25C552CDEB9C}"/>
    <pc:docChg chg="undo redo custSel addSld delSld modSld sldOrd">
      <pc:chgData name="Daniel Dubnikov" userId="022ec1a62f0e4076" providerId="LiveId" clId="{47B3ED22-FBD3-47BF-9D99-25C552CDEB9C}" dt="2022-02-01T22:12:34.530" v="2125" actId="20577"/>
      <pc:docMkLst>
        <pc:docMk/>
      </pc:docMkLst>
      <pc:sldChg chg="addSp modSp mod modNotesTx">
        <pc:chgData name="Daniel Dubnikov" userId="022ec1a62f0e4076" providerId="LiveId" clId="{47B3ED22-FBD3-47BF-9D99-25C552CDEB9C}" dt="2022-01-30T16:09:02.131" v="295" actId="1076"/>
        <pc:sldMkLst>
          <pc:docMk/>
          <pc:sldMk cId="891829280" sldId="256"/>
        </pc:sldMkLst>
        <pc:spChg chg="mod">
          <ac:chgData name="Daniel Dubnikov" userId="022ec1a62f0e4076" providerId="LiveId" clId="{47B3ED22-FBD3-47BF-9D99-25C552CDEB9C}" dt="2022-01-30T16:07:00.617" v="141" actId="1076"/>
          <ac:spMkLst>
            <pc:docMk/>
            <pc:sldMk cId="891829280" sldId="256"/>
            <ac:spMk id="2" creationId="{F9FC514A-F3CE-4347-BC37-C99DE35C2A77}"/>
          </ac:spMkLst>
        </pc:spChg>
        <pc:spChg chg="mod">
          <ac:chgData name="Daniel Dubnikov" userId="022ec1a62f0e4076" providerId="LiveId" clId="{47B3ED22-FBD3-47BF-9D99-25C552CDEB9C}" dt="2022-01-30T16:08:56.226" v="287" actId="20577"/>
          <ac:spMkLst>
            <pc:docMk/>
            <pc:sldMk cId="891829280" sldId="256"/>
            <ac:spMk id="10" creationId="{A21AE8B7-6B24-4EA2-B857-FD9B6C677390}"/>
          </ac:spMkLst>
        </pc:spChg>
        <pc:spChg chg="mod">
          <ac:chgData name="Daniel Dubnikov" userId="022ec1a62f0e4076" providerId="LiveId" clId="{47B3ED22-FBD3-47BF-9D99-25C552CDEB9C}" dt="2022-01-30T16:08:57.312" v="290" actId="20577"/>
          <ac:spMkLst>
            <pc:docMk/>
            <pc:sldMk cId="891829280" sldId="256"/>
            <ac:spMk id="11" creationId="{D4B8C336-4332-40EE-AEE0-6612698E0835}"/>
          </ac:spMkLst>
        </pc:spChg>
        <pc:spChg chg="mod">
          <ac:chgData name="Daniel Dubnikov" userId="022ec1a62f0e4076" providerId="LiveId" clId="{47B3ED22-FBD3-47BF-9D99-25C552CDEB9C}" dt="2022-01-30T16:08:58.801" v="294" actId="20577"/>
          <ac:spMkLst>
            <pc:docMk/>
            <pc:sldMk cId="891829280" sldId="256"/>
            <ac:spMk id="12" creationId="{C91F1CFB-60F7-4C60-A00F-73AD6BAEB6D2}"/>
          </ac:spMkLst>
        </pc:spChg>
        <pc:spChg chg="add mod">
          <ac:chgData name="Daniel Dubnikov" userId="022ec1a62f0e4076" providerId="LiveId" clId="{47B3ED22-FBD3-47BF-9D99-25C552CDEB9C}" dt="2022-01-30T16:08:00.046" v="252" actId="1076"/>
          <ac:spMkLst>
            <pc:docMk/>
            <pc:sldMk cId="891829280" sldId="256"/>
            <ac:spMk id="15" creationId="{A54160D8-E1A7-417E-BE34-E75E5F7EBB70}"/>
          </ac:spMkLst>
        </pc:spChg>
        <pc:picChg chg="mod">
          <ac:chgData name="Daniel Dubnikov" userId="022ec1a62f0e4076" providerId="LiveId" clId="{47B3ED22-FBD3-47BF-9D99-25C552CDEB9C}" dt="2022-01-30T16:07:07.797" v="170" actId="1035"/>
          <ac:picMkLst>
            <pc:docMk/>
            <pc:sldMk cId="891829280" sldId="256"/>
            <ac:picMk id="4" creationId="{26622ACD-CF5C-4F4D-9A3C-D8827AC8E75C}"/>
          </ac:picMkLst>
        </pc:picChg>
        <pc:picChg chg="mod">
          <ac:chgData name="Daniel Dubnikov" userId="022ec1a62f0e4076" providerId="LiveId" clId="{47B3ED22-FBD3-47BF-9D99-25C552CDEB9C}" dt="2022-01-30T16:07:07.797" v="170" actId="1035"/>
          <ac:picMkLst>
            <pc:docMk/>
            <pc:sldMk cId="891829280" sldId="256"/>
            <ac:picMk id="5" creationId="{72311F19-4E10-42FD-8C73-BFEE3F54CC16}"/>
          </ac:picMkLst>
        </pc:picChg>
        <pc:picChg chg="mod">
          <ac:chgData name="Daniel Dubnikov" userId="022ec1a62f0e4076" providerId="LiveId" clId="{47B3ED22-FBD3-47BF-9D99-25C552CDEB9C}" dt="2022-01-30T16:07:40.174" v="233" actId="1076"/>
          <ac:picMkLst>
            <pc:docMk/>
            <pc:sldMk cId="891829280" sldId="256"/>
            <ac:picMk id="6" creationId="{9C5F1625-09A5-4580-873F-1A2173AE3C93}"/>
          </ac:picMkLst>
        </pc:picChg>
        <pc:picChg chg="mod">
          <ac:chgData name="Daniel Dubnikov" userId="022ec1a62f0e4076" providerId="LiveId" clId="{47B3ED22-FBD3-47BF-9D99-25C552CDEB9C}" dt="2022-01-30T16:07:37.703" v="232" actId="1076"/>
          <ac:picMkLst>
            <pc:docMk/>
            <pc:sldMk cId="891829280" sldId="256"/>
            <ac:picMk id="8" creationId="{D3EE2669-14F0-4193-A7EA-1FB475AC4073}"/>
          </ac:picMkLst>
        </pc:picChg>
        <pc:picChg chg="mod">
          <ac:chgData name="Daniel Dubnikov" userId="022ec1a62f0e4076" providerId="LiveId" clId="{47B3ED22-FBD3-47BF-9D99-25C552CDEB9C}" dt="2022-01-30T16:07:07.797" v="170" actId="1035"/>
          <ac:picMkLst>
            <pc:docMk/>
            <pc:sldMk cId="891829280" sldId="256"/>
            <ac:picMk id="9" creationId="{C632F5A9-9065-4BB8-80B5-FE774DA52298}"/>
          </ac:picMkLst>
        </pc:picChg>
        <pc:picChg chg="mod">
          <ac:chgData name="Daniel Dubnikov" userId="022ec1a62f0e4076" providerId="LiveId" clId="{47B3ED22-FBD3-47BF-9D99-25C552CDEB9C}" dt="2022-01-30T16:08:55.442" v="285" actId="1076"/>
          <ac:picMkLst>
            <pc:docMk/>
            <pc:sldMk cId="891829280" sldId="256"/>
            <ac:picMk id="13" creationId="{DC7560C1-D02A-4BF6-8A58-11A74DE3AD23}"/>
          </ac:picMkLst>
        </pc:picChg>
        <pc:picChg chg="mod">
          <ac:chgData name="Daniel Dubnikov" userId="022ec1a62f0e4076" providerId="LiveId" clId="{47B3ED22-FBD3-47BF-9D99-25C552CDEB9C}" dt="2022-01-30T16:09:02.131" v="295" actId="1076"/>
          <ac:picMkLst>
            <pc:docMk/>
            <pc:sldMk cId="891829280" sldId="256"/>
            <ac:picMk id="14" creationId="{73D0CEF3-9C62-4927-9158-0657690B4273}"/>
          </ac:picMkLst>
        </pc:picChg>
        <pc:picChg chg="add mod">
          <ac:chgData name="Daniel Dubnikov" userId="022ec1a62f0e4076" providerId="LiveId" clId="{47B3ED22-FBD3-47BF-9D99-25C552CDEB9C}" dt="2022-01-30T16:08:58.056" v="292" actId="1035"/>
          <ac:picMkLst>
            <pc:docMk/>
            <pc:sldMk cId="891829280" sldId="256"/>
            <ac:picMk id="16" creationId="{595C52DA-8A57-43C2-825C-DBB43BF79C80}"/>
          </ac:picMkLst>
        </pc:picChg>
      </pc:sldChg>
      <pc:sldChg chg="modSp mod">
        <pc:chgData name="Daniel Dubnikov" userId="022ec1a62f0e4076" providerId="LiveId" clId="{47B3ED22-FBD3-47BF-9D99-25C552CDEB9C}" dt="2022-02-01T22:12:34.530" v="2125" actId="20577"/>
        <pc:sldMkLst>
          <pc:docMk/>
          <pc:sldMk cId="2235669427" sldId="257"/>
        </pc:sldMkLst>
        <pc:spChg chg="mod">
          <ac:chgData name="Daniel Dubnikov" userId="022ec1a62f0e4076" providerId="LiveId" clId="{47B3ED22-FBD3-47BF-9D99-25C552CDEB9C}" dt="2022-02-01T22:12:34.530" v="2125" actId="20577"/>
          <ac:spMkLst>
            <pc:docMk/>
            <pc:sldMk cId="2235669427" sldId="257"/>
            <ac:spMk id="3" creationId="{5D7EAA3B-A438-4451-A68D-34B9FCA3FE5A}"/>
          </ac:spMkLst>
        </pc:spChg>
      </pc:sldChg>
      <pc:sldChg chg="addSp modSp mod ord modNotesTx">
        <pc:chgData name="Daniel Dubnikov" userId="022ec1a62f0e4076" providerId="LiveId" clId="{47B3ED22-FBD3-47BF-9D99-25C552CDEB9C}" dt="2022-02-01T21:31:05.258" v="672" actId="20577"/>
        <pc:sldMkLst>
          <pc:docMk/>
          <pc:sldMk cId="4058559282" sldId="258"/>
        </pc:sldMkLst>
        <pc:spChg chg="mod">
          <ac:chgData name="Daniel Dubnikov" userId="022ec1a62f0e4076" providerId="LiveId" clId="{47B3ED22-FBD3-47BF-9D99-25C552CDEB9C}" dt="2022-02-01T21:30:08.170" v="669" actId="5793"/>
          <ac:spMkLst>
            <pc:docMk/>
            <pc:sldMk cId="4058559282" sldId="258"/>
            <ac:spMk id="3" creationId="{5D7EAA3B-A438-4451-A68D-34B9FCA3FE5A}"/>
          </ac:spMkLst>
        </pc:spChg>
        <pc:spChg chg="add mod">
          <ac:chgData name="Daniel Dubnikov" userId="022ec1a62f0e4076" providerId="LiveId" clId="{47B3ED22-FBD3-47BF-9D99-25C552CDEB9C}" dt="2022-02-01T21:30:25.367" v="671" actId="1076"/>
          <ac:spMkLst>
            <pc:docMk/>
            <pc:sldMk cId="4058559282" sldId="258"/>
            <ac:spMk id="5" creationId="{06A2F8B8-BB51-4573-96EB-C11AA15E946A}"/>
          </ac:spMkLst>
        </pc:spChg>
        <pc:spChg chg="add mod">
          <ac:chgData name="Daniel Dubnikov" userId="022ec1a62f0e4076" providerId="LiveId" clId="{47B3ED22-FBD3-47BF-9D99-25C552CDEB9C}" dt="2022-02-01T21:30:25.367" v="671" actId="1076"/>
          <ac:spMkLst>
            <pc:docMk/>
            <pc:sldMk cId="4058559282" sldId="258"/>
            <ac:spMk id="6" creationId="{87AFA865-AA7C-468F-9E11-8141CE9C3DD5}"/>
          </ac:spMkLst>
        </pc:spChg>
        <pc:spChg chg="add mod">
          <ac:chgData name="Daniel Dubnikov" userId="022ec1a62f0e4076" providerId="LiveId" clId="{47B3ED22-FBD3-47BF-9D99-25C552CDEB9C}" dt="2022-02-01T21:30:25.367" v="671" actId="1076"/>
          <ac:spMkLst>
            <pc:docMk/>
            <pc:sldMk cId="4058559282" sldId="258"/>
            <ac:spMk id="7" creationId="{826B8610-0CF8-45A5-ABF3-FBD1E27CBCB5}"/>
          </ac:spMkLst>
        </pc:spChg>
        <pc:graphicFrameChg chg="modGraphic">
          <ac:chgData name="Daniel Dubnikov" userId="022ec1a62f0e4076" providerId="LiveId" clId="{47B3ED22-FBD3-47BF-9D99-25C552CDEB9C}" dt="2022-02-01T21:31:05.258" v="672" actId="20577"/>
          <ac:graphicFrameMkLst>
            <pc:docMk/>
            <pc:sldMk cId="4058559282" sldId="258"/>
            <ac:graphicFrameMk id="4" creationId="{5FD88625-9079-4DAC-8916-615C0833F1F9}"/>
          </ac:graphicFrameMkLst>
        </pc:graphicFrameChg>
        <pc:cxnChg chg="add mod">
          <ac:chgData name="Daniel Dubnikov" userId="022ec1a62f0e4076" providerId="LiveId" clId="{47B3ED22-FBD3-47BF-9D99-25C552CDEB9C}" dt="2022-02-01T21:30:25.367" v="671" actId="1076"/>
          <ac:cxnSpMkLst>
            <pc:docMk/>
            <pc:sldMk cId="4058559282" sldId="258"/>
            <ac:cxnSpMk id="8" creationId="{1C2321DD-60EF-4BE1-8B99-9DC63068DA28}"/>
          </ac:cxnSpMkLst>
        </pc:cxnChg>
        <pc:cxnChg chg="add mod">
          <ac:chgData name="Daniel Dubnikov" userId="022ec1a62f0e4076" providerId="LiveId" clId="{47B3ED22-FBD3-47BF-9D99-25C552CDEB9C}" dt="2022-02-01T21:30:25.367" v="671" actId="1076"/>
          <ac:cxnSpMkLst>
            <pc:docMk/>
            <pc:sldMk cId="4058559282" sldId="258"/>
            <ac:cxnSpMk id="9" creationId="{043802E3-FD19-4AEC-AEFD-5271A39F278C}"/>
          </ac:cxnSpMkLst>
        </pc:cxnChg>
      </pc:sldChg>
      <pc:sldChg chg="addSp delSp modSp del mod">
        <pc:chgData name="Daniel Dubnikov" userId="022ec1a62f0e4076" providerId="LiveId" clId="{47B3ED22-FBD3-47BF-9D99-25C552CDEB9C}" dt="2022-02-01T22:04:04.456" v="1541" actId="47"/>
        <pc:sldMkLst>
          <pc:docMk/>
          <pc:sldMk cId="1189982938" sldId="261"/>
        </pc:sldMkLst>
        <pc:spChg chg="mod">
          <ac:chgData name="Daniel Dubnikov" userId="022ec1a62f0e4076" providerId="LiveId" clId="{47B3ED22-FBD3-47BF-9D99-25C552CDEB9C}" dt="2022-02-01T21:59:06.147" v="1316" actId="20577"/>
          <ac:spMkLst>
            <pc:docMk/>
            <pc:sldMk cId="1189982938" sldId="261"/>
            <ac:spMk id="2" creationId="{1386A141-3BE7-4DE1-8784-13787D4B8DDF}"/>
          </ac:spMkLst>
        </pc:spChg>
        <pc:spChg chg="del mod">
          <ac:chgData name="Daniel Dubnikov" userId="022ec1a62f0e4076" providerId="LiveId" clId="{47B3ED22-FBD3-47BF-9D99-25C552CDEB9C}" dt="2022-02-01T22:00:56.882" v="1320" actId="478"/>
          <ac:spMkLst>
            <pc:docMk/>
            <pc:sldMk cId="1189982938" sldId="261"/>
            <ac:spMk id="3" creationId="{5D7EAA3B-A438-4451-A68D-34B9FCA3FE5A}"/>
          </ac:spMkLst>
        </pc:spChg>
        <pc:spChg chg="add mod">
          <ac:chgData name="Daniel Dubnikov" userId="022ec1a62f0e4076" providerId="LiveId" clId="{47B3ED22-FBD3-47BF-9D99-25C552CDEB9C}" dt="2022-02-01T22:00:56.882" v="1320" actId="478"/>
          <ac:spMkLst>
            <pc:docMk/>
            <pc:sldMk cId="1189982938" sldId="261"/>
            <ac:spMk id="5" creationId="{B48366E2-DA3E-490B-BD9E-D3642E9D490F}"/>
          </ac:spMkLst>
        </pc:spChg>
        <pc:grpChg chg="del">
          <ac:chgData name="Daniel Dubnikov" userId="022ec1a62f0e4076" providerId="LiveId" clId="{47B3ED22-FBD3-47BF-9D99-25C552CDEB9C}" dt="2022-02-01T22:00:52.200" v="1318" actId="478"/>
          <ac:grpSpMkLst>
            <pc:docMk/>
            <pc:sldMk cId="1189982938" sldId="261"/>
            <ac:grpSpMk id="27" creationId="{00000000-0000-0000-0000-000000000000}"/>
          </ac:grpSpMkLst>
        </pc:grpChg>
      </pc:sldChg>
      <pc:sldChg chg="modSp mod ord modNotesTx">
        <pc:chgData name="Daniel Dubnikov" userId="022ec1a62f0e4076" providerId="LiveId" clId="{47B3ED22-FBD3-47BF-9D99-25C552CDEB9C}" dt="2022-02-01T22:08:40.610" v="2082" actId="20577"/>
        <pc:sldMkLst>
          <pc:docMk/>
          <pc:sldMk cId="1176586368" sldId="264"/>
        </pc:sldMkLst>
        <pc:spChg chg="mod">
          <ac:chgData name="Daniel Dubnikov" userId="022ec1a62f0e4076" providerId="LiveId" clId="{47B3ED22-FBD3-47BF-9D99-25C552CDEB9C}" dt="2022-02-01T22:08:40.610" v="2082" actId="20577"/>
          <ac:spMkLst>
            <pc:docMk/>
            <pc:sldMk cId="1176586368" sldId="264"/>
            <ac:spMk id="3" creationId="{5D7EAA3B-A438-4451-A68D-34B9FCA3FE5A}"/>
          </ac:spMkLst>
        </pc:spChg>
      </pc:sldChg>
      <pc:sldChg chg="modSp mod ord modNotesTx">
        <pc:chgData name="Daniel Dubnikov" userId="022ec1a62f0e4076" providerId="LiveId" clId="{47B3ED22-FBD3-47BF-9D99-25C552CDEB9C}" dt="2022-02-01T22:03:56.813" v="1539"/>
        <pc:sldMkLst>
          <pc:docMk/>
          <pc:sldMk cId="3479392560" sldId="267"/>
        </pc:sldMkLst>
        <pc:spChg chg="mod">
          <ac:chgData name="Daniel Dubnikov" userId="022ec1a62f0e4076" providerId="LiveId" clId="{47B3ED22-FBD3-47BF-9D99-25C552CDEB9C}" dt="2022-02-01T22:03:52.631" v="1537" actId="20577"/>
          <ac:spMkLst>
            <pc:docMk/>
            <pc:sldMk cId="3479392560" sldId="267"/>
            <ac:spMk id="2" creationId="{1386A141-3BE7-4DE1-8784-13787D4B8DDF}"/>
          </ac:spMkLst>
        </pc:spChg>
      </pc:sldChg>
      <pc:sldChg chg="modSp mod">
        <pc:chgData name="Daniel Dubnikov" userId="022ec1a62f0e4076" providerId="LiveId" clId="{47B3ED22-FBD3-47BF-9D99-25C552CDEB9C}" dt="2022-02-01T22:09:24.130" v="2086" actId="20577"/>
        <pc:sldMkLst>
          <pc:docMk/>
          <pc:sldMk cId="3172919617" sldId="269"/>
        </pc:sldMkLst>
        <pc:spChg chg="mod">
          <ac:chgData name="Daniel Dubnikov" userId="022ec1a62f0e4076" providerId="LiveId" clId="{47B3ED22-FBD3-47BF-9D99-25C552CDEB9C}" dt="2022-02-01T22:09:24.130" v="2086" actId="20577"/>
          <ac:spMkLst>
            <pc:docMk/>
            <pc:sldMk cId="3172919617" sldId="269"/>
            <ac:spMk id="3" creationId="{5D7EAA3B-A438-4451-A68D-34B9FCA3FE5A}"/>
          </ac:spMkLst>
        </pc:spChg>
      </pc:sldChg>
      <pc:sldChg chg="addSp delSp modSp mod modNotesTx">
        <pc:chgData name="Daniel Dubnikov" userId="022ec1a62f0e4076" providerId="LiveId" clId="{47B3ED22-FBD3-47BF-9D99-25C552CDEB9C}" dt="2022-02-01T21:57:47.382" v="1307" actId="478"/>
        <pc:sldMkLst>
          <pc:docMk/>
          <pc:sldMk cId="3885380635" sldId="270"/>
        </pc:sldMkLst>
        <pc:spChg chg="del mod">
          <ac:chgData name="Daniel Dubnikov" userId="022ec1a62f0e4076" providerId="LiveId" clId="{47B3ED22-FBD3-47BF-9D99-25C552CDEB9C}" dt="2022-02-01T21:57:47.382" v="1307" actId="478"/>
          <ac:spMkLst>
            <pc:docMk/>
            <pc:sldMk cId="3885380635" sldId="270"/>
            <ac:spMk id="2" creationId="{1386A141-3BE7-4DE1-8784-13787D4B8DDF}"/>
          </ac:spMkLst>
        </pc:spChg>
        <pc:spChg chg="del">
          <ac:chgData name="Daniel Dubnikov" userId="022ec1a62f0e4076" providerId="LiveId" clId="{47B3ED22-FBD3-47BF-9D99-25C552CDEB9C}" dt="2022-02-01T21:57:29.548" v="1301" actId="478"/>
          <ac:spMkLst>
            <pc:docMk/>
            <pc:sldMk cId="3885380635" sldId="270"/>
            <ac:spMk id="3" creationId="{5D7EAA3B-A438-4451-A68D-34B9FCA3FE5A}"/>
          </ac:spMkLst>
        </pc:spChg>
        <pc:spChg chg="mod">
          <ac:chgData name="Daniel Dubnikov" userId="022ec1a62f0e4076" providerId="LiveId" clId="{47B3ED22-FBD3-47BF-9D99-25C552CDEB9C}" dt="2022-02-01T21:57:43.510" v="1305" actId="1076"/>
          <ac:spMkLst>
            <pc:docMk/>
            <pc:sldMk cId="3885380635" sldId="270"/>
            <ac:spMk id="5" creationId="{E935BDF0-6DFD-4EA8-82A1-E789FAA0A48F}"/>
          </ac:spMkLst>
        </pc:spChg>
        <pc:spChg chg="mod">
          <ac:chgData name="Daniel Dubnikov" userId="022ec1a62f0e4076" providerId="LiveId" clId="{47B3ED22-FBD3-47BF-9D99-25C552CDEB9C}" dt="2022-02-01T21:57:43.510" v="1305" actId="1076"/>
          <ac:spMkLst>
            <pc:docMk/>
            <pc:sldMk cId="3885380635" sldId="270"/>
            <ac:spMk id="6" creationId="{5C365C0F-205B-4178-858D-A27D659206CF}"/>
          </ac:spMkLst>
        </pc:spChg>
        <pc:spChg chg="mod">
          <ac:chgData name="Daniel Dubnikov" userId="022ec1a62f0e4076" providerId="LiveId" clId="{47B3ED22-FBD3-47BF-9D99-25C552CDEB9C}" dt="2022-02-01T21:57:43.510" v="1305" actId="1076"/>
          <ac:spMkLst>
            <pc:docMk/>
            <pc:sldMk cId="3885380635" sldId="270"/>
            <ac:spMk id="7" creationId="{11C36B50-FDDC-4D7E-9D18-C4DECFB0C964}"/>
          </ac:spMkLst>
        </pc:spChg>
        <pc:spChg chg="mod">
          <ac:chgData name="Daniel Dubnikov" userId="022ec1a62f0e4076" providerId="LiveId" clId="{47B3ED22-FBD3-47BF-9D99-25C552CDEB9C}" dt="2022-02-01T21:57:43.510" v="1305" actId="1076"/>
          <ac:spMkLst>
            <pc:docMk/>
            <pc:sldMk cId="3885380635" sldId="270"/>
            <ac:spMk id="8" creationId="{0A0A5AB5-96F1-4EAD-8BF6-3196B61D17F8}"/>
          </ac:spMkLst>
        </pc:spChg>
        <pc:spChg chg="mod">
          <ac:chgData name="Daniel Dubnikov" userId="022ec1a62f0e4076" providerId="LiveId" clId="{47B3ED22-FBD3-47BF-9D99-25C552CDEB9C}" dt="2022-02-01T21:57:43.510" v="1305" actId="1076"/>
          <ac:spMkLst>
            <pc:docMk/>
            <pc:sldMk cId="3885380635" sldId="270"/>
            <ac:spMk id="9" creationId="{201CCD70-B621-43F3-9630-5493B5DD21A2}"/>
          </ac:spMkLst>
        </pc:spChg>
        <pc:spChg chg="add del mod">
          <ac:chgData name="Daniel Dubnikov" userId="022ec1a62f0e4076" providerId="LiveId" clId="{47B3ED22-FBD3-47BF-9D99-25C552CDEB9C}" dt="2022-02-01T21:57:30.292" v="1302" actId="478"/>
          <ac:spMkLst>
            <pc:docMk/>
            <pc:sldMk cId="3885380635" sldId="270"/>
            <ac:spMk id="16" creationId="{0D301AAC-C1FD-4583-A296-912FA4BF6C80}"/>
          </ac:spMkLst>
        </pc:spChg>
        <pc:graphicFrameChg chg="del">
          <ac:chgData name="Daniel Dubnikov" userId="022ec1a62f0e4076" providerId="LiveId" clId="{47B3ED22-FBD3-47BF-9D99-25C552CDEB9C}" dt="2022-02-01T21:57:32.071" v="1303" actId="478"/>
          <ac:graphicFrameMkLst>
            <pc:docMk/>
            <pc:sldMk cId="3885380635" sldId="270"/>
            <ac:graphicFrameMk id="4" creationId="{5FD88625-9079-4DAC-8916-615C0833F1F9}"/>
          </ac:graphicFrameMkLst>
        </pc:graphicFrameChg>
        <pc:cxnChg chg="mod">
          <ac:chgData name="Daniel Dubnikov" userId="022ec1a62f0e4076" providerId="LiveId" clId="{47B3ED22-FBD3-47BF-9D99-25C552CDEB9C}" dt="2022-02-01T21:57:43.510" v="1305" actId="1076"/>
          <ac:cxnSpMkLst>
            <pc:docMk/>
            <pc:sldMk cId="3885380635" sldId="270"/>
            <ac:cxnSpMk id="10" creationId="{99AE2F02-C753-41B4-A157-981D766B48EC}"/>
          </ac:cxnSpMkLst>
        </pc:cxnChg>
        <pc:cxnChg chg="mod">
          <ac:chgData name="Daniel Dubnikov" userId="022ec1a62f0e4076" providerId="LiveId" clId="{47B3ED22-FBD3-47BF-9D99-25C552CDEB9C}" dt="2022-02-01T21:57:43.510" v="1305" actId="1076"/>
          <ac:cxnSpMkLst>
            <pc:docMk/>
            <pc:sldMk cId="3885380635" sldId="270"/>
            <ac:cxnSpMk id="11" creationId="{D7F7090B-999B-41CF-A2C3-0B688E040E63}"/>
          </ac:cxnSpMkLst>
        </pc:cxnChg>
        <pc:cxnChg chg="mod">
          <ac:chgData name="Daniel Dubnikov" userId="022ec1a62f0e4076" providerId="LiveId" clId="{47B3ED22-FBD3-47BF-9D99-25C552CDEB9C}" dt="2022-02-01T21:57:43.510" v="1305" actId="1076"/>
          <ac:cxnSpMkLst>
            <pc:docMk/>
            <pc:sldMk cId="3885380635" sldId="270"/>
            <ac:cxnSpMk id="12" creationId="{3AE77748-FE67-450F-BACA-F3DA2A8710B4}"/>
          </ac:cxnSpMkLst>
        </pc:cxnChg>
        <pc:cxnChg chg="mod">
          <ac:chgData name="Daniel Dubnikov" userId="022ec1a62f0e4076" providerId="LiveId" clId="{47B3ED22-FBD3-47BF-9D99-25C552CDEB9C}" dt="2022-02-01T21:57:43.510" v="1305" actId="1076"/>
          <ac:cxnSpMkLst>
            <pc:docMk/>
            <pc:sldMk cId="3885380635" sldId="270"/>
            <ac:cxnSpMk id="13" creationId="{A6B4268E-6BF2-4EA1-BB7E-8D0741E6C372}"/>
          </ac:cxnSpMkLst>
        </pc:cxnChg>
        <pc:cxnChg chg="mod">
          <ac:chgData name="Daniel Dubnikov" userId="022ec1a62f0e4076" providerId="LiveId" clId="{47B3ED22-FBD3-47BF-9D99-25C552CDEB9C}" dt="2022-02-01T21:57:43.510" v="1305" actId="1076"/>
          <ac:cxnSpMkLst>
            <pc:docMk/>
            <pc:sldMk cId="3885380635" sldId="270"/>
            <ac:cxnSpMk id="14" creationId="{D699C953-DF7D-41F2-9F93-450465EF2FCA}"/>
          </ac:cxnSpMkLst>
        </pc:cxnChg>
      </pc:sldChg>
      <pc:sldChg chg="modSp del mod modNotesTx">
        <pc:chgData name="Daniel Dubnikov" userId="022ec1a62f0e4076" providerId="LiveId" clId="{47B3ED22-FBD3-47BF-9D99-25C552CDEB9C}" dt="2022-02-01T22:08:49.664" v="2083" actId="47"/>
        <pc:sldMkLst>
          <pc:docMk/>
          <pc:sldMk cId="3217132434" sldId="271"/>
        </pc:sldMkLst>
        <pc:spChg chg="mod">
          <ac:chgData name="Daniel Dubnikov" userId="022ec1a62f0e4076" providerId="LiveId" clId="{47B3ED22-FBD3-47BF-9D99-25C552CDEB9C}" dt="2022-01-30T16:26:19.064" v="531" actId="20577"/>
          <ac:spMkLst>
            <pc:docMk/>
            <pc:sldMk cId="3217132434" sldId="271"/>
            <ac:spMk id="3" creationId="{5D7EAA3B-A438-4451-A68D-34B9FCA3FE5A}"/>
          </ac:spMkLst>
        </pc:spChg>
      </pc:sldChg>
      <pc:sldChg chg="modSp mod">
        <pc:chgData name="Daniel Dubnikov" userId="022ec1a62f0e4076" providerId="LiveId" clId="{47B3ED22-FBD3-47BF-9D99-25C552CDEB9C}" dt="2022-02-01T22:09:15.241" v="2085" actId="2710"/>
        <pc:sldMkLst>
          <pc:docMk/>
          <pc:sldMk cId="666098401" sldId="273"/>
        </pc:sldMkLst>
        <pc:spChg chg="mod">
          <ac:chgData name="Daniel Dubnikov" userId="022ec1a62f0e4076" providerId="LiveId" clId="{47B3ED22-FBD3-47BF-9D99-25C552CDEB9C}" dt="2022-02-01T22:09:15.241" v="2085" actId="2710"/>
          <ac:spMkLst>
            <pc:docMk/>
            <pc:sldMk cId="666098401" sldId="273"/>
            <ac:spMk id="3" creationId="{5D7EAA3B-A438-4451-A68D-34B9FCA3FE5A}"/>
          </ac:spMkLst>
        </pc:spChg>
      </pc:sldChg>
      <pc:sldChg chg="modSp mod">
        <pc:chgData name="Daniel Dubnikov" userId="022ec1a62f0e4076" providerId="LiveId" clId="{47B3ED22-FBD3-47BF-9D99-25C552CDEB9C}" dt="2022-02-01T22:10:00.638" v="2089" actId="20577"/>
        <pc:sldMkLst>
          <pc:docMk/>
          <pc:sldMk cId="846674729" sldId="274"/>
        </pc:sldMkLst>
        <pc:spChg chg="mod">
          <ac:chgData name="Daniel Dubnikov" userId="022ec1a62f0e4076" providerId="LiveId" clId="{47B3ED22-FBD3-47BF-9D99-25C552CDEB9C}" dt="2022-02-01T22:09:57.483" v="2088" actId="20577"/>
          <ac:spMkLst>
            <pc:docMk/>
            <pc:sldMk cId="846674729" sldId="274"/>
            <ac:spMk id="2" creationId="{1386A141-3BE7-4DE1-8784-13787D4B8DDF}"/>
          </ac:spMkLst>
        </pc:spChg>
        <pc:spChg chg="mod">
          <ac:chgData name="Daniel Dubnikov" userId="022ec1a62f0e4076" providerId="LiveId" clId="{47B3ED22-FBD3-47BF-9D99-25C552CDEB9C}" dt="2022-02-01T22:10:00.638" v="2089" actId="20577"/>
          <ac:spMkLst>
            <pc:docMk/>
            <pc:sldMk cId="846674729" sldId="274"/>
            <ac:spMk id="3" creationId="{5D7EAA3B-A438-4451-A68D-34B9FCA3FE5A}"/>
          </ac:spMkLst>
        </pc:spChg>
      </pc:sldChg>
      <pc:sldChg chg="modSp mod modNotesTx">
        <pc:chgData name="Daniel Dubnikov" userId="022ec1a62f0e4076" providerId="LiveId" clId="{47B3ED22-FBD3-47BF-9D99-25C552CDEB9C}" dt="2022-02-01T22:10:57.123" v="2093" actId="20577"/>
        <pc:sldMkLst>
          <pc:docMk/>
          <pc:sldMk cId="1268444011" sldId="275"/>
        </pc:sldMkLst>
        <pc:spChg chg="mod">
          <ac:chgData name="Daniel Dubnikov" userId="022ec1a62f0e4076" providerId="LiveId" clId="{47B3ED22-FBD3-47BF-9D99-25C552CDEB9C}" dt="2022-02-01T22:10:08.125" v="2091" actId="20577"/>
          <ac:spMkLst>
            <pc:docMk/>
            <pc:sldMk cId="1268444011" sldId="275"/>
            <ac:spMk id="2" creationId="{1386A141-3BE7-4DE1-8784-13787D4B8DDF}"/>
          </ac:spMkLst>
        </pc:spChg>
        <pc:spChg chg="mod">
          <ac:chgData name="Daniel Dubnikov" userId="022ec1a62f0e4076" providerId="LiveId" clId="{47B3ED22-FBD3-47BF-9D99-25C552CDEB9C}" dt="2022-02-01T22:10:57.123" v="2093" actId="20577"/>
          <ac:spMkLst>
            <pc:docMk/>
            <pc:sldMk cId="1268444011" sldId="275"/>
            <ac:spMk id="3" creationId="{5D7EAA3B-A438-4451-A68D-34B9FCA3FE5A}"/>
          </ac:spMkLst>
        </pc:spChg>
      </pc:sldChg>
      <pc:sldChg chg="delSp modSp mod modNotesTx">
        <pc:chgData name="Daniel Dubnikov" userId="022ec1a62f0e4076" providerId="LiveId" clId="{47B3ED22-FBD3-47BF-9D99-25C552CDEB9C}" dt="2022-02-01T21:40:17.131" v="970" actId="20577"/>
        <pc:sldMkLst>
          <pc:docMk/>
          <pc:sldMk cId="494631737" sldId="278"/>
        </pc:sldMkLst>
        <pc:spChg chg="mod">
          <ac:chgData name="Daniel Dubnikov" userId="022ec1a62f0e4076" providerId="LiveId" clId="{47B3ED22-FBD3-47BF-9D99-25C552CDEB9C}" dt="2022-02-01T21:39:41.947" v="963" actId="20577"/>
          <ac:spMkLst>
            <pc:docMk/>
            <pc:sldMk cId="494631737" sldId="278"/>
            <ac:spMk id="3" creationId="{5D7EAA3B-A438-4451-A68D-34B9FCA3FE5A}"/>
          </ac:spMkLst>
        </pc:spChg>
        <pc:spChg chg="del">
          <ac:chgData name="Daniel Dubnikov" userId="022ec1a62f0e4076" providerId="LiveId" clId="{47B3ED22-FBD3-47BF-9D99-25C552CDEB9C}" dt="2022-02-01T21:31:21.472" v="675" actId="478"/>
          <ac:spMkLst>
            <pc:docMk/>
            <pc:sldMk cId="494631737" sldId="278"/>
            <ac:spMk id="8" creationId="{00000000-0000-0000-0000-000000000000}"/>
          </ac:spMkLst>
        </pc:spChg>
        <pc:spChg chg="del">
          <ac:chgData name="Daniel Dubnikov" userId="022ec1a62f0e4076" providerId="LiveId" clId="{47B3ED22-FBD3-47BF-9D99-25C552CDEB9C}" dt="2022-02-01T21:31:20.639" v="674" actId="478"/>
          <ac:spMkLst>
            <pc:docMk/>
            <pc:sldMk cId="494631737" sldId="278"/>
            <ac:spMk id="12" creationId="{00000000-0000-0000-0000-000000000000}"/>
          </ac:spMkLst>
        </pc:spChg>
        <pc:graphicFrameChg chg="modGraphic">
          <ac:chgData name="Daniel Dubnikov" userId="022ec1a62f0e4076" providerId="LiveId" clId="{47B3ED22-FBD3-47BF-9D99-25C552CDEB9C}" dt="2022-02-01T21:31:31.323" v="679" actId="6549"/>
          <ac:graphicFrameMkLst>
            <pc:docMk/>
            <pc:sldMk cId="494631737" sldId="278"/>
            <ac:graphicFrameMk id="5" creationId="{453C64A1-1942-4578-9BDE-79CCCDE1DA3F}"/>
          </ac:graphicFrameMkLst>
        </pc:graphicFrameChg>
        <pc:graphicFrameChg chg="modGraphic">
          <ac:chgData name="Daniel Dubnikov" userId="022ec1a62f0e4076" providerId="LiveId" clId="{47B3ED22-FBD3-47BF-9D99-25C552CDEB9C}" dt="2022-02-01T21:31:27.992" v="676" actId="20577"/>
          <ac:graphicFrameMkLst>
            <pc:docMk/>
            <pc:sldMk cId="494631737" sldId="278"/>
            <ac:graphicFrameMk id="7" creationId="{5FD88625-9079-4DAC-8916-615C0833F1F9}"/>
          </ac:graphicFrameMkLst>
        </pc:graphicFrameChg>
      </pc:sldChg>
      <pc:sldChg chg="addSp delSp modSp mod ord">
        <pc:chgData name="Daniel Dubnikov" userId="022ec1a62f0e4076" providerId="LiveId" clId="{47B3ED22-FBD3-47BF-9D99-25C552CDEB9C}" dt="2022-02-01T21:56:59.066" v="1298" actId="20577"/>
        <pc:sldMkLst>
          <pc:docMk/>
          <pc:sldMk cId="1719697692" sldId="280"/>
        </pc:sldMkLst>
        <pc:spChg chg="mod">
          <ac:chgData name="Daniel Dubnikov" userId="022ec1a62f0e4076" providerId="LiveId" clId="{47B3ED22-FBD3-47BF-9D99-25C552CDEB9C}" dt="2022-02-01T21:56:59.066" v="1298" actId="20577"/>
          <ac:spMkLst>
            <pc:docMk/>
            <pc:sldMk cId="1719697692" sldId="280"/>
            <ac:spMk id="3" creationId="{5D7EAA3B-A438-4451-A68D-34B9FCA3FE5A}"/>
          </ac:spMkLst>
        </pc:spChg>
        <pc:spChg chg="del">
          <ac:chgData name="Daniel Dubnikov" userId="022ec1a62f0e4076" providerId="LiveId" clId="{47B3ED22-FBD3-47BF-9D99-25C552CDEB9C}" dt="2022-02-01T21:55:46.670" v="1287" actId="478"/>
          <ac:spMkLst>
            <pc:docMk/>
            <pc:sldMk cId="1719697692" sldId="280"/>
            <ac:spMk id="5" creationId="{E935BDF0-6DFD-4EA8-82A1-E789FAA0A48F}"/>
          </ac:spMkLst>
        </pc:spChg>
        <pc:spChg chg="del">
          <ac:chgData name="Daniel Dubnikov" userId="022ec1a62f0e4076" providerId="LiveId" clId="{47B3ED22-FBD3-47BF-9D99-25C552CDEB9C}" dt="2022-02-01T21:55:48.350" v="1288" actId="478"/>
          <ac:spMkLst>
            <pc:docMk/>
            <pc:sldMk cId="1719697692" sldId="280"/>
            <ac:spMk id="6" creationId="{5C365C0F-205B-4178-858D-A27D659206CF}"/>
          </ac:spMkLst>
        </pc:spChg>
        <pc:spChg chg="del">
          <ac:chgData name="Daniel Dubnikov" userId="022ec1a62f0e4076" providerId="LiveId" clId="{47B3ED22-FBD3-47BF-9D99-25C552CDEB9C}" dt="2022-02-01T21:55:48.350" v="1288" actId="478"/>
          <ac:spMkLst>
            <pc:docMk/>
            <pc:sldMk cId="1719697692" sldId="280"/>
            <ac:spMk id="7" creationId="{11C36B50-FDDC-4D7E-9D18-C4DECFB0C964}"/>
          </ac:spMkLst>
        </pc:spChg>
        <pc:spChg chg="del">
          <ac:chgData name="Daniel Dubnikov" userId="022ec1a62f0e4076" providerId="LiveId" clId="{47B3ED22-FBD3-47BF-9D99-25C552CDEB9C}" dt="2022-02-01T21:55:48.350" v="1288" actId="478"/>
          <ac:spMkLst>
            <pc:docMk/>
            <pc:sldMk cId="1719697692" sldId="280"/>
            <ac:spMk id="8" creationId="{0A0A5AB5-96F1-4EAD-8BF6-3196B61D17F8}"/>
          </ac:spMkLst>
        </pc:spChg>
        <pc:spChg chg="del">
          <ac:chgData name="Daniel Dubnikov" userId="022ec1a62f0e4076" providerId="LiveId" clId="{47B3ED22-FBD3-47BF-9D99-25C552CDEB9C}" dt="2022-02-01T21:55:48.350" v="1288" actId="478"/>
          <ac:spMkLst>
            <pc:docMk/>
            <pc:sldMk cId="1719697692" sldId="280"/>
            <ac:spMk id="9" creationId="{201CCD70-B621-43F3-9630-5493B5DD21A2}"/>
          </ac:spMkLst>
        </pc:spChg>
        <pc:graphicFrameChg chg="del mod modGraphic">
          <ac:chgData name="Daniel Dubnikov" userId="022ec1a62f0e4076" providerId="LiveId" clId="{47B3ED22-FBD3-47BF-9D99-25C552CDEB9C}" dt="2022-02-01T21:56:27.129" v="1291" actId="478"/>
          <ac:graphicFrameMkLst>
            <pc:docMk/>
            <pc:sldMk cId="1719697692" sldId="280"/>
            <ac:graphicFrameMk id="4" creationId="{5FD88625-9079-4DAC-8916-615C0833F1F9}"/>
          </ac:graphicFrameMkLst>
        </pc:graphicFrameChg>
        <pc:graphicFrameChg chg="add mod modGraphic">
          <ac:chgData name="Daniel Dubnikov" userId="022ec1a62f0e4076" providerId="LiveId" clId="{47B3ED22-FBD3-47BF-9D99-25C552CDEB9C}" dt="2022-02-01T21:56:42.928" v="1294" actId="20577"/>
          <ac:graphicFrameMkLst>
            <pc:docMk/>
            <pc:sldMk cId="1719697692" sldId="280"/>
            <ac:graphicFrameMk id="15" creationId="{C7099AB4-433C-4276-91B5-E0E8F18E9153}"/>
          </ac:graphicFrameMkLst>
        </pc:graphicFrameChg>
        <pc:cxnChg chg="del mod">
          <ac:chgData name="Daniel Dubnikov" userId="022ec1a62f0e4076" providerId="LiveId" clId="{47B3ED22-FBD3-47BF-9D99-25C552CDEB9C}" dt="2022-02-01T21:55:48.350" v="1288" actId="478"/>
          <ac:cxnSpMkLst>
            <pc:docMk/>
            <pc:sldMk cId="1719697692" sldId="280"/>
            <ac:cxnSpMk id="10" creationId="{99AE2F02-C753-41B4-A157-981D766B48EC}"/>
          </ac:cxnSpMkLst>
        </pc:cxnChg>
        <pc:cxnChg chg="del mod">
          <ac:chgData name="Daniel Dubnikov" userId="022ec1a62f0e4076" providerId="LiveId" clId="{47B3ED22-FBD3-47BF-9D99-25C552CDEB9C}" dt="2022-02-01T21:55:48.350" v="1288" actId="478"/>
          <ac:cxnSpMkLst>
            <pc:docMk/>
            <pc:sldMk cId="1719697692" sldId="280"/>
            <ac:cxnSpMk id="11" creationId="{D7F7090B-999B-41CF-A2C3-0B688E040E63}"/>
          </ac:cxnSpMkLst>
        </pc:cxnChg>
        <pc:cxnChg chg="del mod">
          <ac:chgData name="Daniel Dubnikov" userId="022ec1a62f0e4076" providerId="LiveId" clId="{47B3ED22-FBD3-47BF-9D99-25C552CDEB9C}" dt="2022-02-01T21:55:48.350" v="1288" actId="478"/>
          <ac:cxnSpMkLst>
            <pc:docMk/>
            <pc:sldMk cId="1719697692" sldId="280"/>
            <ac:cxnSpMk id="12" creationId="{3AE77748-FE67-450F-BACA-F3DA2A8710B4}"/>
          </ac:cxnSpMkLst>
        </pc:cxnChg>
        <pc:cxnChg chg="del mod">
          <ac:chgData name="Daniel Dubnikov" userId="022ec1a62f0e4076" providerId="LiveId" clId="{47B3ED22-FBD3-47BF-9D99-25C552CDEB9C}" dt="2022-02-01T21:55:48.350" v="1288" actId="478"/>
          <ac:cxnSpMkLst>
            <pc:docMk/>
            <pc:sldMk cId="1719697692" sldId="280"/>
            <ac:cxnSpMk id="13" creationId="{A6B4268E-6BF2-4EA1-BB7E-8D0741E6C372}"/>
          </ac:cxnSpMkLst>
        </pc:cxnChg>
        <pc:cxnChg chg="del mod">
          <ac:chgData name="Daniel Dubnikov" userId="022ec1a62f0e4076" providerId="LiveId" clId="{47B3ED22-FBD3-47BF-9D99-25C552CDEB9C}" dt="2022-02-01T21:55:48.350" v="1288" actId="478"/>
          <ac:cxnSpMkLst>
            <pc:docMk/>
            <pc:sldMk cId="1719697692" sldId="280"/>
            <ac:cxnSpMk id="14" creationId="{D699C953-DF7D-41F2-9F93-450465EF2FCA}"/>
          </ac:cxnSpMkLst>
        </pc:cxnChg>
      </pc:sldChg>
      <pc:sldChg chg="ord">
        <pc:chgData name="Daniel Dubnikov" userId="022ec1a62f0e4076" providerId="LiveId" clId="{47B3ED22-FBD3-47BF-9D99-25C552CDEB9C}" dt="2022-01-30T15:45:12.794" v="34"/>
        <pc:sldMkLst>
          <pc:docMk/>
          <pc:sldMk cId="1253437936" sldId="355"/>
        </pc:sldMkLst>
      </pc:sldChg>
      <pc:sldChg chg="del">
        <pc:chgData name="Daniel Dubnikov" userId="022ec1a62f0e4076" providerId="LiveId" clId="{47B3ED22-FBD3-47BF-9D99-25C552CDEB9C}" dt="2022-02-01T22:04:09.195" v="1542" actId="47"/>
        <pc:sldMkLst>
          <pc:docMk/>
          <pc:sldMk cId="1189982938" sldId="356"/>
        </pc:sldMkLst>
      </pc:sldChg>
      <pc:sldChg chg="modSp add mod ord modNotesTx">
        <pc:chgData name="Daniel Dubnikov" userId="022ec1a62f0e4076" providerId="LiveId" clId="{47B3ED22-FBD3-47BF-9D99-25C552CDEB9C}" dt="2022-02-01T21:27:29.457" v="652" actId="20577"/>
        <pc:sldMkLst>
          <pc:docMk/>
          <pc:sldMk cId="1192657479" sldId="357"/>
        </pc:sldMkLst>
        <pc:spChg chg="mod">
          <ac:chgData name="Daniel Dubnikov" userId="022ec1a62f0e4076" providerId="LiveId" clId="{47B3ED22-FBD3-47BF-9D99-25C552CDEB9C}" dt="2022-01-30T16:10:26.447" v="301" actId="5793"/>
          <ac:spMkLst>
            <pc:docMk/>
            <pc:sldMk cId="1192657479" sldId="357"/>
            <ac:spMk id="3" creationId="{5D7EAA3B-A438-4451-A68D-34B9FCA3FE5A}"/>
          </ac:spMkLst>
        </pc:spChg>
        <pc:graphicFrameChg chg="modGraphic">
          <ac:chgData name="Daniel Dubnikov" userId="022ec1a62f0e4076" providerId="LiveId" clId="{47B3ED22-FBD3-47BF-9D99-25C552CDEB9C}" dt="2022-02-01T21:27:29.457" v="652" actId="20577"/>
          <ac:graphicFrameMkLst>
            <pc:docMk/>
            <pc:sldMk cId="1192657479" sldId="357"/>
            <ac:graphicFrameMk id="4" creationId="{5FD88625-9079-4DAC-8916-615C0833F1F9}"/>
          </ac:graphicFrameMkLst>
        </pc:graphicFrameChg>
      </pc:sldChg>
      <pc:sldChg chg="modSp add mod">
        <pc:chgData name="Daniel Dubnikov" userId="022ec1a62f0e4076" providerId="LiveId" clId="{47B3ED22-FBD3-47BF-9D99-25C552CDEB9C}" dt="2022-02-01T21:40:29.326" v="971"/>
        <pc:sldMkLst>
          <pc:docMk/>
          <pc:sldMk cId="2842216800" sldId="358"/>
        </pc:sldMkLst>
        <pc:spChg chg="mod">
          <ac:chgData name="Daniel Dubnikov" userId="022ec1a62f0e4076" providerId="LiveId" clId="{47B3ED22-FBD3-47BF-9D99-25C552CDEB9C}" dt="2022-02-01T21:40:29.326" v="971"/>
          <ac:spMkLst>
            <pc:docMk/>
            <pc:sldMk cId="2842216800" sldId="358"/>
            <ac:spMk id="3" creationId="{5D7EAA3B-A438-4451-A68D-34B9FCA3FE5A}"/>
          </ac:spMkLst>
        </pc:spChg>
        <pc:spChg chg="mod">
          <ac:chgData name="Daniel Dubnikov" userId="022ec1a62f0e4076" providerId="LiveId" clId="{47B3ED22-FBD3-47BF-9D99-25C552CDEB9C}" dt="2022-02-01T21:31:52.396" v="684" actId="14100"/>
          <ac:spMkLst>
            <pc:docMk/>
            <pc:sldMk cId="2842216800" sldId="358"/>
            <ac:spMk id="8" creationId="{00000000-0000-0000-0000-000000000000}"/>
          </ac:spMkLst>
        </pc:spChg>
        <pc:graphicFrameChg chg="modGraphic">
          <ac:chgData name="Daniel Dubnikov" userId="022ec1a62f0e4076" providerId="LiveId" clId="{47B3ED22-FBD3-47BF-9D99-25C552CDEB9C}" dt="2022-02-01T21:31:36.983" v="683" actId="6549"/>
          <ac:graphicFrameMkLst>
            <pc:docMk/>
            <pc:sldMk cId="2842216800" sldId="358"/>
            <ac:graphicFrameMk id="5" creationId="{453C64A1-1942-4578-9BDE-79CCCDE1DA3F}"/>
          </ac:graphicFrameMkLst>
        </pc:graphicFrameChg>
        <pc:graphicFrameChg chg="modGraphic">
          <ac:chgData name="Daniel Dubnikov" userId="022ec1a62f0e4076" providerId="LiveId" clId="{47B3ED22-FBD3-47BF-9D99-25C552CDEB9C}" dt="2022-02-01T21:31:35.449" v="680" actId="6549"/>
          <ac:graphicFrameMkLst>
            <pc:docMk/>
            <pc:sldMk cId="2842216800" sldId="358"/>
            <ac:graphicFrameMk id="7" creationId="{5FD88625-9079-4DAC-8916-615C0833F1F9}"/>
          </ac:graphicFrameMkLst>
        </pc:graphicFrameChg>
      </pc:sldChg>
      <pc:sldChg chg="addSp modSp add mod">
        <pc:chgData name="Daniel Dubnikov" userId="022ec1a62f0e4076" providerId="LiveId" clId="{47B3ED22-FBD3-47BF-9D99-25C552CDEB9C}" dt="2022-02-01T21:44:47.262" v="994" actId="20577"/>
        <pc:sldMkLst>
          <pc:docMk/>
          <pc:sldMk cId="1846220857" sldId="359"/>
        </pc:sldMkLst>
        <pc:spChg chg="mod">
          <ac:chgData name="Daniel Dubnikov" userId="022ec1a62f0e4076" providerId="LiveId" clId="{47B3ED22-FBD3-47BF-9D99-25C552CDEB9C}" dt="2022-02-01T21:44:47.262" v="994" actId="20577"/>
          <ac:spMkLst>
            <pc:docMk/>
            <pc:sldMk cId="1846220857" sldId="359"/>
            <ac:spMk id="3" creationId="{5D7EAA3B-A438-4451-A68D-34B9FCA3FE5A}"/>
          </ac:spMkLst>
        </pc:spChg>
        <pc:spChg chg="add mod">
          <ac:chgData name="Daniel Dubnikov" userId="022ec1a62f0e4076" providerId="LiveId" clId="{47B3ED22-FBD3-47BF-9D99-25C552CDEB9C}" dt="2022-02-01T21:41:37.902" v="981" actId="1076"/>
          <ac:spMkLst>
            <pc:docMk/>
            <pc:sldMk cId="1846220857" sldId="359"/>
            <ac:spMk id="9" creationId="{0A54FB4E-B635-4DEB-BFF9-809E5D0D393F}"/>
          </ac:spMkLst>
        </pc:spChg>
      </pc:sldChg>
      <pc:sldChg chg="delSp modSp add mod">
        <pc:chgData name="Daniel Dubnikov" userId="022ec1a62f0e4076" providerId="LiveId" clId="{47B3ED22-FBD3-47BF-9D99-25C552CDEB9C}" dt="2022-02-01T21:35:12.268" v="831" actId="20577"/>
        <pc:sldMkLst>
          <pc:docMk/>
          <pc:sldMk cId="1753425968" sldId="360"/>
        </pc:sldMkLst>
        <pc:spChg chg="mod">
          <ac:chgData name="Daniel Dubnikov" userId="022ec1a62f0e4076" providerId="LiveId" clId="{47B3ED22-FBD3-47BF-9D99-25C552CDEB9C}" dt="2022-02-01T21:35:12.268" v="831" actId="20577"/>
          <ac:spMkLst>
            <pc:docMk/>
            <pc:sldMk cId="1753425968" sldId="360"/>
            <ac:spMk id="3" creationId="{5D7EAA3B-A438-4451-A68D-34B9FCA3FE5A}"/>
          </ac:spMkLst>
        </pc:spChg>
        <pc:spChg chg="del">
          <ac:chgData name="Daniel Dubnikov" userId="022ec1a62f0e4076" providerId="LiveId" clId="{47B3ED22-FBD3-47BF-9D99-25C552CDEB9C}" dt="2022-02-01T21:32:46.968" v="696" actId="478"/>
          <ac:spMkLst>
            <pc:docMk/>
            <pc:sldMk cId="1753425968" sldId="360"/>
            <ac:spMk id="5" creationId="{06A2F8B8-BB51-4573-96EB-C11AA15E946A}"/>
          </ac:spMkLst>
        </pc:spChg>
        <pc:spChg chg="del">
          <ac:chgData name="Daniel Dubnikov" userId="022ec1a62f0e4076" providerId="LiveId" clId="{47B3ED22-FBD3-47BF-9D99-25C552CDEB9C}" dt="2022-02-01T21:32:46.968" v="696" actId="478"/>
          <ac:spMkLst>
            <pc:docMk/>
            <pc:sldMk cId="1753425968" sldId="360"/>
            <ac:spMk id="6" creationId="{87AFA865-AA7C-468F-9E11-8141CE9C3DD5}"/>
          </ac:spMkLst>
        </pc:spChg>
        <pc:spChg chg="del">
          <ac:chgData name="Daniel Dubnikov" userId="022ec1a62f0e4076" providerId="LiveId" clId="{47B3ED22-FBD3-47BF-9D99-25C552CDEB9C}" dt="2022-02-01T21:32:46.968" v="696" actId="478"/>
          <ac:spMkLst>
            <pc:docMk/>
            <pc:sldMk cId="1753425968" sldId="360"/>
            <ac:spMk id="7" creationId="{826B8610-0CF8-45A5-ABF3-FBD1E27CBCB5}"/>
          </ac:spMkLst>
        </pc:spChg>
        <pc:graphicFrameChg chg="del">
          <ac:chgData name="Daniel Dubnikov" userId="022ec1a62f0e4076" providerId="LiveId" clId="{47B3ED22-FBD3-47BF-9D99-25C552CDEB9C}" dt="2022-02-01T21:32:41.860" v="693" actId="478"/>
          <ac:graphicFrameMkLst>
            <pc:docMk/>
            <pc:sldMk cId="1753425968" sldId="360"/>
            <ac:graphicFrameMk id="4" creationId="{5FD88625-9079-4DAC-8916-615C0833F1F9}"/>
          </ac:graphicFrameMkLst>
        </pc:graphicFrameChg>
        <pc:cxnChg chg="del mod">
          <ac:chgData name="Daniel Dubnikov" userId="022ec1a62f0e4076" providerId="LiveId" clId="{47B3ED22-FBD3-47BF-9D99-25C552CDEB9C}" dt="2022-02-01T21:32:46.968" v="696" actId="478"/>
          <ac:cxnSpMkLst>
            <pc:docMk/>
            <pc:sldMk cId="1753425968" sldId="360"/>
            <ac:cxnSpMk id="8" creationId="{1C2321DD-60EF-4BE1-8B99-9DC63068DA28}"/>
          </ac:cxnSpMkLst>
        </pc:cxnChg>
        <pc:cxnChg chg="del mod">
          <ac:chgData name="Daniel Dubnikov" userId="022ec1a62f0e4076" providerId="LiveId" clId="{47B3ED22-FBD3-47BF-9D99-25C552CDEB9C}" dt="2022-02-01T21:32:46.968" v="696" actId="478"/>
          <ac:cxnSpMkLst>
            <pc:docMk/>
            <pc:sldMk cId="1753425968" sldId="360"/>
            <ac:cxnSpMk id="9" creationId="{043802E3-FD19-4AEC-AEFD-5271A39F278C}"/>
          </ac:cxnSpMkLst>
        </pc:cxnChg>
      </pc:sldChg>
      <pc:sldChg chg="addSp modSp add mod">
        <pc:chgData name="Daniel Dubnikov" userId="022ec1a62f0e4076" providerId="LiveId" clId="{47B3ED22-FBD3-47BF-9D99-25C552CDEB9C}" dt="2022-02-01T21:36:23.990" v="903" actId="20577"/>
        <pc:sldMkLst>
          <pc:docMk/>
          <pc:sldMk cId="121867112" sldId="361"/>
        </pc:sldMkLst>
        <pc:spChg chg="mod">
          <ac:chgData name="Daniel Dubnikov" userId="022ec1a62f0e4076" providerId="LiveId" clId="{47B3ED22-FBD3-47BF-9D99-25C552CDEB9C}" dt="2022-02-01T21:35:18.955" v="846" actId="20577"/>
          <ac:spMkLst>
            <pc:docMk/>
            <pc:sldMk cId="121867112" sldId="361"/>
            <ac:spMk id="3" creationId="{5D7EAA3B-A438-4451-A68D-34B9FCA3FE5A}"/>
          </ac:spMkLst>
        </pc:spChg>
        <pc:spChg chg="add mod">
          <ac:chgData name="Daniel Dubnikov" userId="022ec1a62f0e4076" providerId="LiveId" clId="{47B3ED22-FBD3-47BF-9D99-25C552CDEB9C}" dt="2022-02-01T21:36:23.990" v="903" actId="20577"/>
          <ac:spMkLst>
            <pc:docMk/>
            <pc:sldMk cId="121867112" sldId="361"/>
            <ac:spMk id="4" creationId="{D6169B02-DC29-441B-AF71-A670DF8C6338}"/>
          </ac:spMkLst>
        </pc:spChg>
      </pc:sldChg>
      <pc:sldChg chg="addSp delSp modSp add mod">
        <pc:chgData name="Daniel Dubnikov" userId="022ec1a62f0e4076" providerId="LiveId" clId="{47B3ED22-FBD3-47BF-9D99-25C552CDEB9C}" dt="2022-02-01T21:38:28.149" v="955" actId="14100"/>
        <pc:sldMkLst>
          <pc:docMk/>
          <pc:sldMk cId="705815159" sldId="362"/>
        </pc:sldMkLst>
        <pc:spChg chg="mod">
          <ac:chgData name="Daniel Dubnikov" userId="022ec1a62f0e4076" providerId="LiveId" clId="{47B3ED22-FBD3-47BF-9D99-25C552CDEB9C}" dt="2022-02-01T21:36:29.333" v="904" actId="20577"/>
          <ac:spMkLst>
            <pc:docMk/>
            <pc:sldMk cId="705815159" sldId="362"/>
            <ac:spMk id="4" creationId="{D6169B02-DC29-441B-AF71-A670DF8C6338}"/>
          </ac:spMkLst>
        </pc:spChg>
        <pc:spChg chg="add del mod">
          <ac:chgData name="Daniel Dubnikov" userId="022ec1a62f0e4076" providerId="LiveId" clId="{47B3ED22-FBD3-47BF-9D99-25C552CDEB9C}" dt="2022-02-01T21:37:13.783" v="910" actId="478"/>
          <ac:spMkLst>
            <pc:docMk/>
            <pc:sldMk cId="705815159" sldId="362"/>
            <ac:spMk id="8" creationId="{F72FD709-3B86-4673-9C36-34BE5D73BC70}"/>
          </ac:spMkLst>
        </pc:spChg>
        <pc:spChg chg="add mod">
          <ac:chgData name="Daniel Dubnikov" userId="022ec1a62f0e4076" providerId="LiveId" clId="{47B3ED22-FBD3-47BF-9D99-25C552CDEB9C}" dt="2022-02-01T21:38:09.682" v="954" actId="20577"/>
          <ac:spMkLst>
            <pc:docMk/>
            <pc:sldMk cId="705815159" sldId="362"/>
            <ac:spMk id="9" creationId="{E2399E1B-123A-49EF-83F9-33AB73160B63}"/>
          </ac:spMkLst>
        </pc:spChg>
        <pc:cxnChg chg="add mod">
          <ac:chgData name="Daniel Dubnikov" userId="022ec1a62f0e4076" providerId="LiveId" clId="{47B3ED22-FBD3-47BF-9D99-25C552CDEB9C}" dt="2022-02-01T21:38:28.149" v="955" actId="14100"/>
          <ac:cxnSpMkLst>
            <pc:docMk/>
            <pc:sldMk cId="705815159" sldId="362"/>
            <ac:cxnSpMk id="6" creationId="{E590261C-6678-45AE-84A1-F7F7592EEA2E}"/>
          </ac:cxnSpMkLst>
        </pc:cxnChg>
      </pc:sldChg>
      <pc:sldChg chg="modSp add mod">
        <pc:chgData name="Daniel Dubnikov" userId="022ec1a62f0e4076" providerId="LiveId" clId="{47B3ED22-FBD3-47BF-9D99-25C552CDEB9C}" dt="2022-02-01T21:44:44.209" v="993" actId="20577"/>
        <pc:sldMkLst>
          <pc:docMk/>
          <pc:sldMk cId="701038208" sldId="363"/>
        </pc:sldMkLst>
        <pc:spChg chg="mod">
          <ac:chgData name="Daniel Dubnikov" userId="022ec1a62f0e4076" providerId="LiveId" clId="{47B3ED22-FBD3-47BF-9D99-25C552CDEB9C}" dt="2022-02-01T21:44:44.209" v="993" actId="20577"/>
          <ac:spMkLst>
            <pc:docMk/>
            <pc:sldMk cId="701038208" sldId="363"/>
            <ac:spMk id="3" creationId="{5D7EAA3B-A438-4451-A68D-34B9FCA3FE5A}"/>
          </ac:spMkLst>
        </pc:spChg>
      </pc:sldChg>
      <pc:sldChg chg="delSp modSp add mod">
        <pc:chgData name="Daniel Dubnikov" userId="022ec1a62f0e4076" providerId="LiveId" clId="{47B3ED22-FBD3-47BF-9D99-25C552CDEB9C}" dt="2022-02-01T21:46:18.254" v="1072" actId="20577"/>
        <pc:sldMkLst>
          <pc:docMk/>
          <pc:sldMk cId="1509886783" sldId="364"/>
        </pc:sldMkLst>
        <pc:spChg chg="mod">
          <ac:chgData name="Daniel Dubnikov" userId="022ec1a62f0e4076" providerId="LiveId" clId="{47B3ED22-FBD3-47BF-9D99-25C552CDEB9C}" dt="2022-02-01T21:46:18.254" v="1072" actId="20577"/>
          <ac:spMkLst>
            <pc:docMk/>
            <pc:sldMk cId="1509886783" sldId="364"/>
            <ac:spMk id="3" creationId="{5D7EAA3B-A438-4451-A68D-34B9FCA3FE5A}"/>
          </ac:spMkLst>
        </pc:spChg>
        <pc:spChg chg="del">
          <ac:chgData name="Daniel Dubnikov" userId="022ec1a62f0e4076" providerId="LiveId" clId="{47B3ED22-FBD3-47BF-9D99-25C552CDEB9C}" dt="2022-02-01T21:45:02.910" v="997" actId="478"/>
          <ac:spMkLst>
            <pc:docMk/>
            <pc:sldMk cId="1509886783" sldId="364"/>
            <ac:spMk id="8" creationId="{00000000-0000-0000-0000-000000000000}"/>
          </ac:spMkLst>
        </pc:spChg>
        <pc:spChg chg="del">
          <ac:chgData name="Daniel Dubnikov" userId="022ec1a62f0e4076" providerId="LiveId" clId="{47B3ED22-FBD3-47BF-9D99-25C552CDEB9C}" dt="2022-02-01T21:45:02.910" v="997" actId="478"/>
          <ac:spMkLst>
            <pc:docMk/>
            <pc:sldMk cId="1509886783" sldId="364"/>
            <ac:spMk id="12" creationId="{00000000-0000-0000-0000-000000000000}"/>
          </ac:spMkLst>
        </pc:spChg>
        <pc:graphicFrameChg chg="del">
          <ac:chgData name="Daniel Dubnikov" userId="022ec1a62f0e4076" providerId="LiveId" clId="{47B3ED22-FBD3-47BF-9D99-25C552CDEB9C}" dt="2022-02-01T21:45:02.910" v="997" actId="478"/>
          <ac:graphicFrameMkLst>
            <pc:docMk/>
            <pc:sldMk cId="1509886783" sldId="364"/>
            <ac:graphicFrameMk id="5" creationId="{453C64A1-1942-4578-9BDE-79CCCDE1DA3F}"/>
          </ac:graphicFrameMkLst>
        </pc:graphicFrameChg>
        <pc:graphicFrameChg chg="del">
          <ac:chgData name="Daniel Dubnikov" userId="022ec1a62f0e4076" providerId="LiveId" clId="{47B3ED22-FBD3-47BF-9D99-25C552CDEB9C}" dt="2022-02-01T21:44:59.519" v="996" actId="478"/>
          <ac:graphicFrameMkLst>
            <pc:docMk/>
            <pc:sldMk cId="1509886783" sldId="364"/>
            <ac:graphicFrameMk id="7" creationId="{5FD88625-9079-4DAC-8916-615C0833F1F9}"/>
          </ac:graphicFrameMkLst>
        </pc:graphicFrameChg>
      </pc:sldChg>
      <pc:sldChg chg="addSp modSp add mod">
        <pc:chgData name="Daniel Dubnikov" userId="022ec1a62f0e4076" providerId="LiveId" clId="{47B3ED22-FBD3-47BF-9D99-25C552CDEB9C}" dt="2022-02-01T21:51:11.539" v="1166" actId="1076"/>
        <pc:sldMkLst>
          <pc:docMk/>
          <pc:sldMk cId="4023664869" sldId="365"/>
        </pc:sldMkLst>
        <pc:spChg chg="mod">
          <ac:chgData name="Daniel Dubnikov" userId="022ec1a62f0e4076" providerId="LiveId" clId="{47B3ED22-FBD3-47BF-9D99-25C552CDEB9C}" dt="2022-02-01T21:50:05.691" v="1138" actId="20577"/>
          <ac:spMkLst>
            <pc:docMk/>
            <pc:sldMk cId="4023664869" sldId="365"/>
            <ac:spMk id="3" creationId="{5D7EAA3B-A438-4451-A68D-34B9FCA3FE5A}"/>
          </ac:spMkLst>
        </pc:spChg>
        <pc:spChg chg="add mod">
          <ac:chgData name="Daniel Dubnikov" userId="022ec1a62f0e4076" providerId="LiveId" clId="{47B3ED22-FBD3-47BF-9D99-25C552CDEB9C}" dt="2022-02-01T21:51:11.539" v="1166" actId="1076"/>
          <ac:spMkLst>
            <pc:docMk/>
            <pc:sldMk cId="4023664869" sldId="365"/>
            <ac:spMk id="4" creationId="{9588E401-30B2-43F2-978D-D041F9FD144B}"/>
          </ac:spMkLst>
        </pc:spChg>
      </pc:sldChg>
      <pc:sldChg chg="addSp delSp modSp add mod">
        <pc:chgData name="Daniel Dubnikov" userId="022ec1a62f0e4076" providerId="LiveId" clId="{47B3ED22-FBD3-47BF-9D99-25C552CDEB9C}" dt="2022-02-01T21:53:02.999" v="1210" actId="478"/>
        <pc:sldMkLst>
          <pc:docMk/>
          <pc:sldMk cId="47346460" sldId="366"/>
        </pc:sldMkLst>
        <pc:spChg chg="mod">
          <ac:chgData name="Daniel Dubnikov" userId="022ec1a62f0e4076" providerId="LiveId" clId="{47B3ED22-FBD3-47BF-9D99-25C552CDEB9C}" dt="2022-02-01T21:52:01.315" v="1203" actId="20577"/>
          <ac:spMkLst>
            <pc:docMk/>
            <pc:sldMk cId="47346460" sldId="366"/>
            <ac:spMk id="3" creationId="{5D7EAA3B-A438-4451-A68D-34B9FCA3FE5A}"/>
          </ac:spMkLst>
        </pc:spChg>
        <pc:spChg chg="add del mod">
          <ac:chgData name="Daniel Dubnikov" userId="022ec1a62f0e4076" providerId="LiveId" clId="{47B3ED22-FBD3-47BF-9D99-25C552CDEB9C}" dt="2022-02-01T21:53:02.999" v="1210" actId="478"/>
          <ac:spMkLst>
            <pc:docMk/>
            <pc:sldMk cId="47346460" sldId="366"/>
            <ac:spMk id="5" creationId="{A7F4FD27-4508-49CC-A8CF-BC1122554395}"/>
          </ac:spMkLst>
        </pc:spChg>
      </pc:sldChg>
      <pc:sldChg chg="add">
        <pc:chgData name="Daniel Dubnikov" userId="022ec1a62f0e4076" providerId="LiveId" clId="{47B3ED22-FBD3-47BF-9D99-25C552CDEB9C}" dt="2022-02-01T21:53:00.730" v="1209"/>
        <pc:sldMkLst>
          <pc:docMk/>
          <pc:sldMk cId="1372117410" sldId="367"/>
        </pc:sldMkLst>
      </pc:sldChg>
      <pc:sldChg chg="addSp delSp modSp add mod">
        <pc:chgData name="Daniel Dubnikov" userId="022ec1a62f0e4076" providerId="LiveId" clId="{47B3ED22-FBD3-47BF-9D99-25C552CDEB9C}" dt="2022-02-01T21:54:59.260" v="1281" actId="207"/>
        <pc:sldMkLst>
          <pc:docMk/>
          <pc:sldMk cId="60224251" sldId="368"/>
        </pc:sldMkLst>
        <pc:spChg chg="mod">
          <ac:chgData name="Daniel Dubnikov" userId="022ec1a62f0e4076" providerId="LiveId" clId="{47B3ED22-FBD3-47BF-9D99-25C552CDEB9C}" dt="2022-02-01T21:53:16.234" v="1223" actId="20577"/>
          <ac:spMkLst>
            <pc:docMk/>
            <pc:sldMk cId="60224251" sldId="368"/>
            <ac:spMk id="3" creationId="{5D7EAA3B-A438-4451-A68D-34B9FCA3FE5A}"/>
          </ac:spMkLst>
        </pc:spChg>
        <pc:spChg chg="add del">
          <ac:chgData name="Daniel Dubnikov" userId="022ec1a62f0e4076" providerId="LiveId" clId="{47B3ED22-FBD3-47BF-9D99-25C552CDEB9C}" dt="2022-02-01T21:53:52.005" v="1225" actId="478"/>
          <ac:spMkLst>
            <pc:docMk/>
            <pc:sldMk cId="60224251" sldId="368"/>
            <ac:spMk id="6" creationId="{3675271C-C04E-45C8-BF0C-5D8E446375AC}"/>
          </ac:spMkLst>
        </pc:spChg>
        <pc:spChg chg="add mod">
          <ac:chgData name="Daniel Dubnikov" userId="022ec1a62f0e4076" providerId="LiveId" clId="{47B3ED22-FBD3-47BF-9D99-25C552CDEB9C}" dt="2022-02-01T21:54:59.260" v="1281" actId="207"/>
          <ac:spMkLst>
            <pc:docMk/>
            <pc:sldMk cId="60224251" sldId="368"/>
            <ac:spMk id="7" creationId="{57875005-6084-450B-8491-2706E6FFB736}"/>
          </ac:spMkLst>
        </pc:spChg>
      </pc:sldChg>
      <pc:sldChg chg="delSp modSp add del mod">
        <pc:chgData name="Daniel Dubnikov" userId="022ec1a62f0e4076" providerId="LiveId" clId="{47B3ED22-FBD3-47BF-9D99-25C552CDEB9C}" dt="2022-02-01T21:57:25.130" v="1300" actId="47"/>
        <pc:sldMkLst>
          <pc:docMk/>
          <pc:sldMk cId="2828253926" sldId="369"/>
        </pc:sldMkLst>
        <pc:spChg chg="del">
          <ac:chgData name="Daniel Dubnikov" userId="022ec1a62f0e4076" providerId="LiveId" clId="{47B3ED22-FBD3-47BF-9D99-25C552CDEB9C}" dt="2022-02-01T21:55:27.738" v="1283" actId="478"/>
          <ac:spMkLst>
            <pc:docMk/>
            <pc:sldMk cId="2828253926" sldId="369"/>
            <ac:spMk id="5" creationId="{E935BDF0-6DFD-4EA8-82A1-E789FAA0A48F}"/>
          </ac:spMkLst>
        </pc:spChg>
        <pc:spChg chg="del">
          <ac:chgData name="Daniel Dubnikov" userId="022ec1a62f0e4076" providerId="LiveId" clId="{47B3ED22-FBD3-47BF-9D99-25C552CDEB9C}" dt="2022-02-01T21:55:27.738" v="1283" actId="478"/>
          <ac:spMkLst>
            <pc:docMk/>
            <pc:sldMk cId="2828253926" sldId="369"/>
            <ac:spMk id="6" creationId="{5C365C0F-205B-4178-858D-A27D659206CF}"/>
          </ac:spMkLst>
        </pc:spChg>
        <pc:spChg chg="del">
          <ac:chgData name="Daniel Dubnikov" userId="022ec1a62f0e4076" providerId="LiveId" clId="{47B3ED22-FBD3-47BF-9D99-25C552CDEB9C}" dt="2022-02-01T21:55:27.738" v="1283" actId="478"/>
          <ac:spMkLst>
            <pc:docMk/>
            <pc:sldMk cId="2828253926" sldId="369"/>
            <ac:spMk id="7" creationId="{11C36B50-FDDC-4D7E-9D18-C4DECFB0C964}"/>
          </ac:spMkLst>
        </pc:spChg>
        <pc:spChg chg="del">
          <ac:chgData name="Daniel Dubnikov" userId="022ec1a62f0e4076" providerId="LiveId" clId="{47B3ED22-FBD3-47BF-9D99-25C552CDEB9C}" dt="2022-02-01T21:55:27.738" v="1283" actId="478"/>
          <ac:spMkLst>
            <pc:docMk/>
            <pc:sldMk cId="2828253926" sldId="369"/>
            <ac:spMk id="8" creationId="{0A0A5AB5-96F1-4EAD-8BF6-3196B61D17F8}"/>
          </ac:spMkLst>
        </pc:spChg>
        <pc:spChg chg="del">
          <ac:chgData name="Daniel Dubnikov" userId="022ec1a62f0e4076" providerId="LiveId" clId="{47B3ED22-FBD3-47BF-9D99-25C552CDEB9C}" dt="2022-02-01T21:55:27.738" v="1283" actId="478"/>
          <ac:spMkLst>
            <pc:docMk/>
            <pc:sldMk cId="2828253926" sldId="369"/>
            <ac:spMk id="9" creationId="{201CCD70-B621-43F3-9630-5493B5DD21A2}"/>
          </ac:spMkLst>
        </pc:spChg>
        <pc:cxnChg chg="del mod">
          <ac:chgData name="Daniel Dubnikov" userId="022ec1a62f0e4076" providerId="LiveId" clId="{47B3ED22-FBD3-47BF-9D99-25C552CDEB9C}" dt="2022-02-01T21:55:27.738" v="1283" actId="478"/>
          <ac:cxnSpMkLst>
            <pc:docMk/>
            <pc:sldMk cId="2828253926" sldId="369"/>
            <ac:cxnSpMk id="10" creationId="{99AE2F02-C753-41B4-A157-981D766B48EC}"/>
          </ac:cxnSpMkLst>
        </pc:cxnChg>
        <pc:cxnChg chg="del mod">
          <ac:chgData name="Daniel Dubnikov" userId="022ec1a62f0e4076" providerId="LiveId" clId="{47B3ED22-FBD3-47BF-9D99-25C552CDEB9C}" dt="2022-02-01T21:55:27.738" v="1283" actId="478"/>
          <ac:cxnSpMkLst>
            <pc:docMk/>
            <pc:sldMk cId="2828253926" sldId="369"/>
            <ac:cxnSpMk id="11" creationId="{D7F7090B-999B-41CF-A2C3-0B688E040E63}"/>
          </ac:cxnSpMkLst>
        </pc:cxnChg>
        <pc:cxnChg chg="del mod">
          <ac:chgData name="Daniel Dubnikov" userId="022ec1a62f0e4076" providerId="LiveId" clId="{47B3ED22-FBD3-47BF-9D99-25C552CDEB9C}" dt="2022-02-01T21:55:27.738" v="1283" actId="478"/>
          <ac:cxnSpMkLst>
            <pc:docMk/>
            <pc:sldMk cId="2828253926" sldId="369"/>
            <ac:cxnSpMk id="12" creationId="{3AE77748-FE67-450F-BACA-F3DA2A8710B4}"/>
          </ac:cxnSpMkLst>
        </pc:cxnChg>
        <pc:cxnChg chg="del mod">
          <ac:chgData name="Daniel Dubnikov" userId="022ec1a62f0e4076" providerId="LiveId" clId="{47B3ED22-FBD3-47BF-9D99-25C552CDEB9C}" dt="2022-02-01T21:55:27.738" v="1283" actId="478"/>
          <ac:cxnSpMkLst>
            <pc:docMk/>
            <pc:sldMk cId="2828253926" sldId="369"/>
            <ac:cxnSpMk id="13" creationId="{A6B4268E-6BF2-4EA1-BB7E-8D0741E6C372}"/>
          </ac:cxnSpMkLst>
        </pc:cxnChg>
        <pc:cxnChg chg="del mod">
          <ac:chgData name="Daniel Dubnikov" userId="022ec1a62f0e4076" providerId="LiveId" clId="{47B3ED22-FBD3-47BF-9D99-25C552CDEB9C}" dt="2022-02-01T21:55:27.738" v="1283" actId="478"/>
          <ac:cxnSpMkLst>
            <pc:docMk/>
            <pc:sldMk cId="2828253926" sldId="369"/>
            <ac:cxnSpMk id="14" creationId="{D699C953-DF7D-41F2-9F93-450465EF2FCA}"/>
          </ac:cxnSpMkLst>
        </pc:cxnChg>
      </pc:sldChg>
      <pc:sldChg chg="add del">
        <pc:chgData name="Daniel Dubnikov" userId="022ec1a62f0e4076" providerId="LiveId" clId="{47B3ED22-FBD3-47BF-9D99-25C552CDEB9C}" dt="2022-02-01T21:57:24.358" v="1299" actId="47"/>
        <pc:sldMkLst>
          <pc:docMk/>
          <pc:sldMk cId="999004970" sldId="370"/>
        </pc:sldMkLst>
      </pc:sldChg>
      <pc:sldChg chg="add">
        <pc:chgData name="Daniel Dubnikov" userId="022ec1a62f0e4076" providerId="LiveId" clId="{47B3ED22-FBD3-47BF-9D99-25C552CDEB9C}" dt="2022-02-01T21:56:54.888" v="1295"/>
        <pc:sldMkLst>
          <pc:docMk/>
          <pc:sldMk cId="1368799048" sldId="371"/>
        </pc:sldMkLst>
      </pc:sldChg>
      <pc:sldChg chg="add del">
        <pc:chgData name="Daniel Dubnikov" userId="022ec1a62f0e4076" providerId="LiveId" clId="{47B3ED22-FBD3-47BF-9D99-25C552CDEB9C}" dt="2022-02-01T22:04:03.325" v="1540" actId="47"/>
        <pc:sldMkLst>
          <pc:docMk/>
          <pc:sldMk cId="3145900716" sldId="372"/>
        </pc:sldMkLst>
      </pc:sldChg>
      <pc:sldChg chg="delSp modSp add mod">
        <pc:chgData name="Daniel Dubnikov" userId="022ec1a62f0e4076" providerId="LiveId" clId="{47B3ED22-FBD3-47BF-9D99-25C552CDEB9C}" dt="2022-02-01T22:02:07.821" v="1404" actId="20577"/>
        <pc:sldMkLst>
          <pc:docMk/>
          <pc:sldMk cId="860851879" sldId="373"/>
        </pc:sldMkLst>
        <pc:spChg chg="mod">
          <ac:chgData name="Daniel Dubnikov" userId="022ec1a62f0e4076" providerId="LiveId" clId="{47B3ED22-FBD3-47BF-9D99-25C552CDEB9C}" dt="2022-02-01T22:01:12.485" v="1322"/>
          <ac:spMkLst>
            <pc:docMk/>
            <pc:sldMk cId="860851879" sldId="373"/>
            <ac:spMk id="2" creationId="{1386A141-3BE7-4DE1-8784-13787D4B8DDF}"/>
          </ac:spMkLst>
        </pc:spChg>
        <pc:spChg chg="mod">
          <ac:chgData name="Daniel Dubnikov" userId="022ec1a62f0e4076" providerId="LiveId" clId="{47B3ED22-FBD3-47BF-9D99-25C552CDEB9C}" dt="2022-02-01T22:02:07.821" v="1404" actId="20577"/>
          <ac:spMkLst>
            <pc:docMk/>
            <pc:sldMk cId="860851879" sldId="373"/>
            <ac:spMk id="3" creationId="{5D7EAA3B-A438-4451-A68D-34B9FCA3FE5A}"/>
          </ac:spMkLst>
        </pc:spChg>
        <pc:graphicFrameChg chg="del">
          <ac:chgData name="Daniel Dubnikov" userId="022ec1a62f0e4076" providerId="LiveId" clId="{47B3ED22-FBD3-47BF-9D99-25C552CDEB9C}" dt="2022-02-01T22:01:15.547" v="1323" actId="478"/>
          <ac:graphicFrameMkLst>
            <pc:docMk/>
            <pc:sldMk cId="860851879" sldId="373"/>
            <ac:graphicFrameMk id="15" creationId="{C7099AB4-433C-4276-91B5-E0E8F18E9153}"/>
          </ac:graphicFrameMkLst>
        </pc:graphicFrameChg>
      </pc:sldChg>
      <pc:sldChg chg="modSp add mod">
        <pc:chgData name="Daniel Dubnikov" userId="022ec1a62f0e4076" providerId="LiveId" clId="{47B3ED22-FBD3-47BF-9D99-25C552CDEB9C}" dt="2022-02-01T22:03:22.168" v="1528" actId="20577"/>
        <pc:sldMkLst>
          <pc:docMk/>
          <pc:sldMk cId="1494673525" sldId="374"/>
        </pc:sldMkLst>
        <pc:spChg chg="mod">
          <ac:chgData name="Daniel Dubnikov" userId="022ec1a62f0e4076" providerId="LiveId" clId="{47B3ED22-FBD3-47BF-9D99-25C552CDEB9C}" dt="2022-02-01T22:03:22.168" v="1528" actId="20577"/>
          <ac:spMkLst>
            <pc:docMk/>
            <pc:sldMk cId="1494673525" sldId="374"/>
            <ac:spMk id="3" creationId="{5D7EAA3B-A438-4451-A68D-34B9FCA3FE5A}"/>
          </ac:spMkLst>
        </pc:spChg>
      </pc:sldChg>
      <pc:sldChg chg="modSp add mod">
        <pc:chgData name="Daniel Dubnikov" userId="022ec1a62f0e4076" providerId="LiveId" clId="{47B3ED22-FBD3-47BF-9D99-25C552CDEB9C}" dt="2022-02-01T22:07:46.735" v="2071" actId="20577"/>
        <pc:sldMkLst>
          <pc:docMk/>
          <pc:sldMk cId="3754300973" sldId="375"/>
        </pc:sldMkLst>
        <pc:spChg chg="mod">
          <ac:chgData name="Daniel Dubnikov" userId="022ec1a62f0e4076" providerId="LiveId" clId="{47B3ED22-FBD3-47BF-9D99-25C552CDEB9C}" dt="2022-02-01T22:07:46.735" v="2071" actId="20577"/>
          <ac:spMkLst>
            <pc:docMk/>
            <pc:sldMk cId="3754300973" sldId="375"/>
            <ac:spMk id="3" creationId="{5D7EAA3B-A438-4451-A68D-34B9FCA3FE5A}"/>
          </ac:spMkLst>
        </pc:spChg>
      </pc:sldChg>
    </pc:docChg>
  </pc:docChgLst>
  <pc:docChgLst>
    <pc:chgData name="Daniel Dubnikov" userId="022ec1a62f0e4076" providerId="LiveId" clId="{B8470D81-1FD3-40FD-91BA-F91660C87822}"/>
    <pc:docChg chg="undo custSel addSld modSld sldOrd">
      <pc:chgData name="Daniel Dubnikov" userId="022ec1a62f0e4076" providerId="LiveId" clId="{B8470D81-1FD3-40FD-91BA-F91660C87822}" dt="2021-12-12T17:26:35.465" v="1440" actId="20577"/>
      <pc:docMkLst>
        <pc:docMk/>
      </pc:docMkLst>
      <pc:sldChg chg="modSp mod">
        <pc:chgData name="Daniel Dubnikov" userId="022ec1a62f0e4076" providerId="LiveId" clId="{B8470D81-1FD3-40FD-91BA-F91660C87822}" dt="2021-12-12T17:07:03.396" v="830" actId="27636"/>
        <pc:sldMkLst>
          <pc:docMk/>
          <pc:sldMk cId="642889702" sldId="257"/>
        </pc:sldMkLst>
        <pc:spChg chg="mod">
          <ac:chgData name="Daniel Dubnikov" userId="022ec1a62f0e4076" providerId="LiveId" clId="{B8470D81-1FD3-40FD-91BA-F91660C87822}" dt="2021-12-12T17:07:03.396" v="830" actId="27636"/>
          <ac:spMkLst>
            <pc:docMk/>
            <pc:sldMk cId="642889702" sldId="257"/>
            <ac:spMk id="3" creationId="{5D7EAA3B-A438-4451-A68D-34B9FCA3FE5A}"/>
          </ac:spMkLst>
        </pc:spChg>
      </pc:sldChg>
      <pc:sldChg chg="addSp delSp modSp mod">
        <pc:chgData name="Daniel Dubnikov" userId="022ec1a62f0e4076" providerId="LiveId" clId="{B8470D81-1FD3-40FD-91BA-F91660C87822}" dt="2021-12-12T17:17:03.468" v="1098" actId="1076"/>
        <pc:sldMkLst>
          <pc:docMk/>
          <pc:sldMk cId="4058559282" sldId="258"/>
        </pc:sldMkLst>
        <pc:spChg chg="mod">
          <ac:chgData name="Daniel Dubnikov" userId="022ec1a62f0e4076" providerId="LiveId" clId="{B8470D81-1FD3-40FD-91BA-F91660C87822}" dt="2021-12-12T17:15:58.056" v="1085" actId="20577"/>
          <ac:spMkLst>
            <pc:docMk/>
            <pc:sldMk cId="4058559282" sldId="258"/>
            <ac:spMk id="3" creationId="{5D7EAA3B-A438-4451-A68D-34B9FCA3FE5A}"/>
          </ac:spMkLst>
        </pc:spChg>
        <pc:graphicFrameChg chg="mod modGraphic">
          <ac:chgData name="Daniel Dubnikov" userId="022ec1a62f0e4076" providerId="LiveId" clId="{B8470D81-1FD3-40FD-91BA-F91660C87822}" dt="2021-12-12T17:17:03.468" v="1098" actId="1076"/>
          <ac:graphicFrameMkLst>
            <pc:docMk/>
            <pc:sldMk cId="4058559282" sldId="258"/>
            <ac:graphicFrameMk id="4" creationId="{5FD88625-9079-4DAC-8916-615C0833F1F9}"/>
          </ac:graphicFrameMkLst>
        </pc:graphicFrameChg>
        <pc:graphicFrameChg chg="add del mod modGraphic">
          <ac:chgData name="Daniel Dubnikov" userId="022ec1a62f0e4076" providerId="LiveId" clId="{B8470D81-1FD3-40FD-91BA-F91660C87822}" dt="2021-12-12T17:16:57.816" v="1097" actId="478"/>
          <ac:graphicFrameMkLst>
            <pc:docMk/>
            <pc:sldMk cId="4058559282" sldId="258"/>
            <ac:graphicFrameMk id="5" creationId="{453C64A1-1942-4578-9BDE-79CCCDE1DA3F}"/>
          </ac:graphicFrameMkLst>
        </pc:graphicFrameChg>
      </pc:sldChg>
      <pc:sldChg chg="modSp mod">
        <pc:chgData name="Daniel Dubnikov" userId="022ec1a62f0e4076" providerId="LiveId" clId="{B8470D81-1FD3-40FD-91BA-F91660C87822}" dt="2021-12-12T17:20:57.046" v="1236" actId="20577"/>
        <pc:sldMkLst>
          <pc:docMk/>
          <pc:sldMk cId="1533044172" sldId="259"/>
        </pc:sldMkLst>
        <pc:spChg chg="mod">
          <ac:chgData name="Daniel Dubnikov" userId="022ec1a62f0e4076" providerId="LiveId" clId="{B8470D81-1FD3-40FD-91BA-F91660C87822}" dt="2021-12-12T17:20:57.046" v="1236" actId="20577"/>
          <ac:spMkLst>
            <pc:docMk/>
            <pc:sldMk cId="1533044172" sldId="259"/>
            <ac:spMk id="3" creationId="{5D7EAA3B-A438-4451-A68D-34B9FCA3FE5A}"/>
          </ac:spMkLst>
        </pc:spChg>
        <pc:graphicFrameChg chg="mod modGraphic">
          <ac:chgData name="Daniel Dubnikov" userId="022ec1a62f0e4076" providerId="LiveId" clId="{B8470D81-1FD3-40FD-91BA-F91660C87822}" dt="2021-12-12T14:54:00.662" v="358" actId="20577"/>
          <ac:graphicFrameMkLst>
            <pc:docMk/>
            <pc:sldMk cId="1533044172" sldId="259"/>
            <ac:graphicFrameMk id="4" creationId="{5FD88625-9079-4DAC-8916-615C0833F1F9}"/>
          </ac:graphicFrameMkLst>
        </pc:graphicFrameChg>
      </pc:sldChg>
      <pc:sldChg chg="modSp mod">
        <pc:chgData name="Daniel Dubnikov" userId="022ec1a62f0e4076" providerId="LiveId" clId="{B8470D81-1FD3-40FD-91BA-F91660C87822}" dt="2021-12-12T14:54:10.867" v="362" actId="20577"/>
        <pc:sldMkLst>
          <pc:docMk/>
          <pc:sldMk cId="3939276221" sldId="260"/>
        </pc:sldMkLst>
        <pc:graphicFrameChg chg="mod modGraphic">
          <ac:chgData name="Daniel Dubnikov" userId="022ec1a62f0e4076" providerId="LiveId" clId="{B8470D81-1FD3-40FD-91BA-F91660C87822}" dt="2021-12-12T14:54:10.867" v="362" actId="20577"/>
          <ac:graphicFrameMkLst>
            <pc:docMk/>
            <pc:sldMk cId="3939276221" sldId="260"/>
            <ac:graphicFrameMk id="4" creationId="{2059C6EA-DB9D-437B-AF7A-5DC94F442893}"/>
          </ac:graphicFrameMkLst>
        </pc:graphicFrameChg>
      </pc:sldChg>
      <pc:sldChg chg="modSp mod">
        <pc:chgData name="Daniel Dubnikov" userId="022ec1a62f0e4076" providerId="LiveId" clId="{B8470D81-1FD3-40FD-91BA-F91660C87822}" dt="2021-12-12T15:00:02.799" v="529" actId="20577"/>
        <pc:sldMkLst>
          <pc:docMk/>
          <pc:sldMk cId="1189982938" sldId="261"/>
        </pc:sldMkLst>
        <pc:spChg chg="mod">
          <ac:chgData name="Daniel Dubnikov" userId="022ec1a62f0e4076" providerId="LiveId" clId="{B8470D81-1FD3-40FD-91BA-F91660C87822}" dt="2021-12-12T15:00:02.799" v="529" actId="20577"/>
          <ac:spMkLst>
            <pc:docMk/>
            <pc:sldMk cId="1189982938" sldId="261"/>
            <ac:spMk id="3" creationId="{5D7EAA3B-A438-4451-A68D-34B9FCA3FE5A}"/>
          </ac:spMkLst>
        </pc:spChg>
      </pc:sldChg>
      <pc:sldChg chg="ord">
        <pc:chgData name="Daniel Dubnikov" userId="022ec1a62f0e4076" providerId="LiveId" clId="{B8470D81-1FD3-40FD-91BA-F91660C87822}" dt="2021-12-12T17:07:28.806" v="832"/>
        <pc:sldMkLst>
          <pc:docMk/>
          <pc:sldMk cId="1176586368" sldId="264"/>
        </pc:sldMkLst>
      </pc:sldChg>
      <pc:sldChg chg="delSp modSp add mod">
        <pc:chgData name="Daniel Dubnikov" userId="022ec1a62f0e4076" providerId="LiveId" clId="{B8470D81-1FD3-40FD-91BA-F91660C87822}" dt="2021-12-12T15:15:10.137" v="549" actId="20577"/>
        <pc:sldMkLst>
          <pc:docMk/>
          <pc:sldMk cId="465210860" sldId="266"/>
        </pc:sldMkLst>
        <pc:spChg chg="mod">
          <ac:chgData name="Daniel Dubnikov" userId="022ec1a62f0e4076" providerId="LiveId" clId="{B8470D81-1FD3-40FD-91BA-F91660C87822}" dt="2021-10-26T19:12:24.804" v="12" actId="20577"/>
          <ac:spMkLst>
            <pc:docMk/>
            <pc:sldMk cId="465210860" sldId="266"/>
            <ac:spMk id="2" creationId="{1386A141-3BE7-4DE1-8784-13787D4B8DDF}"/>
          </ac:spMkLst>
        </pc:spChg>
        <pc:spChg chg="mod">
          <ac:chgData name="Daniel Dubnikov" userId="022ec1a62f0e4076" providerId="LiveId" clId="{B8470D81-1FD3-40FD-91BA-F91660C87822}" dt="2021-10-26T19:17:33.108" v="260" actId="20577"/>
          <ac:spMkLst>
            <pc:docMk/>
            <pc:sldMk cId="465210860" sldId="266"/>
            <ac:spMk id="3" creationId="{5D7EAA3B-A438-4451-A68D-34B9FCA3FE5A}"/>
          </ac:spMkLst>
        </pc:spChg>
        <pc:graphicFrameChg chg="mod modGraphic">
          <ac:chgData name="Daniel Dubnikov" userId="022ec1a62f0e4076" providerId="LiveId" clId="{B8470D81-1FD3-40FD-91BA-F91660C87822}" dt="2021-12-12T15:15:10.137" v="549" actId="20577"/>
          <ac:graphicFrameMkLst>
            <pc:docMk/>
            <pc:sldMk cId="465210860" sldId="266"/>
            <ac:graphicFrameMk id="4" creationId="{2059C6EA-DB9D-437B-AF7A-5DC94F442893}"/>
          </ac:graphicFrameMkLst>
        </pc:graphicFrameChg>
        <pc:cxnChg chg="del">
          <ac:chgData name="Daniel Dubnikov" userId="022ec1a62f0e4076" providerId="LiveId" clId="{B8470D81-1FD3-40FD-91BA-F91660C87822}" dt="2021-10-26T19:13:11.676" v="39" actId="478"/>
          <ac:cxnSpMkLst>
            <pc:docMk/>
            <pc:sldMk cId="465210860" sldId="266"/>
            <ac:cxnSpMk id="6" creationId="{2EA8D8CB-2D09-4650-9054-29EB30C3569B}"/>
          </ac:cxnSpMkLst>
        </pc:cxnChg>
      </pc:sldChg>
      <pc:sldChg chg="addSp delSp modSp add mod">
        <pc:chgData name="Daniel Dubnikov" userId="022ec1a62f0e4076" providerId="LiveId" clId="{B8470D81-1FD3-40FD-91BA-F91660C87822}" dt="2021-12-12T17:12:19.612" v="952" actId="1076"/>
        <pc:sldMkLst>
          <pc:docMk/>
          <pc:sldMk cId="3479392560" sldId="267"/>
        </pc:sldMkLst>
        <pc:spChg chg="mod">
          <ac:chgData name="Daniel Dubnikov" userId="022ec1a62f0e4076" providerId="LiveId" clId="{B8470D81-1FD3-40FD-91BA-F91660C87822}" dt="2021-12-12T15:02:23.054" v="541" actId="20577"/>
          <ac:spMkLst>
            <pc:docMk/>
            <pc:sldMk cId="3479392560" sldId="267"/>
            <ac:spMk id="2" creationId="{1386A141-3BE7-4DE1-8784-13787D4B8DDF}"/>
          </ac:spMkLst>
        </pc:spChg>
        <pc:spChg chg="del mod">
          <ac:chgData name="Daniel Dubnikov" userId="022ec1a62f0e4076" providerId="LiveId" clId="{B8470D81-1FD3-40FD-91BA-F91660C87822}" dt="2021-12-12T15:02:28.292" v="544" actId="478"/>
          <ac:spMkLst>
            <pc:docMk/>
            <pc:sldMk cId="3479392560" sldId="267"/>
            <ac:spMk id="3" creationId="{5D7EAA3B-A438-4451-A68D-34B9FCA3FE5A}"/>
          </ac:spMkLst>
        </pc:spChg>
        <pc:spChg chg="add mod">
          <ac:chgData name="Daniel Dubnikov" userId="022ec1a62f0e4076" providerId="LiveId" clId="{B8470D81-1FD3-40FD-91BA-F91660C87822}" dt="2021-12-12T17:08:45.119" v="873" actId="1076"/>
          <ac:spMkLst>
            <pc:docMk/>
            <pc:sldMk cId="3479392560" sldId="267"/>
            <ac:spMk id="4" creationId="{7D251A37-D9A4-4C83-8C47-06AA9FBD4B59}"/>
          </ac:spMkLst>
        </pc:spChg>
        <pc:spChg chg="del mod">
          <ac:chgData name="Daniel Dubnikov" userId="022ec1a62f0e4076" providerId="LiveId" clId="{B8470D81-1FD3-40FD-91BA-F91660C87822}" dt="2021-12-12T15:01:54.571" v="537" actId="478"/>
          <ac:spMkLst>
            <pc:docMk/>
            <pc:sldMk cId="3479392560" sldId="267"/>
            <ac:spMk id="11" creationId="{65415FAC-F80D-432C-A0AB-8862D472803B}"/>
          </ac:spMkLst>
        </pc:spChg>
        <pc:spChg chg="add mod">
          <ac:chgData name="Daniel Dubnikov" userId="022ec1a62f0e4076" providerId="LiveId" clId="{B8470D81-1FD3-40FD-91BA-F91660C87822}" dt="2021-12-12T17:08:49.445" v="874" actId="1076"/>
          <ac:spMkLst>
            <pc:docMk/>
            <pc:sldMk cId="3479392560" sldId="267"/>
            <ac:spMk id="12" creationId="{0C36276D-2FB2-4279-8668-0E84C3A05E26}"/>
          </ac:spMkLst>
        </pc:spChg>
        <pc:spChg chg="add mod">
          <ac:chgData name="Daniel Dubnikov" userId="022ec1a62f0e4076" providerId="LiveId" clId="{B8470D81-1FD3-40FD-91BA-F91660C87822}" dt="2021-12-12T17:12:19.612" v="952" actId="1076"/>
          <ac:spMkLst>
            <pc:docMk/>
            <pc:sldMk cId="3479392560" sldId="267"/>
            <ac:spMk id="13" creationId="{7F53CDAF-17B9-4959-8DFC-7E41EA1143C6}"/>
          </ac:spMkLst>
        </pc:spChg>
        <pc:spChg chg="del mod">
          <ac:chgData name="Daniel Dubnikov" userId="022ec1a62f0e4076" providerId="LiveId" clId="{B8470D81-1FD3-40FD-91BA-F91660C87822}" dt="2021-12-12T15:01:56.780" v="538" actId="478"/>
          <ac:spMkLst>
            <pc:docMk/>
            <pc:sldMk cId="3479392560" sldId="267"/>
            <ac:spMk id="16" creationId="{0EBD843E-282A-49FD-BC46-8A53EE1C7503}"/>
          </ac:spMkLst>
        </pc:spChg>
        <pc:spChg chg="add mod">
          <ac:chgData name="Daniel Dubnikov" userId="022ec1a62f0e4076" providerId="LiveId" clId="{B8470D81-1FD3-40FD-91BA-F91660C87822}" dt="2021-12-12T17:12:05.116" v="940" actId="14100"/>
          <ac:spMkLst>
            <pc:docMk/>
            <pc:sldMk cId="3479392560" sldId="267"/>
            <ac:spMk id="17" creationId="{5FCA1C2E-F3D6-4966-BEE4-798545D280DF}"/>
          </ac:spMkLst>
        </pc:spChg>
        <pc:picChg chg="del mod">
          <ac:chgData name="Daniel Dubnikov" userId="022ec1a62f0e4076" providerId="LiveId" clId="{B8470D81-1FD3-40FD-91BA-F91660C87822}" dt="2021-12-12T17:08:09.602" v="833" actId="478"/>
          <ac:picMkLst>
            <pc:docMk/>
            <pc:sldMk cId="3479392560" sldId="267"/>
            <ac:picMk id="8" creationId="{CF0C80A3-BAA4-4DA7-8095-767C30255188}"/>
          </ac:picMkLst>
        </pc:picChg>
        <pc:picChg chg="del">
          <ac:chgData name="Daniel Dubnikov" userId="022ec1a62f0e4076" providerId="LiveId" clId="{B8470D81-1FD3-40FD-91BA-F91660C87822}" dt="2021-12-12T15:01:39.804" v="531" actId="478"/>
          <ac:picMkLst>
            <pc:docMk/>
            <pc:sldMk cId="3479392560" sldId="267"/>
            <ac:picMk id="10" creationId="{B8493665-A0BF-44FA-B32B-63F768181392}"/>
          </ac:picMkLst>
        </pc:picChg>
        <pc:picChg chg="del">
          <ac:chgData name="Daniel Dubnikov" userId="022ec1a62f0e4076" providerId="LiveId" clId="{B8470D81-1FD3-40FD-91BA-F91660C87822}" dt="2021-12-12T15:01:44.349" v="533" actId="478"/>
          <ac:picMkLst>
            <pc:docMk/>
            <pc:sldMk cId="3479392560" sldId="267"/>
            <ac:picMk id="15" creationId="{74250332-FF8B-493E-8E46-66BAAE2B2487}"/>
          </ac:picMkLst>
        </pc:picChg>
        <pc:cxnChg chg="add">
          <ac:chgData name="Daniel Dubnikov" userId="022ec1a62f0e4076" providerId="LiveId" clId="{B8470D81-1FD3-40FD-91BA-F91660C87822}" dt="2021-12-12T17:09:04.237" v="875" actId="11529"/>
          <ac:cxnSpMkLst>
            <pc:docMk/>
            <pc:sldMk cId="3479392560" sldId="267"/>
            <ac:cxnSpMk id="6" creationId="{63FE5C01-527B-4FA2-90BE-B7FA7246D269}"/>
          </ac:cxnSpMkLst>
        </pc:cxnChg>
        <pc:cxnChg chg="add">
          <ac:chgData name="Daniel Dubnikov" userId="022ec1a62f0e4076" providerId="LiveId" clId="{B8470D81-1FD3-40FD-91BA-F91660C87822}" dt="2021-12-12T17:09:33.256" v="876" actId="11529"/>
          <ac:cxnSpMkLst>
            <pc:docMk/>
            <pc:sldMk cId="3479392560" sldId="267"/>
            <ac:cxnSpMk id="9" creationId="{C9A27848-7891-4228-B216-BCF142028C17}"/>
          </ac:cxnSpMkLst>
        </pc:cxnChg>
      </pc:sldChg>
      <pc:sldChg chg="addSp delSp modSp add mod">
        <pc:chgData name="Daniel Dubnikov" userId="022ec1a62f0e4076" providerId="LiveId" clId="{B8470D81-1FD3-40FD-91BA-F91660C87822}" dt="2021-12-12T17:26:35.465" v="1440" actId="20577"/>
        <pc:sldMkLst>
          <pc:docMk/>
          <pc:sldMk cId="2680324671" sldId="268"/>
        </pc:sldMkLst>
        <pc:spChg chg="mod">
          <ac:chgData name="Daniel Dubnikov" userId="022ec1a62f0e4076" providerId="LiveId" clId="{B8470D81-1FD3-40FD-91BA-F91660C87822}" dt="2021-12-12T17:24:16.486" v="1328" actId="20577"/>
          <ac:spMkLst>
            <pc:docMk/>
            <pc:sldMk cId="2680324671" sldId="268"/>
            <ac:spMk id="3" creationId="{5D7EAA3B-A438-4451-A68D-34B9FCA3FE5A}"/>
          </ac:spMkLst>
        </pc:spChg>
        <pc:spChg chg="add mod">
          <ac:chgData name="Daniel Dubnikov" userId="022ec1a62f0e4076" providerId="LiveId" clId="{B8470D81-1FD3-40FD-91BA-F91660C87822}" dt="2021-12-12T17:24:55.342" v="1331" actId="1076"/>
          <ac:spMkLst>
            <pc:docMk/>
            <pc:sldMk cId="2680324671" sldId="268"/>
            <ac:spMk id="6" creationId="{B08E9653-2C75-477D-A392-5966F43DFC5B}"/>
          </ac:spMkLst>
        </pc:spChg>
        <pc:spChg chg="add mod">
          <ac:chgData name="Daniel Dubnikov" userId="022ec1a62f0e4076" providerId="LiveId" clId="{B8470D81-1FD3-40FD-91BA-F91660C87822}" dt="2021-12-12T17:24:11.545" v="1326" actId="1035"/>
          <ac:spMkLst>
            <pc:docMk/>
            <pc:sldMk cId="2680324671" sldId="268"/>
            <ac:spMk id="7" creationId="{E805B2AB-B55A-4E93-A0AD-9218EEC40F75}"/>
          </ac:spMkLst>
        </pc:spChg>
        <pc:spChg chg="add mod">
          <ac:chgData name="Daniel Dubnikov" userId="022ec1a62f0e4076" providerId="LiveId" clId="{B8470D81-1FD3-40FD-91BA-F91660C87822}" dt="2021-12-12T17:25:39.152" v="1389" actId="1036"/>
          <ac:spMkLst>
            <pc:docMk/>
            <pc:sldMk cId="2680324671" sldId="268"/>
            <ac:spMk id="8" creationId="{D7552F6D-F68A-43E5-B419-5D94FA20A5C4}"/>
          </ac:spMkLst>
        </pc:spChg>
        <pc:spChg chg="add mod">
          <ac:chgData name="Daniel Dubnikov" userId="022ec1a62f0e4076" providerId="LiveId" clId="{B8470D81-1FD3-40FD-91BA-F91660C87822}" dt="2021-12-12T17:25:36.669" v="1381" actId="1036"/>
          <ac:spMkLst>
            <pc:docMk/>
            <pc:sldMk cId="2680324671" sldId="268"/>
            <ac:spMk id="9" creationId="{DC02C266-843A-4F1F-9611-6B747BDE180F}"/>
          </ac:spMkLst>
        </pc:spChg>
        <pc:spChg chg="add mod">
          <ac:chgData name="Daniel Dubnikov" userId="022ec1a62f0e4076" providerId="LiveId" clId="{B8470D81-1FD3-40FD-91BA-F91660C87822}" dt="2021-12-12T17:26:35.465" v="1440" actId="20577"/>
          <ac:spMkLst>
            <pc:docMk/>
            <pc:sldMk cId="2680324671" sldId="268"/>
            <ac:spMk id="10" creationId="{3A999EF5-365D-43DE-8ACC-5E3AB93351E1}"/>
          </ac:spMkLst>
        </pc:spChg>
        <pc:graphicFrameChg chg="mod">
          <ac:chgData name="Daniel Dubnikov" userId="022ec1a62f0e4076" providerId="LiveId" clId="{B8470D81-1FD3-40FD-91BA-F91660C87822}" dt="2021-12-12T17:22:50.047" v="1245" actId="1076"/>
          <ac:graphicFrameMkLst>
            <pc:docMk/>
            <pc:sldMk cId="2680324671" sldId="268"/>
            <ac:graphicFrameMk id="4" creationId="{5FD88625-9079-4DAC-8916-615C0833F1F9}"/>
          </ac:graphicFrameMkLst>
        </pc:graphicFrameChg>
        <pc:graphicFrameChg chg="mod modGraphic">
          <ac:chgData name="Daniel Dubnikov" userId="022ec1a62f0e4076" providerId="LiveId" clId="{B8470D81-1FD3-40FD-91BA-F91660C87822}" dt="2021-12-12T17:23:06.394" v="1270" actId="20577"/>
          <ac:graphicFrameMkLst>
            <pc:docMk/>
            <pc:sldMk cId="2680324671" sldId="268"/>
            <ac:graphicFrameMk id="5" creationId="{453C64A1-1942-4578-9BDE-79CCCDE1DA3F}"/>
          </ac:graphicFrameMkLst>
        </pc:graphicFrameChg>
        <pc:cxnChg chg="add mod">
          <ac:chgData name="Daniel Dubnikov" userId="022ec1a62f0e4076" providerId="LiveId" clId="{B8470D81-1FD3-40FD-91BA-F91660C87822}" dt="2021-12-12T17:25:06.547" v="1335" actId="14100"/>
          <ac:cxnSpMkLst>
            <pc:docMk/>
            <pc:sldMk cId="2680324671" sldId="268"/>
            <ac:cxnSpMk id="11" creationId="{051D3EE7-CAD5-4BFC-976E-5B044F4A0807}"/>
          </ac:cxnSpMkLst>
        </pc:cxnChg>
        <pc:cxnChg chg="add mod">
          <ac:chgData name="Daniel Dubnikov" userId="022ec1a62f0e4076" providerId="LiveId" clId="{B8470D81-1FD3-40FD-91BA-F91660C87822}" dt="2021-12-12T17:25:39.152" v="1389" actId="1036"/>
          <ac:cxnSpMkLst>
            <pc:docMk/>
            <pc:sldMk cId="2680324671" sldId="268"/>
            <ac:cxnSpMk id="14" creationId="{C5CB6C85-EC28-48F1-B1BB-BCC3F439EAA0}"/>
          </ac:cxnSpMkLst>
        </pc:cxnChg>
        <pc:cxnChg chg="add mod">
          <ac:chgData name="Daniel Dubnikov" userId="022ec1a62f0e4076" providerId="LiveId" clId="{B8470D81-1FD3-40FD-91BA-F91660C87822}" dt="2021-12-12T17:25:39.152" v="1389" actId="1036"/>
          <ac:cxnSpMkLst>
            <pc:docMk/>
            <pc:sldMk cId="2680324671" sldId="268"/>
            <ac:cxnSpMk id="17" creationId="{81939DCC-A53D-4E9B-A96A-B92771936226}"/>
          </ac:cxnSpMkLst>
        </pc:cxnChg>
        <pc:cxnChg chg="add mod">
          <ac:chgData name="Daniel Dubnikov" userId="022ec1a62f0e4076" providerId="LiveId" clId="{B8470D81-1FD3-40FD-91BA-F91660C87822}" dt="2021-12-12T17:25:36.669" v="1381" actId="1036"/>
          <ac:cxnSpMkLst>
            <pc:docMk/>
            <pc:sldMk cId="2680324671" sldId="268"/>
            <ac:cxnSpMk id="20" creationId="{453F2002-66E7-4AF6-8E3F-AAC3215EB676}"/>
          </ac:cxnSpMkLst>
        </pc:cxnChg>
        <pc:cxnChg chg="add del mod">
          <ac:chgData name="Daniel Dubnikov" userId="022ec1a62f0e4076" providerId="LiveId" clId="{B8470D81-1FD3-40FD-91BA-F91660C87822}" dt="2021-12-12T17:25:51.660" v="1393" actId="478"/>
          <ac:cxnSpMkLst>
            <pc:docMk/>
            <pc:sldMk cId="2680324671" sldId="268"/>
            <ac:cxnSpMk id="24" creationId="{7D8EB82B-AAEE-414C-A11D-55EB65D6641F}"/>
          </ac:cxnSpMkLst>
        </pc:cxnChg>
        <pc:cxnChg chg="add mod">
          <ac:chgData name="Daniel Dubnikov" userId="022ec1a62f0e4076" providerId="LiveId" clId="{B8470D81-1FD3-40FD-91BA-F91660C87822}" dt="2021-12-12T17:26:06.967" v="1396" actId="14100"/>
          <ac:cxnSpMkLst>
            <pc:docMk/>
            <pc:sldMk cId="2680324671" sldId="268"/>
            <ac:cxnSpMk id="26" creationId="{B2D96BD1-DCCC-43AC-9F93-B9C66AC4F2C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2FB00-4E69-4786-89F2-BDC90ABB9A6B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C5682-2956-4463-BBBE-CA3B0A6A84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942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Supported by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6313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DNS providers</a:t>
            </a:r>
          </a:p>
          <a:p>
            <a:r>
              <a:rPr lang="en-US" dirty="0"/>
              <a:t>Disposable domains</a:t>
            </a:r>
          </a:p>
          <a:p>
            <a:r>
              <a:rPr lang="en-US" dirty="0"/>
              <a:t>Couldn’t run bind/unbound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302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DNS providers</a:t>
            </a:r>
          </a:p>
          <a:p>
            <a:r>
              <a:rPr lang="en-US" dirty="0"/>
              <a:t>Disposable domains</a:t>
            </a:r>
          </a:p>
          <a:p>
            <a:r>
              <a:rPr lang="en-US" dirty="0"/>
              <a:t>Couldn’t run bind/unbound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8790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DNS providers</a:t>
            </a:r>
          </a:p>
          <a:p>
            <a:r>
              <a:rPr lang="en-US" dirty="0"/>
              <a:t>Disposable domains</a:t>
            </a:r>
          </a:p>
          <a:p>
            <a:r>
              <a:rPr lang="en-US" dirty="0"/>
              <a:t>Couldn’t run bind/unbound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8071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DNS providers</a:t>
            </a:r>
          </a:p>
          <a:p>
            <a:r>
              <a:rPr lang="en-US" dirty="0"/>
              <a:t>Disposable domains</a:t>
            </a:r>
          </a:p>
          <a:p>
            <a:r>
              <a:rPr lang="en-US" dirty="0"/>
              <a:t>Couldn’t run bind/unbound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5777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DNS providers</a:t>
            </a:r>
          </a:p>
          <a:p>
            <a:r>
              <a:rPr lang="en-US" dirty="0"/>
              <a:t>Disposable domains</a:t>
            </a:r>
          </a:p>
          <a:p>
            <a:r>
              <a:rPr lang="en-US" dirty="0"/>
              <a:t>Couldn’t run bind/unbound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9500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DNS providers</a:t>
            </a:r>
          </a:p>
          <a:p>
            <a:r>
              <a:rPr lang="en-US" dirty="0"/>
              <a:t>Disposable domains</a:t>
            </a:r>
          </a:p>
          <a:p>
            <a:r>
              <a:rPr lang="en-US" dirty="0"/>
              <a:t>Couldn’t run bind/unbound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8502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preslide</a:t>
            </a:r>
            <a:r>
              <a:rPr lang="en-US" dirty="0"/>
              <a:t> about white/black lies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4700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 with previous slide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6822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– send multiple messages on the same connection</a:t>
            </a:r>
          </a:p>
          <a:p>
            <a:r>
              <a:rPr lang="en-US" dirty="0"/>
              <a:t>HOL – one failed packet, everything stops to retransmit the failed packet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783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– send multiple messages on the same connection</a:t>
            </a:r>
          </a:p>
          <a:p>
            <a:r>
              <a:rPr lang="en-US" dirty="0"/>
              <a:t>HOL – one failed packet, everything stops to retransmit the failed packet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84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one machine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065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Exponential weighted/moving average (low pass filter)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3571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Leverage state of the art UDP connection protocol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838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here why the </a:t>
            </a:r>
            <a:r>
              <a:rPr lang="en-US" dirty="0" err="1"/>
              <a:t>dnssec</a:t>
            </a:r>
            <a:r>
              <a:rPr lang="en-US" dirty="0"/>
              <a:t> is worse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859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here why the </a:t>
            </a:r>
            <a:r>
              <a:rPr lang="en-US" dirty="0" err="1"/>
              <a:t>dnssec</a:t>
            </a:r>
            <a:r>
              <a:rPr lang="en-US" dirty="0"/>
              <a:t> is worse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790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here why the </a:t>
            </a:r>
            <a:r>
              <a:rPr lang="en-US" dirty="0" err="1"/>
              <a:t>dnssec</a:t>
            </a:r>
            <a:r>
              <a:rPr lang="en-US" dirty="0"/>
              <a:t> is worse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801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here why the </a:t>
            </a:r>
            <a:r>
              <a:rPr lang="en-US" dirty="0" err="1"/>
              <a:t>dnssec</a:t>
            </a:r>
            <a:r>
              <a:rPr lang="en-US" dirty="0"/>
              <a:t> is worse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0670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Aggressive Use of DNSSEC-Validated Cache</a:t>
            </a:r>
          </a:p>
          <a:p>
            <a:r>
              <a:rPr lang="en-US" dirty="0"/>
              <a:t>Large DNS providers</a:t>
            </a:r>
          </a:p>
          <a:p>
            <a:r>
              <a:rPr lang="en-US" dirty="0"/>
              <a:t>Disposable domains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8570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DNS providers</a:t>
            </a:r>
          </a:p>
          <a:p>
            <a:r>
              <a:rPr lang="en-US" dirty="0"/>
              <a:t>Disposable domains</a:t>
            </a:r>
          </a:p>
          <a:p>
            <a:r>
              <a:rPr lang="en-US" dirty="0"/>
              <a:t>Couldn’t run bind/unbound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7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DNS providers</a:t>
            </a:r>
          </a:p>
          <a:p>
            <a:r>
              <a:rPr lang="en-US" dirty="0"/>
              <a:t>Disposable domains</a:t>
            </a:r>
          </a:p>
          <a:p>
            <a:r>
              <a:rPr lang="en-US" dirty="0"/>
              <a:t>Couldn’t run bind/unbound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5682-2956-4463-BBBE-CA3B0A6A8434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222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0FA2-EA81-4CF6-9983-43CA4B699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54E64-E9F3-4A86-8904-C94F8FADE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1717E-8D64-4FEE-BB56-437A8DBF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915D-6DB7-4B9B-A885-859C25BA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45244-C2CA-4972-87F5-845A566D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273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6520-F606-4313-B9EB-E4E6FEBD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3DF5E-9BED-4D18-BB9F-C0227717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DAE66-77B1-4D55-A031-E01D659B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5300C-E2EF-4BED-859D-073B9E49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20DD-0AB1-48BF-8EAD-28EA2D52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21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09F26-408C-4394-84C8-9E926C0E3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12A71-6517-466C-B6ED-BB06A524C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9EE1-6C2E-4401-9CD8-DA86D708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BC00D-5434-4F21-BD9B-6228C8A2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3FDA5-0F26-4856-9F98-7EA8B735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157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97EF-34BD-4345-BB51-6E3C35DA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B6A8-13DE-4F6C-8064-4E181E07C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BB8B-B4D7-4E9F-8C41-3AEF200E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6D16-8BC0-41C5-AB76-4C80B565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42078-346B-444D-92CE-B044419E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725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8F63-D740-4B48-B1D9-4EE7F70C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3F02B-FD3E-4C31-8470-785D25F7F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B249F-6E35-42D0-AAF0-69BF2271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FF8A-4D23-405C-88E1-0FA5627B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DCF8D-C63E-485D-AAFB-740449A0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236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E15C-5E86-4EB8-839C-9F845AE8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DA2E7-A654-4E7E-B904-68D95F407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10052-FFD4-489A-8ED1-1C1EEA210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EAAB4-9E70-4E4C-9D55-5769DB0A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E3382-2BC1-41C0-A4E4-1EA2253C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A8518-E672-4435-867F-D88FF172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868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8D4-1D7C-4250-9729-1729277B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AA040-F201-4181-8CD6-0277C8500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D8C72-0C14-4F21-9F9D-28DF6DF8D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2D8D6-2FF0-483D-BBC5-D20F0F40B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82BB84-3181-4599-888D-14F7B3500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ADE24-10B2-4C68-B5EC-0B12B04C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62859-0584-4A39-AADA-6BE0A7AE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82415-0669-44D4-B5F1-E13F6819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85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1AF9-6E36-4EFE-8430-D1C75D9B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58DB5-7B90-4F01-938A-DDD5F98E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EA948-86B4-4A0D-A7F7-89A7E409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EC62C-41E4-40FB-AD78-DADDA495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40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D24EA-AF01-44CE-9900-A5D0A2A2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59BFD-5806-478F-BDF5-ED9BFE26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95D91-3EAA-4F72-AAC6-367C7BEB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270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29C8-CC89-4686-9FDD-E34E2BFB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3A6D-DEC1-445C-B840-0C9042DAF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4522F-013E-4985-90F8-9588774C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7A24D-91B1-4CF1-9357-06BB50FF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FE80B-AFF8-456F-9EFA-CE86F172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297B9-2DFC-4DA0-8C97-C563CAFF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701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9FFC-D86E-41CF-9FE5-81419CDE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7482C-618C-482A-9EBB-CF7F14427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7C693-5FB6-4CE1-A3D1-69024C7D6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23738-76CF-42E3-9A81-C78BB1AD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9DCE1-037D-476C-94E2-2FCFDA50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FF766-8745-4D6B-BD5A-0EE7580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96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31DF8-292D-4B0E-9B02-4A4E446F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E3895-F976-4F4F-9179-BF8D73688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64F73-0549-472F-AE8D-C2B7E642E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20085-B770-423B-9E79-2C9791BDCD17}" type="datetimeFigureOut">
              <a:rPr lang="x-none" smtClean="0"/>
              <a:pPr/>
              <a:t>30/01/2022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6FAC-04E3-48BD-8A66-414A46AFB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CA0B0-C1ED-4005-A250-91B2F5A2D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7927-CD2D-43D4-9BB0-7A6E93AFAAF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774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tiff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514A-F3CE-4347-BC37-C99DE35C2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9312"/>
            <a:ext cx="9144000" cy="1131509"/>
          </a:xfrm>
        </p:spPr>
        <p:txBody>
          <a:bodyPr>
            <a:normAutofit/>
          </a:bodyPr>
          <a:lstStyle/>
          <a:p>
            <a:r>
              <a:rPr lang="en-US" dirty="0"/>
              <a:t>Adaptive DNSSEC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22ACD-CF5C-4F4D-9A3C-D8827AC8E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51" y="1868917"/>
            <a:ext cx="1614973" cy="1774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11F19-4E10-42FD-8C73-BFEE3F54CC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7283" y="1714057"/>
            <a:ext cx="1308404" cy="1928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32F5A9-9065-4BB8-80B5-FE774DA52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68" y="1965497"/>
            <a:ext cx="1677444" cy="1677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1AE8B7-6B24-4EA2-B857-FD9B6C677390}"/>
              </a:ext>
            </a:extLst>
          </p:cNvPr>
          <p:cNvSpPr txBox="1"/>
          <p:nvPr/>
        </p:nvSpPr>
        <p:spPr>
          <a:xfrm>
            <a:off x="582460" y="3745284"/>
            <a:ext cx="263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Yehuda Afek</a:t>
            </a:r>
            <a:br>
              <a:rPr lang="en-US" dirty="0"/>
            </a:br>
            <a:r>
              <a:rPr lang="en-US" dirty="0"/>
              <a:t>Tel-Aviv University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B8C336-4332-40EE-AEE0-6612698E0835}"/>
              </a:ext>
            </a:extLst>
          </p:cNvPr>
          <p:cNvSpPr txBox="1"/>
          <p:nvPr/>
        </p:nvSpPr>
        <p:spPr>
          <a:xfrm>
            <a:off x="4492979" y="3741107"/>
            <a:ext cx="320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Anat</a:t>
            </a:r>
            <a:r>
              <a:rPr lang="en-US" dirty="0"/>
              <a:t> </a:t>
            </a:r>
            <a:r>
              <a:rPr lang="en-US" dirty="0" err="1"/>
              <a:t>Bremler</a:t>
            </a:r>
            <a:r>
              <a:rPr lang="en-US" dirty="0"/>
              <a:t>-Barr</a:t>
            </a:r>
            <a:br>
              <a:rPr lang="en-US" dirty="0"/>
            </a:br>
            <a:r>
              <a:rPr lang="en-US" dirty="0"/>
              <a:t>Reichman University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F1CFB-60F7-4C60-A00F-73AD6BAEB6D2}"/>
              </a:ext>
            </a:extLst>
          </p:cNvPr>
          <p:cNvSpPr txBox="1"/>
          <p:nvPr/>
        </p:nvSpPr>
        <p:spPr>
          <a:xfrm>
            <a:off x="8969157" y="3741107"/>
            <a:ext cx="263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Daniel Dubnikov</a:t>
            </a:r>
            <a:br>
              <a:rPr lang="en-US" dirty="0"/>
            </a:br>
            <a:r>
              <a:rPr lang="en-US" dirty="0"/>
              <a:t>Tel-Aviv University</a:t>
            </a:r>
            <a:endParaRPr lang="x-non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7560C1-D02A-4BF6-8A58-11A74DE3AD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83" y="4387438"/>
            <a:ext cx="1145061" cy="624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D0CEF3-9C62-4927-9158-0657690B42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94" y="4376476"/>
            <a:ext cx="959614" cy="792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5F1625-09A5-4580-873F-1A2173AE3C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56" y="5586608"/>
            <a:ext cx="1945400" cy="1131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EE2669-14F0-4193-A7EA-1FB475AC40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56" y="5672491"/>
            <a:ext cx="1919483" cy="9597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4160D8-E1A7-417E-BE34-E75E5F7EBB70}"/>
              </a:ext>
            </a:extLst>
          </p:cNvPr>
          <p:cNvSpPr txBox="1"/>
          <p:nvPr/>
        </p:nvSpPr>
        <p:spPr>
          <a:xfrm>
            <a:off x="5403203" y="5890752"/>
            <a:ext cx="320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Supported By:</a:t>
            </a:r>
            <a:endParaRPr lang="x-none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5C52DA-8A57-43C2-825C-DBB43BF79C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59" y="4405905"/>
            <a:ext cx="1145061" cy="6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2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1489187"/>
            <a:ext cx="10515600" cy="4944693"/>
          </a:xfrm>
        </p:spPr>
        <p:txBody>
          <a:bodyPr>
            <a:normAutofit/>
          </a:bodyPr>
          <a:lstStyle/>
          <a:p>
            <a:r>
              <a:rPr lang="en-US" dirty="0"/>
              <a:t>Aggressive Caching (RFC 8198) – stops NX Attack</a:t>
            </a:r>
          </a:p>
          <a:p>
            <a:r>
              <a:rPr lang="en-US" dirty="0">
                <a:solidFill>
                  <a:srgbClr val="FF0000"/>
                </a:solidFill>
              </a:rPr>
              <a:t>BUT:  </a:t>
            </a:r>
            <a:r>
              <a:rPr lang="en-US" sz="2400" dirty="0">
                <a:solidFill>
                  <a:srgbClr val="FF0000"/>
                </a:solidFill>
              </a:rPr>
              <a:t>Enables Zone Walking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3C64A1-1942-4578-9BDE-79CCCDE1DA3F}"/>
              </a:ext>
            </a:extLst>
          </p:cNvPr>
          <p:cNvGraphicFramePr>
            <a:graphicFrameLocks noGrp="1"/>
          </p:cNvGraphicFramePr>
          <p:nvPr/>
        </p:nvGraphicFramePr>
        <p:xfrm>
          <a:off x="3023633" y="5084271"/>
          <a:ext cx="569656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280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848280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</a:tblGrid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Aggressive Caching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96,226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93</a:t>
                      </a:r>
                      <a:r>
                        <a:rPr lang="en-US" sz="2400" dirty="0"/>
                        <a:t>,</a:t>
                      </a:r>
                      <a:r>
                        <a:rPr lang="x-none" sz="2400" dirty="0"/>
                        <a:t>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221611" y="5712820"/>
            <a:ext cx="2380735" cy="774357"/>
          </a:xfrm>
          <a:prstGeom prst="wedgeRectCallout">
            <a:avLst>
              <a:gd name="adj1" fmla="val 69158"/>
              <a:gd name="adj2" fmla="val -61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Only Knot</a:t>
            </a:r>
            <a:endParaRPr lang="he-IL" sz="32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FD88625-9079-4DAC-8916-615C0833F1F9}"/>
              </a:ext>
            </a:extLst>
          </p:cNvPr>
          <p:cNvGraphicFramePr>
            <a:graphicFrameLocks noGrp="1"/>
          </p:cNvGraphicFramePr>
          <p:nvPr/>
        </p:nvGraphicFramePr>
        <p:xfrm>
          <a:off x="3021554" y="3101692"/>
          <a:ext cx="5696560" cy="194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280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848280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</a:tblGrid>
              <a:tr h="4865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Plain DNS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23,524</a:t>
                      </a:r>
                      <a:endParaRPr lang="x-none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500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9,510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C00000"/>
                          </a:solidFill>
                        </a:rPr>
                        <a:t>8,989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</a:tbl>
          </a:graphicData>
        </a:graphic>
      </p:graphicFrame>
      <p:sp>
        <p:nvSpPr>
          <p:cNvPr id="8" name="Isosceles Triangle 7"/>
          <p:cNvSpPr/>
          <p:nvPr/>
        </p:nvSpPr>
        <p:spPr>
          <a:xfrm rot="5400000">
            <a:off x="2685712" y="6084525"/>
            <a:ext cx="241540" cy="408272"/>
          </a:xfrm>
          <a:prstGeom prst="triangle">
            <a:avLst>
              <a:gd name="adj" fmla="val 2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0A54FB4E-B635-4DEB-BFF9-809E5D0D393F}"/>
              </a:ext>
            </a:extLst>
          </p:cNvPr>
          <p:cNvSpPr/>
          <p:nvPr/>
        </p:nvSpPr>
        <p:spPr>
          <a:xfrm>
            <a:off x="4617929" y="2029225"/>
            <a:ext cx="2114811" cy="51043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ABC.NAME.COM - LMN.NAME.COM</a:t>
            </a:r>
            <a:endParaRPr lang="en-IL" sz="1000" dirty="0"/>
          </a:p>
        </p:txBody>
      </p:sp>
    </p:spTree>
    <p:extLst>
      <p:ext uri="{BB962C8B-B14F-4D97-AF65-F5344CB8AC3E}">
        <p14:creationId xmlns:p14="http://schemas.microsoft.com/office/powerpoint/2010/main" val="184622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1489187"/>
            <a:ext cx="10515600" cy="4944693"/>
          </a:xfrm>
        </p:spPr>
        <p:txBody>
          <a:bodyPr>
            <a:normAutofit/>
          </a:bodyPr>
          <a:lstStyle/>
          <a:p>
            <a:r>
              <a:rPr lang="en-US" dirty="0"/>
              <a:t>Aggressive Caching (RFC 8198) – stops NX Attack</a:t>
            </a:r>
          </a:p>
          <a:p>
            <a:r>
              <a:rPr lang="en-US" dirty="0">
                <a:solidFill>
                  <a:srgbClr val="FF0000"/>
                </a:solidFill>
              </a:rPr>
              <a:t>BUT:  </a:t>
            </a:r>
            <a:r>
              <a:rPr lang="en-US" sz="2400" dirty="0">
                <a:solidFill>
                  <a:srgbClr val="FF0000"/>
                </a:solidFill>
              </a:rPr>
              <a:t>Enables Zone Walking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Scalability Issues: Need to quickly find NSEC record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3C64A1-1942-4578-9BDE-79CCCDE1DA3F}"/>
              </a:ext>
            </a:extLst>
          </p:cNvPr>
          <p:cNvGraphicFramePr>
            <a:graphicFrameLocks noGrp="1"/>
          </p:cNvGraphicFramePr>
          <p:nvPr/>
        </p:nvGraphicFramePr>
        <p:xfrm>
          <a:off x="3023633" y="5084271"/>
          <a:ext cx="569656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280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848280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</a:tblGrid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Aggressive Caching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96,226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93</a:t>
                      </a:r>
                      <a:r>
                        <a:rPr lang="en-US" sz="2400" dirty="0"/>
                        <a:t>,</a:t>
                      </a:r>
                      <a:r>
                        <a:rPr lang="x-none" sz="2400" dirty="0"/>
                        <a:t>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221611" y="5712820"/>
            <a:ext cx="2380735" cy="774357"/>
          </a:xfrm>
          <a:prstGeom prst="wedgeRectCallout">
            <a:avLst>
              <a:gd name="adj1" fmla="val 69158"/>
              <a:gd name="adj2" fmla="val -61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Only Knot</a:t>
            </a:r>
            <a:endParaRPr lang="he-IL" sz="32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FD88625-9079-4DAC-8916-615C0833F1F9}"/>
              </a:ext>
            </a:extLst>
          </p:cNvPr>
          <p:cNvGraphicFramePr>
            <a:graphicFrameLocks noGrp="1"/>
          </p:cNvGraphicFramePr>
          <p:nvPr/>
        </p:nvGraphicFramePr>
        <p:xfrm>
          <a:off x="3021554" y="3101692"/>
          <a:ext cx="5696560" cy="194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280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848280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</a:tblGrid>
              <a:tr h="4865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Plain DNS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23,524</a:t>
                      </a:r>
                      <a:endParaRPr lang="x-none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500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9,510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C00000"/>
                          </a:solidFill>
                        </a:rPr>
                        <a:t>8,989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</a:tbl>
          </a:graphicData>
        </a:graphic>
      </p:graphicFrame>
      <p:sp>
        <p:nvSpPr>
          <p:cNvPr id="8" name="Isosceles Triangle 7"/>
          <p:cNvSpPr/>
          <p:nvPr/>
        </p:nvSpPr>
        <p:spPr>
          <a:xfrm rot="5400000">
            <a:off x="2685712" y="6084525"/>
            <a:ext cx="241540" cy="408272"/>
          </a:xfrm>
          <a:prstGeom prst="triangle">
            <a:avLst>
              <a:gd name="adj" fmla="val 2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103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1489187"/>
            <a:ext cx="10515600" cy="4944693"/>
          </a:xfrm>
        </p:spPr>
        <p:txBody>
          <a:bodyPr>
            <a:normAutofit/>
          </a:bodyPr>
          <a:lstStyle/>
          <a:p>
            <a:r>
              <a:rPr lang="en-US" dirty="0"/>
              <a:t>How to stop Zone Walking?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8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1489187"/>
            <a:ext cx="10515600" cy="4944693"/>
          </a:xfrm>
        </p:spPr>
        <p:txBody>
          <a:bodyPr>
            <a:normAutofit/>
          </a:bodyPr>
          <a:lstStyle/>
          <a:p>
            <a:r>
              <a:rPr lang="en-US" dirty="0"/>
              <a:t>How to stop Zone Walking?</a:t>
            </a:r>
          </a:p>
          <a:p>
            <a:pPr lvl="1"/>
            <a:r>
              <a:rPr lang="en-US" dirty="0"/>
              <a:t>You can’t (without online signing*, Goldberg et al.)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E401-30B2-43F2-978D-D041F9FD144B}"/>
              </a:ext>
            </a:extLst>
          </p:cNvPr>
          <p:cNvSpPr txBox="1"/>
          <p:nvPr/>
        </p:nvSpPr>
        <p:spPr>
          <a:xfrm>
            <a:off x="588722" y="6169709"/>
            <a:ext cx="666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* </a:t>
            </a:r>
            <a:r>
              <a:rPr lang="en-US" dirty="0"/>
              <a:t>Goldberg et al.</a:t>
            </a:r>
            <a:br>
              <a:rPr lang="en-US" dirty="0"/>
            </a:br>
            <a:r>
              <a:rPr lang="en-US" dirty="0"/>
              <a:t>Nsec5: </a:t>
            </a:r>
            <a:r>
              <a:rPr lang="en-US" b="0" i="0" dirty="0">
                <a:effectLst/>
              </a:rPr>
              <a:t>Provably preventing </a:t>
            </a:r>
            <a:r>
              <a:rPr lang="en-US" b="0" i="0" dirty="0" err="1">
                <a:effectLst/>
              </a:rPr>
              <a:t>dnssec</a:t>
            </a:r>
            <a:r>
              <a:rPr lang="en-US" b="0" i="0" dirty="0">
                <a:effectLst/>
              </a:rPr>
              <a:t> zone enumeration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23664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1489187"/>
            <a:ext cx="10515600" cy="4944693"/>
          </a:xfrm>
        </p:spPr>
        <p:txBody>
          <a:bodyPr>
            <a:normAutofit/>
          </a:bodyPr>
          <a:lstStyle/>
          <a:p>
            <a:r>
              <a:rPr lang="en-US" dirty="0"/>
              <a:t>How to stop Zone Walking?</a:t>
            </a:r>
          </a:p>
          <a:p>
            <a:pPr lvl="1"/>
            <a:r>
              <a:rPr lang="en-US" dirty="0"/>
              <a:t>You can’t (without online signing*, Goldberg et al.)</a:t>
            </a:r>
          </a:p>
          <a:p>
            <a:pPr lvl="1"/>
            <a:endParaRPr lang="en-US" dirty="0"/>
          </a:p>
          <a:p>
            <a:r>
              <a:rPr lang="en-US" dirty="0"/>
              <a:t>Black Lies, White Lies, NSEC5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E401-30B2-43F2-978D-D041F9FD144B}"/>
              </a:ext>
            </a:extLst>
          </p:cNvPr>
          <p:cNvSpPr txBox="1"/>
          <p:nvPr/>
        </p:nvSpPr>
        <p:spPr>
          <a:xfrm>
            <a:off x="588722" y="6169709"/>
            <a:ext cx="666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* </a:t>
            </a:r>
            <a:r>
              <a:rPr lang="en-US" dirty="0"/>
              <a:t>Goldberg et al.</a:t>
            </a:r>
            <a:br>
              <a:rPr lang="en-US" dirty="0"/>
            </a:br>
            <a:r>
              <a:rPr lang="en-US" dirty="0"/>
              <a:t>Nsec5: </a:t>
            </a:r>
            <a:r>
              <a:rPr lang="en-US" b="0" i="0" dirty="0">
                <a:effectLst/>
              </a:rPr>
              <a:t>Provably preventing </a:t>
            </a:r>
            <a:r>
              <a:rPr lang="en-US" b="0" i="0" dirty="0" err="1">
                <a:effectLst/>
              </a:rPr>
              <a:t>dnssec</a:t>
            </a:r>
            <a:r>
              <a:rPr lang="en-US" b="0" i="0" dirty="0">
                <a:effectLst/>
              </a:rPr>
              <a:t> zone enumeration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734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1489187"/>
            <a:ext cx="10515600" cy="4944693"/>
          </a:xfrm>
        </p:spPr>
        <p:txBody>
          <a:bodyPr>
            <a:normAutofit/>
          </a:bodyPr>
          <a:lstStyle/>
          <a:p>
            <a:r>
              <a:rPr lang="en-US" dirty="0"/>
              <a:t>How to stop Zone Walking?</a:t>
            </a:r>
          </a:p>
          <a:p>
            <a:pPr lvl="1"/>
            <a:r>
              <a:rPr lang="en-US" dirty="0"/>
              <a:t>You can’t (without online signing*, Goldberg et al.)</a:t>
            </a:r>
          </a:p>
          <a:p>
            <a:pPr lvl="1"/>
            <a:endParaRPr lang="en-US" dirty="0"/>
          </a:p>
          <a:p>
            <a:r>
              <a:rPr lang="en-US" dirty="0"/>
              <a:t>Black Lies, White Lies, NSEC5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E401-30B2-43F2-978D-D041F9FD144B}"/>
              </a:ext>
            </a:extLst>
          </p:cNvPr>
          <p:cNvSpPr txBox="1"/>
          <p:nvPr/>
        </p:nvSpPr>
        <p:spPr>
          <a:xfrm>
            <a:off x="588722" y="6169709"/>
            <a:ext cx="666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* </a:t>
            </a:r>
            <a:r>
              <a:rPr lang="en-US" dirty="0"/>
              <a:t>Goldberg et al.</a:t>
            </a:r>
            <a:br>
              <a:rPr lang="en-US" dirty="0"/>
            </a:br>
            <a:r>
              <a:rPr lang="en-US" dirty="0"/>
              <a:t>Nsec5: </a:t>
            </a:r>
            <a:r>
              <a:rPr lang="en-US" b="0" i="0" dirty="0">
                <a:effectLst/>
              </a:rPr>
              <a:t>Provably preventing </a:t>
            </a:r>
            <a:r>
              <a:rPr lang="en-US" b="0" i="0" dirty="0" err="1">
                <a:effectLst/>
              </a:rPr>
              <a:t>dnssec</a:t>
            </a:r>
            <a:r>
              <a:rPr lang="en-US" b="0" i="0" dirty="0">
                <a:effectLst/>
              </a:rPr>
              <a:t> zone enumeration</a:t>
            </a:r>
            <a:endParaRPr lang="en-IL" dirty="0"/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A7F4FD27-4508-49CC-A8CF-BC1122554395}"/>
              </a:ext>
            </a:extLst>
          </p:cNvPr>
          <p:cNvSpPr/>
          <p:nvPr/>
        </p:nvSpPr>
        <p:spPr>
          <a:xfrm>
            <a:off x="3810000" y="3573049"/>
            <a:ext cx="4572000" cy="148746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NX.NAME.COM - NX.NAME.COM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7211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1489187"/>
            <a:ext cx="10515600" cy="4944693"/>
          </a:xfrm>
        </p:spPr>
        <p:txBody>
          <a:bodyPr>
            <a:normAutofit/>
          </a:bodyPr>
          <a:lstStyle/>
          <a:p>
            <a:r>
              <a:rPr lang="en-US" dirty="0"/>
              <a:t>How to stop Zone Walking?</a:t>
            </a:r>
          </a:p>
          <a:p>
            <a:pPr lvl="1"/>
            <a:r>
              <a:rPr lang="en-US" dirty="0"/>
              <a:t>You can’t (without online signing*, Goldberg et al.)</a:t>
            </a:r>
          </a:p>
          <a:p>
            <a:pPr lvl="1"/>
            <a:endParaRPr lang="en-US" dirty="0"/>
          </a:p>
          <a:p>
            <a:r>
              <a:rPr lang="en-US" dirty="0"/>
              <a:t>Black Lies, White Lies, NSEC5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E401-30B2-43F2-978D-D041F9FD144B}"/>
              </a:ext>
            </a:extLst>
          </p:cNvPr>
          <p:cNvSpPr txBox="1"/>
          <p:nvPr/>
        </p:nvSpPr>
        <p:spPr>
          <a:xfrm>
            <a:off x="588722" y="6169709"/>
            <a:ext cx="666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* </a:t>
            </a:r>
            <a:r>
              <a:rPr lang="en-US" dirty="0"/>
              <a:t>Goldberg et al.</a:t>
            </a:r>
            <a:br>
              <a:rPr lang="en-US" dirty="0"/>
            </a:br>
            <a:r>
              <a:rPr lang="en-US" dirty="0"/>
              <a:t>Nsec5: </a:t>
            </a:r>
            <a:r>
              <a:rPr lang="en-US" b="0" i="0" dirty="0">
                <a:effectLst/>
              </a:rPr>
              <a:t>Provably preventing </a:t>
            </a:r>
            <a:r>
              <a:rPr lang="en-US" b="0" i="0" dirty="0" err="1">
                <a:effectLst/>
              </a:rPr>
              <a:t>dnssec</a:t>
            </a:r>
            <a:r>
              <a:rPr lang="en-US" b="0" i="0" dirty="0">
                <a:effectLst/>
              </a:rPr>
              <a:t> zone enumeration</a:t>
            </a:r>
            <a:endParaRPr lang="en-IL" dirty="0"/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A7F4FD27-4508-49CC-A8CF-BC1122554395}"/>
              </a:ext>
            </a:extLst>
          </p:cNvPr>
          <p:cNvSpPr/>
          <p:nvPr/>
        </p:nvSpPr>
        <p:spPr>
          <a:xfrm>
            <a:off x="3810000" y="3573049"/>
            <a:ext cx="4572000" cy="148746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NX.NAME.COM - NX.NAME.COM</a:t>
            </a:r>
            <a:endParaRPr lang="en-IL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7875005-6084-450B-8491-2706E6FFB736}"/>
              </a:ext>
            </a:extLst>
          </p:cNvPr>
          <p:cNvSpPr/>
          <p:nvPr/>
        </p:nvSpPr>
        <p:spPr>
          <a:xfrm>
            <a:off x="8682624" y="3416650"/>
            <a:ext cx="1540701" cy="1089765"/>
          </a:xfrm>
          <a:prstGeom prst="wedgeRoundRectCallout">
            <a:avLst>
              <a:gd name="adj1" fmla="val -69207"/>
              <a:gd name="adj2" fmla="val 314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Must sign the record on the fly</a:t>
            </a:r>
            <a:endParaRPr lang="en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(3)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Signing Algorithms – NX Attacks Amplified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7099AB4-433C-4276-91B5-E0E8F18E9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93246"/>
              </p:ext>
            </p:extLst>
          </p:nvPr>
        </p:nvGraphicFramePr>
        <p:xfrm>
          <a:off x="2106460" y="3209751"/>
          <a:ext cx="7979079" cy="3406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3304">
                  <a:extLst>
                    <a:ext uri="{9D8B030D-6E8A-4147-A177-3AD203B41FA5}">
                      <a16:colId xmlns:a16="http://schemas.microsoft.com/office/drawing/2014/main" val="485057430"/>
                    </a:ext>
                  </a:extLst>
                </a:gridCol>
                <a:gridCol w="2787041">
                  <a:extLst>
                    <a:ext uri="{9D8B030D-6E8A-4147-A177-3AD203B41FA5}">
                      <a16:colId xmlns:a16="http://schemas.microsoft.com/office/drawing/2014/main" val="2059227516"/>
                    </a:ext>
                  </a:extLst>
                </a:gridCol>
                <a:gridCol w="2398734">
                  <a:extLst>
                    <a:ext uri="{9D8B030D-6E8A-4147-A177-3AD203B41FA5}">
                      <a16:colId xmlns:a16="http://schemas.microsoft.com/office/drawing/2014/main" val="3519127886"/>
                    </a:ext>
                  </a:extLst>
                </a:gridCol>
              </a:tblGrid>
              <a:tr h="4865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Plain DNS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74113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Plain DNS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23,524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100%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653394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9,510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40%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18997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C00000"/>
                          </a:solidFill>
                        </a:rPr>
                        <a:t>8,989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38%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500945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White Lies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5,863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25%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4847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Black Lies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7,206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30%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016566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NSEC5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6,324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27%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0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69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(3)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Signing Algorithms – NX Attacks Amplified</a:t>
            </a:r>
          </a:p>
          <a:p>
            <a:r>
              <a:rPr lang="en-US" b="1" dirty="0"/>
              <a:t>For security and scalability reasons online signing</a:t>
            </a:r>
            <a:br>
              <a:rPr lang="en-US" b="1" dirty="0"/>
            </a:br>
            <a:r>
              <a:rPr lang="en-US" b="1" dirty="0"/>
              <a:t>might be the only option</a:t>
            </a:r>
            <a:endParaRPr lang="x-none" b="1" dirty="0"/>
          </a:p>
          <a:p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7099AB4-433C-4276-91B5-E0E8F18E9153}"/>
              </a:ext>
            </a:extLst>
          </p:cNvPr>
          <p:cNvGraphicFramePr>
            <a:graphicFrameLocks noGrp="1"/>
          </p:cNvGraphicFramePr>
          <p:nvPr/>
        </p:nvGraphicFramePr>
        <p:xfrm>
          <a:off x="2106460" y="3209751"/>
          <a:ext cx="7979079" cy="3406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3304">
                  <a:extLst>
                    <a:ext uri="{9D8B030D-6E8A-4147-A177-3AD203B41FA5}">
                      <a16:colId xmlns:a16="http://schemas.microsoft.com/office/drawing/2014/main" val="485057430"/>
                    </a:ext>
                  </a:extLst>
                </a:gridCol>
                <a:gridCol w="2787041">
                  <a:extLst>
                    <a:ext uri="{9D8B030D-6E8A-4147-A177-3AD203B41FA5}">
                      <a16:colId xmlns:a16="http://schemas.microsoft.com/office/drawing/2014/main" val="2059227516"/>
                    </a:ext>
                  </a:extLst>
                </a:gridCol>
                <a:gridCol w="2398734">
                  <a:extLst>
                    <a:ext uri="{9D8B030D-6E8A-4147-A177-3AD203B41FA5}">
                      <a16:colId xmlns:a16="http://schemas.microsoft.com/office/drawing/2014/main" val="3519127886"/>
                    </a:ext>
                  </a:extLst>
                </a:gridCol>
              </a:tblGrid>
              <a:tr h="4865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Plain DNS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74113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Plain DNS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23,524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100%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653394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9,510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40%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18997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C00000"/>
                          </a:solidFill>
                        </a:rPr>
                        <a:t>8,989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38%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500945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White Lies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5,863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25%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4847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Black Lies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7,206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30%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016566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NSEC5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6,324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27%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0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79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935BDF0-6DFD-4EA8-82A1-E789FAA0A48F}"/>
              </a:ext>
            </a:extLst>
          </p:cNvPr>
          <p:cNvSpPr/>
          <p:nvPr/>
        </p:nvSpPr>
        <p:spPr>
          <a:xfrm>
            <a:off x="5190153" y="512587"/>
            <a:ext cx="1811694" cy="9839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DNSSEC</a:t>
            </a:r>
            <a:endParaRPr lang="en-US" sz="1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365C0F-205B-4178-858D-A27D659206CF}"/>
              </a:ext>
            </a:extLst>
          </p:cNvPr>
          <p:cNvSpPr/>
          <p:nvPr/>
        </p:nvSpPr>
        <p:spPr>
          <a:xfrm>
            <a:off x="4773827" y="1694101"/>
            <a:ext cx="2644346" cy="10994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Increase packet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Increase response count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Add CPU load</a:t>
            </a:r>
          </a:p>
          <a:p>
            <a:r>
              <a:rPr lang="en-US" sz="1600" dirty="0"/>
              <a:t>-&gt; DoS Amplification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C36B50-FDDC-4D7E-9D18-C4DECFB0C964}"/>
              </a:ext>
            </a:extLst>
          </p:cNvPr>
          <p:cNvSpPr/>
          <p:nvPr/>
        </p:nvSpPr>
        <p:spPr>
          <a:xfrm>
            <a:off x="5190153" y="2988164"/>
            <a:ext cx="1811694" cy="11404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NSEC/3</a:t>
            </a:r>
            <a:br>
              <a:rPr lang="en-US" dirty="0"/>
            </a:br>
            <a:r>
              <a:rPr lang="en-US" dirty="0"/>
              <a:t>Aggressive Caching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0A5AB5-96F1-4EAD-8BF6-3196B61D17F8}"/>
              </a:ext>
            </a:extLst>
          </p:cNvPr>
          <p:cNvSpPr/>
          <p:nvPr/>
        </p:nvSpPr>
        <p:spPr>
          <a:xfrm>
            <a:off x="4773827" y="4324369"/>
            <a:ext cx="2644346" cy="90187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Zone Walking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Scalability (for CDNs)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Disposable Domains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1CCD70-B621-43F3-9630-5493B5DD21A2}"/>
              </a:ext>
            </a:extLst>
          </p:cNvPr>
          <p:cNvSpPr/>
          <p:nvPr/>
        </p:nvSpPr>
        <p:spPr>
          <a:xfrm>
            <a:off x="5190153" y="5489493"/>
            <a:ext cx="1811694" cy="95562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W/B Lies + NSEC5</a:t>
            </a:r>
            <a:endParaRPr lang="en-US" sz="9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AE2F02-C753-41B4-A157-981D766B48EC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6096000" y="1496535"/>
            <a:ext cx="0" cy="19756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F7090B-999B-41CF-A2C3-0B688E040E63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096000" y="2793541"/>
            <a:ext cx="0" cy="19462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E77748-FE67-450F-BACA-F3DA2A8710B4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>
            <a:off x="6096000" y="4128589"/>
            <a:ext cx="0" cy="19578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B4268E-6BF2-4EA1-BB7E-8D0741E6C372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096000" y="5226243"/>
            <a:ext cx="0" cy="26325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699C953-DF7D-41F2-9F93-450465EF2FCA}"/>
              </a:ext>
            </a:extLst>
          </p:cNvPr>
          <p:cNvCxnSpPr>
            <a:cxnSpLocks/>
            <a:stCxn id="9" idx="2"/>
            <a:endCxn id="6" idx="1"/>
          </p:cNvCxnSpPr>
          <p:nvPr/>
        </p:nvCxnSpPr>
        <p:spPr>
          <a:xfrm rot="10800000">
            <a:off x="4773827" y="2243821"/>
            <a:ext cx="416326" cy="3723482"/>
          </a:xfrm>
          <a:prstGeom prst="bentConnector3">
            <a:avLst>
              <a:gd name="adj1" fmla="val 154909"/>
            </a:avLst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38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(1)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1" y="1273534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DNSSEC significantly degrades DNS performances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D88625-9079-4DAC-8916-615C0833F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94014"/>
              </p:ext>
            </p:extLst>
          </p:nvPr>
        </p:nvGraphicFramePr>
        <p:xfrm>
          <a:off x="3021554" y="3101692"/>
          <a:ext cx="5696560" cy="194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280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848280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</a:tblGrid>
              <a:tr h="4865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Plain DNS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23,524</a:t>
                      </a:r>
                      <a:endParaRPr lang="x-none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500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9,510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C00000"/>
                          </a:solidFill>
                        </a:rPr>
                        <a:t>8,989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657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all DNSSEC overheads</a:t>
            </a:r>
          </a:p>
          <a:p>
            <a:pPr lvl="1"/>
            <a:r>
              <a:rPr lang="en-US" dirty="0"/>
              <a:t>Packet Size + Count</a:t>
            </a:r>
          </a:p>
          <a:p>
            <a:pPr lvl="1"/>
            <a:r>
              <a:rPr lang="en-US" dirty="0"/>
              <a:t>CPU Load</a:t>
            </a:r>
          </a:p>
        </p:txBody>
      </p:sp>
    </p:spTree>
    <p:extLst>
      <p:ext uri="{BB962C8B-B14F-4D97-AF65-F5344CB8AC3E}">
        <p14:creationId xmlns:p14="http://schemas.microsoft.com/office/powerpoint/2010/main" val="86085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all DNSSEC overheads</a:t>
            </a:r>
          </a:p>
          <a:p>
            <a:pPr lvl="1"/>
            <a:r>
              <a:rPr lang="en-US" dirty="0"/>
              <a:t>Packet Size + Count</a:t>
            </a:r>
          </a:p>
          <a:p>
            <a:pPr lvl="1"/>
            <a:r>
              <a:rPr lang="en-US" dirty="0"/>
              <a:t>CPU Load</a:t>
            </a:r>
          </a:p>
          <a:p>
            <a:endParaRPr lang="en-US" dirty="0"/>
          </a:p>
          <a:p>
            <a:r>
              <a:rPr lang="en-US" dirty="0"/>
              <a:t>Use TLS</a:t>
            </a:r>
          </a:p>
          <a:p>
            <a:pPr lvl="1"/>
            <a:r>
              <a:rPr lang="en-US" dirty="0"/>
              <a:t>Authoritative identifies once</a:t>
            </a:r>
          </a:p>
          <a:p>
            <a:pPr lvl="1"/>
            <a:r>
              <a:rPr lang="en-US" dirty="0"/>
              <a:t>Traffic sent with Plain DNS</a:t>
            </a:r>
          </a:p>
        </p:txBody>
      </p:sp>
    </p:spTree>
    <p:extLst>
      <p:ext uri="{BB962C8B-B14F-4D97-AF65-F5344CB8AC3E}">
        <p14:creationId xmlns:p14="http://schemas.microsoft.com/office/powerpoint/2010/main" val="1494673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- Hybrid</a:t>
            </a:r>
            <a:endParaRPr lang="x-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51A37-D9A4-4C83-8C47-06AA9FBD4B59}"/>
              </a:ext>
            </a:extLst>
          </p:cNvPr>
          <p:cNvSpPr/>
          <p:nvPr/>
        </p:nvSpPr>
        <p:spPr>
          <a:xfrm>
            <a:off x="1152395" y="2461362"/>
            <a:ext cx="3200400" cy="1935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Resolver</a:t>
            </a:r>
            <a:endParaRPr lang="x-none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36276D-2FB2-4279-8668-0E84C3A05E26}"/>
              </a:ext>
            </a:extLst>
          </p:cNvPr>
          <p:cNvSpPr/>
          <p:nvPr/>
        </p:nvSpPr>
        <p:spPr>
          <a:xfrm>
            <a:off x="8153400" y="2461360"/>
            <a:ext cx="3200400" cy="1935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Authoritative Nameserver</a:t>
            </a:r>
            <a:endParaRPr lang="x-none" sz="4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FE5C01-527B-4FA2-90BE-B7FA7246D269}"/>
              </a:ext>
            </a:extLst>
          </p:cNvPr>
          <p:cNvCxnSpPr/>
          <p:nvPr/>
        </p:nvCxnSpPr>
        <p:spPr>
          <a:xfrm flipV="1">
            <a:off x="4352795" y="2929642"/>
            <a:ext cx="3800605" cy="20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A27848-7891-4228-B216-BCF142028C17}"/>
              </a:ext>
            </a:extLst>
          </p:cNvPr>
          <p:cNvCxnSpPr/>
          <p:nvPr/>
        </p:nvCxnSpPr>
        <p:spPr>
          <a:xfrm flipV="1">
            <a:off x="4352795" y="3798328"/>
            <a:ext cx="3800605" cy="95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3CDAF-17B9-4959-8DFC-7E41EA1143C6}"/>
                  </a:ext>
                </a:extLst>
              </p:cNvPr>
              <p:cNvSpPr txBox="1"/>
              <p:nvPr/>
            </p:nvSpPr>
            <p:spPr>
              <a:xfrm>
                <a:off x="4339086" y="2529532"/>
                <a:ext cx="39069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High Traffic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DNS over Secure TLS</a:t>
                </a:r>
                <a:endParaRPr lang="x-none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53CDAF-17B9-4959-8DFC-7E41EA114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086" y="2529532"/>
                <a:ext cx="3906988" cy="400110"/>
              </a:xfrm>
              <a:prstGeom prst="rect">
                <a:avLst/>
              </a:prstGeom>
              <a:blipFill>
                <a:blip r:embed="rId3" cstate="print"/>
                <a:stretch>
                  <a:fillRect l="-1716" t="-9091" b="-2575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CA1C2E-F3D6-4966-BEE4-798545D280DF}"/>
                  </a:ext>
                </a:extLst>
              </p:cNvPr>
              <p:cNvSpPr txBox="1"/>
              <p:nvPr/>
            </p:nvSpPr>
            <p:spPr>
              <a:xfrm>
                <a:off x="4490581" y="3428996"/>
                <a:ext cx="3610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</a:rPr>
                  <a:t>Low Traffic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DNSSEC over UDP</a:t>
                </a:r>
                <a:endParaRPr lang="x-none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CA1C2E-F3D6-4966-BEE4-798545D2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81" y="3428996"/>
                <a:ext cx="3610624" cy="400110"/>
              </a:xfrm>
              <a:prstGeom prst="rect">
                <a:avLst/>
              </a:prstGeom>
              <a:blipFill>
                <a:blip r:embed="rId4" cstate="print"/>
                <a:stretch>
                  <a:fillRect l="-1858" t="-7576" b="-2575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39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– </a:t>
            </a:r>
            <a:r>
              <a:rPr lang="en-US" dirty="0" err="1"/>
              <a:t>PoC</a:t>
            </a:r>
            <a:r>
              <a:rPr lang="en-US" dirty="0"/>
              <a:t> (1)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Problem1:</a:t>
            </a:r>
            <a:r>
              <a:rPr lang="en-US" dirty="0"/>
              <a:t> Can’t easily integrate with known resolver/auth implementations (Bind, Unbound, Knot, etc.)</a:t>
            </a:r>
          </a:p>
          <a:p>
            <a:endParaRPr lang="en-US" dirty="0"/>
          </a:p>
          <a:p>
            <a:r>
              <a:rPr lang="en-US" b="1" dirty="0"/>
              <a:t>Solution:</a:t>
            </a:r>
            <a:r>
              <a:rPr lang="en-US" dirty="0"/>
              <a:t> </a:t>
            </a:r>
            <a:r>
              <a:rPr lang="en-US" b="1" dirty="0"/>
              <a:t>proxy</a:t>
            </a:r>
            <a:r>
              <a:rPr lang="en-US" dirty="0"/>
              <a:t> interface resolver - authoritative servers</a:t>
            </a:r>
            <a:endParaRPr lang="x-none" dirty="0"/>
          </a:p>
        </p:txBody>
      </p:sp>
      <p:grpSp>
        <p:nvGrpSpPr>
          <p:cNvPr id="9" name="Group 8"/>
          <p:cNvGrpSpPr/>
          <p:nvPr/>
        </p:nvGrpSpPr>
        <p:grpSpPr>
          <a:xfrm>
            <a:off x="125259" y="3918907"/>
            <a:ext cx="12066741" cy="2374093"/>
            <a:chOff x="125259" y="3918907"/>
            <a:chExt cx="12066741" cy="23740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0C80A3-BAA4-4DA7-8095-767C30255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602" y="3918907"/>
              <a:ext cx="8924795" cy="21894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493665-A0BF-44FA-B32B-63F76818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442" y="4639297"/>
              <a:ext cx="1324160" cy="136226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415FAC-F80D-432C-A0AB-8862D472803B}"/>
                </a:ext>
              </a:extLst>
            </p:cNvPr>
            <p:cNvSpPr txBox="1"/>
            <p:nvPr/>
          </p:nvSpPr>
          <p:spPr>
            <a:xfrm>
              <a:off x="125259" y="5841946"/>
              <a:ext cx="2073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Resolver Machine</a:t>
              </a:r>
              <a:endParaRPr lang="x-none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250332-FF8B-493E-8E46-66BAAE2B2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8397" y="4696591"/>
              <a:ext cx="876422" cy="100979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BD843E-282A-49FD-BC46-8A53EE1C7503}"/>
                </a:ext>
              </a:extLst>
            </p:cNvPr>
            <p:cNvSpPr txBox="1"/>
            <p:nvPr/>
          </p:nvSpPr>
          <p:spPr>
            <a:xfrm>
              <a:off x="9789089" y="5923668"/>
              <a:ext cx="2402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Authoritative Machine</a:t>
              </a:r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36516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– PoC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Problem2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TLS overheads are high</a:t>
            </a:r>
          </a:p>
          <a:p>
            <a:pPr lvl="1"/>
            <a:r>
              <a:rPr lang="en-US" dirty="0"/>
              <a:t>TLS suffers from Head-of-Line blocking</a:t>
            </a:r>
          </a:p>
        </p:txBody>
      </p:sp>
    </p:spTree>
    <p:extLst>
      <p:ext uri="{BB962C8B-B14F-4D97-AF65-F5344CB8AC3E}">
        <p14:creationId xmlns:p14="http://schemas.microsoft.com/office/powerpoint/2010/main" val="3754300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– PoC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Problem2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TLS overheads are high</a:t>
            </a:r>
          </a:p>
          <a:p>
            <a:pPr lvl="1"/>
            <a:r>
              <a:rPr lang="en-US" dirty="0"/>
              <a:t>TLS suffers from Head-of-Line blocking</a:t>
            </a:r>
          </a:p>
          <a:p>
            <a:r>
              <a:rPr lang="en-US" b="1" dirty="0"/>
              <a:t>Solution:</a:t>
            </a:r>
            <a:r>
              <a:rPr lang="en-US" dirty="0"/>
              <a:t> Use QUIC (similar to HTTP3)</a:t>
            </a:r>
          </a:p>
          <a:p>
            <a:pPr lvl="1">
              <a:lnSpc>
                <a:spcPct val="150000"/>
              </a:lnSpc>
            </a:pPr>
            <a:r>
              <a:rPr lang="en-US" b="0" i="0" dirty="0">
                <a:effectLst/>
                <a:latin typeface="Arial" panose="020B0604020202020204" pitchFamily="34" charset="0"/>
              </a:rPr>
              <a:t>UDP Multiplexing (virtual connections)</a:t>
            </a:r>
          </a:p>
          <a:p>
            <a:pPr lvl="1">
              <a:lnSpc>
                <a:spcPct val="150000"/>
              </a:lnSpc>
            </a:pPr>
            <a:r>
              <a:rPr lang="en-US" b="0" i="0" dirty="0">
                <a:effectLst/>
                <a:latin typeface="Arial" panose="020B0604020202020204" pitchFamily="34" charset="0"/>
              </a:rPr>
              <a:t>0-RTT: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resume the connection with 0 round trip time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</a:rPr>
              <a:t>No need for TCP integration (firewalls/IPS)</a:t>
            </a:r>
            <a:endParaRPr lang="x-none" dirty="0"/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76586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– PoC (3)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Problem3</a:t>
            </a:r>
            <a:r>
              <a:rPr lang="en-US" dirty="0"/>
              <a:t>: Teardown and restart QUIC connections</a:t>
            </a:r>
          </a:p>
        </p:txBody>
      </p:sp>
    </p:spTree>
    <p:extLst>
      <p:ext uri="{BB962C8B-B14F-4D97-AF65-F5344CB8AC3E}">
        <p14:creationId xmlns:p14="http://schemas.microsoft.com/office/powerpoint/2010/main" val="3172919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– PoC (3)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Problem3</a:t>
            </a:r>
            <a:r>
              <a:rPr lang="en-US" dirty="0"/>
              <a:t>: Teardown and restart QUIC connections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Solution:</a:t>
            </a:r>
            <a:r>
              <a:rPr lang="en-US" dirty="0"/>
              <a:t> Keep connections alive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QUIC has low overhead – long lived connections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QUIC can resume quickly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66098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– PoC (4)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Problem4: </a:t>
            </a:r>
            <a:r>
              <a:rPr lang="en-US" dirty="0"/>
              <a:t>Resource limit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46674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– PoC (4)</a:t>
            </a:r>
            <a:endParaRPr lang="x-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7EAA3B-A438-4451-A68D-34B9FCA3FE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Problem4: </a:t>
                </a:r>
                <a:r>
                  <a:rPr lang="en-US" dirty="0"/>
                  <a:t>Resource limit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Solution: </a:t>
                </a:r>
                <a:r>
                  <a:rPr lang="en-US" dirty="0"/>
                  <a:t>Score connection throughput with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 Terminate lowest scored connection (LRU)</a:t>
                </a:r>
                <a:endParaRPr lang="x-non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7EAA3B-A438-4451-A68D-34B9FCA3FE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44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31" y="3695855"/>
            <a:ext cx="751398" cy="75139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9" y="1836980"/>
            <a:ext cx="751398" cy="75139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03" y="2761497"/>
            <a:ext cx="751398" cy="751398"/>
          </a:xfrm>
          <a:prstGeom prst="rect">
            <a:avLst/>
          </a:prstGeom>
        </p:spPr>
      </p:pic>
      <p:sp>
        <p:nvSpPr>
          <p:cNvPr id="103" name="Right Arrow 102"/>
          <p:cNvSpPr/>
          <p:nvPr/>
        </p:nvSpPr>
        <p:spPr>
          <a:xfrm rot="381245" flipV="1">
            <a:off x="2052318" y="2665815"/>
            <a:ext cx="2824857" cy="6014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/>
          <p:cNvSpPr/>
          <p:nvPr/>
        </p:nvSpPr>
        <p:spPr>
          <a:xfrm flipV="1">
            <a:off x="2109262" y="3764820"/>
            <a:ext cx="2824857" cy="6014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 rot="481200" flipV="1">
            <a:off x="2246125" y="1732128"/>
            <a:ext cx="2625483" cy="61490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rou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9" y="3890458"/>
            <a:ext cx="885574" cy="6627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5954213" y="486352"/>
            <a:ext cx="6866508" cy="61397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04" y="2905874"/>
            <a:ext cx="780114" cy="7801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30" y="5207482"/>
            <a:ext cx="780114" cy="78011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5894" y="2895037"/>
            <a:ext cx="2146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www.cs.cs.tau.ac.il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9046" y="2278179"/>
            <a:ext cx="1849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Resolvers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3" y="1307026"/>
            <a:ext cx="697925" cy="69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0" y="4336076"/>
            <a:ext cx="748039" cy="74803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0" y="4488476"/>
            <a:ext cx="748039" cy="74803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0" y="4640876"/>
            <a:ext cx="748039" cy="74803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0" y="4793276"/>
            <a:ext cx="748039" cy="748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6" y="1148394"/>
            <a:ext cx="827125" cy="82712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5" y="1498802"/>
            <a:ext cx="827125" cy="82712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4" y="1849210"/>
            <a:ext cx="827125" cy="827125"/>
          </a:xfrm>
          <a:prstGeom prst="rect">
            <a:avLst/>
          </a:prstGeom>
        </p:spPr>
      </p:pic>
      <p:pic>
        <p:nvPicPr>
          <p:cNvPr id="87" name="Picture 86" descr="DCS932LB1Image LFron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r="22975"/>
          <a:stretch>
            <a:fillRect/>
          </a:stretch>
        </p:blipFill>
        <p:spPr>
          <a:xfrm>
            <a:off x="436866" y="2623785"/>
            <a:ext cx="1240153" cy="1261947"/>
          </a:xfrm>
          <a:prstGeom prst="rect">
            <a:avLst/>
          </a:prstGeom>
        </p:spPr>
      </p:pic>
      <p:pic>
        <p:nvPicPr>
          <p:cNvPr id="88" name="Picture 4" descr="Image result for iot home lock"/>
          <p:cNvPicPr>
            <a:picLocks noChangeAspect="1" noChangeArrowheads="1"/>
          </p:cNvPicPr>
          <p:nvPr/>
        </p:nvPicPr>
        <p:blipFill>
          <a:blip r:embed="rId10" cstate="print"/>
          <a:srcRect l="25441" t="14472" r="26720" b="15016"/>
          <a:stretch>
            <a:fillRect/>
          </a:stretch>
        </p:blipFill>
        <p:spPr bwMode="auto">
          <a:xfrm>
            <a:off x="839463" y="1151754"/>
            <a:ext cx="412381" cy="607826"/>
          </a:xfrm>
          <a:prstGeom prst="rect">
            <a:avLst/>
          </a:prstGeom>
          <a:noFill/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4310" y="5574077"/>
            <a:ext cx="1587828" cy="1058552"/>
          </a:xfrm>
          <a:prstGeom prst="rect">
            <a:avLst/>
          </a:prstGeom>
        </p:spPr>
      </p:pic>
      <p:pic>
        <p:nvPicPr>
          <p:cNvPr id="102" name="Picture 101" descr="rou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5" y="3782700"/>
            <a:ext cx="885574" cy="662797"/>
          </a:xfrm>
          <a:prstGeom prst="rect">
            <a:avLst/>
          </a:prstGeom>
        </p:spPr>
      </p:pic>
      <p:pic>
        <p:nvPicPr>
          <p:cNvPr id="90" name="Picture 89" descr="nest_uk_heating copy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 r="26830" b="20101"/>
          <a:stretch>
            <a:fillRect/>
          </a:stretch>
        </p:blipFill>
        <p:spPr>
          <a:xfrm>
            <a:off x="1268706" y="1503448"/>
            <a:ext cx="652481" cy="671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116" y="764654"/>
            <a:ext cx="1151561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     RANDOM</a:t>
            </a:r>
            <a:r>
              <a:rPr lang="en-US" sz="5400" dirty="0"/>
              <a:t> DNS  Request Flood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44" y="4783731"/>
            <a:ext cx="751398" cy="75139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81" y="5699924"/>
            <a:ext cx="751398" cy="751398"/>
          </a:xfrm>
          <a:prstGeom prst="rect">
            <a:avLst/>
          </a:prstGeom>
        </p:spPr>
      </p:pic>
      <p:sp>
        <p:nvSpPr>
          <p:cNvPr id="99" name="Right Arrow 98"/>
          <p:cNvSpPr/>
          <p:nvPr/>
        </p:nvSpPr>
        <p:spPr>
          <a:xfrm rot="21361547" flipV="1">
            <a:off x="2202557" y="4979324"/>
            <a:ext cx="2744014" cy="6014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 rot="21104058" flipV="1">
            <a:off x="2203778" y="5872607"/>
            <a:ext cx="2744014" cy="6014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689723" y="5951228"/>
            <a:ext cx="171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ns.sony.com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2003413" y="1886163"/>
            <a:ext cx="3224216" cy="4297015"/>
            <a:chOff x="2279145" y="1854268"/>
            <a:chExt cx="3224216" cy="4297015"/>
          </a:xfrm>
          <a:solidFill>
            <a:schemeClr val="bg1"/>
          </a:solidFill>
        </p:grpSpPr>
        <p:sp>
          <p:nvSpPr>
            <p:cNvPr id="9" name="TextBox 8"/>
            <p:cNvSpPr txBox="1"/>
            <p:nvPr/>
          </p:nvSpPr>
          <p:spPr>
            <a:xfrm>
              <a:off x="2279145" y="1854268"/>
              <a:ext cx="3064237" cy="40011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Rxy1xhggsgVCER.sony.com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79145" y="2233976"/>
              <a:ext cx="3039165" cy="40011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XVBY$&amp;HGDRxy2.sony.com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79145" y="2613684"/>
              <a:ext cx="3083921" cy="40011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FJH*^DHGAKRxy3.sony.com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79145" y="2993392"/>
              <a:ext cx="3200363" cy="40011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RxUYQVMNLKAy4.sony.com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2999216" y="3834362"/>
              <a:ext cx="95888" cy="9533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999216" y="4042549"/>
              <a:ext cx="95888" cy="9533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002799" y="4324712"/>
              <a:ext cx="95888" cy="9533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995345" y="4830880"/>
              <a:ext cx="95888" cy="9533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002799" y="3570350"/>
              <a:ext cx="95888" cy="9533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008163" y="4575017"/>
              <a:ext cx="95888" cy="9533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279145" y="5751173"/>
              <a:ext cx="3224216" cy="40011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RzHW$RE43CBJs$7.sony.com</a:t>
              </a:r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04" y="4290184"/>
            <a:ext cx="1007087" cy="137388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37A2-FEED-4ADC-8C83-FC9DF5F3AF7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1" y="1098007"/>
            <a:ext cx="696256" cy="6962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" y="1753437"/>
            <a:ext cx="696256" cy="69625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4" y="3088853"/>
            <a:ext cx="696256" cy="69625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3789342"/>
            <a:ext cx="696256" cy="69625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2" y="6076735"/>
            <a:ext cx="696256" cy="696256"/>
          </a:xfrm>
          <a:prstGeom prst="rect">
            <a:avLst/>
          </a:prstGeom>
        </p:spPr>
      </p:pic>
      <p:sp>
        <p:nvSpPr>
          <p:cNvPr id="91" name="Title 1"/>
          <p:cNvSpPr txBox="1">
            <a:spLocks/>
          </p:cNvSpPr>
          <p:nvPr/>
        </p:nvSpPr>
        <p:spPr>
          <a:xfrm>
            <a:off x="252161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/>
              <a:t>NXDomain</a:t>
            </a:r>
            <a:r>
              <a:rPr lang="en-US" sz="5400" dirty="0"/>
              <a:t> Attack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610367" y="3507635"/>
            <a:ext cx="796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.com</a:t>
            </a:r>
          </a:p>
        </p:txBody>
      </p:sp>
      <p:sp>
        <p:nvSpPr>
          <p:cNvPr id="95" name="Left-Right Arrow 94"/>
          <p:cNvSpPr/>
          <p:nvPr/>
        </p:nvSpPr>
        <p:spPr>
          <a:xfrm rot="1710107">
            <a:off x="6052736" y="4880819"/>
            <a:ext cx="2461396" cy="35336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Left-Right Arrow 96"/>
          <p:cNvSpPr/>
          <p:nvPr/>
        </p:nvSpPr>
        <p:spPr>
          <a:xfrm rot="483183">
            <a:off x="6000741" y="5351416"/>
            <a:ext cx="2461396" cy="35336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Left-Right Arrow 97"/>
          <p:cNvSpPr/>
          <p:nvPr/>
        </p:nvSpPr>
        <p:spPr>
          <a:xfrm rot="21328013">
            <a:off x="5991774" y="5705385"/>
            <a:ext cx="2461396" cy="35336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-Right Arrow 99"/>
          <p:cNvSpPr/>
          <p:nvPr/>
        </p:nvSpPr>
        <p:spPr>
          <a:xfrm rot="2787693">
            <a:off x="6213645" y="4298253"/>
            <a:ext cx="2709740" cy="320976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eft-Right Arrow 105"/>
          <p:cNvSpPr/>
          <p:nvPr/>
        </p:nvSpPr>
        <p:spPr>
          <a:xfrm rot="2245620">
            <a:off x="6108040" y="4478625"/>
            <a:ext cx="2461396" cy="35336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20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59C6EA-DB9D-437B-AF7A-5DC94F442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17206"/>
              </p:ext>
            </p:extLst>
          </p:nvPr>
        </p:nvGraphicFramePr>
        <p:xfrm>
          <a:off x="1753644" y="2769751"/>
          <a:ext cx="7979079" cy="3406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3304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787041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  <a:gridCol w="2398734">
                  <a:extLst>
                    <a:ext uri="{9D8B030D-6E8A-4147-A177-3AD203B41FA5}">
                      <a16:colId xmlns:a16="http://schemas.microsoft.com/office/drawing/2014/main" val="2211147848"/>
                    </a:ext>
                  </a:extLst>
                </a:gridCol>
              </a:tblGrid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Knot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Plain DNS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Plain DNS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23,524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100%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500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9,510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40%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C00000"/>
                          </a:solidFill>
                        </a:rPr>
                        <a:t>8,989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38%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White Lies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5,863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25%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750355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Black Lies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7,206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30%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93409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NSEC5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6,324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27%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5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676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2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QUIC, using the same experiment (NX flood), </a:t>
            </a:r>
          </a:p>
          <a:p>
            <a:pPr marL="0" indent="0">
              <a:buNone/>
            </a:pPr>
            <a:r>
              <a:rPr lang="en-US" dirty="0"/>
              <a:t>throughput is </a:t>
            </a:r>
            <a:r>
              <a:rPr lang="en-US" b="1" dirty="0">
                <a:solidFill>
                  <a:srgbClr val="FF0000"/>
                </a:solidFill>
              </a:rPr>
              <a:t>87% </a:t>
            </a:r>
            <a:r>
              <a:rPr lang="en-US" dirty="0"/>
              <a:t>of the plain DNS</a:t>
            </a: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59C6EA-DB9D-437B-AF7A-5DC94F442893}"/>
              </a:ext>
            </a:extLst>
          </p:cNvPr>
          <p:cNvGraphicFramePr>
            <a:graphicFrameLocks noGrp="1"/>
          </p:cNvGraphicFramePr>
          <p:nvPr/>
        </p:nvGraphicFramePr>
        <p:xfrm>
          <a:off x="1753644" y="2769751"/>
          <a:ext cx="7979079" cy="389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3304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787041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  <a:gridCol w="2398734">
                  <a:extLst>
                    <a:ext uri="{9D8B030D-6E8A-4147-A177-3AD203B41FA5}">
                      <a16:colId xmlns:a16="http://schemas.microsoft.com/office/drawing/2014/main" val="2211147848"/>
                    </a:ext>
                  </a:extLst>
                </a:gridCol>
              </a:tblGrid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Knot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Plain DNS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Plain DNS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23,524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100%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500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9,510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40%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C00000"/>
                          </a:solidFill>
                        </a:rPr>
                        <a:t>8,989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38%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White Lies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5,863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25%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750355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Black Lies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7,206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30%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93409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969"/>
                          </a:solidFill>
                        </a:rPr>
                        <a:t>DNSSEC: NSEC5</a:t>
                      </a:r>
                      <a:endParaRPr lang="x-none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FF6969"/>
                          </a:solidFill>
                        </a:rPr>
                        <a:t>6,324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969"/>
                          </a:solidFill>
                        </a:rPr>
                        <a:t>27%</a:t>
                      </a:r>
                      <a:endParaRPr lang="x-none" sz="2400" dirty="0">
                        <a:solidFill>
                          <a:srgbClr val="FF69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57642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3BFF94"/>
                          </a:solidFill>
                        </a:rPr>
                        <a:t>AdaDoQ</a:t>
                      </a:r>
                      <a:r>
                        <a:rPr lang="en-US" b="1" dirty="0">
                          <a:solidFill>
                            <a:srgbClr val="3BFF94"/>
                          </a:solidFill>
                        </a:rPr>
                        <a:t> (Our Solution)</a:t>
                      </a:r>
                      <a:endParaRPr lang="x-none" b="1" dirty="0">
                        <a:solidFill>
                          <a:srgbClr val="3BFF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2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,558</a:t>
                      </a:r>
                      <a:endParaRPr lang="x-none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87%</a:t>
                      </a:r>
                      <a:endParaRPr lang="x-none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314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492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123"/>
            <a:ext cx="10515600" cy="4989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DNSSEC degrades DNS performance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Make NXDOMAIN attacks worse (DDoS amplification)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AdaDoQ</a:t>
            </a:r>
            <a:r>
              <a:rPr lang="en-US" dirty="0"/>
              <a:t> – Hybrid Solution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Light and fast connections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One time encryption overheads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Close to Plain DNS throughput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No Security Compromises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Zone Walking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No Scalability Issues</a:t>
            </a:r>
          </a:p>
        </p:txBody>
      </p:sp>
    </p:spTree>
    <p:extLst>
      <p:ext uri="{BB962C8B-B14F-4D97-AF65-F5344CB8AC3E}">
        <p14:creationId xmlns:p14="http://schemas.microsoft.com/office/powerpoint/2010/main" val="2235669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8ED214-B610-43DF-9E98-6439D802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217" y="2281010"/>
            <a:ext cx="4343400" cy="1855560"/>
          </a:xfrm>
        </p:spPr>
        <p:txBody>
          <a:bodyPr>
            <a:noAutofit/>
          </a:bodyPr>
          <a:lstStyle/>
          <a:p>
            <a:r>
              <a:rPr lang="en-US" sz="6600" b="1" dirty="0"/>
              <a:t>Questions?</a:t>
            </a:r>
            <a:endParaRPr lang="x-none" sz="6600" b="1" dirty="0"/>
          </a:p>
        </p:txBody>
      </p:sp>
    </p:spTree>
    <p:extLst>
      <p:ext uri="{BB962C8B-B14F-4D97-AF65-F5344CB8AC3E}">
        <p14:creationId xmlns:p14="http://schemas.microsoft.com/office/powerpoint/2010/main" val="135049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(1)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1" y="1273533"/>
            <a:ext cx="10515600" cy="517110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DNSSEC significantly degrades DNS performances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 DDoS amplification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 All measurements are under NX queries flood attack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D88625-9079-4DAC-8916-615C0833F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581995"/>
              </p:ext>
            </p:extLst>
          </p:nvPr>
        </p:nvGraphicFramePr>
        <p:xfrm>
          <a:off x="3021554" y="3101692"/>
          <a:ext cx="5696560" cy="194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280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848280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</a:tblGrid>
              <a:tr h="4865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Plain DNS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23,524</a:t>
                      </a:r>
                      <a:endParaRPr lang="x-none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500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9,510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C00000"/>
                          </a:solidFill>
                        </a:rPr>
                        <a:t>8,989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A2F8B8-BB51-4573-96EB-C11AA15E946A}"/>
              </a:ext>
            </a:extLst>
          </p:cNvPr>
          <p:cNvSpPr/>
          <p:nvPr/>
        </p:nvSpPr>
        <p:spPr>
          <a:xfrm>
            <a:off x="3331924" y="5979307"/>
            <a:ext cx="1308970" cy="55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Attacker</a:t>
            </a:r>
            <a:endParaRPr lang="en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AFA865-AA7C-468F-9E11-8141CE9C3DD5}"/>
              </a:ext>
            </a:extLst>
          </p:cNvPr>
          <p:cNvSpPr/>
          <p:nvPr/>
        </p:nvSpPr>
        <p:spPr>
          <a:xfrm>
            <a:off x="5222832" y="5979307"/>
            <a:ext cx="1308970" cy="55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Resolver</a:t>
            </a:r>
            <a:endParaRPr lang="en-I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6B8610-0CF8-45A5-ABF3-FBD1E27CBCB5}"/>
              </a:ext>
            </a:extLst>
          </p:cNvPr>
          <p:cNvSpPr/>
          <p:nvPr/>
        </p:nvSpPr>
        <p:spPr>
          <a:xfrm>
            <a:off x="7113740" y="5979307"/>
            <a:ext cx="1308970" cy="55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NS</a:t>
            </a:r>
            <a:endParaRPr lang="en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2321DD-60EF-4BE1-8B99-9DC63068DA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640894" y="6258012"/>
            <a:ext cx="5819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3802E3-FD19-4AEC-AEFD-5271A39F278C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531802" y="6258012"/>
            <a:ext cx="5819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55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(1)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1" y="1273533"/>
            <a:ext cx="10515600" cy="517110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Non Existent in DNSSEC?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2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(1)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1" y="1273533"/>
            <a:ext cx="10515600" cy="517110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Non Existent in DNSSEC?</a:t>
            </a:r>
          </a:p>
          <a:p>
            <a:endParaRPr lang="en-US" dirty="0"/>
          </a:p>
          <a:p>
            <a:r>
              <a:rPr lang="en-US" dirty="0"/>
              <a:t>NSEC Record: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D6169B02-DC29-441B-AF71-A670DF8C6338}"/>
              </a:ext>
            </a:extLst>
          </p:cNvPr>
          <p:cNvSpPr/>
          <p:nvPr/>
        </p:nvSpPr>
        <p:spPr>
          <a:xfrm>
            <a:off x="3810000" y="3573049"/>
            <a:ext cx="4572000" cy="148746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ABC.NAME.COM - LMN.NAME.COM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186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(1)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1" y="1273533"/>
            <a:ext cx="10515600" cy="517110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Non Existent in DNSSEC?</a:t>
            </a:r>
          </a:p>
          <a:p>
            <a:endParaRPr lang="en-US" dirty="0"/>
          </a:p>
          <a:p>
            <a:r>
              <a:rPr lang="en-US" dirty="0"/>
              <a:t>NSEC Record: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D6169B02-DC29-441B-AF71-A670DF8C6338}"/>
              </a:ext>
            </a:extLst>
          </p:cNvPr>
          <p:cNvSpPr/>
          <p:nvPr/>
        </p:nvSpPr>
        <p:spPr>
          <a:xfrm>
            <a:off x="3810000" y="3573049"/>
            <a:ext cx="4572000" cy="148746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ABC.NAME.COM - LMN.NAME.COM</a:t>
            </a:r>
            <a:endParaRPr lang="en-IL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90261C-6678-45AE-84A1-F7F7592EEA2E}"/>
              </a:ext>
            </a:extLst>
          </p:cNvPr>
          <p:cNvCxnSpPr>
            <a:cxnSpLocks/>
          </p:cNvCxnSpPr>
          <p:nvPr/>
        </p:nvCxnSpPr>
        <p:spPr>
          <a:xfrm flipV="1">
            <a:off x="5148197" y="4384110"/>
            <a:ext cx="889348" cy="10146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2399E1B-123A-49EF-83F9-33AB73160B63}"/>
              </a:ext>
            </a:extLst>
          </p:cNvPr>
          <p:cNvSpPr/>
          <p:nvPr/>
        </p:nvSpPr>
        <p:spPr>
          <a:xfrm>
            <a:off x="3864596" y="5395587"/>
            <a:ext cx="2291946" cy="96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Everything in between does not exist!</a:t>
            </a:r>
            <a:endParaRPr lang="en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1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1489187"/>
            <a:ext cx="10515600" cy="4944693"/>
          </a:xfrm>
        </p:spPr>
        <p:txBody>
          <a:bodyPr>
            <a:normAutofit/>
          </a:bodyPr>
          <a:lstStyle/>
          <a:p>
            <a:r>
              <a:rPr lang="en-US" dirty="0"/>
              <a:t>Aggressive Caching (RFC 8198) – stops NX Attack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3C64A1-1942-4578-9BDE-79CCCDE1D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39641"/>
              </p:ext>
            </p:extLst>
          </p:nvPr>
        </p:nvGraphicFramePr>
        <p:xfrm>
          <a:off x="3023633" y="5084271"/>
          <a:ext cx="569656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280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848280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</a:tblGrid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Aggressive Caching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96,226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93</a:t>
                      </a:r>
                      <a:r>
                        <a:rPr lang="en-US" sz="2400" dirty="0"/>
                        <a:t>,</a:t>
                      </a:r>
                      <a:r>
                        <a:rPr lang="x-none" sz="2400" dirty="0"/>
                        <a:t>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FD88625-9079-4DAC-8916-615C0833F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479285"/>
              </p:ext>
            </p:extLst>
          </p:nvPr>
        </p:nvGraphicFramePr>
        <p:xfrm>
          <a:off x="3021554" y="3101692"/>
          <a:ext cx="5696560" cy="194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280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848280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</a:tblGrid>
              <a:tr h="4865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Plain DNS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23,524</a:t>
                      </a:r>
                      <a:endParaRPr lang="x-none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500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9,510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C00000"/>
                          </a:solidFill>
                        </a:rPr>
                        <a:t>8,989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63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A141-3BE7-4DE1-8784-13787D4B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A3B-A438-4451-A68D-34B9FCA3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1489187"/>
            <a:ext cx="10515600" cy="4944693"/>
          </a:xfrm>
        </p:spPr>
        <p:txBody>
          <a:bodyPr>
            <a:normAutofit/>
          </a:bodyPr>
          <a:lstStyle/>
          <a:p>
            <a:r>
              <a:rPr lang="en-US" dirty="0"/>
              <a:t>Aggressive Caching (RFC 8198) – stops NX Attack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3C64A1-1942-4578-9BDE-79CCCDE1D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07605"/>
              </p:ext>
            </p:extLst>
          </p:nvPr>
        </p:nvGraphicFramePr>
        <p:xfrm>
          <a:off x="3023633" y="5084271"/>
          <a:ext cx="569656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280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848280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</a:tblGrid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Aggressive Caching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96,226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341878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93</a:t>
                      </a:r>
                      <a:r>
                        <a:rPr lang="en-US" sz="2400" dirty="0"/>
                        <a:t>,</a:t>
                      </a:r>
                      <a:r>
                        <a:rPr lang="x-none" sz="2400" dirty="0"/>
                        <a:t>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221611" y="5712820"/>
            <a:ext cx="2380735" cy="774357"/>
          </a:xfrm>
          <a:prstGeom prst="wedgeRectCallout">
            <a:avLst>
              <a:gd name="adj1" fmla="val 69158"/>
              <a:gd name="adj2" fmla="val -61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Only Knot</a:t>
            </a:r>
            <a:endParaRPr lang="he-IL" sz="32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FD88625-9079-4DAC-8916-615C0833F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88680"/>
              </p:ext>
            </p:extLst>
          </p:nvPr>
        </p:nvGraphicFramePr>
        <p:xfrm>
          <a:off x="3021554" y="3101692"/>
          <a:ext cx="5696560" cy="194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280">
                  <a:extLst>
                    <a:ext uri="{9D8B030D-6E8A-4147-A177-3AD203B41FA5}">
                      <a16:colId xmlns:a16="http://schemas.microsoft.com/office/drawing/2014/main" val="3139147310"/>
                    </a:ext>
                  </a:extLst>
                </a:gridCol>
                <a:gridCol w="2848280">
                  <a:extLst>
                    <a:ext uri="{9D8B030D-6E8A-4147-A177-3AD203B41FA5}">
                      <a16:colId xmlns:a16="http://schemas.microsoft.com/office/drawing/2014/main" val="1922920193"/>
                    </a:ext>
                  </a:extLst>
                </a:gridCol>
              </a:tblGrid>
              <a:tr h="4865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Queries Per Second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01433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Plain DNS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23,524</a:t>
                      </a:r>
                      <a:endParaRPr lang="x-none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8500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9,510</a:t>
                      </a:r>
                      <a:endParaRPr lang="x-none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1871"/>
                  </a:ext>
                </a:extLst>
              </a:tr>
              <a:tr h="486575">
                <a:tc>
                  <a:txBody>
                    <a:bodyPr/>
                    <a:lstStyle/>
                    <a:p>
                      <a:r>
                        <a:rPr lang="en-US" dirty="0"/>
                        <a:t>DNSSEC: NSEC3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rgbClr val="C00000"/>
                          </a:solidFill>
                        </a:rPr>
                        <a:t>8,989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4895"/>
                  </a:ext>
                </a:extLst>
              </a:tr>
            </a:tbl>
          </a:graphicData>
        </a:graphic>
      </p:graphicFrame>
      <p:sp>
        <p:nvSpPr>
          <p:cNvPr id="8" name="Isosceles Triangle 7"/>
          <p:cNvSpPr/>
          <p:nvPr/>
        </p:nvSpPr>
        <p:spPr>
          <a:xfrm rot="5400000">
            <a:off x="2685712" y="6084525"/>
            <a:ext cx="241540" cy="408272"/>
          </a:xfrm>
          <a:prstGeom prst="triangle">
            <a:avLst>
              <a:gd name="adj" fmla="val 2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221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1425</Words>
  <Application>Microsoft Office PowerPoint</Application>
  <PresentationFormat>Widescreen</PresentationFormat>
  <Paragraphs>405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Adaptive DNSSEC</vt:lpstr>
      <vt:lpstr>Motivation (1)</vt:lpstr>
      <vt:lpstr>     RANDOM DNS  Request Flood</vt:lpstr>
      <vt:lpstr>Motivation (1)</vt:lpstr>
      <vt:lpstr>Motivation (1)</vt:lpstr>
      <vt:lpstr>Motivation (1)</vt:lpstr>
      <vt:lpstr>Motivation (1)</vt:lpstr>
      <vt:lpstr>Motivation (2)</vt:lpstr>
      <vt:lpstr>Motivation (2)</vt:lpstr>
      <vt:lpstr>Motivation (2)</vt:lpstr>
      <vt:lpstr>Motivation (2)</vt:lpstr>
      <vt:lpstr>Motivation (2)</vt:lpstr>
      <vt:lpstr>Motivation (2)</vt:lpstr>
      <vt:lpstr>Motivation (2)</vt:lpstr>
      <vt:lpstr>Motivation (2)</vt:lpstr>
      <vt:lpstr>Motivation (2)</vt:lpstr>
      <vt:lpstr>Motivation (3)</vt:lpstr>
      <vt:lpstr>Motivation (3)</vt:lpstr>
      <vt:lpstr>PowerPoint Presentation</vt:lpstr>
      <vt:lpstr>Proposed Solution</vt:lpstr>
      <vt:lpstr>Proposed Solution</vt:lpstr>
      <vt:lpstr>Proposed Solution - Hybrid</vt:lpstr>
      <vt:lpstr>Proposed Solution – PoC (1)</vt:lpstr>
      <vt:lpstr>Proposed Solution – PoC (2)</vt:lpstr>
      <vt:lpstr>Proposed Solution – PoC (2)</vt:lpstr>
      <vt:lpstr>Proposed Solution – PoC (3)</vt:lpstr>
      <vt:lpstr>Proposed Solution – PoC (3)</vt:lpstr>
      <vt:lpstr>Proposed Solution – PoC (4)</vt:lpstr>
      <vt:lpstr>Proposed Solution – PoC (4)</vt:lpstr>
      <vt:lpstr>Measurements</vt:lpstr>
      <vt:lpstr>Measurements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Dubnikov</dc:creator>
  <cp:lastModifiedBy>Daniel Dubnikov</cp:lastModifiedBy>
  <cp:revision>33</cp:revision>
  <dcterms:created xsi:type="dcterms:W3CDTF">2021-10-18T17:46:29Z</dcterms:created>
  <dcterms:modified xsi:type="dcterms:W3CDTF">2022-02-01T22:12:51Z</dcterms:modified>
</cp:coreProperties>
</file>