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92" r:id="rId4"/>
    <p:sldId id="289" r:id="rId5"/>
    <p:sldId id="282" r:id="rId6"/>
    <p:sldId id="287" r:id="rId7"/>
    <p:sldId id="297" r:id="rId8"/>
    <p:sldId id="298" r:id="rId9"/>
    <p:sldId id="296" r:id="rId10"/>
    <p:sldId id="293" r:id="rId11"/>
    <p:sldId id="294" r:id="rId12"/>
    <p:sldId id="295" r:id="rId13"/>
    <p:sldId id="284" r:id="rId14"/>
    <p:sldId id="279" r:id="rId15"/>
    <p:sldId id="280" r:id="rId16"/>
    <p:sldId id="277" r:id="rId17"/>
    <p:sldId id="278" r:id="rId18"/>
  </p:sldIdLst>
  <p:sldSz cx="12192000" cy="6858000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ejaVu Sans Mono" panose="020B0609030804020204" pitchFamily="49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Light" panose="00000400000000000000" pitchFamily="2" charset="0"/>
      <p:regular r:id="rId33"/>
      <p:italic r:id="rId34"/>
    </p:embeddedFont>
    <p:embeddedFont>
      <p:font typeface="Poppins Medium" panose="00000600000000000000" pitchFamily="2" charset="0"/>
      <p:regular r:id="rId35"/>
      <p:italic r:id="rId36"/>
    </p:embeddedFont>
    <p:embeddedFont>
      <p:font typeface="Poppins SemiBold" panose="00000700000000000000" pitchFamily="2" charset="0"/>
      <p:bold r:id="rId37"/>
      <p:boldItalic r:id="rId38"/>
    </p:embeddedFont>
    <p:embeddedFont>
      <p:font typeface="Zilla Slab Light" pitchFamily="2" charset="0"/>
      <p:regular r:id="rId39"/>
      <p:italic r:id="rId40"/>
    </p:embeddedFont>
    <p:embeddedFont>
      <p:font typeface="Zilla Slab Medium" pitchFamily="2" charset="0"/>
      <p:regular r:id="rId41"/>
      <p:italic r:id="rId42"/>
    </p:embeddedFont>
    <p:embeddedFont>
      <p:font typeface="Zilla Slab SemiBold" pitchFamily="2" charset="0"/>
      <p:bold r:id="rId43"/>
      <p:boldItalic r:id="rId4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van der Wal" initials="MVW" lastIdx="3" clrIdx="0">
    <p:extLst>
      <p:ext uri="{19B8F6BF-5375-455C-9EA6-DF929625EA0E}">
        <p15:presenceInfo xmlns:p15="http://schemas.microsoft.com/office/powerpoint/2012/main" userId="Marc van der W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460"/>
    <a:srgbClr val="C7858F"/>
    <a:srgbClr val="F09F54"/>
    <a:srgbClr val="65BAAF"/>
    <a:srgbClr val="12284C"/>
    <a:srgbClr val="C5BBB6"/>
    <a:srgbClr val="A7A1C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2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DA935A-5AAD-4824-A3EA-4F245E30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553690-45F0-4C8B-AC12-9EDE1857FE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AA06C22-0E75-430D-9E62-123F480723E2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204A03-B80C-4ADA-AFAD-F06073B71C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68D3CE-BA99-455C-9A49-AE5AE6A62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BFB1895-BE87-4929-AFFC-1375EFD5B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72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04FD7A7-FACD-4E93-B84C-81BB985EAB93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ACE232D-A80E-42BD-9012-F76431FC2F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6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fnic.fr" TargetMode="External"/><Relationship Id="rId2" Type="http://schemas.openxmlformats.org/officeDocument/2006/relationships/hyperlink" Target="http://www.afnic.f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ercle : creux 71" hidden="1">
            <a:extLst>
              <a:ext uri="{FF2B5EF4-FFF2-40B4-BE49-F238E27FC236}">
                <a16:creationId xmlns:a16="http://schemas.microsoft.com/office/drawing/2014/main" id="{71C85932-B764-4219-B833-61FED2D380B9}"/>
              </a:ext>
            </a:extLst>
          </p:cNvPr>
          <p:cNvSpPr/>
          <p:nvPr userDrawn="1"/>
        </p:nvSpPr>
        <p:spPr>
          <a:xfrm rot="1565575">
            <a:off x="-1136603" y="-2679108"/>
            <a:ext cx="8533964" cy="8533964"/>
          </a:xfrm>
          <a:prstGeom prst="donut">
            <a:avLst>
              <a:gd name="adj" fmla="val 5293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6A212-2B43-4AF4-B3AA-D2F00D51FDCD}"/>
              </a:ext>
            </a:extLst>
          </p:cNvPr>
          <p:cNvSpPr/>
          <p:nvPr userDrawn="1"/>
        </p:nvSpPr>
        <p:spPr>
          <a:xfrm>
            <a:off x="10172700" y="0"/>
            <a:ext cx="2019300" cy="267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E24209-E5CD-46AD-B2D1-8C976BBD9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898" y="676055"/>
            <a:ext cx="590584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49712D-84FC-4E15-B8A0-09A461CCD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898" y="3033838"/>
            <a:ext cx="52676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4000">
                <a:solidFill>
                  <a:schemeClr val="bg1"/>
                </a:solidFill>
                <a:latin typeface="+mn-lt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B169477-64B9-4FA7-BA9F-178B4EA5B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6731" y="1416870"/>
            <a:ext cx="1347138" cy="804749"/>
            <a:chOff x="-1309" y="-2649"/>
            <a:chExt cx="2593" cy="154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715FCB8-FCA3-4C1A-8F4F-8E6C430CC6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309" y="-2649"/>
              <a:ext cx="2469" cy="1134"/>
            </a:xfrm>
            <a:custGeom>
              <a:avLst/>
              <a:gdLst>
                <a:gd name="T0" fmla="*/ 2496 w 2871"/>
                <a:gd name="T1" fmla="*/ 648 h 1318"/>
                <a:gd name="T2" fmla="*/ 2074 w 2871"/>
                <a:gd name="T3" fmla="*/ 717 h 1318"/>
                <a:gd name="T4" fmla="*/ 2308 w 2871"/>
                <a:gd name="T5" fmla="*/ 538 h 1318"/>
                <a:gd name="T6" fmla="*/ 2435 w 2871"/>
                <a:gd name="T7" fmla="*/ 503 h 1318"/>
                <a:gd name="T8" fmla="*/ 1928 w 2871"/>
                <a:gd name="T9" fmla="*/ 631 h 1318"/>
                <a:gd name="T10" fmla="*/ 1852 w 2871"/>
                <a:gd name="T11" fmla="*/ 768 h 1318"/>
                <a:gd name="T12" fmla="*/ 1947 w 2871"/>
                <a:gd name="T13" fmla="*/ 374 h 1318"/>
                <a:gd name="T14" fmla="*/ 1798 w 2871"/>
                <a:gd name="T15" fmla="*/ 396 h 1318"/>
                <a:gd name="T16" fmla="*/ 1645 w 2871"/>
                <a:gd name="T17" fmla="*/ 707 h 1318"/>
                <a:gd name="T18" fmla="*/ 1553 w 2871"/>
                <a:gd name="T19" fmla="*/ 785 h 1318"/>
                <a:gd name="T20" fmla="*/ 1520 w 2871"/>
                <a:gd name="T21" fmla="*/ 730 h 1318"/>
                <a:gd name="T22" fmla="*/ 1520 w 2871"/>
                <a:gd name="T23" fmla="*/ 373 h 1318"/>
                <a:gd name="T24" fmla="*/ 1239 w 2871"/>
                <a:gd name="T25" fmla="*/ 602 h 1318"/>
                <a:gd name="T26" fmla="*/ 1165 w 2871"/>
                <a:gd name="T27" fmla="*/ 407 h 1318"/>
                <a:gd name="T28" fmla="*/ 944 w 2871"/>
                <a:gd name="T29" fmla="*/ 518 h 1318"/>
                <a:gd name="T30" fmla="*/ 1099 w 2871"/>
                <a:gd name="T31" fmla="*/ 165 h 1318"/>
                <a:gd name="T32" fmla="*/ 1222 w 2871"/>
                <a:gd name="T33" fmla="*/ 147 h 1318"/>
                <a:gd name="T34" fmla="*/ 1362 w 2871"/>
                <a:gd name="T35" fmla="*/ 106 h 1318"/>
                <a:gd name="T36" fmla="*/ 1199 w 2871"/>
                <a:gd name="T37" fmla="*/ 0 h 1318"/>
                <a:gd name="T38" fmla="*/ 857 w 2871"/>
                <a:gd name="T39" fmla="*/ 291 h 1318"/>
                <a:gd name="T40" fmla="*/ 654 w 2871"/>
                <a:gd name="T41" fmla="*/ 755 h 1318"/>
                <a:gd name="T42" fmla="*/ 692 w 2871"/>
                <a:gd name="T43" fmla="*/ 450 h 1318"/>
                <a:gd name="T44" fmla="*/ 44 w 2871"/>
                <a:gd name="T45" fmla="*/ 645 h 1318"/>
                <a:gd name="T46" fmla="*/ 500 w 2871"/>
                <a:gd name="T47" fmla="*/ 711 h 1318"/>
                <a:gd name="T48" fmla="*/ 632 w 2871"/>
                <a:gd name="T49" fmla="*/ 932 h 1318"/>
                <a:gd name="T50" fmla="*/ 522 w 2871"/>
                <a:gd name="T51" fmla="*/ 1250 h 1318"/>
                <a:gd name="T52" fmla="*/ 591 w 2871"/>
                <a:gd name="T53" fmla="*/ 1318 h 1318"/>
                <a:gd name="T54" fmla="*/ 684 w 2871"/>
                <a:gd name="T55" fmla="*/ 1262 h 1318"/>
                <a:gd name="T56" fmla="*/ 1036 w 2871"/>
                <a:gd name="T57" fmla="*/ 655 h 1318"/>
                <a:gd name="T58" fmla="*/ 1038 w 2871"/>
                <a:gd name="T59" fmla="*/ 896 h 1318"/>
                <a:gd name="T60" fmla="*/ 1416 w 2871"/>
                <a:gd name="T61" fmla="*/ 594 h 1318"/>
                <a:gd name="T62" fmla="*/ 1390 w 2871"/>
                <a:gd name="T63" fmla="*/ 948 h 1318"/>
                <a:gd name="T64" fmla="*/ 1628 w 2871"/>
                <a:gd name="T65" fmla="*/ 910 h 1318"/>
                <a:gd name="T66" fmla="*/ 1934 w 2871"/>
                <a:gd name="T67" fmla="*/ 870 h 1318"/>
                <a:gd name="T68" fmla="*/ 2518 w 2871"/>
                <a:gd name="T69" fmla="*/ 777 h 1318"/>
                <a:gd name="T70" fmla="*/ 2663 w 2871"/>
                <a:gd name="T71" fmla="*/ 595 h 1318"/>
                <a:gd name="T72" fmla="*/ 196 w 2871"/>
                <a:gd name="T73" fmla="*/ 659 h 1318"/>
                <a:gd name="T74" fmla="*/ 557 w 2871"/>
                <a:gd name="T75" fmla="*/ 47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1" h="1318">
                  <a:moveTo>
                    <a:pt x="2663" y="595"/>
                  </a:moveTo>
                  <a:cubicBezTo>
                    <a:pt x="2602" y="604"/>
                    <a:pt x="2565" y="616"/>
                    <a:pt x="2496" y="648"/>
                  </a:cubicBezTo>
                  <a:cubicBezTo>
                    <a:pt x="2356" y="714"/>
                    <a:pt x="2271" y="782"/>
                    <a:pt x="2197" y="798"/>
                  </a:cubicBezTo>
                  <a:cubicBezTo>
                    <a:pt x="2131" y="814"/>
                    <a:pt x="2072" y="816"/>
                    <a:pt x="2074" y="717"/>
                  </a:cubicBezTo>
                  <a:cubicBezTo>
                    <a:pt x="2075" y="670"/>
                    <a:pt x="2145" y="539"/>
                    <a:pt x="2273" y="513"/>
                  </a:cubicBezTo>
                  <a:cubicBezTo>
                    <a:pt x="2310" y="509"/>
                    <a:pt x="2308" y="538"/>
                    <a:pt x="2308" y="538"/>
                  </a:cubicBezTo>
                  <a:cubicBezTo>
                    <a:pt x="2308" y="538"/>
                    <a:pt x="2312" y="591"/>
                    <a:pt x="2357" y="595"/>
                  </a:cubicBezTo>
                  <a:cubicBezTo>
                    <a:pt x="2427" y="596"/>
                    <a:pt x="2441" y="543"/>
                    <a:pt x="2435" y="503"/>
                  </a:cubicBezTo>
                  <a:cubicBezTo>
                    <a:pt x="2428" y="441"/>
                    <a:pt x="2333" y="329"/>
                    <a:pt x="2161" y="409"/>
                  </a:cubicBezTo>
                  <a:cubicBezTo>
                    <a:pt x="2161" y="409"/>
                    <a:pt x="1991" y="495"/>
                    <a:pt x="1928" y="631"/>
                  </a:cubicBezTo>
                  <a:cubicBezTo>
                    <a:pt x="1906" y="678"/>
                    <a:pt x="1903" y="709"/>
                    <a:pt x="1904" y="732"/>
                  </a:cubicBezTo>
                  <a:cubicBezTo>
                    <a:pt x="1882" y="750"/>
                    <a:pt x="1870" y="759"/>
                    <a:pt x="1852" y="768"/>
                  </a:cubicBezTo>
                  <a:cubicBezTo>
                    <a:pt x="1834" y="777"/>
                    <a:pt x="1796" y="776"/>
                    <a:pt x="1792" y="751"/>
                  </a:cubicBezTo>
                  <a:cubicBezTo>
                    <a:pt x="1780" y="672"/>
                    <a:pt x="1949" y="401"/>
                    <a:pt x="1947" y="374"/>
                  </a:cubicBezTo>
                  <a:cubicBezTo>
                    <a:pt x="1945" y="347"/>
                    <a:pt x="1841" y="368"/>
                    <a:pt x="1829" y="372"/>
                  </a:cubicBezTo>
                  <a:cubicBezTo>
                    <a:pt x="1817" y="376"/>
                    <a:pt x="1808" y="376"/>
                    <a:pt x="1798" y="396"/>
                  </a:cubicBezTo>
                  <a:cubicBezTo>
                    <a:pt x="1767" y="463"/>
                    <a:pt x="1713" y="564"/>
                    <a:pt x="1649" y="699"/>
                  </a:cubicBezTo>
                  <a:cubicBezTo>
                    <a:pt x="1648" y="702"/>
                    <a:pt x="1646" y="704"/>
                    <a:pt x="1645" y="707"/>
                  </a:cubicBezTo>
                  <a:cubicBezTo>
                    <a:pt x="1645" y="707"/>
                    <a:pt x="1645" y="707"/>
                    <a:pt x="1645" y="707"/>
                  </a:cubicBezTo>
                  <a:cubicBezTo>
                    <a:pt x="1609" y="773"/>
                    <a:pt x="1565" y="783"/>
                    <a:pt x="1553" y="785"/>
                  </a:cubicBezTo>
                  <a:cubicBezTo>
                    <a:pt x="1546" y="784"/>
                    <a:pt x="1540" y="783"/>
                    <a:pt x="1535" y="780"/>
                  </a:cubicBezTo>
                  <a:cubicBezTo>
                    <a:pt x="1525" y="775"/>
                    <a:pt x="1514" y="763"/>
                    <a:pt x="1520" y="730"/>
                  </a:cubicBezTo>
                  <a:cubicBezTo>
                    <a:pt x="1525" y="699"/>
                    <a:pt x="1628" y="496"/>
                    <a:pt x="1634" y="431"/>
                  </a:cubicBezTo>
                  <a:cubicBezTo>
                    <a:pt x="1640" y="360"/>
                    <a:pt x="1579" y="353"/>
                    <a:pt x="1520" y="373"/>
                  </a:cubicBezTo>
                  <a:cubicBezTo>
                    <a:pt x="1440" y="401"/>
                    <a:pt x="1306" y="569"/>
                    <a:pt x="1254" y="614"/>
                  </a:cubicBezTo>
                  <a:cubicBezTo>
                    <a:pt x="1231" y="635"/>
                    <a:pt x="1237" y="616"/>
                    <a:pt x="1239" y="602"/>
                  </a:cubicBezTo>
                  <a:cubicBezTo>
                    <a:pt x="1241" y="589"/>
                    <a:pt x="1268" y="507"/>
                    <a:pt x="1279" y="437"/>
                  </a:cubicBezTo>
                  <a:cubicBezTo>
                    <a:pt x="1287" y="393"/>
                    <a:pt x="1224" y="365"/>
                    <a:pt x="1165" y="407"/>
                  </a:cubicBezTo>
                  <a:cubicBezTo>
                    <a:pt x="1157" y="413"/>
                    <a:pt x="1056" y="508"/>
                    <a:pt x="915" y="599"/>
                  </a:cubicBezTo>
                  <a:cubicBezTo>
                    <a:pt x="944" y="518"/>
                    <a:pt x="944" y="518"/>
                    <a:pt x="944" y="518"/>
                  </a:cubicBezTo>
                  <a:cubicBezTo>
                    <a:pt x="1039" y="257"/>
                    <a:pt x="1039" y="257"/>
                    <a:pt x="1039" y="257"/>
                  </a:cubicBezTo>
                  <a:cubicBezTo>
                    <a:pt x="1058" y="207"/>
                    <a:pt x="1075" y="182"/>
                    <a:pt x="1099" y="165"/>
                  </a:cubicBezTo>
                  <a:cubicBezTo>
                    <a:pt x="1122" y="148"/>
                    <a:pt x="1150" y="139"/>
                    <a:pt x="1181" y="139"/>
                  </a:cubicBezTo>
                  <a:cubicBezTo>
                    <a:pt x="1198" y="139"/>
                    <a:pt x="1211" y="142"/>
                    <a:pt x="1222" y="147"/>
                  </a:cubicBezTo>
                  <a:cubicBezTo>
                    <a:pt x="1240" y="154"/>
                    <a:pt x="1266" y="177"/>
                    <a:pt x="1288" y="177"/>
                  </a:cubicBezTo>
                  <a:cubicBezTo>
                    <a:pt x="1329" y="177"/>
                    <a:pt x="1362" y="145"/>
                    <a:pt x="1362" y="106"/>
                  </a:cubicBezTo>
                  <a:cubicBezTo>
                    <a:pt x="1362" y="84"/>
                    <a:pt x="1347" y="54"/>
                    <a:pt x="1306" y="28"/>
                  </a:cubicBezTo>
                  <a:cubicBezTo>
                    <a:pt x="1277" y="9"/>
                    <a:pt x="1241" y="0"/>
                    <a:pt x="1199" y="0"/>
                  </a:cubicBezTo>
                  <a:cubicBezTo>
                    <a:pt x="1110" y="0"/>
                    <a:pt x="1039" y="25"/>
                    <a:pt x="986" y="74"/>
                  </a:cubicBezTo>
                  <a:cubicBezTo>
                    <a:pt x="932" y="123"/>
                    <a:pt x="889" y="196"/>
                    <a:pt x="857" y="291"/>
                  </a:cubicBezTo>
                  <a:cubicBezTo>
                    <a:pt x="706" y="722"/>
                    <a:pt x="706" y="722"/>
                    <a:pt x="706" y="722"/>
                  </a:cubicBezTo>
                  <a:cubicBezTo>
                    <a:pt x="677" y="741"/>
                    <a:pt x="658" y="753"/>
                    <a:pt x="654" y="755"/>
                  </a:cubicBezTo>
                  <a:cubicBezTo>
                    <a:pt x="539" y="823"/>
                    <a:pt x="566" y="747"/>
                    <a:pt x="602" y="678"/>
                  </a:cubicBezTo>
                  <a:cubicBezTo>
                    <a:pt x="637" y="608"/>
                    <a:pt x="705" y="495"/>
                    <a:pt x="692" y="450"/>
                  </a:cubicBezTo>
                  <a:cubicBezTo>
                    <a:pt x="681" y="412"/>
                    <a:pt x="622" y="373"/>
                    <a:pt x="524" y="355"/>
                  </a:cubicBezTo>
                  <a:cubicBezTo>
                    <a:pt x="493" y="349"/>
                    <a:pt x="136" y="291"/>
                    <a:pt x="44" y="645"/>
                  </a:cubicBezTo>
                  <a:cubicBezTo>
                    <a:pt x="0" y="816"/>
                    <a:pt x="85" y="935"/>
                    <a:pt x="222" y="929"/>
                  </a:cubicBezTo>
                  <a:cubicBezTo>
                    <a:pt x="281" y="927"/>
                    <a:pt x="395" y="888"/>
                    <a:pt x="500" y="711"/>
                  </a:cubicBezTo>
                  <a:cubicBezTo>
                    <a:pt x="477" y="800"/>
                    <a:pt x="454" y="941"/>
                    <a:pt x="578" y="945"/>
                  </a:cubicBezTo>
                  <a:cubicBezTo>
                    <a:pt x="591" y="945"/>
                    <a:pt x="610" y="941"/>
                    <a:pt x="632" y="932"/>
                  </a:cubicBezTo>
                  <a:cubicBezTo>
                    <a:pt x="529" y="1227"/>
                    <a:pt x="529" y="1227"/>
                    <a:pt x="529" y="1227"/>
                  </a:cubicBezTo>
                  <a:cubicBezTo>
                    <a:pt x="529" y="1227"/>
                    <a:pt x="525" y="1236"/>
                    <a:pt x="522" y="1250"/>
                  </a:cubicBezTo>
                  <a:cubicBezTo>
                    <a:pt x="518" y="1266"/>
                    <a:pt x="527" y="1287"/>
                    <a:pt x="543" y="1299"/>
                  </a:cubicBezTo>
                  <a:cubicBezTo>
                    <a:pt x="559" y="1311"/>
                    <a:pt x="575" y="1318"/>
                    <a:pt x="591" y="1318"/>
                  </a:cubicBezTo>
                  <a:cubicBezTo>
                    <a:pt x="610" y="1318"/>
                    <a:pt x="627" y="1315"/>
                    <a:pt x="645" y="1304"/>
                  </a:cubicBezTo>
                  <a:cubicBezTo>
                    <a:pt x="662" y="1292"/>
                    <a:pt x="675" y="1282"/>
                    <a:pt x="684" y="1262"/>
                  </a:cubicBezTo>
                  <a:cubicBezTo>
                    <a:pt x="842" y="811"/>
                    <a:pt x="842" y="811"/>
                    <a:pt x="842" y="811"/>
                  </a:cubicBezTo>
                  <a:cubicBezTo>
                    <a:pt x="945" y="728"/>
                    <a:pt x="1024" y="664"/>
                    <a:pt x="1036" y="655"/>
                  </a:cubicBezTo>
                  <a:cubicBezTo>
                    <a:pt x="1069" y="629"/>
                    <a:pt x="1093" y="606"/>
                    <a:pt x="1093" y="625"/>
                  </a:cubicBezTo>
                  <a:cubicBezTo>
                    <a:pt x="1093" y="678"/>
                    <a:pt x="1038" y="815"/>
                    <a:pt x="1038" y="896"/>
                  </a:cubicBezTo>
                  <a:cubicBezTo>
                    <a:pt x="1040" y="957"/>
                    <a:pt x="1088" y="965"/>
                    <a:pt x="1125" y="945"/>
                  </a:cubicBezTo>
                  <a:cubicBezTo>
                    <a:pt x="1179" y="915"/>
                    <a:pt x="1381" y="625"/>
                    <a:pt x="1416" y="594"/>
                  </a:cubicBezTo>
                  <a:cubicBezTo>
                    <a:pt x="1419" y="627"/>
                    <a:pt x="1358" y="789"/>
                    <a:pt x="1348" y="845"/>
                  </a:cubicBezTo>
                  <a:cubicBezTo>
                    <a:pt x="1338" y="901"/>
                    <a:pt x="1354" y="933"/>
                    <a:pt x="1390" y="948"/>
                  </a:cubicBezTo>
                  <a:cubicBezTo>
                    <a:pt x="1456" y="980"/>
                    <a:pt x="1582" y="909"/>
                    <a:pt x="1618" y="887"/>
                  </a:cubicBezTo>
                  <a:cubicBezTo>
                    <a:pt x="1623" y="902"/>
                    <a:pt x="1628" y="910"/>
                    <a:pt x="1628" y="910"/>
                  </a:cubicBezTo>
                  <a:cubicBezTo>
                    <a:pt x="1647" y="935"/>
                    <a:pt x="1684" y="959"/>
                    <a:pt x="1756" y="956"/>
                  </a:cubicBezTo>
                  <a:cubicBezTo>
                    <a:pt x="1804" y="954"/>
                    <a:pt x="1874" y="912"/>
                    <a:pt x="1934" y="870"/>
                  </a:cubicBezTo>
                  <a:cubicBezTo>
                    <a:pt x="1969" y="924"/>
                    <a:pt x="2049" y="972"/>
                    <a:pt x="2191" y="949"/>
                  </a:cubicBezTo>
                  <a:cubicBezTo>
                    <a:pt x="2304" y="927"/>
                    <a:pt x="2395" y="849"/>
                    <a:pt x="2518" y="777"/>
                  </a:cubicBezTo>
                  <a:cubicBezTo>
                    <a:pt x="2655" y="689"/>
                    <a:pt x="2755" y="669"/>
                    <a:pt x="2871" y="692"/>
                  </a:cubicBezTo>
                  <a:cubicBezTo>
                    <a:pt x="2851" y="631"/>
                    <a:pt x="2798" y="575"/>
                    <a:pt x="2663" y="595"/>
                  </a:cubicBezTo>
                  <a:close/>
                  <a:moveTo>
                    <a:pt x="271" y="743"/>
                  </a:moveTo>
                  <a:cubicBezTo>
                    <a:pt x="204" y="770"/>
                    <a:pt x="185" y="717"/>
                    <a:pt x="196" y="659"/>
                  </a:cubicBezTo>
                  <a:cubicBezTo>
                    <a:pt x="206" y="608"/>
                    <a:pt x="273" y="477"/>
                    <a:pt x="462" y="465"/>
                  </a:cubicBezTo>
                  <a:cubicBezTo>
                    <a:pt x="502" y="462"/>
                    <a:pt x="538" y="468"/>
                    <a:pt x="557" y="474"/>
                  </a:cubicBezTo>
                  <a:cubicBezTo>
                    <a:pt x="499" y="557"/>
                    <a:pt x="396" y="685"/>
                    <a:pt x="271" y="743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F460DC-B8F7-4F81-AB86-B79D6CC22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-2540"/>
              <a:ext cx="155" cy="178"/>
            </a:xfrm>
            <a:custGeom>
              <a:avLst/>
              <a:gdLst>
                <a:gd name="T0" fmla="*/ 37 w 181"/>
                <a:gd name="T1" fmla="*/ 185 h 207"/>
                <a:gd name="T2" fmla="*/ 151 w 181"/>
                <a:gd name="T3" fmla="*/ 143 h 207"/>
                <a:gd name="T4" fmla="*/ 144 w 181"/>
                <a:gd name="T5" fmla="*/ 22 h 207"/>
                <a:gd name="T6" fmla="*/ 30 w 181"/>
                <a:gd name="T7" fmla="*/ 64 h 207"/>
                <a:gd name="T8" fmla="*/ 37 w 181"/>
                <a:gd name="T9" fmla="*/ 1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07">
                  <a:moveTo>
                    <a:pt x="37" y="185"/>
                  </a:moveTo>
                  <a:cubicBezTo>
                    <a:pt x="70" y="207"/>
                    <a:pt x="121" y="188"/>
                    <a:pt x="151" y="143"/>
                  </a:cubicBezTo>
                  <a:cubicBezTo>
                    <a:pt x="181" y="98"/>
                    <a:pt x="178" y="44"/>
                    <a:pt x="144" y="22"/>
                  </a:cubicBezTo>
                  <a:cubicBezTo>
                    <a:pt x="111" y="0"/>
                    <a:pt x="60" y="19"/>
                    <a:pt x="30" y="64"/>
                  </a:cubicBezTo>
                  <a:cubicBezTo>
                    <a:pt x="0" y="109"/>
                    <a:pt x="3" y="163"/>
                    <a:pt x="37" y="18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3532DE8-0B89-4FEF-A17B-766E9D8BD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417" y="-1508"/>
              <a:ext cx="36" cy="148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492597-786F-4B2C-84D2-C325F895A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2" y="-1478"/>
              <a:ext cx="118" cy="118"/>
            </a:xfrm>
            <a:custGeom>
              <a:avLst/>
              <a:gdLst>
                <a:gd name="T0" fmla="*/ 123 w 137"/>
                <a:gd name="T1" fmla="*/ 15 h 137"/>
                <a:gd name="T2" fmla="*/ 137 w 137"/>
                <a:gd name="T3" fmla="*/ 58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1 h 137"/>
                <a:gd name="T12" fmla="*/ 69 w 137"/>
                <a:gd name="T13" fmla="*/ 34 h 137"/>
                <a:gd name="T14" fmla="*/ 49 w 137"/>
                <a:gd name="T15" fmla="*/ 42 h 137"/>
                <a:gd name="T16" fmla="*/ 41 w 137"/>
                <a:gd name="T17" fmla="*/ 65 h 137"/>
                <a:gd name="T18" fmla="*/ 41 w 137"/>
                <a:gd name="T19" fmla="*/ 137 h 137"/>
                <a:gd name="T20" fmla="*/ 0 w 137"/>
                <a:gd name="T21" fmla="*/ 137 h 137"/>
                <a:gd name="T22" fmla="*/ 0 w 137"/>
                <a:gd name="T23" fmla="*/ 1 h 137"/>
                <a:gd name="T24" fmla="*/ 41 w 137"/>
                <a:gd name="T25" fmla="*/ 1 h 137"/>
                <a:gd name="T26" fmla="*/ 41 w 137"/>
                <a:gd name="T27" fmla="*/ 26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5"/>
                  </a:moveTo>
                  <a:cubicBezTo>
                    <a:pt x="132" y="25"/>
                    <a:pt x="137" y="40"/>
                    <a:pt x="137" y="58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1"/>
                  </a:cubicBezTo>
                  <a:cubicBezTo>
                    <a:pt x="83" y="36"/>
                    <a:pt x="77" y="34"/>
                    <a:pt x="69" y="34"/>
                  </a:cubicBezTo>
                  <a:cubicBezTo>
                    <a:pt x="60" y="34"/>
                    <a:pt x="54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9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4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E4AE5AE-7991-4CEC-9E33-DDB87A4DB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6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5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5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8815A04-4AA0-4427-8B00-5A80BFA60D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22" y="-1479"/>
              <a:ext cx="117" cy="120"/>
            </a:xfrm>
            <a:custGeom>
              <a:avLst/>
              <a:gdLst>
                <a:gd name="T0" fmla="*/ 134 w 136"/>
                <a:gd name="T1" fmla="*/ 77 h 139"/>
                <a:gd name="T2" fmla="*/ 40 w 136"/>
                <a:gd name="T3" fmla="*/ 77 h 139"/>
                <a:gd name="T4" fmla="*/ 48 w 136"/>
                <a:gd name="T5" fmla="*/ 99 h 139"/>
                <a:gd name="T6" fmla="*/ 66 w 136"/>
                <a:gd name="T7" fmla="*/ 106 h 139"/>
                <a:gd name="T8" fmla="*/ 81 w 136"/>
                <a:gd name="T9" fmla="*/ 101 h 139"/>
                <a:gd name="T10" fmla="*/ 89 w 136"/>
                <a:gd name="T11" fmla="*/ 89 h 139"/>
                <a:gd name="T12" fmla="*/ 133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7 h 139"/>
                <a:gd name="T24" fmla="*/ 0 w 136"/>
                <a:gd name="T25" fmla="*/ 70 h 139"/>
                <a:gd name="T26" fmla="*/ 8 w 136"/>
                <a:gd name="T27" fmla="*/ 33 h 139"/>
                <a:gd name="T28" fmla="*/ 33 w 136"/>
                <a:gd name="T29" fmla="*/ 9 h 139"/>
                <a:gd name="T30" fmla="*/ 68 w 136"/>
                <a:gd name="T31" fmla="*/ 0 h 139"/>
                <a:gd name="T32" fmla="*/ 104 w 136"/>
                <a:gd name="T33" fmla="*/ 9 h 139"/>
                <a:gd name="T34" fmla="*/ 127 w 136"/>
                <a:gd name="T35" fmla="*/ 32 h 139"/>
                <a:gd name="T36" fmla="*/ 136 w 136"/>
                <a:gd name="T37" fmla="*/ 66 h 139"/>
                <a:gd name="T38" fmla="*/ 134 w 136"/>
                <a:gd name="T39" fmla="*/ 77 h 139"/>
                <a:gd name="T40" fmla="*/ 86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6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2" y="99"/>
                    <a:pt x="128" y="108"/>
                    <a:pt x="122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9" y="107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6"/>
                    <a:pt x="3" y="43"/>
                    <a:pt x="8" y="33"/>
                  </a:cubicBezTo>
                  <a:cubicBezTo>
                    <a:pt x="14" y="22"/>
                    <a:pt x="22" y="14"/>
                    <a:pt x="33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4" y="9"/>
                  </a:cubicBezTo>
                  <a:cubicBezTo>
                    <a:pt x="114" y="14"/>
                    <a:pt x="122" y="22"/>
                    <a:pt x="127" y="32"/>
                  </a:cubicBezTo>
                  <a:cubicBezTo>
                    <a:pt x="133" y="42"/>
                    <a:pt x="136" y="53"/>
                    <a:pt x="136" y="66"/>
                  </a:cubicBezTo>
                  <a:cubicBezTo>
                    <a:pt x="136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C9A9060-9EDE-4A76-B14E-833D69036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" y="-1478"/>
              <a:ext cx="76" cy="118"/>
            </a:xfrm>
            <a:custGeom>
              <a:avLst/>
              <a:gdLst>
                <a:gd name="T0" fmla="*/ 62 w 88"/>
                <a:gd name="T1" fmla="*/ 7 h 137"/>
                <a:gd name="T2" fmla="*/ 88 w 88"/>
                <a:gd name="T3" fmla="*/ 0 h 137"/>
                <a:gd name="T4" fmla="*/ 88 w 88"/>
                <a:gd name="T5" fmla="*/ 44 h 137"/>
                <a:gd name="T6" fmla="*/ 76 w 88"/>
                <a:gd name="T7" fmla="*/ 44 h 137"/>
                <a:gd name="T8" fmla="*/ 51 w 88"/>
                <a:gd name="T9" fmla="*/ 51 h 137"/>
                <a:gd name="T10" fmla="*/ 42 w 88"/>
                <a:gd name="T11" fmla="*/ 75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1 h 137"/>
                <a:gd name="T18" fmla="*/ 42 w 88"/>
                <a:gd name="T19" fmla="*/ 1 h 137"/>
                <a:gd name="T20" fmla="*/ 42 w 88"/>
                <a:gd name="T21" fmla="*/ 27 h 137"/>
                <a:gd name="T22" fmla="*/ 62 w 88"/>
                <a:gd name="T23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7"/>
                  </a:moveTo>
                  <a:cubicBezTo>
                    <a:pt x="70" y="2"/>
                    <a:pt x="79" y="0"/>
                    <a:pt x="88" y="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7" y="46"/>
                    <a:pt x="51" y="51"/>
                  </a:cubicBezTo>
                  <a:cubicBezTo>
                    <a:pt x="45" y="56"/>
                    <a:pt x="42" y="64"/>
                    <a:pt x="42" y="7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8"/>
                    <a:pt x="53" y="12"/>
                    <a:pt x="62" y="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7962ADE-7371-4B53-A1D9-368CD9179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" y="-1478"/>
              <a:ext cx="117" cy="118"/>
            </a:xfrm>
            <a:custGeom>
              <a:avLst/>
              <a:gdLst>
                <a:gd name="T0" fmla="*/ 123 w 136"/>
                <a:gd name="T1" fmla="*/ 15 h 137"/>
                <a:gd name="T2" fmla="*/ 136 w 136"/>
                <a:gd name="T3" fmla="*/ 58 h 137"/>
                <a:gd name="T4" fmla="*/ 136 w 136"/>
                <a:gd name="T5" fmla="*/ 137 h 137"/>
                <a:gd name="T6" fmla="*/ 95 w 136"/>
                <a:gd name="T7" fmla="*/ 137 h 137"/>
                <a:gd name="T8" fmla="*/ 95 w 136"/>
                <a:gd name="T9" fmla="*/ 63 h 137"/>
                <a:gd name="T10" fmla="*/ 88 w 136"/>
                <a:gd name="T11" fmla="*/ 41 h 137"/>
                <a:gd name="T12" fmla="*/ 69 w 136"/>
                <a:gd name="T13" fmla="*/ 34 h 137"/>
                <a:gd name="T14" fmla="*/ 49 w 136"/>
                <a:gd name="T15" fmla="*/ 42 h 137"/>
                <a:gd name="T16" fmla="*/ 41 w 136"/>
                <a:gd name="T17" fmla="*/ 65 h 137"/>
                <a:gd name="T18" fmla="*/ 41 w 136"/>
                <a:gd name="T19" fmla="*/ 137 h 137"/>
                <a:gd name="T20" fmla="*/ 0 w 136"/>
                <a:gd name="T21" fmla="*/ 137 h 137"/>
                <a:gd name="T22" fmla="*/ 0 w 136"/>
                <a:gd name="T23" fmla="*/ 1 h 137"/>
                <a:gd name="T24" fmla="*/ 41 w 136"/>
                <a:gd name="T25" fmla="*/ 1 h 137"/>
                <a:gd name="T26" fmla="*/ 41 w 136"/>
                <a:gd name="T27" fmla="*/ 26 h 137"/>
                <a:gd name="T28" fmla="*/ 58 w 136"/>
                <a:gd name="T29" fmla="*/ 7 h 137"/>
                <a:gd name="T30" fmla="*/ 86 w 136"/>
                <a:gd name="T31" fmla="*/ 0 h 137"/>
                <a:gd name="T32" fmla="*/ 123 w 136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37">
                  <a:moveTo>
                    <a:pt x="123" y="15"/>
                  </a:moveTo>
                  <a:cubicBezTo>
                    <a:pt x="132" y="25"/>
                    <a:pt x="136" y="40"/>
                    <a:pt x="136" y="58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2" y="47"/>
                    <a:pt x="88" y="41"/>
                  </a:cubicBezTo>
                  <a:cubicBezTo>
                    <a:pt x="83" y="36"/>
                    <a:pt x="76" y="34"/>
                    <a:pt x="69" y="34"/>
                  </a:cubicBezTo>
                  <a:cubicBezTo>
                    <a:pt x="60" y="34"/>
                    <a:pt x="53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8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3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E28E402-E1C8-49AF-9DE7-9822D1C2D7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" y="-1479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1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2 w 135"/>
                <a:gd name="T21" fmla="*/ 131 h 139"/>
                <a:gd name="T22" fmla="*/ 8 w 135"/>
                <a:gd name="T23" fmla="*/ 107 h 139"/>
                <a:gd name="T24" fmla="*/ 0 w 135"/>
                <a:gd name="T25" fmla="*/ 70 h 139"/>
                <a:gd name="T26" fmla="*/ 8 w 135"/>
                <a:gd name="T27" fmla="*/ 33 h 139"/>
                <a:gd name="T28" fmla="*/ 32 w 135"/>
                <a:gd name="T29" fmla="*/ 9 h 139"/>
                <a:gd name="T30" fmla="*/ 68 w 135"/>
                <a:gd name="T31" fmla="*/ 0 h 139"/>
                <a:gd name="T32" fmla="*/ 103 w 135"/>
                <a:gd name="T33" fmla="*/ 9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7" y="108"/>
                    <a:pt x="121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89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2" y="131"/>
                  </a:cubicBezTo>
                  <a:cubicBezTo>
                    <a:pt x="22" y="125"/>
                    <a:pt x="14" y="117"/>
                    <a:pt x="8" y="107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6"/>
                    <a:pt x="2" y="43"/>
                    <a:pt x="8" y="33"/>
                  </a:cubicBezTo>
                  <a:cubicBezTo>
                    <a:pt x="14" y="22"/>
                    <a:pt x="22" y="14"/>
                    <a:pt x="32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9"/>
                  </a:cubicBezTo>
                  <a:cubicBezTo>
                    <a:pt x="113" y="14"/>
                    <a:pt x="121" y="22"/>
                    <a:pt x="127" y="32"/>
                  </a:cubicBezTo>
                  <a:cubicBezTo>
                    <a:pt x="133" y="42"/>
                    <a:pt x="135" y="53"/>
                    <a:pt x="135" y="66"/>
                  </a:cubicBezTo>
                  <a:cubicBezTo>
                    <a:pt x="135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85851A1C-2114-461F-B3CE-A17F00098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4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4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4F2157-8C04-49EC-B858-845EAC290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17" y="-1220"/>
              <a:ext cx="197" cy="118"/>
            </a:xfrm>
            <a:custGeom>
              <a:avLst/>
              <a:gdLst>
                <a:gd name="T0" fmla="*/ 215 w 229"/>
                <a:gd name="T1" fmla="*/ 16 h 137"/>
                <a:gd name="T2" fmla="*/ 229 w 229"/>
                <a:gd name="T3" fmla="*/ 59 h 137"/>
                <a:gd name="T4" fmla="*/ 229 w 229"/>
                <a:gd name="T5" fmla="*/ 137 h 137"/>
                <a:gd name="T6" fmla="*/ 188 w 229"/>
                <a:gd name="T7" fmla="*/ 137 h 137"/>
                <a:gd name="T8" fmla="*/ 188 w 229"/>
                <a:gd name="T9" fmla="*/ 63 h 137"/>
                <a:gd name="T10" fmla="*/ 181 w 229"/>
                <a:gd name="T11" fmla="*/ 43 h 137"/>
                <a:gd name="T12" fmla="*/ 162 w 229"/>
                <a:gd name="T13" fmla="*/ 36 h 137"/>
                <a:gd name="T14" fmla="*/ 142 w 229"/>
                <a:gd name="T15" fmla="*/ 44 h 137"/>
                <a:gd name="T16" fmla="*/ 135 w 229"/>
                <a:gd name="T17" fmla="*/ 65 h 137"/>
                <a:gd name="T18" fmla="*/ 135 w 229"/>
                <a:gd name="T19" fmla="*/ 137 h 137"/>
                <a:gd name="T20" fmla="*/ 94 w 229"/>
                <a:gd name="T21" fmla="*/ 137 h 137"/>
                <a:gd name="T22" fmla="*/ 94 w 229"/>
                <a:gd name="T23" fmla="*/ 63 h 137"/>
                <a:gd name="T24" fmla="*/ 87 w 229"/>
                <a:gd name="T25" fmla="*/ 43 h 137"/>
                <a:gd name="T26" fmla="*/ 68 w 229"/>
                <a:gd name="T27" fmla="*/ 36 h 137"/>
                <a:gd name="T28" fmla="*/ 49 w 229"/>
                <a:gd name="T29" fmla="*/ 44 h 137"/>
                <a:gd name="T30" fmla="*/ 41 w 229"/>
                <a:gd name="T31" fmla="*/ 65 h 137"/>
                <a:gd name="T32" fmla="*/ 41 w 229"/>
                <a:gd name="T33" fmla="*/ 137 h 137"/>
                <a:gd name="T34" fmla="*/ 0 w 229"/>
                <a:gd name="T35" fmla="*/ 137 h 137"/>
                <a:gd name="T36" fmla="*/ 0 w 229"/>
                <a:gd name="T37" fmla="*/ 2 h 137"/>
                <a:gd name="T38" fmla="*/ 41 w 229"/>
                <a:gd name="T39" fmla="*/ 2 h 137"/>
                <a:gd name="T40" fmla="*/ 41 w 229"/>
                <a:gd name="T41" fmla="*/ 25 h 137"/>
                <a:gd name="T42" fmla="*/ 58 w 229"/>
                <a:gd name="T43" fmla="*/ 7 h 137"/>
                <a:gd name="T44" fmla="*/ 84 w 229"/>
                <a:gd name="T45" fmla="*/ 0 h 137"/>
                <a:gd name="T46" fmla="*/ 111 w 229"/>
                <a:gd name="T47" fmla="*/ 7 h 137"/>
                <a:gd name="T48" fmla="*/ 129 w 229"/>
                <a:gd name="T49" fmla="*/ 28 h 137"/>
                <a:gd name="T50" fmla="*/ 148 w 229"/>
                <a:gd name="T51" fmla="*/ 8 h 137"/>
                <a:gd name="T52" fmla="*/ 175 w 229"/>
                <a:gd name="T53" fmla="*/ 0 h 137"/>
                <a:gd name="T54" fmla="*/ 215 w 229"/>
                <a:gd name="T55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137">
                  <a:moveTo>
                    <a:pt x="215" y="16"/>
                  </a:moveTo>
                  <a:cubicBezTo>
                    <a:pt x="224" y="26"/>
                    <a:pt x="229" y="40"/>
                    <a:pt x="229" y="59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188" y="137"/>
                    <a:pt x="188" y="137"/>
                    <a:pt x="188" y="13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55"/>
                    <a:pt x="185" y="48"/>
                    <a:pt x="181" y="43"/>
                  </a:cubicBezTo>
                  <a:cubicBezTo>
                    <a:pt x="176" y="39"/>
                    <a:pt x="170" y="36"/>
                    <a:pt x="162" y="36"/>
                  </a:cubicBezTo>
                  <a:cubicBezTo>
                    <a:pt x="154" y="36"/>
                    <a:pt x="147" y="39"/>
                    <a:pt x="142" y="44"/>
                  </a:cubicBezTo>
                  <a:cubicBezTo>
                    <a:pt x="138" y="49"/>
                    <a:pt x="135" y="56"/>
                    <a:pt x="135" y="65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55"/>
                    <a:pt x="92" y="48"/>
                    <a:pt x="87" y="43"/>
                  </a:cubicBezTo>
                  <a:cubicBezTo>
                    <a:pt x="82" y="39"/>
                    <a:pt x="76" y="36"/>
                    <a:pt x="68" y="36"/>
                  </a:cubicBezTo>
                  <a:cubicBezTo>
                    <a:pt x="60" y="36"/>
                    <a:pt x="53" y="39"/>
                    <a:pt x="49" y="44"/>
                  </a:cubicBezTo>
                  <a:cubicBezTo>
                    <a:pt x="44" y="49"/>
                    <a:pt x="41" y="56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17"/>
                    <a:pt x="50" y="11"/>
                    <a:pt x="58" y="7"/>
                  </a:cubicBezTo>
                  <a:cubicBezTo>
                    <a:pt x="65" y="2"/>
                    <a:pt x="74" y="0"/>
                    <a:pt x="84" y="0"/>
                  </a:cubicBezTo>
                  <a:cubicBezTo>
                    <a:pt x="94" y="0"/>
                    <a:pt x="103" y="3"/>
                    <a:pt x="111" y="7"/>
                  </a:cubicBezTo>
                  <a:cubicBezTo>
                    <a:pt x="119" y="12"/>
                    <a:pt x="125" y="19"/>
                    <a:pt x="129" y="28"/>
                  </a:cubicBezTo>
                  <a:cubicBezTo>
                    <a:pt x="134" y="20"/>
                    <a:pt x="140" y="13"/>
                    <a:pt x="148" y="8"/>
                  </a:cubicBezTo>
                  <a:cubicBezTo>
                    <a:pt x="156" y="3"/>
                    <a:pt x="166" y="0"/>
                    <a:pt x="175" y="0"/>
                  </a:cubicBezTo>
                  <a:cubicBezTo>
                    <a:pt x="192" y="0"/>
                    <a:pt x="205" y="5"/>
                    <a:pt x="215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C6392B4-DCB7-47C1-9F7C-765AC0E7F1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97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2F8F727-D6F9-4137-BDD6-AE14A44C9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52" y="-1256"/>
              <a:ext cx="123" cy="156"/>
            </a:xfrm>
            <a:custGeom>
              <a:avLst/>
              <a:gdLst>
                <a:gd name="T0" fmla="*/ 85 w 143"/>
                <a:gd name="T1" fmla="*/ 49 h 181"/>
                <a:gd name="T2" fmla="*/ 102 w 143"/>
                <a:gd name="T3" fmla="*/ 68 h 181"/>
                <a:gd name="T4" fmla="*/ 102 w 143"/>
                <a:gd name="T5" fmla="*/ 0 h 181"/>
                <a:gd name="T6" fmla="*/ 143 w 143"/>
                <a:gd name="T7" fmla="*/ 0 h 181"/>
                <a:gd name="T8" fmla="*/ 143 w 143"/>
                <a:gd name="T9" fmla="*/ 179 h 181"/>
                <a:gd name="T10" fmla="*/ 102 w 143"/>
                <a:gd name="T11" fmla="*/ 179 h 181"/>
                <a:gd name="T12" fmla="*/ 102 w 143"/>
                <a:gd name="T13" fmla="*/ 155 h 181"/>
                <a:gd name="T14" fmla="*/ 85 w 143"/>
                <a:gd name="T15" fmla="*/ 174 h 181"/>
                <a:gd name="T16" fmla="*/ 59 w 143"/>
                <a:gd name="T17" fmla="*/ 181 h 181"/>
                <a:gd name="T18" fmla="*/ 29 w 143"/>
                <a:gd name="T19" fmla="*/ 173 h 181"/>
                <a:gd name="T20" fmla="*/ 8 w 143"/>
                <a:gd name="T21" fmla="*/ 148 h 181"/>
                <a:gd name="T22" fmla="*/ 0 w 143"/>
                <a:gd name="T23" fmla="*/ 112 h 181"/>
                <a:gd name="T24" fmla="*/ 8 w 143"/>
                <a:gd name="T25" fmla="*/ 74 h 181"/>
                <a:gd name="T26" fmla="*/ 29 w 143"/>
                <a:gd name="T27" fmla="*/ 50 h 181"/>
                <a:gd name="T28" fmla="*/ 59 w 143"/>
                <a:gd name="T29" fmla="*/ 42 h 181"/>
                <a:gd name="T30" fmla="*/ 85 w 143"/>
                <a:gd name="T31" fmla="*/ 49 h 181"/>
                <a:gd name="T32" fmla="*/ 51 w 143"/>
                <a:gd name="T33" fmla="*/ 87 h 181"/>
                <a:gd name="T34" fmla="*/ 42 w 143"/>
                <a:gd name="T35" fmla="*/ 112 h 181"/>
                <a:gd name="T36" fmla="*/ 51 w 143"/>
                <a:gd name="T37" fmla="*/ 136 h 181"/>
                <a:gd name="T38" fmla="*/ 72 w 143"/>
                <a:gd name="T39" fmla="*/ 145 h 181"/>
                <a:gd name="T40" fmla="*/ 94 w 143"/>
                <a:gd name="T41" fmla="*/ 136 h 181"/>
                <a:gd name="T42" fmla="*/ 102 w 143"/>
                <a:gd name="T43" fmla="*/ 112 h 181"/>
                <a:gd name="T44" fmla="*/ 94 w 143"/>
                <a:gd name="T45" fmla="*/ 87 h 181"/>
                <a:gd name="T46" fmla="*/ 72 w 143"/>
                <a:gd name="T47" fmla="*/ 79 h 181"/>
                <a:gd name="T48" fmla="*/ 51 w 143"/>
                <a:gd name="T4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81">
                  <a:moveTo>
                    <a:pt x="85" y="49"/>
                  </a:moveTo>
                  <a:cubicBezTo>
                    <a:pt x="93" y="54"/>
                    <a:pt x="98" y="60"/>
                    <a:pt x="102" y="6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98" y="163"/>
                    <a:pt x="93" y="169"/>
                    <a:pt x="85" y="174"/>
                  </a:cubicBezTo>
                  <a:cubicBezTo>
                    <a:pt x="78" y="179"/>
                    <a:pt x="69" y="181"/>
                    <a:pt x="59" y="181"/>
                  </a:cubicBezTo>
                  <a:cubicBezTo>
                    <a:pt x="47" y="181"/>
                    <a:pt x="37" y="178"/>
                    <a:pt x="29" y="173"/>
                  </a:cubicBezTo>
                  <a:cubicBezTo>
                    <a:pt x="20" y="167"/>
                    <a:pt x="13" y="159"/>
                    <a:pt x="8" y="148"/>
                  </a:cubicBezTo>
                  <a:cubicBezTo>
                    <a:pt x="3" y="138"/>
                    <a:pt x="0" y="126"/>
                    <a:pt x="0" y="112"/>
                  </a:cubicBezTo>
                  <a:cubicBezTo>
                    <a:pt x="0" y="97"/>
                    <a:pt x="3" y="85"/>
                    <a:pt x="8" y="74"/>
                  </a:cubicBezTo>
                  <a:cubicBezTo>
                    <a:pt x="13" y="64"/>
                    <a:pt x="20" y="56"/>
                    <a:pt x="29" y="50"/>
                  </a:cubicBezTo>
                  <a:cubicBezTo>
                    <a:pt x="37" y="45"/>
                    <a:pt x="47" y="42"/>
                    <a:pt x="59" y="42"/>
                  </a:cubicBezTo>
                  <a:cubicBezTo>
                    <a:pt x="69" y="42"/>
                    <a:pt x="78" y="44"/>
                    <a:pt x="85" y="49"/>
                  </a:cubicBezTo>
                  <a:close/>
                  <a:moveTo>
                    <a:pt x="51" y="87"/>
                  </a:moveTo>
                  <a:cubicBezTo>
                    <a:pt x="45" y="93"/>
                    <a:pt x="42" y="101"/>
                    <a:pt x="42" y="112"/>
                  </a:cubicBezTo>
                  <a:cubicBezTo>
                    <a:pt x="42" y="122"/>
                    <a:pt x="45" y="130"/>
                    <a:pt x="51" y="136"/>
                  </a:cubicBezTo>
                  <a:cubicBezTo>
                    <a:pt x="56" y="142"/>
                    <a:pt x="63" y="145"/>
                    <a:pt x="72" y="145"/>
                  </a:cubicBezTo>
                  <a:cubicBezTo>
                    <a:pt x="81" y="145"/>
                    <a:pt x="88" y="142"/>
                    <a:pt x="94" y="136"/>
                  </a:cubicBezTo>
                  <a:cubicBezTo>
                    <a:pt x="99" y="130"/>
                    <a:pt x="102" y="122"/>
                    <a:pt x="102" y="112"/>
                  </a:cubicBezTo>
                  <a:cubicBezTo>
                    <a:pt x="102" y="101"/>
                    <a:pt x="99" y="93"/>
                    <a:pt x="94" y="87"/>
                  </a:cubicBezTo>
                  <a:cubicBezTo>
                    <a:pt x="88" y="81"/>
                    <a:pt x="81" y="79"/>
                    <a:pt x="72" y="79"/>
                  </a:cubicBezTo>
                  <a:cubicBezTo>
                    <a:pt x="63" y="79"/>
                    <a:pt x="56" y="81"/>
                    <a:pt x="51" y="8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ACAA99B-CAA6-4D08-BD40-3E59EF19D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" y="-1220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2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3 w 135"/>
                <a:gd name="T21" fmla="*/ 131 h 139"/>
                <a:gd name="T22" fmla="*/ 8 w 135"/>
                <a:gd name="T23" fmla="*/ 106 h 139"/>
                <a:gd name="T24" fmla="*/ 0 w 135"/>
                <a:gd name="T25" fmla="*/ 70 h 139"/>
                <a:gd name="T26" fmla="*/ 8 w 135"/>
                <a:gd name="T27" fmla="*/ 32 h 139"/>
                <a:gd name="T28" fmla="*/ 32 w 135"/>
                <a:gd name="T29" fmla="*/ 8 h 139"/>
                <a:gd name="T30" fmla="*/ 68 w 135"/>
                <a:gd name="T31" fmla="*/ 0 h 139"/>
                <a:gd name="T32" fmla="*/ 103 w 135"/>
                <a:gd name="T33" fmla="*/ 8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7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8" y="107"/>
                    <a:pt x="122" y="115"/>
                  </a:cubicBezTo>
                  <a:cubicBezTo>
                    <a:pt x="116" y="122"/>
                    <a:pt x="108" y="128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8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8" y="32"/>
                  </a:cubicBezTo>
                  <a:cubicBezTo>
                    <a:pt x="14" y="22"/>
                    <a:pt x="22" y="14"/>
                    <a:pt x="32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8"/>
                  </a:cubicBezTo>
                  <a:cubicBezTo>
                    <a:pt x="114" y="14"/>
                    <a:pt x="121" y="22"/>
                    <a:pt x="127" y="32"/>
                  </a:cubicBezTo>
                  <a:cubicBezTo>
                    <a:pt x="133" y="41"/>
                    <a:pt x="135" y="53"/>
                    <a:pt x="135" y="66"/>
                  </a:cubicBezTo>
                  <a:cubicBezTo>
                    <a:pt x="135" y="69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674DE9B-327A-4089-8A50-14894022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6" y="-1269"/>
              <a:ext cx="43" cy="167"/>
            </a:xfrm>
            <a:custGeom>
              <a:avLst/>
              <a:gdLst>
                <a:gd name="T0" fmla="*/ 7 w 50"/>
                <a:gd name="T1" fmla="*/ 6 h 195"/>
                <a:gd name="T2" fmla="*/ 25 w 50"/>
                <a:gd name="T3" fmla="*/ 0 h 195"/>
                <a:gd name="T4" fmla="*/ 43 w 50"/>
                <a:gd name="T5" fmla="*/ 6 h 195"/>
                <a:gd name="T6" fmla="*/ 50 w 50"/>
                <a:gd name="T7" fmla="*/ 22 h 195"/>
                <a:gd name="T8" fmla="*/ 43 w 50"/>
                <a:gd name="T9" fmla="*/ 37 h 195"/>
                <a:gd name="T10" fmla="*/ 25 w 50"/>
                <a:gd name="T11" fmla="*/ 43 h 195"/>
                <a:gd name="T12" fmla="*/ 7 w 50"/>
                <a:gd name="T13" fmla="*/ 37 h 195"/>
                <a:gd name="T14" fmla="*/ 0 w 50"/>
                <a:gd name="T15" fmla="*/ 22 h 195"/>
                <a:gd name="T16" fmla="*/ 7 w 50"/>
                <a:gd name="T17" fmla="*/ 6 h 195"/>
                <a:gd name="T18" fmla="*/ 46 w 50"/>
                <a:gd name="T19" fmla="*/ 60 h 195"/>
                <a:gd name="T20" fmla="*/ 46 w 50"/>
                <a:gd name="T21" fmla="*/ 195 h 195"/>
                <a:gd name="T22" fmla="*/ 4 w 50"/>
                <a:gd name="T23" fmla="*/ 195 h 195"/>
                <a:gd name="T24" fmla="*/ 4 w 50"/>
                <a:gd name="T25" fmla="*/ 60 h 195"/>
                <a:gd name="T26" fmla="*/ 46 w 50"/>
                <a:gd name="T27" fmla="*/ 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95">
                  <a:moveTo>
                    <a:pt x="7" y="6"/>
                  </a:moveTo>
                  <a:cubicBezTo>
                    <a:pt x="12" y="2"/>
                    <a:pt x="18" y="0"/>
                    <a:pt x="25" y="0"/>
                  </a:cubicBezTo>
                  <a:cubicBezTo>
                    <a:pt x="33" y="0"/>
                    <a:pt x="39" y="2"/>
                    <a:pt x="43" y="6"/>
                  </a:cubicBezTo>
                  <a:cubicBezTo>
                    <a:pt x="48" y="10"/>
                    <a:pt x="50" y="15"/>
                    <a:pt x="50" y="22"/>
                  </a:cubicBezTo>
                  <a:cubicBezTo>
                    <a:pt x="50" y="28"/>
                    <a:pt x="48" y="33"/>
                    <a:pt x="43" y="37"/>
                  </a:cubicBezTo>
                  <a:cubicBezTo>
                    <a:pt x="39" y="41"/>
                    <a:pt x="33" y="43"/>
                    <a:pt x="25" y="43"/>
                  </a:cubicBezTo>
                  <a:cubicBezTo>
                    <a:pt x="18" y="43"/>
                    <a:pt x="12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5"/>
                    <a:pt x="3" y="10"/>
                    <a:pt x="7" y="6"/>
                  </a:cubicBezTo>
                  <a:close/>
                  <a:moveTo>
                    <a:pt x="46" y="60"/>
                  </a:moveTo>
                  <a:cubicBezTo>
                    <a:pt x="46" y="195"/>
                    <a:pt x="46" y="195"/>
                    <a:pt x="46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60"/>
                    <a:pt x="4" y="60"/>
                    <a:pt x="4" y="60"/>
                  </a:cubicBezTo>
                  <a:lnTo>
                    <a:pt x="46" y="6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D053949-B7EF-4391-BA95-9A6EBD9FE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6 w 137"/>
                <a:gd name="T7" fmla="*/ 137 h 137"/>
                <a:gd name="T8" fmla="*/ 96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3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54"/>
                    <a:pt x="93" y="47"/>
                    <a:pt x="88" y="42"/>
                  </a:cubicBezTo>
                  <a:cubicBezTo>
                    <a:pt x="84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2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247E39E-6E2F-4A5F-B950-25DD2B45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" y="-1249"/>
              <a:ext cx="96" cy="147"/>
            </a:xfrm>
            <a:custGeom>
              <a:avLst/>
              <a:gdLst>
                <a:gd name="T0" fmla="*/ 96 w 96"/>
                <a:gd name="T1" fmla="*/ 0 h 147"/>
                <a:gd name="T2" fmla="*/ 96 w 96"/>
                <a:gd name="T3" fmla="*/ 29 h 147"/>
                <a:gd name="T4" fmla="*/ 35 w 96"/>
                <a:gd name="T5" fmla="*/ 29 h 147"/>
                <a:gd name="T6" fmla="*/ 35 w 96"/>
                <a:gd name="T7" fmla="*/ 60 h 147"/>
                <a:gd name="T8" fmla="*/ 82 w 96"/>
                <a:gd name="T9" fmla="*/ 60 h 147"/>
                <a:gd name="T10" fmla="*/ 82 w 96"/>
                <a:gd name="T11" fmla="*/ 88 h 147"/>
                <a:gd name="T12" fmla="*/ 35 w 96"/>
                <a:gd name="T13" fmla="*/ 88 h 147"/>
                <a:gd name="T14" fmla="*/ 35 w 96"/>
                <a:gd name="T15" fmla="*/ 147 h 147"/>
                <a:gd name="T16" fmla="*/ 0 w 96"/>
                <a:gd name="T17" fmla="*/ 147 h 147"/>
                <a:gd name="T18" fmla="*/ 0 w 96"/>
                <a:gd name="T19" fmla="*/ 0 h 147"/>
                <a:gd name="T20" fmla="*/ 96 w 96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47">
                  <a:moveTo>
                    <a:pt x="96" y="0"/>
                  </a:moveTo>
                  <a:lnTo>
                    <a:pt x="96" y="29"/>
                  </a:lnTo>
                  <a:lnTo>
                    <a:pt x="35" y="29"/>
                  </a:lnTo>
                  <a:lnTo>
                    <a:pt x="35" y="60"/>
                  </a:lnTo>
                  <a:lnTo>
                    <a:pt x="82" y="60"/>
                  </a:lnTo>
                  <a:lnTo>
                    <a:pt x="82" y="88"/>
                  </a:lnTo>
                  <a:lnTo>
                    <a:pt x="35" y="88"/>
                  </a:lnTo>
                  <a:lnTo>
                    <a:pt x="35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6FA3CD8-7FCC-424B-B4A9-863147C5D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" y="-1220"/>
              <a:ext cx="76" cy="118"/>
            </a:xfrm>
            <a:custGeom>
              <a:avLst/>
              <a:gdLst>
                <a:gd name="T0" fmla="*/ 62 w 88"/>
                <a:gd name="T1" fmla="*/ 8 h 137"/>
                <a:gd name="T2" fmla="*/ 88 w 88"/>
                <a:gd name="T3" fmla="*/ 0 h 137"/>
                <a:gd name="T4" fmla="*/ 88 w 88"/>
                <a:gd name="T5" fmla="*/ 45 h 137"/>
                <a:gd name="T6" fmla="*/ 76 w 88"/>
                <a:gd name="T7" fmla="*/ 45 h 137"/>
                <a:gd name="T8" fmla="*/ 51 w 88"/>
                <a:gd name="T9" fmla="*/ 52 h 137"/>
                <a:gd name="T10" fmla="*/ 42 w 88"/>
                <a:gd name="T11" fmla="*/ 76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2 h 137"/>
                <a:gd name="T18" fmla="*/ 42 w 88"/>
                <a:gd name="T19" fmla="*/ 2 h 137"/>
                <a:gd name="T20" fmla="*/ 42 w 88"/>
                <a:gd name="T21" fmla="*/ 27 h 137"/>
                <a:gd name="T22" fmla="*/ 62 w 88"/>
                <a:gd name="T23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8"/>
                  </a:moveTo>
                  <a:cubicBezTo>
                    <a:pt x="70" y="3"/>
                    <a:pt x="79" y="0"/>
                    <a:pt x="88" y="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65" y="45"/>
                    <a:pt x="57" y="47"/>
                    <a:pt x="51" y="52"/>
                  </a:cubicBezTo>
                  <a:cubicBezTo>
                    <a:pt x="45" y="56"/>
                    <a:pt x="42" y="64"/>
                    <a:pt x="42" y="76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9"/>
                    <a:pt x="54" y="12"/>
                    <a:pt x="62" y="8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3C121E0-C2A0-4E35-8C5A-620C2EFBCF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4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415682C-10AE-48F2-AF4A-59C7DAA71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5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2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2"/>
                  </a:cubicBezTo>
                  <a:cubicBezTo>
                    <a:pt x="83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1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3B75B6EE-4BD3-435C-A9D7-82B0F0F7B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-1220"/>
              <a:ext cx="117" cy="120"/>
            </a:xfrm>
            <a:custGeom>
              <a:avLst/>
              <a:gdLst>
                <a:gd name="T0" fmla="*/ 112 w 135"/>
                <a:gd name="T1" fmla="*/ 15 h 139"/>
                <a:gd name="T2" fmla="*/ 135 w 135"/>
                <a:gd name="T3" fmla="*/ 54 h 139"/>
                <a:gd name="T4" fmla="*/ 91 w 135"/>
                <a:gd name="T5" fmla="*/ 54 h 139"/>
                <a:gd name="T6" fmla="*/ 83 w 135"/>
                <a:gd name="T7" fmla="*/ 41 h 139"/>
                <a:gd name="T8" fmla="*/ 67 w 135"/>
                <a:gd name="T9" fmla="*/ 36 h 139"/>
                <a:gd name="T10" fmla="*/ 49 w 135"/>
                <a:gd name="T11" fmla="*/ 44 h 139"/>
                <a:gd name="T12" fmla="*/ 42 w 135"/>
                <a:gd name="T13" fmla="*/ 70 h 139"/>
                <a:gd name="T14" fmla="*/ 49 w 135"/>
                <a:gd name="T15" fmla="*/ 95 h 139"/>
                <a:gd name="T16" fmla="*/ 67 w 135"/>
                <a:gd name="T17" fmla="*/ 103 h 139"/>
                <a:gd name="T18" fmla="*/ 83 w 135"/>
                <a:gd name="T19" fmla="*/ 98 h 139"/>
                <a:gd name="T20" fmla="*/ 91 w 135"/>
                <a:gd name="T21" fmla="*/ 85 h 139"/>
                <a:gd name="T22" fmla="*/ 135 w 135"/>
                <a:gd name="T23" fmla="*/ 85 h 139"/>
                <a:gd name="T24" fmla="*/ 112 w 135"/>
                <a:gd name="T25" fmla="*/ 125 h 139"/>
                <a:gd name="T26" fmla="*/ 68 w 135"/>
                <a:gd name="T27" fmla="*/ 139 h 139"/>
                <a:gd name="T28" fmla="*/ 33 w 135"/>
                <a:gd name="T29" fmla="*/ 131 h 139"/>
                <a:gd name="T30" fmla="*/ 9 w 135"/>
                <a:gd name="T31" fmla="*/ 106 h 139"/>
                <a:gd name="T32" fmla="*/ 0 w 135"/>
                <a:gd name="T33" fmla="*/ 70 h 139"/>
                <a:gd name="T34" fmla="*/ 9 w 135"/>
                <a:gd name="T35" fmla="*/ 32 h 139"/>
                <a:gd name="T36" fmla="*/ 33 w 135"/>
                <a:gd name="T37" fmla="*/ 8 h 139"/>
                <a:gd name="T38" fmla="*/ 68 w 135"/>
                <a:gd name="T39" fmla="*/ 0 h 139"/>
                <a:gd name="T40" fmla="*/ 112 w 135"/>
                <a:gd name="T4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39">
                  <a:moveTo>
                    <a:pt x="112" y="15"/>
                  </a:moveTo>
                  <a:cubicBezTo>
                    <a:pt x="124" y="24"/>
                    <a:pt x="132" y="37"/>
                    <a:pt x="135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9" y="48"/>
                    <a:pt x="87" y="44"/>
                    <a:pt x="83" y="41"/>
                  </a:cubicBezTo>
                  <a:cubicBezTo>
                    <a:pt x="79" y="37"/>
                    <a:pt x="74" y="36"/>
                    <a:pt x="67" y="36"/>
                  </a:cubicBezTo>
                  <a:cubicBezTo>
                    <a:pt x="60" y="36"/>
                    <a:pt x="54" y="39"/>
                    <a:pt x="49" y="44"/>
                  </a:cubicBezTo>
                  <a:cubicBezTo>
                    <a:pt x="45" y="50"/>
                    <a:pt x="42" y="59"/>
                    <a:pt x="42" y="70"/>
                  </a:cubicBezTo>
                  <a:cubicBezTo>
                    <a:pt x="42" y="81"/>
                    <a:pt x="45" y="89"/>
                    <a:pt x="49" y="95"/>
                  </a:cubicBezTo>
                  <a:cubicBezTo>
                    <a:pt x="54" y="100"/>
                    <a:pt x="60" y="103"/>
                    <a:pt x="67" y="103"/>
                  </a:cubicBezTo>
                  <a:cubicBezTo>
                    <a:pt x="74" y="103"/>
                    <a:pt x="79" y="102"/>
                    <a:pt x="83" y="98"/>
                  </a:cubicBezTo>
                  <a:cubicBezTo>
                    <a:pt x="87" y="95"/>
                    <a:pt x="89" y="91"/>
                    <a:pt x="91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2" y="102"/>
                    <a:pt x="124" y="115"/>
                    <a:pt x="112" y="125"/>
                  </a:cubicBezTo>
                  <a:cubicBezTo>
                    <a:pt x="101" y="134"/>
                    <a:pt x="86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6" y="0"/>
                    <a:pt x="101" y="5"/>
                    <a:pt x="112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1398116F-BD76-4428-A387-9F33D0DD4D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7" y="-1220"/>
              <a:ext cx="117" cy="120"/>
            </a:xfrm>
            <a:custGeom>
              <a:avLst/>
              <a:gdLst>
                <a:gd name="T0" fmla="*/ 135 w 136"/>
                <a:gd name="T1" fmla="*/ 77 h 139"/>
                <a:gd name="T2" fmla="*/ 41 w 136"/>
                <a:gd name="T3" fmla="*/ 77 h 139"/>
                <a:gd name="T4" fmla="*/ 49 w 136"/>
                <a:gd name="T5" fmla="*/ 99 h 139"/>
                <a:gd name="T6" fmla="*/ 66 w 136"/>
                <a:gd name="T7" fmla="*/ 106 h 139"/>
                <a:gd name="T8" fmla="*/ 82 w 136"/>
                <a:gd name="T9" fmla="*/ 101 h 139"/>
                <a:gd name="T10" fmla="*/ 90 w 136"/>
                <a:gd name="T11" fmla="*/ 89 h 139"/>
                <a:gd name="T12" fmla="*/ 134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6 h 139"/>
                <a:gd name="T24" fmla="*/ 0 w 136"/>
                <a:gd name="T25" fmla="*/ 70 h 139"/>
                <a:gd name="T26" fmla="*/ 9 w 136"/>
                <a:gd name="T27" fmla="*/ 32 h 139"/>
                <a:gd name="T28" fmla="*/ 33 w 136"/>
                <a:gd name="T29" fmla="*/ 8 h 139"/>
                <a:gd name="T30" fmla="*/ 68 w 136"/>
                <a:gd name="T31" fmla="*/ 0 h 139"/>
                <a:gd name="T32" fmla="*/ 104 w 136"/>
                <a:gd name="T33" fmla="*/ 8 h 139"/>
                <a:gd name="T34" fmla="*/ 128 w 136"/>
                <a:gd name="T35" fmla="*/ 32 h 139"/>
                <a:gd name="T36" fmla="*/ 136 w 136"/>
                <a:gd name="T37" fmla="*/ 66 h 139"/>
                <a:gd name="T38" fmla="*/ 135 w 136"/>
                <a:gd name="T39" fmla="*/ 77 h 139"/>
                <a:gd name="T40" fmla="*/ 87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7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5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1" y="87"/>
                    <a:pt x="44" y="95"/>
                    <a:pt x="49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3" y="106"/>
                    <a:pt x="78" y="104"/>
                    <a:pt x="82" y="101"/>
                  </a:cubicBezTo>
                  <a:cubicBezTo>
                    <a:pt x="86" y="98"/>
                    <a:pt x="89" y="94"/>
                    <a:pt x="90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2" y="99"/>
                    <a:pt x="128" y="107"/>
                    <a:pt x="122" y="115"/>
                  </a:cubicBezTo>
                  <a:cubicBezTo>
                    <a:pt x="116" y="122"/>
                    <a:pt x="109" y="128"/>
                    <a:pt x="99" y="133"/>
                  </a:cubicBezTo>
                  <a:cubicBezTo>
                    <a:pt x="90" y="137"/>
                    <a:pt x="80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2" y="0"/>
                    <a:pt x="94" y="3"/>
                    <a:pt x="104" y="8"/>
                  </a:cubicBezTo>
                  <a:cubicBezTo>
                    <a:pt x="114" y="14"/>
                    <a:pt x="122" y="22"/>
                    <a:pt x="128" y="32"/>
                  </a:cubicBezTo>
                  <a:cubicBezTo>
                    <a:pt x="133" y="41"/>
                    <a:pt x="136" y="53"/>
                    <a:pt x="136" y="66"/>
                  </a:cubicBezTo>
                  <a:cubicBezTo>
                    <a:pt x="136" y="69"/>
                    <a:pt x="136" y="73"/>
                    <a:pt x="135" y="77"/>
                  </a:cubicBezTo>
                  <a:close/>
                  <a:moveTo>
                    <a:pt x="87" y="40"/>
                  </a:moveTo>
                  <a:cubicBezTo>
                    <a:pt x="82" y="35"/>
                    <a:pt x="76" y="33"/>
                    <a:pt x="68" y="33"/>
                  </a:cubicBezTo>
                  <a:cubicBezTo>
                    <a:pt x="61" y="33"/>
                    <a:pt x="55" y="35"/>
                    <a:pt x="49" y="40"/>
                  </a:cubicBezTo>
                  <a:cubicBezTo>
                    <a:pt x="44" y="44"/>
                    <a:pt x="42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2" y="44"/>
                    <a:pt x="87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727E35E6-34FB-4E21-AADD-CAF03D5D66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826" y="597680"/>
            <a:ext cx="1485574" cy="285836"/>
          </a:xfrm>
        </p:spPr>
        <p:txBody>
          <a:bodyPr anchor="ctr">
            <a:normAutofit/>
          </a:bodyPr>
          <a:lstStyle>
            <a:lvl1pPr algn="l">
              <a:defRPr sz="1400">
                <a:solidFill>
                  <a:schemeClr val="tx2"/>
                </a:solidFill>
                <a:latin typeface="Zilla Slab Light" pitchFamily="2" charset="0"/>
                <a:ea typeface="Zilla Slab Light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7A8D4861-A0FA-4E6B-AD5F-D532DA452AB1}"/>
              </a:ext>
            </a:extLst>
          </p:cNvPr>
          <p:cNvSpPr/>
          <p:nvPr userDrawn="1"/>
        </p:nvSpPr>
        <p:spPr>
          <a:xfrm>
            <a:off x="0" y="-172"/>
            <a:ext cx="7413389" cy="5875038"/>
          </a:xfrm>
          <a:custGeom>
            <a:avLst/>
            <a:gdLst>
              <a:gd name="connsiteX0" fmla="*/ 6605146 w 7413389"/>
              <a:gd name="connsiteY0" fmla="*/ 0 h 5875038"/>
              <a:gd name="connsiteX1" fmla="*/ 7097509 w 7413389"/>
              <a:gd name="connsiteY1" fmla="*/ 0 h 5875038"/>
              <a:gd name="connsiteX2" fmla="*/ 7111259 w 7413389"/>
              <a:gd name="connsiteY2" fmla="*/ 32382 h 5875038"/>
              <a:gd name="connsiteX3" fmla="*/ 6977546 w 7413389"/>
              <a:gd name="connsiteY3" fmla="*/ 3483834 h 5875038"/>
              <a:gd name="connsiteX4" fmla="*/ 1268707 w 7413389"/>
              <a:gd name="connsiteY4" fmla="*/ 5439195 h 5875038"/>
              <a:gd name="connsiteX5" fmla="*/ 271310 w 7413389"/>
              <a:gd name="connsiteY5" fmla="*/ 4762399 h 5875038"/>
              <a:gd name="connsiteX6" fmla="*/ 0 w 7413389"/>
              <a:gd name="connsiteY6" fmla="*/ 4491476 h 5875038"/>
              <a:gd name="connsiteX7" fmla="*/ 0 w 7413389"/>
              <a:gd name="connsiteY7" fmla="*/ 3760776 h 5875038"/>
              <a:gd name="connsiteX8" fmla="*/ 70448 w 7413389"/>
              <a:gd name="connsiteY8" fmla="*/ 3866893 h 5875038"/>
              <a:gd name="connsiteX9" fmla="*/ 1467379 w 7413389"/>
              <a:gd name="connsiteY9" fmla="*/ 5033528 h 5875038"/>
              <a:gd name="connsiteX10" fmla="*/ 6571879 w 7413389"/>
              <a:gd name="connsiteY10" fmla="*/ 3285162 h 5875038"/>
              <a:gd name="connsiteX11" fmla="*/ 6619854 w 7413389"/>
              <a:gd name="connsiteY11" fmla="*/ 30499 h 5875038"/>
              <a:gd name="connsiteX12" fmla="*/ 6605146 w 7413389"/>
              <a:gd name="connsiteY12" fmla="*/ 0 h 58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3389" h="5875038">
                <a:moveTo>
                  <a:pt x="6605146" y="0"/>
                </a:moveTo>
                <a:lnTo>
                  <a:pt x="7097509" y="0"/>
                </a:lnTo>
                <a:lnTo>
                  <a:pt x="7111259" y="32382"/>
                </a:lnTo>
                <a:cubicBezTo>
                  <a:pt x="7539221" y="1111103"/>
                  <a:pt x="7528184" y="2359491"/>
                  <a:pt x="6977546" y="3483834"/>
                </a:cubicBezTo>
                <a:cubicBezTo>
                  <a:pt x="5941052" y="5600244"/>
                  <a:pt x="3385117" y="6475689"/>
                  <a:pt x="1268707" y="5439195"/>
                </a:cubicBezTo>
                <a:cubicBezTo>
                  <a:pt x="896682" y="5256999"/>
                  <a:pt x="563001" y="5027854"/>
                  <a:pt x="271310" y="4762399"/>
                </a:cubicBezTo>
                <a:lnTo>
                  <a:pt x="0" y="4491476"/>
                </a:lnTo>
                <a:lnTo>
                  <a:pt x="0" y="3760776"/>
                </a:lnTo>
                <a:lnTo>
                  <a:pt x="70448" y="3866893"/>
                </a:lnTo>
                <a:cubicBezTo>
                  <a:pt x="423302" y="4347886"/>
                  <a:pt x="894494" y="4752963"/>
                  <a:pt x="1467379" y="5033528"/>
                </a:cubicBezTo>
                <a:cubicBezTo>
                  <a:pt x="3359745" y="5960299"/>
                  <a:pt x="5645109" y="5177529"/>
                  <a:pt x="6571879" y="3285162"/>
                </a:cubicBezTo>
                <a:cubicBezTo>
                  <a:pt x="7093188" y="2220706"/>
                  <a:pt x="7073587" y="1031903"/>
                  <a:pt x="6619854" y="30499"/>
                </a:cubicBezTo>
                <a:lnTo>
                  <a:pt x="6605146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D3B6C06-C1C0-464A-97B3-6586913B4E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9163" y="646112"/>
            <a:ext cx="5541962" cy="5565776"/>
          </a:xfr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28D230C-D282-4175-B9A7-CBE134954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4191" y="1631304"/>
            <a:ext cx="4892502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1800" b="0" dirty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modifier les </a:t>
            </a:r>
            <a:br>
              <a:rPr lang="fr-FR" dirty="0"/>
            </a:br>
            <a:r>
              <a:rPr lang="fr-FR" dirty="0"/>
              <a:t>styles du texte du masque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2955336-040B-42B8-910D-03571D87D3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4191" y="2647647"/>
            <a:ext cx="4892502" cy="31043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200" dirty="0">
                <a:solidFill>
                  <a:schemeClr val="accent3"/>
                </a:solidFill>
              </a:defRPr>
            </a:lvl1pPr>
            <a:lvl2pPr>
              <a:defRPr lang="fr-FR" sz="1800" dirty="0"/>
            </a:lvl2pPr>
            <a:lvl3pPr>
              <a:defRPr lang="fr-FR" sz="1600" dirty="0"/>
            </a:lvl3pPr>
            <a:lvl4pPr>
              <a:defRPr lang="fr-FR" sz="1600" dirty="0"/>
            </a:lvl4pPr>
            <a:lvl5pPr>
              <a:defRPr lang="fr-FR" sz="1400" dirty="0"/>
            </a:lvl5pPr>
          </a:lstStyle>
          <a:p>
            <a:pPr lvl="0">
              <a:spcBef>
                <a:spcPts val="1800"/>
              </a:spcBef>
            </a:pPr>
            <a:r>
              <a:rPr lang="fr-FR" dirty="0"/>
              <a:t>Titre premier niveau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Premier niveau de texte</a:t>
            </a:r>
          </a:p>
          <a:p>
            <a:pPr lvl="2">
              <a:spcBef>
                <a:spcPts val="1800"/>
              </a:spcBef>
            </a:pPr>
            <a:r>
              <a:rPr lang="fr-FR" dirty="0"/>
              <a:t>Titre second niveau</a:t>
            </a:r>
          </a:p>
          <a:p>
            <a:pPr lvl="3">
              <a:spcBef>
                <a:spcPts val="600"/>
              </a:spcBef>
            </a:pPr>
            <a:r>
              <a:rPr lang="fr-FR" dirty="0"/>
              <a:t>Second niveau de texte</a:t>
            </a:r>
          </a:p>
          <a:p>
            <a:pPr lvl="4">
              <a:spcBef>
                <a:spcPts val="600"/>
              </a:spcBef>
            </a:pPr>
            <a:r>
              <a:rPr lang="fr-FR" dirty="0"/>
              <a:t>Troisième niveau de texte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81F19C6-C9C4-41AA-AF25-63B4BCD8B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552" y="542581"/>
            <a:ext cx="4918852" cy="9662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E4E9E52-E8C1-43E7-8CE8-2B24A21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4338152-0BF4-4D02-933A-7CA52C73E7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077B5F18-40C2-45F7-86D7-BDD11E0EB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1698" y="2497874"/>
            <a:ext cx="3070302" cy="139390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180000" tIns="180000" rIns="180000" bIns="180000" rtlCol="0">
            <a:normAutofit/>
          </a:bodyPr>
          <a:lstStyle>
            <a:lvl1pPr>
              <a:defRPr lang="fr-FR" sz="1500" dirty="0" smtClean="0">
                <a:solidFill>
                  <a:schemeClr val="tx1"/>
                </a:solidFill>
                <a:latin typeface="+mj-lt"/>
                <a:ea typeface="Zilla Slab SemiBold" pitchFamily="2" charset="0"/>
              </a:defRPr>
            </a:lvl1pPr>
            <a:lvl2pPr>
              <a:defRPr lang="fr-FR" sz="1400" dirty="0" smtClean="0"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defRPr lang="fr-FR" sz="1000" b="0" dirty="0" smtClean="0">
                <a:latin typeface="+mj-lt"/>
              </a:defRPr>
            </a:lvl3pPr>
            <a:lvl4pPr>
              <a:defRPr lang="fr-FR" sz="1000" dirty="0" smtClean="0">
                <a:latin typeface="Poppins Medium" panose="00000600000000000000" pitchFamily="2" charset="0"/>
                <a:cs typeface="Poppins Medium" panose="00000600000000000000" pitchFamily="2" charset="0"/>
              </a:defRPr>
            </a:lvl4pPr>
            <a:lvl5pPr>
              <a:defRPr lang="fr-FR" sz="900" dirty="0"/>
            </a:lvl5pPr>
          </a:lstStyle>
          <a:p>
            <a:pPr lvl="1">
              <a:spcBef>
                <a:spcPts val="600"/>
              </a:spcBef>
            </a:pPr>
            <a:r>
              <a:rPr lang="fr-FR" dirty="0"/>
              <a:t>Légende</a:t>
            </a:r>
          </a:p>
          <a:p>
            <a:pPr lvl="2">
              <a:spcBef>
                <a:spcPts val="1800"/>
              </a:spcBef>
            </a:pP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E860C98-80EF-404B-85BD-7877CD68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302" y="1542668"/>
            <a:ext cx="540544" cy="54769"/>
          </a:xfrm>
          <a:solidFill>
            <a:schemeClr val="accent3"/>
          </a:solidFill>
        </p:spPr>
        <p:txBody>
          <a:bodyPr wrap="none" lIns="0" tIns="0" rIns="0" bIns="0" anchor="ctr">
            <a:noAutofit/>
          </a:bodyPr>
          <a:lstStyle>
            <a:lvl1pPr algn="ctr"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6103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x graphiqu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DADD2-8527-4B41-B72E-A614D85A5257}"/>
              </a:ext>
            </a:extLst>
          </p:cNvPr>
          <p:cNvSpPr/>
          <p:nvPr userDrawn="1"/>
        </p:nvSpPr>
        <p:spPr>
          <a:xfrm>
            <a:off x="289932" y="278780"/>
            <a:ext cx="11597268" cy="594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01E5978-9EE9-4BC6-B17D-B9898A13A3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4191" y="1631304"/>
            <a:ext cx="10514012" cy="49899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graphique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5EFCDD4-D376-4246-A920-83C4F04690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4191" y="2096429"/>
            <a:ext cx="10514012" cy="394910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200" dirty="0"/>
            </a:lvl1pPr>
            <a:lvl2pPr>
              <a:defRPr lang="fr-FR" sz="1800" dirty="0"/>
            </a:lvl2pPr>
            <a:lvl3pPr>
              <a:defRPr lang="fr-FR" sz="1600" dirty="0"/>
            </a:lvl3pPr>
            <a:lvl4pPr>
              <a:defRPr lang="fr-FR" sz="1600" dirty="0"/>
            </a:lvl4pPr>
            <a:lvl5pPr>
              <a:defRPr lang="fr-FR" sz="1400" dirty="0"/>
            </a:lvl5pPr>
          </a:lstStyle>
          <a:p>
            <a:pPr lvl="0">
              <a:spcBef>
                <a:spcPts val="1800"/>
              </a:spcBef>
            </a:pPr>
            <a:r>
              <a:rPr lang="fr-FR" dirty="0"/>
              <a:t>Titre premier niveau 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Premier niveau de texte</a:t>
            </a:r>
          </a:p>
          <a:p>
            <a:pPr lvl="2">
              <a:spcBef>
                <a:spcPts val="1800"/>
              </a:spcBef>
            </a:pPr>
            <a:r>
              <a:rPr lang="fr-FR" dirty="0"/>
              <a:t>Titre second niveau</a:t>
            </a:r>
          </a:p>
          <a:p>
            <a:pPr lvl="3">
              <a:spcBef>
                <a:spcPts val="600"/>
              </a:spcBef>
            </a:pPr>
            <a:r>
              <a:rPr lang="fr-FR" dirty="0"/>
              <a:t>Second niveau de texte</a:t>
            </a:r>
          </a:p>
          <a:p>
            <a:pPr lvl="4">
              <a:spcBef>
                <a:spcPts val="600"/>
              </a:spcBef>
            </a:pPr>
            <a:r>
              <a:rPr lang="fr-FR" dirty="0"/>
              <a:t>Troisième niveau de texte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45E2B0B-FF23-4AA2-A800-4B0062A9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F672029-A837-475F-8E31-8EAC0332DD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5206325-A0C9-44E4-AF8D-264BAF7B3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841" y="542581"/>
            <a:ext cx="10514012" cy="9662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6" name="Espace réservé du texte 19">
            <a:extLst>
              <a:ext uri="{FF2B5EF4-FFF2-40B4-BE49-F238E27FC236}">
                <a16:creationId xmlns:a16="http://schemas.microsoft.com/office/drawing/2014/main" id="{8D69D12C-8CFE-483E-BBF6-C7853081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302" y="1542668"/>
            <a:ext cx="540544" cy="54769"/>
          </a:xfrm>
          <a:solidFill>
            <a:schemeClr val="accent1"/>
          </a:solidFill>
        </p:spPr>
        <p:txBody>
          <a:bodyPr wrap="none" lIns="0" tIns="0" rIns="0" bIns="0" anchor="ctr">
            <a:noAutofit/>
          </a:bodyPr>
          <a:lstStyle>
            <a:lvl1pPr algn="ctr"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6338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9DADD2-8527-4B41-B72E-A614D85A5257}"/>
              </a:ext>
            </a:extLst>
          </p:cNvPr>
          <p:cNvSpPr/>
          <p:nvPr userDrawn="1"/>
        </p:nvSpPr>
        <p:spPr>
          <a:xfrm>
            <a:off x="289932" y="278780"/>
            <a:ext cx="11597268" cy="594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45E2B0B-FF23-4AA2-A800-4B0062A9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F672029-A837-475F-8E31-8EAC0332DD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5206325-A0C9-44E4-AF8D-264BAF7B3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841" y="542581"/>
            <a:ext cx="10514012" cy="9662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16" name="Espace réservé du texte 19">
            <a:extLst>
              <a:ext uri="{FF2B5EF4-FFF2-40B4-BE49-F238E27FC236}">
                <a16:creationId xmlns:a16="http://schemas.microsoft.com/office/drawing/2014/main" id="{8D69D12C-8CFE-483E-BBF6-C785308161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302" y="1542668"/>
            <a:ext cx="540544" cy="54769"/>
          </a:xfrm>
          <a:solidFill>
            <a:schemeClr val="accent1"/>
          </a:solidFill>
        </p:spPr>
        <p:txBody>
          <a:bodyPr wrap="none" lIns="0" tIns="0" rIns="0" bIns="0" anchor="ctr">
            <a:noAutofit/>
          </a:bodyPr>
          <a:lstStyle>
            <a:lvl1pPr algn="ctr"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B17EE3F-B394-4D74-80F7-54F8CF41A7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7047" y="17726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285750" indent="-285750">
              <a:buClr>
                <a:srgbClr val="A7A1C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1">
              <a:spcBef>
                <a:spcPts val="600"/>
              </a:spcBef>
            </a:pPr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03550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6C93D33-BEC2-4450-ABCA-8503D361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841" y="542581"/>
            <a:ext cx="10515600" cy="9662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73E5B2-27A3-4CBB-AAF7-5E394DAE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ABE44E3-6547-4628-B776-3E2618172C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texte 19">
            <a:extLst>
              <a:ext uri="{FF2B5EF4-FFF2-40B4-BE49-F238E27FC236}">
                <a16:creationId xmlns:a16="http://schemas.microsoft.com/office/drawing/2014/main" id="{2789EBE6-7831-4D71-BCCC-0730A250B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302" y="1542668"/>
            <a:ext cx="540544" cy="54769"/>
          </a:xfrm>
          <a:solidFill>
            <a:schemeClr val="bg2"/>
          </a:solidFill>
        </p:spPr>
        <p:txBody>
          <a:bodyPr wrap="none" lIns="0" tIns="0" rIns="0" bIns="0" anchor="ctr">
            <a:noAutofit/>
          </a:bodyPr>
          <a:lstStyle>
            <a:lvl1pPr algn="ctr"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2364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728AA9-5561-4A0A-9A86-6B5CF821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8209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/cont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ercle : creux 71" hidden="1">
            <a:extLst>
              <a:ext uri="{FF2B5EF4-FFF2-40B4-BE49-F238E27FC236}">
                <a16:creationId xmlns:a16="http://schemas.microsoft.com/office/drawing/2014/main" id="{71C85932-B764-4219-B833-61FED2D380B9}"/>
              </a:ext>
            </a:extLst>
          </p:cNvPr>
          <p:cNvSpPr/>
          <p:nvPr userDrawn="1"/>
        </p:nvSpPr>
        <p:spPr>
          <a:xfrm rot="1565575">
            <a:off x="-1136603" y="-2679108"/>
            <a:ext cx="8533964" cy="8533964"/>
          </a:xfrm>
          <a:prstGeom prst="donut">
            <a:avLst>
              <a:gd name="adj" fmla="val 5293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6A212-2B43-4AF4-B3AA-D2F00D51FDCD}"/>
              </a:ext>
            </a:extLst>
          </p:cNvPr>
          <p:cNvSpPr/>
          <p:nvPr userDrawn="1"/>
        </p:nvSpPr>
        <p:spPr>
          <a:xfrm>
            <a:off x="10172700" y="0"/>
            <a:ext cx="2019300" cy="267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E24209-E5CD-46AD-B2D1-8C976BBD9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898" y="-1619"/>
            <a:ext cx="590584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49712D-84FC-4E15-B8A0-09A461CCD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898" y="2356164"/>
            <a:ext cx="52676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2800">
                <a:solidFill>
                  <a:schemeClr val="bg1"/>
                </a:solidFill>
                <a:latin typeface="+mn-lt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</a:t>
            </a:r>
            <a:br>
              <a:rPr lang="fr-FR" dirty="0"/>
            </a:br>
            <a:r>
              <a:rPr lang="fr-FR" dirty="0"/>
              <a:t> style des </a:t>
            </a:r>
            <a:br>
              <a:rPr lang="fr-FR" dirty="0"/>
            </a:br>
            <a:r>
              <a:rPr lang="fr-FR" dirty="0"/>
              <a:t>sous-titres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B169477-64B9-4FA7-BA9F-178B4EA5B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6731" y="1416870"/>
            <a:ext cx="1347138" cy="804749"/>
            <a:chOff x="-1309" y="-2649"/>
            <a:chExt cx="2593" cy="154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715FCB8-FCA3-4C1A-8F4F-8E6C430CC6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309" y="-2649"/>
              <a:ext cx="2469" cy="1134"/>
            </a:xfrm>
            <a:custGeom>
              <a:avLst/>
              <a:gdLst>
                <a:gd name="T0" fmla="*/ 2496 w 2871"/>
                <a:gd name="T1" fmla="*/ 648 h 1318"/>
                <a:gd name="T2" fmla="*/ 2074 w 2871"/>
                <a:gd name="T3" fmla="*/ 717 h 1318"/>
                <a:gd name="T4" fmla="*/ 2308 w 2871"/>
                <a:gd name="T5" fmla="*/ 538 h 1318"/>
                <a:gd name="T6" fmla="*/ 2435 w 2871"/>
                <a:gd name="T7" fmla="*/ 503 h 1318"/>
                <a:gd name="T8" fmla="*/ 1928 w 2871"/>
                <a:gd name="T9" fmla="*/ 631 h 1318"/>
                <a:gd name="T10" fmla="*/ 1852 w 2871"/>
                <a:gd name="T11" fmla="*/ 768 h 1318"/>
                <a:gd name="T12" fmla="*/ 1947 w 2871"/>
                <a:gd name="T13" fmla="*/ 374 h 1318"/>
                <a:gd name="T14" fmla="*/ 1798 w 2871"/>
                <a:gd name="T15" fmla="*/ 396 h 1318"/>
                <a:gd name="T16" fmla="*/ 1645 w 2871"/>
                <a:gd name="T17" fmla="*/ 707 h 1318"/>
                <a:gd name="T18" fmla="*/ 1553 w 2871"/>
                <a:gd name="T19" fmla="*/ 785 h 1318"/>
                <a:gd name="T20" fmla="*/ 1520 w 2871"/>
                <a:gd name="T21" fmla="*/ 730 h 1318"/>
                <a:gd name="T22" fmla="*/ 1520 w 2871"/>
                <a:gd name="T23" fmla="*/ 373 h 1318"/>
                <a:gd name="T24" fmla="*/ 1239 w 2871"/>
                <a:gd name="T25" fmla="*/ 602 h 1318"/>
                <a:gd name="T26" fmla="*/ 1165 w 2871"/>
                <a:gd name="T27" fmla="*/ 407 h 1318"/>
                <a:gd name="T28" fmla="*/ 944 w 2871"/>
                <a:gd name="T29" fmla="*/ 518 h 1318"/>
                <a:gd name="T30" fmla="*/ 1099 w 2871"/>
                <a:gd name="T31" fmla="*/ 165 h 1318"/>
                <a:gd name="T32" fmla="*/ 1222 w 2871"/>
                <a:gd name="T33" fmla="*/ 147 h 1318"/>
                <a:gd name="T34" fmla="*/ 1362 w 2871"/>
                <a:gd name="T35" fmla="*/ 106 h 1318"/>
                <a:gd name="T36" fmla="*/ 1199 w 2871"/>
                <a:gd name="T37" fmla="*/ 0 h 1318"/>
                <a:gd name="T38" fmla="*/ 857 w 2871"/>
                <a:gd name="T39" fmla="*/ 291 h 1318"/>
                <a:gd name="T40" fmla="*/ 654 w 2871"/>
                <a:gd name="T41" fmla="*/ 755 h 1318"/>
                <a:gd name="T42" fmla="*/ 692 w 2871"/>
                <a:gd name="T43" fmla="*/ 450 h 1318"/>
                <a:gd name="T44" fmla="*/ 44 w 2871"/>
                <a:gd name="T45" fmla="*/ 645 h 1318"/>
                <a:gd name="T46" fmla="*/ 500 w 2871"/>
                <a:gd name="T47" fmla="*/ 711 h 1318"/>
                <a:gd name="T48" fmla="*/ 632 w 2871"/>
                <a:gd name="T49" fmla="*/ 932 h 1318"/>
                <a:gd name="T50" fmla="*/ 522 w 2871"/>
                <a:gd name="T51" fmla="*/ 1250 h 1318"/>
                <a:gd name="T52" fmla="*/ 591 w 2871"/>
                <a:gd name="T53" fmla="*/ 1318 h 1318"/>
                <a:gd name="T54" fmla="*/ 684 w 2871"/>
                <a:gd name="T55" fmla="*/ 1262 h 1318"/>
                <a:gd name="T56" fmla="*/ 1036 w 2871"/>
                <a:gd name="T57" fmla="*/ 655 h 1318"/>
                <a:gd name="T58" fmla="*/ 1038 w 2871"/>
                <a:gd name="T59" fmla="*/ 896 h 1318"/>
                <a:gd name="T60" fmla="*/ 1416 w 2871"/>
                <a:gd name="T61" fmla="*/ 594 h 1318"/>
                <a:gd name="T62" fmla="*/ 1390 w 2871"/>
                <a:gd name="T63" fmla="*/ 948 h 1318"/>
                <a:gd name="T64" fmla="*/ 1628 w 2871"/>
                <a:gd name="T65" fmla="*/ 910 h 1318"/>
                <a:gd name="T66" fmla="*/ 1934 w 2871"/>
                <a:gd name="T67" fmla="*/ 870 h 1318"/>
                <a:gd name="T68" fmla="*/ 2518 w 2871"/>
                <a:gd name="T69" fmla="*/ 777 h 1318"/>
                <a:gd name="T70" fmla="*/ 2663 w 2871"/>
                <a:gd name="T71" fmla="*/ 595 h 1318"/>
                <a:gd name="T72" fmla="*/ 196 w 2871"/>
                <a:gd name="T73" fmla="*/ 659 h 1318"/>
                <a:gd name="T74" fmla="*/ 557 w 2871"/>
                <a:gd name="T75" fmla="*/ 47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1" h="1318">
                  <a:moveTo>
                    <a:pt x="2663" y="595"/>
                  </a:moveTo>
                  <a:cubicBezTo>
                    <a:pt x="2602" y="604"/>
                    <a:pt x="2565" y="616"/>
                    <a:pt x="2496" y="648"/>
                  </a:cubicBezTo>
                  <a:cubicBezTo>
                    <a:pt x="2356" y="714"/>
                    <a:pt x="2271" y="782"/>
                    <a:pt x="2197" y="798"/>
                  </a:cubicBezTo>
                  <a:cubicBezTo>
                    <a:pt x="2131" y="814"/>
                    <a:pt x="2072" y="816"/>
                    <a:pt x="2074" y="717"/>
                  </a:cubicBezTo>
                  <a:cubicBezTo>
                    <a:pt x="2075" y="670"/>
                    <a:pt x="2145" y="539"/>
                    <a:pt x="2273" y="513"/>
                  </a:cubicBezTo>
                  <a:cubicBezTo>
                    <a:pt x="2310" y="509"/>
                    <a:pt x="2308" y="538"/>
                    <a:pt x="2308" y="538"/>
                  </a:cubicBezTo>
                  <a:cubicBezTo>
                    <a:pt x="2308" y="538"/>
                    <a:pt x="2312" y="591"/>
                    <a:pt x="2357" y="595"/>
                  </a:cubicBezTo>
                  <a:cubicBezTo>
                    <a:pt x="2427" y="596"/>
                    <a:pt x="2441" y="543"/>
                    <a:pt x="2435" y="503"/>
                  </a:cubicBezTo>
                  <a:cubicBezTo>
                    <a:pt x="2428" y="441"/>
                    <a:pt x="2333" y="329"/>
                    <a:pt x="2161" y="409"/>
                  </a:cubicBezTo>
                  <a:cubicBezTo>
                    <a:pt x="2161" y="409"/>
                    <a:pt x="1991" y="495"/>
                    <a:pt x="1928" y="631"/>
                  </a:cubicBezTo>
                  <a:cubicBezTo>
                    <a:pt x="1906" y="678"/>
                    <a:pt x="1903" y="709"/>
                    <a:pt x="1904" y="732"/>
                  </a:cubicBezTo>
                  <a:cubicBezTo>
                    <a:pt x="1882" y="750"/>
                    <a:pt x="1870" y="759"/>
                    <a:pt x="1852" y="768"/>
                  </a:cubicBezTo>
                  <a:cubicBezTo>
                    <a:pt x="1834" y="777"/>
                    <a:pt x="1796" y="776"/>
                    <a:pt x="1792" y="751"/>
                  </a:cubicBezTo>
                  <a:cubicBezTo>
                    <a:pt x="1780" y="672"/>
                    <a:pt x="1949" y="401"/>
                    <a:pt x="1947" y="374"/>
                  </a:cubicBezTo>
                  <a:cubicBezTo>
                    <a:pt x="1945" y="347"/>
                    <a:pt x="1841" y="368"/>
                    <a:pt x="1829" y="372"/>
                  </a:cubicBezTo>
                  <a:cubicBezTo>
                    <a:pt x="1817" y="376"/>
                    <a:pt x="1808" y="376"/>
                    <a:pt x="1798" y="396"/>
                  </a:cubicBezTo>
                  <a:cubicBezTo>
                    <a:pt x="1767" y="463"/>
                    <a:pt x="1713" y="564"/>
                    <a:pt x="1649" y="699"/>
                  </a:cubicBezTo>
                  <a:cubicBezTo>
                    <a:pt x="1648" y="702"/>
                    <a:pt x="1646" y="704"/>
                    <a:pt x="1645" y="707"/>
                  </a:cubicBezTo>
                  <a:cubicBezTo>
                    <a:pt x="1645" y="707"/>
                    <a:pt x="1645" y="707"/>
                    <a:pt x="1645" y="707"/>
                  </a:cubicBezTo>
                  <a:cubicBezTo>
                    <a:pt x="1609" y="773"/>
                    <a:pt x="1565" y="783"/>
                    <a:pt x="1553" y="785"/>
                  </a:cubicBezTo>
                  <a:cubicBezTo>
                    <a:pt x="1546" y="784"/>
                    <a:pt x="1540" y="783"/>
                    <a:pt x="1535" y="780"/>
                  </a:cubicBezTo>
                  <a:cubicBezTo>
                    <a:pt x="1525" y="775"/>
                    <a:pt x="1514" y="763"/>
                    <a:pt x="1520" y="730"/>
                  </a:cubicBezTo>
                  <a:cubicBezTo>
                    <a:pt x="1525" y="699"/>
                    <a:pt x="1628" y="496"/>
                    <a:pt x="1634" y="431"/>
                  </a:cubicBezTo>
                  <a:cubicBezTo>
                    <a:pt x="1640" y="360"/>
                    <a:pt x="1579" y="353"/>
                    <a:pt x="1520" y="373"/>
                  </a:cubicBezTo>
                  <a:cubicBezTo>
                    <a:pt x="1440" y="401"/>
                    <a:pt x="1306" y="569"/>
                    <a:pt x="1254" y="614"/>
                  </a:cubicBezTo>
                  <a:cubicBezTo>
                    <a:pt x="1231" y="635"/>
                    <a:pt x="1237" y="616"/>
                    <a:pt x="1239" y="602"/>
                  </a:cubicBezTo>
                  <a:cubicBezTo>
                    <a:pt x="1241" y="589"/>
                    <a:pt x="1268" y="507"/>
                    <a:pt x="1279" y="437"/>
                  </a:cubicBezTo>
                  <a:cubicBezTo>
                    <a:pt x="1287" y="393"/>
                    <a:pt x="1224" y="365"/>
                    <a:pt x="1165" y="407"/>
                  </a:cubicBezTo>
                  <a:cubicBezTo>
                    <a:pt x="1157" y="413"/>
                    <a:pt x="1056" y="508"/>
                    <a:pt x="915" y="599"/>
                  </a:cubicBezTo>
                  <a:cubicBezTo>
                    <a:pt x="944" y="518"/>
                    <a:pt x="944" y="518"/>
                    <a:pt x="944" y="518"/>
                  </a:cubicBezTo>
                  <a:cubicBezTo>
                    <a:pt x="1039" y="257"/>
                    <a:pt x="1039" y="257"/>
                    <a:pt x="1039" y="257"/>
                  </a:cubicBezTo>
                  <a:cubicBezTo>
                    <a:pt x="1058" y="207"/>
                    <a:pt x="1075" y="182"/>
                    <a:pt x="1099" y="165"/>
                  </a:cubicBezTo>
                  <a:cubicBezTo>
                    <a:pt x="1122" y="148"/>
                    <a:pt x="1150" y="139"/>
                    <a:pt x="1181" y="139"/>
                  </a:cubicBezTo>
                  <a:cubicBezTo>
                    <a:pt x="1198" y="139"/>
                    <a:pt x="1211" y="142"/>
                    <a:pt x="1222" y="147"/>
                  </a:cubicBezTo>
                  <a:cubicBezTo>
                    <a:pt x="1240" y="154"/>
                    <a:pt x="1266" y="177"/>
                    <a:pt x="1288" y="177"/>
                  </a:cubicBezTo>
                  <a:cubicBezTo>
                    <a:pt x="1329" y="177"/>
                    <a:pt x="1362" y="145"/>
                    <a:pt x="1362" y="106"/>
                  </a:cubicBezTo>
                  <a:cubicBezTo>
                    <a:pt x="1362" y="84"/>
                    <a:pt x="1347" y="54"/>
                    <a:pt x="1306" y="28"/>
                  </a:cubicBezTo>
                  <a:cubicBezTo>
                    <a:pt x="1277" y="9"/>
                    <a:pt x="1241" y="0"/>
                    <a:pt x="1199" y="0"/>
                  </a:cubicBezTo>
                  <a:cubicBezTo>
                    <a:pt x="1110" y="0"/>
                    <a:pt x="1039" y="25"/>
                    <a:pt x="986" y="74"/>
                  </a:cubicBezTo>
                  <a:cubicBezTo>
                    <a:pt x="932" y="123"/>
                    <a:pt x="889" y="196"/>
                    <a:pt x="857" y="291"/>
                  </a:cubicBezTo>
                  <a:cubicBezTo>
                    <a:pt x="706" y="722"/>
                    <a:pt x="706" y="722"/>
                    <a:pt x="706" y="722"/>
                  </a:cubicBezTo>
                  <a:cubicBezTo>
                    <a:pt x="677" y="741"/>
                    <a:pt x="658" y="753"/>
                    <a:pt x="654" y="755"/>
                  </a:cubicBezTo>
                  <a:cubicBezTo>
                    <a:pt x="539" y="823"/>
                    <a:pt x="566" y="747"/>
                    <a:pt x="602" y="678"/>
                  </a:cubicBezTo>
                  <a:cubicBezTo>
                    <a:pt x="637" y="608"/>
                    <a:pt x="705" y="495"/>
                    <a:pt x="692" y="450"/>
                  </a:cubicBezTo>
                  <a:cubicBezTo>
                    <a:pt x="681" y="412"/>
                    <a:pt x="622" y="373"/>
                    <a:pt x="524" y="355"/>
                  </a:cubicBezTo>
                  <a:cubicBezTo>
                    <a:pt x="493" y="349"/>
                    <a:pt x="136" y="291"/>
                    <a:pt x="44" y="645"/>
                  </a:cubicBezTo>
                  <a:cubicBezTo>
                    <a:pt x="0" y="816"/>
                    <a:pt x="85" y="935"/>
                    <a:pt x="222" y="929"/>
                  </a:cubicBezTo>
                  <a:cubicBezTo>
                    <a:pt x="281" y="927"/>
                    <a:pt x="395" y="888"/>
                    <a:pt x="500" y="711"/>
                  </a:cubicBezTo>
                  <a:cubicBezTo>
                    <a:pt x="477" y="800"/>
                    <a:pt x="454" y="941"/>
                    <a:pt x="578" y="945"/>
                  </a:cubicBezTo>
                  <a:cubicBezTo>
                    <a:pt x="591" y="945"/>
                    <a:pt x="610" y="941"/>
                    <a:pt x="632" y="932"/>
                  </a:cubicBezTo>
                  <a:cubicBezTo>
                    <a:pt x="529" y="1227"/>
                    <a:pt x="529" y="1227"/>
                    <a:pt x="529" y="1227"/>
                  </a:cubicBezTo>
                  <a:cubicBezTo>
                    <a:pt x="529" y="1227"/>
                    <a:pt x="525" y="1236"/>
                    <a:pt x="522" y="1250"/>
                  </a:cubicBezTo>
                  <a:cubicBezTo>
                    <a:pt x="518" y="1266"/>
                    <a:pt x="527" y="1287"/>
                    <a:pt x="543" y="1299"/>
                  </a:cubicBezTo>
                  <a:cubicBezTo>
                    <a:pt x="559" y="1311"/>
                    <a:pt x="575" y="1318"/>
                    <a:pt x="591" y="1318"/>
                  </a:cubicBezTo>
                  <a:cubicBezTo>
                    <a:pt x="610" y="1318"/>
                    <a:pt x="627" y="1315"/>
                    <a:pt x="645" y="1304"/>
                  </a:cubicBezTo>
                  <a:cubicBezTo>
                    <a:pt x="662" y="1292"/>
                    <a:pt x="675" y="1282"/>
                    <a:pt x="684" y="1262"/>
                  </a:cubicBezTo>
                  <a:cubicBezTo>
                    <a:pt x="842" y="811"/>
                    <a:pt x="842" y="811"/>
                    <a:pt x="842" y="811"/>
                  </a:cubicBezTo>
                  <a:cubicBezTo>
                    <a:pt x="945" y="728"/>
                    <a:pt x="1024" y="664"/>
                    <a:pt x="1036" y="655"/>
                  </a:cubicBezTo>
                  <a:cubicBezTo>
                    <a:pt x="1069" y="629"/>
                    <a:pt x="1093" y="606"/>
                    <a:pt x="1093" y="625"/>
                  </a:cubicBezTo>
                  <a:cubicBezTo>
                    <a:pt x="1093" y="678"/>
                    <a:pt x="1038" y="815"/>
                    <a:pt x="1038" y="896"/>
                  </a:cubicBezTo>
                  <a:cubicBezTo>
                    <a:pt x="1040" y="957"/>
                    <a:pt x="1088" y="965"/>
                    <a:pt x="1125" y="945"/>
                  </a:cubicBezTo>
                  <a:cubicBezTo>
                    <a:pt x="1179" y="915"/>
                    <a:pt x="1381" y="625"/>
                    <a:pt x="1416" y="594"/>
                  </a:cubicBezTo>
                  <a:cubicBezTo>
                    <a:pt x="1419" y="627"/>
                    <a:pt x="1358" y="789"/>
                    <a:pt x="1348" y="845"/>
                  </a:cubicBezTo>
                  <a:cubicBezTo>
                    <a:pt x="1338" y="901"/>
                    <a:pt x="1354" y="933"/>
                    <a:pt x="1390" y="948"/>
                  </a:cubicBezTo>
                  <a:cubicBezTo>
                    <a:pt x="1456" y="980"/>
                    <a:pt x="1582" y="909"/>
                    <a:pt x="1618" y="887"/>
                  </a:cubicBezTo>
                  <a:cubicBezTo>
                    <a:pt x="1623" y="902"/>
                    <a:pt x="1628" y="910"/>
                    <a:pt x="1628" y="910"/>
                  </a:cubicBezTo>
                  <a:cubicBezTo>
                    <a:pt x="1647" y="935"/>
                    <a:pt x="1684" y="959"/>
                    <a:pt x="1756" y="956"/>
                  </a:cubicBezTo>
                  <a:cubicBezTo>
                    <a:pt x="1804" y="954"/>
                    <a:pt x="1874" y="912"/>
                    <a:pt x="1934" y="870"/>
                  </a:cubicBezTo>
                  <a:cubicBezTo>
                    <a:pt x="1969" y="924"/>
                    <a:pt x="2049" y="972"/>
                    <a:pt x="2191" y="949"/>
                  </a:cubicBezTo>
                  <a:cubicBezTo>
                    <a:pt x="2304" y="927"/>
                    <a:pt x="2395" y="849"/>
                    <a:pt x="2518" y="777"/>
                  </a:cubicBezTo>
                  <a:cubicBezTo>
                    <a:pt x="2655" y="689"/>
                    <a:pt x="2755" y="669"/>
                    <a:pt x="2871" y="692"/>
                  </a:cubicBezTo>
                  <a:cubicBezTo>
                    <a:pt x="2851" y="631"/>
                    <a:pt x="2798" y="575"/>
                    <a:pt x="2663" y="595"/>
                  </a:cubicBezTo>
                  <a:close/>
                  <a:moveTo>
                    <a:pt x="271" y="743"/>
                  </a:moveTo>
                  <a:cubicBezTo>
                    <a:pt x="204" y="770"/>
                    <a:pt x="185" y="717"/>
                    <a:pt x="196" y="659"/>
                  </a:cubicBezTo>
                  <a:cubicBezTo>
                    <a:pt x="206" y="608"/>
                    <a:pt x="273" y="477"/>
                    <a:pt x="462" y="465"/>
                  </a:cubicBezTo>
                  <a:cubicBezTo>
                    <a:pt x="502" y="462"/>
                    <a:pt x="538" y="468"/>
                    <a:pt x="557" y="474"/>
                  </a:cubicBezTo>
                  <a:cubicBezTo>
                    <a:pt x="499" y="557"/>
                    <a:pt x="396" y="685"/>
                    <a:pt x="271" y="743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F460DC-B8F7-4F81-AB86-B79D6CC22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-2540"/>
              <a:ext cx="155" cy="178"/>
            </a:xfrm>
            <a:custGeom>
              <a:avLst/>
              <a:gdLst>
                <a:gd name="T0" fmla="*/ 37 w 181"/>
                <a:gd name="T1" fmla="*/ 185 h 207"/>
                <a:gd name="T2" fmla="*/ 151 w 181"/>
                <a:gd name="T3" fmla="*/ 143 h 207"/>
                <a:gd name="T4" fmla="*/ 144 w 181"/>
                <a:gd name="T5" fmla="*/ 22 h 207"/>
                <a:gd name="T6" fmla="*/ 30 w 181"/>
                <a:gd name="T7" fmla="*/ 64 h 207"/>
                <a:gd name="T8" fmla="*/ 37 w 181"/>
                <a:gd name="T9" fmla="*/ 1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07">
                  <a:moveTo>
                    <a:pt x="37" y="185"/>
                  </a:moveTo>
                  <a:cubicBezTo>
                    <a:pt x="70" y="207"/>
                    <a:pt x="121" y="188"/>
                    <a:pt x="151" y="143"/>
                  </a:cubicBezTo>
                  <a:cubicBezTo>
                    <a:pt x="181" y="98"/>
                    <a:pt x="178" y="44"/>
                    <a:pt x="144" y="22"/>
                  </a:cubicBezTo>
                  <a:cubicBezTo>
                    <a:pt x="111" y="0"/>
                    <a:pt x="60" y="19"/>
                    <a:pt x="30" y="64"/>
                  </a:cubicBezTo>
                  <a:cubicBezTo>
                    <a:pt x="0" y="109"/>
                    <a:pt x="3" y="163"/>
                    <a:pt x="37" y="18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3532DE8-0B89-4FEF-A17B-766E9D8BD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417" y="-1508"/>
              <a:ext cx="36" cy="148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492597-786F-4B2C-84D2-C325F895A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2" y="-1478"/>
              <a:ext cx="118" cy="118"/>
            </a:xfrm>
            <a:custGeom>
              <a:avLst/>
              <a:gdLst>
                <a:gd name="T0" fmla="*/ 123 w 137"/>
                <a:gd name="T1" fmla="*/ 15 h 137"/>
                <a:gd name="T2" fmla="*/ 137 w 137"/>
                <a:gd name="T3" fmla="*/ 58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1 h 137"/>
                <a:gd name="T12" fmla="*/ 69 w 137"/>
                <a:gd name="T13" fmla="*/ 34 h 137"/>
                <a:gd name="T14" fmla="*/ 49 w 137"/>
                <a:gd name="T15" fmla="*/ 42 h 137"/>
                <a:gd name="T16" fmla="*/ 41 w 137"/>
                <a:gd name="T17" fmla="*/ 65 h 137"/>
                <a:gd name="T18" fmla="*/ 41 w 137"/>
                <a:gd name="T19" fmla="*/ 137 h 137"/>
                <a:gd name="T20" fmla="*/ 0 w 137"/>
                <a:gd name="T21" fmla="*/ 137 h 137"/>
                <a:gd name="T22" fmla="*/ 0 w 137"/>
                <a:gd name="T23" fmla="*/ 1 h 137"/>
                <a:gd name="T24" fmla="*/ 41 w 137"/>
                <a:gd name="T25" fmla="*/ 1 h 137"/>
                <a:gd name="T26" fmla="*/ 41 w 137"/>
                <a:gd name="T27" fmla="*/ 26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5"/>
                  </a:moveTo>
                  <a:cubicBezTo>
                    <a:pt x="132" y="25"/>
                    <a:pt x="137" y="40"/>
                    <a:pt x="137" y="58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1"/>
                  </a:cubicBezTo>
                  <a:cubicBezTo>
                    <a:pt x="83" y="36"/>
                    <a:pt x="77" y="34"/>
                    <a:pt x="69" y="34"/>
                  </a:cubicBezTo>
                  <a:cubicBezTo>
                    <a:pt x="60" y="34"/>
                    <a:pt x="54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9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4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E4AE5AE-7991-4CEC-9E33-DDB87A4DB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6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5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5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8815A04-4AA0-4427-8B00-5A80BFA60D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22" y="-1479"/>
              <a:ext cx="117" cy="120"/>
            </a:xfrm>
            <a:custGeom>
              <a:avLst/>
              <a:gdLst>
                <a:gd name="T0" fmla="*/ 134 w 136"/>
                <a:gd name="T1" fmla="*/ 77 h 139"/>
                <a:gd name="T2" fmla="*/ 40 w 136"/>
                <a:gd name="T3" fmla="*/ 77 h 139"/>
                <a:gd name="T4" fmla="*/ 48 w 136"/>
                <a:gd name="T5" fmla="*/ 99 h 139"/>
                <a:gd name="T6" fmla="*/ 66 w 136"/>
                <a:gd name="T7" fmla="*/ 106 h 139"/>
                <a:gd name="T8" fmla="*/ 81 w 136"/>
                <a:gd name="T9" fmla="*/ 101 h 139"/>
                <a:gd name="T10" fmla="*/ 89 w 136"/>
                <a:gd name="T11" fmla="*/ 89 h 139"/>
                <a:gd name="T12" fmla="*/ 133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7 h 139"/>
                <a:gd name="T24" fmla="*/ 0 w 136"/>
                <a:gd name="T25" fmla="*/ 70 h 139"/>
                <a:gd name="T26" fmla="*/ 8 w 136"/>
                <a:gd name="T27" fmla="*/ 33 h 139"/>
                <a:gd name="T28" fmla="*/ 33 w 136"/>
                <a:gd name="T29" fmla="*/ 9 h 139"/>
                <a:gd name="T30" fmla="*/ 68 w 136"/>
                <a:gd name="T31" fmla="*/ 0 h 139"/>
                <a:gd name="T32" fmla="*/ 104 w 136"/>
                <a:gd name="T33" fmla="*/ 9 h 139"/>
                <a:gd name="T34" fmla="*/ 127 w 136"/>
                <a:gd name="T35" fmla="*/ 32 h 139"/>
                <a:gd name="T36" fmla="*/ 136 w 136"/>
                <a:gd name="T37" fmla="*/ 66 h 139"/>
                <a:gd name="T38" fmla="*/ 134 w 136"/>
                <a:gd name="T39" fmla="*/ 77 h 139"/>
                <a:gd name="T40" fmla="*/ 86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6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2" y="99"/>
                    <a:pt x="128" y="108"/>
                    <a:pt x="122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9" y="107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6"/>
                    <a:pt x="3" y="43"/>
                    <a:pt x="8" y="33"/>
                  </a:cubicBezTo>
                  <a:cubicBezTo>
                    <a:pt x="14" y="22"/>
                    <a:pt x="22" y="14"/>
                    <a:pt x="33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4" y="9"/>
                  </a:cubicBezTo>
                  <a:cubicBezTo>
                    <a:pt x="114" y="14"/>
                    <a:pt x="122" y="22"/>
                    <a:pt x="127" y="32"/>
                  </a:cubicBezTo>
                  <a:cubicBezTo>
                    <a:pt x="133" y="42"/>
                    <a:pt x="136" y="53"/>
                    <a:pt x="136" y="66"/>
                  </a:cubicBezTo>
                  <a:cubicBezTo>
                    <a:pt x="136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C9A9060-9EDE-4A76-B14E-833D69036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" y="-1478"/>
              <a:ext cx="76" cy="118"/>
            </a:xfrm>
            <a:custGeom>
              <a:avLst/>
              <a:gdLst>
                <a:gd name="T0" fmla="*/ 62 w 88"/>
                <a:gd name="T1" fmla="*/ 7 h 137"/>
                <a:gd name="T2" fmla="*/ 88 w 88"/>
                <a:gd name="T3" fmla="*/ 0 h 137"/>
                <a:gd name="T4" fmla="*/ 88 w 88"/>
                <a:gd name="T5" fmla="*/ 44 h 137"/>
                <a:gd name="T6" fmla="*/ 76 w 88"/>
                <a:gd name="T7" fmla="*/ 44 h 137"/>
                <a:gd name="T8" fmla="*/ 51 w 88"/>
                <a:gd name="T9" fmla="*/ 51 h 137"/>
                <a:gd name="T10" fmla="*/ 42 w 88"/>
                <a:gd name="T11" fmla="*/ 75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1 h 137"/>
                <a:gd name="T18" fmla="*/ 42 w 88"/>
                <a:gd name="T19" fmla="*/ 1 h 137"/>
                <a:gd name="T20" fmla="*/ 42 w 88"/>
                <a:gd name="T21" fmla="*/ 27 h 137"/>
                <a:gd name="T22" fmla="*/ 62 w 88"/>
                <a:gd name="T23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7"/>
                  </a:moveTo>
                  <a:cubicBezTo>
                    <a:pt x="70" y="2"/>
                    <a:pt x="79" y="0"/>
                    <a:pt x="88" y="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7" y="46"/>
                    <a:pt x="51" y="51"/>
                  </a:cubicBezTo>
                  <a:cubicBezTo>
                    <a:pt x="45" y="56"/>
                    <a:pt x="42" y="64"/>
                    <a:pt x="42" y="7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8"/>
                    <a:pt x="53" y="12"/>
                    <a:pt x="62" y="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7962ADE-7371-4B53-A1D9-368CD9179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" y="-1478"/>
              <a:ext cx="117" cy="118"/>
            </a:xfrm>
            <a:custGeom>
              <a:avLst/>
              <a:gdLst>
                <a:gd name="T0" fmla="*/ 123 w 136"/>
                <a:gd name="T1" fmla="*/ 15 h 137"/>
                <a:gd name="T2" fmla="*/ 136 w 136"/>
                <a:gd name="T3" fmla="*/ 58 h 137"/>
                <a:gd name="T4" fmla="*/ 136 w 136"/>
                <a:gd name="T5" fmla="*/ 137 h 137"/>
                <a:gd name="T6" fmla="*/ 95 w 136"/>
                <a:gd name="T7" fmla="*/ 137 h 137"/>
                <a:gd name="T8" fmla="*/ 95 w 136"/>
                <a:gd name="T9" fmla="*/ 63 h 137"/>
                <a:gd name="T10" fmla="*/ 88 w 136"/>
                <a:gd name="T11" fmla="*/ 41 h 137"/>
                <a:gd name="T12" fmla="*/ 69 w 136"/>
                <a:gd name="T13" fmla="*/ 34 h 137"/>
                <a:gd name="T14" fmla="*/ 49 w 136"/>
                <a:gd name="T15" fmla="*/ 42 h 137"/>
                <a:gd name="T16" fmla="*/ 41 w 136"/>
                <a:gd name="T17" fmla="*/ 65 h 137"/>
                <a:gd name="T18" fmla="*/ 41 w 136"/>
                <a:gd name="T19" fmla="*/ 137 h 137"/>
                <a:gd name="T20" fmla="*/ 0 w 136"/>
                <a:gd name="T21" fmla="*/ 137 h 137"/>
                <a:gd name="T22" fmla="*/ 0 w 136"/>
                <a:gd name="T23" fmla="*/ 1 h 137"/>
                <a:gd name="T24" fmla="*/ 41 w 136"/>
                <a:gd name="T25" fmla="*/ 1 h 137"/>
                <a:gd name="T26" fmla="*/ 41 w 136"/>
                <a:gd name="T27" fmla="*/ 26 h 137"/>
                <a:gd name="T28" fmla="*/ 58 w 136"/>
                <a:gd name="T29" fmla="*/ 7 h 137"/>
                <a:gd name="T30" fmla="*/ 86 w 136"/>
                <a:gd name="T31" fmla="*/ 0 h 137"/>
                <a:gd name="T32" fmla="*/ 123 w 136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37">
                  <a:moveTo>
                    <a:pt x="123" y="15"/>
                  </a:moveTo>
                  <a:cubicBezTo>
                    <a:pt x="132" y="25"/>
                    <a:pt x="136" y="40"/>
                    <a:pt x="136" y="58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2" y="47"/>
                    <a:pt x="88" y="41"/>
                  </a:cubicBezTo>
                  <a:cubicBezTo>
                    <a:pt x="83" y="36"/>
                    <a:pt x="76" y="34"/>
                    <a:pt x="69" y="34"/>
                  </a:cubicBezTo>
                  <a:cubicBezTo>
                    <a:pt x="60" y="34"/>
                    <a:pt x="53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8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3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E28E402-E1C8-49AF-9DE7-9822D1C2D7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" y="-1479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1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2 w 135"/>
                <a:gd name="T21" fmla="*/ 131 h 139"/>
                <a:gd name="T22" fmla="*/ 8 w 135"/>
                <a:gd name="T23" fmla="*/ 107 h 139"/>
                <a:gd name="T24" fmla="*/ 0 w 135"/>
                <a:gd name="T25" fmla="*/ 70 h 139"/>
                <a:gd name="T26" fmla="*/ 8 w 135"/>
                <a:gd name="T27" fmla="*/ 33 h 139"/>
                <a:gd name="T28" fmla="*/ 32 w 135"/>
                <a:gd name="T29" fmla="*/ 9 h 139"/>
                <a:gd name="T30" fmla="*/ 68 w 135"/>
                <a:gd name="T31" fmla="*/ 0 h 139"/>
                <a:gd name="T32" fmla="*/ 103 w 135"/>
                <a:gd name="T33" fmla="*/ 9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7" y="108"/>
                    <a:pt x="121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89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2" y="131"/>
                  </a:cubicBezTo>
                  <a:cubicBezTo>
                    <a:pt x="22" y="125"/>
                    <a:pt x="14" y="117"/>
                    <a:pt x="8" y="107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6"/>
                    <a:pt x="2" y="43"/>
                    <a:pt x="8" y="33"/>
                  </a:cubicBezTo>
                  <a:cubicBezTo>
                    <a:pt x="14" y="22"/>
                    <a:pt x="22" y="14"/>
                    <a:pt x="32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9"/>
                  </a:cubicBezTo>
                  <a:cubicBezTo>
                    <a:pt x="113" y="14"/>
                    <a:pt x="121" y="22"/>
                    <a:pt x="127" y="32"/>
                  </a:cubicBezTo>
                  <a:cubicBezTo>
                    <a:pt x="133" y="42"/>
                    <a:pt x="135" y="53"/>
                    <a:pt x="135" y="66"/>
                  </a:cubicBezTo>
                  <a:cubicBezTo>
                    <a:pt x="135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85851A1C-2114-461F-B3CE-A17F00098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4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4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4F2157-8C04-49EC-B858-845EAC290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17" y="-1220"/>
              <a:ext cx="197" cy="118"/>
            </a:xfrm>
            <a:custGeom>
              <a:avLst/>
              <a:gdLst>
                <a:gd name="T0" fmla="*/ 215 w 229"/>
                <a:gd name="T1" fmla="*/ 16 h 137"/>
                <a:gd name="T2" fmla="*/ 229 w 229"/>
                <a:gd name="T3" fmla="*/ 59 h 137"/>
                <a:gd name="T4" fmla="*/ 229 w 229"/>
                <a:gd name="T5" fmla="*/ 137 h 137"/>
                <a:gd name="T6" fmla="*/ 188 w 229"/>
                <a:gd name="T7" fmla="*/ 137 h 137"/>
                <a:gd name="T8" fmla="*/ 188 w 229"/>
                <a:gd name="T9" fmla="*/ 63 h 137"/>
                <a:gd name="T10" fmla="*/ 181 w 229"/>
                <a:gd name="T11" fmla="*/ 43 h 137"/>
                <a:gd name="T12" fmla="*/ 162 w 229"/>
                <a:gd name="T13" fmla="*/ 36 h 137"/>
                <a:gd name="T14" fmla="*/ 142 w 229"/>
                <a:gd name="T15" fmla="*/ 44 h 137"/>
                <a:gd name="T16" fmla="*/ 135 w 229"/>
                <a:gd name="T17" fmla="*/ 65 h 137"/>
                <a:gd name="T18" fmla="*/ 135 w 229"/>
                <a:gd name="T19" fmla="*/ 137 h 137"/>
                <a:gd name="T20" fmla="*/ 94 w 229"/>
                <a:gd name="T21" fmla="*/ 137 h 137"/>
                <a:gd name="T22" fmla="*/ 94 w 229"/>
                <a:gd name="T23" fmla="*/ 63 h 137"/>
                <a:gd name="T24" fmla="*/ 87 w 229"/>
                <a:gd name="T25" fmla="*/ 43 h 137"/>
                <a:gd name="T26" fmla="*/ 68 w 229"/>
                <a:gd name="T27" fmla="*/ 36 h 137"/>
                <a:gd name="T28" fmla="*/ 49 w 229"/>
                <a:gd name="T29" fmla="*/ 44 h 137"/>
                <a:gd name="T30" fmla="*/ 41 w 229"/>
                <a:gd name="T31" fmla="*/ 65 h 137"/>
                <a:gd name="T32" fmla="*/ 41 w 229"/>
                <a:gd name="T33" fmla="*/ 137 h 137"/>
                <a:gd name="T34" fmla="*/ 0 w 229"/>
                <a:gd name="T35" fmla="*/ 137 h 137"/>
                <a:gd name="T36" fmla="*/ 0 w 229"/>
                <a:gd name="T37" fmla="*/ 2 h 137"/>
                <a:gd name="T38" fmla="*/ 41 w 229"/>
                <a:gd name="T39" fmla="*/ 2 h 137"/>
                <a:gd name="T40" fmla="*/ 41 w 229"/>
                <a:gd name="T41" fmla="*/ 25 h 137"/>
                <a:gd name="T42" fmla="*/ 58 w 229"/>
                <a:gd name="T43" fmla="*/ 7 h 137"/>
                <a:gd name="T44" fmla="*/ 84 w 229"/>
                <a:gd name="T45" fmla="*/ 0 h 137"/>
                <a:gd name="T46" fmla="*/ 111 w 229"/>
                <a:gd name="T47" fmla="*/ 7 h 137"/>
                <a:gd name="T48" fmla="*/ 129 w 229"/>
                <a:gd name="T49" fmla="*/ 28 h 137"/>
                <a:gd name="T50" fmla="*/ 148 w 229"/>
                <a:gd name="T51" fmla="*/ 8 h 137"/>
                <a:gd name="T52" fmla="*/ 175 w 229"/>
                <a:gd name="T53" fmla="*/ 0 h 137"/>
                <a:gd name="T54" fmla="*/ 215 w 229"/>
                <a:gd name="T55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137">
                  <a:moveTo>
                    <a:pt x="215" y="16"/>
                  </a:moveTo>
                  <a:cubicBezTo>
                    <a:pt x="224" y="26"/>
                    <a:pt x="229" y="40"/>
                    <a:pt x="229" y="59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188" y="137"/>
                    <a:pt x="188" y="137"/>
                    <a:pt x="188" y="13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55"/>
                    <a:pt x="185" y="48"/>
                    <a:pt x="181" y="43"/>
                  </a:cubicBezTo>
                  <a:cubicBezTo>
                    <a:pt x="176" y="39"/>
                    <a:pt x="170" y="36"/>
                    <a:pt x="162" y="36"/>
                  </a:cubicBezTo>
                  <a:cubicBezTo>
                    <a:pt x="154" y="36"/>
                    <a:pt x="147" y="39"/>
                    <a:pt x="142" y="44"/>
                  </a:cubicBezTo>
                  <a:cubicBezTo>
                    <a:pt x="138" y="49"/>
                    <a:pt x="135" y="56"/>
                    <a:pt x="135" y="65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55"/>
                    <a:pt x="92" y="48"/>
                    <a:pt x="87" y="43"/>
                  </a:cubicBezTo>
                  <a:cubicBezTo>
                    <a:pt x="82" y="39"/>
                    <a:pt x="76" y="36"/>
                    <a:pt x="68" y="36"/>
                  </a:cubicBezTo>
                  <a:cubicBezTo>
                    <a:pt x="60" y="36"/>
                    <a:pt x="53" y="39"/>
                    <a:pt x="49" y="44"/>
                  </a:cubicBezTo>
                  <a:cubicBezTo>
                    <a:pt x="44" y="49"/>
                    <a:pt x="41" y="56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17"/>
                    <a:pt x="50" y="11"/>
                    <a:pt x="58" y="7"/>
                  </a:cubicBezTo>
                  <a:cubicBezTo>
                    <a:pt x="65" y="2"/>
                    <a:pt x="74" y="0"/>
                    <a:pt x="84" y="0"/>
                  </a:cubicBezTo>
                  <a:cubicBezTo>
                    <a:pt x="94" y="0"/>
                    <a:pt x="103" y="3"/>
                    <a:pt x="111" y="7"/>
                  </a:cubicBezTo>
                  <a:cubicBezTo>
                    <a:pt x="119" y="12"/>
                    <a:pt x="125" y="19"/>
                    <a:pt x="129" y="28"/>
                  </a:cubicBezTo>
                  <a:cubicBezTo>
                    <a:pt x="134" y="20"/>
                    <a:pt x="140" y="13"/>
                    <a:pt x="148" y="8"/>
                  </a:cubicBezTo>
                  <a:cubicBezTo>
                    <a:pt x="156" y="3"/>
                    <a:pt x="166" y="0"/>
                    <a:pt x="175" y="0"/>
                  </a:cubicBezTo>
                  <a:cubicBezTo>
                    <a:pt x="192" y="0"/>
                    <a:pt x="205" y="5"/>
                    <a:pt x="215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C6392B4-DCB7-47C1-9F7C-765AC0E7F1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97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2F8F727-D6F9-4137-BDD6-AE14A44C9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52" y="-1256"/>
              <a:ext cx="123" cy="156"/>
            </a:xfrm>
            <a:custGeom>
              <a:avLst/>
              <a:gdLst>
                <a:gd name="T0" fmla="*/ 85 w 143"/>
                <a:gd name="T1" fmla="*/ 49 h 181"/>
                <a:gd name="T2" fmla="*/ 102 w 143"/>
                <a:gd name="T3" fmla="*/ 68 h 181"/>
                <a:gd name="T4" fmla="*/ 102 w 143"/>
                <a:gd name="T5" fmla="*/ 0 h 181"/>
                <a:gd name="T6" fmla="*/ 143 w 143"/>
                <a:gd name="T7" fmla="*/ 0 h 181"/>
                <a:gd name="T8" fmla="*/ 143 w 143"/>
                <a:gd name="T9" fmla="*/ 179 h 181"/>
                <a:gd name="T10" fmla="*/ 102 w 143"/>
                <a:gd name="T11" fmla="*/ 179 h 181"/>
                <a:gd name="T12" fmla="*/ 102 w 143"/>
                <a:gd name="T13" fmla="*/ 155 h 181"/>
                <a:gd name="T14" fmla="*/ 85 w 143"/>
                <a:gd name="T15" fmla="*/ 174 h 181"/>
                <a:gd name="T16" fmla="*/ 59 w 143"/>
                <a:gd name="T17" fmla="*/ 181 h 181"/>
                <a:gd name="T18" fmla="*/ 29 w 143"/>
                <a:gd name="T19" fmla="*/ 173 h 181"/>
                <a:gd name="T20" fmla="*/ 8 w 143"/>
                <a:gd name="T21" fmla="*/ 148 h 181"/>
                <a:gd name="T22" fmla="*/ 0 w 143"/>
                <a:gd name="T23" fmla="*/ 112 h 181"/>
                <a:gd name="T24" fmla="*/ 8 w 143"/>
                <a:gd name="T25" fmla="*/ 74 h 181"/>
                <a:gd name="T26" fmla="*/ 29 w 143"/>
                <a:gd name="T27" fmla="*/ 50 h 181"/>
                <a:gd name="T28" fmla="*/ 59 w 143"/>
                <a:gd name="T29" fmla="*/ 42 h 181"/>
                <a:gd name="T30" fmla="*/ 85 w 143"/>
                <a:gd name="T31" fmla="*/ 49 h 181"/>
                <a:gd name="T32" fmla="*/ 51 w 143"/>
                <a:gd name="T33" fmla="*/ 87 h 181"/>
                <a:gd name="T34" fmla="*/ 42 w 143"/>
                <a:gd name="T35" fmla="*/ 112 h 181"/>
                <a:gd name="T36" fmla="*/ 51 w 143"/>
                <a:gd name="T37" fmla="*/ 136 h 181"/>
                <a:gd name="T38" fmla="*/ 72 w 143"/>
                <a:gd name="T39" fmla="*/ 145 h 181"/>
                <a:gd name="T40" fmla="*/ 94 w 143"/>
                <a:gd name="T41" fmla="*/ 136 h 181"/>
                <a:gd name="T42" fmla="*/ 102 w 143"/>
                <a:gd name="T43" fmla="*/ 112 h 181"/>
                <a:gd name="T44" fmla="*/ 94 w 143"/>
                <a:gd name="T45" fmla="*/ 87 h 181"/>
                <a:gd name="T46" fmla="*/ 72 w 143"/>
                <a:gd name="T47" fmla="*/ 79 h 181"/>
                <a:gd name="T48" fmla="*/ 51 w 143"/>
                <a:gd name="T4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81">
                  <a:moveTo>
                    <a:pt x="85" y="49"/>
                  </a:moveTo>
                  <a:cubicBezTo>
                    <a:pt x="93" y="54"/>
                    <a:pt x="98" y="60"/>
                    <a:pt x="102" y="6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98" y="163"/>
                    <a:pt x="93" y="169"/>
                    <a:pt x="85" y="174"/>
                  </a:cubicBezTo>
                  <a:cubicBezTo>
                    <a:pt x="78" y="179"/>
                    <a:pt x="69" y="181"/>
                    <a:pt x="59" y="181"/>
                  </a:cubicBezTo>
                  <a:cubicBezTo>
                    <a:pt x="47" y="181"/>
                    <a:pt x="37" y="178"/>
                    <a:pt x="29" y="173"/>
                  </a:cubicBezTo>
                  <a:cubicBezTo>
                    <a:pt x="20" y="167"/>
                    <a:pt x="13" y="159"/>
                    <a:pt x="8" y="148"/>
                  </a:cubicBezTo>
                  <a:cubicBezTo>
                    <a:pt x="3" y="138"/>
                    <a:pt x="0" y="126"/>
                    <a:pt x="0" y="112"/>
                  </a:cubicBezTo>
                  <a:cubicBezTo>
                    <a:pt x="0" y="97"/>
                    <a:pt x="3" y="85"/>
                    <a:pt x="8" y="74"/>
                  </a:cubicBezTo>
                  <a:cubicBezTo>
                    <a:pt x="13" y="64"/>
                    <a:pt x="20" y="56"/>
                    <a:pt x="29" y="50"/>
                  </a:cubicBezTo>
                  <a:cubicBezTo>
                    <a:pt x="37" y="45"/>
                    <a:pt x="47" y="42"/>
                    <a:pt x="59" y="42"/>
                  </a:cubicBezTo>
                  <a:cubicBezTo>
                    <a:pt x="69" y="42"/>
                    <a:pt x="78" y="44"/>
                    <a:pt x="85" y="49"/>
                  </a:cubicBezTo>
                  <a:close/>
                  <a:moveTo>
                    <a:pt x="51" y="87"/>
                  </a:moveTo>
                  <a:cubicBezTo>
                    <a:pt x="45" y="93"/>
                    <a:pt x="42" y="101"/>
                    <a:pt x="42" y="112"/>
                  </a:cubicBezTo>
                  <a:cubicBezTo>
                    <a:pt x="42" y="122"/>
                    <a:pt x="45" y="130"/>
                    <a:pt x="51" y="136"/>
                  </a:cubicBezTo>
                  <a:cubicBezTo>
                    <a:pt x="56" y="142"/>
                    <a:pt x="63" y="145"/>
                    <a:pt x="72" y="145"/>
                  </a:cubicBezTo>
                  <a:cubicBezTo>
                    <a:pt x="81" y="145"/>
                    <a:pt x="88" y="142"/>
                    <a:pt x="94" y="136"/>
                  </a:cubicBezTo>
                  <a:cubicBezTo>
                    <a:pt x="99" y="130"/>
                    <a:pt x="102" y="122"/>
                    <a:pt x="102" y="112"/>
                  </a:cubicBezTo>
                  <a:cubicBezTo>
                    <a:pt x="102" y="101"/>
                    <a:pt x="99" y="93"/>
                    <a:pt x="94" y="87"/>
                  </a:cubicBezTo>
                  <a:cubicBezTo>
                    <a:pt x="88" y="81"/>
                    <a:pt x="81" y="79"/>
                    <a:pt x="72" y="79"/>
                  </a:cubicBezTo>
                  <a:cubicBezTo>
                    <a:pt x="63" y="79"/>
                    <a:pt x="56" y="81"/>
                    <a:pt x="51" y="8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ACAA99B-CAA6-4D08-BD40-3E59EF19D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" y="-1220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2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3 w 135"/>
                <a:gd name="T21" fmla="*/ 131 h 139"/>
                <a:gd name="T22" fmla="*/ 8 w 135"/>
                <a:gd name="T23" fmla="*/ 106 h 139"/>
                <a:gd name="T24" fmla="*/ 0 w 135"/>
                <a:gd name="T25" fmla="*/ 70 h 139"/>
                <a:gd name="T26" fmla="*/ 8 w 135"/>
                <a:gd name="T27" fmla="*/ 32 h 139"/>
                <a:gd name="T28" fmla="*/ 32 w 135"/>
                <a:gd name="T29" fmla="*/ 8 h 139"/>
                <a:gd name="T30" fmla="*/ 68 w 135"/>
                <a:gd name="T31" fmla="*/ 0 h 139"/>
                <a:gd name="T32" fmla="*/ 103 w 135"/>
                <a:gd name="T33" fmla="*/ 8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7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8" y="107"/>
                    <a:pt x="122" y="115"/>
                  </a:cubicBezTo>
                  <a:cubicBezTo>
                    <a:pt x="116" y="122"/>
                    <a:pt x="108" y="128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8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8" y="32"/>
                  </a:cubicBezTo>
                  <a:cubicBezTo>
                    <a:pt x="14" y="22"/>
                    <a:pt x="22" y="14"/>
                    <a:pt x="32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8"/>
                  </a:cubicBezTo>
                  <a:cubicBezTo>
                    <a:pt x="114" y="14"/>
                    <a:pt x="121" y="22"/>
                    <a:pt x="127" y="32"/>
                  </a:cubicBezTo>
                  <a:cubicBezTo>
                    <a:pt x="133" y="41"/>
                    <a:pt x="135" y="53"/>
                    <a:pt x="135" y="66"/>
                  </a:cubicBezTo>
                  <a:cubicBezTo>
                    <a:pt x="135" y="69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674DE9B-327A-4089-8A50-14894022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6" y="-1269"/>
              <a:ext cx="43" cy="167"/>
            </a:xfrm>
            <a:custGeom>
              <a:avLst/>
              <a:gdLst>
                <a:gd name="T0" fmla="*/ 7 w 50"/>
                <a:gd name="T1" fmla="*/ 6 h 195"/>
                <a:gd name="T2" fmla="*/ 25 w 50"/>
                <a:gd name="T3" fmla="*/ 0 h 195"/>
                <a:gd name="T4" fmla="*/ 43 w 50"/>
                <a:gd name="T5" fmla="*/ 6 h 195"/>
                <a:gd name="T6" fmla="*/ 50 w 50"/>
                <a:gd name="T7" fmla="*/ 22 h 195"/>
                <a:gd name="T8" fmla="*/ 43 w 50"/>
                <a:gd name="T9" fmla="*/ 37 h 195"/>
                <a:gd name="T10" fmla="*/ 25 w 50"/>
                <a:gd name="T11" fmla="*/ 43 h 195"/>
                <a:gd name="T12" fmla="*/ 7 w 50"/>
                <a:gd name="T13" fmla="*/ 37 h 195"/>
                <a:gd name="T14" fmla="*/ 0 w 50"/>
                <a:gd name="T15" fmla="*/ 22 h 195"/>
                <a:gd name="T16" fmla="*/ 7 w 50"/>
                <a:gd name="T17" fmla="*/ 6 h 195"/>
                <a:gd name="T18" fmla="*/ 46 w 50"/>
                <a:gd name="T19" fmla="*/ 60 h 195"/>
                <a:gd name="T20" fmla="*/ 46 w 50"/>
                <a:gd name="T21" fmla="*/ 195 h 195"/>
                <a:gd name="T22" fmla="*/ 4 w 50"/>
                <a:gd name="T23" fmla="*/ 195 h 195"/>
                <a:gd name="T24" fmla="*/ 4 w 50"/>
                <a:gd name="T25" fmla="*/ 60 h 195"/>
                <a:gd name="T26" fmla="*/ 46 w 50"/>
                <a:gd name="T27" fmla="*/ 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95">
                  <a:moveTo>
                    <a:pt x="7" y="6"/>
                  </a:moveTo>
                  <a:cubicBezTo>
                    <a:pt x="12" y="2"/>
                    <a:pt x="18" y="0"/>
                    <a:pt x="25" y="0"/>
                  </a:cubicBezTo>
                  <a:cubicBezTo>
                    <a:pt x="33" y="0"/>
                    <a:pt x="39" y="2"/>
                    <a:pt x="43" y="6"/>
                  </a:cubicBezTo>
                  <a:cubicBezTo>
                    <a:pt x="48" y="10"/>
                    <a:pt x="50" y="15"/>
                    <a:pt x="50" y="22"/>
                  </a:cubicBezTo>
                  <a:cubicBezTo>
                    <a:pt x="50" y="28"/>
                    <a:pt x="48" y="33"/>
                    <a:pt x="43" y="37"/>
                  </a:cubicBezTo>
                  <a:cubicBezTo>
                    <a:pt x="39" y="41"/>
                    <a:pt x="33" y="43"/>
                    <a:pt x="25" y="43"/>
                  </a:cubicBezTo>
                  <a:cubicBezTo>
                    <a:pt x="18" y="43"/>
                    <a:pt x="12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5"/>
                    <a:pt x="3" y="10"/>
                    <a:pt x="7" y="6"/>
                  </a:cubicBezTo>
                  <a:close/>
                  <a:moveTo>
                    <a:pt x="46" y="60"/>
                  </a:moveTo>
                  <a:cubicBezTo>
                    <a:pt x="46" y="195"/>
                    <a:pt x="46" y="195"/>
                    <a:pt x="46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60"/>
                    <a:pt x="4" y="60"/>
                    <a:pt x="4" y="60"/>
                  </a:cubicBezTo>
                  <a:lnTo>
                    <a:pt x="46" y="6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D053949-B7EF-4391-BA95-9A6EBD9FE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6 w 137"/>
                <a:gd name="T7" fmla="*/ 137 h 137"/>
                <a:gd name="T8" fmla="*/ 96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3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54"/>
                    <a:pt x="93" y="47"/>
                    <a:pt x="88" y="42"/>
                  </a:cubicBezTo>
                  <a:cubicBezTo>
                    <a:pt x="84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2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247E39E-6E2F-4A5F-B950-25DD2B45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" y="-1249"/>
              <a:ext cx="96" cy="147"/>
            </a:xfrm>
            <a:custGeom>
              <a:avLst/>
              <a:gdLst>
                <a:gd name="T0" fmla="*/ 96 w 96"/>
                <a:gd name="T1" fmla="*/ 0 h 147"/>
                <a:gd name="T2" fmla="*/ 96 w 96"/>
                <a:gd name="T3" fmla="*/ 29 h 147"/>
                <a:gd name="T4" fmla="*/ 35 w 96"/>
                <a:gd name="T5" fmla="*/ 29 h 147"/>
                <a:gd name="T6" fmla="*/ 35 w 96"/>
                <a:gd name="T7" fmla="*/ 60 h 147"/>
                <a:gd name="T8" fmla="*/ 82 w 96"/>
                <a:gd name="T9" fmla="*/ 60 h 147"/>
                <a:gd name="T10" fmla="*/ 82 w 96"/>
                <a:gd name="T11" fmla="*/ 88 h 147"/>
                <a:gd name="T12" fmla="*/ 35 w 96"/>
                <a:gd name="T13" fmla="*/ 88 h 147"/>
                <a:gd name="T14" fmla="*/ 35 w 96"/>
                <a:gd name="T15" fmla="*/ 147 h 147"/>
                <a:gd name="T16" fmla="*/ 0 w 96"/>
                <a:gd name="T17" fmla="*/ 147 h 147"/>
                <a:gd name="T18" fmla="*/ 0 w 96"/>
                <a:gd name="T19" fmla="*/ 0 h 147"/>
                <a:gd name="T20" fmla="*/ 96 w 96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47">
                  <a:moveTo>
                    <a:pt x="96" y="0"/>
                  </a:moveTo>
                  <a:lnTo>
                    <a:pt x="96" y="29"/>
                  </a:lnTo>
                  <a:lnTo>
                    <a:pt x="35" y="29"/>
                  </a:lnTo>
                  <a:lnTo>
                    <a:pt x="35" y="60"/>
                  </a:lnTo>
                  <a:lnTo>
                    <a:pt x="82" y="60"/>
                  </a:lnTo>
                  <a:lnTo>
                    <a:pt x="82" y="88"/>
                  </a:lnTo>
                  <a:lnTo>
                    <a:pt x="35" y="88"/>
                  </a:lnTo>
                  <a:lnTo>
                    <a:pt x="35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6FA3CD8-7FCC-424B-B4A9-863147C5D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" y="-1220"/>
              <a:ext cx="76" cy="118"/>
            </a:xfrm>
            <a:custGeom>
              <a:avLst/>
              <a:gdLst>
                <a:gd name="T0" fmla="*/ 62 w 88"/>
                <a:gd name="T1" fmla="*/ 8 h 137"/>
                <a:gd name="T2" fmla="*/ 88 w 88"/>
                <a:gd name="T3" fmla="*/ 0 h 137"/>
                <a:gd name="T4" fmla="*/ 88 w 88"/>
                <a:gd name="T5" fmla="*/ 45 h 137"/>
                <a:gd name="T6" fmla="*/ 76 w 88"/>
                <a:gd name="T7" fmla="*/ 45 h 137"/>
                <a:gd name="T8" fmla="*/ 51 w 88"/>
                <a:gd name="T9" fmla="*/ 52 h 137"/>
                <a:gd name="T10" fmla="*/ 42 w 88"/>
                <a:gd name="T11" fmla="*/ 76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2 h 137"/>
                <a:gd name="T18" fmla="*/ 42 w 88"/>
                <a:gd name="T19" fmla="*/ 2 h 137"/>
                <a:gd name="T20" fmla="*/ 42 w 88"/>
                <a:gd name="T21" fmla="*/ 27 h 137"/>
                <a:gd name="T22" fmla="*/ 62 w 88"/>
                <a:gd name="T23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8"/>
                  </a:moveTo>
                  <a:cubicBezTo>
                    <a:pt x="70" y="3"/>
                    <a:pt x="79" y="0"/>
                    <a:pt x="88" y="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65" y="45"/>
                    <a:pt x="57" y="47"/>
                    <a:pt x="51" y="52"/>
                  </a:cubicBezTo>
                  <a:cubicBezTo>
                    <a:pt x="45" y="56"/>
                    <a:pt x="42" y="64"/>
                    <a:pt x="42" y="76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9"/>
                    <a:pt x="54" y="12"/>
                    <a:pt x="62" y="8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3C121E0-C2A0-4E35-8C5A-620C2EFBCF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4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415682C-10AE-48F2-AF4A-59C7DAA71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5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2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2"/>
                  </a:cubicBezTo>
                  <a:cubicBezTo>
                    <a:pt x="83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1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3B75B6EE-4BD3-435C-A9D7-82B0F0F7B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-1220"/>
              <a:ext cx="117" cy="120"/>
            </a:xfrm>
            <a:custGeom>
              <a:avLst/>
              <a:gdLst>
                <a:gd name="T0" fmla="*/ 112 w 135"/>
                <a:gd name="T1" fmla="*/ 15 h 139"/>
                <a:gd name="T2" fmla="*/ 135 w 135"/>
                <a:gd name="T3" fmla="*/ 54 h 139"/>
                <a:gd name="T4" fmla="*/ 91 w 135"/>
                <a:gd name="T5" fmla="*/ 54 h 139"/>
                <a:gd name="T6" fmla="*/ 83 w 135"/>
                <a:gd name="T7" fmla="*/ 41 h 139"/>
                <a:gd name="T8" fmla="*/ 67 w 135"/>
                <a:gd name="T9" fmla="*/ 36 h 139"/>
                <a:gd name="T10" fmla="*/ 49 w 135"/>
                <a:gd name="T11" fmla="*/ 44 h 139"/>
                <a:gd name="T12" fmla="*/ 42 w 135"/>
                <a:gd name="T13" fmla="*/ 70 h 139"/>
                <a:gd name="T14" fmla="*/ 49 w 135"/>
                <a:gd name="T15" fmla="*/ 95 h 139"/>
                <a:gd name="T16" fmla="*/ 67 w 135"/>
                <a:gd name="T17" fmla="*/ 103 h 139"/>
                <a:gd name="T18" fmla="*/ 83 w 135"/>
                <a:gd name="T19" fmla="*/ 98 h 139"/>
                <a:gd name="T20" fmla="*/ 91 w 135"/>
                <a:gd name="T21" fmla="*/ 85 h 139"/>
                <a:gd name="T22" fmla="*/ 135 w 135"/>
                <a:gd name="T23" fmla="*/ 85 h 139"/>
                <a:gd name="T24" fmla="*/ 112 w 135"/>
                <a:gd name="T25" fmla="*/ 125 h 139"/>
                <a:gd name="T26" fmla="*/ 68 w 135"/>
                <a:gd name="T27" fmla="*/ 139 h 139"/>
                <a:gd name="T28" fmla="*/ 33 w 135"/>
                <a:gd name="T29" fmla="*/ 131 h 139"/>
                <a:gd name="T30" fmla="*/ 9 w 135"/>
                <a:gd name="T31" fmla="*/ 106 h 139"/>
                <a:gd name="T32" fmla="*/ 0 w 135"/>
                <a:gd name="T33" fmla="*/ 70 h 139"/>
                <a:gd name="T34" fmla="*/ 9 w 135"/>
                <a:gd name="T35" fmla="*/ 32 h 139"/>
                <a:gd name="T36" fmla="*/ 33 w 135"/>
                <a:gd name="T37" fmla="*/ 8 h 139"/>
                <a:gd name="T38" fmla="*/ 68 w 135"/>
                <a:gd name="T39" fmla="*/ 0 h 139"/>
                <a:gd name="T40" fmla="*/ 112 w 135"/>
                <a:gd name="T4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39">
                  <a:moveTo>
                    <a:pt x="112" y="15"/>
                  </a:moveTo>
                  <a:cubicBezTo>
                    <a:pt x="124" y="24"/>
                    <a:pt x="132" y="37"/>
                    <a:pt x="135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9" y="48"/>
                    <a:pt x="87" y="44"/>
                    <a:pt x="83" y="41"/>
                  </a:cubicBezTo>
                  <a:cubicBezTo>
                    <a:pt x="79" y="37"/>
                    <a:pt x="74" y="36"/>
                    <a:pt x="67" y="36"/>
                  </a:cubicBezTo>
                  <a:cubicBezTo>
                    <a:pt x="60" y="36"/>
                    <a:pt x="54" y="39"/>
                    <a:pt x="49" y="44"/>
                  </a:cubicBezTo>
                  <a:cubicBezTo>
                    <a:pt x="45" y="50"/>
                    <a:pt x="42" y="59"/>
                    <a:pt x="42" y="70"/>
                  </a:cubicBezTo>
                  <a:cubicBezTo>
                    <a:pt x="42" y="81"/>
                    <a:pt x="45" y="89"/>
                    <a:pt x="49" y="95"/>
                  </a:cubicBezTo>
                  <a:cubicBezTo>
                    <a:pt x="54" y="100"/>
                    <a:pt x="60" y="103"/>
                    <a:pt x="67" y="103"/>
                  </a:cubicBezTo>
                  <a:cubicBezTo>
                    <a:pt x="74" y="103"/>
                    <a:pt x="79" y="102"/>
                    <a:pt x="83" y="98"/>
                  </a:cubicBezTo>
                  <a:cubicBezTo>
                    <a:pt x="87" y="95"/>
                    <a:pt x="89" y="91"/>
                    <a:pt x="91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2" y="102"/>
                    <a:pt x="124" y="115"/>
                    <a:pt x="112" y="125"/>
                  </a:cubicBezTo>
                  <a:cubicBezTo>
                    <a:pt x="101" y="134"/>
                    <a:pt x="86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6" y="0"/>
                    <a:pt x="101" y="5"/>
                    <a:pt x="112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1398116F-BD76-4428-A387-9F33D0DD4D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7" y="-1220"/>
              <a:ext cx="117" cy="120"/>
            </a:xfrm>
            <a:custGeom>
              <a:avLst/>
              <a:gdLst>
                <a:gd name="T0" fmla="*/ 135 w 136"/>
                <a:gd name="T1" fmla="*/ 77 h 139"/>
                <a:gd name="T2" fmla="*/ 41 w 136"/>
                <a:gd name="T3" fmla="*/ 77 h 139"/>
                <a:gd name="T4" fmla="*/ 49 w 136"/>
                <a:gd name="T5" fmla="*/ 99 h 139"/>
                <a:gd name="T6" fmla="*/ 66 w 136"/>
                <a:gd name="T7" fmla="*/ 106 h 139"/>
                <a:gd name="T8" fmla="*/ 82 w 136"/>
                <a:gd name="T9" fmla="*/ 101 h 139"/>
                <a:gd name="T10" fmla="*/ 90 w 136"/>
                <a:gd name="T11" fmla="*/ 89 h 139"/>
                <a:gd name="T12" fmla="*/ 134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6 h 139"/>
                <a:gd name="T24" fmla="*/ 0 w 136"/>
                <a:gd name="T25" fmla="*/ 70 h 139"/>
                <a:gd name="T26" fmla="*/ 9 w 136"/>
                <a:gd name="T27" fmla="*/ 32 h 139"/>
                <a:gd name="T28" fmla="*/ 33 w 136"/>
                <a:gd name="T29" fmla="*/ 8 h 139"/>
                <a:gd name="T30" fmla="*/ 68 w 136"/>
                <a:gd name="T31" fmla="*/ 0 h 139"/>
                <a:gd name="T32" fmla="*/ 104 w 136"/>
                <a:gd name="T33" fmla="*/ 8 h 139"/>
                <a:gd name="T34" fmla="*/ 128 w 136"/>
                <a:gd name="T35" fmla="*/ 32 h 139"/>
                <a:gd name="T36" fmla="*/ 136 w 136"/>
                <a:gd name="T37" fmla="*/ 66 h 139"/>
                <a:gd name="T38" fmla="*/ 135 w 136"/>
                <a:gd name="T39" fmla="*/ 77 h 139"/>
                <a:gd name="T40" fmla="*/ 87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7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5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1" y="87"/>
                    <a:pt x="44" y="95"/>
                    <a:pt x="49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3" y="106"/>
                    <a:pt x="78" y="104"/>
                    <a:pt x="82" y="101"/>
                  </a:cubicBezTo>
                  <a:cubicBezTo>
                    <a:pt x="86" y="98"/>
                    <a:pt x="89" y="94"/>
                    <a:pt x="90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2" y="99"/>
                    <a:pt x="128" y="107"/>
                    <a:pt x="122" y="115"/>
                  </a:cubicBezTo>
                  <a:cubicBezTo>
                    <a:pt x="116" y="122"/>
                    <a:pt x="109" y="128"/>
                    <a:pt x="99" y="133"/>
                  </a:cubicBezTo>
                  <a:cubicBezTo>
                    <a:pt x="90" y="137"/>
                    <a:pt x="80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2" y="0"/>
                    <a:pt x="94" y="3"/>
                    <a:pt x="104" y="8"/>
                  </a:cubicBezTo>
                  <a:cubicBezTo>
                    <a:pt x="114" y="14"/>
                    <a:pt x="122" y="22"/>
                    <a:pt x="128" y="32"/>
                  </a:cubicBezTo>
                  <a:cubicBezTo>
                    <a:pt x="133" y="41"/>
                    <a:pt x="136" y="53"/>
                    <a:pt x="136" y="66"/>
                  </a:cubicBezTo>
                  <a:cubicBezTo>
                    <a:pt x="136" y="69"/>
                    <a:pt x="136" y="73"/>
                    <a:pt x="135" y="77"/>
                  </a:cubicBezTo>
                  <a:close/>
                  <a:moveTo>
                    <a:pt x="87" y="40"/>
                  </a:moveTo>
                  <a:cubicBezTo>
                    <a:pt x="82" y="35"/>
                    <a:pt x="76" y="33"/>
                    <a:pt x="68" y="33"/>
                  </a:cubicBezTo>
                  <a:cubicBezTo>
                    <a:pt x="61" y="33"/>
                    <a:pt x="55" y="35"/>
                    <a:pt x="49" y="40"/>
                  </a:cubicBezTo>
                  <a:cubicBezTo>
                    <a:pt x="44" y="44"/>
                    <a:pt x="42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2" y="44"/>
                    <a:pt x="87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7A8D4861-A0FA-4E6B-AD5F-D532DA452AB1}"/>
              </a:ext>
            </a:extLst>
          </p:cNvPr>
          <p:cNvSpPr/>
          <p:nvPr userDrawn="1"/>
        </p:nvSpPr>
        <p:spPr>
          <a:xfrm>
            <a:off x="0" y="-172"/>
            <a:ext cx="7413389" cy="5875038"/>
          </a:xfrm>
          <a:custGeom>
            <a:avLst/>
            <a:gdLst>
              <a:gd name="connsiteX0" fmla="*/ 6605146 w 7413389"/>
              <a:gd name="connsiteY0" fmla="*/ 0 h 5875038"/>
              <a:gd name="connsiteX1" fmla="*/ 7097509 w 7413389"/>
              <a:gd name="connsiteY1" fmla="*/ 0 h 5875038"/>
              <a:gd name="connsiteX2" fmla="*/ 7111259 w 7413389"/>
              <a:gd name="connsiteY2" fmla="*/ 32382 h 5875038"/>
              <a:gd name="connsiteX3" fmla="*/ 6977546 w 7413389"/>
              <a:gd name="connsiteY3" fmla="*/ 3483834 h 5875038"/>
              <a:gd name="connsiteX4" fmla="*/ 1268707 w 7413389"/>
              <a:gd name="connsiteY4" fmla="*/ 5439195 h 5875038"/>
              <a:gd name="connsiteX5" fmla="*/ 271310 w 7413389"/>
              <a:gd name="connsiteY5" fmla="*/ 4762399 h 5875038"/>
              <a:gd name="connsiteX6" fmla="*/ 0 w 7413389"/>
              <a:gd name="connsiteY6" fmla="*/ 4491476 h 5875038"/>
              <a:gd name="connsiteX7" fmla="*/ 0 w 7413389"/>
              <a:gd name="connsiteY7" fmla="*/ 3760776 h 5875038"/>
              <a:gd name="connsiteX8" fmla="*/ 70448 w 7413389"/>
              <a:gd name="connsiteY8" fmla="*/ 3866893 h 5875038"/>
              <a:gd name="connsiteX9" fmla="*/ 1467379 w 7413389"/>
              <a:gd name="connsiteY9" fmla="*/ 5033528 h 5875038"/>
              <a:gd name="connsiteX10" fmla="*/ 6571879 w 7413389"/>
              <a:gd name="connsiteY10" fmla="*/ 3285162 h 5875038"/>
              <a:gd name="connsiteX11" fmla="*/ 6619854 w 7413389"/>
              <a:gd name="connsiteY11" fmla="*/ 30499 h 5875038"/>
              <a:gd name="connsiteX12" fmla="*/ 6605146 w 7413389"/>
              <a:gd name="connsiteY12" fmla="*/ 0 h 58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3389" h="5875038">
                <a:moveTo>
                  <a:pt x="6605146" y="0"/>
                </a:moveTo>
                <a:lnTo>
                  <a:pt x="7097509" y="0"/>
                </a:lnTo>
                <a:lnTo>
                  <a:pt x="7111259" y="32382"/>
                </a:lnTo>
                <a:cubicBezTo>
                  <a:pt x="7539221" y="1111103"/>
                  <a:pt x="7528184" y="2359491"/>
                  <a:pt x="6977546" y="3483834"/>
                </a:cubicBezTo>
                <a:cubicBezTo>
                  <a:pt x="5941052" y="5600244"/>
                  <a:pt x="3385117" y="6475689"/>
                  <a:pt x="1268707" y="5439195"/>
                </a:cubicBezTo>
                <a:cubicBezTo>
                  <a:pt x="896682" y="5256999"/>
                  <a:pt x="563001" y="5027854"/>
                  <a:pt x="271310" y="4762399"/>
                </a:cubicBezTo>
                <a:lnTo>
                  <a:pt x="0" y="4491476"/>
                </a:lnTo>
                <a:lnTo>
                  <a:pt x="0" y="3760776"/>
                </a:lnTo>
                <a:lnTo>
                  <a:pt x="70448" y="3866893"/>
                </a:lnTo>
                <a:cubicBezTo>
                  <a:pt x="423302" y="4347886"/>
                  <a:pt x="894494" y="4752963"/>
                  <a:pt x="1467379" y="5033528"/>
                </a:cubicBezTo>
                <a:cubicBezTo>
                  <a:pt x="3359745" y="5960299"/>
                  <a:pt x="5645109" y="5177529"/>
                  <a:pt x="6571879" y="3285162"/>
                </a:cubicBezTo>
                <a:cubicBezTo>
                  <a:pt x="7093188" y="2220706"/>
                  <a:pt x="7073587" y="1031903"/>
                  <a:pt x="6619854" y="30499"/>
                </a:cubicBezTo>
                <a:lnTo>
                  <a:pt x="6605146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A52635-7147-40D5-B926-0D65B17B42E6}"/>
              </a:ext>
            </a:extLst>
          </p:cNvPr>
          <p:cNvSpPr txBox="1"/>
          <p:nvPr userDrawn="1"/>
        </p:nvSpPr>
        <p:spPr>
          <a:xfrm>
            <a:off x="1215614" y="5441651"/>
            <a:ext cx="10716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Association Française pour le Nommage Internet en Coopération</a:t>
            </a:r>
            <a:br>
              <a:rPr lang="fr-FR" sz="14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/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Immeuble Stephenson, 1 rue Stephenson, 78180 Montigny-le-Bretonneux, France</a:t>
            </a:r>
          </a:p>
          <a:p>
            <a:pPr algn="r"/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Tel. +33 (0)1 39 30 83 00</a:t>
            </a:r>
            <a:b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/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www.afnic.fr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contact@afnic.fr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Twitter : @AFNIC </a:t>
            </a:r>
            <a:r>
              <a:rPr lang="fr-FR" sz="1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fr-FR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Facebook : facebook.com/afnic.fr</a:t>
            </a:r>
          </a:p>
          <a:p>
            <a:pPr algn="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ph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C755DDA-DA16-4ECC-B160-B4C016D041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72" name="Cercle : creux 71" hidden="1">
            <a:extLst>
              <a:ext uri="{FF2B5EF4-FFF2-40B4-BE49-F238E27FC236}">
                <a16:creationId xmlns:a16="http://schemas.microsoft.com/office/drawing/2014/main" id="{71C85932-B764-4219-B833-61FED2D380B9}"/>
              </a:ext>
            </a:extLst>
          </p:cNvPr>
          <p:cNvSpPr/>
          <p:nvPr userDrawn="1"/>
        </p:nvSpPr>
        <p:spPr>
          <a:xfrm rot="1565575">
            <a:off x="-1136603" y="-2679108"/>
            <a:ext cx="8533964" cy="8533964"/>
          </a:xfrm>
          <a:prstGeom prst="donut">
            <a:avLst>
              <a:gd name="adj" fmla="val 5293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6A212-2B43-4AF4-B3AA-D2F00D51FDCD}"/>
              </a:ext>
            </a:extLst>
          </p:cNvPr>
          <p:cNvSpPr/>
          <p:nvPr userDrawn="1"/>
        </p:nvSpPr>
        <p:spPr>
          <a:xfrm>
            <a:off x="10172700" y="0"/>
            <a:ext cx="2019300" cy="267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E24209-E5CD-46AD-B2D1-8C976BBD9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898" y="676055"/>
            <a:ext cx="5905846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tl" rotWithShape="0">
                    <a:schemeClr val="tx2">
                      <a:alpha val="66000"/>
                    </a:schemeClr>
                  </a:outerShdw>
                </a:effectLst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49712D-84FC-4E15-B8A0-09A461CCD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898" y="3033838"/>
            <a:ext cx="4943177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4000">
                <a:solidFill>
                  <a:schemeClr val="bg1"/>
                </a:solidFill>
                <a:effectLst>
                  <a:outerShdw blurRad="38100" dist="38100" dir="2700000" algn="tl" rotWithShape="0">
                    <a:schemeClr val="tx2">
                      <a:alpha val="66000"/>
                    </a:schemeClr>
                  </a:outerShdw>
                </a:effectLst>
                <a:latin typeface="+mn-lt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B169477-64B9-4FA7-BA9F-178B4EA5B39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6731" y="1416870"/>
            <a:ext cx="1347138" cy="804749"/>
            <a:chOff x="-1309" y="-2649"/>
            <a:chExt cx="2593" cy="154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715FCB8-FCA3-4C1A-8F4F-8E6C430CC6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309" y="-2649"/>
              <a:ext cx="2469" cy="1134"/>
            </a:xfrm>
            <a:custGeom>
              <a:avLst/>
              <a:gdLst>
                <a:gd name="T0" fmla="*/ 2496 w 2871"/>
                <a:gd name="T1" fmla="*/ 648 h 1318"/>
                <a:gd name="T2" fmla="*/ 2074 w 2871"/>
                <a:gd name="T3" fmla="*/ 717 h 1318"/>
                <a:gd name="T4" fmla="*/ 2308 w 2871"/>
                <a:gd name="T5" fmla="*/ 538 h 1318"/>
                <a:gd name="T6" fmla="*/ 2435 w 2871"/>
                <a:gd name="T7" fmla="*/ 503 h 1318"/>
                <a:gd name="T8" fmla="*/ 1928 w 2871"/>
                <a:gd name="T9" fmla="*/ 631 h 1318"/>
                <a:gd name="T10" fmla="*/ 1852 w 2871"/>
                <a:gd name="T11" fmla="*/ 768 h 1318"/>
                <a:gd name="T12" fmla="*/ 1947 w 2871"/>
                <a:gd name="T13" fmla="*/ 374 h 1318"/>
                <a:gd name="T14" fmla="*/ 1798 w 2871"/>
                <a:gd name="T15" fmla="*/ 396 h 1318"/>
                <a:gd name="T16" fmla="*/ 1645 w 2871"/>
                <a:gd name="T17" fmla="*/ 707 h 1318"/>
                <a:gd name="T18" fmla="*/ 1553 w 2871"/>
                <a:gd name="T19" fmla="*/ 785 h 1318"/>
                <a:gd name="T20" fmla="*/ 1520 w 2871"/>
                <a:gd name="T21" fmla="*/ 730 h 1318"/>
                <a:gd name="T22" fmla="*/ 1520 w 2871"/>
                <a:gd name="T23" fmla="*/ 373 h 1318"/>
                <a:gd name="T24" fmla="*/ 1239 w 2871"/>
                <a:gd name="T25" fmla="*/ 602 h 1318"/>
                <a:gd name="T26" fmla="*/ 1165 w 2871"/>
                <a:gd name="T27" fmla="*/ 407 h 1318"/>
                <a:gd name="T28" fmla="*/ 944 w 2871"/>
                <a:gd name="T29" fmla="*/ 518 h 1318"/>
                <a:gd name="T30" fmla="*/ 1099 w 2871"/>
                <a:gd name="T31" fmla="*/ 165 h 1318"/>
                <a:gd name="T32" fmla="*/ 1222 w 2871"/>
                <a:gd name="T33" fmla="*/ 147 h 1318"/>
                <a:gd name="T34" fmla="*/ 1362 w 2871"/>
                <a:gd name="T35" fmla="*/ 106 h 1318"/>
                <a:gd name="T36" fmla="*/ 1199 w 2871"/>
                <a:gd name="T37" fmla="*/ 0 h 1318"/>
                <a:gd name="T38" fmla="*/ 857 w 2871"/>
                <a:gd name="T39" fmla="*/ 291 h 1318"/>
                <a:gd name="T40" fmla="*/ 654 w 2871"/>
                <a:gd name="T41" fmla="*/ 755 h 1318"/>
                <a:gd name="T42" fmla="*/ 692 w 2871"/>
                <a:gd name="T43" fmla="*/ 450 h 1318"/>
                <a:gd name="T44" fmla="*/ 44 w 2871"/>
                <a:gd name="T45" fmla="*/ 645 h 1318"/>
                <a:gd name="T46" fmla="*/ 500 w 2871"/>
                <a:gd name="T47" fmla="*/ 711 h 1318"/>
                <a:gd name="T48" fmla="*/ 632 w 2871"/>
                <a:gd name="T49" fmla="*/ 932 h 1318"/>
                <a:gd name="T50" fmla="*/ 522 w 2871"/>
                <a:gd name="T51" fmla="*/ 1250 h 1318"/>
                <a:gd name="T52" fmla="*/ 591 w 2871"/>
                <a:gd name="T53" fmla="*/ 1318 h 1318"/>
                <a:gd name="T54" fmla="*/ 684 w 2871"/>
                <a:gd name="T55" fmla="*/ 1262 h 1318"/>
                <a:gd name="T56" fmla="*/ 1036 w 2871"/>
                <a:gd name="T57" fmla="*/ 655 h 1318"/>
                <a:gd name="T58" fmla="*/ 1038 w 2871"/>
                <a:gd name="T59" fmla="*/ 896 h 1318"/>
                <a:gd name="T60" fmla="*/ 1416 w 2871"/>
                <a:gd name="T61" fmla="*/ 594 h 1318"/>
                <a:gd name="T62" fmla="*/ 1390 w 2871"/>
                <a:gd name="T63" fmla="*/ 948 h 1318"/>
                <a:gd name="T64" fmla="*/ 1628 w 2871"/>
                <a:gd name="T65" fmla="*/ 910 h 1318"/>
                <a:gd name="T66" fmla="*/ 1934 w 2871"/>
                <a:gd name="T67" fmla="*/ 870 h 1318"/>
                <a:gd name="T68" fmla="*/ 2518 w 2871"/>
                <a:gd name="T69" fmla="*/ 777 h 1318"/>
                <a:gd name="T70" fmla="*/ 2663 w 2871"/>
                <a:gd name="T71" fmla="*/ 595 h 1318"/>
                <a:gd name="T72" fmla="*/ 196 w 2871"/>
                <a:gd name="T73" fmla="*/ 659 h 1318"/>
                <a:gd name="T74" fmla="*/ 557 w 2871"/>
                <a:gd name="T75" fmla="*/ 47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1" h="1318">
                  <a:moveTo>
                    <a:pt x="2663" y="595"/>
                  </a:moveTo>
                  <a:cubicBezTo>
                    <a:pt x="2602" y="604"/>
                    <a:pt x="2565" y="616"/>
                    <a:pt x="2496" y="648"/>
                  </a:cubicBezTo>
                  <a:cubicBezTo>
                    <a:pt x="2356" y="714"/>
                    <a:pt x="2271" y="782"/>
                    <a:pt x="2197" y="798"/>
                  </a:cubicBezTo>
                  <a:cubicBezTo>
                    <a:pt x="2131" y="814"/>
                    <a:pt x="2072" y="816"/>
                    <a:pt x="2074" y="717"/>
                  </a:cubicBezTo>
                  <a:cubicBezTo>
                    <a:pt x="2075" y="670"/>
                    <a:pt x="2145" y="539"/>
                    <a:pt x="2273" y="513"/>
                  </a:cubicBezTo>
                  <a:cubicBezTo>
                    <a:pt x="2310" y="509"/>
                    <a:pt x="2308" y="538"/>
                    <a:pt x="2308" y="538"/>
                  </a:cubicBezTo>
                  <a:cubicBezTo>
                    <a:pt x="2308" y="538"/>
                    <a:pt x="2312" y="591"/>
                    <a:pt x="2357" y="595"/>
                  </a:cubicBezTo>
                  <a:cubicBezTo>
                    <a:pt x="2427" y="596"/>
                    <a:pt x="2441" y="543"/>
                    <a:pt x="2435" y="503"/>
                  </a:cubicBezTo>
                  <a:cubicBezTo>
                    <a:pt x="2428" y="441"/>
                    <a:pt x="2333" y="329"/>
                    <a:pt x="2161" y="409"/>
                  </a:cubicBezTo>
                  <a:cubicBezTo>
                    <a:pt x="2161" y="409"/>
                    <a:pt x="1991" y="495"/>
                    <a:pt x="1928" y="631"/>
                  </a:cubicBezTo>
                  <a:cubicBezTo>
                    <a:pt x="1906" y="678"/>
                    <a:pt x="1903" y="709"/>
                    <a:pt x="1904" y="732"/>
                  </a:cubicBezTo>
                  <a:cubicBezTo>
                    <a:pt x="1882" y="750"/>
                    <a:pt x="1870" y="759"/>
                    <a:pt x="1852" y="768"/>
                  </a:cubicBezTo>
                  <a:cubicBezTo>
                    <a:pt x="1834" y="777"/>
                    <a:pt x="1796" y="776"/>
                    <a:pt x="1792" y="751"/>
                  </a:cubicBezTo>
                  <a:cubicBezTo>
                    <a:pt x="1780" y="672"/>
                    <a:pt x="1949" y="401"/>
                    <a:pt x="1947" y="374"/>
                  </a:cubicBezTo>
                  <a:cubicBezTo>
                    <a:pt x="1945" y="347"/>
                    <a:pt x="1841" y="368"/>
                    <a:pt x="1829" y="372"/>
                  </a:cubicBezTo>
                  <a:cubicBezTo>
                    <a:pt x="1817" y="376"/>
                    <a:pt x="1808" y="376"/>
                    <a:pt x="1798" y="396"/>
                  </a:cubicBezTo>
                  <a:cubicBezTo>
                    <a:pt x="1767" y="463"/>
                    <a:pt x="1713" y="564"/>
                    <a:pt x="1649" y="699"/>
                  </a:cubicBezTo>
                  <a:cubicBezTo>
                    <a:pt x="1648" y="702"/>
                    <a:pt x="1646" y="704"/>
                    <a:pt x="1645" y="707"/>
                  </a:cubicBezTo>
                  <a:cubicBezTo>
                    <a:pt x="1645" y="707"/>
                    <a:pt x="1645" y="707"/>
                    <a:pt x="1645" y="707"/>
                  </a:cubicBezTo>
                  <a:cubicBezTo>
                    <a:pt x="1609" y="773"/>
                    <a:pt x="1565" y="783"/>
                    <a:pt x="1553" y="785"/>
                  </a:cubicBezTo>
                  <a:cubicBezTo>
                    <a:pt x="1546" y="784"/>
                    <a:pt x="1540" y="783"/>
                    <a:pt x="1535" y="780"/>
                  </a:cubicBezTo>
                  <a:cubicBezTo>
                    <a:pt x="1525" y="775"/>
                    <a:pt x="1514" y="763"/>
                    <a:pt x="1520" y="730"/>
                  </a:cubicBezTo>
                  <a:cubicBezTo>
                    <a:pt x="1525" y="699"/>
                    <a:pt x="1628" y="496"/>
                    <a:pt x="1634" y="431"/>
                  </a:cubicBezTo>
                  <a:cubicBezTo>
                    <a:pt x="1640" y="360"/>
                    <a:pt x="1579" y="353"/>
                    <a:pt x="1520" y="373"/>
                  </a:cubicBezTo>
                  <a:cubicBezTo>
                    <a:pt x="1440" y="401"/>
                    <a:pt x="1306" y="569"/>
                    <a:pt x="1254" y="614"/>
                  </a:cubicBezTo>
                  <a:cubicBezTo>
                    <a:pt x="1231" y="635"/>
                    <a:pt x="1237" y="616"/>
                    <a:pt x="1239" y="602"/>
                  </a:cubicBezTo>
                  <a:cubicBezTo>
                    <a:pt x="1241" y="589"/>
                    <a:pt x="1268" y="507"/>
                    <a:pt x="1279" y="437"/>
                  </a:cubicBezTo>
                  <a:cubicBezTo>
                    <a:pt x="1287" y="393"/>
                    <a:pt x="1224" y="365"/>
                    <a:pt x="1165" y="407"/>
                  </a:cubicBezTo>
                  <a:cubicBezTo>
                    <a:pt x="1157" y="413"/>
                    <a:pt x="1056" y="508"/>
                    <a:pt x="915" y="599"/>
                  </a:cubicBezTo>
                  <a:cubicBezTo>
                    <a:pt x="944" y="518"/>
                    <a:pt x="944" y="518"/>
                    <a:pt x="944" y="518"/>
                  </a:cubicBezTo>
                  <a:cubicBezTo>
                    <a:pt x="1039" y="257"/>
                    <a:pt x="1039" y="257"/>
                    <a:pt x="1039" y="257"/>
                  </a:cubicBezTo>
                  <a:cubicBezTo>
                    <a:pt x="1058" y="207"/>
                    <a:pt x="1075" y="182"/>
                    <a:pt x="1099" y="165"/>
                  </a:cubicBezTo>
                  <a:cubicBezTo>
                    <a:pt x="1122" y="148"/>
                    <a:pt x="1150" y="139"/>
                    <a:pt x="1181" y="139"/>
                  </a:cubicBezTo>
                  <a:cubicBezTo>
                    <a:pt x="1198" y="139"/>
                    <a:pt x="1211" y="142"/>
                    <a:pt x="1222" y="147"/>
                  </a:cubicBezTo>
                  <a:cubicBezTo>
                    <a:pt x="1240" y="154"/>
                    <a:pt x="1266" y="177"/>
                    <a:pt x="1288" y="177"/>
                  </a:cubicBezTo>
                  <a:cubicBezTo>
                    <a:pt x="1329" y="177"/>
                    <a:pt x="1362" y="145"/>
                    <a:pt x="1362" y="106"/>
                  </a:cubicBezTo>
                  <a:cubicBezTo>
                    <a:pt x="1362" y="84"/>
                    <a:pt x="1347" y="54"/>
                    <a:pt x="1306" y="28"/>
                  </a:cubicBezTo>
                  <a:cubicBezTo>
                    <a:pt x="1277" y="9"/>
                    <a:pt x="1241" y="0"/>
                    <a:pt x="1199" y="0"/>
                  </a:cubicBezTo>
                  <a:cubicBezTo>
                    <a:pt x="1110" y="0"/>
                    <a:pt x="1039" y="25"/>
                    <a:pt x="986" y="74"/>
                  </a:cubicBezTo>
                  <a:cubicBezTo>
                    <a:pt x="932" y="123"/>
                    <a:pt x="889" y="196"/>
                    <a:pt x="857" y="291"/>
                  </a:cubicBezTo>
                  <a:cubicBezTo>
                    <a:pt x="706" y="722"/>
                    <a:pt x="706" y="722"/>
                    <a:pt x="706" y="722"/>
                  </a:cubicBezTo>
                  <a:cubicBezTo>
                    <a:pt x="677" y="741"/>
                    <a:pt x="658" y="753"/>
                    <a:pt x="654" y="755"/>
                  </a:cubicBezTo>
                  <a:cubicBezTo>
                    <a:pt x="539" y="823"/>
                    <a:pt x="566" y="747"/>
                    <a:pt x="602" y="678"/>
                  </a:cubicBezTo>
                  <a:cubicBezTo>
                    <a:pt x="637" y="608"/>
                    <a:pt x="705" y="495"/>
                    <a:pt x="692" y="450"/>
                  </a:cubicBezTo>
                  <a:cubicBezTo>
                    <a:pt x="681" y="412"/>
                    <a:pt x="622" y="373"/>
                    <a:pt x="524" y="355"/>
                  </a:cubicBezTo>
                  <a:cubicBezTo>
                    <a:pt x="493" y="349"/>
                    <a:pt x="136" y="291"/>
                    <a:pt x="44" y="645"/>
                  </a:cubicBezTo>
                  <a:cubicBezTo>
                    <a:pt x="0" y="816"/>
                    <a:pt x="85" y="935"/>
                    <a:pt x="222" y="929"/>
                  </a:cubicBezTo>
                  <a:cubicBezTo>
                    <a:pt x="281" y="927"/>
                    <a:pt x="395" y="888"/>
                    <a:pt x="500" y="711"/>
                  </a:cubicBezTo>
                  <a:cubicBezTo>
                    <a:pt x="477" y="800"/>
                    <a:pt x="454" y="941"/>
                    <a:pt x="578" y="945"/>
                  </a:cubicBezTo>
                  <a:cubicBezTo>
                    <a:pt x="591" y="945"/>
                    <a:pt x="610" y="941"/>
                    <a:pt x="632" y="932"/>
                  </a:cubicBezTo>
                  <a:cubicBezTo>
                    <a:pt x="529" y="1227"/>
                    <a:pt x="529" y="1227"/>
                    <a:pt x="529" y="1227"/>
                  </a:cubicBezTo>
                  <a:cubicBezTo>
                    <a:pt x="529" y="1227"/>
                    <a:pt x="525" y="1236"/>
                    <a:pt x="522" y="1250"/>
                  </a:cubicBezTo>
                  <a:cubicBezTo>
                    <a:pt x="518" y="1266"/>
                    <a:pt x="527" y="1287"/>
                    <a:pt x="543" y="1299"/>
                  </a:cubicBezTo>
                  <a:cubicBezTo>
                    <a:pt x="559" y="1311"/>
                    <a:pt x="575" y="1318"/>
                    <a:pt x="591" y="1318"/>
                  </a:cubicBezTo>
                  <a:cubicBezTo>
                    <a:pt x="610" y="1318"/>
                    <a:pt x="627" y="1315"/>
                    <a:pt x="645" y="1304"/>
                  </a:cubicBezTo>
                  <a:cubicBezTo>
                    <a:pt x="662" y="1292"/>
                    <a:pt x="675" y="1282"/>
                    <a:pt x="684" y="1262"/>
                  </a:cubicBezTo>
                  <a:cubicBezTo>
                    <a:pt x="842" y="811"/>
                    <a:pt x="842" y="811"/>
                    <a:pt x="842" y="811"/>
                  </a:cubicBezTo>
                  <a:cubicBezTo>
                    <a:pt x="945" y="728"/>
                    <a:pt x="1024" y="664"/>
                    <a:pt x="1036" y="655"/>
                  </a:cubicBezTo>
                  <a:cubicBezTo>
                    <a:pt x="1069" y="629"/>
                    <a:pt x="1093" y="606"/>
                    <a:pt x="1093" y="625"/>
                  </a:cubicBezTo>
                  <a:cubicBezTo>
                    <a:pt x="1093" y="678"/>
                    <a:pt x="1038" y="815"/>
                    <a:pt x="1038" y="896"/>
                  </a:cubicBezTo>
                  <a:cubicBezTo>
                    <a:pt x="1040" y="957"/>
                    <a:pt x="1088" y="965"/>
                    <a:pt x="1125" y="945"/>
                  </a:cubicBezTo>
                  <a:cubicBezTo>
                    <a:pt x="1179" y="915"/>
                    <a:pt x="1381" y="625"/>
                    <a:pt x="1416" y="594"/>
                  </a:cubicBezTo>
                  <a:cubicBezTo>
                    <a:pt x="1419" y="627"/>
                    <a:pt x="1358" y="789"/>
                    <a:pt x="1348" y="845"/>
                  </a:cubicBezTo>
                  <a:cubicBezTo>
                    <a:pt x="1338" y="901"/>
                    <a:pt x="1354" y="933"/>
                    <a:pt x="1390" y="948"/>
                  </a:cubicBezTo>
                  <a:cubicBezTo>
                    <a:pt x="1456" y="980"/>
                    <a:pt x="1582" y="909"/>
                    <a:pt x="1618" y="887"/>
                  </a:cubicBezTo>
                  <a:cubicBezTo>
                    <a:pt x="1623" y="902"/>
                    <a:pt x="1628" y="910"/>
                    <a:pt x="1628" y="910"/>
                  </a:cubicBezTo>
                  <a:cubicBezTo>
                    <a:pt x="1647" y="935"/>
                    <a:pt x="1684" y="959"/>
                    <a:pt x="1756" y="956"/>
                  </a:cubicBezTo>
                  <a:cubicBezTo>
                    <a:pt x="1804" y="954"/>
                    <a:pt x="1874" y="912"/>
                    <a:pt x="1934" y="870"/>
                  </a:cubicBezTo>
                  <a:cubicBezTo>
                    <a:pt x="1969" y="924"/>
                    <a:pt x="2049" y="972"/>
                    <a:pt x="2191" y="949"/>
                  </a:cubicBezTo>
                  <a:cubicBezTo>
                    <a:pt x="2304" y="927"/>
                    <a:pt x="2395" y="849"/>
                    <a:pt x="2518" y="777"/>
                  </a:cubicBezTo>
                  <a:cubicBezTo>
                    <a:pt x="2655" y="689"/>
                    <a:pt x="2755" y="669"/>
                    <a:pt x="2871" y="692"/>
                  </a:cubicBezTo>
                  <a:cubicBezTo>
                    <a:pt x="2851" y="631"/>
                    <a:pt x="2798" y="575"/>
                    <a:pt x="2663" y="595"/>
                  </a:cubicBezTo>
                  <a:close/>
                  <a:moveTo>
                    <a:pt x="271" y="743"/>
                  </a:moveTo>
                  <a:cubicBezTo>
                    <a:pt x="204" y="770"/>
                    <a:pt x="185" y="717"/>
                    <a:pt x="196" y="659"/>
                  </a:cubicBezTo>
                  <a:cubicBezTo>
                    <a:pt x="206" y="608"/>
                    <a:pt x="273" y="477"/>
                    <a:pt x="462" y="465"/>
                  </a:cubicBezTo>
                  <a:cubicBezTo>
                    <a:pt x="502" y="462"/>
                    <a:pt x="538" y="468"/>
                    <a:pt x="557" y="474"/>
                  </a:cubicBezTo>
                  <a:cubicBezTo>
                    <a:pt x="499" y="557"/>
                    <a:pt x="396" y="685"/>
                    <a:pt x="271" y="743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F460DC-B8F7-4F81-AB86-B79D6CC22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-2540"/>
              <a:ext cx="155" cy="178"/>
            </a:xfrm>
            <a:custGeom>
              <a:avLst/>
              <a:gdLst>
                <a:gd name="T0" fmla="*/ 37 w 181"/>
                <a:gd name="T1" fmla="*/ 185 h 207"/>
                <a:gd name="T2" fmla="*/ 151 w 181"/>
                <a:gd name="T3" fmla="*/ 143 h 207"/>
                <a:gd name="T4" fmla="*/ 144 w 181"/>
                <a:gd name="T5" fmla="*/ 22 h 207"/>
                <a:gd name="T6" fmla="*/ 30 w 181"/>
                <a:gd name="T7" fmla="*/ 64 h 207"/>
                <a:gd name="T8" fmla="*/ 37 w 181"/>
                <a:gd name="T9" fmla="*/ 1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07">
                  <a:moveTo>
                    <a:pt x="37" y="185"/>
                  </a:moveTo>
                  <a:cubicBezTo>
                    <a:pt x="70" y="207"/>
                    <a:pt x="121" y="188"/>
                    <a:pt x="151" y="143"/>
                  </a:cubicBezTo>
                  <a:cubicBezTo>
                    <a:pt x="181" y="98"/>
                    <a:pt x="178" y="44"/>
                    <a:pt x="144" y="22"/>
                  </a:cubicBezTo>
                  <a:cubicBezTo>
                    <a:pt x="111" y="0"/>
                    <a:pt x="60" y="19"/>
                    <a:pt x="30" y="64"/>
                  </a:cubicBezTo>
                  <a:cubicBezTo>
                    <a:pt x="0" y="109"/>
                    <a:pt x="3" y="163"/>
                    <a:pt x="37" y="18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3532DE8-0B89-4FEF-A17B-766E9D8BD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417" y="-1508"/>
              <a:ext cx="36" cy="148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492597-786F-4B2C-84D2-C325F895A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2" y="-1478"/>
              <a:ext cx="118" cy="118"/>
            </a:xfrm>
            <a:custGeom>
              <a:avLst/>
              <a:gdLst>
                <a:gd name="T0" fmla="*/ 123 w 137"/>
                <a:gd name="T1" fmla="*/ 15 h 137"/>
                <a:gd name="T2" fmla="*/ 137 w 137"/>
                <a:gd name="T3" fmla="*/ 58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1 h 137"/>
                <a:gd name="T12" fmla="*/ 69 w 137"/>
                <a:gd name="T13" fmla="*/ 34 h 137"/>
                <a:gd name="T14" fmla="*/ 49 w 137"/>
                <a:gd name="T15" fmla="*/ 42 h 137"/>
                <a:gd name="T16" fmla="*/ 41 w 137"/>
                <a:gd name="T17" fmla="*/ 65 h 137"/>
                <a:gd name="T18" fmla="*/ 41 w 137"/>
                <a:gd name="T19" fmla="*/ 137 h 137"/>
                <a:gd name="T20" fmla="*/ 0 w 137"/>
                <a:gd name="T21" fmla="*/ 137 h 137"/>
                <a:gd name="T22" fmla="*/ 0 w 137"/>
                <a:gd name="T23" fmla="*/ 1 h 137"/>
                <a:gd name="T24" fmla="*/ 41 w 137"/>
                <a:gd name="T25" fmla="*/ 1 h 137"/>
                <a:gd name="T26" fmla="*/ 41 w 137"/>
                <a:gd name="T27" fmla="*/ 26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5"/>
                  </a:moveTo>
                  <a:cubicBezTo>
                    <a:pt x="132" y="25"/>
                    <a:pt x="137" y="40"/>
                    <a:pt x="137" y="58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1"/>
                  </a:cubicBezTo>
                  <a:cubicBezTo>
                    <a:pt x="83" y="36"/>
                    <a:pt x="77" y="34"/>
                    <a:pt x="69" y="34"/>
                  </a:cubicBezTo>
                  <a:cubicBezTo>
                    <a:pt x="60" y="34"/>
                    <a:pt x="54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9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4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E4AE5AE-7991-4CEC-9E33-DDB87A4DB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6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5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5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8815A04-4AA0-4427-8B00-5A80BFA60D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22" y="-1479"/>
              <a:ext cx="117" cy="120"/>
            </a:xfrm>
            <a:custGeom>
              <a:avLst/>
              <a:gdLst>
                <a:gd name="T0" fmla="*/ 134 w 136"/>
                <a:gd name="T1" fmla="*/ 77 h 139"/>
                <a:gd name="T2" fmla="*/ 40 w 136"/>
                <a:gd name="T3" fmla="*/ 77 h 139"/>
                <a:gd name="T4" fmla="*/ 48 w 136"/>
                <a:gd name="T5" fmla="*/ 99 h 139"/>
                <a:gd name="T6" fmla="*/ 66 w 136"/>
                <a:gd name="T7" fmla="*/ 106 h 139"/>
                <a:gd name="T8" fmla="*/ 81 w 136"/>
                <a:gd name="T9" fmla="*/ 101 h 139"/>
                <a:gd name="T10" fmla="*/ 89 w 136"/>
                <a:gd name="T11" fmla="*/ 89 h 139"/>
                <a:gd name="T12" fmla="*/ 133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7 h 139"/>
                <a:gd name="T24" fmla="*/ 0 w 136"/>
                <a:gd name="T25" fmla="*/ 70 h 139"/>
                <a:gd name="T26" fmla="*/ 8 w 136"/>
                <a:gd name="T27" fmla="*/ 33 h 139"/>
                <a:gd name="T28" fmla="*/ 33 w 136"/>
                <a:gd name="T29" fmla="*/ 9 h 139"/>
                <a:gd name="T30" fmla="*/ 68 w 136"/>
                <a:gd name="T31" fmla="*/ 0 h 139"/>
                <a:gd name="T32" fmla="*/ 104 w 136"/>
                <a:gd name="T33" fmla="*/ 9 h 139"/>
                <a:gd name="T34" fmla="*/ 127 w 136"/>
                <a:gd name="T35" fmla="*/ 32 h 139"/>
                <a:gd name="T36" fmla="*/ 136 w 136"/>
                <a:gd name="T37" fmla="*/ 66 h 139"/>
                <a:gd name="T38" fmla="*/ 134 w 136"/>
                <a:gd name="T39" fmla="*/ 77 h 139"/>
                <a:gd name="T40" fmla="*/ 86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6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2" y="99"/>
                    <a:pt x="128" y="108"/>
                    <a:pt x="122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9" y="107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6"/>
                    <a:pt x="3" y="43"/>
                    <a:pt x="8" y="33"/>
                  </a:cubicBezTo>
                  <a:cubicBezTo>
                    <a:pt x="14" y="22"/>
                    <a:pt x="22" y="14"/>
                    <a:pt x="33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4" y="9"/>
                  </a:cubicBezTo>
                  <a:cubicBezTo>
                    <a:pt x="114" y="14"/>
                    <a:pt x="122" y="22"/>
                    <a:pt x="127" y="32"/>
                  </a:cubicBezTo>
                  <a:cubicBezTo>
                    <a:pt x="133" y="42"/>
                    <a:pt x="136" y="53"/>
                    <a:pt x="136" y="66"/>
                  </a:cubicBezTo>
                  <a:cubicBezTo>
                    <a:pt x="136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C9A9060-9EDE-4A76-B14E-833D69036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" y="-1478"/>
              <a:ext cx="76" cy="118"/>
            </a:xfrm>
            <a:custGeom>
              <a:avLst/>
              <a:gdLst>
                <a:gd name="T0" fmla="*/ 62 w 88"/>
                <a:gd name="T1" fmla="*/ 7 h 137"/>
                <a:gd name="T2" fmla="*/ 88 w 88"/>
                <a:gd name="T3" fmla="*/ 0 h 137"/>
                <a:gd name="T4" fmla="*/ 88 w 88"/>
                <a:gd name="T5" fmla="*/ 44 h 137"/>
                <a:gd name="T6" fmla="*/ 76 w 88"/>
                <a:gd name="T7" fmla="*/ 44 h 137"/>
                <a:gd name="T8" fmla="*/ 51 w 88"/>
                <a:gd name="T9" fmla="*/ 51 h 137"/>
                <a:gd name="T10" fmla="*/ 42 w 88"/>
                <a:gd name="T11" fmla="*/ 75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1 h 137"/>
                <a:gd name="T18" fmla="*/ 42 w 88"/>
                <a:gd name="T19" fmla="*/ 1 h 137"/>
                <a:gd name="T20" fmla="*/ 42 w 88"/>
                <a:gd name="T21" fmla="*/ 27 h 137"/>
                <a:gd name="T22" fmla="*/ 62 w 88"/>
                <a:gd name="T23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7"/>
                  </a:moveTo>
                  <a:cubicBezTo>
                    <a:pt x="70" y="2"/>
                    <a:pt x="79" y="0"/>
                    <a:pt x="88" y="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7" y="46"/>
                    <a:pt x="51" y="51"/>
                  </a:cubicBezTo>
                  <a:cubicBezTo>
                    <a:pt x="45" y="56"/>
                    <a:pt x="42" y="64"/>
                    <a:pt x="42" y="7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8"/>
                    <a:pt x="53" y="12"/>
                    <a:pt x="62" y="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7962ADE-7371-4B53-A1D9-368CD9179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" y="-1478"/>
              <a:ext cx="117" cy="118"/>
            </a:xfrm>
            <a:custGeom>
              <a:avLst/>
              <a:gdLst>
                <a:gd name="T0" fmla="*/ 123 w 136"/>
                <a:gd name="T1" fmla="*/ 15 h 137"/>
                <a:gd name="T2" fmla="*/ 136 w 136"/>
                <a:gd name="T3" fmla="*/ 58 h 137"/>
                <a:gd name="T4" fmla="*/ 136 w 136"/>
                <a:gd name="T5" fmla="*/ 137 h 137"/>
                <a:gd name="T6" fmla="*/ 95 w 136"/>
                <a:gd name="T7" fmla="*/ 137 h 137"/>
                <a:gd name="T8" fmla="*/ 95 w 136"/>
                <a:gd name="T9" fmla="*/ 63 h 137"/>
                <a:gd name="T10" fmla="*/ 88 w 136"/>
                <a:gd name="T11" fmla="*/ 41 h 137"/>
                <a:gd name="T12" fmla="*/ 69 w 136"/>
                <a:gd name="T13" fmla="*/ 34 h 137"/>
                <a:gd name="T14" fmla="*/ 49 w 136"/>
                <a:gd name="T15" fmla="*/ 42 h 137"/>
                <a:gd name="T16" fmla="*/ 41 w 136"/>
                <a:gd name="T17" fmla="*/ 65 h 137"/>
                <a:gd name="T18" fmla="*/ 41 w 136"/>
                <a:gd name="T19" fmla="*/ 137 h 137"/>
                <a:gd name="T20" fmla="*/ 0 w 136"/>
                <a:gd name="T21" fmla="*/ 137 h 137"/>
                <a:gd name="T22" fmla="*/ 0 w 136"/>
                <a:gd name="T23" fmla="*/ 1 h 137"/>
                <a:gd name="T24" fmla="*/ 41 w 136"/>
                <a:gd name="T25" fmla="*/ 1 h 137"/>
                <a:gd name="T26" fmla="*/ 41 w 136"/>
                <a:gd name="T27" fmla="*/ 26 h 137"/>
                <a:gd name="T28" fmla="*/ 58 w 136"/>
                <a:gd name="T29" fmla="*/ 7 h 137"/>
                <a:gd name="T30" fmla="*/ 86 w 136"/>
                <a:gd name="T31" fmla="*/ 0 h 137"/>
                <a:gd name="T32" fmla="*/ 123 w 136"/>
                <a:gd name="T3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37">
                  <a:moveTo>
                    <a:pt x="123" y="15"/>
                  </a:moveTo>
                  <a:cubicBezTo>
                    <a:pt x="132" y="25"/>
                    <a:pt x="136" y="40"/>
                    <a:pt x="136" y="58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2" y="47"/>
                    <a:pt x="88" y="41"/>
                  </a:cubicBezTo>
                  <a:cubicBezTo>
                    <a:pt x="83" y="36"/>
                    <a:pt x="76" y="34"/>
                    <a:pt x="69" y="34"/>
                  </a:cubicBezTo>
                  <a:cubicBezTo>
                    <a:pt x="60" y="34"/>
                    <a:pt x="53" y="37"/>
                    <a:pt x="49" y="42"/>
                  </a:cubicBezTo>
                  <a:cubicBezTo>
                    <a:pt x="44" y="47"/>
                    <a:pt x="41" y="55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5" y="18"/>
                    <a:pt x="51" y="11"/>
                    <a:pt x="58" y="7"/>
                  </a:cubicBezTo>
                  <a:cubicBezTo>
                    <a:pt x="66" y="2"/>
                    <a:pt x="75" y="0"/>
                    <a:pt x="86" y="0"/>
                  </a:cubicBezTo>
                  <a:cubicBezTo>
                    <a:pt x="101" y="0"/>
                    <a:pt x="113" y="5"/>
                    <a:pt x="123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E28E402-E1C8-49AF-9DE7-9822D1C2D7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" y="-1479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1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2 w 135"/>
                <a:gd name="T21" fmla="*/ 131 h 139"/>
                <a:gd name="T22" fmla="*/ 8 w 135"/>
                <a:gd name="T23" fmla="*/ 107 h 139"/>
                <a:gd name="T24" fmla="*/ 0 w 135"/>
                <a:gd name="T25" fmla="*/ 70 h 139"/>
                <a:gd name="T26" fmla="*/ 8 w 135"/>
                <a:gd name="T27" fmla="*/ 33 h 139"/>
                <a:gd name="T28" fmla="*/ 32 w 135"/>
                <a:gd name="T29" fmla="*/ 9 h 139"/>
                <a:gd name="T30" fmla="*/ 68 w 135"/>
                <a:gd name="T31" fmla="*/ 0 h 139"/>
                <a:gd name="T32" fmla="*/ 103 w 135"/>
                <a:gd name="T33" fmla="*/ 9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8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7" y="108"/>
                    <a:pt x="121" y="115"/>
                  </a:cubicBezTo>
                  <a:cubicBezTo>
                    <a:pt x="116" y="123"/>
                    <a:pt x="108" y="129"/>
                    <a:pt x="99" y="133"/>
                  </a:cubicBezTo>
                  <a:cubicBezTo>
                    <a:pt x="89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2" y="131"/>
                  </a:cubicBezTo>
                  <a:cubicBezTo>
                    <a:pt x="22" y="125"/>
                    <a:pt x="14" y="117"/>
                    <a:pt x="8" y="107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6"/>
                    <a:pt x="2" y="43"/>
                    <a:pt x="8" y="33"/>
                  </a:cubicBezTo>
                  <a:cubicBezTo>
                    <a:pt x="14" y="22"/>
                    <a:pt x="22" y="14"/>
                    <a:pt x="32" y="9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9"/>
                  </a:cubicBezTo>
                  <a:cubicBezTo>
                    <a:pt x="113" y="14"/>
                    <a:pt x="121" y="22"/>
                    <a:pt x="127" y="32"/>
                  </a:cubicBezTo>
                  <a:cubicBezTo>
                    <a:pt x="133" y="42"/>
                    <a:pt x="135" y="53"/>
                    <a:pt x="135" y="66"/>
                  </a:cubicBezTo>
                  <a:cubicBezTo>
                    <a:pt x="135" y="70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85851A1C-2114-461F-B3CE-A17F00098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-1505"/>
              <a:ext cx="75" cy="145"/>
            </a:xfrm>
            <a:custGeom>
              <a:avLst/>
              <a:gdLst>
                <a:gd name="T0" fmla="*/ 88 w 88"/>
                <a:gd name="T1" fmla="*/ 133 h 169"/>
                <a:gd name="T2" fmla="*/ 88 w 88"/>
                <a:gd name="T3" fmla="*/ 169 h 169"/>
                <a:gd name="T4" fmla="*/ 69 w 88"/>
                <a:gd name="T5" fmla="*/ 169 h 169"/>
                <a:gd name="T6" fmla="*/ 32 w 88"/>
                <a:gd name="T7" fmla="*/ 157 h 169"/>
                <a:gd name="T8" fmla="*/ 19 w 88"/>
                <a:gd name="T9" fmla="*/ 118 h 169"/>
                <a:gd name="T10" fmla="*/ 19 w 88"/>
                <a:gd name="T11" fmla="*/ 68 h 169"/>
                <a:gd name="T12" fmla="*/ 0 w 88"/>
                <a:gd name="T13" fmla="*/ 68 h 169"/>
                <a:gd name="T14" fmla="*/ 0 w 88"/>
                <a:gd name="T15" fmla="*/ 33 h 169"/>
                <a:gd name="T16" fmla="*/ 19 w 88"/>
                <a:gd name="T17" fmla="*/ 33 h 169"/>
                <a:gd name="T18" fmla="*/ 19 w 88"/>
                <a:gd name="T19" fmla="*/ 0 h 169"/>
                <a:gd name="T20" fmla="*/ 60 w 88"/>
                <a:gd name="T21" fmla="*/ 0 h 169"/>
                <a:gd name="T22" fmla="*/ 60 w 88"/>
                <a:gd name="T23" fmla="*/ 33 h 169"/>
                <a:gd name="T24" fmla="*/ 87 w 88"/>
                <a:gd name="T25" fmla="*/ 33 h 169"/>
                <a:gd name="T26" fmla="*/ 87 w 88"/>
                <a:gd name="T27" fmla="*/ 68 h 169"/>
                <a:gd name="T28" fmla="*/ 60 w 88"/>
                <a:gd name="T29" fmla="*/ 68 h 169"/>
                <a:gd name="T30" fmla="*/ 60 w 88"/>
                <a:gd name="T31" fmla="*/ 119 h 169"/>
                <a:gd name="T32" fmla="*/ 63 w 88"/>
                <a:gd name="T33" fmla="*/ 130 h 169"/>
                <a:gd name="T34" fmla="*/ 74 w 88"/>
                <a:gd name="T35" fmla="*/ 133 h 169"/>
                <a:gd name="T36" fmla="*/ 88 w 88"/>
                <a:gd name="T37" fmla="*/ 1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69">
                  <a:moveTo>
                    <a:pt x="88" y="133"/>
                  </a:moveTo>
                  <a:cubicBezTo>
                    <a:pt x="88" y="169"/>
                    <a:pt x="88" y="169"/>
                    <a:pt x="88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53" y="169"/>
                    <a:pt x="41" y="165"/>
                    <a:pt x="32" y="157"/>
                  </a:cubicBezTo>
                  <a:cubicBezTo>
                    <a:pt x="23" y="149"/>
                    <a:pt x="19" y="136"/>
                    <a:pt x="19" y="11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4"/>
                    <a:pt x="61" y="128"/>
                    <a:pt x="63" y="130"/>
                  </a:cubicBezTo>
                  <a:cubicBezTo>
                    <a:pt x="66" y="132"/>
                    <a:pt x="69" y="133"/>
                    <a:pt x="74" y="133"/>
                  </a:cubicBezTo>
                  <a:lnTo>
                    <a:pt x="88" y="133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4F2157-8C04-49EC-B858-845EAC290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17" y="-1220"/>
              <a:ext cx="197" cy="118"/>
            </a:xfrm>
            <a:custGeom>
              <a:avLst/>
              <a:gdLst>
                <a:gd name="T0" fmla="*/ 215 w 229"/>
                <a:gd name="T1" fmla="*/ 16 h 137"/>
                <a:gd name="T2" fmla="*/ 229 w 229"/>
                <a:gd name="T3" fmla="*/ 59 h 137"/>
                <a:gd name="T4" fmla="*/ 229 w 229"/>
                <a:gd name="T5" fmla="*/ 137 h 137"/>
                <a:gd name="T6" fmla="*/ 188 w 229"/>
                <a:gd name="T7" fmla="*/ 137 h 137"/>
                <a:gd name="T8" fmla="*/ 188 w 229"/>
                <a:gd name="T9" fmla="*/ 63 h 137"/>
                <a:gd name="T10" fmla="*/ 181 w 229"/>
                <a:gd name="T11" fmla="*/ 43 h 137"/>
                <a:gd name="T12" fmla="*/ 162 w 229"/>
                <a:gd name="T13" fmla="*/ 36 h 137"/>
                <a:gd name="T14" fmla="*/ 142 w 229"/>
                <a:gd name="T15" fmla="*/ 44 h 137"/>
                <a:gd name="T16" fmla="*/ 135 w 229"/>
                <a:gd name="T17" fmla="*/ 65 h 137"/>
                <a:gd name="T18" fmla="*/ 135 w 229"/>
                <a:gd name="T19" fmla="*/ 137 h 137"/>
                <a:gd name="T20" fmla="*/ 94 w 229"/>
                <a:gd name="T21" fmla="*/ 137 h 137"/>
                <a:gd name="T22" fmla="*/ 94 w 229"/>
                <a:gd name="T23" fmla="*/ 63 h 137"/>
                <a:gd name="T24" fmla="*/ 87 w 229"/>
                <a:gd name="T25" fmla="*/ 43 h 137"/>
                <a:gd name="T26" fmla="*/ 68 w 229"/>
                <a:gd name="T27" fmla="*/ 36 h 137"/>
                <a:gd name="T28" fmla="*/ 49 w 229"/>
                <a:gd name="T29" fmla="*/ 44 h 137"/>
                <a:gd name="T30" fmla="*/ 41 w 229"/>
                <a:gd name="T31" fmla="*/ 65 h 137"/>
                <a:gd name="T32" fmla="*/ 41 w 229"/>
                <a:gd name="T33" fmla="*/ 137 h 137"/>
                <a:gd name="T34" fmla="*/ 0 w 229"/>
                <a:gd name="T35" fmla="*/ 137 h 137"/>
                <a:gd name="T36" fmla="*/ 0 w 229"/>
                <a:gd name="T37" fmla="*/ 2 h 137"/>
                <a:gd name="T38" fmla="*/ 41 w 229"/>
                <a:gd name="T39" fmla="*/ 2 h 137"/>
                <a:gd name="T40" fmla="*/ 41 w 229"/>
                <a:gd name="T41" fmla="*/ 25 h 137"/>
                <a:gd name="T42" fmla="*/ 58 w 229"/>
                <a:gd name="T43" fmla="*/ 7 h 137"/>
                <a:gd name="T44" fmla="*/ 84 w 229"/>
                <a:gd name="T45" fmla="*/ 0 h 137"/>
                <a:gd name="T46" fmla="*/ 111 w 229"/>
                <a:gd name="T47" fmla="*/ 7 h 137"/>
                <a:gd name="T48" fmla="*/ 129 w 229"/>
                <a:gd name="T49" fmla="*/ 28 h 137"/>
                <a:gd name="T50" fmla="*/ 148 w 229"/>
                <a:gd name="T51" fmla="*/ 8 h 137"/>
                <a:gd name="T52" fmla="*/ 175 w 229"/>
                <a:gd name="T53" fmla="*/ 0 h 137"/>
                <a:gd name="T54" fmla="*/ 215 w 229"/>
                <a:gd name="T55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137">
                  <a:moveTo>
                    <a:pt x="215" y="16"/>
                  </a:moveTo>
                  <a:cubicBezTo>
                    <a:pt x="224" y="26"/>
                    <a:pt x="229" y="40"/>
                    <a:pt x="229" y="59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188" y="137"/>
                    <a:pt x="188" y="137"/>
                    <a:pt x="188" y="13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55"/>
                    <a:pt x="185" y="48"/>
                    <a:pt x="181" y="43"/>
                  </a:cubicBezTo>
                  <a:cubicBezTo>
                    <a:pt x="176" y="39"/>
                    <a:pt x="170" y="36"/>
                    <a:pt x="162" y="36"/>
                  </a:cubicBezTo>
                  <a:cubicBezTo>
                    <a:pt x="154" y="36"/>
                    <a:pt x="147" y="39"/>
                    <a:pt x="142" y="44"/>
                  </a:cubicBezTo>
                  <a:cubicBezTo>
                    <a:pt x="138" y="49"/>
                    <a:pt x="135" y="56"/>
                    <a:pt x="135" y="65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55"/>
                    <a:pt x="92" y="48"/>
                    <a:pt x="87" y="43"/>
                  </a:cubicBezTo>
                  <a:cubicBezTo>
                    <a:pt x="82" y="39"/>
                    <a:pt x="76" y="36"/>
                    <a:pt x="68" y="36"/>
                  </a:cubicBezTo>
                  <a:cubicBezTo>
                    <a:pt x="60" y="36"/>
                    <a:pt x="53" y="39"/>
                    <a:pt x="49" y="44"/>
                  </a:cubicBezTo>
                  <a:cubicBezTo>
                    <a:pt x="44" y="49"/>
                    <a:pt x="41" y="56"/>
                    <a:pt x="41" y="65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17"/>
                    <a:pt x="50" y="11"/>
                    <a:pt x="58" y="7"/>
                  </a:cubicBezTo>
                  <a:cubicBezTo>
                    <a:pt x="65" y="2"/>
                    <a:pt x="74" y="0"/>
                    <a:pt x="84" y="0"/>
                  </a:cubicBezTo>
                  <a:cubicBezTo>
                    <a:pt x="94" y="0"/>
                    <a:pt x="103" y="3"/>
                    <a:pt x="111" y="7"/>
                  </a:cubicBezTo>
                  <a:cubicBezTo>
                    <a:pt x="119" y="12"/>
                    <a:pt x="125" y="19"/>
                    <a:pt x="129" y="28"/>
                  </a:cubicBezTo>
                  <a:cubicBezTo>
                    <a:pt x="134" y="20"/>
                    <a:pt x="140" y="13"/>
                    <a:pt x="148" y="8"/>
                  </a:cubicBezTo>
                  <a:cubicBezTo>
                    <a:pt x="156" y="3"/>
                    <a:pt x="166" y="0"/>
                    <a:pt x="175" y="0"/>
                  </a:cubicBezTo>
                  <a:cubicBezTo>
                    <a:pt x="192" y="0"/>
                    <a:pt x="205" y="5"/>
                    <a:pt x="215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C6392B4-DCB7-47C1-9F7C-765AC0E7F1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97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2F8F727-D6F9-4137-BDD6-AE14A44C9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52" y="-1256"/>
              <a:ext cx="123" cy="156"/>
            </a:xfrm>
            <a:custGeom>
              <a:avLst/>
              <a:gdLst>
                <a:gd name="T0" fmla="*/ 85 w 143"/>
                <a:gd name="T1" fmla="*/ 49 h 181"/>
                <a:gd name="T2" fmla="*/ 102 w 143"/>
                <a:gd name="T3" fmla="*/ 68 h 181"/>
                <a:gd name="T4" fmla="*/ 102 w 143"/>
                <a:gd name="T5" fmla="*/ 0 h 181"/>
                <a:gd name="T6" fmla="*/ 143 w 143"/>
                <a:gd name="T7" fmla="*/ 0 h 181"/>
                <a:gd name="T8" fmla="*/ 143 w 143"/>
                <a:gd name="T9" fmla="*/ 179 h 181"/>
                <a:gd name="T10" fmla="*/ 102 w 143"/>
                <a:gd name="T11" fmla="*/ 179 h 181"/>
                <a:gd name="T12" fmla="*/ 102 w 143"/>
                <a:gd name="T13" fmla="*/ 155 h 181"/>
                <a:gd name="T14" fmla="*/ 85 w 143"/>
                <a:gd name="T15" fmla="*/ 174 h 181"/>
                <a:gd name="T16" fmla="*/ 59 w 143"/>
                <a:gd name="T17" fmla="*/ 181 h 181"/>
                <a:gd name="T18" fmla="*/ 29 w 143"/>
                <a:gd name="T19" fmla="*/ 173 h 181"/>
                <a:gd name="T20" fmla="*/ 8 w 143"/>
                <a:gd name="T21" fmla="*/ 148 h 181"/>
                <a:gd name="T22" fmla="*/ 0 w 143"/>
                <a:gd name="T23" fmla="*/ 112 h 181"/>
                <a:gd name="T24" fmla="*/ 8 w 143"/>
                <a:gd name="T25" fmla="*/ 74 h 181"/>
                <a:gd name="T26" fmla="*/ 29 w 143"/>
                <a:gd name="T27" fmla="*/ 50 h 181"/>
                <a:gd name="T28" fmla="*/ 59 w 143"/>
                <a:gd name="T29" fmla="*/ 42 h 181"/>
                <a:gd name="T30" fmla="*/ 85 w 143"/>
                <a:gd name="T31" fmla="*/ 49 h 181"/>
                <a:gd name="T32" fmla="*/ 51 w 143"/>
                <a:gd name="T33" fmla="*/ 87 h 181"/>
                <a:gd name="T34" fmla="*/ 42 w 143"/>
                <a:gd name="T35" fmla="*/ 112 h 181"/>
                <a:gd name="T36" fmla="*/ 51 w 143"/>
                <a:gd name="T37" fmla="*/ 136 h 181"/>
                <a:gd name="T38" fmla="*/ 72 w 143"/>
                <a:gd name="T39" fmla="*/ 145 h 181"/>
                <a:gd name="T40" fmla="*/ 94 w 143"/>
                <a:gd name="T41" fmla="*/ 136 h 181"/>
                <a:gd name="T42" fmla="*/ 102 w 143"/>
                <a:gd name="T43" fmla="*/ 112 h 181"/>
                <a:gd name="T44" fmla="*/ 94 w 143"/>
                <a:gd name="T45" fmla="*/ 87 h 181"/>
                <a:gd name="T46" fmla="*/ 72 w 143"/>
                <a:gd name="T47" fmla="*/ 79 h 181"/>
                <a:gd name="T48" fmla="*/ 51 w 143"/>
                <a:gd name="T4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81">
                  <a:moveTo>
                    <a:pt x="85" y="49"/>
                  </a:moveTo>
                  <a:cubicBezTo>
                    <a:pt x="93" y="54"/>
                    <a:pt x="98" y="60"/>
                    <a:pt x="102" y="6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79"/>
                    <a:pt x="143" y="179"/>
                    <a:pt x="143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98" y="163"/>
                    <a:pt x="93" y="169"/>
                    <a:pt x="85" y="174"/>
                  </a:cubicBezTo>
                  <a:cubicBezTo>
                    <a:pt x="78" y="179"/>
                    <a:pt x="69" y="181"/>
                    <a:pt x="59" y="181"/>
                  </a:cubicBezTo>
                  <a:cubicBezTo>
                    <a:pt x="47" y="181"/>
                    <a:pt x="37" y="178"/>
                    <a:pt x="29" y="173"/>
                  </a:cubicBezTo>
                  <a:cubicBezTo>
                    <a:pt x="20" y="167"/>
                    <a:pt x="13" y="159"/>
                    <a:pt x="8" y="148"/>
                  </a:cubicBezTo>
                  <a:cubicBezTo>
                    <a:pt x="3" y="138"/>
                    <a:pt x="0" y="126"/>
                    <a:pt x="0" y="112"/>
                  </a:cubicBezTo>
                  <a:cubicBezTo>
                    <a:pt x="0" y="97"/>
                    <a:pt x="3" y="85"/>
                    <a:pt x="8" y="74"/>
                  </a:cubicBezTo>
                  <a:cubicBezTo>
                    <a:pt x="13" y="64"/>
                    <a:pt x="20" y="56"/>
                    <a:pt x="29" y="50"/>
                  </a:cubicBezTo>
                  <a:cubicBezTo>
                    <a:pt x="37" y="45"/>
                    <a:pt x="47" y="42"/>
                    <a:pt x="59" y="42"/>
                  </a:cubicBezTo>
                  <a:cubicBezTo>
                    <a:pt x="69" y="42"/>
                    <a:pt x="78" y="44"/>
                    <a:pt x="85" y="49"/>
                  </a:cubicBezTo>
                  <a:close/>
                  <a:moveTo>
                    <a:pt x="51" y="87"/>
                  </a:moveTo>
                  <a:cubicBezTo>
                    <a:pt x="45" y="93"/>
                    <a:pt x="42" y="101"/>
                    <a:pt x="42" y="112"/>
                  </a:cubicBezTo>
                  <a:cubicBezTo>
                    <a:pt x="42" y="122"/>
                    <a:pt x="45" y="130"/>
                    <a:pt x="51" y="136"/>
                  </a:cubicBezTo>
                  <a:cubicBezTo>
                    <a:pt x="56" y="142"/>
                    <a:pt x="63" y="145"/>
                    <a:pt x="72" y="145"/>
                  </a:cubicBezTo>
                  <a:cubicBezTo>
                    <a:pt x="81" y="145"/>
                    <a:pt x="88" y="142"/>
                    <a:pt x="94" y="136"/>
                  </a:cubicBezTo>
                  <a:cubicBezTo>
                    <a:pt x="99" y="130"/>
                    <a:pt x="102" y="122"/>
                    <a:pt x="102" y="112"/>
                  </a:cubicBezTo>
                  <a:cubicBezTo>
                    <a:pt x="102" y="101"/>
                    <a:pt x="99" y="93"/>
                    <a:pt x="94" y="87"/>
                  </a:cubicBezTo>
                  <a:cubicBezTo>
                    <a:pt x="88" y="81"/>
                    <a:pt x="81" y="79"/>
                    <a:pt x="72" y="79"/>
                  </a:cubicBezTo>
                  <a:cubicBezTo>
                    <a:pt x="63" y="79"/>
                    <a:pt x="56" y="81"/>
                    <a:pt x="51" y="87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ACAA99B-CAA6-4D08-BD40-3E59EF19D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" y="-1220"/>
              <a:ext cx="116" cy="120"/>
            </a:xfrm>
            <a:custGeom>
              <a:avLst/>
              <a:gdLst>
                <a:gd name="T0" fmla="*/ 134 w 135"/>
                <a:gd name="T1" fmla="*/ 77 h 139"/>
                <a:gd name="T2" fmla="*/ 40 w 135"/>
                <a:gd name="T3" fmla="*/ 77 h 139"/>
                <a:gd name="T4" fmla="*/ 48 w 135"/>
                <a:gd name="T5" fmla="*/ 99 h 139"/>
                <a:gd name="T6" fmla="*/ 66 w 135"/>
                <a:gd name="T7" fmla="*/ 106 h 139"/>
                <a:gd name="T8" fmla="*/ 81 w 135"/>
                <a:gd name="T9" fmla="*/ 101 h 139"/>
                <a:gd name="T10" fmla="*/ 89 w 135"/>
                <a:gd name="T11" fmla="*/ 89 h 139"/>
                <a:gd name="T12" fmla="*/ 133 w 135"/>
                <a:gd name="T13" fmla="*/ 89 h 139"/>
                <a:gd name="T14" fmla="*/ 122 w 135"/>
                <a:gd name="T15" fmla="*/ 115 h 139"/>
                <a:gd name="T16" fmla="*/ 99 w 135"/>
                <a:gd name="T17" fmla="*/ 133 h 139"/>
                <a:gd name="T18" fmla="*/ 68 w 135"/>
                <a:gd name="T19" fmla="*/ 139 h 139"/>
                <a:gd name="T20" fmla="*/ 33 w 135"/>
                <a:gd name="T21" fmla="*/ 131 h 139"/>
                <a:gd name="T22" fmla="*/ 8 w 135"/>
                <a:gd name="T23" fmla="*/ 106 h 139"/>
                <a:gd name="T24" fmla="*/ 0 w 135"/>
                <a:gd name="T25" fmla="*/ 70 h 139"/>
                <a:gd name="T26" fmla="*/ 8 w 135"/>
                <a:gd name="T27" fmla="*/ 32 h 139"/>
                <a:gd name="T28" fmla="*/ 32 w 135"/>
                <a:gd name="T29" fmla="*/ 8 h 139"/>
                <a:gd name="T30" fmla="*/ 68 w 135"/>
                <a:gd name="T31" fmla="*/ 0 h 139"/>
                <a:gd name="T32" fmla="*/ 103 w 135"/>
                <a:gd name="T33" fmla="*/ 8 h 139"/>
                <a:gd name="T34" fmla="*/ 127 w 135"/>
                <a:gd name="T35" fmla="*/ 32 h 139"/>
                <a:gd name="T36" fmla="*/ 135 w 135"/>
                <a:gd name="T37" fmla="*/ 66 h 139"/>
                <a:gd name="T38" fmla="*/ 134 w 135"/>
                <a:gd name="T39" fmla="*/ 77 h 139"/>
                <a:gd name="T40" fmla="*/ 86 w 135"/>
                <a:gd name="T41" fmla="*/ 40 h 139"/>
                <a:gd name="T42" fmla="*/ 68 w 135"/>
                <a:gd name="T43" fmla="*/ 33 h 139"/>
                <a:gd name="T44" fmla="*/ 49 w 135"/>
                <a:gd name="T45" fmla="*/ 40 h 139"/>
                <a:gd name="T46" fmla="*/ 40 w 135"/>
                <a:gd name="T47" fmla="*/ 60 h 139"/>
                <a:gd name="T48" fmla="*/ 93 w 135"/>
                <a:gd name="T49" fmla="*/ 60 h 139"/>
                <a:gd name="T50" fmla="*/ 86 w 135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39">
                  <a:moveTo>
                    <a:pt x="134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87"/>
                    <a:pt x="43" y="95"/>
                    <a:pt x="48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2" y="106"/>
                    <a:pt x="77" y="104"/>
                    <a:pt x="81" y="101"/>
                  </a:cubicBezTo>
                  <a:cubicBezTo>
                    <a:pt x="85" y="98"/>
                    <a:pt x="88" y="94"/>
                    <a:pt x="89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1" y="99"/>
                    <a:pt x="128" y="107"/>
                    <a:pt x="122" y="115"/>
                  </a:cubicBezTo>
                  <a:cubicBezTo>
                    <a:pt x="116" y="122"/>
                    <a:pt x="108" y="128"/>
                    <a:pt x="99" y="133"/>
                  </a:cubicBezTo>
                  <a:cubicBezTo>
                    <a:pt x="90" y="137"/>
                    <a:pt x="79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2" y="125"/>
                    <a:pt x="14" y="117"/>
                    <a:pt x="8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8" y="32"/>
                  </a:cubicBezTo>
                  <a:cubicBezTo>
                    <a:pt x="14" y="22"/>
                    <a:pt x="22" y="14"/>
                    <a:pt x="32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1" y="0"/>
                    <a:pt x="93" y="3"/>
                    <a:pt x="103" y="8"/>
                  </a:cubicBezTo>
                  <a:cubicBezTo>
                    <a:pt x="114" y="14"/>
                    <a:pt x="121" y="22"/>
                    <a:pt x="127" y="32"/>
                  </a:cubicBezTo>
                  <a:cubicBezTo>
                    <a:pt x="133" y="41"/>
                    <a:pt x="135" y="53"/>
                    <a:pt x="135" y="66"/>
                  </a:cubicBezTo>
                  <a:cubicBezTo>
                    <a:pt x="135" y="69"/>
                    <a:pt x="135" y="73"/>
                    <a:pt x="134" y="77"/>
                  </a:cubicBezTo>
                  <a:close/>
                  <a:moveTo>
                    <a:pt x="86" y="40"/>
                  </a:moveTo>
                  <a:cubicBezTo>
                    <a:pt x="81" y="35"/>
                    <a:pt x="75" y="33"/>
                    <a:pt x="68" y="33"/>
                  </a:cubicBezTo>
                  <a:cubicBezTo>
                    <a:pt x="60" y="33"/>
                    <a:pt x="54" y="35"/>
                    <a:pt x="49" y="40"/>
                  </a:cubicBezTo>
                  <a:cubicBezTo>
                    <a:pt x="44" y="44"/>
                    <a:pt x="41" y="51"/>
                    <a:pt x="4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4" y="51"/>
                    <a:pt x="91" y="44"/>
                    <a:pt x="86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674DE9B-327A-4089-8A50-14894022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6" y="-1269"/>
              <a:ext cx="43" cy="167"/>
            </a:xfrm>
            <a:custGeom>
              <a:avLst/>
              <a:gdLst>
                <a:gd name="T0" fmla="*/ 7 w 50"/>
                <a:gd name="T1" fmla="*/ 6 h 195"/>
                <a:gd name="T2" fmla="*/ 25 w 50"/>
                <a:gd name="T3" fmla="*/ 0 h 195"/>
                <a:gd name="T4" fmla="*/ 43 w 50"/>
                <a:gd name="T5" fmla="*/ 6 h 195"/>
                <a:gd name="T6" fmla="*/ 50 w 50"/>
                <a:gd name="T7" fmla="*/ 22 h 195"/>
                <a:gd name="T8" fmla="*/ 43 w 50"/>
                <a:gd name="T9" fmla="*/ 37 h 195"/>
                <a:gd name="T10" fmla="*/ 25 w 50"/>
                <a:gd name="T11" fmla="*/ 43 h 195"/>
                <a:gd name="T12" fmla="*/ 7 w 50"/>
                <a:gd name="T13" fmla="*/ 37 h 195"/>
                <a:gd name="T14" fmla="*/ 0 w 50"/>
                <a:gd name="T15" fmla="*/ 22 h 195"/>
                <a:gd name="T16" fmla="*/ 7 w 50"/>
                <a:gd name="T17" fmla="*/ 6 h 195"/>
                <a:gd name="T18" fmla="*/ 46 w 50"/>
                <a:gd name="T19" fmla="*/ 60 h 195"/>
                <a:gd name="T20" fmla="*/ 46 w 50"/>
                <a:gd name="T21" fmla="*/ 195 h 195"/>
                <a:gd name="T22" fmla="*/ 4 w 50"/>
                <a:gd name="T23" fmla="*/ 195 h 195"/>
                <a:gd name="T24" fmla="*/ 4 w 50"/>
                <a:gd name="T25" fmla="*/ 60 h 195"/>
                <a:gd name="T26" fmla="*/ 46 w 50"/>
                <a:gd name="T27" fmla="*/ 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95">
                  <a:moveTo>
                    <a:pt x="7" y="6"/>
                  </a:moveTo>
                  <a:cubicBezTo>
                    <a:pt x="12" y="2"/>
                    <a:pt x="18" y="0"/>
                    <a:pt x="25" y="0"/>
                  </a:cubicBezTo>
                  <a:cubicBezTo>
                    <a:pt x="33" y="0"/>
                    <a:pt x="39" y="2"/>
                    <a:pt x="43" y="6"/>
                  </a:cubicBezTo>
                  <a:cubicBezTo>
                    <a:pt x="48" y="10"/>
                    <a:pt x="50" y="15"/>
                    <a:pt x="50" y="22"/>
                  </a:cubicBezTo>
                  <a:cubicBezTo>
                    <a:pt x="50" y="28"/>
                    <a:pt x="48" y="33"/>
                    <a:pt x="43" y="37"/>
                  </a:cubicBezTo>
                  <a:cubicBezTo>
                    <a:pt x="39" y="41"/>
                    <a:pt x="33" y="43"/>
                    <a:pt x="25" y="43"/>
                  </a:cubicBezTo>
                  <a:cubicBezTo>
                    <a:pt x="18" y="43"/>
                    <a:pt x="12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5"/>
                    <a:pt x="3" y="10"/>
                    <a:pt x="7" y="6"/>
                  </a:cubicBezTo>
                  <a:close/>
                  <a:moveTo>
                    <a:pt x="46" y="60"/>
                  </a:moveTo>
                  <a:cubicBezTo>
                    <a:pt x="46" y="195"/>
                    <a:pt x="46" y="195"/>
                    <a:pt x="46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60"/>
                    <a:pt x="4" y="60"/>
                    <a:pt x="4" y="60"/>
                  </a:cubicBezTo>
                  <a:lnTo>
                    <a:pt x="46" y="6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D053949-B7EF-4391-BA95-9A6EBD9FE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6 w 137"/>
                <a:gd name="T7" fmla="*/ 137 h 137"/>
                <a:gd name="T8" fmla="*/ 96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3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54"/>
                    <a:pt x="93" y="47"/>
                    <a:pt x="88" y="42"/>
                  </a:cubicBezTo>
                  <a:cubicBezTo>
                    <a:pt x="84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2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247E39E-6E2F-4A5F-B950-25DD2B45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" y="-1249"/>
              <a:ext cx="96" cy="147"/>
            </a:xfrm>
            <a:custGeom>
              <a:avLst/>
              <a:gdLst>
                <a:gd name="T0" fmla="*/ 96 w 96"/>
                <a:gd name="T1" fmla="*/ 0 h 147"/>
                <a:gd name="T2" fmla="*/ 96 w 96"/>
                <a:gd name="T3" fmla="*/ 29 h 147"/>
                <a:gd name="T4" fmla="*/ 35 w 96"/>
                <a:gd name="T5" fmla="*/ 29 h 147"/>
                <a:gd name="T6" fmla="*/ 35 w 96"/>
                <a:gd name="T7" fmla="*/ 60 h 147"/>
                <a:gd name="T8" fmla="*/ 82 w 96"/>
                <a:gd name="T9" fmla="*/ 60 h 147"/>
                <a:gd name="T10" fmla="*/ 82 w 96"/>
                <a:gd name="T11" fmla="*/ 88 h 147"/>
                <a:gd name="T12" fmla="*/ 35 w 96"/>
                <a:gd name="T13" fmla="*/ 88 h 147"/>
                <a:gd name="T14" fmla="*/ 35 w 96"/>
                <a:gd name="T15" fmla="*/ 147 h 147"/>
                <a:gd name="T16" fmla="*/ 0 w 96"/>
                <a:gd name="T17" fmla="*/ 147 h 147"/>
                <a:gd name="T18" fmla="*/ 0 w 96"/>
                <a:gd name="T19" fmla="*/ 0 h 147"/>
                <a:gd name="T20" fmla="*/ 96 w 96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47">
                  <a:moveTo>
                    <a:pt x="96" y="0"/>
                  </a:moveTo>
                  <a:lnTo>
                    <a:pt x="96" y="29"/>
                  </a:lnTo>
                  <a:lnTo>
                    <a:pt x="35" y="29"/>
                  </a:lnTo>
                  <a:lnTo>
                    <a:pt x="35" y="60"/>
                  </a:lnTo>
                  <a:lnTo>
                    <a:pt x="82" y="60"/>
                  </a:lnTo>
                  <a:lnTo>
                    <a:pt x="82" y="88"/>
                  </a:lnTo>
                  <a:lnTo>
                    <a:pt x="35" y="88"/>
                  </a:lnTo>
                  <a:lnTo>
                    <a:pt x="35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6FA3CD8-7FCC-424B-B4A9-863147C5D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" y="-1220"/>
              <a:ext cx="76" cy="118"/>
            </a:xfrm>
            <a:custGeom>
              <a:avLst/>
              <a:gdLst>
                <a:gd name="T0" fmla="*/ 62 w 88"/>
                <a:gd name="T1" fmla="*/ 8 h 137"/>
                <a:gd name="T2" fmla="*/ 88 w 88"/>
                <a:gd name="T3" fmla="*/ 0 h 137"/>
                <a:gd name="T4" fmla="*/ 88 w 88"/>
                <a:gd name="T5" fmla="*/ 45 h 137"/>
                <a:gd name="T6" fmla="*/ 76 w 88"/>
                <a:gd name="T7" fmla="*/ 45 h 137"/>
                <a:gd name="T8" fmla="*/ 51 w 88"/>
                <a:gd name="T9" fmla="*/ 52 h 137"/>
                <a:gd name="T10" fmla="*/ 42 w 88"/>
                <a:gd name="T11" fmla="*/ 76 h 137"/>
                <a:gd name="T12" fmla="*/ 42 w 88"/>
                <a:gd name="T13" fmla="*/ 137 h 137"/>
                <a:gd name="T14" fmla="*/ 0 w 88"/>
                <a:gd name="T15" fmla="*/ 137 h 137"/>
                <a:gd name="T16" fmla="*/ 0 w 88"/>
                <a:gd name="T17" fmla="*/ 2 h 137"/>
                <a:gd name="T18" fmla="*/ 42 w 88"/>
                <a:gd name="T19" fmla="*/ 2 h 137"/>
                <a:gd name="T20" fmla="*/ 42 w 88"/>
                <a:gd name="T21" fmla="*/ 27 h 137"/>
                <a:gd name="T22" fmla="*/ 62 w 88"/>
                <a:gd name="T23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37">
                  <a:moveTo>
                    <a:pt x="62" y="8"/>
                  </a:moveTo>
                  <a:cubicBezTo>
                    <a:pt x="70" y="3"/>
                    <a:pt x="79" y="0"/>
                    <a:pt x="88" y="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65" y="45"/>
                    <a:pt x="57" y="47"/>
                    <a:pt x="51" y="52"/>
                  </a:cubicBezTo>
                  <a:cubicBezTo>
                    <a:pt x="45" y="56"/>
                    <a:pt x="42" y="64"/>
                    <a:pt x="42" y="76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7" y="19"/>
                    <a:pt x="54" y="12"/>
                    <a:pt x="62" y="8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3C121E0-C2A0-4E35-8C5A-620C2EFBCF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4" y="-1220"/>
              <a:ext cx="123" cy="120"/>
            </a:xfrm>
            <a:custGeom>
              <a:avLst/>
              <a:gdLst>
                <a:gd name="T0" fmla="*/ 85 w 143"/>
                <a:gd name="T1" fmla="*/ 7 h 139"/>
                <a:gd name="T2" fmla="*/ 101 w 143"/>
                <a:gd name="T3" fmla="*/ 26 h 139"/>
                <a:gd name="T4" fmla="*/ 101 w 143"/>
                <a:gd name="T5" fmla="*/ 2 h 139"/>
                <a:gd name="T6" fmla="*/ 143 w 143"/>
                <a:gd name="T7" fmla="*/ 2 h 139"/>
                <a:gd name="T8" fmla="*/ 143 w 143"/>
                <a:gd name="T9" fmla="*/ 137 h 139"/>
                <a:gd name="T10" fmla="*/ 101 w 143"/>
                <a:gd name="T11" fmla="*/ 137 h 139"/>
                <a:gd name="T12" fmla="*/ 101 w 143"/>
                <a:gd name="T13" fmla="*/ 113 h 139"/>
                <a:gd name="T14" fmla="*/ 85 w 143"/>
                <a:gd name="T15" fmla="*/ 132 h 139"/>
                <a:gd name="T16" fmla="*/ 58 w 143"/>
                <a:gd name="T17" fmla="*/ 139 h 139"/>
                <a:gd name="T18" fmla="*/ 28 w 143"/>
                <a:gd name="T19" fmla="*/ 131 h 139"/>
                <a:gd name="T20" fmla="*/ 7 w 143"/>
                <a:gd name="T21" fmla="*/ 106 h 139"/>
                <a:gd name="T22" fmla="*/ 0 w 143"/>
                <a:gd name="T23" fmla="*/ 70 h 139"/>
                <a:gd name="T24" fmla="*/ 7 w 143"/>
                <a:gd name="T25" fmla="*/ 32 h 139"/>
                <a:gd name="T26" fmla="*/ 28 w 143"/>
                <a:gd name="T27" fmla="*/ 8 h 139"/>
                <a:gd name="T28" fmla="*/ 58 w 143"/>
                <a:gd name="T29" fmla="*/ 0 h 139"/>
                <a:gd name="T30" fmla="*/ 85 w 143"/>
                <a:gd name="T31" fmla="*/ 7 h 139"/>
                <a:gd name="T32" fmla="*/ 50 w 143"/>
                <a:gd name="T33" fmla="*/ 45 h 139"/>
                <a:gd name="T34" fmla="*/ 42 w 143"/>
                <a:gd name="T35" fmla="*/ 70 h 139"/>
                <a:gd name="T36" fmla="*/ 50 w 143"/>
                <a:gd name="T37" fmla="*/ 94 h 139"/>
                <a:gd name="T38" fmla="*/ 71 w 143"/>
                <a:gd name="T39" fmla="*/ 103 h 139"/>
                <a:gd name="T40" fmla="*/ 93 w 143"/>
                <a:gd name="T41" fmla="*/ 94 h 139"/>
                <a:gd name="T42" fmla="*/ 101 w 143"/>
                <a:gd name="T43" fmla="*/ 70 h 139"/>
                <a:gd name="T44" fmla="*/ 93 w 143"/>
                <a:gd name="T45" fmla="*/ 45 h 139"/>
                <a:gd name="T46" fmla="*/ 71 w 143"/>
                <a:gd name="T47" fmla="*/ 37 h 139"/>
                <a:gd name="T48" fmla="*/ 50 w 143"/>
                <a:gd name="T4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39">
                  <a:moveTo>
                    <a:pt x="85" y="7"/>
                  </a:moveTo>
                  <a:cubicBezTo>
                    <a:pt x="92" y="12"/>
                    <a:pt x="98" y="18"/>
                    <a:pt x="101" y="26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98" y="121"/>
                    <a:pt x="92" y="127"/>
                    <a:pt x="85" y="132"/>
                  </a:cubicBezTo>
                  <a:cubicBezTo>
                    <a:pt x="77" y="137"/>
                    <a:pt x="68" y="139"/>
                    <a:pt x="58" y="139"/>
                  </a:cubicBezTo>
                  <a:cubicBezTo>
                    <a:pt x="47" y="139"/>
                    <a:pt x="37" y="136"/>
                    <a:pt x="28" y="131"/>
                  </a:cubicBezTo>
                  <a:cubicBezTo>
                    <a:pt x="19" y="125"/>
                    <a:pt x="12" y="117"/>
                    <a:pt x="7" y="106"/>
                  </a:cubicBezTo>
                  <a:cubicBezTo>
                    <a:pt x="2" y="96"/>
                    <a:pt x="0" y="84"/>
                    <a:pt x="0" y="70"/>
                  </a:cubicBezTo>
                  <a:cubicBezTo>
                    <a:pt x="0" y="55"/>
                    <a:pt x="2" y="43"/>
                    <a:pt x="7" y="32"/>
                  </a:cubicBezTo>
                  <a:cubicBezTo>
                    <a:pt x="12" y="22"/>
                    <a:pt x="19" y="14"/>
                    <a:pt x="28" y="8"/>
                  </a:cubicBezTo>
                  <a:cubicBezTo>
                    <a:pt x="37" y="3"/>
                    <a:pt x="47" y="0"/>
                    <a:pt x="58" y="0"/>
                  </a:cubicBezTo>
                  <a:cubicBezTo>
                    <a:pt x="68" y="0"/>
                    <a:pt x="77" y="2"/>
                    <a:pt x="85" y="7"/>
                  </a:cubicBezTo>
                  <a:close/>
                  <a:moveTo>
                    <a:pt x="50" y="45"/>
                  </a:moveTo>
                  <a:cubicBezTo>
                    <a:pt x="45" y="51"/>
                    <a:pt x="42" y="59"/>
                    <a:pt x="42" y="70"/>
                  </a:cubicBezTo>
                  <a:cubicBezTo>
                    <a:pt x="42" y="80"/>
                    <a:pt x="45" y="88"/>
                    <a:pt x="50" y="94"/>
                  </a:cubicBezTo>
                  <a:cubicBezTo>
                    <a:pt x="55" y="100"/>
                    <a:pt x="63" y="103"/>
                    <a:pt x="71" y="103"/>
                  </a:cubicBezTo>
                  <a:cubicBezTo>
                    <a:pt x="80" y="103"/>
                    <a:pt x="87" y="100"/>
                    <a:pt x="93" y="94"/>
                  </a:cubicBezTo>
                  <a:cubicBezTo>
                    <a:pt x="99" y="88"/>
                    <a:pt x="101" y="80"/>
                    <a:pt x="101" y="70"/>
                  </a:cubicBezTo>
                  <a:cubicBezTo>
                    <a:pt x="101" y="59"/>
                    <a:pt x="99" y="51"/>
                    <a:pt x="93" y="45"/>
                  </a:cubicBezTo>
                  <a:cubicBezTo>
                    <a:pt x="87" y="39"/>
                    <a:pt x="80" y="37"/>
                    <a:pt x="71" y="37"/>
                  </a:cubicBezTo>
                  <a:cubicBezTo>
                    <a:pt x="63" y="37"/>
                    <a:pt x="55" y="39"/>
                    <a:pt x="50" y="4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415682C-10AE-48F2-AF4A-59C7DAA71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5" y="-1220"/>
              <a:ext cx="118" cy="118"/>
            </a:xfrm>
            <a:custGeom>
              <a:avLst/>
              <a:gdLst>
                <a:gd name="T0" fmla="*/ 123 w 137"/>
                <a:gd name="T1" fmla="*/ 16 h 137"/>
                <a:gd name="T2" fmla="*/ 137 w 137"/>
                <a:gd name="T3" fmla="*/ 59 h 137"/>
                <a:gd name="T4" fmla="*/ 137 w 137"/>
                <a:gd name="T5" fmla="*/ 137 h 137"/>
                <a:gd name="T6" fmla="*/ 95 w 137"/>
                <a:gd name="T7" fmla="*/ 137 h 137"/>
                <a:gd name="T8" fmla="*/ 95 w 137"/>
                <a:gd name="T9" fmla="*/ 63 h 137"/>
                <a:gd name="T10" fmla="*/ 88 w 137"/>
                <a:gd name="T11" fmla="*/ 42 h 137"/>
                <a:gd name="T12" fmla="*/ 69 w 137"/>
                <a:gd name="T13" fmla="*/ 35 h 137"/>
                <a:gd name="T14" fmla="*/ 49 w 137"/>
                <a:gd name="T15" fmla="*/ 43 h 137"/>
                <a:gd name="T16" fmla="*/ 42 w 137"/>
                <a:gd name="T17" fmla="*/ 65 h 137"/>
                <a:gd name="T18" fmla="*/ 42 w 137"/>
                <a:gd name="T19" fmla="*/ 137 h 137"/>
                <a:gd name="T20" fmla="*/ 0 w 137"/>
                <a:gd name="T21" fmla="*/ 137 h 137"/>
                <a:gd name="T22" fmla="*/ 0 w 137"/>
                <a:gd name="T23" fmla="*/ 2 h 137"/>
                <a:gd name="T24" fmla="*/ 42 w 137"/>
                <a:gd name="T25" fmla="*/ 2 h 137"/>
                <a:gd name="T26" fmla="*/ 42 w 137"/>
                <a:gd name="T27" fmla="*/ 27 h 137"/>
                <a:gd name="T28" fmla="*/ 59 w 137"/>
                <a:gd name="T29" fmla="*/ 7 h 137"/>
                <a:gd name="T30" fmla="*/ 86 w 137"/>
                <a:gd name="T31" fmla="*/ 0 h 137"/>
                <a:gd name="T32" fmla="*/ 123 w 137"/>
                <a:gd name="T33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7">
                  <a:moveTo>
                    <a:pt x="123" y="16"/>
                  </a:moveTo>
                  <a:cubicBezTo>
                    <a:pt x="132" y="26"/>
                    <a:pt x="137" y="40"/>
                    <a:pt x="137" y="59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4"/>
                    <a:pt x="93" y="47"/>
                    <a:pt x="88" y="42"/>
                  </a:cubicBezTo>
                  <a:cubicBezTo>
                    <a:pt x="83" y="37"/>
                    <a:pt x="77" y="35"/>
                    <a:pt x="69" y="35"/>
                  </a:cubicBezTo>
                  <a:cubicBezTo>
                    <a:pt x="61" y="35"/>
                    <a:pt x="54" y="37"/>
                    <a:pt x="49" y="43"/>
                  </a:cubicBezTo>
                  <a:cubicBezTo>
                    <a:pt x="44" y="48"/>
                    <a:pt x="42" y="56"/>
                    <a:pt x="42" y="65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6" y="18"/>
                    <a:pt x="51" y="12"/>
                    <a:pt x="59" y="7"/>
                  </a:cubicBezTo>
                  <a:cubicBezTo>
                    <a:pt x="67" y="3"/>
                    <a:pt x="76" y="0"/>
                    <a:pt x="86" y="0"/>
                  </a:cubicBezTo>
                  <a:cubicBezTo>
                    <a:pt x="102" y="0"/>
                    <a:pt x="114" y="5"/>
                    <a:pt x="123" y="16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3B75B6EE-4BD3-435C-A9D7-82B0F0F7B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-1220"/>
              <a:ext cx="117" cy="120"/>
            </a:xfrm>
            <a:custGeom>
              <a:avLst/>
              <a:gdLst>
                <a:gd name="T0" fmla="*/ 112 w 135"/>
                <a:gd name="T1" fmla="*/ 15 h 139"/>
                <a:gd name="T2" fmla="*/ 135 w 135"/>
                <a:gd name="T3" fmla="*/ 54 h 139"/>
                <a:gd name="T4" fmla="*/ 91 w 135"/>
                <a:gd name="T5" fmla="*/ 54 h 139"/>
                <a:gd name="T6" fmla="*/ 83 w 135"/>
                <a:gd name="T7" fmla="*/ 41 h 139"/>
                <a:gd name="T8" fmla="*/ 67 w 135"/>
                <a:gd name="T9" fmla="*/ 36 h 139"/>
                <a:gd name="T10" fmla="*/ 49 w 135"/>
                <a:gd name="T11" fmla="*/ 44 h 139"/>
                <a:gd name="T12" fmla="*/ 42 w 135"/>
                <a:gd name="T13" fmla="*/ 70 h 139"/>
                <a:gd name="T14" fmla="*/ 49 w 135"/>
                <a:gd name="T15" fmla="*/ 95 h 139"/>
                <a:gd name="T16" fmla="*/ 67 w 135"/>
                <a:gd name="T17" fmla="*/ 103 h 139"/>
                <a:gd name="T18" fmla="*/ 83 w 135"/>
                <a:gd name="T19" fmla="*/ 98 h 139"/>
                <a:gd name="T20" fmla="*/ 91 w 135"/>
                <a:gd name="T21" fmla="*/ 85 h 139"/>
                <a:gd name="T22" fmla="*/ 135 w 135"/>
                <a:gd name="T23" fmla="*/ 85 h 139"/>
                <a:gd name="T24" fmla="*/ 112 w 135"/>
                <a:gd name="T25" fmla="*/ 125 h 139"/>
                <a:gd name="T26" fmla="*/ 68 w 135"/>
                <a:gd name="T27" fmla="*/ 139 h 139"/>
                <a:gd name="T28" fmla="*/ 33 w 135"/>
                <a:gd name="T29" fmla="*/ 131 h 139"/>
                <a:gd name="T30" fmla="*/ 9 w 135"/>
                <a:gd name="T31" fmla="*/ 106 h 139"/>
                <a:gd name="T32" fmla="*/ 0 w 135"/>
                <a:gd name="T33" fmla="*/ 70 h 139"/>
                <a:gd name="T34" fmla="*/ 9 w 135"/>
                <a:gd name="T35" fmla="*/ 32 h 139"/>
                <a:gd name="T36" fmla="*/ 33 w 135"/>
                <a:gd name="T37" fmla="*/ 8 h 139"/>
                <a:gd name="T38" fmla="*/ 68 w 135"/>
                <a:gd name="T39" fmla="*/ 0 h 139"/>
                <a:gd name="T40" fmla="*/ 112 w 135"/>
                <a:gd name="T4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39">
                  <a:moveTo>
                    <a:pt x="112" y="15"/>
                  </a:moveTo>
                  <a:cubicBezTo>
                    <a:pt x="124" y="24"/>
                    <a:pt x="132" y="37"/>
                    <a:pt x="135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9" y="48"/>
                    <a:pt x="87" y="44"/>
                    <a:pt x="83" y="41"/>
                  </a:cubicBezTo>
                  <a:cubicBezTo>
                    <a:pt x="79" y="37"/>
                    <a:pt x="74" y="36"/>
                    <a:pt x="67" y="36"/>
                  </a:cubicBezTo>
                  <a:cubicBezTo>
                    <a:pt x="60" y="36"/>
                    <a:pt x="54" y="39"/>
                    <a:pt x="49" y="44"/>
                  </a:cubicBezTo>
                  <a:cubicBezTo>
                    <a:pt x="45" y="50"/>
                    <a:pt x="42" y="59"/>
                    <a:pt x="42" y="70"/>
                  </a:cubicBezTo>
                  <a:cubicBezTo>
                    <a:pt x="42" y="81"/>
                    <a:pt x="45" y="89"/>
                    <a:pt x="49" y="95"/>
                  </a:cubicBezTo>
                  <a:cubicBezTo>
                    <a:pt x="54" y="100"/>
                    <a:pt x="60" y="103"/>
                    <a:pt x="67" y="103"/>
                  </a:cubicBezTo>
                  <a:cubicBezTo>
                    <a:pt x="74" y="103"/>
                    <a:pt x="79" y="102"/>
                    <a:pt x="83" y="98"/>
                  </a:cubicBezTo>
                  <a:cubicBezTo>
                    <a:pt x="87" y="95"/>
                    <a:pt x="89" y="91"/>
                    <a:pt x="91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2" y="102"/>
                    <a:pt x="124" y="115"/>
                    <a:pt x="112" y="125"/>
                  </a:cubicBezTo>
                  <a:cubicBezTo>
                    <a:pt x="101" y="134"/>
                    <a:pt x="86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6" y="0"/>
                    <a:pt x="101" y="5"/>
                    <a:pt x="112" y="15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1398116F-BD76-4428-A387-9F33D0DD4D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7" y="-1220"/>
              <a:ext cx="117" cy="120"/>
            </a:xfrm>
            <a:custGeom>
              <a:avLst/>
              <a:gdLst>
                <a:gd name="T0" fmla="*/ 135 w 136"/>
                <a:gd name="T1" fmla="*/ 77 h 139"/>
                <a:gd name="T2" fmla="*/ 41 w 136"/>
                <a:gd name="T3" fmla="*/ 77 h 139"/>
                <a:gd name="T4" fmla="*/ 49 w 136"/>
                <a:gd name="T5" fmla="*/ 99 h 139"/>
                <a:gd name="T6" fmla="*/ 66 w 136"/>
                <a:gd name="T7" fmla="*/ 106 h 139"/>
                <a:gd name="T8" fmla="*/ 82 w 136"/>
                <a:gd name="T9" fmla="*/ 101 h 139"/>
                <a:gd name="T10" fmla="*/ 90 w 136"/>
                <a:gd name="T11" fmla="*/ 89 h 139"/>
                <a:gd name="T12" fmla="*/ 134 w 136"/>
                <a:gd name="T13" fmla="*/ 89 h 139"/>
                <a:gd name="T14" fmla="*/ 122 w 136"/>
                <a:gd name="T15" fmla="*/ 115 h 139"/>
                <a:gd name="T16" fmla="*/ 99 w 136"/>
                <a:gd name="T17" fmla="*/ 133 h 139"/>
                <a:gd name="T18" fmla="*/ 68 w 136"/>
                <a:gd name="T19" fmla="*/ 139 h 139"/>
                <a:gd name="T20" fmla="*/ 33 w 136"/>
                <a:gd name="T21" fmla="*/ 131 h 139"/>
                <a:gd name="T22" fmla="*/ 9 w 136"/>
                <a:gd name="T23" fmla="*/ 106 h 139"/>
                <a:gd name="T24" fmla="*/ 0 w 136"/>
                <a:gd name="T25" fmla="*/ 70 h 139"/>
                <a:gd name="T26" fmla="*/ 9 w 136"/>
                <a:gd name="T27" fmla="*/ 32 h 139"/>
                <a:gd name="T28" fmla="*/ 33 w 136"/>
                <a:gd name="T29" fmla="*/ 8 h 139"/>
                <a:gd name="T30" fmla="*/ 68 w 136"/>
                <a:gd name="T31" fmla="*/ 0 h 139"/>
                <a:gd name="T32" fmla="*/ 104 w 136"/>
                <a:gd name="T33" fmla="*/ 8 h 139"/>
                <a:gd name="T34" fmla="*/ 128 w 136"/>
                <a:gd name="T35" fmla="*/ 32 h 139"/>
                <a:gd name="T36" fmla="*/ 136 w 136"/>
                <a:gd name="T37" fmla="*/ 66 h 139"/>
                <a:gd name="T38" fmla="*/ 135 w 136"/>
                <a:gd name="T39" fmla="*/ 77 h 139"/>
                <a:gd name="T40" fmla="*/ 87 w 136"/>
                <a:gd name="T41" fmla="*/ 40 h 139"/>
                <a:gd name="T42" fmla="*/ 68 w 136"/>
                <a:gd name="T43" fmla="*/ 33 h 139"/>
                <a:gd name="T44" fmla="*/ 49 w 136"/>
                <a:gd name="T45" fmla="*/ 40 h 139"/>
                <a:gd name="T46" fmla="*/ 41 w 136"/>
                <a:gd name="T47" fmla="*/ 60 h 139"/>
                <a:gd name="T48" fmla="*/ 94 w 136"/>
                <a:gd name="T49" fmla="*/ 60 h 139"/>
                <a:gd name="T50" fmla="*/ 87 w 136"/>
                <a:gd name="T51" fmla="*/ 4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39">
                  <a:moveTo>
                    <a:pt x="135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1" y="87"/>
                    <a:pt x="44" y="95"/>
                    <a:pt x="49" y="99"/>
                  </a:cubicBezTo>
                  <a:cubicBezTo>
                    <a:pt x="53" y="104"/>
                    <a:pt x="59" y="106"/>
                    <a:pt x="66" y="106"/>
                  </a:cubicBezTo>
                  <a:cubicBezTo>
                    <a:pt x="73" y="106"/>
                    <a:pt x="78" y="104"/>
                    <a:pt x="82" y="101"/>
                  </a:cubicBezTo>
                  <a:cubicBezTo>
                    <a:pt x="86" y="98"/>
                    <a:pt x="89" y="94"/>
                    <a:pt x="90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2" y="99"/>
                    <a:pt x="128" y="107"/>
                    <a:pt x="122" y="115"/>
                  </a:cubicBezTo>
                  <a:cubicBezTo>
                    <a:pt x="116" y="122"/>
                    <a:pt x="109" y="128"/>
                    <a:pt x="99" y="133"/>
                  </a:cubicBezTo>
                  <a:cubicBezTo>
                    <a:pt x="90" y="137"/>
                    <a:pt x="80" y="139"/>
                    <a:pt x="68" y="139"/>
                  </a:cubicBezTo>
                  <a:cubicBezTo>
                    <a:pt x="55" y="139"/>
                    <a:pt x="43" y="136"/>
                    <a:pt x="33" y="131"/>
                  </a:cubicBezTo>
                  <a:cubicBezTo>
                    <a:pt x="23" y="125"/>
                    <a:pt x="15" y="117"/>
                    <a:pt x="9" y="106"/>
                  </a:cubicBezTo>
                  <a:cubicBezTo>
                    <a:pt x="3" y="96"/>
                    <a:pt x="0" y="84"/>
                    <a:pt x="0" y="70"/>
                  </a:cubicBezTo>
                  <a:cubicBezTo>
                    <a:pt x="0" y="55"/>
                    <a:pt x="3" y="43"/>
                    <a:pt x="9" y="32"/>
                  </a:cubicBezTo>
                  <a:cubicBezTo>
                    <a:pt x="15" y="22"/>
                    <a:pt x="23" y="14"/>
                    <a:pt x="33" y="8"/>
                  </a:cubicBezTo>
                  <a:cubicBezTo>
                    <a:pt x="43" y="3"/>
                    <a:pt x="55" y="0"/>
                    <a:pt x="68" y="0"/>
                  </a:cubicBezTo>
                  <a:cubicBezTo>
                    <a:pt x="82" y="0"/>
                    <a:pt x="94" y="3"/>
                    <a:pt x="104" y="8"/>
                  </a:cubicBezTo>
                  <a:cubicBezTo>
                    <a:pt x="114" y="14"/>
                    <a:pt x="122" y="22"/>
                    <a:pt x="128" y="32"/>
                  </a:cubicBezTo>
                  <a:cubicBezTo>
                    <a:pt x="133" y="41"/>
                    <a:pt x="136" y="53"/>
                    <a:pt x="136" y="66"/>
                  </a:cubicBezTo>
                  <a:cubicBezTo>
                    <a:pt x="136" y="69"/>
                    <a:pt x="136" y="73"/>
                    <a:pt x="135" y="77"/>
                  </a:cubicBezTo>
                  <a:close/>
                  <a:moveTo>
                    <a:pt x="87" y="40"/>
                  </a:moveTo>
                  <a:cubicBezTo>
                    <a:pt x="82" y="35"/>
                    <a:pt x="76" y="33"/>
                    <a:pt x="68" y="33"/>
                  </a:cubicBezTo>
                  <a:cubicBezTo>
                    <a:pt x="61" y="33"/>
                    <a:pt x="55" y="35"/>
                    <a:pt x="49" y="40"/>
                  </a:cubicBezTo>
                  <a:cubicBezTo>
                    <a:pt x="44" y="44"/>
                    <a:pt x="42" y="51"/>
                    <a:pt x="41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1"/>
                    <a:pt x="92" y="44"/>
                    <a:pt x="87" y="40"/>
                  </a:cubicBezTo>
                  <a:close/>
                </a:path>
              </a:pathLst>
            </a:custGeom>
            <a:solidFill>
              <a:srgbClr val="122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727E35E6-34FB-4E21-AADD-CAF03D5D66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826" y="597680"/>
            <a:ext cx="1485574" cy="285836"/>
          </a:xfrm>
        </p:spPr>
        <p:txBody>
          <a:bodyPr anchor="ctr">
            <a:normAutofit/>
          </a:bodyPr>
          <a:lstStyle>
            <a:lvl1pPr algn="l">
              <a:defRPr sz="1400">
                <a:solidFill>
                  <a:schemeClr val="tx2"/>
                </a:solidFill>
                <a:latin typeface="Zilla Slab Light" pitchFamily="2" charset="0"/>
                <a:ea typeface="Zilla Slab Light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7A8D4861-A0FA-4E6B-AD5F-D532DA452AB1}"/>
              </a:ext>
            </a:extLst>
          </p:cNvPr>
          <p:cNvSpPr/>
          <p:nvPr userDrawn="1"/>
        </p:nvSpPr>
        <p:spPr>
          <a:xfrm>
            <a:off x="0" y="-172"/>
            <a:ext cx="7413389" cy="5875038"/>
          </a:xfrm>
          <a:custGeom>
            <a:avLst/>
            <a:gdLst>
              <a:gd name="connsiteX0" fmla="*/ 6605146 w 7413389"/>
              <a:gd name="connsiteY0" fmla="*/ 0 h 5875038"/>
              <a:gd name="connsiteX1" fmla="*/ 7097509 w 7413389"/>
              <a:gd name="connsiteY1" fmla="*/ 0 h 5875038"/>
              <a:gd name="connsiteX2" fmla="*/ 7111259 w 7413389"/>
              <a:gd name="connsiteY2" fmla="*/ 32382 h 5875038"/>
              <a:gd name="connsiteX3" fmla="*/ 6977546 w 7413389"/>
              <a:gd name="connsiteY3" fmla="*/ 3483834 h 5875038"/>
              <a:gd name="connsiteX4" fmla="*/ 1268707 w 7413389"/>
              <a:gd name="connsiteY4" fmla="*/ 5439195 h 5875038"/>
              <a:gd name="connsiteX5" fmla="*/ 271310 w 7413389"/>
              <a:gd name="connsiteY5" fmla="*/ 4762399 h 5875038"/>
              <a:gd name="connsiteX6" fmla="*/ 0 w 7413389"/>
              <a:gd name="connsiteY6" fmla="*/ 4491476 h 5875038"/>
              <a:gd name="connsiteX7" fmla="*/ 0 w 7413389"/>
              <a:gd name="connsiteY7" fmla="*/ 3760776 h 5875038"/>
              <a:gd name="connsiteX8" fmla="*/ 70448 w 7413389"/>
              <a:gd name="connsiteY8" fmla="*/ 3866893 h 5875038"/>
              <a:gd name="connsiteX9" fmla="*/ 1467379 w 7413389"/>
              <a:gd name="connsiteY9" fmla="*/ 5033528 h 5875038"/>
              <a:gd name="connsiteX10" fmla="*/ 6571879 w 7413389"/>
              <a:gd name="connsiteY10" fmla="*/ 3285162 h 5875038"/>
              <a:gd name="connsiteX11" fmla="*/ 6619854 w 7413389"/>
              <a:gd name="connsiteY11" fmla="*/ 30499 h 5875038"/>
              <a:gd name="connsiteX12" fmla="*/ 6605146 w 7413389"/>
              <a:gd name="connsiteY12" fmla="*/ 0 h 58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3389" h="5875038">
                <a:moveTo>
                  <a:pt x="6605146" y="0"/>
                </a:moveTo>
                <a:lnTo>
                  <a:pt x="7097509" y="0"/>
                </a:lnTo>
                <a:lnTo>
                  <a:pt x="7111259" y="32382"/>
                </a:lnTo>
                <a:cubicBezTo>
                  <a:pt x="7539221" y="1111103"/>
                  <a:pt x="7528184" y="2359491"/>
                  <a:pt x="6977546" y="3483834"/>
                </a:cubicBezTo>
                <a:cubicBezTo>
                  <a:pt x="5941052" y="5600244"/>
                  <a:pt x="3385117" y="6475689"/>
                  <a:pt x="1268707" y="5439195"/>
                </a:cubicBezTo>
                <a:cubicBezTo>
                  <a:pt x="896682" y="5256999"/>
                  <a:pt x="563001" y="5027854"/>
                  <a:pt x="271310" y="4762399"/>
                </a:cubicBezTo>
                <a:lnTo>
                  <a:pt x="0" y="4491476"/>
                </a:lnTo>
                <a:lnTo>
                  <a:pt x="0" y="3760776"/>
                </a:lnTo>
                <a:lnTo>
                  <a:pt x="70448" y="3866893"/>
                </a:lnTo>
                <a:cubicBezTo>
                  <a:pt x="423302" y="4347886"/>
                  <a:pt x="894494" y="4752963"/>
                  <a:pt x="1467379" y="5033528"/>
                </a:cubicBezTo>
                <a:cubicBezTo>
                  <a:pt x="3359745" y="5960299"/>
                  <a:pt x="5645109" y="5177529"/>
                  <a:pt x="6571879" y="3285162"/>
                </a:cubicBezTo>
                <a:cubicBezTo>
                  <a:pt x="7093188" y="2220706"/>
                  <a:pt x="7073587" y="1031903"/>
                  <a:pt x="6619854" y="30499"/>
                </a:cubicBezTo>
                <a:lnTo>
                  <a:pt x="6605146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BB3E7-6AF9-49A7-95B8-09D6BB588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093" y="1930201"/>
            <a:ext cx="2394364" cy="1325563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fr-FR" dirty="0"/>
              <a:t>style du titre</a:t>
            </a:r>
          </a:p>
        </p:txBody>
      </p:sp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5DC47953-FD28-4A7B-9A36-F39EE6C3E77F}"/>
              </a:ext>
            </a:extLst>
          </p:cNvPr>
          <p:cNvSpPr/>
          <p:nvPr userDrawn="1"/>
        </p:nvSpPr>
        <p:spPr>
          <a:xfrm rot="1891378">
            <a:off x="3701039" y="-1220894"/>
            <a:ext cx="11235382" cy="11235382"/>
          </a:xfrm>
          <a:prstGeom prst="donut">
            <a:avLst>
              <a:gd name="adj" fmla="val 15851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bg2">
                  <a:alpha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BE72BFD-7D5F-4AC9-8F99-78FB4741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4176" y="2418723"/>
            <a:ext cx="4718434" cy="426782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1800"/>
              </a:spcBef>
              <a:tabLst>
                <a:tab pos="4300538" algn="r"/>
              </a:tabLst>
              <a:defRPr sz="1400">
                <a:solidFill>
                  <a:schemeClr val="tx2"/>
                </a:solidFill>
                <a:latin typeface="+mj-lt"/>
              </a:defRPr>
            </a:lvl2pPr>
            <a:lvl3pPr>
              <a:tabLst>
                <a:tab pos="4300538" algn="r"/>
              </a:tabLst>
              <a:defRPr sz="1200">
                <a:solidFill>
                  <a:schemeClr val="tx2"/>
                </a:solidFill>
                <a:latin typeface="+mj-lt"/>
              </a:defRPr>
            </a:lvl3pPr>
            <a:lvl4pPr>
              <a:tabLst>
                <a:tab pos="4300538" algn="r"/>
              </a:tabLst>
              <a:defRPr sz="1100">
                <a:solidFill>
                  <a:schemeClr val="tx2"/>
                </a:solidFill>
                <a:latin typeface="+mj-lt"/>
              </a:defRPr>
            </a:lvl4pPr>
            <a:lvl5pPr>
              <a:tabLst>
                <a:tab pos="4300538" algn="r"/>
              </a:tabLst>
              <a:defRPr sz="1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2BF458C0-5242-4907-AA9F-F513029AF068}"/>
              </a:ext>
            </a:extLst>
          </p:cNvPr>
          <p:cNvSpPr/>
          <p:nvPr userDrawn="1"/>
        </p:nvSpPr>
        <p:spPr>
          <a:xfrm>
            <a:off x="3700242" y="-2"/>
            <a:ext cx="8491759" cy="6858000"/>
          </a:xfrm>
          <a:custGeom>
            <a:avLst/>
            <a:gdLst>
              <a:gd name="connsiteX0" fmla="*/ 2151622 w 8491759"/>
              <a:gd name="connsiteY0" fmla="*/ 0 h 6858000"/>
              <a:gd name="connsiteX1" fmla="*/ 8491759 w 8491759"/>
              <a:gd name="connsiteY1" fmla="*/ 0 h 6858000"/>
              <a:gd name="connsiteX2" fmla="*/ 8491759 w 8491759"/>
              <a:gd name="connsiteY2" fmla="*/ 1878055 h 6858000"/>
              <a:gd name="connsiteX3" fmla="*/ 8378721 w 8491759"/>
              <a:gd name="connsiteY3" fmla="*/ 1755232 h 6858000"/>
              <a:gd name="connsiteX4" fmla="*/ 7624506 w 8491759"/>
              <a:gd name="connsiteY4" fmla="*/ 1150930 h 6858000"/>
              <a:gd name="connsiteX5" fmla="*/ 5638173 w 8491759"/>
              <a:gd name="connsiteY5" fmla="*/ 584229 h 6858000"/>
              <a:gd name="connsiteX6" fmla="*/ 2347907 w 8491759"/>
              <a:gd name="connsiteY6" fmla="*/ 2415493 h 6858000"/>
              <a:gd name="connsiteX7" fmla="*/ 2609659 w 8491759"/>
              <a:gd name="connsiteY7" fmla="*/ 6803898 h 6858000"/>
              <a:gd name="connsiteX8" fmla="*/ 2654709 w 8491759"/>
              <a:gd name="connsiteY8" fmla="*/ 6858000 h 6858000"/>
              <a:gd name="connsiteX9" fmla="*/ 557704 w 8491759"/>
              <a:gd name="connsiteY9" fmla="*/ 6858000 h 6858000"/>
              <a:gd name="connsiteX10" fmla="*/ 505549 w 8491759"/>
              <a:gd name="connsiteY10" fmla="*/ 6750178 h 6858000"/>
              <a:gd name="connsiteX11" fmla="*/ 829796 w 8491759"/>
              <a:gd name="connsiteY11" fmla="*/ 1484356 h 6858000"/>
              <a:gd name="connsiteX12" fmla="*/ 2130265 w 8491759"/>
              <a:gd name="connsiteY12" fmla="*/ 16069 h 6858000"/>
              <a:gd name="connsiteX13" fmla="*/ 2151622 w 849175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91759" h="6858000">
                <a:moveTo>
                  <a:pt x="2151622" y="0"/>
                </a:moveTo>
                <a:lnTo>
                  <a:pt x="8491759" y="0"/>
                </a:lnTo>
                <a:lnTo>
                  <a:pt x="8491759" y="1878055"/>
                </a:lnTo>
                <a:lnTo>
                  <a:pt x="8378721" y="1755232"/>
                </a:lnTo>
                <a:cubicBezTo>
                  <a:pt x="8158696" y="1527775"/>
                  <a:pt x="7906739" y="1324038"/>
                  <a:pt x="7624506" y="1150930"/>
                </a:cubicBezTo>
                <a:cubicBezTo>
                  <a:pt x="7003593" y="770091"/>
                  <a:pt x="6316967" y="587067"/>
                  <a:pt x="5638173" y="584229"/>
                </a:cubicBezTo>
                <a:cubicBezTo>
                  <a:pt x="4342294" y="578813"/>
                  <a:pt x="3074962" y="1230114"/>
                  <a:pt x="2347907" y="2415493"/>
                </a:cubicBezTo>
                <a:cubicBezTo>
                  <a:pt x="1482366" y="3826658"/>
                  <a:pt x="1638588" y="5577254"/>
                  <a:pt x="2609659" y="6803898"/>
                </a:cubicBezTo>
                <a:lnTo>
                  <a:pt x="2654709" y="6858000"/>
                </a:lnTo>
                <a:lnTo>
                  <a:pt x="557704" y="6858000"/>
                </a:lnTo>
                <a:lnTo>
                  <a:pt x="505549" y="6750178"/>
                </a:lnTo>
                <a:cubicBezTo>
                  <a:pt x="-240423" y="5108327"/>
                  <a:pt x="-184045" y="3137306"/>
                  <a:pt x="829796" y="1484356"/>
                </a:cubicBezTo>
                <a:cubicBezTo>
                  <a:pt x="1184641" y="905823"/>
                  <a:pt x="1627381" y="414177"/>
                  <a:pt x="2130265" y="16069"/>
                </a:cubicBezTo>
                <a:lnTo>
                  <a:pt x="2151622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bg2">
                  <a:alpha val="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75583C0-CAC1-4BA6-806B-FB09F894F0E4}"/>
              </a:ext>
            </a:extLst>
          </p:cNvPr>
          <p:cNvGrpSpPr/>
          <p:nvPr userDrawn="1"/>
        </p:nvGrpSpPr>
        <p:grpSpPr>
          <a:xfrm>
            <a:off x="10662292" y="0"/>
            <a:ext cx="1529707" cy="2027583"/>
            <a:chOff x="10172700" y="0"/>
            <a:chExt cx="2019300" cy="26765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0AA66F-F267-4468-9A93-EAB297EAACB1}"/>
                </a:ext>
              </a:extLst>
            </p:cNvPr>
            <p:cNvSpPr/>
            <p:nvPr userDrawn="1"/>
          </p:nvSpPr>
          <p:spPr>
            <a:xfrm>
              <a:off x="10172700" y="0"/>
              <a:ext cx="2019300" cy="267652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ED42BAB-0E43-4DCC-9DA9-6F1AD2BC2B45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0556731" y="1416870"/>
              <a:ext cx="1347138" cy="804749"/>
              <a:chOff x="-1309" y="-2649"/>
              <a:chExt cx="2593" cy="1549"/>
            </a:xfrm>
            <a:solidFill>
              <a:schemeClr val="bg1"/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603FE6B1-7C06-4C2E-ADA3-497132728C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1309" y="-2649"/>
                <a:ext cx="2469" cy="1134"/>
              </a:xfrm>
              <a:custGeom>
                <a:avLst/>
                <a:gdLst>
                  <a:gd name="T0" fmla="*/ 2496 w 2871"/>
                  <a:gd name="T1" fmla="*/ 648 h 1318"/>
                  <a:gd name="T2" fmla="*/ 2074 w 2871"/>
                  <a:gd name="T3" fmla="*/ 717 h 1318"/>
                  <a:gd name="T4" fmla="*/ 2308 w 2871"/>
                  <a:gd name="T5" fmla="*/ 538 h 1318"/>
                  <a:gd name="T6" fmla="*/ 2435 w 2871"/>
                  <a:gd name="T7" fmla="*/ 503 h 1318"/>
                  <a:gd name="T8" fmla="*/ 1928 w 2871"/>
                  <a:gd name="T9" fmla="*/ 631 h 1318"/>
                  <a:gd name="T10" fmla="*/ 1852 w 2871"/>
                  <a:gd name="T11" fmla="*/ 768 h 1318"/>
                  <a:gd name="T12" fmla="*/ 1947 w 2871"/>
                  <a:gd name="T13" fmla="*/ 374 h 1318"/>
                  <a:gd name="T14" fmla="*/ 1798 w 2871"/>
                  <a:gd name="T15" fmla="*/ 396 h 1318"/>
                  <a:gd name="T16" fmla="*/ 1645 w 2871"/>
                  <a:gd name="T17" fmla="*/ 707 h 1318"/>
                  <a:gd name="T18" fmla="*/ 1553 w 2871"/>
                  <a:gd name="T19" fmla="*/ 785 h 1318"/>
                  <a:gd name="T20" fmla="*/ 1520 w 2871"/>
                  <a:gd name="T21" fmla="*/ 730 h 1318"/>
                  <a:gd name="T22" fmla="*/ 1520 w 2871"/>
                  <a:gd name="T23" fmla="*/ 373 h 1318"/>
                  <a:gd name="T24" fmla="*/ 1239 w 2871"/>
                  <a:gd name="T25" fmla="*/ 602 h 1318"/>
                  <a:gd name="T26" fmla="*/ 1165 w 2871"/>
                  <a:gd name="T27" fmla="*/ 407 h 1318"/>
                  <a:gd name="T28" fmla="*/ 944 w 2871"/>
                  <a:gd name="T29" fmla="*/ 518 h 1318"/>
                  <a:gd name="T30" fmla="*/ 1099 w 2871"/>
                  <a:gd name="T31" fmla="*/ 165 h 1318"/>
                  <a:gd name="T32" fmla="*/ 1222 w 2871"/>
                  <a:gd name="T33" fmla="*/ 147 h 1318"/>
                  <a:gd name="T34" fmla="*/ 1362 w 2871"/>
                  <a:gd name="T35" fmla="*/ 106 h 1318"/>
                  <a:gd name="T36" fmla="*/ 1199 w 2871"/>
                  <a:gd name="T37" fmla="*/ 0 h 1318"/>
                  <a:gd name="T38" fmla="*/ 857 w 2871"/>
                  <a:gd name="T39" fmla="*/ 291 h 1318"/>
                  <a:gd name="T40" fmla="*/ 654 w 2871"/>
                  <a:gd name="T41" fmla="*/ 755 h 1318"/>
                  <a:gd name="T42" fmla="*/ 692 w 2871"/>
                  <a:gd name="T43" fmla="*/ 450 h 1318"/>
                  <a:gd name="T44" fmla="*/ 44 w 2871"/>
                  <a:gd name="T45" fmla="*/ 645 h 1318"/>
                  <a:gd name="T46" fmla="*/ 500 w 2871"/>
                  <a:gd name="T47" fmla="*/ 711 h 1318"/>
                  <a:gd name="T48" fmla="*/ 632 w 2871"/>
                  <a:gd name="T49" fmla="*/ 932 h 1318"/>
                  <a:gd name="T50" fmla="*/ 522 w 2871"/>
                  <a:gd name="T51" fmla="*/ 1250 h 1318"/>
                  <a:gd name="T52" fmla="*/ 591 w 2871"/>
                  <a:gd name="T53" fmla="*/ 1318 h 1318"/>
                  <a:gd name="T54" fmla="*/ 684 w 2871"/>
                  <a:gd name="T55" fmla="*/ 1262 h 1318"/>
                  <a:gd name="T56" fmla="*/ 1036 w 2871"/>
                  <a:gd name="T57" fmla="*/ 655 h 1318"/>
                  <a:gd name="T58" fmla="*/ 1038 w 2871"/>
                  <a:gd name="T59" fmla="*/ 896 h 1318"/>
                  <a:gd name="T60" fmla="*/ 1416 w 2871"/>
                  <a:gd name="T61" fmla="*/ 594 h 1318"/>
                  <a:gd name="T62" fmla="*/ 1390 w 2871"/>
                  <a:gd name="T63" fmla="*/ 948 h 1318"/>
                  <a:gd name="T64" fmla="*/ 1628 w 2871"/>
                  <a:gd name="T65" fmla="*/ 910 h 1318"/>
                  <a:gd name="T66" fmla="*/ 1934 w 2871"/>
                  <a:gd name="T67" fmla="*/ 870 h 1318"/>
                  <a:gd name="T68" fmla="*/ 2518 w 2871"/>
                  <a:gd name="T69" fmla="*/ 777 h 1318"/>
                  <a:gd name="T70" fmla="*/ 2663 w 2871"/>
                  <a:gd name="T71" fmla="*/ 595 h 1318"/>
                  <a:gd name="T72" fmla="*/ 196 w 2871"/>
                  <a:gd name="T73" fmla="*/ 659 h 1318"/>
                  <a:gd name="T74" fmla="*/ 557 w 2871"/>
                  <a:gd name="T75" fmla="*/ 474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71" h="1318">
                    <a:moveTo>
                      <a:pt x="2663" y="595"/>
                    </a:moveTo>
                    <a:cubicBezTo>
                      <a:pt x="2602" y="604"/>
                      <a:pt x="2565" y="616"/>
                      <a:pt x="2496" y="648"/>
                    </a:cubicBezTo>
                    <a:cubicBezTo>
                      <a:pt x="2356" y="714"/>
                      <a:pt x="2271" y="782"/>
                      <a:pt x="2197" y="798"/>
                    </a:cubicBezTo>
                    <a:cubicBezTo>
                      <a:pt x="2131" y="814"/>
                      <a:pt x="2072" y="816"/>
                      <a:pt x="2074" y="717"/>
                    </a:cubicBezTo>
                    <a:cubicBezTo>
                      <a:pt x="2075" y="670"/>
                      <a:pt x="2145" y="539"/>
                      <a:pt x="2273" y="513"/>
                    </a:cubicBezTo>
                    <a:cubicBezTo>
                      <a:pt x="2310" y="509"/>
                      <a:pt x="2308" y="538"/>
                      <a:pt x="2308" y="538"/>
                    </a:cubicBezTo>
                    <a:cubicBezTo>
                      <a:pt x="2308" y="538"/>
                      <a:pt x="2312" y="591"/>
                      <a:pt x="2357" y="595"/>
                    </a:cubicBezTo>
                    <a:cubicBezTo>
                      <a:pt x="2427" y="596"/>
                      <a:pt x="2441" y="543"/>
                      <a:pt x="2435" y="503"/>
                    </a:cubicBezTo>
                    <a:cubicBezTo>
                      <a:pt x="2428" y="441"/>
                      <a:pt x="2333" y="329"/>
                      <a:pt x="2161" y="409"/>
                    </a:cubicBezTo>
                    <a:cubicBezTo>
                      <a:pt x="2161" y="409"/>
                      <a:pt x="1991" y="495"/>
                      <a:pt x="1928" y="631"/>
                    </a:cubicBezTo>
                    <a:cubicBezTo>
                      <a:pt x="1906" y="678"/>
                      <a:pt x="1903" y="709"/>
                      <a:pt x="1904" y="732"/>
                    </a:cubicBezTo>
                    <a:cubicBezTo>
                      <a:pt x="1882" y="750"/>
                      <a:pt x="1870" y="759"/>
                      <a:pt x="1852" y="768"/>
                    </a:cubicBezTo>
                    <a:cubicBezTo>
                      <a:pt x="1834" y="777"/>
                      <a:pt x="1796" y="776"/>
                      <a:pt x="1792" y="751"/>
                    </a:cubicBezTo>
                    <a:cubicBezTo>
                      <a:pt x="1780" y="672"/>
                      <a:pt x="1949" y="401"/>
                      <a:pt x="1947" y="374"/>
                    </a:cubicBezTo>
                    <a:cubicBezTo>
                      <a:pt x="1945" y="347"/>
                      <a:pt x="1841" y="368"/>
                      <a:pt x="1829" y="372"/>
                    </a:cubicBezTo>
                    <a:cubicBezTo>
                      <a:pt x="1817" y="376"/>
                      <a:pt x="1808" y="376"/>
                      <a:pt x="1798" y="396"/>
                    </a:cubicBezTo>
                    <a:cubicBezTo>
                      <a:pt x="1767" y="463"/>
                      <a:pt x="1713" y="564"/>
                      <a:pt x="1649" y="699"/>
                    </a:cubicBezTo>
                    <a:cubicBezTo>
                      <a:pt x="1648" y="702"/>
                      <a:pt x="1646" y="704"/>
                      <a:pt x="1645" y="707"/>
                    </a:cubicBezTo>
                    <a:cubicBezTo>
                      <a:pt x="1645" y="707"/>
                      <a:pt x="1645" y="707"/>
                      <a:pt x="1645" y="707"/>
                    </a:cubicBezTo>
                    <a:cubicBezTo>
                      <a:pt x="1609" y="773"/>
                      <a:pt x="1565" y="783"/>
                      <a:pt x="1553" y="785"/>
                    </a:cubicBezTo>
                    <a:cubicBezTo>
                      <a:pt x="1546" y="784"/>
                      <a:pt x="1540" y="783"/>
                      <a:pt x="1535" y="780"/>
                    </a:cubicBezTo>
                    <a:cubicBezTo>
                      <a:pt x="1525" y="775"/>
                      <a:pt x="1514" y="763"/>
                      <a:pt x="1520" y="730"/>
                    </a:cubicBezTo>
                    <a:cubicBezTo>
                      <a:pt x="1525" y="699"/>
                      <a:pt x="1628" y="496"/>
                      <a:pt x="1634" y="431"/>
                    </a:cubicBezTo>
                    <a:cubicBezTo>
                      <a:pt x="1640" y="360"/>
                      <a:pt x="1579" y="353"/>
                      <a:pt x="1520" y="373"/>
                    </a:cubicBezTo>
                    <a:cubicBezTo>
                      <a:pt x="1440" y="401"/>
                      <a:pt x="1306" y="569"/>
                      <a:pt x="1254" y="614"/>
                    </a:cubicBezTo>
                    <a:cubicBezTo>
                      <a:pt x="1231" y="635"/>
                      <a:pt x="1237" y="616"/>
                      <a:pt x="1239" y="602"/>
                    </a:cubicBezTo>
                    <a:cubicBezTo>
                      <a:pt x="1241" y="589"/>
                      <a:pt x="1268" y="507"/>
                      <a:pt x="1279" y="437"/>
                    </a:cubicBezTo>
                    <a:cubicBezTo>
                      <a:pt x="1287" y="393"/>
                      <a:pt x="1224" y="365"/>
                      <a:pt x="1165" y="407"/>
                    </a:cubicBezTo>
                    <a:cubicBezTo>
                      <a:pt x="1157" y="413"/>
                      <a:pt x="1056" y="508"/>
                      <a:pt x="915" y="599"/>
                    </a:cubicBezTo>
                    <a:cubicBezTo>
                      <a:pt x="944" y="518"/>
                      <a:pt x="944" y="518"/>
                      <a:pt x="944" y="518"/>
                    </a:cubicBezTo>
                    <a:cubicBezTo>
                      <a:pt x="1039" y="257"/>
                      <a:pt x="1039" y="257"/>
                      <a:pt x="1039" y="257"/>
                    </a:cubicBezTo>
                    <a:cubicBezTo>
                      <a:pt x="1058" y="207"/>
                      <a:pt x="1075" y="182"/>
                      <a:pt x="1099" y="165"/>
                    </a:cubicBezTo>
                    <a:cubicBezTo>
                      <a:pt x="1122" y="148"/>
                      <a:pt x="1150" y="139"/>
                      <a:pt x="1181" y="139"/>
                    </a:cubicBezTo>
                    <a:cubicBezTo>
                      <a:pt x="1198" y="139"/>
                      <a:pt x="1211" y="142"/>
                      <a:pt x="1222" y="147"/>
                    </a:cubicBezTo>
                    <a:cubicBezTo>
                      <a:pt x="1240" y="154"/>
                      <a:pt x="1266" y="177"/>
                      <a:pt x="1288" y="177"/>
                    </a:cubicBezTo>
                    <a:cubicBezTo>
                      <a:pt x="1329" y="177"/>
                      <a:pt x="1362" y="145"/>
                      <a:pt x="1362" y="106"/>
                    </a:cubicBezTo>
                    <a:cubicBezTo>
                      <a:pt x="1362" y="84"/>
                      <a:pt x="1347" y="54"/>
                      <a:pt x="1306" y="28"/>
                    </a:cubicBezTo>
                    <a:cubicBezTo>
                      <a:pt x="1277" y="9"/>
                      <a:pt x="1241" y="0"/>
                      <a:pt x="1199" y="0"/>
                    </a:cubicBezTo>
                    <a:cubicBezTo>
                      <a:pt x="1110" y="0"/>
                      <a:pt x="1039" y="25"/>
                      <a:pt x="986" y="74"/>
                    </a:cubicBezTo>
                    <a:cubicBezTo>
                      <a:pt x="932" y="123"/>
                      <a:pt x="889" y="196"/>
                      <a:pt x="857" y="291"/>
                    </a:cubicBezTo>
                    <a:cubicBezTo>
                      <a:pt x="706" y="722"/>
                      <a:pt x="706" y="722"/>
                      <a:pt x="706" y="722"/>
                    </a:cubicBezTo>
                    <a:cubicBezTo>
                      <a:pt x="677" y="741"/>
                      <a:pt x="658" y="753"/>
                      <a:pt x="654" y="755"/>
                    </a:cubicBezTo>
                    <a:cubicBezTo>
                      <a:pt x="539" y="823"/>
                      <a:pt x="566" y="747"/>
                      <a:pt x="602" y="678"/>
                    </a:cubicBezTo>
                    <a:cubicBezTo>
                      <a:pt x="637" y="608"/>
                      <a:pt x="705" y="495"/>
                      <a:pt x="692" y="450"/>
                    </a:cubicBezTo>
                    <a:cubicBezTo>
                      <a:pt x="681" y="412"/>
                      <a:pt x="622" y="373"/>
                      <a:pt x="524" y="355"/>
                    </a:cubicBezTo>
                    <a:cubicBezTo>
                      <a:pt x="493" y="349"/>
                      <a:pt x="136" y="291"/>
                      <a:pt x="44" y="645"/>
                    </a:cubicBezTo>
                    <a:cubicBezTo>
                      <a:pt x="0" y="816"/>
                      <a:pt x="85" y="935"/>
                      <a:pt x="222" y="929"/>
                    </a:cubicBezTo>
                    <a:cubicBezTo>
                      <a:pt x="281" y="927"/>
                      <a:pt x="395" y="888"/>
                      <a:pt x="500" y="711"/>
                    </a:cubicBezTo>
                    <a:cubicBezTo>
                      <a:pt x="477" y="800"/>
                      <a:pt x="454" y="941"/>
                      <a:pt x="578" y="945"/>
                    </a:cubicBezTo>
                    <a:cubicBezTo>
                      <a:pt x="591" y="945"/>
                      <a:pt x="610" y="941"/>
                      <a:pt x="632" y="932"/>
                    </a:cubicBezTo>
                    <a:cubicBezTo>
                      <a:pt x="529" y="1227"/>
                      <a:pt x="529" y="1227"/>
                      <a:pt x="529" y="1227"/>
                    </a:cubicBezTo>
                    <a:cubicBezTo>
                      <a:pt x="529" y="1227"/>
                      <a:pt x="525" y="1236"/>
                      <a:pt x="522" y="1250"/>
                    </a:cubicBezTo>
                    <a:cubicBezTo>
                      <a:pt x="518" y="1266"/>
                      <a:pt x="527" y="1287"/>
                      <a:pt x="543" y="1299"/>
                    </a:cubicBezTo>
                    <a:cubicBezTo>
                      <a:pt x="559" y="1311"/>
                      <a:pt x="575" y="1318"/>
                      <a:pt x="591" y="1318"/>
                    </a:cubicBezTo>
                    <a:cubicBezTo>
                      <a:pt x="610" y="1318"/>
                      <a:pt x="627" y="1315"/>
                      <a:pt x="645" y="1304"/>
                    </a:cubicBezTo>
                    <a:cubicBezTo>
                      <a:pt x="662" y="1292"/>
                      <a:pt x="675" y="1282"/>
                      <a:pt x="684" y="1262"/>
                    </a:cubicBezTo>
                    <a:cubicBezTo>
                      <a:pt x="842" y="811"/>
                      <a:pt x="842" y="811"/>
                      <a:pt x="842" y="811"/>
                    </a:cubicBezTo>
                    <a:cubicBezTo>
                      <a:pt x="945" y="728"/>
                      <a:pt x="1024" y="664"/>
                      <a:pt x="1036" y="655"/>
                    </a:cubicBezTo>
                    <a:cubicBezTo>
                      <a:pt x="1069" y="629"/>
                      <a:pt x="1093" y="606"/>
                      <a:pt x="1093" y="625"/>
                    </a:cubicBezTo>
                    <a:cubicBezTo>
                      <a:pt x="1093" y="678"/>
                      <a:pt x="1038" y="815"/>
                      <a:pt x="1038" y="896"/>
                    </a:cubicBezTo>
                    <a:cubicBezTo>
                      <a:pt x="1040" y="957"/>
                      <a:pt x="1088" y="965"/>
                      <a:pt x="1125" y="945"/>
                    </a:cubicBezTo>
                    <a:cubicBezTo>
                      <a:pt x="1179" y="915"/>
                      <a:pt x="1381" y="625"/>
                      <a:pt x="1416" y="594"/>
                    </a:cubicBezTo>
                    <a:cubicBezTo>
                      <a:pt x="1419" y="627"/>
                      <a:pt x="1358" y="789"/>
                      <a:pt x="1348" y="845"/>
                    </a:cubicBezTo>
                    <a:cubicBezTo>
                      <a:pt x="1338" y="901"/>
                      <a:pt x="1354" y="933"/>
                      <a:pt x="1390" y="948"/>
                    </a:cubicBezTo>
                    <a:cubicBezTo>
                      <a:pt x="1456" y="980"/>
                      <a:pt x="1582" y="909"/>
                      <a:pt x="1618" y="887"/>
                    </a:cubicBezTo>
                    <a:cubicBezTo>
                      <a:pt x="1623" y="902"/>
                      <a:pt x="1628" y="910"/>
                      <a:pt x="1628" y="910"/>
                    </a:cubicBezTo>
                    <a:cubicBezTo>
                      <a:pt x="1647" y="935"/>
                      <a:pt x="1684" y="959"/>
                      <a:pt x="1756" y="956"/>
                    </a:cubicBezTo>
                    <a:cubicBezTo>
                      <a:pt x="1804" y="954"/>
                      <a:pt x="1874" y="912"/>
                      <a:pt x="1934" y="870"/>
                    </a:cubicBezTo>
                    <a:cubicBezTo>
                      <a:pt x="1969" y="924"/>
                      <a:pt x="2049" y="972"/>
                      <a:pt x="2191" y="949"/>
                    </a:cubicBezTo>
                    <a:cubicBezTo>
                      <a:pt x="2304" y="927"/>
                      <a:pt x="2395" y="849"/>
                      <a:pt x="2518" y="777"/>
                    </a:cubicBezTo>
                    <a:cubicBezTo>
                      <a:pt x="2655" y="689"/>
                      <a:pt x="2755" y="669"/>
                      <a:pt x="2871" y="692"/>
                    </a:cubicBezTo>
                    <a:cubicBezTo>
                      <a:pt x="2851" y="631"/>
                      <a:pt x="2798" y="575"/>
                      <a:pt x="2663" y="595"/>
                    </a:cubicBezTo>
                    <a:close/>
                    <a:moveTo>
                      <a:pt x="271" y="743"/>
                    </a:moveTo>
                    <a:cubicBezTo>
                      <a:pt x="204" y="770"/>
                      <a:pt x="185" y="717"/>
                      <a:pt x="196" y="659"/>
                    </a:cubicBezTo>
                    <a:cubicBezTo>
                      <a:pt x="206" y="608"/>
                      <a:pt x="273" y="477"/>
                      <a:pt x="462" y="465"/>
                    </a:cubicBezTo>
                    <a:cubicBezTo>
                      <a:pt x="502" y="462"/>
                      <a:pt x="538" y="468"/>
                      <a:pt x="557" y="474"/>
                    </a:cubicBezTo>
                    <a:cubicBezTo>
                      <a:pt x="499" y="557"/>
                      <a:pt x="396" y="685"/>
                      <a:pt x="271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7184DDB0-AADA-4D2C-B564-C7F397F03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" y="-2540"/>
                <a:ext cx="155" cy="178"/>
              </a:xfrm>
              <a:custGeom>
                <a:avLst/>
                <a:gdLst>
                  <a:gd name="T0" fmla="*/ 37 w 181"/>
                  <a:gd name="T1" fmla="*/ 185 h 207"/>
                  <a:gd name="T2" fmla="*/ 151 w 181"/>
                  <a:gd name="T3" fmla="*/ 143 h 207"/>
                  <a:gd name="T4" fmla="*/ 144 w 181"/>
                  <a:gd name="T5" fmla="*/ 22 h 207"/>
                  <a:gd name="T6" fmla="*/ 30 w 181"/>
                  <a:gd name="T7" fmla="*/ 64 h 207"/>
                  <a:gd name="T8" fmla="*/ 37 w 181"/>
                  <a:gd name="T9" fmla="*/ 18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07">
                    <a:moveTo>
                      <a:pt x="37" y="185"/>
                    </a:moveTo>
                    <a:cubicBezTo>
                      <a:pt x="70" y="207"/>
                      <a:pt x="121" y="188"/>
                      <a:pt x="151" y="143"/>
                    </a:cubicBezTo>
                    <a:cubicBezTo>
                      <a:pt x="181" y="98"/>
                      <a:pt x="178" y="44"/>
                      <a:pt x="144" y="22"/>
                    </a:cubicBezTo>
                    <a:cubicBezTo>
                      <a:pt x="111" y="0"/>
                      <a:pt x="60" y="19"/>
                      <a:pt x="30" y="64"/>
                    </a:cubicBezTo>
                    <a:cubicBezTo>
                      <a:pt x="0" y="109"/>
                      <a:pt x="3" y="163"/>
                      <a:pt x="37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2A1DD113-B5CD-42BC-9052-95542C47B0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-417" y="-1508"/>
                <a:ext cx="36" cy="1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35587B51-1F5C-4139-A3C6-C397FC72A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352" y="-1478"/>
                <a:ext cx="118" cy="118"/>
              </a:xfrm>
              <a:custGeom>
                <a:avLst/>
                <a:gdLst>
                  <a:gd name="T0" fmla="*/ 123 w 137"/>
                  <a:gd name="T1" fmla="*/ 15 h 137"/>
                  <a:gd name="T2" fmla="*/ 137 w 137"/>
                  <a:gd name="T3" fmla="*/ 58 h 137"/>
                  <a:gd name="T4" fmla="*/ 137 w 137"/>
                  <a:gd name="T5" fmla="*/ 137 h 137"/>
                  <a:gd name="T6" fmla="*/ 95 w 137"/>
                  <a:gd name="T7" fmla="*/ 137 h 137"/>
                  <a:gd name="T8" fmla="*/ 95 w 137"/>
                  <a:gd name="T9" fmla="*/ 63 h 137"/>
                  <a:gd name="T10" fmla="*/ 88 w 137"/>
                  <a:gd name="T11" fmla="*/ 41 h 137"/>
                  <a:gd name="T12" fmla="*/ 69 w 137"/>
                  <a:gd name="T13" fmla="*/ 34 h 137"/>
                  <a:gd name="T14" fmla="*/ 49 w 137"/>
                  <a:gd name="T15" fmla="*/ 42 h 137"/>
                  <a:gd name="T16" fmla="*/ 41 w 137"/>
                  <a:gd name="T17" fmla="*/ 65 h 137"/>
                  <a:gd name="T18" fmla="*/ 41 w 137"/>
                  <a:gd name="T19" fmla="*/ 137 h 137"/>
                  <a:gd name="T20" fmla="*/ 0 w 137"/>
                  <a:gd name="T21" fmla="*/ 137 h 137"/>
                  <a:gd name="T22" fmla="*/ 0 w 137"/>
                  <a:gd name="T23" fmla="*/ 1 h 137"/>
                  <a:gd name="T24" fmla="*/ 41 w 137"/>
                  <a:gd name="T25" fmla="*/ 1 h 137"/>
                  <a:gd name="T26" fmla="*/ 41 w 137"/>
                  <a:gd name="T27" fmla="*/ 26 h 137"/>
                  <a:gd name="T28" fmla="*/ 59 w 137"/>
                  <a:gd name="T29" fmla="*/ 7 h 137"/>
                  <a:gd name="T30" fmla="*/ 86 w 137"/>
                  <a:gd name="T31" fmla="*/ 0 h 137"/>
                  <a:gd name="T32" fmla="*/ 123 w 137"/>
                  <a:gd name="T33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37">
                    <a:moveTo>
                      <a:pt x="123" y="15"/>
                    </a:moveTo>
                    <a:cubicBezTo>
                      <a:pt x="132" y="25"/>
                      <a:pt x="137" y="40"/>
                      <a:pt x="137" y="58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54"/>
                      <a:pt x="93" y="47"/>
                      <a:pt x="88" y="41"/>
                    </a:cubicBezTo>
                    <a:cubicBezTo>
                      <a:pt x="83" y="36"/>
                      <a:pt x="77" y="34"/>
                      <a:pt x="69" y="34"/>
                    </a:cubicBezTo>
                    <a:cubicBezTo>
                      <a:pt x="60" y="34"/>
                      <a:pt x="54" y="37"/>
                      <a:pt x="49" y="42"/>
                    </a:cubicBezTo>
                    <a:cubicBezTo>
                      <a:pt x="44" y="47"/>
                      <a:pt x="41" y="55"/>
                      <a:pt x="41" y="65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5" y="18"/>
                      <a:pt x="51" y="11"/>
                      <a:pt x="59" y="7"/>
                    </a:cubicBezTo>
                    <a:cubicBezTo>
                      <a:pt x="66" y="2"/>
                      <a:pt x="75" y="0"/>
                      <a:pt x="86" y="0"/>
                    </a:cubicBezTo>
                    <a:cubicBezTo>
                      <a:pt x="101" y="0"/>
                      <a:pt x="114" y="5"/>
                      <a:pt x="1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50337123-F250-4037-B8E7-396DAA7ACB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216" y="-1505"/>
                <a:ext cx="75" cy="145"/>
              </a:xfrm>
              <a:custGeom>
                <a:avLst/>
                <a:gdLst>
                  <a:gd name="T0" fmla="*/ 88 w 88"/>
                  <a:gd name="T1" fmla="*/ 133 h 169"/>
                  <a:gd name="T2" fmla="*/ 88 w 88"/>
                  <a:gd name="T3" fmla="*/ 169 h 169"/>
                  <a:gd name="T4" fmla="*/ 69 w 88"/>
                  <a:gd name="T5" fmla="*/ 169 h 169"/>
                  <a:gd name="T6" fmla="*/ 32 w 88"/>
                  <a:gd name="T7" fmla="*/ 157 h 169"/>
                  <a:gd name="T8" fmla="*/ 19 w 88"/>
                  <a:gd name="T9" fmla="*/ 118 h 169"/>
                  <a:gd name="T10" fmla="*/ 19 w 88"/>
                  <a:gd name="T11" fmla="*/ 68 h 169"/>
                  <a:gd name="T12" fmla="*/ 0 w 88"/>
                  <a:gd name="T13" fmla="*/ 68 h 169"/>
                  <a:gd name="T14" fmla="*/ 0 w 88"/>
                  <a:gd name="T15" fmla="*/ 33 h 169"/>
                  <a:gd name="T16" fmla="*/ 19 w 88"/>
                  <a:gd name="T17" fmla="*/ 33 h 169"/>
                  <a:gd name="T18" fmla="*/ 19 w 88"/>
                  <a:gd name="T19" fmla="*/ 0 h 169"/>
                  <a:gd name="T20" fmla="*/ 60 w 88"/>
                  <a:gd name="T21" fmla="*/ 0 h 169"/>
                  <a:gd name="T22" fmla="*/ 60 w 88"/>
                  <a:gd name="T23" fmla="*/ 33 h 169"/>
                  <a:gd name="T24" fmla="*/ 87 w 88"/>
                  <a:gd name="T25" fmla="*/ 33 h 169"/>
                  <a:gd name="T26" fmla="*/ 87 w 88"/>
                  <a:gd name="T27" fmla="*/ 68 h 169"/>
                  <a:gd name="T28" fmla="*/ 60 w 88"/>
                  <a:gd name="T29" fmla="*/ 68 h 169"/>
                  <a:gd name="T30" fmla="*/ 60 w 88"/>
                  <a:gd name="T31" fmla="*/ 119 h 169"/>
                  <a:gd name="T32" fmla="*/ 63 w 88"/>
                  <a:gd name="T33" fmla="*/ 130 h 169"/>
                  <a:gd name="T34" fmla="*/ 75 w 88"/>
                  <a:gd name="T35" fmla="*/ 133 h 169"/>
                  <a:gd name="T36" fmla="*/ 88 w 88"/>
                  <a:gd name="T37" fmla="*/ 13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69">
                    <a:moveTo>
                      <a:pt x="88" y="133"/>
                    </a:moveTo>
                    <a:cubicBezTo>
                      <a:pt x="88" y="169"/>
                      <a:pt x="88" y="169"/>
                      <a:pt x="88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3" y="169"/>
                      <a:pt x="41" y="165"/>
                      <a:pt x="32" y="157"/>
                    </a:cubicBezTo>
                    <a:cubicBezTo>
                      <a:pt x="23" y="149"/>
                      <a:pt x="19" y="136"/>
                      <a:pt x="19" y="11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24"/>
                      <a:pt x="61" y="128"/>
                      <a:pt x="63" y="130"/>
                    </a:cubicBezTo>
                    <a:cubicBezTo>
                      <a:pt x="66" y="132"/>
                      <a:pt x="69" y="133"/>
                      <a:pt x="75" y="133"/>
                    </a:cubicBezTo>
                    <a:lnTo>
                      <a:pt x="88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F0FF3958-A036-4A6A-A8D3-F708C819F6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122" y="-1479"/>
                <a:ext cx="117" cy="120"/>
              </a:xfrm>
              <a:custGeom>
                <a:avLst/>
                <a:gdLst>
                  <a:gd name="T0" fmla="*/ 134 w 136"/>
                  <a:gd name="T1" fmla="*/ 77 h 139"/>
                  <a:gd name="T2" fmla="*/ 40 w 136"/>
                  <a:gd name="T3" fmla="*/ 77 h 139"/>
                  <a:gd name="T4" fmla="*/ 48 w 136"/>
                  <a:gd name="T5" fmla="*/ 99 h 139"/>
                  <a:gd name="T6" fmla="*/ 66 w 136"/>
                  <a:gd name="T7" fmla="*/ 106 h 139"/>
                  <a:gd name="T8" fmla="*/ 81 w 136"/>
                  <a:gd name="T9" fmla="*/ 101 h 139"/>
                  <a:gd name="T10" fmla="*/ 89 w 136"/>
                  <a:gd name="T11" fmla="*/ 89 h 139"/>
                  <a:gd name="T12" fmla="*/ 133 w 136"/>
                  <a:gd name="T13" fmla="*/ 89 h 139"/>
                  <a:gd name="T14" fmla="*/ 122 w 136"/>
                  <a:gd name="T15" fmla="*/ 115 h 139"/>
                  <a:gd name="T16" fmla="*/ 99 w 136"/>
                  <a:gd name="T17" fmla="*/ 133 h 139"/>
                  <a:gd name="T18" fmla="*/ 68 w 136"/>
                  <a:gd name="T19" fmla="*/ 139 h 139"/>
                  <a:gd name="T20" fmla="*/ 33 w 136"/>
                  <a:gd name="T21" fmla="*/ 131 h 139"/>
                  <a:gd name="T22" fmla="*/ 9 w 136"/>
                  <a:gd name="T23" fmla="*/ 107 h 139"/>
                  <a:gd name="T24" fmla="*/ 0 w 136"/>
                  <a:gd name="T25" fmla="*/ 70 h 139"/>
                  <a:gd name="T26" fmla="*/ 8 w 136"/>
                  <a:gd name="T27" fmla="*/ 33 h 139"/>
                  <a:gd name="T28" fmla="*/ 33 w 136"/>
                  <a:gd name="T29" fmla="*/ 9 h 139"/>
                  <a:gd name="T30" fmla="*/ 68 w 136"/>
                  <a:gd name="T31" fmla="*/ 0 h 139"/>
                  <a:gd name="T32" fmla="*/ 104 w 136"/>
                  <a:gd name="T33" fmla="*/ 9 h 139"/>
                  <a:gd name="T34" fmla="*/ 127 w 136"/>
                  <a:gd name="T35" fmla="*/ 32 h 139"/>
                  <a:gd name="T36" fmla="*/ 136 w 136"/>
                  <a:gd name="T37" fmla="*/ 66 h 139"/>
                  <a:gd name="T38" fmla="*/ 134 w 136"/>
                  <a:gd name="T39" fmla="*/ 77 h 139"/>
                  <a:gd name="T40" fmla="*/ 86 w 136"/>
                  <a:gd name="T41" fmla="*/ 40 h 139"/>
                  <a:gd name="T42" fmla="*/ 68 w 136"/>
                  <a:gd name="T43" fmla="*/ 33 h 139"/>
                  <a:gd name="T44" fmla="*/ 49 w 136"/>
                  <a:gd name="T45" fmla="*/ 40 h 139"/>
                  <a:gd name="T46" fmla="*/ 41 w 136"/>
                  <a:gd name="T47" fmla="*/ 60 h 139"/>
                  <a:gd name="T48" fmla="*/ 94 w 136"/>
                  <a:gd name="T49" fmla="*/ 60 h 139"/>
                  <a:gd name="T50" fmla="*/ 86 w 136"/>
                  <a:gd name="T51" fmla="*/ 4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6" h="139">
                    <a:moveTo>
                      <a:pt x="134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88"/>
                      <a:pt x="43" y="95"/>
                      <a:pt x="48" y="99"/>
                    </a:cubicBezTo>
                    <a:cubicBezTo>
                      <a:pt x="53" y="104"/>
                      <a:pt x="59" y="106"/>
                      <a:pt x="66" y="106"/>
                    </a:cubicBezTo>
                    <a:cubicBezTo>
                      <a:pt x="72" y="106"/>
                      <a:pt x="77" y="104"/>
                      <a:pt x="81" y="101"/>
                    </a:cubicBezTo>
                    <a:cubicBezTo>
                      <a:pt x="85" y="98"/>
                      <a:pt x="88" y="94"/>
                      <a:pt x="89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2" y="99"/>
                      <a:pt x="128" y="108"/>
                      <a:pt x="122" y="115"/>
                    </a:cubicBezTo>
                    <a:cubicBezTo>
                      <a:pt x="116" y="123"/>
                      <a:pt x="108" y="129"/>
                      <a:pt x="99" y="133"/>
                    </a:cubicBezTo>
                    <a:cubicBezTo>
                      <a:pt x="90" y="137"/>
                      <a:pt x="79" y="139"/>
                      <a:pt x="68" y="139"/>
                    </a:cubicBezTo>
                    <a:cubicBezTo>
                      <a:pt x="55" y="139"/>
                      <a:pt x="43" y="136"/>
                      <a:pt x="33" y="131"/>
                    </a:cubicBezTo>
                    <a:cubicBezTo>
                      <a:pt x="22" y="125"/>
                      <a:pt x="14" y="117"/>
                      <a:pt x="9" y="107"/>
                    </a:cubicBezTo>
                    <a:cubicBezTo>
                      <a:pt x="3" y="96"/>
                      <a:pt x="0" y="84"/>
                      <a:pt x="0" y="70"/>
                    </a:cubicBezTo>
                    <a:cubicBezTo>
                      <a:pt x="0" y="56"/>
                      <a:pt x="3" y="43"/>
                      <a:pt x="8" y="33"/>
                    </a:cubicBezTo>
                    <a:cubicBezTo>
                      <a:pt x="14" y="22"/>
                      <a:pt x="22" y="14"/>
                      <a:pt x="33" y="9"/>
                    </a:cubicBezTo>
                    <a:cubicBezTo>
                      <a:pt x="43" y="3"/>
                      <a:pt x="55" y="0"/>
                      <a:pt x="68" y="0"/>
                    </a:cubicBezTo>
                    <a:cubicBezTo>
                      <a:pt x="81" y="0"/>
                      <a:pt x="93" y="3"/>
                      <a:pt x="104" y="9"/>
                    </a:cubicBezTo>
                    <a:cubicBezTo>
                      <a:pt x="114" y="14"/>
                      <a:pt x="122" y="22"/>
                      <a:pt x="127" y="32"/>
                    </a:cubicBezTo>
                    <a:cubicBezTo>
                      <a:pt x="133" y="42"/>
                      <a:pt x="136" y="53"/>
                      <a:pt x="136" y="66"/>
                    </a:cubicBezTo>
                    <a:cubicBezTo>
                      <a:pt x="136" y="70"/>
                      <a:pt x="135" y="73"/>
                      <a:pt x="134" y="77"/>
                    </a:cubicBezTo>
                    <a:close/>
                    <a:moveTo>
                      <a:pt x="86" y="40"/>
                    </a:moveTo>
                    <a:cubicBezTo>
                      <a:pt x="81" y="35"/>
                      <a:pt x="75" y="33"/>
                      <a:pt x="68" y="33"/>
                    </a:cubicBezTo>
                    <a:cubicBezTo>
                      <a:pt x="60" y="33"/>
                      <a:pt x="54" y="35"/>
                      <a:pt x="49" y="40"/>
                    </a:cubicBezTo>
                    <a:cubicBezTo>
                      <a:pt x="44" y="44"/>
                      <a:pt x="41" y="51"/>
                      <a:pt x="41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51"/>
                      <a:pt x="91" y="44"/>
                      <a:pt x="8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7560571E-E124-4CA1-90D9-6A70663A73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" y="-1478"/>
                <a:ext cx="76" cy="118"/>
              </a:xfrm>
              <a:custGeom>
                <a:avLst/>
                <a:gdLst>
                  <a:gd name="T0" fmla="*/ 62 w 88"/>
                  <a:gd name="T1" fmla="*/ 7 h 137"/>
                  <a:gd name="T2" fmla="*/ 88 w 88"/>
                  <a:gd name="T3" fmla="*/ 0 h 137"/>
                  <a:gd name="T4" fmla="*/ 88 w 88"/>
                  <a:gd name="T5" fmla="*/ 44 h 137"/>
                  <a:gd name="T6" fmla="*/ 76 w 88"/>
                  <a:gd name="T7" fmla="*/ 44 h 137"/>
                  <a:gd name="T8" fmla="*/ 51 w 88"/>
                  <a:gd name="T9" fmla="*/ 51 h 137"/>
                  <a:gd name="T10" fmla="*/ 42 w 88"/>
                  <a:gd name="T11" fmla="*/ 75 h 137"/>
                  <a:gd name="T12" fmla="*/ 42 w 88"/>
                  <a:gd name="T13" fmla="*/ 137 h 137"/>
                  <a:gd name="T14" fmla="*/ 0 w 88"/>
                  <a:gd name="T15" fmla="*/ 137 h 137"/>
                  <a:gd name="T16" fmla="*/ 0 w 88"/>
                  <a:gd name="T17" fmla="*/ 1 h 137"/>
                  <a:gd name="T18" fmla="*/ 42 w 88"/>
                  <a:gd name="T19" fmla="*/ 1 h 137"/>
                  <a:gd name="T20" fmla="*/ 42 w 88"/>
                  <a:gd name="T21" fmla="*/ 27 h 137"/>
                  <a:gd name="T22" fmla="*/ 62 w 88"/>
                  <a:gd name="T23" fmla="*/ 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37">
                    <a:moveTo>
                      <a:pt x="62" y="7"/>
                    </a:moveTo>
                    <a:cubicBezTo>
                      <a:pt x="70" y="2"/>
                      <a:pt x="79" y="0"/>
                      <a:pt x="88" y="0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65" y="44"/>
                      <a:pt x="57" y="46"/>
                      <a:pt x="51" y="51"/>
                    </a:cubicBezTo>
                    <a:cubicBezTo>
                      <a:pt x="45" y="56"/>
                      <a:pt x="42" y="64"/>
                      <a:pt x="42" y="75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7" y="18"/>
                      <a:pt x="53" y="12"/>
                      <a:pt x="6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80708FA2-C5A9-40CA-A6B7-0CBFA32BF5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" y="-1478"/>
                <a:ext cx="117" cy="118"/>
              </a:xfrm>
              <a:custGeom>
                <a:avLst/>
                <a:gdLst>
                  <a:gd name="T0" fmla="*/ 123 w 136"/>
                  <a:gd name="T1" fmla="*/ 15 h 137"/>
                  <a:gd name="T2" fmla="*/ 136 w 136"/>
                  <a:gd name="T3" fmla="*/ 58 h 137"/>
                  <a:gd name="T4" fmla="*/ 136 w 136"/>
                  <a:gd name="T5" fmla="*/ 137 h 137"/>
                  <a:gd name="T6" fmla="*/ 95 w 136"/>
                  <a:gd name="T7" fmla="*/ 137 h 137"/>
                  <a:gd name="T8" fmla="*/ 95 w 136"/>
                  <a:gd name="T9" fmla="*/ 63 h 137"/>
                  <a:gd name="T10" fmla="*/ 88 w 136"/>
                  <a:gd name="T11" fmla="*/ 41 h 137"/>
                  <a:gd name="T12" fmla="*/ 69 w 136"/>
                  <a:gd name="T13" fmla="*/ 34 h 137"/>
                  <a:gd name="T14" fmla="*/ 49 w 136"/>
                  <a:gd name="T15" fmla="*/ 42 h 137"/>
                  <a:gd name="T16" fmla="*/ 41 w 136"/>
                  <a:gd name="T17" fmla="*/ 65 h 137"/>
                  <a:gd name="T18" fmla="*/ 41 w 136"/>
                  <a:gd name="T19" fmla="*/ 137 h 137"/>
                  <a:gd name="T20" fmla="*/ 0 w 136"/>
                  <a:gd name="T21" fmla="*/ 137 h 137"/>
                  <a:gd name="T22" fmla="*/ 0 w 136"/>
                  <a:gd name="T23" fmla="*/ 1 h 137"/>
                  <a:gd name="T24" fmla="*/ 41 w 136"/>
                  <a:gd name="T25" fmla="*/ 1 h 137"/>
                  <a:gd name="T26" fmla="*/ 41 w 136"/>
                  <a:gd name="T27" fmla="*/ 26 h 137"/>
                  <a:gd name="T28" fmla="*/ 58 w 136"/>
                  <a:gd name="T29" fmla="*/ 7 h 137"/>
                  <a:gd name="T30" fmla="*/ 86 w 136"/>
                  <a:gd name="T31" fmla="*/ 0 h 137"/>
                  <a:gd name="T32" fmla="*/ 123 w 136"/>
                  <a:gd name="T33" fmla="*/ 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37">
                    <a:moveTo>
                      <a:pt x="123" y="15"/>
                    </a:moveTo>
                    <a:cubicBezTo>
                      <a:pt x="132" y="25"/>
                      <a:pt x="136" y="40"/>
                      <a:pt x="136" y="58"/>
                    </a:cubicBezTo>
                    <a:cubicBezTo>
                      <a:pt x="136" y="137"/>
                      <a:pt x="136" y="137"/>
                      <a:pt x="136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54"/>
                      <a:pt x="92" y="47"/>
                      <a:pt x="88" y="41"/>
                    </a:cubicBezTo>
                    <a:cubicBezTo>
                      <a:pt x="83" y="36"/>
                      <a:pt x="76" y="34"/>
                      <a:pt x="69" y="34"/>
                    </a:cubicBezTo>
                    <a:cubicBezTo>
                      <a:pt x="60" y="34"/>
                      <a:pt x="53" y="37"/>
                      <a:pt x="49" y="42"/>
                    </a:cubicBezTo>
                    <a:cubicBezTo>
                      <a:pt x="44" y="47"/>
                      <a:pt x="41" y="55"/>
                      <a:pt x="41" y="65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5" y="18"/>
                      <a:pt x="51" y="11"/>
                      <a:pt x="58" y="7"/>
                    </a:cubicBezTo>
                    <a:cubicBezTo>
                      <a:pt x="66" y="2"/>
                      <a:pt x="75" y="0"/>
                      <a:pt x="86" y="0"/>
                    </a:cubicBezTo>
                    <a:cubicBezTo>
                      <a:pt x="101" y="0"/>
                      <a:pt x="113" y="5"/>
                      <a:pt x="1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20ECF64A-10CA-4F49-A07B-333C8380D0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2" y="-1479"/>
                <a:ext cx="116" cy="120"/>
              </a:xfrm>
              <a:custGeom>
                <a:avLst/>
                <a:gdLst>
                  <a:gd name="T0" fmla="*/ 134 w 135"/>
                  <a:gd name="T1" fmla="*/ 77 h 139"/>
                  <a:gd name="T2" fmla="*/ 40 w 135"/>
                  <a:gd name="T3" fmla="*/ 77 h 139"/>
                  <a:gd name="T4" fmla="*/ 48 w 135"/>
                  <a:gd name="T5" fmla="*/ 99 h 139"/>
                  <a:gd name="T6" fmla="*/ 66 w 135"/>
                  <a:gd name="T7" fmla="*/ 106 h 139"/>
                  <a:gd name="T8" fmla="*/ 81 w 135"/>
                  <a:gd name="T9" fmla="*/ 101 h 139"/>
                  <a:gd name="T10" fmla="*/ 89 w 135"/>
                  <a:gd name="T11" fmla="*/ 89 h 139"/>
                  <a:gd name="T12" fmla="*/ 133 w 135"/>
                  <a:gd name="T13" fmla="*/ 89 h 139"/>
                  <a:gd name="T14" fmla="*/ 121 w 135"/>
                  <a:gd name="T15" fmla="*/ 115 h 139"/>
                  <a:gd name="T16" fmla="*/ 99 w 135"/>
                  <a:gd name="T17" fmla="*/ 133 h 139"/>
                  <a:gd name="T18" fmla="*/ 68 w 135"/>
                  <a:gd name="T19" fmla="*/ 139 h 139"/>
                  <a:gd name="T20" fmla="*/ 32 w 135"/>
                  <a:gd name="T21" fmla="*/ 131 h 139"/>
                  <a:gd name="T22" fmla="*/ 8 w 135"/>
                  <a:gd name="T23" fmla="*/ 107 h 139"/>
                  <a:gd name="T24" fmla="*/ 0 w 135"/>
                  <a:gd name="T25" fmla="*/ 70 h 139"/>
                  <a:gd name="T26" fmla="*/ 8 w 135"/>
                  <a:gd name="T27" fmla="*/ 33 h 139"/>
                  <a:gd name="T28" fmla="*/ 32 w 135"/>
                  <a:gd name="T29" fmla="*/ 9 h 139"/>
                  <a:gd name="T30" fmla="*/ 68 w 135"/>
                  <a:gd name="T31" fmla="*/ 0 h 139"/>
                  <a:gd name="T32" fmla="*/ 103 w 135"/>
                  <a:gd name="T33" fmla="*/ 9 h 139"/>
                  <a:gd name="T34" fmla="*/ 127 w 135"/>
                  <a:gd name="T35" fmla="*/ 32 h 139"/>
                  <a:gd name="T36" fmla="*/ 135 w 135"/>
                  <a:gd name="T37" fmla="*/ 66 h 139"/>
                  <a:gd name="T38" fmla="*/ 134 w 135"/>
                  <a:gd name="T39" fmla="*/ 77 h 139"/>
                  <a:gd name="T40" fmla="*/ 86 w 135"/>
                  <a:gd name="T41" fmla="*/ 40 h 139"/>
                  <a:gd name="T42" fmla="*/ 68 w 135"/>
                  <a:gd name="T43" fmla="*/ 33 h 139"/>
                  <a:gd name="T44" fmla="*/ 49 w 135"/>
                  <a:gd name="T45" fmla="*/ 40 h 139"/>
                  <a:gd name="T46" fmla="*/ 40 w 135"/>
                  <a:gd name="T47" fmla="*/ 60 h 139"/>
                  <a:gd name="T48" fmla="*/ 93 w 135"/>
                  <a:gd name="T49" fmla="*/ 60 h 139"/>
                  <a:gd name="T50" fmla="*/ 86 w 135"/>
                  <a:gd name="T51" fmla="*/ 4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5" h="139">
                    <a:moveTo>
                      <a:pt x="134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88"/>
                      <a:pt x="43" y="95"/>
                      <a:pt x="48" y="99"/>
                    </a:cubicBezTo>
                    <a:cubicBezTo>
                      <a:pt x="53" y="104"/>
                      <a:pt x="59" y="106"/>
                      <a:pt x="66" y="106"/>
                    </a:cubicBezTo>
                    <a:cubicBezTo>
                      <a:pt x="72" y="106"/>
                      <a:pt x="77" y="104"/>
                      <a:pt x="81" y="101"/>
                    </a:cubicBezTo>
                    <a:cubicBezTo>
                      <a:pt x="85" y="98"/>
                      <a:pt x="88" y="94"/>
                      <a:pt x="89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1" y="99"/>
                      <a:pt x="127" y="108"/>
                      <a:pt x="121" y="115"/>
                    </a:cubicBezTo>
                    <a:cubicBezTo>
                      <a:pt x="116" y="123"/>
                      <a:pt x="108" y="129"/>
                      <a:pt x="99" y="133"/>
                    </a:cubicBezTo>
                    <a:cubicBezTo>
                      <a:pt x="89" y="137"/>
                      <a:pt x="79" y="139"/>
                      <a:pt x="68" y="139"/>
                    </a:cubicBezTo>
                    <a:cubicBezTo>
                      <a:pt x="55" y="139"/>
                      <a:pt x="43" y="136"/>
                      <a:pt x="32" y="131"/>
                    </a:cubicBezTo>
                    <a:cubicBezTo>
                      <a:pt x="22" y="125"/>
                      <a:pt x="14" y="117"/>
                      <a:pt x="8" y="107"/>
                    </a:cubicBezTo>
                    <a:cubicBezTo>
                      <a:pt x="2" y="96"/>
                      <a:pt x="0" y="84"/>
                      <a:pt x="0" y="70"/>
                    </a:cubicBezTo>
                    <a:cubicBezTo>
                      <a:pt x="0" y="56"/>
                      <a:pt x="2" y="43"/>
                      <a:pt x="8" y="33"/>
                    </a:cubicBezTo>
                    <a:cubicBezTo>
                      <a:pt x="14" y="22"/>
                      <a:pt x="22" y="14"/>
                      <a:pt x="32" y="9"/>
                    </a:cubicBezTo>
                    <a:cubicBezTo>
                      <a:pt x="43" y="3"/>
                      <a:pt x="55" y="0"/>
                      <a:pt x="68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3" y="14"/>
                      <a:pt x="121" y="22"/>
                      <a:pt x="127" y="32"/>
                    </a:cubicBezTo>
                    <a:cubicBezTo>
                      <a:pt x="133" y="42"/>
                      <a:pt x="135" y="53"/>
                      <a:pt x="135" y="66"/>
                    </a:cubicBezTo>
                    <a:cubicBezTo>
                      <a:pt x="135" y="70"/>
                      <a:pt x="135" y="73"/>
                      <a:pt x="134" y="77"/>
                    </a:cubicBezTo>
                    <a:close/>
                    <a:moveTo>
                      <a:pt x="86" y="40"/>
                    </a:moveTo>
                    <a:cubicBezTo>
                      <a:pt x="81" y="35"/>
                      <a:pt x="75" y="33"/>
                      <a:pt x="68" y="33"/>
                    </a:cubicBezTo>
                    <a:cubicBezTo>
                      <a:pt x="60" y="33"/>
                      <a:pt x="54" y="35"/>
                      <a:pt x="49" y="40"/>
                    </a:cubicBezTo>
                    <a:cubicBezTo>
                      <a:pt x="44" y="44"/>
                      <a:pt x="41" y="51"/>
                      <a:pt x="40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3" y="51"/>
                      <a:pt x="91" y="44"/>
                      <a:pt x="8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C4EEE11E-60D3-471E-A664-5FEBD546F5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2" y="-1505"/>
                <a:ext cx="75" cy="145"/>
              </a:xfrm>
              <a:custGeom>
                <a:avLst/>
                <a:gdLst>
                  <a:gd name="T0" fmla="*/ 88 w 88"/>
                  <a:gd name="T1" fmla="*/ 133 h 169"/>
                  <a:gd name="T2" fmla="*/ 88 w 88"/>
                  <a:gd name="T3" fmla="*/ 169 h 169"/>
                  <a:gd name="T4" fmla="*/ 69 w 88"/>
                  <a:gd name="T5" fmla="*/ 169 h 169"/>
                  <a:gd name="T6" fmla="*/ 32 w 88"/>
                  <a:gd name="T7" fmla="*/ 157 h 169"/>
                  <a:gd name="T8" fmla="*/ 19 w 88"/>
                  <a:gd name="T9" fmla="*/ 118 h 169"/>
                  <a:gd name="T10" fmla="*/ 19 w 88"/>
                  <a:gd name="T11" fmla="*/ 68 h 169"/>
                  <a:gd name="T12" fmla="*/ 0 w 88"/>
                  <a:gd name="T13" fmla="*/ 68 h 169"/>
                  <a:gd name="T14" fmla="*/ 0 w 88"/>
                  <a:gd name="T15" fmla="*/ 33 h 169"/>
                  <a:gd name="T16" fmla="*/ 19 w 88"/>
                  <a:gd name="T17" fmla="*/ 33 h 169"/>
                  <a:gd name="T18" fmla="*/ 19 w 88"/>
                  <a:gd name="T19" fmla="*/ 0 h 169"/>
                  <a:gd name="T20" fmla="*/ 60 w 88"/>
                  <a:gd name="T21" fmla="*/ 0 h 169"/>
                  <a:gd name="T22" fmla="*/ 60 w 88"/>
                  <a:gd name="T23" fmla="*/ 33 h 169"/>
                  <a:gd name="T24" fmla="*/ 87 w 88"/>
                  <a:gd name="T25" fmla="*/ 33 h 169"/>
                  <a:gd name="T26" fmla="*/ 87 w 88"/>
                  <a:gd name="T27" fmla="*/ 68 h 169"/>
                  <a:gd name="T28" fmla="*/ 60 w 88"/>
                  <a:gd name="T29" fmla="*/ 68 h 169"/>
                  <a:gd name="T30" fmla="*/ 60 w 88"/>
                  <a:gd name="T31" fmla="*/ 119 h 169"/>
                  <a:gd name="T32" fmla="*/ 63 w 88"/>
                  <a:gd name="T33" fmla="*/ 130 h 169"/>
                  <a:gd name="T34" fmla="*/ 74 w 88"/>
                  <a:gd name="T35" fmla="*/ 133 h 169"/>
                  <a:gd name="T36" fmla="*/ 88 w 88"/>
                  <a:gd name="T37" fmla="*/ 13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69">
                    <a:moveTo>
                      <a:pt x="88" y="133"/>
                    </a:moveTo>
                    <a:cubicBezTo>
                      <a:pt x="88" y="169"/>
                      <a:pt x="88" y="169"/>
                      <a:pt x="88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3" y="169"/>
                      <a:pt x="41" y="165"/>
                      <a:pt x="32" y="157"/>
                    </a:cubicBezTo>
                    <a:cubicBezTo>
                      <a:pt x="23" y="149"/>
                      <a:pt x="19" y="136"/>
                      <a:pt x="19" y="11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24"/>
                      <a:pt x="61" y="128"/>
                      <a:pt x="63" y="130"/>
                    </a:cubicBezTo>
                    <a:cubicBezTo>
                      <a:pt x="66" y="132"/>
                      <a:pt x="69" y="133"/>
                      <a:pt x="74" y="133"/>
                    </a:cubicBezTo>
                    <a:lnTo>
                      <a:pt x="88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23AF2F96-B293-45B7-88E4-0A4E45B118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417" y="-1220"/>
                <a:ext cx="197" cy="118"/>
              </a:xfrm>
              <a:custGeom>
                <a:avLst/>
                <a:gdLst>
                  <a:gd name="T0" fmla="*/ 215 w 229"/>
                  <a:gd name="T1" fmla="*/ 16 h 137"/>
                  <a:gd name="T2" fmla="*/ 229 w 229"/>
                  <a:gd name="T3" fmla="*/ 59 h 137"/>
                  <a:gd name="T4" fmla="*/ 229 w 229"/>
                  <a:gd name="T5" fmla="*/ 137 h 137"/>
                  <a:gd name="T6" fmla="*/ 188 w 229"/>
                  <a:gd name="T7" fmla="*/ 137 h 137"/>
                  <a:gd name="T8" fmla="*/ 188 w 229"/>
                  <a:gd name="T9" fmla="*/ 63 h 137"/>
                  <a:gd name="T10" fmla="*/ 181 w 229"/>
                  <a:gd name="T11" fmla="*/ 43 h 137"/>
                  <a:gd name="T12" fmla="*/ 162 w 229"/>
                  <a:gd name="T13" fmla="*/ 36 h 137"/>
                  <a:gd name="T14" fmla="*/ 142 w 229"/>
                  <a:gd name="T15" fmla="*/ 44 h 137"/>
                  <a:gd name="T16" fmla="*/ 135 w 229"/>
                  <a:gd name="T17" fmla="*/ 65 h 137"/>
                  <a:gd name="T18" fmla="*/ 135 w 229"/>
                  <a:gd name="T19" fmla="*/ 137 h 137"/>
                  <a:gd name="T20" fmla="*/ 94 w 229"/>
                  <a:gd name="T21" fmla="*/ 137 h 137"/>
                  <a:gd name="T22" fmla="*/ 94 w 229"/>
                  <a:gd name="T23" fmla="*/ 63 h 137"/>
                  <a:gd name="T24" fmla="*/ 87 w 229"/>
                  <a:gd name="T25" fmla="*/ 43 h 137"/>
                  <a:gd name="T26" fmla="*/ 68 w 229"/>
                  <a:gd name="T27" fmla="*/ 36 h 137"/>
                  <a:gd name="T28" fmla="*/ 49 w 229"/>
                  <a:gd name="T29" fmla="*/ 44 h 137"/>
                  <a:gd name="T30" fmla="*/ 41 w 229"/>
                  <a:gd name="T31" fmla="*/ 65 h 137"/>
                  <a:gd name="T32" fmla="*/ 41 w 229"/>
                  <a:gd name="T33" fmla="*/ 137 h 137"/>
                  <a:gd name="T34" fmla="*/ 0 w 229"/>
                  <a:gd name="T35" fmla="*/ 137 h 137"/>
                  <a:gd name="T36" fmla="*/ 0 w 229"/>
                  <a:gd name="T37" fmla="*/ 2 h 137"/>
                  <a:gd name="T38" fmla="*/ 41 w 229"/>
                  <a:gd name="T39" fmla="*/ 2 h 137"/>
                  <a:gd name="T40" fmla="*/ 41 w 229"/>
                  <a:gd name="T41" fmla="*/ 25 h 137"/>
                  <a:gd name="T42" fmla="*/ 58 w 229"/>
                  <a:gd name="T43" fmla="*/ 7 h 137"/>
                  <a:gd name="T44" fmla="*/ 84 w 229"/>
                  <a:gd name="T45" fmla="*/ 0 h 137"/>
                  <a:gd name="T46" fmla="*/ 111 w 229"/>
                  <a:gd name="T47" fmla="*/ 7 h 137"/>
                  <a:gd name="T48" fmla="*/ 129 w 229"/>
                  <a:gd name="T49" fmla="*/ 28 h 137"/>
                  <a:gd name="T50" fmla="*/ 148 w 229"/>
                  <a:gd name="T51" fmla="*/ 8 h 137"/>
                  <a:gd name="T52" fmla="*/ 175 w 229"/>
                  <a:gd name="T53" fmla="*/ 0 h 137"/>
                  <a:gd name="T54" fmla="*/ 215 w 229"/>
                  <a:gd name="T55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9" h="137">
                    <a:moveTo>
                      <a:pt x="215" y="16"/>
                    </a:moveTo>
                    <a:cubicBezTo>
                      <a:pt x="224" y="26"/>
                      <a:pt x="229" y="40"/>
                      <a:pt x="229" y="59"/>
                    </a:cubicBezTo>
                    <a:cubicBezTo>
                      <a:pt x="229" y="137"/>
                      <a:pt x="229" y="137"/>
                      <a:pt x="229" y="137"/>
                    </a:cubicBezTo>
                    <a:cubicBezTo>
                      <a:pt x="188" y="137"/>
                      <a:pt x="188" y="137"/>
                      <a:pt x="188" y="137"/>
                    </a:cubicBezTo>
                    <a:cubicBezTo>
                      <a:pt x="188" y="63"/>
                      <a:pt x="188" y="63"/>
                      <a:pt x="188" y="63"/>
                    </a:cubicBezTo>
                    <a:cubicBezTo>
                      <a:pt x="188" y="55"/>
                      <a:pt x="185" y="48"/>
                      <a:pt x="181" y="43"/>
                    </a:cubicBezTo>
                    <a:cubicBezTo>
                      <a:pt x="176" y="39"/>
                      <a:pt x="170" y="36"/>
                      <a:pt x="162" y="36"/>
                    </a:cubicBezTo>
                    <a:cubicBezTo>
                      <a:pt x="154" y="36"/>
                      <a:pt x="147" y="39"/>
                      <a:pt x="142" y="44"/>
                    </a:cubicBezTo>
                    <a:cubicBezTo>
                      <a:pt x="138" y="49"/>
                      <a:pt x="135" y="56"/>
                      <a:pt x="135" y="65"/>
                    </a:cubicBezTo>
                    <a:cubicBezTo>
                      <a:pt x="135" y="137"/>
                      <a:pt x="135" y="137"/>
                      <a:pt x="135" y="137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4" y="55"/>
                      <a:pt x="92" y="48"/>
                      <a:pt x="87" y="43"/>
                    </a:cubicBezTo>
                    <a:cubicBezTo>
                      <a:pt x="82" y="39"/>
                      <a:pt x="76" y="36"/>
                      <a:pt x="68" y="36"/>
                    </a:cubicBezTo>
                    <a:cubicBezTo>
                      <a:pt x="60" y="36"/>
                      <a:pt x="53" y="39"/>
                      <a:pt x="49" y="44"/>
                    </a:cubicBezTo>
                    <a:cubicBezTo>
                      <a:pt x="44" y="49"/>
                      <a:pt x="41" y="56"/>
                      <a:pt x="41" y="65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5" y="17"/>
                      <a:pt x="50" y="11"/>
                      <a:pt x="58" y="7"/>
                    </a:cubicBezTo>
                    <a:cubicBezTo>
                      <a:pt x="65" y="2"/>
                      <a:pt x="74" y="0"/>
                      <a:pt x="84" y="0"/>
                    </a:cubicBezTo>
                    <a:cubicBezTo>
                      <a:pt x="94" y="0"/>
                      <a:pt x="103" y="3"/>
                      <a:pt x="111" y="7"/>
                    </a:cubicBezTo>
                    <a:cubicBezTo>
                      <a:pt x="119" y="12"/>
                      <a:pt x="125" y="19"/>
                      <a:pt x="129" y="28"/>
                    </a:cubicBezTo>
                    <a:cubicBezTo>
                      <a:pt x="134" y="20"/>
                      <a:pt x="140" y="13"/>
                      <a:pt x="148" y="8"/>
                    </a:cubicBezTo>
                    <a:cubicBezTo>
                      <a:pt x="156" y="3"/>
                      <a:pt x="166" y="0"/>
                      <a:pt x="175" y="0"/>
                    </a:cubicBezTo>
                    <a:cubicBezTo>
                      <a:pt x="192" y="0"/>
                      <a:pt x="205" y="5"/>
                      <a:pt x="21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AE58EC22-E489-4A76-9972-DD073CF3D8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197" y="-1220"/>
                <a:ext cx="123" cy="120"/>
              </a:xfrm>
              <a:custGeom>
                <a:avLst/>
                <a:gdLst>
                  <a:gd name="T0" fmla="*/ 85 w 143"/>
                  <a:gd name="T1" fmla="*/ 7 h 139"/>
                  <a:gd name="T2" fmla="*/ 101 w 143"/>
                  <a:gd name="T3" fmla="*/ 26 h 139"/>
                  <a:gd name="T4" fmla="*/ 101 w 143"/>
                  <a:gd name="T5" fmla="*/ 2 h 139"/>
                  <a:gd name="T6" fmla="*/ 143 w 143"/>
                  <a:gd name="T7" fmla="*/ 2 h 139"/>
                  <a:gd name="T8" fmla="*/ 143 w 143"/>
                  <a:gd name="T9" fmla="*/ 137 h 139"/>
                  <a:gd name="T10" fmla="*/ 101 w 143"/>
                  <a:gd name="T11" fmla="*/ 137 h 139"/>
                  <a:gd name="T12" fmla="*/ 101 w 143"/>
                  <a:gd name="T13" fmla="*/ 113 h 139"/>
                  <a:gd name="T14" fmla="*/ 85 w 143"/>
                  <a:gd name="T15" fmla="*/ 132 h 139"/>
                  <a:gd name="T16" fmla="*/ 58 w 143"/>
                  <a:gd name="T17" fmla="*/ 139 h 139"/>
                  <a:gd name="T18" fmla="*/ 28 w 143"/>
                  <a:gd name="T19" fmla="*/ 131 h 139"/>
                  <a:gd name="T20" fmla="*/ 7 w 143"/>
                  <a:gd name="T21" fmla="*/ 106 h 139"/>
                  <a:gd name="T22" fmla="*/ 0 w 143"/>
                  <a:gd name="T23" fmla="*/ 70 h 139"/>
                  <a:gd name="T24" fmla="*/ 7 w 143"/>
                  <a:gd name="T25" fmla="*/ 32 h 139"/>
                  <a:gd name="T26" fmla="*/ 28 w 143"/>
                  <a:gd name="T27" fmla="*/ 8 h 139"/>
                  <a:gd name="T28" fmla="*/ 58 w 143"/>
                  <a:gd name="T29" fmla="*/ 0 h 139"/>
                  <a:gd name="T30" fmla="*/ 85 w 143"/>
                  <a:gd name="T31" fmla="*/ 7 h 139"/>
                  <a:gd name="T32" fmla="*/ 50 w 143"/>
                  <a:gd name="T33" fmla="*/ 45 h 139"/>
                  <a:gd name="T34" fmla="*/ 42 w 143"/>
                  <a:gd name="T35" fmla="*/ 70 h 139"/>
                  <a:gd name="T36" fmla="*/ 50 w 143"/>
                  <a:gd name="T37" fmla="*/ 94 h 139"/>
                  <a:gd name="T38" fmla="*/ 71 w 143"/>
                  <a:gd name="T39" fmla="*/ 103 h 139"/>
                  <a:gd name="T40" fmla="*/ 93 w 143"/>
                  <a:gd name="T41" fmla="*/ 94 h 139"/>
                  <a:gd name="T42" fmla="*/ 101 w 143"/>
                  <a:gd name="T43" fmla="*/ 70 h 139"/>
                  <a:gd name="T44" fmla="*/ 93 w 143"/>
                  <a:gd name="T45" fmla="*/ 45 h 139"/>
                  <a:gd name="T46" fmla="*/ 71 w 143"/>
                  <a:gd name="T47" fmla="*/ 37 h 139"/>
                  <a:gd name="T48" fmla="*/ 50 w 143"/>
                  <a:gd name="T49" fmla="*/ 4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3" h="139">
                    <a:moveTo>
                      <a:pt x="85" y="7"/>
                    </a:moveTo>
                    <a:cubicBezTo>
                      <a:pt x="92" y="12"/>
                      <a:pt x="98" y="18"/>
                      <a:pt x="101" y="26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137"/>
                      <a:pt x="143" y="137"/>
                      <a:pt x="143" y="137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98" y="121"/>
                      <a:pt x="92" y="127"/>
                      <a:pt x="85" y="132"/>
                    </a:cubicBezTo>
                    <a:cubicBezTo>
                      <a:pt x="77" y="137"/>
                      <a:pt x="68" y="139"/>
                      <a:pt x="58" y="139"/>
                    </a:cubicBezTo>
                    <a:cubicBezTo>
                      <a:pt x="47" y="139"/>
                      <a:pt x="37" y="136"/>
                      <a:pt x="28" y="131"/>
                    </a:cubicBezTo>
                    <a:cubicBezTo>
                      <a:pt x="19" y="125"/>
                      <a:pt x="12" y="117"/>
                      <a:pt x="7" y="106"/>
                    </a:cubicBezTo>
                    <a:cubicBezTo>
                      <a:pt x="2" y="96"/>
                      <a:pt x="0" y="84"/>
                      <a:pt x="0" y="70"/>
                    </a:cubicBezTo>
                    <a:cubicBezTo>
                      <a:pt x="0" y="55"/>
                      <a:pt x="2" y="43"/>
                      <a:pt x="7" y="32"/>
                    </a:cubicBezTo>
                    <a:cubicBezTo>
                      <a:pt x="12" y="22"/>
                      <a:pt x="19" y="14"/>
                      <a:pt x="28" y="8"/>
                    </a:cubicBezTo>
                    <a:cubicBezTo>
                      <a:pt x="37" y="3"/>
                      <a:pt x="47" y="0"/>
                      <a:pt x="58" y="0"/>
                    </a:cubicBezTo>
                    <a:cubicBezTo>
                      <a:pt x="68" y="0"/>
                      <a:pt x="77" y="2"/>
                      <a:pt x="85" y="7"/>
                    </a:cubicBezTo>
                    <a:close/>
                    <a:moveTo>
                      <a:pt x="50" y="45"/>
                    </a:moveTo>
                    <a:cubicBezTo>
                      <a:pt x="45" y="51"/>
                      <a:pt x="42" y="59"/>
                      <a:pt x="42" y="70"/>
                    </a:cubicBezTo>
                    <a:cubicBezTo>
                      <a:pt x="42" y="80"/>
                      <a:pt x="45" y="88"/>
                      <a:pt x="50" y="94"/>
                    </a:cubicBezTo>
                    <a:cubicBezTo>
                      <a:pt x="55" y="100"/>
                      <a:pt x="63" y="103"/>
                      <a:pt x="71" y="103"/>
                    </a:cubicBezTo>
                    <a:cubicBezTo>
                      <a:pt x="80" y="103"/>
                      <a:pt x="87" y="100"/>
                      <a:pt x="93" y="94"/>
                    </a:cubicBezTo>
                    <a:cubicBezTo>
                      <a:pt x="99" y="88"/>
                      <a:pt x="101" y="80"/>
                      <a:pt x="101" y="70"/>
                    </a:cubicBezTo>
                    <a:cubicBezTo>
                      <a:pt x="101" y="59"/>
                      <a:pt x="99" y="51"/>
                      <a:pt x="93" y="45"/>
                    </a:cubicBezTo>
                    <a:cubicBezTo>
                      <a:pt x="87" y="39"/>
                      <a:pt x="80" y="37"/>
                      <a:pt x="71" y="37"/>
                    </a:cubicBezTo>
                    <a:cubicBezTo>
                      <a:pt x="63" y="37"/>
                      <a:pt x="55" y="39"/>
                      <a:pt x="5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1E29378C-57A2-4AEB-B433-224523EC8A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-52" y="-1256"/>
                <a:ext cx="123" cy="156"/>
              </a:xfrm>
              <a:custGeom>
                <a:avLst/>
                <a:gdLst>
                  <a:gd name="T0" fmla="*/ 85 w 143"/>
                  <a:gd name="T1" fmla="*/ 49 h 181"/>
                  <a:gd name="T2" fmla="*/ 102 w 143"/>
                  <a:gd name="T3" fmla="*/ 68 h 181"/>
                  <a:gd name="T4" fmla="*/ 102 w 143"/>
                  <a:gd name="T5" fmla="*/ 0 h 181"/>
                  <a:gd name="T6" fmla="*/ 143 w 143"/>
                  <a:gd name="T7" fmla="*/ 0 h 181"/>
                  <a:gd name="T8" fmla="*/ 143 w 143"/>
                  <a:gd name="T9" fmla="*/ 179 h 181"/>
                  <a:gd name="T10" fmla="*/ 102 w 143"/>
                  <a:gd name="T11" fmla="*/ 179 h 181"/>
                  <a:gd name="T12" fmla="*/ 102 w 143"/>
                  <a:gd name="T13" fmla="*/ 155 h 181"/>
                  <a:gd name="T14" fmla="*/ 85 w 143"/>
                  <a:gd name="T15" fmla="*/ 174 h 181"/>
                  <a:gd name="T16" fmla="*/ 59 w 143"/>
                  <a:gd name="T17" fmla="*/ 181 h 181"/>
                  <a:gd name="T18" fmla="*/ 29 w 143"/>
                  <a:gd name="T19" fmla="*/ 173 h 181"/>
                  <a:gd name="T20" fmla="*/ 8 w 143"/>
                  <a:gd name="T21" fmla="*/ 148 h 181"/>
                  <a:gd name="T22" fmla="*/ 0 w 143"/>
                  <a:gd name="T23" fmla="*/ 112 h 181"/>
                  <a:gd name="T24" fmla="*/ 8 w 143"/>
                  <a:gd name="T25" fmla="*/ 74 h 181"/>
                  <a:gd name="T26" fmla="*/ 29 w 143"/>
                  <a:gd name="T27" fmla="*/ 50 h 181"/>
                  <a:gd name="T28" fmla="*/ 59 w 143"/>
                  <a:gd name="T29" fmla="*/ 42 h 181"/>
                  <a:gd name="T30" fmla="*/ 85 w 143"/>
                  <a:gd name="T31" fmla="*/ 49 h 181"/>
                  <a:gd name="T32" fmla="*/ 51 w 143"/>
                  <a:gd name="T33" fmla="*/ 87 h 181"/>
                  <a:gd name="T34" fmla="*/ 42 w 143"/>
                  <a:gd name="T35" fmla="*/ 112 h 181"/>
                  <a:gd name="T36" fmla="*/ 51 w 143"/>
                  <a:gd name="T37" fmla="*/ 136 h 181"/>
                  <a:gd name="T38" fmla="*/ 72 w 143"/>
                  <a:gd name="T39" fmla="*/ 145 h 181"/>
                  <a:gd name="T40" fmla="*/ 94 w 143"/>
                  <a:gd name="T41" fmla="*/ 136 h 181"/>
                  <a:gd name="T42" fmla="*/ 102 w 143"/>
                  <a:gd name="T43" fmla="*/ 112 h 181"/>
                  <a:gd name="T44" fmla="*/ 94 w 143"/>
                  <a:gd name="T45" fmla="*/ 87 h 181"/>
                  <a:gd name="T46" fmla="*/ 72 w 143"/>
                  <a:gd name="T47" fmla="*/ 79 h 181"/>
                  <a:gd name="T48" fmla="*/ 51 w 143"/>
                  <a:gd name="T49" fmla="*/ 8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3" h="181">
                    <a:moveTo>
                      <a:pt x="85" y="49"/>
                    </a:moveTo>
                    <a:cubicBezTo>
                      <a:pt x="93" y="54"/>
                      <a:pt x="98" y="60"/>
                      <a:pt x="102" y="68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179"/>
                      <a:pt x="143" y="179"/>
                      <a:pt x="143" y="179"/>
                    </a:cubicBezTo>
                    <a:cubicBezTo>
                      <a:pt x="102" y="179"/>
                      <a:pt x="102" y="179"/>
                      <a:pt x="102" y="179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98" y="163"/>
                      <a:pt x="93" y="169"/>
                      <a:pt x="85" y="174"/>
                    </a:cubicBezTo>
                    <a:cubicBezTo>
                      <a:pt x="78" y="179"/>
                      <a:pt x="69" y="181"/>
                      <a:pt x="59" y="181"/>
                    </a:cubicBezTo>
                    <a:cubicBezTo>
                      <a:pt x="47" y="181"/>
                      <a:pt x="37" y="178"/>
                      <a:pt x="29" y="173"/>
                    </a:cubicBezTo>
                    <a:cubicBezTo>
                      <a:pt x="20" y="167"/>
                      <a:pt x="13" y="159"/>
                      <a:pt x="8" y="148"/>
                    </a:cubicBezTo>
                    <a:cubicBezTo>
                      <a:pt x="3" y="138"/>
                      <a:pt x="0" y="126"/>
                      <a:pt x="0" y="112"/>
                    </a:cubicBezTo>
                    <a:cubicBezTo>
                      <a:pt x="0" y="97"/>
                      <a:pt x="3" y="85"/>
                      <a:pt x="8" y="74"/>
                    </a:cubicBezTo>
                    <a:cubicBezTo>
                      <a:pt x="13" y="64"/>
                      <a:pt x="20" y="56"/>
                      <a:pt x="29" y="50"/>
                    </a:cubicBezTo>
                    <a:cubicBezTo>
                      <a:pt x="37" y="45"/>
                      <a:pt x="47" y="42"/>
                      <a:pt x="59" y="42"/>
                    </a:cubicBezTo>
                    <a:cubicBezTo>
                      <a:pt x="69" y="42"/>
                      <a:pt x="78" y="44"/>
                      <a:pt x="85" y="49"/>
                    </a:cubicBezTo>
                    <a:close/>
                    <a:moveTo>
                      <a:pt x="51" y="87"/>
                    </a:moveTo>
                    <a:cubicBezTo>
                      <a:pt x="45" y="93"/>
                      <a:pt x="42" y="101"/>
                      <a:pt x="42" y="112"/>
                    </a:cubicBezTo>
                    <a:cubicBezTo>
                      <a:pt x="42" y="122"/>
                      <a:pt x="45" y="130"/>
                      <a:pt x="51" y="136"/>
                    </a:cubicBezTo>
                    <a:cubicBezTo>
                      <a:pt x="56" y="142"/>
                      <a:pt x="63" y="145"/>
                      <a:pt x="72" y="145"/>
                    </a:cubicBezTo>
                    <a:cubicBezTo>
                      <a:pt x="81" y="145"/>
                      <a:pt x="88" y="142"/>
                      <a:pt x="94" y="136"/>
                    </a:cubicBezTo>
                    <a:cubicBezTo>
                      <a:pt x="99" y="130"/>
                      <a:pt x="102" y="122"/>
                      <a:pt x="102" y="112"/>
                    </a:cubicBezTo>
                    <a:cubicBezTo>
                      <a:pt x="102" y="101"/>
                      <a:pt x="99" y="93"/>
                      <a:pt x="94" y="87"/>
                    </a:cubicBezTo>
                    <a:cubicBezTo>
                      <a:pt x="88" y="81"/>
                      <a:pt x="81" y="79"/>
                      <a:pt x="72" y="79"/>
                    </a:cubicBezTo>
                    <a:cubicBezTo>
                      <a:pt x="63" y="79"/>
                      <a:pt x="56" y="81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EFAD991A-58ED-464A-A988-DC4DDD13EC1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4" y="-1220"/>
                <a:ext cx="116" cy="120"/>
              </a:xfrm>
              <a:custGeom>
                <a:avLst/>
                <a:gdLst>
                  <a:gd name="T0" fmla="*/ 134 w 135"/>
                  <a:gd name="T1" fmla="*/ 77 h 139"/>
                  <a:gd name="T2" fmla="*/ 40 w 135"/>
                  <a:gd name="T3" fmla="*/ 77 h 139"/>
                  <a:gd name="T4" fmla="*/ 48 w 135"/>
                  <a:gd name="T5" fmla="*/ 99 h 139"/>
                  <a:gd name="T6" fmla="*/ 66 w 135"/>
                  <a:gd name="T7" fmla="*/ 106 h 139"/>
                  <a:gd name="T8" fmla="*/ 81 w 135"/>
                  <a:gd name="T9" fmla="*/ 101 h 139"/>
                  <a:gd name="T10" fmla="*/ 89 w 135"/>
                  <a:gd name="T11" fmla="*/ 89 h 139"/>
                  <a:gd name="T12" fmla="*/ 133 w 135"/>
                  <a:gd name="T13" fmla="*/ 89 h 139"/>
                  <a:gd name="T14" fmla="*/ 122 w 135"/>
                  <a:gd name="T15" fmla="*/ 115 h 139"/>
                  <a:gd name="T16" fmla="*/ 99 w 135"/>
                  <a:gd name="T17" fmla="*/ 133 h 139"/>
                  <a:gd name="T18" fmla="*/ 68 w 135"/>
                  <a:gd name="T19" fmla="*/ 139 h 139"/>
                  <a:gd name="T20" fmla="*/ 33 w 135"/>
                  <a:gd name="T21" fmla="*/ 131 h 139"/>
                  <a:gd name="T22" fmla="*/ 8 w 135"/>
                  <a:gd name="T23" fmla="*/ 106 h 139"/>
                  <a:gd name="T24" fmla="*/ 0 w 135"/>
                  <a:gd name="T25" fmla="*/ 70 h 139"/>
                  <a:gd name="T26" fmla="*/ 8 w 135"/>
                  <a:gd name="T27" fmla="*/ 32 h 139"/>
                  <a:gd name="T28" fmla="*/ 32 w 135"/>
                  <a:gd name="T29" fmla="*/ 8 h 139"/>
                  <a:gd name="T30" fmla="*/ 68 w 135"/>
                  <a:gd name="T31" fmla="*/ 0 h 139"/>
                  <a:gd name="T32" fmla="*/ 103 w 135"/>
                  <a:gd name="T33" fmla="*/ 8 h 139"/>
                  <a:gd name="T34" fmla="*/ 127 w 135"/>
                  <a:gd name="T35" fmla="*/ 32 h 139"/>
                  <a:gd name="T36" fmla="*/ 135 w 135"/>
                  <a:gd name="T37" fmla="*/ 66 h 139"/>
                  <a:gd name="T38" fmla="*/ 134 w 135"/>
                  <a:gd name="T39" fmla="*/ 77 h 139"/>
                  <a:gd name="T40" fmla="*/ 86 w 135"/>
                  <a:gd name="T41" fmla="*/ 40 h 139"/>
                  <a:gd name="T42" fmla="*/ 68 w 135"/>
                  <a:gd name="T43" fmla="*/ 33 h 139"/>
                  <a:gd name="T44" fmla="*/ 49 w 135"/>
                  <a:gd name="T45" fmla="*/ 40 h 139"/>
                  <a:gd name="T46" fmla="*/ 40 w 135"/>
                  <a:gd name="T47" fmla="*/ 60 h 139"/>
                  <a:gd name="T48" fmla="*/ 93 w 135"/>
                  <a:gd name="T49" fmla="*/ 60 h 139"/>
                  <a:gd name="T50" fmla="*/ 86 w 135"/>
                  <a:gd name="T51" fmla="*/ 4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5" h="139">
                    <a:moveTo>
                      <a:pt x="134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87"/>
                      <a:pt x="43" y="95"/>
                      <a:pt x="48" y="99"/>
                    </a:cubicBezTo>
                    <a:cubicBezTo>
                      <a:pt x="53" y="104"/>
                      <a:pt x="59" y="106"/>
                      <a:pt x="66" y="106"/>
                    </a:cubicBezTo>
                    <a:cubicBezTo>
                      <a:pt x="72" y="106"/>
                      <a:pt x="77" y="104"/>
                      <a:pt x="81" y="101"/>
                    </a:cubicBezTo>
                    <a:cubicBezTo>
                      <a:pt x="85" y="98"/>
                      <a:pt x="88" y="94"/>
                      <a:pt x="89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1" y="99"/>
                      <a:pt x="128" y="107"/>
                      <a:pt x="122" y="115"/>
                    </a:cubicBezTo>
                    <a:cubicBezTo>
                      <a:pt x="116" y="122"/>
                      <a:pt x="108" y="128"/>
                      <a:pt x="99" y="133"/>
                    </a:cubicBezTo>
                    <a:cubicBezTo>
                      <a:pt x="90" y="137"/>
                      <a:pt x="79" y="139"/>
                      <a:pt x="68" y="139"/>
                    </a:cubicBezTo>
                    <a:cubicBezTo>
                      <a:pt x="55" y="139"/>
                      <a:pt x="43" y="136"/>
                      <a:pt x="33" y="131"/>
                    </a:cubicBezTo>
                    <a:cubicBezTo>
                      <a:pt x="22" y="125"/>
                      <a:pt x="14" y="117"/>
                      <a:pt x="8" y="106"/>
                    </a:cubicBezTo>
                    <a:cubicBezTo>
                      <a:pt x="3" y="96"/>
                      <a:pt x="0" y="84"/>
                      <a:pt x="0" y="70"/>
                    </a:cubicBezTo>
                    <a:cubicBezTo>
                      <a:pt x="0" y="55"/>
                      <a:pt x="3" y="43"/>
                      <a:pt x="8" y="32"/>
                    </a:cubicBezTo>
                    <a:cubicBezTo>
                      <a:pt x="14" y="22"/>
                      <a:pt x="22" y="14"/>
                      <a:pt x="32" y="8"/>
                    </a:cubicBezTo>
                    <a:cubicBezTo>
                      <a:pt x="43" y="3"/>
                      <a:pt x="55" y="0"/>
                      <a:pt x="68" y="0"/>
                    </a:cubicBezTo>
                    <a:cubicBezTo>
                      <a:pt x="81" y="0"/>
                      <a:pt x="93" y="3"/>
                      <a:pt x="103" y="8"/>
                    </a:cubicBezTo>
                    <a:cubicBezTo>
                      <a:pt x="114" y="14"/>
                      <a:pt x="121" y="22"/>
                      <a:pt x="127" y="32"/>
                    </a:cubicBezTo>
                    <a:cubicBezTo>
                      <a:pt x="133" y="41"/>
                      <a:pt x="135" y="53"/>
                      <a:pt x="135" y="66"/>
                    </a:cubicBezTo>
                    <a:cubicBezTo>
                      <a:pt x="135" y="69"/>
                      <a:pt x="135" y="73"/>
                      <a:pt x="134" y="77"/>
                    </a:cubicBezTo>
                    <a:close/>
                    <a:moveTo>
                      <a:pt x="86" y="40"/>
                    </a:moveTo>
                    <a:cubicBezTo>
                      <a:pt x="81" y="35"/>
                      <a:pt x="75" y="33"/>
                      <a:pt x="68" y="33"/>
                    </a:cubicBezTo>
                    <a:cubicBezTo>
                      <a:pt x="60" y="33"/>
                      <a:pt x="54" y="35"/>
                      <a:pt x="49" y="40"/>
                    </a:cubicBezTo>
                    <a:cubicBezTo>
                      <a:pt x="44" y="44"/>
                      <a:pt x="41" y="51"/>
                      <a:pt x="40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4" y="51"/>
                      <a:pt x="91" y="44"/>
                      <a:pt x="8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AD84EFBF-9172-437C-8A80-4204BBEF74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6" y="-1269"/>
                <a:ext cx="43" cy="167"/>
              </a:xfrm>
              <a:custGeom>
                <a:avLst/>
                <a:gdLst>
                  <a:gd name="T0" fmla="*/ 7 w 50"/>
                  <a:gd name="T1" fmla="*/ 6 h 195"/>
                  <a:gd name="T2" fmla="*/ 25 w 50"/>
                  <a:gd name="T3" fmla="*/ 0 h 195"/>
                  <a:gd name="T4" fmla="*/ 43 w 50"/>
                  <a:gd name="T5" fmla="*/ 6 h 195"/>
                  <a:gd name="T6" fmla="*/ 50 w 50"/>
                  <a:gd name="T7" fmla="*/ 22 h 195"/>
                  <a:gd name="T8" fmla="*/ 43 w 50"/>
                  <a:gd name="T9" fmla="*/ 37 h 195"/>
                  <a:gd name="T10" fmla="*/ 25 w 50"/>
                  <a:gd name="T11" fmla="*/ 43 h 195"/>
                  <a:gd name="T12" fmla="*/ 7 w 50"/>
                  <a:gd name="T13" fmla="*/ 37 h 195"/>
                  <a:gd name="T14" fmla="*/ 0 w 50"/>
                  <a:gd name="T15" fmla="*/ 22 h 195"/>
                  <a:gd name="T16" fmla="*/ 7 w 50"/>
                  <a:gd name="T17" fmla="*/ 6 h 195"/>
                  <a:gd name="T18" fmla="*/ 46 w 50"/>
                  <a:gd name="T19" fmla="*/ 60 h 195"/>
                  <a:gd name="T20" fmla="*/ 46 w 50"/>
                  <a:gd name="T21" fmla="*/ 195 h 195"/>
                  <a:gd name="T22" fmla="*/ 4 w 50"/>
                  <a:gd name="T23" fmla="*/ 195 h 195"/>
                  <a:gd name="T24" fmla="*/ 4 w 50"/>
                  <a:gd name="T25" fmla="*/ 60 h 195"/>
                  <a:gd name="T26" fmla="*/ 46 w 50"/>
                  <a:gd name="T27" fmla="*/ 6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95">
                    <a:moveTo>
                      <a:pt x="7" y="6"/>
                    </a:moveTo>
                    <a:cubicBezTo>
                      <a:pt x="12" y="2"/>
                      <a:pt x="18" y="0"/>
                      <a:pt x="25" y="0"/>
                    </a:cubicBezTo>
                    <a:cubicBezTo>
                      <a:pt x="33" y="0"/>
                      <a:pt x="39" y="2"/>
                      <a:pt x="43" y="6"/>
                    </a:cubicBezTo>
                    <a:cubicBezTo>
                      <a:pt x="48" y="10"/>
                      <a:pt x="50" y="15"/>
                      <a:pt x="50" y="22"/>
                    </a:cubicBezTo>
                    <a:cubicBezTo>
                      <a:pt x="50" y="28"/>
                      <a:pt x="48" y="33"/>
                      <a:pt x="43" y="37"/>
                    </a:cubicBezTo>
                    <a:cubicBezTo>
                      <a:pt x="39" y="41"/>
                      <a:pt x="33" y="43"/>
                      <a:pt x="25" y="43"/>
                    </a:cubicBezTo>
                    <a:cubicBezTo>
                      <a:pt x="18" y="43"/>
                      <a:pt x="12" y="41"/>
                      <a:pt x="7" y="37"/>
                    </a:cubicBezTo>
                    <a:cubicBezTo>
                      <a:pt x="3" y="33"/>
                      <a:pt x="0" y="28"/>
                      <a:pt x="0" y="22"/>
                    </a:cubicBezTo>
                    <a:cubicBezTo>
                      <a:pt x="0" y="15"/>
                      <a:pt x="3" y="10"/>
                      <a:pt x="7" y="6"/>
                    </a:cubicBezTo>
                    <a:close/>
                    <a:moveTo>
                      <a:pt x="46" y="60"/>
                    </a:moveTo>
                    <a:cubicBezTo>
                      <a:pt x="46" y="195"/>
                      <a:pt x="46" y="195"/>
                      <a:pt x="46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60"/>
                      <a:pt x="4" y="60"/>
                      <a:pt x="4" y="60"/>
                    </a:cubicBezTo>
                    <a:lnTo>
                      <a:pt x="4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7009603F-6139-40D4-8FCC-1A8BD20831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" y="-1220"/>
                <a:ext cx="118" cy="118"/>
              </a:xfrm>
              <a:custGeom>
                <a:avLst/>
                <a:gdLst>
                  <a:gd name="T0" fmla="*/ 123 w 137"/>
                  <a:gd name="T1" fmla="*/ 16 h 137"/>
                  <a:gd name="T2" fmla="*/ 137 w 137"/>
                  <a:gd name="T3" fmla="*/ 59 h 137"/>
                  <a:gd name="T4" fmla="*/ 137 w 137"/>
                  <a:gd name="T5" fmla="*/ 137 h 137"/>
                  <a:gd name="T6" fmla="*/ 96 w 137"/>
                  <a:gd name="T7" fmla="*/ 137 h 137"/>
                  <a:gd name="T8" fmla="*/ 96 w 137"/>
                  <a:gd name="T9" fmla="*/ 63 h 137"/>
                  <a:gd name="T10" fmla="*/ 88 w 137"/>
                  <a:gd name="T11" fmla="*/ 42 h 137"/>
                  <a:gd name="T12" fmla="*/ 69 w 137"/>
                  <a:gd name="T13" fmla="*/ 35 h 137"/>
                  <a:gd name="T14" fmla="*/ 49 w 137"/>
                  <a:gd name="T15" fmla="*/ 43 h 137"/>
                  <a:gd name="T16" fmla="*/ 42 w 137"/>
                  <a:gd name="T17" fmla="*/ 65 h 137"/>
                  <a:gd name="T18" fmla="*/ 42 w 137"/>
                  <a:gd name="T19" fmla="*/ 137 h 137"/>
                  <a:gd name="T20" fmla="*/ 0 w 137"/>
                  <a:gd name="T21" fmla="*/ 137 h 137"/>
                  <a:gd name="T22" fmla="*/ 0 w 137"/>
                  <a:gd name="T23" fmla="*/ 2 h 137"/>
                  <a:gd name="T24" fmla="*/ 42 w 137"/>
                  <a:gd name="T25" fmla="*/ 2 h 137"/>
                  <a:gd name="T26" fmla="*/ 42 w 137"/>
                  <a:gd name="T27" fmla="*/ 27 h 137"/>
                  <a:gd name="T28" fmla="*/ 59 w 137"/>
                  <a:gd name="T29" fmla="*/ 7 h 137"/>
                  <a:gd name="T30" fmla="*/ 86 w 137"/>
                  <a:gd name="T31" fmla="*/ 0 h 137"/>
                  <a:gd name="T32" fmla="*/ 123 w 137"/>
                  <a:gd name="T3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37">
                    <a:moveTo>
                      <a:pt x="123" y="16"/>
                    </a:moveTo>
                    <a:cubicBezTo>
                      <a:pt x="133" y="26"/>
                      <a:pt x="137" y="40"/>
                      <a:pt x="137" y="59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96" y="137"/>
                      <a:pt x="96" y="137"/>
                      <a:pt x="96" y="137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54"/>
                      <a:pt x="93" y="47"/>
                      <a:pt x="88" y="42"/>
                    </a:cubicBezTo>
                    <a:cubicBezTo>
                      <a:pt x="84" y="37"/>
                      <a:pt x="77" y="35"/>
                      <a:pt x="69" y="35"/>
                    </a:cubicBezTo>
                    <a:cubicBezTo>
                      <a:pt x="61" y="35"/>
                      <a:pt x="54" y="37"/>
                      <a:pt x="49" y="43"/>
                    </a:cubicBezTo>
                    <a:cubicBezTo>
                      <a:pt x="44" y="48"/>
                      <a:pt x="42" y="56"/>
                      <a:pt x="42" y="65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6" y="18"/>
                      <a:pt x="52" y="12"/>
                      <a:pt x="59" y="7"/>
                    </a:cubicBezTo>
                    <a:cubicBezTo>
                      <a:pt x="67" y="3"/>
                      <a:pt x="76" y="0"/>
                      <a:pt x="86" y="0"/>
                    </a:cubicBezTo>
                    <a:cubicBezTo>
                      <a:pt x="102" y="0"/>
                      <a:pt x="114" y="5"/>
                      <a:pt x="12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3C8B6119-FC22-462E-9077-05B25303B2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" y="-1249"/>
                <a:ext cx="96" cy="147"/>
              </a:xfrm>
              <a:custGeom>
                <a:avLst/>
                <a:gdLst>
                  <a:gd name="T0" fmla="*/ 96 w 96"/>
                  <a:gd name="T1" fmla="*/ 0 h 147"/>
                  <a:gd name="T2" fmla="*/ 96 w 96"/>
                  <a:gd name="T3" fmla="*/ 29 h 147"/>
                  <a:gd name="T4" fmla="*/ 35 w 96"/>
                  <a:gd name="T5" fmla="*/ 29 h 147"/>
                  <a:gd name="T6" fmla="*/ 35 w 96"/>
                  <a:gd name="T7" fmla="*/ 60 h 147"/>
                  <a:gd name="T8" fmla="*/ 82 w 96"/>
                  <a:gd name="T9" fmla="*/ 60 h 147"/>
                  <a:gd name="T10" fmla="*/ 82 w 96"/>
                  <a:gd name="T11" fmla="*/ 88 h 147"/>
                  <a:gd name="T12" fmla="*/ 35 w 96"/>
                  <a:gd name="T13" fmla="*/ 88 h 147"/>
                  <a:gd name="T14" fmla="*/ 35 w 96"/>
                  <a:gd name="T15" fmla="*/ 147 h 147"/>
                  <a:gd name="T16" fmla="*/ 0 w 96"/>
                  <a:gd name="T17" fmla="*/ 147 h 147"/>
                  <a:gd name="T18" fmla="*/ 0 w 96"/>
                  <a:gd name="T19" fmla="*/ 0 h 147"/>
                  <a:gd name="T20" fmla="*/ 96 w 96"/>
                  <a:gd name="T2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47">
                    <a:moveTo>
                      <a:pt x="96" y="0"/>
                    </a:moveTo>
                    <a:lnTo>
                      <a:pt x="96" y="29"/>
                    </a:lnTo>
                    <a:lnTo>
                      <a:pt x="35" y="29"/>
                    </a:lnTo>
                    <a:lnTo>
                      <a:pt x="35" y="60"/>
                    </a:lnTo>
                    <a:lnTo>
                      <a:pt x="82" y="60"/>
                    </a:lnTo>
                    <a:lnTo>
                      <a:pt x="82" y="88"/>
                    </a:lnTo>
                    <a:lnTo>
                      <a:pt x="35" y="88"/>
                    </a:lnTo>
                    <a:lnTo>
                      <a:pt x="35" y="147"/>
                    </a:lnTo>
                    <a:lnTo>
                      <a:pt x="0" y="147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9B78CD6B-1E76-441E-8C62-8E7E2DDAB1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" y="-1220"/>
                <a:ext cx="76" cy="118"/>
              </a:xfrm>
              <a:custGeom>
                <a:avLst/>
                <a:gdLst>
                  <a:gd name="T0" fmla="*/ 62 w 88"/>
                  <a:gd name="T1" fmla="*/ 8 h 137"/>
                  <a:gd name="T2" fmla="*/ 88 w 88"/>
                  <a:gd name="T3" fmla="*/ 0 h 137"/>
                  <a:gd name="T4" fmla="*/ 88 w 88"/>
                  <a:gd name="T5" fmla="*/ 45 h 137"/>
                  <a:gd name="T6" fmla="*/ 76 w 88"/>
                  <a:gd name="T7" fmla="*/ 45 h 137"/>
                  <a:gd name="T8" fmla="*/ 51 w 88"/>
                  <a:gd name="T9" fmla="*/ 52 h 137"/>
                  <a:gd name="T10" fmla="*/ 42 w 88"/>
                  <a:gd name="T11" fmla="*/ 76 h 137"/>
                  <a:gd name="T12" fmla="*/ 42 w 88"/>
                  <a:gd name="T13" fmla="*/ 137 h 137"/>
                  <a:gd name="T14" fmla="*/ 0 w 88"/>
                  <a:gd name="T15" fmla="*/ 137 h 137"/>
                  <a:gd name="T16" fmla="*/ 0 w 88"/>
                  <a:gd name="T17" fmla="*/ 2 h 137"/>
                  <a:gd name="T18" fmla="*/ 42 w 88"/>
                  <a:gd name="T19" fmla="*/ 2 h 137"/>
                  <a:gd name="T20" fmla="*/ 42 w 88"/>
                  <a:gd name="T21" fmla="*/ 27 h 137"/>
                  <a:gd name="T22" fmla="*/ 62 w 88"/>
                  <a:gd name="T23" fmla="*/ 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137">
                    <a:moveTo>
                      <a:pt x="62" y="8"/>
                    </a:moveTo>
                    <a:cubicBezTo>
                      <a:pt x="70" y="3"/>
                      <a:pt x="79" y="0"/>
                      <a:pt x="88" y="0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65" y="45"/>
                      <a:pt x="57" y="47"/>
                      <a:pt x="51" y="52"/>
                    </a:cubicBezTo>
                    <a:cubicBezTo>
                      <a:pt x="45" y="56"/>
                      <a:pt x="42" y="64"/>
                      <a:pt x="42" y="76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7" y="19"/>
                      <a:pt x="54" y="12"/>
                      <a:pt x="6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256008CD-6CE2-4649-B581-A46B8604F4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4" y="-1220"/>
                <a:ext cx="123" cy="120"/>
              </a:xfrm>
              <a:custGeom>
                <a:avLst/>
                <a:gdLst>
                  <a:gd name="T0" fmla="*/ 85 w 143"/>
                  <a:gd name="T1" fmla="*/ 7 h 139"/>
                  <a:gd name="T2" fmla="*/ 101 w 143"/>
                  <a:gd name="T3" fmla="*/ 26 h 139"/>
                  <a:gd name="T4" fmla="*/ 101 w 143"/>
                  <a:gd name="T5" fmla="*/ 2 h 139"/>
                  <a:gd name="T6" fmla="*/ 143 w 143"/>
                  <a:gd name="T7" fmla="*/ 2 h 139"/>
                  <a:gd name="T8" fmla="*/ 143 w 143"/>
                  <a:gd name="T9" fmla="*/ 137 h 139"/>
                  <a:gd name="T10" fmla="*/ 101 w 143"/>
                  <a:gd name="T11" fmla="*/ 137 h 139"/>
                  <a:gd name="T12" fmla="*/ 101 w 143"/>
                  <a:gd name="T13" fmla="*/ 113 h 139"/>
                  <a:gd name="T14" fmla="*/ 85 w 143"/>
                  <a:gd name="T15" fmla="*/ 132 h 139"/>
                  <a:gd name="T16" fmla="*/ 58 w 143"/>
                  <a:gd name="T17" fmla="*/ 139 h 139"/>
                  <a:gd name="T18" fmla="*/ 28 w 143"/>
                  <a:gd name="T19" fmla="*/ 131 h 139"/>
                  <a:gd name="T20" fmla="*/ 7 w 143"/>
                  <a:gd name="T21" fmla="*/ 106 h 139"/>
                  <a:gd name="T22" fmla="*/ 0 w 143"/>
                  <a:gd name="T23" fmla="*/ 70 h 139"/>
                  <a:gd name="T24" fmla="*/ 7 w 143"/>
                  <a:gd name="T25" fmla="*/ 32 h 139"/>
                  <a:gd name="T26" fmla="*/ 28 w 143"/>
                  <a:gd name="T27" fmla="*/ 8 h 139"/>
                  <a:gd name="T28" fmla="*/ 58 w 143"/>
                  <a:gd name="T29" fmla="*/ 0 h 139"/>
                  <a:gd name="T30" fmla="*/ 85 w 143"/>
                  <a:gd name="T31" fmla="*/ 7 h 139"/>
                  <a:gd name="T32" fmla="*/ 50 w 143"/>
                  <a:gd name="T33" fmla="*/ 45 h 139"/>
                  <a:gd name="T34" fmla="*/ 42 w 143"/>
                  <a:gd name="T35" fmla="*/ 70 h 139"/>
                  <a:gd name="T36" fmla="*/ 50 w 143"/>
                  <a:gd name="T37" fmla="*/ 94 h 139"/>
                  <a:gd name="T38" fmla="*/ 71 w 143"/>
                  <a:gd name="T39" fmla="*/ 103 h 139"/>
                  <a:gd name="T40" fmla="*/ 93 w 143"/>
                  <a:gd name="T41" fmla="*/ 94 h 139"/>
                  <a:gd name="T42" fmla="*/ 101 w 143"/>
                  <a:gd name="T43" fmla="*/ 70 h 139"/>
                  <a:gd name="T44" fmla="*/ 93 w 143"/>
                  <a:gd name="T45" fmla="*/ 45 h 139"/>
                  <a:gd name="T46" fmla="*/ 71 w 143"/>
                  <a:gd name="T47" fmla="*/ 37 h 139"/>
                  <a:gd name="T48" fmla="*/ 50 w 143"/>
                  <a:gd name="T49" fmla="*/ 4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3" h="139">
                    <a:moveTo>
                      <a:pt x="85" y="7"/>
                    </a:moveTo>
                    <a:cubicBezTo>
                      <a:pt x="92" y="12"/>
                      <a:pt x="98" y="18"/>
                      <a:pt x="101" y="26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137"/>
                      <a:pt x="143" y="137"/>
                      <a:pt x="143" y="137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98" y="121"/>
                      <a:pt x="92" y="127"/>
                      <a:pt x="85" y="132"/>
                    </a:cubicBezTo>
                    <a:cubicBezTo>
                      <a:pt x="77" y="137"/>
                      <a:pt x="68" y="139"/>
                      <a:pt x="58" y="139"/>
                    </a:cubicBezTo>
                    <a:cubicBezTo>
                      <a:pt x="47" y="139"/>
                      <a:pt x="37" y="136"/>
                      <a:pt x="28" y="131"/>
                    </a:cubicBezTo>
                    <a:cubicBezTo>
                      <a:pt x="19" y="125"/>
                      <a:pt x="12" y="117"/>
                      <a:pt x="7" y="106"/>
                    </a:cubicBezTo>
                    <a:cubicBezTo>
                      <a:pt x="2" y="96"/>
                      <a:pt x="0" y="84"/>
                      <a:pt x="0" y="70"/>
                    </a:cubicBezTo>
                    <a:cubicBezTo>
                      <a:pt x="0" y="55"/>
                      <a:pt x="2" y="43"/>
                      <a:pt x="7" y="32"/>
                    </a:cubicBezTo>
                    <a:cubicBezTo>
                      <a:pt x="12" y="22"/>
                      <a:pt x="19" y="14"/>
                      <a:pt x="28" y="8"/>
                    </a:cubicBezTo>
                    <a:cubicBezTo>
                      <a:pt x="37" y="3"/>
                      <a:pt x="47" y="0"/>
                      <a:pt x="58" y="0"/>
                    </a:cubicBezTo>
                    <a:cubicBezTo>
                      <a:pt x="68" y="0"/>
                      <a:pt x="77" y="2"/>
                      <a:pt x="85" y="7"/>
                    </a:cubicBezTo>
                    <a:close/>
                    <a:moveTo>
                      <a:pt x="50" y="45"/>
                    </a:moveTo>
                    <a:cubicBezTo>
                      <a:pt x="45" y="51"/>
                      <a:pt x="42" y="59"/>
                      <a:pt x="42" y="70"/>
                    </a:cubicBezTo>
                    <a:cubicBezTo>
                      <a:pt x="42" y="80"/>
                      <a:pt x="45" y="88"/>
                      <a:pt x="50" y="94"/>
                    </a:cubicBezTo>
                    <a:cubicBezTo>
                      <a:pt x="55" y="100"/>
                      <a:pt x="63" y="103"/>
                      <a:pt x="71" y="103"/>
                    </a:cubicBezTo>
                    <a:cubicBezTo>
                      <a:pt x="80" y="103"/>
                      <a:pt x="87" y="100"/>
                      <a:pt x="93" y="94"/>
                    </a:cubicBezTo>
                    <a:cubicBezTo>
                      <a:pt x="99" y="88"/>
                      <a:pt x="101" y="80"/>
                      <a:pt x="101" y="70"/>
                    </a:cubicBezTo>
                    <a:cubicBezTo>
                      <a:pt x="101" y="59"/>
                      <a:pt x="99" y="51"/>
                      <a:pt x="93" y="45"/>
                    </a:cubicBezTo>
                    <a:cubicBezTo>
                      <a:pt x="87" y="39"/>
                      <a:pt x="80" y="37"/>
                      <a:pt x="71" y="37"/>
                    </a:cubicBezTo>
                    <a:cubicBezTo>
                      <a:pt x="63" y="37"/>
                      <a:pt x="55" y="39"/>
                      <a:pt x="5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52FA05BC-97E7-4EFB-B18E-A33FA5C15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5" y="-1220"/>
                <a:ext cx="118" cy="118"/>
              </a:xfrm>
              <a:custGeom>
                <a:avLst/>
                <a:gdLst>
                  <a:gd name="T0" fmla="*/ 123 w 137"/>
                  <a:gd name="T1" fmla="*/ 16 h 137"/>
                  <a:gd name="T2" fmla="*/ 137 w 137"/>
                  <a:gd name="T3" fmla="*/ 59 h 137"/>
                  <a:gd name="T4" fmla="*/ 137 w 137"/>
                  <a:gd name="T5" fmla="*/ 137 h 137"/>
                  <a:gd name="T6" fmla="*/ 95 w 137"/>
                  <a:gd name="T7" fmla="*/ 137 h 137"/>
                  <a:gd name="T8" fmla="*/ 95 w 137"/>
                  <a:gd name="T9" fmla="*/ 63 h 137"/>
                  <a:gd name="T10" fmla="*/ 88 w 137"/>
                  <a:gd name="T11" fmla="*/ 42 h 137"/>
                  <a:gd name="T12" fmla="*/ 69 w 137"/>
                  <a:gd name="T13" fmla="*/ 35 h 137"/>
                  <a:gd name="T14" fmla="*/ 49 w 137"/>
                  <a:gd name="T15" fmla="*/ 43 h 137"/>
                  <a:gd name="T16" fmla="*/ 42 w 137"/>
                  <a:gd name="T17" fmla="*/ 65 h 137"/>
                  <a:gd name="T18" fmla="*/ 42 w 137"/>
                  <a:gd name="T19" fmla="*/ 137 h 137"/>
                  <a:gd name="T20" fmla="*/ 0 w 137"/>
                  <a:gd name="T21" fmla="*/ 137 h 137"/>
                  <a:gd name="T22" fmla="*/ 0 w 137"/>
                  <a:gd name="T23" fmla="*/ 2 h 137"/>
                  <a:gd name="T24" fmla="*/ 42 w 137"/>
                  <a:gd name="T25" fmla="*/ 2 h 137"/>
                  <a:gd name="T26" fmla="*/ 42 w 137"/>
                  <a:gd name="T27" fmla="*/ 27 h 137"/>
                  <a:gd name="T28" fmla="*/ 59 w 137"/>
                  <a:gd name="T29" fmla="*/ 7 h 137"/>
                  <a:gd name="T30" fmla="*/ 86 w 137"/>
                  <a:gd name="T31" fmla="*/ 0 h 137"/>
                  <a:gd name="T32" fmla="*/ 123 w 137"/>
                  <a:gd name="T33" fmla="*/ 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37">
                    <a:moveTo>
                      <a:pt x="123" y="16"/>
                    </a:moveTo>
                    <a:cubicBezTo>
                      <a:pt x="132" y="26"/>
                      <a:pt x="137" y="40"/>
                      <a:pt x="137" y="59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54"/>
                      <a:pt x="93" y="47"/>
                      <a:pt x="88" y="42"/>
                    </a:cubicBezTo>
                    <a:cubicBezTo>
                      <a:pt x="83" y="37"/>
                      <a:pt x="77" y="35"/>
                      <a:pt x="69" y="35"/>
                    </a:cubicBezTo>
                    <a:cubicBezTo>
                      <a:pt x="61" y="35"/>
                      <a:pt x="54" y="37"/>
                      <a:pt x="49" y="43"/>
                    </a:cubicBezTo>
                    <a:cubicBezTo>
                      <a:pt x="44" y="48"/>
                      <a:pt x="42" y="56"/>
                      <a:pt x="42" y="65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6" y="18"/>
                      <a:pt x="51" y="12"/>
                      <a:pt x="59" y="7"/>
                    </a:cubicBezTo>
                    <a:cubicBezTo>
                      <a:pt x="67" y="3"/>
                      <a:pt x="76" y="0"/>
                      <a:pt x="86" y="0"/>
                    </a:cubicBezTo>
                    <a:cubicBezTo>
                      <a:pt x="102" y="0"/>
                      <a:pt x="114" y="5"/>
                      <a:pt x="12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D0FA2056-DD72-4027-A868-A36C3253A2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-1220"/>
                <a:ext cx="117" cy="120"/>
              </a:xfrm>
              <a:custGeom>
                <a:avLst/>
                <a:gdLst>
                  <a:gd name="T0" fmla="*/ 112 w 135"/>
                  <a:gd name="T1" fmla="*/ 15 h 139"/>
                  <a:gd name="T2" fmla="*/ 135 w 135"/>
                  <a:gd name="T3" fmla="*/ 54 h 139"/>
                  <a:gd name="T4" fmla="*/ 91 w 135"/>
                  <a:gd name="T5" fmla="*/ 54 h 139"/>
                  <a:gd name="T6" fmla="*/ 83 w 135"/>
                  <a:gd name="T7" fmla="*/ 41 h 139"/>
                  <a:gd name="T8" fmla="*/ 67 w 135"/>
                  <a:gd name="T9" fmla="*/ 36 h 139"/>
                  <a:gd name="T10" fmla="*/ 49 w 135"/>
                  <a:gd name="T11" fmla="*/ 44 h 139"/>
                  <a:gd name="T12" fmla="*/ 42 w 135"/>
                  <a:gd name="T13" fmla="*/ 70 h 139"/>
                  <a:gd name="T14" fmla="*/ 49 w 135"/>
                  <a:gd name="T15" fmla="*/ 95 h 139"/>
                  <a:gd name="T16" fmla="*/ 67 w 135"/>
                  <a:gd name="T17" fmla="*/ 103 h 139"/>
                  <a:gd name="T18" fmla="*/ 83 w 135"/>
                  <a:gd name="T19" fmla="*/ 98 h 139"/>
                  <a:gd name="T20" fmla="*/ 91 w 135"/>
                  <a:gd name="T21" fmla="*/ 85 h 139"/>
                  <a:gd name="T22" fmla="*/ 135 w 135"/>
                  <a:gd name="T23" fmla="*/ 85 h 139"/>
                  <a:gd name="T24" fmla="*/ 112 w 135"/>
                  <a:gd name="T25" fmla="*/ 125 h 139"/>
                  <a:gd name="T26" fmla="*/ 68 w 135"/>
                  <a:gd name="T27" fmla="*/ 139 h 139"/>
                  <a:gd name="T28" fmla="*/ 33 w 135"/>
                  <a:gd name="T29" fmla="*/ 131 h 139"/>
                  <a:gd name="T30" fmla="*/ 9 w 135"/>
                  <a:gd name="T31" fmla="*/ 106 h 139"/>
                  <a:gd name="T32" fmla="*/ 0 w 135"/>
                  <a:gd name="T33" fmla="*/ 70 h 139"/>
                  <a:gd name="T34" fmla="*/ 9 w 135"/>
                  <a:gd name="T35" fmla="*/ 32 h 139"/>
                  <a:gd name="T36" fmla="*/ 33 w 135"/>
                  <a:gd name="T37" fmla="*/ 8 h 139"/>
                  <a:gd name="T38" fmla="*/ 68 w 135"/>
                  <a:gd name="T39" fmla="*/ 0 h 139"/>
                  <a:gd name="T40" fmla="*/ 112 w 135"/>
                  <a:gd name="T41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9">
                    <a:moveTo>
                      <a:pt x="112" y="15"/>
                    </a:moveTo>
                    <a:cubicBezTo>
                      <a:pt x="124" y="24"/>
                      <a:pt x="132" y="37"/>
                      <a:pt x="135" y="54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89" y="48"/>
                      <a:pt x="87" y="44"/>
                      <a:pt x="83" y="41"/>
                    </a:cubicBezTo>
                    <a:cubicBezTo>
                      <a:pt x="79" y="37"/>
                      <a:pt x="74" y="36"/>
                      <a:pt x="67" y="36"/>
                    </a:cubicBezTo>
                    <a:cubicBezTo>
                      <a:pt x="60" y="36"/>
                      <a:pt x="54" y="39"/>
                      <a:pt x="49" y="44"/>
                    </a:cubicBezTo>
                    <a:cubicBezTo>
                      <a:pt x="45" y="50"/>
                      <a:pt x="42" y="59"/>
                      <a:pt x="42" y="70"/>
                    </a:cubicBezTo>
                    <a:cubicBezTo>
                      <a:pt x="42" y="81"/>
                      <a:pt x="45" y="89"/>
                      <a:pt x="49" y="95"/>
                    </a:cubicBezTo>
                    <a:cubicBezTo>
                      <a:pt x="54" y="100"/>
                      <a:pt x="60" y="103"/>
                      <a:pt x="67" y="103"/>
                    </a:cubicBezTo>
                    <a:cubicBezTo>
                      <a:pt x="74" y="103"/>
                      <a:pt x="79" y="102"/>
                      <a:pt x="83" y="98"/>
                    </a:cubicBezTo>
                    <a:cubicBezTo>
                      <a:pt x="87" y="95"/>
                      <a:pt x="89" y="91"/>
                      <a:pt x="91" y="85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2" y="102"/>
                      <a:pt x="124" y="115"/>
                      <a:pt x="112" y="125"/>
                    </a:cubicBezTo>
                    <a:cubicBezTo>
                      <a:pt x="101" y="134"/>
                      <a:pt x="86" y="139"/>
                      <a:pt x="68" y="139"/>
                    </a:cubicBezTo>
                    <a:cubicBezTo>
                      <a:pt x="55" y="139"/>
                      <a:pt x="43" y="136"/>
                      <a:pt x="33" y="131"/>
                    </a:cubicBezTo>
                    <a:cubicBezTo>
                      <a:pt x="23" y="125"/>
                      <a:pt x="15" y="117"/>
                      <a:pt x="9" y="106"/>
                    </a:cubicBezTo>
                    <a:cubicBezTo>
                      <a:pt x="3" y="96"/>
                      <a:pt x="0" y="84"/>
                      <a:pt x="0" y="70"/>
                    </a:cubicBezTo>
                    <a:cubicBezTo>
                      <a:pt x="0" y="55"/>
                      <a:pt x="3" y="43"/>
                      <a:pt x="9" y="32"/>
                    </a:cubicBezTo>
                    <a:cubicBezTo>
                      <a:pt x="15" y="22"/>
                      <a:pt x="23" y="14"/>
                      <a:pt x="33" y="8"/>
                    </a:cubicBezTo>
                    <a:cubicBezTo>
                      <a:pt x="43" y="3"/>
                      <a:pt x="55" y="0"/>
                      <a:pt x="68" y="0"/>
                    </a:cubicBezTo>
                    <a:cubicBezTo>
                      <a:pt x="86" y="0"/>
                      <a:pt x="101" y="5"/>
                      <a:pt x="1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265C0C3F-9FBA-413E-84F2-9AB321BB659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67" y="-1220"/>
                <a:ext cx="117" cy="120"/>
              </a:xfrm>
              <a:custGeom>
                <a:avLst/>
                <a:gdLst>
                  <a:gd name="T0" fmla="*/ 135 w 136"/>
                  <a:gd name="T1" fmla="*/ 77 h 139"/>
                  <a:gd name="T2" fmla="*/ 41 w 136"/>
                  <a:gd name="T3" fmla="*/ 77 h 139"/>
                  <a:gd name="T4" fmla="*/ 49 w 136"/>
                  <a:gd name="T5" fmla="*/ 99 h 139"/>
                  <a:gd name="T6" fmla="*/ 66 w 136"/>
                  <a:gd name="T7" fmla="*/ 106 h 139"/>
                  <a:gd name="T8" fmla="*/ 82 w 136"/>
                  <a:gd name="T9" fmla="*/ 101 h 139"/>
                  <a:gd name="T10" fmla="*/ 90 w 136"/>
                  <a:gd name="T11" fmla="*/ 89 h 139"/>
                  <a:gd name="T12" fmla="*/ 134 w 136"/>
                  <a:gd name="T13" fmla="*/ 89 h 139"/>
                  <a:gd name="T14" fmla="*/ 122 w 136"/>
                  <a:gd name="T15" fmla="*/ 115 h 139"/>
                  <a:gd name="T16" fmla="*/ 99 w 136"/>
                  <a:gd name="T17" fmla="*/ 133 h 139"/>
                  <a:gd name="T18" fmla="*/ 68 w 136"/>
                  <a:gd name="T19" fmla="*/ 139 h 139"/>
                  <a:gd name="T20" fmla="*/ 33 w 136"/>
                  <a:gd name="T21" fmla="*/ 131 h 139"/>
                  <a:gd name="T22" fmla="*/ 9 w 136"/>
                  <a:gd name="T23" fmla="*/ 106 h 139"/>
                  <a:gd name="T24" fmla="*/ 0 w 136"/>
                  <a:gd name="T25" fmla="*/ 70 h 139"/>
                  <a:gd name="T26" fmla="*/ 9 w 136"/>
                  <a:gd name="T27" fmla="*/ 32 h 139"/>
                  <a:gd name="T28" fmla="*/ 33 w 136"/>
                  <a:gd name="T29" fmla="*/ 8 h 139"/>
                  <a:gd name="T30" fmla="*/ 68 w 136"/>
                  <a:gd name="T31" fmla="*/ 0 h 139"/>
                  <a:gd name="T32" fmla="*/ 104 w 136"/>
                  <a:gd name="T33" fmla="*/ 8 h 139"/>
                  <a:gd name="T34" fmla="*/ 128 w 136"/>
                  <a:gd name="T35" fmla="*/ 32 h 139"/>
                  <a:gd name="T36" fmla="*/ 136 w 136"/>
                  <a:gd name="T37" fmla="*/ 66 h 139"/>
                  <a:gd name="T38" fmla="*/ 135 w 136"/>
                  <a:gd name="T39" fmla="*/ 77 h 139"/>
                  <a:gd name="T40" fmla="*/ 87 w 136"/>
                  <a:gd name="T41" fmla="*/ 40 h 139"/>
                  <a:gd name="T42" fmla="*/ 68 w 136"/>
                  <a:gd name="T43" fmla="*/ 33 h 139"/>
                  <a:gd name="T44" fmla="*/ 49 w 136"/>
                  <a:gd name="T45" fmla="*/ 40 h 139"/>
                  <a:gd name="T46" fmla="*/ 41 w 136"/>
                  <a:gd name="T47" fmla="*/ 60 h 139"/>
                  <a:gd name="T48" fmla="*/ 94 w 136"/>
                  <a:gd name="T49" fmla="*/ 60 h 139"/>
                  <a:gd name="T50" fmla="*/ 87 w 136"/>
                  <a:gd name="T51" fmla="*/ 4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6" h="139">
                    <a:moveTo>
                      <a:pt x="135" y="77"/>
                    </a:move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87"/>
                      <a:pt x="44" y="95"/>
                      <a:pt x="49" y="99"/>
                    </a:cubicBezTo>
                    <a:cubicBezTo>
                      <a:pt x="53" y="104"/>
                      <a:pt x="59" y="106"/>
                      <a:pt x="66" y="106"/>
                    </a:cubicBezTo>
                    <a:cubicBezTo>
                      <a:pt x="73" y="106"/>
                      <a:pt x="78" y="104"/>
                      <a:pt x="82" y="101"/>
                    </a:cubicBezTo>
                    <a:cubicBezTo>
                      <a:pt x="86" y="98"/>
                      <a:pt x="89" y="94"/>
                      <a:pt x="90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2" y="99"/>
                      <a:pt x="128" y="107"/>
                      <a:pt x="122" y="115"/>
                    </a:cubicBezTo>
                    <a:cubicBezTo>
                      <a:pt x="116" y="122"/>
                      <a:pt x="109" y="128"/>
                      <a:pt x="99" y="133"/>
                    </a:cubicBezTo>
                    <a:cubicBezTo>
                      <a:pt x="90" y="137"/>
                      <a:pt x="80" y="139"/>
                      <a:pt x="68" y="139"/>
                    </a:cubicBezTo>
                    <a:cubicBezTo>
                      <a:pt x="55" y="139"/>
                      <a:pt x="43" y="136"/>
                      <a:pt x="33" y="131"/>
                    </a:cubicBezTo>
                    <a:cubicBezTo>
                      <a:pt x="23" y="125"/>
                      <a:pt x="15" y="117"/>
                      <a:pt x="9" y="106"/>
                    </a:cubicBezTo>
                    <a:cubicBezTo>
                      <a:pt x="3" y="96"/>
                      <a:pt x="0" y="84"/>
                      <a:pt x="0" y="70"/>
                    </a:cubicBezTo>
                    <a:cubicBezTo>
                      <a:pt x="0" y="55"/>
                      <a:pt x="3" y="43"/>
                      <a:pt x="9" y="32"/>
                    </a:cubicBezTo>
                    <a:cubicBezTo>
                      <a:pt x="15" y="22"/>
                      <a:pt x="23" y="14"/>
                      <a:pt x="33" y="8"/>
                    </a:cubicBezTo>
                    <a:cubicBezTo>
                      <a:pt x="43" y="3"/>
                      <a:pt x="55" y="0"/>
                      <a:pt x="68" y="0"/>
                    </a:cubicBezTo>
                    <a:cubicBezTo>
                      <a:pt x="82" y="0"/>
                      <a:pt x="94" y="3"/>
                      <a:pt x="104" y="8"/>
                    </a:cubicBezTo>
                    <a:cubicBezTo>
                      <a:pt x="114" y="14"/>
                      <a:pt x="122" y="22"/>
                      <a:pt x="128" y="32"/>
                    </a:cubicBezTo>
                    <a:cubicBezTo>
                      <a:pt x="133" y="41"/>
                      <a:pt x="136" y="53"/>
                      <a:pt x="136" y="66"/>
                    </a:cubicBezTo>
                    <a:cubicBezTo>
                      <a:pt x="136" y="69"/>
                      <a:pt x="136" y="73"/>
                      <a:pt x="135" y="77"/>
                    </a:cubicBezTo>
                    <a:close/>
                    <a:moveTo>
                      <a:pt x="87" y="40"/>
                    </a:moveTo>
                    <a:cubicBezTo>
                      <a:pt x="82" y="35"/>
                      <a:pt x="76" y="33"/>
                      <a:pt x="68" y="33"/>
                    </a:cubicBezTo>
                    <a:cubicBezTo>
                      <a:pt x="61" y="33"/>
                      <a:pt x="55" y="35"/>
                      <a:pt x="49" y="40"/>
                    </a:cubicBezTo>
                    <a:cubicBezTo>
                      <a:pt x="44" y="44"/>
                      <a:pt x="42" y="51"/>
                      <a:pt x="41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51"/>
                      <a:pt x="92" y="44"/>
                      <a:pt x="8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62B16BC-F0E7-43DE-AEDA-FCE02492D41D}"/>
              </a:ext>
            </a:extLst>
          </p:cNvPr>
          <p:cNvSpPr/>
          <p:nvPr userDrawn="1"/>
        </p:nvSpPr>
        <p:spPr>
          <a:xfrm>
            <a:off x="3564731" y="2502467"/>
            <a:ext cx="897731" cy="1810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146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E6A969A0-F00C-4931-AFF8-C75E6F7C23EB}"/>
              </a:ext>
            </a:extLst>
          </p:cNvPr>
          <p:cNvSpPr/>
          <p:nvPr userDrawn="1"/>
        </p:nvSpPr>
        <p:spPr>
          <a:xfrm rot="5400000">
            <a:off x="4038599" y="-3046469"/>
            <a:ext cx="8878645" cy="8878645"/>
          </a:xfrm>
          <a:prstGeom prst="donut">
            <a:avLst>
              <a:gd name="adj" fmla="val 4304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7946F-911D-4BC1-B46E-4CEF0CF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F55298B-B28A-42D8-AD01-9F8011C2D2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1EDE10C-16FF-4EF5-87C9-9F37561D6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0700" y="389819"/>
            <a:ext cx="5762971" cy="19843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2BBED3A-B7BA-4E84-8905-C1E2C1636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0700" y="2340328"/>
            <a:ext cx="57629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9EEC0A-0211-4A64-8112-FAD830A689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E51FCF-D82D-40AA-859B-0F98419058B6}"/>
              </a:ext>
            </a:extLst>
          </p:cNvPr>
          <p:cNvSpPr/>
          <p:nvPr userDrawn="1"/>
        </p:nvSpPr>
        <p:spPr>
          <a:xfrm>
            <a:off x="4038599" y="0"/>
            <a:ext cx="8147051" cy="5832176"/>
          </a:xfrm>
          <a:custGeom>
            <a:avLst/>
            <a:gdLst>
              <a:gd name="connsiteX0" fmla="*/ 224194 w 8147051"/>
              <a:gd name="connsiteY0" fmla="*/ 0 h 5832176"/>
              <a:gd name="connsiteX1" fmla="*/ 627601 w 8147051"/>
              <a:gd name="connsiteY1" fmla="*/ 0 h 5832176"/>
              <a:gd name="connsiteX2" fmla="*/ 564540 w 8147051"/>
              <a:gd name="connsiteY2" fmla="*/ 186370 h 5832176"/>
              <a:gd name="connsiteX3" fmla="*/ 382137 w 8147051"/>
              <a:gd name="connsiteY3" fmla="*/ 1392853 h 5832176"/>
              <a:gd name="connsiteX4" fmla="*/ 4439323 w 8147051"/>
              <a:gd name="connsiteY4" fmla="*/ 5450039 h 5832176"/>
              <a:gd name="connsiteX5" fmla="*/ 8096426 w 8147051"/>
              <a:gd name="connsiteY5" fmla="*/ 3151811 h 5832176"/>
              <a:gd name="connsiteX6" fmla="*/ 8147051 w 8147051"/>
              <a:gd name="connsiteY6" fmla="*/ 3039832 h 5832176"/>
              <a:gd name="connsiteX7" fmla="*/ 8147051 w 8147051"/>
              <a:gd name="connsiteY7" fmla="*/ 3833473 h 5832176"/>
              <a:gd name="connsiteX8" fmla="*/ 8120479 w 8147051"/>
              <a:gd name="connsiteY8" fmla="*/ 3874921 h 5832176"/>
              <a:gd name="connsiteX9" fmla="*/ 4439323 w 8147051"/>
              <a:gd name="connsiteY9" fmla="*/ 5832176 h 5832176"/>
              <a:gd name="connsiteX10" fmla="*/ 0 w 8147051"/>
              <a:gd name="connsiteY10" fmla="*/ 1392853 h 5832176"/>
              <a:gd name="connsiteX11" fmla="*/ 199583 w 8147051"/>
              <a:gd name="connsiteY11" fmla="*/ 72734 h 5832176"/>
              <a:gd name="connsiteX12" fmla="*/ 224194 w 8147051"/>
              <a:gd name="connsiteY12" fmla="*/ 0 h 58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051" h="5832176">
                <a:moveTo>
                  <a:pt x="224194" y="0"/>
                </a:moveTo>
                <a:lnTo>
                  <a:pt x="627601" y="0"/>
                </a:lnTo>
                <a:lnTo>
                  <a:pt x="564540" y="186370"/>
                </a:lnTo>
                <a:cubicBezTo>
                  <a:pt x="445997" y="567498"/>
                  <a:pt x="382137" y="972718"/>
                  <a:pt x="382137" y="1392853"/>
                </a:cubicBezTo>
                <a:cubicBezTo>
                  <a:pt x="382137" y="3633575"/>
                  <a:pt x="2198601" y="5450039"/>
                  <a:pt x="4439323" y="5450039"/>
                </a:cubicBezTo>
                <a:cubicBezTo>
                  <a:pt x="6049842" y="5450039"/>
                  <a:pt x="7441189" y="4511651"/>
                  <a:pt x="8096426" y="3151811"/>
                </a:cubicBezTo>
                <a:lnTo>
                  <a:pt x="8147051" y="3039832"/>
                </a:lnTo>
                <a:lnTo>
                  <a:pt x="8147051" y="3833473"/>
                </a:lnTo>
                <a:lnTo>
                  <a:pt x="8120479" y="3874921"/>
                </a:lnTo>
                <a:cubicBezTo>
                  <a:pt x="7322701" y="5055788"/>
                  <a:pt x="5971679" y="5832176"/>
                  <a:pt x="4439323" y="5832176"/>
                </a:cubicBezTo>
                <a:cubicBezTo>
                  <a:pt x="1987553" y="5832176"/>
                  <a:pt x="0" y="3844623"/>
                  <a:pt x="0" y="1392853"/>
                </a:cubicBezTo>
                <a:cubicBezTo>
                  <a:pt x="0" y="933146"/>
                  <a:pt x="69875" y="489759"/>
                  <a:pt x="199583" y="72734"/>
                </a:cubicBezTo>
                <a:lnTo>
                  <a:pt x="22419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11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65B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E6A969A0-F00C-4931-AFF8-C75E6F7C23EB}"/>
              </a:ext>
            </a:extLst>
          </p:cNvPr>
          <p:cNvSpPr/>
          <p:nvPr userDrawn="1"/>
        </p:nvSpPr>
        <p:spPr>
          <a:xfrm rot="5400000">
            <a:off x="4038599" y="-3046469"/>
            <a:ext cx="8878645" cy="8878645"/>
          </a:xfrm>
          <a:prstGeom prst="donut">
            <a:avLst>
              <a:gd name="adj" fmla="val 4304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7946F-911D-4BC1-B46E-4CEF0CF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F55298B-B28A-42D8-AD01-9F8011C2D2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1EDE10C-16FF-4EF5-87C9-9F37561D6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0700" y="389819"/>
            <a:ext cx="5762971" cy="19843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2BBED3A-B7BA-4E84-8905-C1E2C1636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0700" y="2340328"/>
            <a:ext cx="57629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9EEC0A-0211-4A64-8112-FAD830A689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E51FCF-D82D-40AA-859B-0F98419058B6}"/>
              </a:ext>
            </a:extLst>
          </p:cNvPr>
          <p:cNvSpPr/>
          <p:nvPr userDrawn="1"/>
        </p:nvSpPr>
        <p:spPr>
          <a:xfrm>
            <a:off x="4038599" y="0"/>
            <a:ext cx="8147051" cy="5832176"/>
          </a:xfrm>
          <a:custGeom>
            <a:avLst/>
            <a:gdLst>
              <a:gd name="connsiteX0" fmla="*/ 224194 w 8147051"/>
              <a:gd name="connsiteY0" fmla="*/ 0 h 5832176"/>
              <a:gd name="connsiteX1" fmla="*/ 627601 w 8147051"/>
              <a:gd name="connsiteY1" fmla="*/ 0 h 5832176"/>
              <a:gd name="connsiteX2" fmla="*/ 564540 w 8147051"/>
              <a:gd name="connsiteY2" fmla="*/ 186370 h 5832176"/>
              <a:gd name="connsiteX3" fmla="*/ 382137 w 8147051"/>
              <a:gd name="connsiteY3" fmla="*/ 1392853 h 5832176"/>
              <a:gd name="connsiteX4" fmla="*/ 4439323 w 8147051"/>
              <a:gd name="connsiteY4" fmla="*/ 5450039 h 5832176"/>
              <a:gd name="connsiteX5" fmla="*/ 8096426 w 8147051"/>
              <a:gd name="connsiteY5" fmla="*/ 3151811 h 5832176"/>
              <a:gd name="connsiteX6" fmla="*/ 8147051 w 8147051"/>
              <a:gd name="connsiteY6" fmla="*/ 3039832 h 5832176"/>
              <a:gd name="connsiteX7" fmla="*/ 8147051 w 8147051"/>
              <a:gd name="connsiteY7" fmla="*/ 3833473 h 5832176"/>
              <a:gd name="connsiteX8" fmla="*/ 8120479 w 8147051"/>
              <a:gd name="connsiteY8" fmla="*/ 3874921 h 5832176"/>
              <a:gd name="connsiteX9" fmla="*/ 4439323 w 8147051"/>
              <a:gd name="connsiteY9" fmla="*/ 5832176 h 5832176"/>
              <a:gd name="connsiteX10" fmla="*/ 0 w 8147051"/>
              <a:gd name="connsiteY10" fmla="*/ 1392853 h 5832176"/>
              <a:gd name="connsiteX11" fmla="*/ 199583 w 8147051"/>
              <a:gd name="connsiteY11" fmla="*/ 72734 h 5832176"/>
              <a:gd name="connsiteX12" fmla="*/ 224194 w 8147051"/>
              <a:gd name="connsiteY12" fmla="*/ 0 h 58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051" h="5832176">
                <a:moveTo>
                  <a:pt x="224194" y="0"/>
                </a:moveTo>
                <a:lnTo>
                  <a:pt x="627601" y="0"/>
                </a:lnTo>
                <a:lnTo>
                  <a:pt x="564540" y="186370"/>
                </a:lnTo>
                <a:cubicBezTo>
                  <a:pt x="445997" y="567498"/>
                  <a:pt x="382137" y="972718"/>
                  <a:pt x="382137" y="1392853"/>
                </a:cubicBezTo>
                <a:cubicBezTo>
                  <a:pt x="382137" y="3633575"/>
                  <a:pt x="2198601" y="5450039"/>
                  <a:pt x="4439323" y="5450039"/>
                </a:cubicBezTo>
                <a:cubicBezTo>
                  <a:pt x="6049842" y="5450039"/>
                  <a:pt x="7441189" y="4511651"/>
                  <a:pt x="8096426" y="3151811"/>
                </a:cubicBezTo>
                <a:lnTo>
                  <a:pt x="8147051" y="3039832"/>
                </a:lnTo>
                <a:lnTo>
                  <a:pt x="8147051" y="3833473"/>
                </a:lnTo>
                <a:lnTo>
                  <a:pt x="8120479" y="3874921"/>
                </a:lnTo>
                <a:cubicBezTo>
                  <a:pt x="7322701" y="5055788"/>
                  <a:pt x="5971679" y="5832176"/>
                  <a:pt x="4439323" y="5832176"/>
                </a:cubicBezTo>
                <a:cubicBezTo>
                  <a:pt x="1987553" y="5832176"/>
                  <a:pt x="0" y="3844623"/>
                  <a:pt x="0" y="1392853"/>
                </a:cubicBezTo>
                <a:cubicBezTo>
                  <a:pt x="0" y="933146"/>
                  <a:pt x="69875" y="489759"/>
                  <a:pt x="199583" y="72734"/>
                </a:cubicBezTo>
                <a:lnTo>
                  <a:pt x="22419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374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C5B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E6A969A0-F00C-4931-AFF8-C75E6F7C23EB}"/>
              </a:ext>
            </a:extLst>
          </p:cNvPr>
          <p:cNvSpPr/>
          <p:nvPr userDrawn="1"/>
        </p:nvSpPr>
        <p:spPr>
          <a:xfrm rot="5400000">
            <a:off x="4038599" y="-3046469"/>
            <a:ext cx="8878645" cy="8878645"/>
          </a:xfrm>
          <a:prstGeom prst="donut">
            <a:avLst>
              <a:gd name="adj" fmla="val 4304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7946F-911D-4BC1-B46E-4CEF0CF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F55298B-B28A-42D8-AD01-9F8011C2D2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1EDE10C-16FF-4EF5-87C9-9F37561D6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0700" y="389819"/>
            <a:ext cx="5762971" cy="19843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2BBED3A-B7BA-4E84-8905-C1E2C1636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0700" y="2340328"/>
            <a:ext cx="57629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9EEC0A-0211-4A64-8112-FAD830A689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E51FCF-D82D-40AA-859B-0F98419058B6}"/>
              </a:ext>
            </a:extLst>
          </p:cNvPr>
          <p:cNvSpPr/>
          <p:nvPr userDrawn="1"/>
        </p:nvSpPr>
        <p:spPr>
          <a:xfrm>
            <a:off x="4038599" y="0"/>
            <a:ext cx="8147051" cy="5832176"/>
          </a:xfrm>
          <a:custGeom>
            <a:avLst/>
            <a:gdLst>
              <a:gd name="connsiteX0" fmla="*/ 224194 w 8147051"/>
              <a:gd name="connsiteY0" fmla="*/ 0 h 5832176"/>
              <a:gd name="connsiteX1" fmla="*/ 627601 w 8147051"/>
              <a:gd name="connsiteY1" fmla="*/ 0 h 5832176"/>
              <a:gd name="connsiteX2" fmla="*/ 564540 w 8147051"/>
              <a:gd name="connsiteY2" fmla="*/ 186370 h 5832176"/>
              <a:gd name="connsiteX3" fmla="*/ 382137 w 8147051"/>
              <a:gd name="connsiteY3" fmla="*/ 1392853 h 5832176"/>
              <a:gd name="connsiteX4" fmla="*/ 4439323 w 8147051"/>
              <a:gd name="connsiteY4" fmla="*/ 5450039 h 5832176"/>
              <a:gd name="connsiteX5" fmla="*/ 8096426 w 8147051"/>
              <a:gd name="connsiteY5" fmla="*/ 3151811 h 5832176"/>
              <a:gd name="connsiteX6" fmla="*/ 8147051 w 8147051"/>
              <a:gd name="connsiteY6" fmla="*/ 3039832 h 5832176"/>
              <a:gd name="connsiteX7" fmla="*/ 8147051 w 8147051"/>
              <a:gd name="connsiteY7" fmla="*/ 3833473 h 5832176"/>
              <a:gd name="connsiteX8" fmla="*/ 8120479 w 8147051"/>
              <a:gd name="connsiteY8" fmla="*/ 3874921 h 5832176"/>
              <a:gd name="connsiteX9" fmla="*/ 4439323 w 8147051"/>
              <a:gd name="connsiteY9" fmla="*/ 5832176 h 5832176"/>
              <a:gd name="connsiteX10" fmla="*/ 0 w 8147051"/>
              <a:gd name="connsiteY10" fmla="*/ 1392853 h 5832176"/>
              <a:gd name="connsiteX11" fmla="*/ 199583 w 8147051"/>
              <a:gd name="connsiteY11" fmla="*/ 72734 h 5832176"/>
              <a:gd name="connsiteX12" fmla="*/ 224194 w 8147051"/>
              <a:gd name="connsiteY12" fmla="*/ 0 h 58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051" h="5832176">
                <a:moveTo>
                  <a:pt x="224194" y="0"/>
                </a:moveTo>
                <a:lnTo>
                  <a:pt x="627601" y="0"/>
                </a:lnTo>
                <a:lnTo>
                  <a:pt x="564540" y="186370"/>
                </a:lnTo>
                <a:cubicBezTo>
                  <a:pt x="445997" y="567498"/>
                  <a:pt x="382137" y="972718"/>
                  <a:pt x="382137" y="1392853"/>
                </a:cubicBezTo>
                <a:cubicBezTo>
                  <a:pt x="382137" y="3633575"/>
                  <a:pt x="2198601" y="5450039"/>
                  <a:pt x="4439323" y="5450039"/>
                </a:cubicBezTo>
                <a:cubicBezTo>
                  <a:pt x="6049842" y="5450039"/>
                  <a:pt x="7441189" y="4511651"/>
                  <a:pt x="8096426" y="3151811"/>
                </a:cubicBezTo>
                <a:lnTo>
                  <a:pt x="8147051" y="3039832"/>
                </a:lnTo>
                <a:lnTo>
                  <a:pt x="8147051" y="3833473"/>
                </a:lnTo>
                <a:lnTo>
                  <a:pt x="8120479" y="3874921"/>
                </a:lnTo>
                <a:cubicBezTo>
                  <a:pt x="7322701" y="5055788"/>
                  <a:pt x="5971679" y="5832176"/>
                  <a:pt x="4439323" y="5832176"/>
                </a:cubicBezTo>
                <a:cubicBezTo>
                  <a:pt x="1987553" y="5832176"/>
                  <a:pt x="0" y="3844623"/>
                  <a:pt x="0" y="1392853"/>
                </a:cubicBezTo>
                <a:cubicBezTo>
                  <a:pt x="0" y="933146"/>
                  <a:pt x="69875" y="489759"/>
                  <a:pt x="199583" y="72734"/>
                </a:cubicBezTo>
                <a:lnTo>
                  <a:pt x="22419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61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A7A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E6A969A0-F00C-4931-AFF8-C75E6F7C23EB}"/>
              </a:ext>
            </a:extLst>
          </p:cNvPr>
          <p:cNvSpPr/>
          <p:nvPr userDrawn="1"/>
        </p:nvSpPr>
        <p:spPr>
          <a:xfrm rot="5400000">
            <a:off x="4038599" y="-3046469"/>
            <a:ext cx="8878645" cy="8878645"/>
          </a:xfrm>
          <a:prstGeom prst="donut">
            <a:avLst>
              <a:gd name="adj" fmla="val 4304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7946F-911D-4BC1-B46E-4CEF0CF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F55298B-B28A-42D8-AD01-9F8011C2D2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1EDE10C-16FF-4EF5-87C9-9F37561D6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0700" y="389819"/>
            <a:ext cx="5762971" cy="19843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2BBED3A-B7BA-4E84-8905-C1E2C1636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0700" y="2340328"/>
            <a:ext cx="57629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9EEC0A-0211-4A64-8112-FAD830A689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E51FCF-D82D-40AA-859B-0F98419058B6}"/>
              </a:ext>
            </a:extLst>
          </p:cNvPr>
          <p:cNvSpPr/>
          <p:nvPr userDrawn="1"/>
        </p:nvSpPr>
        <p:spPr>
          <a:xfrm>
            <a:off x="4038599" y="0"/>
            <a:ext cx="8147051" cy="5832176"/>
          </a:xfrm>
          <a:custGeom>
            <a:avLst/>
            <a:gdLst>
              <a:gd name="connsiteX0" fmla="*/ 224194 w 8147051"/>
              <a:gd name="connsiteY0" fmla="*/ 0 h 5832176"/>
              <a:gd name="connsiteX1" fmla="*/ 627601 w 8147051"/>
              <a:gd name="connsiteY1" fmla="*/ 0 h 5832176"/>
              <a:gd name="connsiteX2" fmla="*/ 564540 w 8147051"/>
              <a:gd name="connsiteY2" fmla="*/ 186370 h 5832176"/>
              <a:gd name="connsiteX3" fmla="*/ 382137 w 8147051"/>
              <a:gd name="connsiteY3" fmla="*/ 1392853 h 5832176"/>
              <a:gd name="connsiteX4" fmla="*/ 4439323 w 8147051"/>
              <a:gd name="connsiteY4" fmla="*/ 5450039 h 5832176"/>
              <a:gd name="connsiteX5" fmla="*/ 8096426 w 8147051"/>
              <a:gd name="connsiteY5" fmla="*/ 3151811 h 5832176"/>
              <a:gd name="connsiteX6" fmla="*/ 8147051 w 8147051"/>
              <a:gd name="connsiteY6" fmla="*/ 3039832 h 5832176"/>
              <a:gd name="connsiteX7" fmla="*/ 8147051 w 8147051"/>
              <a:gd name="connsiteY7" fmla="*/ 3833473 h 5832176"/>
              <a:gd name="connsiteX8" fmla="*/ 8120479 w 8147051"/>
              <a:gd name="connsiteY8" fmla="*/ 3874921 h 5832176"/>
              <a:gd name="connsiteX9" fmla="*/ 4439323 w 8147051"/>
              <a:gd name="connsiteY9" fmla="*/ 5832176 h 5832176"/>
              <a:gd name="connsiteX10" fmla="*/ 0 w 8147051"/>
              <a:gd name="connsiteY10" fmla="*/ 1392853 h 5832176"/>
              <a:gd name="connsiteX11" fmla="*/ 199583 w 8147051"/>
              <a:gd name="connsiteY11" fmla="*/ 72734 h 5832176"/>
              <a:gd name="connsiteX12" fmla="*/ 224194 w 8147051"/>
              <a:gd name="connsiteY12" fmla="*/ 0 h 58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051" h="5832176">
                <a:moveTo>
                  <a:pt x="224194" y="0"/>
                </a:moveTo>
                <a:lnTo>
                  <a:pt x="627601" y="0"/>
                </a:lnTo>
                <a:lnTo>
                  <a:pt x="564540" y="186370"/>
                </a:lnTo>
                <a:cubicBezTo>
                  <a:pt x="445997" y="567498"/>
                  <a:pt x="382137" y="972718"/>
                  <a:pt x="382137" y="1392853"/>
                </a:cubicBezTo>
                <a:cubicBezTo>
                  <a:pt x="382137" y="3633575"/>
                  <a:pt x="2198601" y="5450039"/>
                  <a:pt x="4439323" y="5450039"/>
                </a:cubicBezTo>
                <a:cubicBezTo>
                  <a:pt x="6049842" y="5450039"/>
                  <a:pt x="7441189" y="4511651"/>
                  <a:pt x="8096426" y="3151811"/>
                </a:cubicBezTo>
                <a:lnTo>
                  <a:pt x="8147051" y="3039832"/>
                </a:lnTo>
                <a:lnTo>
                  <a:pt x="8147051" y="3833473"/>
                </a:lnTo>
                <a:lnTo>
                  <a:pt x="8120479" y="3874921"/>
                </a:lnTo>
                <a:cubicBezTo>
                  <a:pt x="7322701" y="5055788"/>
                  <a:pt x="5971679" y="5832176"/>
                  <a:pt x="4439323" y="5832176"/>
                </a:cubicBezTo>
                <a:cubicBezTo>
                  <a:pt x="1987553" y="5832176"/>
                  <a:pt x="0" y="3844623"/>
                  <a:pt x="0" y="1392853"/>
                </a:cubicBezTo>
                <a:cubicBezTo>
                  <a:pt x="0" y="933146"/>
                  <a:pt x="69875" y="489759"/>
                  <a:pt x="199583" y="72734"/>
                </a:cubicBezTo>
                <a:lnTo>
                  <a:pt x="22419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9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BFB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rcle : creux 12" hidden="1">
            <a:extLst>
              <a:ext uri="{FF2B5EF4-FFF2-40B4-BE49-F238E27FC236}">
                <a16:creationId xmlns:a16="http://schemas.microsoft.com/office/drawing/2014/main" id="{E6A969A0-F00C-4931-AFF8-C75E6F7C23EB}"/>
              </a:ext>
            </a:extLst>
          </p:cNvPr>
          <p:cNvSpPr/>
          <p:nvPr userDrawn="1"/>
        </p:nvSpPr>
        <p:spPr>
          <a:xfrm rot="5400000">
            <a:off x="4038599" y="-3046469"/>
            <a:ext cx="8878645" cy="8878645"/>
          </a:xfrm>
          <a:prstGeom prst="donut">
            <a:avLst>
              <a:gd name="adj" fmla="val 4304"/>
            </a:avLst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7946F-911D-4BC1-B46E-4CEF0CF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F55298B-B28A-42D8-AD01-9F8011C2D2D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1EDE10C-16FF-4EF5-87C9-9F37561D6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0700" y="389819"/>
            <a:ext cx="5762971" cy="198437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2BBED3A-B7BA-4E84-8905-C1E2C1636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0700" y="2340328"/>
            <a:ext cx="5762971" cy="1655762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</a:t>
            </a:r>
            <a:br>
              <a:rPr lang="fr-FR" dirty="0"/>
            </a:br>
            <a:r>
              <a:rPr lang="fr-FR" dirty="0"/>
              <a:t>sous-titres du masque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79EEC0A-0211-4A64-8112-FAD830A689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7E51FCF-D82D-40AA-859B-0F98419058B6}"/>
              </a:ext>
            </a:extLst>
          </p:cNvPr>
          <p:cNvSpPr/>
          <p:nvPr userDrawn="1"/>
        </p:nvSpPr>
        <p:spPr>
          <a:xfrm>
            <a:off x="4038599" y="0"/>
            <a:ext cx="8147051" cy="5832176"/>
          </a:xfrm>
          <a:custGeom>
            <a:avLst/>
            <a:gdLst>
              <a:gd name="connsiteX0" fmla="*/ 224194 w 8147051"/>
              <a:gd name="connsiteY0" fmla="*/ 0 h 5832176"/>
              <a:gd name="connsiteX1" fmla="*/ 627601 w 8147051"/>
              <a:gd name="connsiteY1" fmla="*/ 0 h 5832176"/>
              <a:gd name="connsiteX2" fmla="*/ 564540 w 8147051"/>
              <a:gd name="connsiteY2" fmla="*/ 186370 h 5832176"/>
              <a:gd name="connsiteX3" fmla="*/ 382137 w 8147051"/>
              <a:gd name="connsiteY3" fmla="*/ 1392853 h 5832176"/>
              <a:gd name="connsiteX4" fmla="*/ 4439323 w 8147051"/>
              <a:gd name="connsiteY4" fmla="*/ 5450039 h 5832176"/>
              <a:gd name="connsiteX5" fmla="*/ 8096426 w 8147051"/>
              <a:gd name="connsiteY5" fmla="*/ 3151811 h 5832176"/>
              <a:gd name="connsiteX6" fmla="*/ 8147051 w 8147051"/>
              <a:gd name="connsiteY6" fmla="*/ 3039832 h 5832176"/>
              <a:gd name="connsiteX7" fmla="*/ 8147051 w 8147051"/>
              <a:gd name="connsiteY7" fmla="*/ 3833473 h 5832176"/>
              <a:gd name="connsiteX8" fmla="*/ 8120479 w 8147051"/>
              <a:gd name="connsiteY8" fmla="*/ 3874921 h 5832176"/>
              <a:gd name="connsiteX9" fmla="*/ 4439323 w 8147051"/>
              <a:gd name="connsiteY9" fmla="*/ 5832176 h 5832176"/>
              <a:gd name="connsiteX10" fmla="*/ 0 w 8147051"/>
              <a:gd name="connsiteY10" fmla="*/ 1392853 h 5832176"/>
              <a:gd name="connsiteX11" fmla="*/ 199583 w 8147051"/>
              <a:gd name="connsiteY11" fmla="*/ 72734 h 5832176"/>
              <a:gd name="connsiteX12" fmla="*/ 224194 w 8147051"/>
              <a:gd name="connsiteY12" fmla="*/ 0 h 583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7051" h="5832176">
                <a:moveTo>
                  <a:pt x="224194" y="0"/>
                </a:moveTo>
                <a:lnTo>
                  <a:pt x="627601" y="0"/>
                </a:lnTo>
                <a:lnTo>
                  <a:pt x="564540" y="186370"/>
                </a:lnTo>
                <a:cubicBezTo>
                  <a:pt x="445997" y="567498"/>
                  <a:pt x="382137" y="972718"/>
                  <a:pt x="382137" y="1392853"/>
                </a:cubicBezTo>
                <a:cubicBezTo>
                  <a:pt x="382137" y="3633575"/>
                  <a:pt x="2198601" y="5450039"/>
                  <a:pt x="4439323" y="5450039"/>
                </a:cubicBezTo>
                <a:cubicBezTo>
                  <a:pt x="6049842" y="5450039"/>
                  <a:pt x="7441189" y="4511651"/>
                  <a:pt x="8096426" y="3151811"/>
                </a:cubicBezTo>
                <a:lnTo>
                  <a:pt x="8147051" y="3039832"/>
                </a:lnTo>
                <a:lnTo>
                  <a:pt x="8147051" y="3833473"/>
                </a:lnTo>
                <a:lnTo>
                  <a:pt x="8120479" y="3874921"/>
                </a:lnTo>
                <a:cubicBezTo>
                  <a:pt x="7322701" y="5055788"/>
                  <a:pt x="5971679" y="5832176"/>
                  <a:pt x="4439323" y="5832176"/>
                </a:cubicBezTo>
                <a:cubicBezTo>
                  <a:pt x="1987553" y="5832176"/>
                  <a:pt x="0" y="3844623"/>
                  <a:pt x="0" y="1392853"/>
                </a:cubicBezTo>
                <a:cubicBezTo>
                  <a:pt x="0" y="933146"/>
                  <a:pt x="69875" y="489759"/>
                  <a:pt x="199583" y="72734"/>
                </a:cubicBezTo>
                <a:lnTo>
                  <a:pt x="22419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8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26C3F4E-BE52-4F81-98CC-BBEE14094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4550" y="1543050"/>
            <a:ext cx="3727450" cy="531495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252000" tIns="252000" rIns="252000" bIns="252000" rtlCol="0">
            <a:normAutofit/>
          </a:bodyPr>
          <a:lstStyle>
            <a:lvl1pPr>
              <a:defRPr lang="fr-FR" sz="1400" dirty="0" smtClean="0">
                <a:solidFill>
                  <a:schemeClr val="tx1"/>
                </a:solidFill>
                <a:latin typeface="+mj-lt"/>
                <a:ea typeface="Zilla Slab SemiBold" pitchFamily="2" charset="0"/>
              </a:defRPr>
            </a:lvl1pPr>
            <a:lvl2pPr>
              <a:defRPr lang="fr-FR" sz="1200" dirty="0" smtClean="0"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defRPr lang="fr-FR" sz="1000" b="0" dirty="0" smtClean="0">
                <a:latin typeface="+mj-lt"/>
              </a:defRPr>
            </a:lvl3pPr>
            <a:lvl4pPr>
              <a:defRPr lang="fr-FR" sz="1000" dirty="0" smtClean="0">
                <a:latin typeface="Poppins Medium" panose="00000600000000000000" pitchFamily="2" charset="0"/>
                <a:cs typeface="Poppins Medium" panose="00000600000000000000" pitchFamily="2" charset="0"/>
              </a:defRPr>
            </a:lvl4pPr>
            <a:lvl5pPr>
              <a:defRPr lang="fr-FR" sz="900" dirty="0"/>
            </a:lvl5pPr>
          </a:lstStyle>
          <a:p>
            <a:pPr lvl="0">
              <a:spcBef>
                <a:spcPts val="1800"/>
              </a:spcBef>
            </a:pPr>
            <a:r>
              <a:rPr lang="fr-FR" dirty="0"/>
              <a:t>Titre Exergue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Texte</a:t>
            </a:r>
          </a:p>
          <a:p>
            <a:pPr lvl="2">
              <a:spcBef>
                <a:spcPts val="1800"/>
              </a:spcBef>
            </a:pPr>
            <a:endParaRPr lang="fr-FR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BE72BFD-7D5F-4AC9-8F99-78FB4741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4191" y="2647646"/>
            <a:ext cx="10514012" cy="4034475"/>
          </a:xfrm>
        </p:spPr>
        <p:txBody>
          <a:bodyPr/>
          <a:lstStyle>
            <a:lvl1pPr>
              <a:spcBef>
                <a:spcPts val="1800"/>
              </a:spcBef>
              <a:defRPr sz="2200">
                <a:solidFill>
                  <a:schemeClr val="bg2"/>
                </a:solidFill>
                <a:latin typeface="Zilla Slab SemiBold" pitchFamily="2" charset="0"/>
                <a:ea typeface="Zilla Slab SemiBold" pitchFamily="2" charset="0"/>
              </a:defRPr>
            </a:lvl1pPr>
            <a:lvl2pPr>
              <a:spcBef>
                <a:spcPts val="600"/>
              </a:spcBef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spcBef>
                <a:spcPts val="1800"/>
              </a:spcBef>
              <a:defRPr sz="1600" b="0">
                <a:latin typeface="+mj-lt"/>
              </a:defRPr>
            </a:lvl3pPr>
            <a:lvl4pPr>
              <a:spcBef>
                <a:spcPts val="600"/>
              </a:spcBef>
              <a:defRPr sz="1600">
                <a:latin typeface="Poppins Medium" panose="00000600000000000000" pitchFamily="2" charset="0"/>
                <a:cs typeface="Poppins Medium" panose="00000600000000000000" pitchFamily="2" charset="0"/>
              </a:defRPr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r-FR" dirty="0"/>
              <a:t>Titre premier niveau </a:t>
            </a:r>
          </a:p>
          <a:p>
            <a:pPr lvl="1"/>
            <a:r>
              <a:rPr lang="fr-FR" dirty="0"/>
              <a:t>Premier niveau de texte</a:t>
            </a:r>
          </a:p>
          <a:p>
            <a:pPr lvl="2"/>
            <a:r>
              <a:rPr lang="fr-FR" dirty="0"/>
              <a:t>Titre second niveau</a:t>
            </a:r>
          </a:p>
          <a:p>
            <a:pPr lvl="3"/>
            <a:r>
              <a:rPr lang="fr-FR" dirty="0"/>
              <a:t>Second niveau de texte</a:t>
            </a:r>
          </a:p>
          <a:p>
            <a:pPr lvl="4"/>
            <a:r>
              <a:rPr lang="fr-FR" dirty="0"/>
              <a:t>Troisième niveau de texte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F0A29D1-6D25-43D0-ACCD-3AAAA4E3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mtClean="0"/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CEFCA5E-02BF-4271-A797-74F82D81EE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641806" y="6398135"/>
            <a:ext cx="410199" cy="188402"/>
          </a:xfrm>
          <a:custGeom>
            <a:avLst/>
            <a:gdLst>
              <a:gd name="T0" fmla="*/ 2496 w 2871"/>
              <a:gd name="T1" fmla="*/ 648 h 1318"/>
              <a:gd name="T2" fmla="*/ 2074 w 2871"/>
              <a:gd name="T3" fmla="*/ 717 h 1318"/>
              <a:gd name="T4" fmla="*/ 2308 w 2871"/>
              <a:gd name="T5" fmla="*/ 538 h 1318"/>
              <a:gd name="T6" fmla="*/ 2435 w 2871"/>
              <a:gd name="T7" fmla="*/ 503 h 1318"/>
              <a:gd name="T8" fmla="*/ 1928 w 2871"/>
              <a:gd name="T9" fmla="*/ 631 h 1318"/>
              <a:gd name="T10" fmla="*/ 1852 w 2871"/>
              <a:gd name="T11" fmla="*/ 768 h 1318"/>
              <a:gd name="T12" fmla="*/ 1947 w 2871"/>
              <a:gd name="T13" fmla="*/ 374 h 1318"/>
              <a:gd name="T14" fmla="*/ 1798 w 2871"/>
              <a:gd name="T15" fmla="*/ 396 h 1318"/>
              <a:gd name="T16" fmla="*/ 1645 w 2871"/>
              <a:gd name="T17" fmla="*/ 707 h 1318"/>
              <a:gd name="T18" fmla="*/ 1553 w 2871"/>
              <a:gd name="T19" fmla="*/ 785 h 1318"/>
              <a:gd name="T20" fmla="*/ 1520 w 2871"/>
              <a:gd name="T21" fmla="*/ 730 h 1318"/>
              <a:gd name="T22" fmla="*/ 1520 w 2871"/>
              <a:gd name="T23" fmla="*/ 373 h 1318"/>
              <a:gd name="T24" fmla="*/ 1239 w 2871"/>
              <a:gd name="T25" fmla="*/ 602 h 1318"/>
              <a:gd name="T26" fmla="*/ 1165 w 2871"/>
              <a:gd name="T27" fmla="*/ 407 h 1318"/>
              <a:gd name="T28" fmla="*/ 944 w 2871"/>
              <a:gd name="T29" fmla="*/ 518 h 1318"/>
              <a:gd name="T30" fmla="*/ 1099 w 2871"/>
              <a:gd name="T31" fmla="*/ 165 h 1318"/>
              <a:gd name="T32" fmla="*/ 1222 w 2871"/>
              <a:gd name="T33" fmla="*/ 147 h 1318"/>
              <a:gd name="T34" fmla="*/ 1362 w 2871"/>
              <a:gd name="T35" fmla="*/ 106 h 1318"/>
              <a:gd name="T36" fmla="*/ 1199 w 2871"/>
              <a:gd name="T37" fmla="*/ 0 h 1318"/>
              <a:gd name="T38" fmla="*/ 857 w 2871"/>
              <a:gd name="T39" fmla="*/ 291 h 1318"/>
              <a:gd name="T40" fmla="*/ 654 w 2871"/>
              <a:gd name="T41" fmla="*/ 755 h 1318"/>
              <a:gd name="T42" fmla="*/ 692 w 2871"/>
              <a:gd name="T43" fmla="*/ 450 h 1318"/>
              <a:gd name="T44" fmla="*/ 44 w 2871"/>
              <a:gd name="T45" fmla="*/ 645 h 1318"/>
              <a:gd name="T46" fmla="*/ 500 w 2871"/>
              <a:gd name="T47" fmla="*/ 711 h 1318"/>
              <a:gd name="T48" fmla="*/ 632 w 2871"/>
              <a:gd name="T49" fmla="*/ 932 h 1318"/>
              <a:gd name="T50" fmla="*/ 522 w 2871"/>
              <a:gd name="T51" fmla="*/ 1250 h 1318"/>
              <a:gd name="T52" fmla="*/ 591 w 2871"/>
              <a:gd name="T53" fmla="*/ 1318 h 1318"/>
              <a:gd name="T54" fmla="*/ 684 w 2871"/>
              <a:gd name="T55" fmla="*/ 1262 h 1318"/>
              <a:gd name="T56" fmla="*/ 1036 w 2871"/>
              <a:gd name="T57" fmla="*/ 655 h 1318"/>
              <a:gd name="T58" fmla="*/ 1038 w 2871"/>
              <a:gd name="T59" fmla="*/ 896 h 1318"/>
              <a:gd name="T60" fmla="*/ 1416 w 2871"/>
              <a:gd name="T61" fmla="*/ 594 h 1318"/>
              <a:gd name="T62" fmla="*/ 1390 w 2871"/>
              <a:gd name="T63" fmla="*/ 948 h 1318"/>
              <a:gd name="T64" fmla="*/ 1628 w 2871"/>
              <a:gd name="T65" fmla="*/ 910 h 1318"/>
              <a:gd name="T66" fmla="*/ 1934 w 2871"/>
              <a:gd name="T67" fmla="*/ 870 h 1318"/>
              <a:gd name="T68" fmla="*/ 2518 w 2871"/>
              <a:gd name="T69" fmla="*/ 777 h 1318"/>
              <a:gd name="T70" fmla="*/ 2663 w 2871"/>
              <a:gd name="T71" fmla="*/ 595 h 1318"/>
              <a:gd name="T72" fmla="*/ 196 w 2871"/>
              <a:gd name="T73" fmla="*/ 659 h 1318"/>
              <a:gd name="T74" fmla="*/ 557 w 2871"/>
              <a:gd name="T75" fmla="*/ 474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1" h="1318">
                <a:moveTo>
                  <a:pt x="2663" y="595"/>
                </a:moveTo>
                <a:cubicBezTo>
                  <a:pt x="2602" y="604"/>
                  <a:pt x="2565" y="616"/>
                  <a:pt x="2496" y="648"/>
                </a:cubicBezTo>
                <a:cubicBezTo>
                  <a:pt x="2356" y="714"/>
                  <a:pt x="2271" y="782"/>
                  <a:pt x="2197" y="798"/>
                </a:cubicBezTo>
                <a:cubicBezTo>
                  <a:pt x="2131" y="814"/>
                  <a:pt x="2072" y="816"/>
                  <a:pt x="2074" y="717"/>
                </a:cubicBezTo>
                <a:cubicBezTo>
                  <a:pt x="2075" y="670"/>
                  <a:pt x="2145" y="539"/>
                  <a:pt x="2273" y="513"/>
                </a:cubicBezTo>
                <a:cubicBezTo>
                  <a:pt x="2310" y="509"/>
                  <a:pt x="2308" y="538"/>
                  <a:pt x="2308" y="538"/>
                </a:cubicBezTo>
                <a:cubicBezTo>
                  <a:pt x="2308" y="538"/>
                  <a:pt x="2312" y="591"/>
                  <a:pt x="2357" y="595"/>
                </a:cubicBezTo>
                <a:cubicBezTo>
                  <a:pt x="2427" y="596"/>
                  <a:pt x="2441" y="543"/>
                  <a:pt x="2435" y="503"/>
                </a:cubicBezTo>
                <a:cubicBezTo>
                  <a:pt x="2428" y="441"/>
                  <a:pt x="2333" y="329"/>
                  <a:pt x="2161" y="409"/>
                </a:cubicBezTo>
                <a:cubicBezTo>
                  <a:pt x="2161" y="409"/>
                  <a:pt x="1991" y="495"/>
                  <a:pt x="1928" y="631"/>
                </a:cubicBezTo>
                <a:cubicBezTo>
                  <a:pt x="1906" y="678"/>
                  <a:pt x="1903" y="709"/>
                  <a:pt x="1904" y="732"/>
                </a:cubicBezTo>
                <a:cubicBezTo>
                  <a:pt x="1882" y="750"/>
                  <a:pt x="1870" y="759"/>
                  <a:pt x="1852" y="768"/>
                </a:cubicBezTo>
                <a:cubicBezTo>
                  <a:pt x="1834" y="777"/>
                  <a:pt x="1796" y="776"/>
                  <a:pt x="1792" y="751"/>
                </a:cubicBezTo>
                <a:cubicBezTo>
                  <a:pt x="1780" y="672"/>
                  <a:pt x="1949" y="401"/>
                  <a:pt x="1947" y="374"/>
                </a:cubicBezTo>
                <a:cubicBezTo>
                  <a:pt x="1945" y="347"/>
                  <a:pt x="1841" y="368"/>
                  <a:pt x="1829" y="372"/>
                </a:cubicBezTo>
                <a:cubicBezTo>
                  <a:pt x="1817" y="376"/>
                  <a:pt x="1808" y="376"/>
                  <a:pt x="1798" y="396"/>
                </a:cubicBezTo>
                <a:cubicBezTo>
                  <a:pt x="1767" y="463"/>
                  <a:pt x="1713" y="564"/>
                  <a:pt x="1649" y="699"/>
                </a:cubicBezTo>
                <a:cubicBezTo>
                  <a:pt x="1648" y="702"/>
                  <a:pt x="1646" y="704"/>
                  <a:pt x="1645" y="707"/>
                </a:cubicBezTo>
                <a:cubicBezTo>
                  <a:pt x="1645" y="707"/>
                  <a:pt x="1645" y="707"/>
                  <a:pt x="1645" y="707"/>
                </a:cubicBezTo>
                <a:cubicBezTo>
                  <a:pt x="1609" y="773"/>
                  <a:pt x="1565" y="783"/>
                  <a:pt x="1553" y="785"/>
                </a:cubicBezTo>
                <a:cubicBezTo>
                  <a:pt x="1546" y="784"/>
                  <a:pt x="1540" y="783"/>
                  <a:pt x="1535" y="780"/>
                </a:cubicBezTo>
                <a:cubicBezTo>
                  <a:pt x="1525" y="775"/>
                  <a:pt x="1514" y="763"/>
                  <a:pt x="1520" y="730"/>
                </a:cubicBezTo>
                <a:cubicBezTo>
                  <a:pt x="1525" y="699"/>
                  <a:pt x="1628" y="496"/>
                  <a:pt x="1634" y="431"/>
                </a:cubicBezTo>
                <a:cubicBezTo>
                  <a:pt x="1640" y="360"/>
                  <a:pt x="1579" y="353"/>
                  <a:pt x="1520" y="373"/>
                </a:cubicBezTo>
                <a:cubicBezTo>
                  <a:pt x="1440" y="401"/>
                  <a:pt x="1306" y="569"/>
                  <a:pt x="1254" y="614"/>
                </a:cubicBezTo>
                <a:cubicBezTo>
                  <a:pt x="1231" y="635"/>
                  <a:pt x="1237" y="616"/>
                  <a:pt x="1239" y="602"/>
                </a:cubicBezTo>
                <a:cubicBezTo>
                  <a:pt x="1241" y="589"/>
                  <a:pt x="1268" y="507"/>
                  <a:pt x="1279" y="437"/>
                </a:cubicBezTo>
                <a:cubicBezTo>
                  <a:pt x="1287" y="393"/>
                  <a:pt x="1224" y="365"/>
                  <a:pt x="1165" y="407"/>
                </a:cubicBezTo>
                <a:cubicBezTo>
                  <a:pt x="1157" y="413"/>
                  <a:pt x="1056" y="508"/>
                  <a:pt x="915" y="599"/>
                </a:cubicBezTo>
                <a:cubicBezTo>
                  <a:pt x="944" y="518"/>
                  <a:pt x="944" y="518"/>
                  <a:pt x="944" y="518"/>
                </a:cubicBezTo>
                <a:cubicBezTo>
                  <a:pt x="1039" y="257"/>
                  <a:pt x="1039" y="257"/>
                  <a:pt x="1039" y="257"/>
                </a:cubicBezTo>
                <a:cubicBezTo>
                  <a:pt x="1058" y="207"/>
                  <a:pt x="1075" y="182"/>
                  <a:pt x="1099" y="165"/>
                </a:cubicBezTo>
                <a:cubicBezTo>
                  <a:pt x="1122" y="148"/>
                  <a:pt x="1150" y="139"/>
                  <a:pt x="1181" y="139"/>
                </a:cubicBezTo>
                <a:cubicBezTo>
                  <a:pt x="1198" y="139"/>
                  <a:pt x="1211" y="142"/>
                  <a:pt x="1222" y="147"/>
                </a:cubicBezTo>
                <a:cubicBezTo>
                  <a:pt x="1240" y="154"/>
                  <a:pt x="1266" y="177"/>
                  <a:pt x="1288" y="177"/>
                </a:cubicBezTo>
                <a:cubicBezTo>
                  <a:pt x="1329" y="177"/>
                  <a:pt x="1362" y="145"/>
                  <a:pt x="1362" y="106"/>
                </a:cubicBezTo>
                <a:cubicBezTo>
                  <a:pt x="1362" y="84"/>
                  <a:pt x="1347" y="54"/>
                  <a:pt x="1306" y="28"/>
                </a:cubicBezTo>
                <a:cubicBezTo>
                  <a:pt x="1277" y="9"/>
                  <a:pt x="1241" y="0"/>
                  <a:pt x="1199" y="0"/>
                </a:cubicBezTo>
                <a:cubicBezTo>
                  <a:pt x="1110" y="0"/>
                  <a:pt x="1039" y="25"/>
                  <a:pt x="986" y="74"/>
                </a:cubicBezTo>
                <a:cubicBezTo>
                  <a:pt x="932" y="123"/>
                  <a:pt x="889" y="196"/>
                  <a:pt x="857" y="291"/>
                </a:cubicBezTo>
                <a:cubicBezTo>
                  <a:pt x="706" y="722"/>
                  <a:pt x="706" y="722"/>
                  <a:pt x="706" y="722"/>
                </a:cubicBezTo>
                <a:cubicBezTo>
                  <a:pt x="677" y="741"/>
                  <a:pt x="658" y="753"/>
                  <a:pt x="654" y="755"/>
                </a:cubicBezTo>
                <a:cubicBezTo>
                  <a:pt x="539" y="823"/>
                  <a:pt x="566" y="747"/>
                  <a:pt x="602" y="678"/>
                </a:cubicBezTo>
                <a:cubicBezTo>
                  <a:pt x="637" y="608"/>
                  <a:pt x="705" y="495"/>
                  <a:pt x="692" y="450"/>
                </a:cubicBezTo>
                <a:cubicBezTo>
                  <a:pt x="681" y="412"/>
                  <a:pt x="622" y="373"/>
                  <a:pt x="524" y="355"/>
                </a:cubicBezTo>
                <a:cubicBezTo>
                  <a:pt x="493" y="349"/>
                  <a:pt x="136" y="291"/>
                  <a:pt x="44" y="645"/>
                </a:cubicBezTo>
                <a:cubicBezTo>
                  <a:pt x="0" y="816"/>
                  <a:pt x="85" y="935"/>
                  <a:pt x="222" y="929"/>
                </a:cubicBezTo>
                <a:cubicBezTo>
                  <a:pt x="281" y="927"/>
                  <a:pt x="395" y="888"/>
                  <a:pt x="500" y="711"/>
                </a:cubicBezTo>
                <a:cubicBezTo>
                  <a:pt x="477" y="800"/>
                  <a:pt x="454" y="941"/>
                  <a:pt x="578" y="945"/>
                </a:cubicBezTo>
                <a:cubicBezTo>
                  <a:pt x="591" y="945"/>
                  <a:pt x="610" y="941"/>
                  <a:pt x="632" y="932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7"/>
                  <a:pt x="525" y="1236"/>
                  <a:pt x="522" y="1250"/>
                </a:cubicBezTo>
                <a:cubicBezTo>
                  <a:pt x="518" y="1266"/>
                  <a:pt x="527" y="1287"/>
                  <a:pt x="543" y="1299"/>
                </a:cubicBezTo>
                <a:cubicBezTo>
                  <a:pt x="559" y="1311"/>
                  <a:pt x="575" y="1318"/>
                  <a:pt x="591" y="1318"/>
                </a:cubicBezTo>
                <a:cubicBezTo>
                  <a:pt x="610" y="1318"/>
                  <a:pt x="627" y="1315"/>
                  <a:pt x="645" y="1304"/>
                </a:cubicBezTo>
                <a:cubicBezTo>
                  <a:pt x="662" y="1292"/>
                  <a:pt x="675" y="1282"/>
                  <a:pt x="684" y="1262"/>
                </a:cubicBezTo>
                <a:cubicBezTo>
                  <a:pt x="842" y="811"/>
                  <a:pt x="842" y="811"/>
                  <a:pt x="842" y="811"/>
                </a:cubicBezTo>
                <a:cubicBezTo>
                  <a:pt x="945" y="728"/>
                  <a:pt x="1024" y="664"/>
                  <a:pt x="1036" y="655"/>
                </a:cubicBezTo>
                <a:cubicBezTo>
                  <a:pt x="1069" y="629"/>
                  <a:pt x="1093" y="606"/>
                  <a:pt x="1093" y="625"/>
                </a:cubicBezTo>
                <a:cubicBezTo>
                  <a:pt x="1093" y="678"/>
                  <a:pt x="1038" y="815"/>
                  <a:pt x="1038" y="896"/>
                </a:cubicBezTo>
                <a:cubicBezTo>
                  <a:pt x="1040" y="957"/>
                  <a:pt x="1088" y="965"/>
                  <a:pt x="1125" y="945"/>
                </a:cubicBezTo>
                <a:cubicBezTo>
                  <a:pt x="1179" y="915"/>
                  <a:pt x="1381" y="625"/>
                  <a:pt x="1416" y="594"/>
                </a:cubicBezTo>
                <a:cubicBezTo>
                  <a:pt x="1419" y="627"/>
                  <a:pt x="1358" y="789"/>
                  <a:pt x="1348" y="845"/>
                </a:cubicBezTo>
                <a:cubicBezTo>
                  <a:pt x="1338" y="901"/>
                  <a:pt x="1354" y="933"/>
                  <a:pt x="1390" y="948"/>
                </a:cubicBezTo>
                <a:cubicBezTo>
                  <a:pt x="1456" y="980"/>
                  <a:pt x="1582" y="909"/>
                  <a:pt x="1618" y="887"/>
                </a:cubicBezTo>
                <a:cubicBezTo>
                  <a:pt x="1623" y="902"/>
                  <a:pt x="1628" y="910"/>
                  <a:pt x="1628" y="910"/>
                </a:cubicBezTo>
                <a:cubicBezTo>
                  <a:pt x="1647" y="935"/>
                  <a:pt x="1684" y="959"/>
                  <a:pt x="1756" y="956"/>
                </a:cubicBezTo>
                <a:cubicBezTo>
                  <a:pt x="1804" y="954"/>
                  <a:pt x="1874" y="912"/>
                  <a:pt x="1934" y="870"/>
                </a:cubicBezTo>
                <a:cubicBezTo>
                  <a:pt x="1969" y="924"/>
                  <a:pt x="2049" y="972"/>
                  <a:pt x="2191" y="949"/>
                </a:cubicBezTo>
                <a:cubicBezTo>
                  <a:pt x="2304" y="927"/>
                  <a:pt x="2395" y="849"/>
                  <a:pt x="2518" y="777"/>
                </a:cubicBezTo>
                <a:cubicBezTo>
                  <a:pt x="2655" y="689"/>
                  <a:pt x="2755" y="669"/>
                  <a:pt x="2871" y="692"/>
                </a:cubicBezTo>
                <a:cubicBezTo>
                  <a:pt x="2851" y="631"/>
                  <a:pt x="2798" y="575"/>
                  <a:pt x="2663" y="595"/>
                </a:cubicBezTo>
                <a:close/>
                <a:moveTo>
                  <a:pt x="271" y="743"/>
                </a:moveTo>
                <a:cubicBezTo>
                  <a:pt x="204" y="770"/>
                  <a:pt x="185" y="717"/>
                  <a:pt x="196" y="659"/>
                </a:cubicBezTo>
                <a:cubicBezTo>
                  <a:pt x="206" y="608"/>
                  <a:pt x="273" y="477"/>
                  <a:pt x="462" y="465"/>
                </a:cubicBezTo>
                <a:cubicBezTo>
                  <a:pt x="502" y="462"/>
                  <a:pt x="538" y="468"/>
                  <a:pt x="557" y="474"/>
                </a:cubicBezTo>
                <a:cubicBezTo>
                  <a:pt x="499" y="557"/>
                  <a:pt x="396" y="685"/>
                  <a:pt x="271" y="743"/>
                </a:cubicBezTo>
                <a:close/>
              </a:path>
            </a:pathLst>
          </a:custGeom>
          <a:solidFill>
            <a:srgbClr val="122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A844AB2-EB3F-4614-89C7-DA0A22C9F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4902" y="3747477"/>
            <a:ext cx="1973301" cy="904668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  <a:latin typeface="Zilla Slab SemiBold" pitchFamily="2" charset="0"/>
                <a:ea typeface="Zilla Slab SemiBold" pitchFamily="2" charset="0"/>
              </a:defRPr>
            </a:lvl1pPr>
            <a:lvl2pPr>
              <a:defRPr sz="1200">
                <a:latin typeface="Zilla Slab Medium" pitchFamily="2" charset="0"/>
                <a:ea typeface="Zilla Slab Medium" pitchFamily="2" charset="0"/>
              </a:defRPr>
            </a:lvl2pPr>
          </a:lstStyle>
          <a:p>
            <a:pPr lvl="0"/>
            <a:r>
              <a:rPr lang="fr-FR" dirty="0" err="1"/>
              <a:t>Chif</a:t>
            </a:r>
            <a:r>
              <a:rPr lang="fr-FR" dirty="0"/>
              <a:t>. clé</a:t>
            </a:r>
          </a:p>
          <a:p>
            <a:pPr lvl="1"/>
            <a:r>
              <a:rPr lang="fr-FR" dirty="0"/>
              <a:t>légende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A2A68D2-7E21-4904-AEC7-DDA0DF1090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4191" y="1631304"/>
            <a:ext cx="10514012" cy="82391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modifier les </a:t>
            </a:r>
            <a:br>
              <a:rPr lang="fr-FR" dirty="0"/>
            </a:br>
            <a:r>
              <a:rPr lang="fr-FR" dirty="0"/>
              <a:t>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9D287FC8-935F-43CC-9FF2-1060182A3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841" y="542581"/>
            <a:ext cx="10514012" cy="96622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C1E2322-2C8F-4C3B-9872-D15786C2A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302" y="1542668"/>
            <a:ext cx="540544" cy="54769"/>
          </a:xfrm>
          <a:solidFill>
            <a:schemeClr val="bg2"/>
          </a:solidFill>
        </p:spPr>
        <p:txBody>
          <a:bodyPr wrap="none" lIns="0" tIns="0" rIns="0" bIns="0" anchor="ctr">
            <a:noAutofit/>
          </a:bodyPr>
          <a:lstStyle>
            <a:lvl1pPr algn="ctr">
              <a:defRPr sz="1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9953FDFA-30C2-4692-AB81-AEE10875C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1013" y="6397625"/>
            <a:ext cx="411162" cy="188913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1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8215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F1643D-4022-4477-9804-1725A0B4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7EE3F-B394-4D74-80F7-54F8CF41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fr-FR" dirty="0"/>
              <a:t>Cliquez pour modifier les styles du texte du masque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Deuxième niveau</a:t>
            </a:r>
          </a:p>
          <a:p>
            <a:pPr lvl="2">
              <a:spcBef>
                <a:spcPts val="1800"/>
              </a:spcBef>
            </a:pPr>
            <a:r>
              <a:rPr lang="fr-FR" dirty="0"/>
              <a:t>Troisième niveau</a:t>
            </a:r>
          </a:p>
          <a:p>
            <a:pPr lvl="3">
              <a:spcBef>
                <a:spcPts val="600"/>
              </a:spcBef>
            </a:pPr>
            <a:r>
              <a:rPr lang="fr-FR" dirty="0"/>
              <a:t>Quatrième niveau</a:t>
            </a:r>
          </a:p>
          <a:p>
            <a:pPr lvl="4">
              <a:spcBef>
                <a:spcPts val="600"/>
              </a:spcBef>
            </a:pPr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7D395D1-808D-4BCE-AA99-AC077692E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7575" y="6316997"/>
            <a:ext cx="640556" cy="365125"/>
          </a:xfrm>
          <a:prstGeom prst="rect">
            <a:avLst/>
          </a:prstGeom>
        </p:spPr>
        <p:txBody>
          <a:bodyPr anchor="ctr"/>
          <a:lstStyle>
            <a:lvl1pPr>
              <a:defRPr lang="fr-FR" sz="900" smtClean="0">
                <a:solidFill>
                  <a:schemeClr val="tx2"/>
                </a:solidFill>
                <a:latin typeface="+mj-lt"/>
              </a:defRPr>
            </a:lvl1pPr>
          </a:lstStyle>
          <a:p>
            <a:pPr algn="r"/>
            <a:fld id="{2F55298B-B28A-42D8-AD01-9F8011C2D2D8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9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61" r:id="rId5"/>
    <p:sldLayoutId id="2147483664" r:id="rId6"/>
    <p:sldLayoutId id="2147483662" r:id="rId7"/>
    <p:sldLayoutId id="2147483663" r:id="rId8"/>
    <p:sldLayoutId id="2147483656" r:id="rId9"/>
    <p:sldLayoutId id="2147483657" r:id="rId10"/>
    <p:sldLayoutId id="2147483658" r:id="rId11"/>
    <p:sldLayoutId id="2147483665" r:id="rId12"/>
    <p:sldLayoutId id="2147483654" r:id="rId13"/>
    <p:sldLayoutId id="2147483655" r:id="rId14"/>
    <p:sldLayoutId id="2147483660" r:id="rId15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fr-FR" sz="2200" kern="1200" dirty="0">
          <a:solidFill>
            <a:schemeClr val="bg2"/>
          </a:solidFill>
          <a:latin typeface="Zilla Slab SemiBold" pitchFamily="2" charset="0"/>
          <a:ea typeface="Zilla Slab SemiBold" pitchFamily="2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800" kern="1200" dirty="0">
          <a:solidFill>
            <a:schemeClr val="tx1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b="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kern="1200" dirty="0">
          <a:solidFill>
            <a:schemeClr val="tx1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onemaster.fr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063F1B3-EFDC-48CD-BC83-8D2A914CF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IBDNS</a:t>
            </a:r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B2664773-97A3-4776-84C3-A75FA9289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Intentionally Broken DNS Server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56CE551-41DE-4DB4-8C42-B7D0E5531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October 22</a:t>
            </a:r>
            <a:r>
              <a:rPr lang="en-US" baseline="30000"/>
              <a:t>nd</a:t>
            </a:r>
            <a:r>
              <a:rPr lang="en-US"/>
              <a:t>,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228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7" y="1025691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3000" indent="-3683000"/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ANY no.bit-flip.test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answer: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-&gt;&gt;HEADER&lt;&lt;- opcode: QUERY, status: NOERROR, id: 8448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flags: qr aa; QUERY: 1, ANSWER: 5, AUTHORITY: 0, ADDITIONAL: 0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QUESTION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;no.bit-flip.test.              IN      ANY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ANSWER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no.bit-flip.test.       3600    IN      A       192.0.2.1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no.bit-flip.test.       3600    IN      A       192.0.2.2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no.bit-flip.test.       3600    IN      AAAA    2001:db8::53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no.bit-flip.test.       3600    IN      AAAA    2001:db8::1:53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no.bit-flip.test.       3600    IN      TXT     "Greetings from IBDNS!"</a:t>
            </a:r>
          </a:p>
        </p:txBody>
      </p:sp>
    </p:spTree>
    <p:extLst>
      <p:ext uri="{BB962C8B-B14F-4D97-AF65-F5344CB8AC3E}">
        <p14:creationId xmlns:p14="http://schemas.microsoft.com/office/powerpoint/2010/main" val="160878663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6" y="1025691"/>
            <a:ext cx="10880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ANY random.bit-flip.test</a:t>
            </a:r>
          </a:p>
          <a:p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Warning: Message parser reports malformed message packet.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answer: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-&gt;&gt;HEADER&lt;&lt;- opcode: QUERY, status: NOERROR, id: 61611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flags: qr aa; QUERY: 1, ANSWER: 5, AUTHORITY: 0, ADDITIONAL: 0</a:t>
            </a:r>
          </a:p>
          <a:p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QUESTION SECTION: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;random.bit-flip.test.          IN      ANY</a:t>
            </a:r>
          </a:p>
          <a:p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ANSWER SECTION: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random.bit-flip.test.   3600    IN      A       192.0.2.1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random.bit-flip.test.   3600    IN      A       192.0.2.2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random.bit-flip.test.   3600    IN      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TYPE4124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\# 16 20010DB8000000000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81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0000000000053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random.bit-flip.test.   3600    IN      AAAA    2001:db8::1:53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random.bit-flip.test.   3600    IN      TXT     "Greet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I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ngs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\160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from IBD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\014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S!"</a:t>
            </a:r>
          </a:p>
        </p:txBody>
      </p:sp>
    </p:spTree>
    <p:extLst>
      <p:ext uri="{BB962C8B-B14F-4D97-AF65-F5344CB8AC3E}">
        <p14:creationId xmlns:p14="http://schemas.microsoft.com/office/powerpoint/2010/main" val="169546929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7" y="1025691"/>
            <a:ext cx="1051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ANY random.bit-flip.test</a:t>
            </a:r>
            <a:b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bad packet: bad compression pointer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160 bytes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e3 8f 84 00 00 01 00 05 00 02 00 00 06 62 61 6e          .............ban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64 6f 6d 08 62 69 74 2d 66 6c 69 70 24 74 65 71          dom.bit-flip$teq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74 00 00 ff 00 01 c0 0c 00 01 00 05 00 00 0e 10          t...............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 04 c0 00 02 01 c0 0c 00 01 00 01 00 00 0e 10          ................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 04 c0 00 02 02 c0 0c 00 1c 00 01 00 00 0e 10          ................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 10 20 01 0d b8 00 00 00 00 00 00 00 00 00 00          ................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 53 c0 0c 00 1c 00 01 00 00 0e 10 00 10 00 00          .S..............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0d b8 00 00 00 00 00 00 00 80 00 01 00 53 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c8 0c</a:t>
            </a:r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.............S</a:t>
            </a:r>
            <a:r>
              <a:rPr lang="en-US" sz="1600" noProof="1">
                <a:highlight>
                  <a:srgbClr val="BFB460"/>
                </a:highlight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..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00 10 00 01 00 00 0e 10 00 16 15 c7 72 64 65 74          ............rdet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69 6e 67 73 20 66 72 6f 6d 20 49 42 44 4e 53 21          ings.from.IBDNS!</a:t>
            </a:r>
          </a:p>
        </p:txBody>
      </p:sp>
    </p:spTree>
    <p:extLst>
      <p:ext uri="{BB962C8B-B14F-4D97-AF65-F5344CB8AC3E}">
        <p14:creationId xmlns:p14="http://schemas.microsoft.com/office/powerpoint/2010/main" val="168908130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841" y="542581"/>
            <a:ext cx="10515600" cy="966220"/>
          </a:xfrm>
        </p:spPr>
        <p:txBody>
          <a:bodyPr/>
          <a:lstStyle/>
          <a:p>
            <a:r>
              <a:rPr lang="en-US" dirty="0"/>
              <a:t>Fuzz testing </a:t>
            </a:r>
            <a:r>
              <a:rPr lang="en-US" dirty="0" err="1"/>
              <a:t>Zonemaster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57841" y="188131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zonemaster-cli --ns ns.test/127.0.1.1 bit-flip.test</a:t>
            </a:r>
          </a:p>
        </p:txBody>
      </p:sp>
    </p:spTree>
    <p:extLst>
      <p:ext uri="{BB962C8B-B14F-4D97-AF65-F5344CB8AC3E}">
        <p14:creationId xmlns:p14="http://schemas.microsoft.com/office/powerpoint/2010/main" val="23511941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 testing </a:t>
            </a:r>
            <a:r>
              <a:rPr lang="en-US" dirty="0" err="1"/>
              <a:t>Zonemaster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57841" y="1881318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zonemaster-cli --ns ns.test/127.0.1.1 bit-flip.test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Seconds Level     Message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======= ========= =======</a:t>
            </a:r>
          </a:p>
          <a:p>
            <a:pPr marL="2152650" indent="-2152650"/>
            <a:r>
              <a:rPr lang="en-US" sz="1600" i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[some messages omitted]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0.59 NOTICE    There are neither DS nor DNSKEY records for the zone.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0.59 NOTICE    The zone is not signed with DNSSEC.</a:t>
            </a:r>
          </a:p>
          <a:p>
            <a:pPr marL="2152650" indent="-2152650"/>
            <a:r>
              <a:rPr lang="en-US" sz="1600" i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[some more messages omitted]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0.77 NOTICE    Child lists no nameserver that resolves to an IPv6 address. If any were present, the minimum allowed would be 2.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0.77 ERROR     Delegation does not list enough (1) nameservers (ns.test) that resolve to IPv4 addresses (127.0.1.1). Lower limit set to 2.</a:t>
            </a:r>
          </a:p>
          <a:p>
            <a:pPr marL="2152650" indent="-215265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0.77 NOTICE    Delegation lists no nameserver that resolves to an IPv6 address. If any were present, the minimum allowed would be 2.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Segmentation fault</a:t>
            </a:r>
          </a:p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3051887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caused the </a:t>
            </a:r>
            <a:r>
              <a:rPr lang="en-US" dirty="0" err="1"/>
              <a:t>segfault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57841" y="28976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bit-flip.test.   3600  IN  A    192.0.2.1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1335F4-4A30-438C-9BED-9C5D0FB535E0}"/>
              </a:ext>
            </a:extLst>
          </p:cNvPr>
          <p:cNvSpPr txBox="1"/>
          <p:nvPr/>
        </p:nvSpPr>
        <p:spPr>
          <a:xfrm>
            <a:off x="957841" y="417588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bit-flip.test.   3600  IN  CAA  \# 4 C0000201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9A4F5A-3DAC-4EAE-BF64-961DF9D9B83D}"/>
              </a:ext>
            </a:extLst>
          </p:cNvPr>
          <p:cNvSpPr txBox="1"/>
          <p:nvPr/>
        </p:nvSpPr>
        <p:spPr>
          <a:xfrm>
            <a:off x="957841" y="353674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33604A-F691-41B7-9523-3E06A358002B}"/>
              </a:ext>
            </a:extLst>
          </p:cNvPr>
          <p:cNvSpPr txBox="1"/>
          <p:nvPr/>
        </p:nvSpPr>
        <p:spPr>
          <a:xfrm>
            <a:off x="957840" y="2258479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Flipping just the right bit turned</a:t>
            </a:r>
          </a:p>
        </p:txBody>
      </p:sp>
    </p:spTree>
    <p:extLst>
      <p:ext uri="{BB962C8B-B14F-4D97-AF65-F5344CB8AC3E}">
        <p14:creationId xmlns:p14="http://schemas.microsoft.com/office/powerpoint/2010/main" val="403594104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9D8E3E-5873-4EDB-ADED-67EF04662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1" b="25391"/>
          <a:stretch/>
        </p:blipFill>
        <p:spPr>
          <a:xfrm>
            <a:off x="957841" y="1759586"/>
            <a:ext cx="10188000" cy="44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2535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17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57841" y="2189746"/>
            <a:ext cx="10515600" cy="254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Filling a void in DNS testing software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project to help explore: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“Holes” in RFCs (esp. those published before RFC 2119)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Incorrect implementations of DNS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Bugs (vulnerabilities?) in DNS libraries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value of fuzz testing, even when relying on mature libraries</a:t>
            </a:r>
          </a:p>
        </p:txBody>
      </p:sp>
    </p:spTree>
    <p:extLst>
      <p:ext uri="{BB962C8B-B14F-4D97-AF65-F5344CB8AC3E}">
        <p14:creationId xmlns:p14="http://schemas.microsoft.com/office/powerpoint/2010/main" val="28807330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test testing tools?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5332B5-9AB2-4A33-9DCC-95A95C476056}"/>
              </a:ext>
            </a:extLst>
          </p:cNvPr>
          <p:cNvSpPr txBox="1"/>
          <p:nvPr/>
        </p:nvSpPr>
        <p:spPr>
          <a:xfrm>
            <a:off x="8067304" y="5551141"/>
            <a:ext cx="296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Zonemaster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https://zonemaster.fr</a:t>
            </a:r>
            <a:r>
              <a:rPr lang="en-US" dirty="0"/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1E0F-15D1-4AF3-8DAB-087D9DDB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2" y="1832302"/>
            <a:ext cx="6547757" cy="4365171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F21A61DD-F261-4F42-B47B-0A0336988115}"/>
              </a:ext>
            </a:extLst>
          </p:cNvPr>
          <p:cNvSpPr/>
          <p:nvPr/>
        </p:nvSpPr>
        <p:spPr>
          <a:xfrm rot="16200000">
            <a:off x="7847057" y="5627983"/>
            <a:ext cx="182956" cy="19375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0ABE374-1AD9-4DEE-A5C0-F3BF04D13C5D}"/>
              </a:ext>
            </a:extLst>
          </p:cNvPr>
          <p:cNvSpPr/>
          <p:nvPr/>
        </p:nvSpPr>
        <p:spPr>
          <a:xfrm>
            <a:off x="7938535" y="1832302"/>
            <a:ext cx="3042163" cy="1417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Checking if diagnostics are correct requires: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ill-configured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broken servers</a:t>
            </a:r>
          </a:p>
        </p:txBody>
      </p:sp>
    </p:spTree>
    <p:extLst>
      <p:ext uri="{BB962C8B-B14F-4D97-AF65-F5344CB8AC3E}">
        <p14:creationId xmlns:p14="http://schemas.microsoft.com/office/powerpoint/2010/main" val="1387634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can’t be done with faulty zones alone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080302" y="1542668"/>
            <a:ext cx="540544" cy="5476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57841" y="1881318"/>
            <a:ext cx="747998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Quoting from </a:t>
            </a:r>
            <a:r>
              <a:rPr lang="en-US" dirty="0" err="1"/>
              <a:t>Zonemaster’s</a:t>
            </a:r>
            <a:r>
              <a:rPr lang="en-US" dirty="0"/>
              <a:t> test specifications:</a:t>
            </a:r>
          </a:p>
          <a:p>
            <a:pPr>
              <a:spcBef>
                <a:spcPts val="1200"/>
              </a:spcBef>
            </a:pPr>
            <a:r>
              <a:rPr lang="en-US" i="1" dirty="0"/>
              <a:t>“[The BASIC04] test case will report problems found in the following areas: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Name Server not responding to a query without EDNS over UDP.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Name Server responding to TCP but not UDP.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Name Server not including SOA record of Child Zone in the answer section in the response on a SOA query for Child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Name Server not including NS record of Child Zone in the answer section in the response on an NS query for Child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Name Server not setting the AA flag in a response with SOA or NS in answer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Name Server responding with unexpected RCODE (any except "NOERROR") on query for SOA or NS for Child Zone</a:t>
            </a:r>
            <a:r>
              <a:rPr lang="en-US" i="1" dirty="0"/>
              <a:t>.”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E46272F-50C2-4B08-B189-96FC93BEAD7F}"/>
              </a:ext>
            </a:extLst>
          </p:cNvPr>
          <p:cNvSpPr/>
          <p:nvPr/>
        </p:nvSpPr>
        <p:spPr>
          <a:xfrm rot="10800000">
            <a:off x="8573632" y="2965010"/>
            <a:ext cx="60658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055C36D-42B3-44A2-A522-509D44C1B0D6}"/>
              </a:ext>
            </a:extLst>
          </p:cNvPr>
          <p:cNvSpPr/>
          <p:nvPr/>
        </p:nvSpPr>
        <p:spPr>
          <a:xfrm rot="10800000">
            <a:off x="8573632" y="4887470"/>
            <a:ext cx="60658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F9D0DB5-6E66-4952-8D4F-6340F45D1F07}"/>
              </a:ext>
            </a:extLst>
          </p:cNvPr>
          <p:cNvSpPr/>
          <p:nvPr/>
        </p:nvSpPr>
        <p:spPr>
          <a:xfrm rot="10800000">
            <a:off x="8573632" y="5442957"/>
            <a:ext cx="606582" cy="28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3105CD-D77D-4ECA-B070-DE4F176BDD99}"/>
              </a:ext>
            </a:extLst>
          </p:cNvPr>
          <p:cNvSpPr txBox="1"/>
          <p:nvPr/>
        </p:nvSpPr>
        <p:spPr>
          <a:xfrm>
            <a:off x="9560459" y="3931529"/>
            <a:ext cx="11135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How to test these?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A122B30A-AE9E-42F3-A4E0-3AB3229A6A6E}"/>
              </a:ext>
            </a:extLst>
          </p:cNvPr>
          <p:cNvSpPr/>
          <p:nvPr/>
        </p:nvSpPr>
        <p:spPr>
          <a:xfrm>
            <a:off x="9279802" y="2965010"/>
            <a:ext cx="181069" cy="2856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2832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841" y="542581"/>
            <a:ext cx="10515600" cy="966220"/>
          </a:xfrm>
        </p:spPr>
        <p:txBody>
          <a:bodyPr/>
          <a:lstStyle/>
          <a:p>
            <a:r>
              <a:rPr lang="fr-FR" dirty="0"/>
              <a:t>IBDNS’ </a:t>
            </a:r>
            <a:r>
              <a:rPr lang="en-US" dirty="0"/>
              <a:t>current</a:t>
            </a:r>
            <a:r>
              <a:rPr lang="fr-FR" dirty="0"/>
              <a:t> </a:t>
            </a:r>
            <a:r>
              <a:rPr lang="en-US" dirty="0"/>
              <a:t>coverage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rapèze 11">
            <a:extLst>
              <a:ext uri="{FF2B5EF4-FFF2-40B4-BE49-F238E27FC236}">
                <a16:creationId xmlns:a16="http://schemas.microsoft.com/office/drawing/2014/main" id="{26D9823F-51E5-4786-B091-90B54CC4B7D8}"/>
              </a:ext>
            </a:extLst>
          </p:cNvPr>
          <p:cNvSpPr/>
          <p:nvPr/>
        </p:nvSpPr>
        <p:spPr>
          <a:xfrm>
            <a:off x="1416289" y="5613445"/>
            <a:ext cx="9076717" cy="439695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Not listening on both TCP and UDP</a:t>
            </a:r>
          </a:p>
        </p:txBody>
      </p:sp>
      <p:sp>
        <p:nvSpPr>
          <p:cNvPr id="13" name="Trapèze 12">
            <a:extLst>
              <a:ext uri="{FF2B5EF4-FFF2-40B4-BE49-F238E27FC236}">
                <a16:creationId xmlns:a16="http://schemas.microsoft.com/office/drawing/2014/main" id="{5177C74C-FD61-491D-826D-16FBB7C35E45}"/>
              </a:ext>
            </a:extLst>
          </p:cNvPr>
          <p:cNvSpPr/>
          <p:nvPr/>
        </p:nvSpPr>
        <p:spPr>
          <a:xfrm>
            <a:off x="1560668" y="5050790"/>
            <a:ext cx="8783666" cy="439695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Wire format corruption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E8BAD224-FA6F-4B45-8DCB-191276636EF8}"/>
              </a:ext>
            </a:extLst>
          </p:cNvPr>
          <p:cNvSpPr/>
          <p:nvPr/>
        </p:nvSpPr>
        <p:spPr>
          <a:xfrm>
            <a:off x="1717074" y="4488135"/>
            <a:ext cx="8484201" cy="439695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Altering arbitrary flags in header; setting arbitrary RCODE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E4557E-0434-4CF6-8E16-A518E9280B46}"/>
              </a:ext>
            </a:extLst>
          </p:cNvPr>
          <p:cNvSpPr txBox="1"/>
          <p:nvPr/>
        </p:nvSpPr>
        <p:spPr>
          <a:xfrm>
            <a:off x="3254142" y="1723291"/>
            <a:ext cx="198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RFC 1034–1035</a:t>
            </a:r>
          </a:p>
        </p:txBody>
      </p:sp>
      <p:sp>
        <p:nvSpPr>
          <p:cNvPr id="15" name="Trapèze 14">
            <a:extLst>
              <a:ext uri="{FF2B5EF4-FFF2-40B4-BE49-F238E27FC236}">
                <a16:creationId xmlns:a16="http://schemas.microsoft.com/office/drawing/2014/main" id="{6415637A-423E-4E9D-A2F5-A8C0D2B1CB9E}"/>
              </a:ext>
            </a:extLst>
          </p:cNvPr>
          <p:cNvSpPr/>
          <p:nvPr/>
        </p:nvSpPr>
        <p:spPr>
          <a:xfrm>
            <a:off x="1873597" y="3925480"/>
            <a:ext cx="4792356" cy="439695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Incorrect case-folding during lookups</a:t>
            </a:r>
          </a:p>
        </p:txBody>
      </p:sp>
      <p:sp>
        <p:nvSpPr>
          <p:cNvPr id="16" name="Trapèze 15">
            <a:extLst>
              <a:ext uri="{FF2B5EF4-FFF2-40B4-BE49-F238E27FC236}">
                <a16:creationId xmlns:a16="http://schemas.microsoft.com/office/drawing/2014/main" id="{46AEDBB2-36D2-4C9D-881F-606B1DCC0410}"/>
              </a:ext>
            </a:extLst>
          </p:cNvPr>
          <p:cNvSpPr/>
          <p:nvPr/>
        </p:nvSpPr>
        <p:spPr>
          <a:xfrm>
            <a:off x="2015433" y="3138750"/>
            <a:ext cx="4508684" cy="66377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Responses with different case from query</a:t>
            </a:r>
          </a:p>
        </p:txBody>
      </p:sp>
      <p:sp>
        <p:nvSpPr>
          <p:cNvPr id="17" name="Trapèze 16">
            <a:extLst>
              <a:ext uri="{FF2B5EF4-FFF2-40B4-BE49-F238E27FC236}">
                <a16:creationId xmlns:a16="http://schemas.microsoft.com/office/drawing/2014/main" id="{0A3C46FB-B16D-4216-B0E0-984E5EE09376}"/>
              </a:ext>
            </a:extLst>
          </p:cNvPr>
          <p:cNvSpPr/>
          <p:nvPr/>
        </p:nvSpPr>
        <p:spPr>
          <a:xfrm>
            <a:off x="2208637" y="2350644"/>
            <a:ext cx="4121149" cy="663770"/>
          </a:xfrm>
          <a:prstGeom prst="trapezoid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(work in progress…)</a:t>
            </a:r>
          </a:p>
        </p:txBody>
      </p:sp>
      <p:sp>
        <p:nvSpPr>
          <p:cNvPr id="22" name="Trapèze 21">
            <a:extLst>
              <a:ext uri="{FF2B5EF4-FFF2-40B4-BE49-F238E27FC236}">
                <a16:creationId xmlns:a16="http://schemas.microsoft.com/office/drawing/2014/main" id="{FD4AD512-D4EF-48FF-A7A2-9CADCCE36968}"/>
              </a:ext>
            </a:extLst>
          </p:cNvPr>
          <p:cNvSpPr/>
          <p:nvPr/>
        </p:nvSpPr>
        <p:spPr>
          <a:xfrm>
            <a:off x="6814813" y="2341682"/>
            <a:ext cx="3232603" cy="2014531"/>
          </a:xfrm>
          <a:prstGeom prst="trapezoid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(planned)</a:t>
            </a:r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A1B141DB-14F2-4999-913E-2C595B19A65F}"/>
              </a:ext>
            </a:extLst>
          </p:cNvPr>
          <p:cNvSpPr/>
          <p:nvPr/>
        </p:nvSpPr>
        <p:spPr>
          <a:xfrm rot="16200000">
            <a:off x="4196521" y="265594"/>
            <a:ext cx="129672" cy="3788229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177E8ADC-64B9-4861-BE3F-2C73BBE0B856}"/>
              </a:ext>
            </a:extLst>
          </p:cNvPr>
          <p:cNvSpPr/>
          <p:nvPr/>
        </p:nvSpPr>
        <p:spPr>
          <a:xfrm rot="16200000">
            <a:off x="8354218" y="1049751"/>
            <a:ext cx="135778" cy="2213808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0B2347-85BF-4D97-B0D3-40E562FB0DB6}"/>
              </a:ext>
            </a:extLst>
          </p:cNvPr>
          <p:cNvSpPr txBox="1"/>
          <p:nvPr/>
        </p:nvSpPr>
        <p:spPr>
          <a:xfrm>
            <a:off x="7535351" y="1713248"/>
            <a:ext cx="17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RFCs</a:t>
            </a:r>
          </a:p>
        </p:txBody>
      </p:sp>
    </p:spTree>
    <p:extLst>
      <p:ext uri="{BB962C8B-B14F-4D97-AF65-F5344CB8AC3E}">
        <p14:creationId xmlns:p14="http://schemas.microsoft.com/office/powerpoint/2010/main" val="4545903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841" y="542581"/>
            <a:ext cx="10515600" cy="966220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rganigramme : Disque magnétique 5">
            <a:extLst>
              <a:ext uri="{FF2B5EF4-FFF2-40B4-BE49-F238E27FC236}">
                <a16:creationId xmlns:a16="http://schemas.microsoft.com/office/drawing/2014/main" id="{230E833D-C8CC-4B2B-B3F3-47D1C844007E}"/>
              </a:ext>
            </a:extLst>
          </p:cNvPr>
          <p:cNvSpPr/>
          <p:nvPr/>
        </p:nvSpPr>
        <p:spPr>
          <a:xfrm>
            <a:off x="9858704" y="4768416"/>
            <a:ext cx="867906" cy="1088755"/>
          </a:xfrm>
          <a:prstGeom prst="flowChartMagneticDis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Zone DB</a:t>
            </a:r>
          </a:p>
        </p:txBody>
      </p:sp>
      <p:sp>
        <p:nvSpPr>
          <p:cNvPr id="7" name="Organigramme : Multidocument 6">
            <a:extLst>
              <a:ext uri="{FF2B5EF4-FFF2-40B4-BE49-F238E27FC236}">
                <a16:creationId xmlns:a16="http://schemas.microsoft.com/office/drawing/2014/main" id="{95562F6E-89A7-4242-98D6-20525C1F2A72}"/>
              </a:ext>
            </a:extLst>
          </p:cNvPr>
          <p:cNvSpPr/>
          <p:nvPr/>
        </p:nvSpPr>
        <p:spPr>
          <a:xfrm>
            <a:off x="9649478" y="2340244"/>
            <a:ext cx="1286359" cy="1088756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Zone files</a:t>
            </a:r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584FB4C4-D14A-4386-87B8-F8BDD2F5A563}"/>
              </a:ext>
            </a:extLst>
          </p:cNvPr>
          <p:cNvSpPr/>
          <p:nvPr/>
        </p:nvSpPr>
        <p:spPr>
          <a:xfrm>
            <a:off x="6950240" y="2340244"/>
            <a:ext cx="1122050" cy="1088755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Config file</a:t>
            </a:r>
          </a:p>
        </p:txBody>
      </p:sp>
      <p:sp>
        <p:nvSpPr>
          <p:cNvPr id="10" name="Organigramme : Disque magnétique 9">
            <a:extLst>
              <a:ext uri="{FF2B5EF4-FFF2-40B4-BE49-F238E27FC236}">
                <a16:creationId xmlns:a16="http://schemas.microsoft.com/office/drawing/2014/main" id="{4DE5229A-FFE9-46B2-81BE-1D0BC4867082}"/>
              </a:ext>
            </a:extLst>
          </p:cNvPr>
          <p:cNvSpPr/>
          <p:nvPr/>
        </p:nvSpPr>
        <p:spPr>
          <a:xfrm>
            <a:off x="6688157" y="4768414"/>
            <a:ext cx="1646218" cy="1088757"/>
          </a:xfrm>
          <a:prstGeom prst="flowChartMagneticDis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Processing/defect DB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32F5D2D-406F-4D05-BD8E-598590B7E9AD}"/>
              </a:ext>
            </a:extLst>
          </p:cNvPr>
          <p:cNvSpPr/>
          <p:nvPr/>
        </p:nvSpPr>
        <p:spPr>
          <a:xfrm>
            <a:off x="8191932" y="2803095"/>
            <a:ext cx="1286359" cy="30362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C8AD6F66-FBA8-4235-B61E-BECC4B5B7F81}"/>
              </a:ext>
            </a:extLst>
          </p:cNvPr>
          <p:cNvSpPr/>
          <p:nvPr/>
        </p:nvSpPr>
        <p:spPr>
          <a:xfrm>
            <a:off x="957841" y="2857865"/>
            <a:ext cx="5090302" cy="2809449"/>
          </a:xfrm>
          <a:prstGeom prst="wedgeRectCallout">
            <a:avLst>
              <a:gd name="adj1" fmla="val 59955"/>
              <a:gd name="adj2" fmla="val 438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358775" algn="l"/>
              </a:tabLst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subtree . (root) IN:</a:t>
            </a:r>
          </a:p>
          <a:p>
            <a:pPr>
              <a:tabLst>
                <a:tab pos="358775" algn="l"/>
              </a:tabLst>
            </a:pPr>
            <a:r>
              <a:rPr lang="en-US" dirty="0"/>
              <a:t>	operate normally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subtree bit-flip.example.com. IN:</a:t>
            </a:r>
          </a:p>
          <a:p>
            <a:pPr>
              <a:tabLst>
                <a:tab pos="358775" algn="l"/>
              </a:tabLst>
            </a:pPr>
            <a:r>
              <a:rPr lang="en-US" dirty="0"/>
              <a:t>	enable bit-flips</a:t>
            </a:r>
            <a:br>
              <a:rPr lang="en-US" dirty="0"/>
            </a:br>
            <a:r>
              <a:rPr lang="en-US" dirty="0"/>
              <a:t>	(skip 2 octets, probability = 0.005)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subtree case-sensitive.example.com. IN:</a:t>
            </a:r>
          </a:p>
          <a:p>
            <a:pPr>
              <a:tabLst>
                <a:tab pos="358775" algn="l"/>
              </a:tabLst>
            </a:pPr>
            <a:r>
              <a:rPr lang="en-US" dirty="0"/>
              <a:t>	enable case-sensitive search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C467A8D4-B844-4820-98AF-266BA1659548}"/>
              </a:ext>
            </a:extLst>
          </p:cNvPr>
          <p:cNvSpPr/>
          <p:nvPr/>
        </p:nvSpPr>
        <p:spPr>
          <a:xfrm>
            <a:off x="7366614" y="3584686"/>
            <a:ext cx="289302" cy="10887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4D90CD-A41F-40CE-8B85-EC9E9D1863AB}"/>
              </a:ext>
            </a:extLst>
          </p:cNvPr>
          <p:cNvSpPr txBox="1"/>
          <p:nvPr/>
        </p:nvSpPr>
        <p:spPr>
          <a:xfrm>
            <a:off x="6048143" y="3769381"/>
            <a:ext cx="138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populates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EAD7491-608C-4186-8C62-5DBC7D298B04}"/>
              </a:ext>
            </a:extLst>
          </p:cNvPr>
          <p:cNvSpPr txBox="1"/>
          <p:nvPr/>
        </p:nvSpPr>
        <p:spPr>
          <a:xfrm>
            <a:off x="8132111" y="2433764"/>
            <a:ext cx="12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points to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55F988-3768-4FD8-842A-14F0FAFD5EAC}"/>
              </a:ext>
            </a:extLst>
          </p:cNvPr>
          <p:cNvSpPr txBox="1"/>
          <p:nvPr/>
        </p:nvSpPr>
        <p:spPr>
          <a:xfrm>
            <a:off x="8573108" y="3769381"/>
            <a:ext cx="159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populate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AE1E6903-38AB-4349-95BD-0117C638170D}"/>
              </a:ext>
            </a:extLst>
          </p:cNvPr>
          <p:cNvSpPr/>
          <p:nvPr/>
        </p:nvSpPr>
        <p:spPr>
          <a:xfrm>
            <a:off x="10146479" y="3584686"/>
            <a:ext cx="289302" cy="10887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20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E752-C72E-41D9-9999-A700106A930A}"/>
              </a:ext>
            </a:extLst>
          </p:cNvPr>
          <p:cNvSpPr/>
          <p:nvPr/>
        </p:nvSpPr>
        <p:spPr>
          <a:xfrm>
            <a:off x="6364586" y="2399168"/>
            <a:ext cx="4747112" cy="3684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841" y="542581"/>
            <a:ext cx="10515600" cy="966220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5A9E85-05CA-4ED8-A049-CED79FFB56E0}"/>
              </a:ext>
            </a:extLst>
          </p:cNvPr>
          <p:cNvSpPr txBox="1"/>
          <p:nvPr/>
        </p:nvSpPr>
        <p:spPr>
          <a:xfrm>
            <a:off x="1080302" y="2108718"/>
            <a:ext cx="493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for </a:t>
            </a:r>
            <a:r>
              <a:rPr lang="en-US" dirty="0">
                <a:latin typeface="+mj-lt"/>
              </a:rPr>
              <a:t>hello.bit-flip.example.com</a:t>
            </a:r>
            <a:r>
              <a:rPr lang="en-US" dirty="0"/>
              <a:t>/A/IN: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5CF1C-9D89-4439-A9C1-1EAF7F7A3C2F}"/>
              </a:ext>
            </a:extLst>
          </p:cNvPr>
          <p:cNvSpPr/>
          <p:nvPr/>
        </p:nvSpPr>
        <p:spPr>
          <a:xfrm>
            <a:off x="1184988" y="2929812"/>
            <a:ext cx="1520890" cy="499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Resolver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242C7-9931-4DD3-B4C4-9B81E44556FF}"/>
              </a:ext>
            </a:extLst>
          </p:cNvPr>
          <p:cNvSpPr/>
          <p:nvPr/>
        </p:nvSpPr>
        <p:spPr>
          <a:xfrm>
            <a:off x="8065848" y="2929812"/>
            <a:ext cx="1534331" cy="499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Core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5A3992-34AC-4235-A12A-6FBBA4559A29}"/>
              </a:ext>
            </a:extLst>
          </p:cNvPr>
          <p:cNvCxnSpPr>
            <a:cxnSpLocks/>
          </p:cNvCxnSpPr>
          <p:nvPr/>
        </p:nvCxnSpPr>
        <p:spPr>
          <a:xfrm>
            <a:off x="2880441" y="3087966"/>
            <a:ext cx="5085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84ECB648-D52C-4BF3-BA26-5281A5308ACE}"/>
              </a:ext>
            </a:extLst>
          </p:cNvPr>
          <p:cNvSpPr txBox="1"/>
          <p:nvPr/>
        </p:nvSpPr>
        <p:spPr>
          <a:xfrm>
            <a:off x="1080302" y="3697883"/>
            <a:ext cx="4535638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query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nearest ancestor search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hello.bit-flip.example.com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configuration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bit-flip.example.com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lookup</a:t>
            </a:r>
            <a:r>
              <a:rPr lang="en-US" dirty="0"/>
              <a:t> in zone DB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resource records</a:t>
            </a:r>
            <a:r>
              <a:rPr lang="en-US" dirty="0"/>
              <a:t> (or error)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response</a:t>
            </a:r>
          </a:p>
        </p:txBody>
      </p: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8B5BB0F0-6ACE-4373-BF59-3232F57D31CA}"/>
              </a:ext>
            </a:extLst>
          </p:cNvPr>
          <p:cNvCxnSpPr>
            <a:cxnSpLocks/>
          </p:cNvCxnSpPr>
          <p:nvPr/>
        </p:nvCxnSpPr>
        <p:spPr>
          <a:xfrm rot="5400000">
            <a:off x="7237514" y="3658001"/>
            <a:ext cx="1158240" cy="898361"/>
          </a:xfrm>
          <a:prstGeom prst="bentConnector3">
            <a:avLst>
              <a:gd name="adj1" fmla="val 3593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 : en angle 60">
            <a:extLst>
              <a:ext uri="{FF2B5EF4-FFF2-40B4-BE49-F238E27FC236}">
                <a16:creationId xmlns:a16="http://schemas.microsoft.com/office/drawing/2014/main" id="{79E5F924-0C9A-4F86-8E21-2489B816461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93961" y="3633789"/>
            <a:ext cx="1158241" cy="946785"/>
          </a:xfrm>
          <a:prstGeom prst="bentConnector3">
            <a:avLst>
              <a:gd name="adj1" fmla="val 476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BEC4B7BD-AE7F-496F-9C0D-8F2CBBB133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46165" y="3547821"/>
            <a:ext cx="1086188" cy="1029721"/>
          </a:xfrm>
          <a:prstGeom prst="bentConnector3">
            <a:avLst>
              <a:gd name="adj1" fmla="val 570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586C95B5-200A-476C-AA12-13C4537D15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15610" y="3547821"/>
            <a:ext cx="1086188" cy="1029721"/>
          </a:xfrm>
          <a:prstGeom prst="bentConnector3">
            <a:avLst>
              <a:gd name="adj1" fmla="val 39477"/>
            </a:avLst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882DABB9-9DB7-47E6-84D3-3D579E805DF8}"/>
              </a:ext>
            </a:extLst>
          </p:cNvPr>
          <p:cNvSpPr txBox="1"/>
          <p:nvPr/>
        </p:nvSpPr>
        <p:spPr>
          <a:xfrm>
            <a:off x="7599688" y="362471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E52415F-0EBB-45E9-8FF4-266A5661E598}"/>
              </a:ext>
            </a:extLst>
          </p:cNvPr>
          <p:cNvSpPr txBox="1"/>
          <p:nvPr/>
        </p:nvSpPr>
        <p:spPr>
          <a:xfrm>
            <a:off x="7846872" y="42131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C32E2A8-A073-4CFF-8F32-6D416F06265E}"/>
              </a:ext>
            </a:extLst>
          </p:cNvPr>
          <p:cNvSpPr txBox="1"/>
          <p:nvPr/>
        </p:nvSpPr>
        <p:spPr>
          <a:xfrm>
            <a:off x="9280861" y="419891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FAF3E05-F4E4-4C4D-931A-D9021ADBCB22}"/>
              </a:ext>
            </a:extLst>
          </p:cNvPr>
          <p:cNvSpPr txBox="1"/>
          <p:nvPr/>
        </p:nvSpPr>
        <p:spPr>
          <a:xfrm>
            <a:off x="9562080" y="362354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04CFDB6-0B94-4558-8A72-31235910AB30}"/>
              </a:ext>
            </a:extLst>
          </p:cNvPr>
          <p:cNvSpPr txBox="1"/>
          <p:nvPr/>
        </p:nvSpPr>
        <p:spPr>
          <a:xfrm>
            <a:off x="5175877" y="27086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3C9023D-E6E0-443B-9072-947F4AA1997D}"/>
              </a:ext>
            </a:extLst>
          </p:cNvPr>
          <p:cNvCxnSpPr>
            <a:cxnSpLocks/>
          </p:cNvCxnSpPr>
          <p:nvPr/>
        </p:nvCxnSpPr>
        <p:spPr>
          <a:xfrm>
            <a:off x="2880440" y="3240366"/>
            <a:ext cx="5085241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EF47251-7CAD-4810-80BC-E63240C3B606}"/>
              </a:ext>
            </a:extLst>
          </p:cNvPr>
          <p:cNvSpPr txBox="1"/>
          <p:nvPr/>
        </p:nvSpPr>
        <p:spPr>
          <a:xfrm>
            <a:off x="5135802" y="32553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</a:p>
        </p:txBody>
      </p:sp>
      <p:sp>
        <p:nvSpPr>
          <p:cNvPr id="77" name="Accolade fermante 76">
            <a:extLst>
              <a:ext uri="{FF2B5EF4-FFF2-40B4-BE49-F238E27FC236}">
                <a16:creationId xmlns:a16="http://schemas.microsoft.com/office/drawing/2014/main" id="{DFFB13D3-E328-44CB-AD76-556DC43DDC3B}"/>
              </a:ext>
            </a:extLst>
          </p:cNvPr>
          <p:cNvSpPr/>
          <p:nvPr/>
        </p:nvSpPr>
        <p:spPr>
          <a:xfrm>
            <a:off x="4548193" y="5147488"/>
            <a:ext cx="149133" cy="82659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E07EB88C-CB37-4C7B-AF6F-C89B4CCAA331}"/>
              </a:ext>
            </a:extLst>
          </p:cNvPr>
          <p:cNvSpPr/>
          <p:nvPr/>
        </p:nvSpPr>
        <p:spPr>
          <a:xfrm>
            <a:off x="2819400" y="4968240"/>
            <a:ext cx="3046731" cy="608695"/>
          </a:xfrm>
          <a:prstGeom prst="arc">
            <a:avLst>
              <a:gd name="adj1" fmla="val 13235508"/>
              <a:gd name="adj2" fmla="val 2024564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FE7F965-A690-40B2-8828-4E431E504E0A}"/>
              </a:ext>
            </a:extLst>
          </p:cNvPr>
          <p:cNvSpPr txBox="1"/>
          <p:nvPr/>
        </p:nvSpPr>
        <p:spPr>
          <a:xfrm rot="610105">
            <a:off x="4988292" y="4816435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influences</a:t>
            </a:r>
          </a:p>
        </p:txBody>
      </p:sp>
      <p:sp>
        <p:nvSpPr>
          <p:cNvPr id="26" name="Organigramme : Disque magnétique 25">
            <a:extLst>
              <a:ext uri="{FF2B5EF4-FFF2-40B4-BE49-F238E27FC236}">
                <a16:creationId xmlns:a16="http://schemas.microsoft.com/office/drawing/2014/main" id="{FD631F60-4CD2-442B-A8CB-413B938A7A52}"/>
              </a:ext>
            </a:extLst>
          </p:cNvPr>
          <p:cNvSpPr/>
          <p:nvPr/>
        </p:nvSpPr>
        <p:spPr>
          <a:xfrm>
            <a:off x="9858704" y="4768416"/>
            <a:ext cx="867906" cy="1088755"/>
          </a:xfrm>
          <a:prstGeom prst="flowChartMagneticDis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Zone DB</a:t>
            </a:r>
          </a:p>
        </p:txBody>
      </p:sp>
      <p:sp>
        <p:nvSpPr>
          <p:cNvPr id="27" name="Organigramme : Disque magnétique 26">
            <a:extLst>
              <a:ext uri="{FF2B5EF4-FFF2-40B4-BE49-F238E27FC236}">
                <a16:creationId xmlns:a16="http://schemas.microsoft.com/office/drawing/2014/main" id="{8CB4AF45-4319-40AD-8857-43857EC96742}"/>
              </a:ext>
            </a:extLst>
          </p:cNvPr>
          <p:cNvSpPr/>
          <p:nvPr/>
        </p:nvSpPr>
        <p:spPr>
          <a:xfrm>
            <a:off x="6688157" y="4768414"/>
            <a:ext cx="1646218" cy="1088757"/>
          </a:xfrm>
          <a:prstGeom prst="flowChartMagneticDis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44000" rtlCol="0" anchor="ctr"/>
          <a:lstStyle/>
          <a:p>
            <a:pPr algn="ctr"/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Processing/defect DB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52D5CD-0879-4B3D-8C80-0B2607190C32}"/>
              </a:ext>
            </a:extLst>
          </p:cNvPr>
          <p:cNvSpPr txBox="1"/>
          <p:nvPr/>
        </p:nvSpPr>
        <p:spPr>
          <a:xfrm>
            <a:off x="6464825" y="251477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Poppins Medium" panose="00000600000000000000" pitchFamily="2" charset="0"/>
                <a:cs typeface="Poppins Medium" panose="00000600000000000000" pitchFamily="2" charset="0"/>
              </a:rPr>
              <a:t>IBDNS</a:t>
            </a:r>
          </a:p>
        </p:txBody>
      </p:sp>
    </p:spTree>
    <p:extLst>
      <p:ext uri="{BB962C8B-B14F-4D97-AF65-F5344CB8AC3E}">
        <p14:creationId xmlns:p14="http://schemas.microsoft.com/office/powerpoint/2010/main" val="8726440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7" y="1025691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TXT upper.answers.bad-case.test.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answer: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-&gt;&gt;HEADER&lt;&lt;- opcode: QUERY, status: NOERROR, id: 37253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flags: qr aa; QUERY: 1, ANSWER: 1, AUTHORITY: 0, ADDITIONAL: 0</a:t>
            </a:r>
          </a:p>
          <a:p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QUESTION SECTION: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;upper.answers.bad-case.test.   IN      TXT</a:t>
            </a:r>
          </a:p>
          <a:p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ANSWER SECTION: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UPPER.ANSWERS.BAD-CASE.TEST. 3600 IN    TXT     "My owner name is in uppercase"</a:t>
            </a:r>
          </a:p>
          <a:p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+noall +question +answer +nord +nottl @127.0.1.1 TXT \</a:t>
            </a:r>
          </a:p>
          <a:p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{LOWER,original}.answers.bad-case.test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;LOWER.answers.bad-case.test. IN        TXT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lower.answers.bad-case.test. IN TXT     "My owner name is in lowercase"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;original.answers.bad-case.test.        IN TXT</a:t>
            </a:r>
          </a:p>
          <a:p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OrIgInAL.answers.bad-case.test. IN TXT  "My owner name is in original case"</a:t>
            </a:r>
          </a:p>
        </p:txBody>
      </p:sp>
    </p:spTree>
    <p:extLst>
      <p:ext uri="{BB962C8B-B14F-4D97-AF65-F5344CB8AC3E}">
        <p14:creationId xmlns:p14="http://schemas.microsoft.com/office/powerpoint/2010/main" val="23581845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7" y="1025691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3000" indent="-3683000"/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TXT aa0.bad-flags.test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answer: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-&gt;&gt;HEADER&lt;&lt;- opcode: QUERY, status: NOERROR, id: 31519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flags: qr; QUERY: 1, ANSWER: 1, AUTHORITY: 0, ADDITIONAL: 0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QUESTION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;aa0.bad-flags.test.            IN      TXT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ANSWER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aa0.bad-flags.test.     3600    IN      TXT     "Non-authoritative response?!"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3E44D99-3354-4B8D-B87C-5313857306C0}"/>
              </a:ext>
            </a:extLst>
          </p:cNvPr>
          <p:cNvSpPr/>
          <p:nvPr/>
        </p:nvSpPr>
        <p:spPr>
          <a:xfrm>
            <a:off x="2073243" y="1777041"/>
            <a:ext cx="543207" cy="3349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6999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F55298B-B28A-42D8-AD01-9F8011C2D2D8}" type="slidenum">
              <a:rPr lang="fr-FR" smtClean="0"/>
              <a:pPr algn="r"/>
              <a:t>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F5C57-307D-4498-B62D-25E8C472BDC0}"/>
              </a:ext>
            </a:extLst>
          </p:cNvPr>
          <p:cNvSpPr txBox="1"/>
          <p:nvPr/>
        </p:nvSpPr>
        <p:spPr>
          <a:xfrm>
            <a:off x="907587" y="1025691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3000" indent="-3683000"/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dig +nocmd +nostats +nord @127.0.1.1 TXT aa0.bad-flags.test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Got answer: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-&gt;&gt;HEADER&lt;&lt;- opcode: QUERY, status: NOERROR, id: 31519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flags: qr; QUERY: 1, ANSWER: 1, AUTHORITY: 0, ADDITIONAL: 0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QUESTION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;aa0.bad-flags.test.            IN      TXT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;; ANSWER SECTION:</a:t>
            </a:r>
          </a:p>
          <a:p>
            <a:pPr marL="3683000" indent="-3683000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aa0.bad-flags.test.     3600    IN      TXT     "Non-authoritative response?!"</a:t>
            </a:r>
          </a:p>
          <a:p>
            <a:pPr marL="3683000" indent="-3683000"/>
            <a:endParaRPr lang="en-US" sz="1600" noProof="1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3683000" indent="-3683000"/>
            <a:r>
              <a:rPr lang="en-US" sz="1600" b="1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zonemaster-cli --test Basic/basic04 --ns ns.test/127.0.1.1 aa0.bad-flags.test</a:t>
            </a:r>
          </a:p>
          <a:p>
            <a:pPr marL="2154238" indent="-2154238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Seconds Level     Message</a:t>
            </a:r>
          </a:p>
          <a:p>
            <a:pPr marL="2154238" indent="-2154238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======= ========= =======</a:t>
            </a:r>
          </a:p>
          <a:p>
            <a:pPr marL="2154238" indent="-2154238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0.03 WARNING   Nameserver ns.test/127.0.1.1 does not give an authoritative response on an SOA query.</a:t>
            </a:r>
          </a:p>
          <a:p>
            <a:pPr marL="2154238" indent="-2154238"/>
            <a:r>
              <a:rPr lang="en-US" sz="1600" noProof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0.03 WARNING   Nameserver ns.test/127.0.1.1 does not give an authoritative response on an NS query.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3E44D99-3354-4B8D-B87C-5313857306C0}"/>
              </a:ext>
            </a:extLst>
          </p:cNvPr>
          <p:cNvSpPr/>
          <p:nvPr/>
        </p:nvSpPr>
        <p:spPr>
          <a:xfrm>
            <a:off x="2073243" y="1777041"/>
            <a:ext cx="543207" cy="3349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0901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Afnic Gabarit  institutionnel">
  <a:themeElements>
    <a:clrScheme name="Afnic 2020 instit V1">
      <a:dk1>
        <a:sysClr val="windowText" lastClr="000000"/>
      </a:dk1>
      <a:lt1>
        <a:sysClr val="window" lastClr="FFFFFF"/>
      </a:lt1>
      <a:dk2>
        <a:srgbClr val="12284C"/>
      </a:dk2>
      <a:lt2>
        <a:srgbClr val="F19F54"/>
      </a:lt2>
      <a:accent1>
        <a:srgbClr val="C5BAB5"/>
      </a:accent1>
      <a:accent2>
        <a:srgbClr val="BFB460"/>
      </a:accent2>
      <a:accent3>
        <a:srgbClr val="65BAAF"/>
      </a:accent3>
      <a:accent4>
        <a:srgbClr val="A7A1C2"/>
      </a:accent4>
      <a:accent5>
        <a:srgbClr val="7C9BC0"/>
      </a:accent5>
      <a:accent6>
        <a:srgbClr val="FFFFFF"/>
      </a:accent6>
      <a:hlink>
        <a:srgbClr val="262626"/>
      </a:hlink>
      <a:folHlink>
        <a:srgbClr val="7F7F7F"/>
      </a:folHlink>
    </a:clrScheme>
    <a:fontScheme name="Personnalisé 1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Afnic_2020.potx" id="{C586D649-80E1-4DB9-8BB7-BB357F4A64BD}" vid="{3B158AA0-72D0-4BD0-99F9-FAB5FBC495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1518</Words>
  <Application>Microsoft Office PowerPoint</Application>
  <PresentationFormat>Grand écran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Poppins Light</vt:lpstr>
      <vt:lpstr>Poppins SemiBold</vt:lpstr>
      <vt:lpstr>Calibri</vt:lpstr>
      <vt:lpstr>Arial</vt:lpstr>
      <vt:lpstr>Poppins Medium</vt:lpstr>
      <vt:lpstr>DejaVu Sans Mono</vt:lpstr>
      <vt:lpstr>Zilla Slab Medium</vt:lpstr>
      <vt:lpstr>Zilla Slab Light</vt:lpstr>
      <vt:lpstr>Poppins</vt:lpstr>
      <vt:lpstr>Zilla Slab SemiBold</vt:lpstr>
      <vt:lpstr>Afnic Gabarit  institutionnel</vt:lpstr>
      <vt:lpstr>Introducing IBDNS</vt:lpstr>
      <vt:lpstr>How to test testing tools?</vt:lpstr>
      <vt:lpstr>Some things can’t be done with faulty zones alone</vt:lpstr>
      <vt:lpstr>IBDNS’ current coverage</vt:lpstr>
      <vt:lpstr>Architecture</vt:lpstr>
      <vt:lpstr>Architecture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Fuzz testing Zonemaster</vt:lpstr>
      <vt:lpstr>Fuzz testing Zonemaster</vt:lpstr>
      <vt:lpstr>What caused the segfault</vt:lpstr>
      <vt:lpstr>Eventually…</vt:lpstr>
      <vt:lpstr>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IBDNS: The Intentionally Broken Server</dc:title>
  <dc:creator>Marc van der Wal</dc:creator>
  <cp:lastModifiedBy>Marc van der Wal</cp:lastModifiedBy>
  <cp:revision>121</cp:revision>
  <dcterms:created xsi:type="dcterms:W3CDTF">2020-12-08T14:31:21Z</dcterms:created>
  <dcterms:modified xsi:type="dcterms:W3CDTF">2022-10-03T11:22:36Z</dcterms:modified>
</cp:coreProperties>
</file>