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_rels/notesSlide25.xml.rels" ContentType="application/vnd.openxmlformats-package.relationships+xml"/>
  <Override PartName="/ppt/notesSlides/_rels/notesSlide18.xml.rels" ContentType="application/vnd.openxmlformats-package.relationships+xml"/>
  <Override PartName="/ppt/notesSlides/_rels/notesSlide24.xml.rels" ContentType="application/vnd.openxmlformats-package.relationships+xml"/>
  <Override PartName="/ppt/notesSlides/_rels/notesSlide23.xml.rels" ContentType="application/vnd.openxmlformats-package.relationships+xml"/>
  <Override PartName="/ppt/notesSlides/_rels/notesSlide20.xml.rels" ContentType="application/vnd.openxmlformats-package.relationships+xml"/>
  <Override PartName="/ppt/notesSlides/_rels/notesSlide16.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_rels/presentation.xml.rels" ContentType="application/vnd.openxmlformats-package.relationships+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media/image10.jpeg" ContentType="image/jpeg"/>
  <Override PartName="/ppt/media/image5.png" ContentType="image/png"/>
  <Override PartName="/ppt/media/image15.png" ContentType="image/png"/>
  <Override PartName="/ppt/media/image1.png" ContentType="image/png"/>
  <Override PartName="/ppt/media/image2.png" ContentType="image/png"/>
  <Override PartName="/ppt/media/image3.png" ContentType="image/png"/>
  <Override PartName="/ppt/media/image4.png" ContentType="image/png"/>
  <Override PartName="/ppt/media/image13.jpeg" ContentType="image/jpeg"/>
  <Override PartName="/ppt/media/image6.png" ContentType="image/png"/>
  <Override PartName="/ppt/media/image12.jpeg" ContentType="image/jpeg"/>
  <Override PartName="/ppt/media/image7.png" ContentType="image/png"/>
  <Override PartName="/ppt/media/image14.jpeg" ContentType="image/jpeg"/>
  <Override PartName="/ppt/media/image8.png" ContentType="image/png"/>
  <Override PartName="/ppt/media/image11.jpeg" ContentType="image/jpeg"/>
  <Override PartName="/ppt/media/image9.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slide1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x="12344400" cy="6950075"/>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sldImg"/>
          </p:nvPr>
        </p:nvSpPr>
        <p:spPr>
          <a:xfrm>
            <a:off x="1148400" y="694800"/>
            <a:ext cx="4560480" cy="342864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GB" sz="4050" spc="-1" strike="noStrike">
                <a:solidFill>
                  <a:srgbClr val="000000"/>
                </a:solidFill>
                <a:latin typeface="Source Sans Pro"/>
              </a:rPr>
              <a:t>Click to move the slide</a:t>
            </a:r>
            <a:endParaRPr b="1" lang="en-GB" sz="4050" spc="-1" strike="noStrike">
              <a:solidFill>
                <a:srgbClr val="000000"/>
              </a:solidFill>
              <a:latin typeface="Source Sans Pro"/>
            </a:endParaRPr>
          </a:p>
        </p:txBody>
      </p:sp>
      <p:sp>
        <p:nvSpPr>
          <p:cNvPr id="161" name="PlaceHolder 2"/>
          <p:cNvSpPr>
            <a:spLocks noGrp="1"/>
          </p:cNvSpPr>
          <p:nvPr>
            <p:ph type="body"/>
          </p:nvPr>
        </p:nvSpPr>
        <p:spPr>
          <a:xfrm>
            <a:off x="685800" y="4343400"/>
            <a:ext cx="5486040" cy="4114440"/>
          </a:xfrm>
          <a:prstGeom prst="rect">
            <a:avLst/>
          </a:prstGeom>
        </p:spPr>
        <p:txBody>
          <a:bodyPr lIns="0" rIns="0" tIns="0" bIns="0">
            <a:noAutofit/>
          </a:bodyPr>
          <a:p>
            <a:r>
              <a:rPr b="0" lang="en-GB" sz="2400" spc="-1" strike="noStrike">
                <a:solidFill>
                  <a:srgbClr val="000000"/>
                </a:solidFill>
                <a:latin typeface="Times New Roman"/>
              </a:rPr>
              <a:t>Click to edit the notes format</a:t>
            </a:r>
            <a:endParaRPr b="0" lang="en-GB" sz="2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
          <p:cNvSpPr/>
          <p:nvPr/>
        </p:nvSpPr>
        <p:spPr>
          <a:xfrm>
            <a:off x="1143000" y="685800"/>
            <a:ext cx="4572000" cy="342900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261" name="PlaceHolder 1"/>
          <p:cNvSpPr>
            <a:spLocks noGrp="1"/>
          </p:cNvSpPr>
          <p:nvPr>
            <p:ph type="body"/>
          </p:nvPr>
        </p:nvSpPr>
        <p:spPr>
          <a:xfrm>
            <a:off x="685800" y="4343400"/>
            <a:ext cx="5486040" cy="4114440"/>
          </a:xfrm>
          <a:prstGeom prst="rect">
            <a:avLst/>
          </a:prstGeom>
        </p:spPr>
        <p:txBody>
          <a:bodyPr lIns="0" rIns="0" tIns="0" bIns="0">
            <a:noAutofit/>
          </a:bodyPr>
          <a:p>
            <a:endParaRPr b="0" lang="en-GB" sz="24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
          <p:cNvSpPr/>
          <p:nvPr/>
        </p:nvSpPr>
        <p:spPr>
          <a:xfrm>
            <a:off x="1143000" y="685800"/>
            <a:ext cx="4572000" cy="342900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263" name="PlaceHolder 1"/>
          <p:cNvSpPr>
            <a:spLocks noGrp="1"/>
          </p:cNvSpPr>
          <p:nvPr>
            <p:ph type="body"/>
          </p:nvPr>
        </p:nvSpPr>
        <p:spPr>
          <a:xfrm>
            <a:off x="685800" y="4343400"/>
            <a:ext cx="5486040" cy="4114440"/>
          </a:xfrm>
          <a:prstGeom prst="rect">
            <a:avLst/>
          </a:prstGeom>
        </p:spPr>
        <p:txBody>
          <a:bodyPr lIns="0" rIns="0" tIns="0" bIns="0">
            <a:noAutofit/>
          </a:bodyPr>
          <a:p>
            <a:endParaRPr b="0" lang="en-GB" sz="24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sldImg"/>
          </p:nvPr>
        </p:nvSpPr>
        <p:spPr>
          <a:xfrm>
            <a:off x="1209960" y="694800"/>
            <a:ext cx="4437000" cy="3428640"/>
          </a:xfrm>
          <a:prstGeom prst="rect">
            <a:avLst/>
          </a:prstGeom>
        </p:spPr>
      </p:sp>
      <p:sp>
        <p:nvSpPr>
          <p:cNvPr id="265" name="PlaceHolder 2"/>
          <p:cNvSpPr>
            <a:spLocks noGrp="1"/>
          </p:cNvSpPr>
          <p:nvPr>
            <p:ph type="body"/>
          </p:nvPr>
        </p:nvSpPr>
        <p:spPr>
          <a:xfrm>
            <a:off x="685800" y="4343040"/>
            <a:ext cx="5486040" cy="4114440"/>
          </a:xfrm>
          <a:prstGeom prst="rect">
            <a:avLst/>
          </a:prstGeom>
        </p:spPr>
        <p:txBody>
          <a:bodyPr lIns="0" rIns="0" tIns="0" bIns="0">
            <a:noAutofit/>
          </a:bodyPr>
          <a:p>
            <a:r>
              <a:rPr b="0" lang="en-GB" sz="2400" spc="-1" strike="noStrike">
                <a:latin typeface="Arial"/>
              </a:rPr>
              <a:t>An updated graphic for this slide is pending from Sue (delete this note once updated for upload)</a:t>
            </a:r>
            <a:endParaRPr b="0" lang="en-GB" sz="24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sldImg"/>
          </p:nvPr>
        </p:nvSpPr>
        <p:spPr>
          <a:xfrm>
            <a:off x="1209960" y="694800"/>
            <a:ext cx="4437000" cy="3428640"/>
          </a:xfrm>
          <a:prstGeom prst="rect">
            <a:avLst/>
          </a:prstGeom>
        </p:spPr>
      </p:sp>
      <p:sp>
        <p:nvSpPr>
          <p:cNvPr id="267" name="PlaceHolder 2"/>
          <p:cNvSpPr>
            <a:spLocks noGrp="1"/>
          </p:cNvSpPr>
          <p:nvPr>
            <p:ph type="body"/>
          </p:nvPr>
        </p:nvSpPr>
        <p:spPr>
          <a:xfrm>
            <a:off x="685800" y="4343040"/>
            <a:ext cx="5486040" cy="4114440"/>
          </a:xfrm>
          <a:prstGeom prst="rect">
            <a:avLst/>
          </a:prstGeom>
        </p:spPr>
        <p:txBody>
          <a:bodyPr lIns="0" rIns="0" tIns="0" bIns="0">
            <a:noAutofit/>
          </a:bodyPr>
          <a:p>
            <a:r>
              <a:rPr b="0" lang="en-GB" sz="2400" spc="-1" strike="noStrike">
                <a:latin typeface="Arial"/>
              </a:rPr>
              <a:t>We are seeking new PC members for 2018 – please speak to a Board member if interested.</a:t>
            </a:r>
            <a:endParaRPr b="0" lang="en-GB" sz="24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sldImg"/>
          </p:nvPr>
        </p:nvSpPr>
        <p:spPr>
          <a:xfrm>
            <a:off x="1209960" y="694800"/>
            <a:ext cx="4437000" cy="3428640"/>
          </a:xfrm>
          <a:prstGeom prst="rect">
            <a:avLst/>
          </a:prstGeom>
        </p:spPr>
      </p:sp>
      <p:sp>
        <p:nvSpPr>
          <p:cNvPr id="269" name="PlaceHolder 2"/>
          <p:cNvSpPr>
            <a:spLocks noGrp="1"/>
          </p:cNvSpPr>
          <p:nvPr>
            <p:ph type="body"/>
          </p:nvPr>
        </p:nvSpPr>
        <p:spPr>
          <a:xfrm>
            <a:off x="685800" y="4343040"/>
            <a:ext cx="5486040" cy="4114440"/>
          </a:xfrm>
          <a:prstGeom prst="rect">
            <a:avLst/>
          </a:prstGeom>
        </p:spPr>
        <p:txBody>
          <a:bodyPr lIns="0" rIns="0" tIns="0" bIns="0">
            <a:noAutofit/>
          </a:bodyPr>
          <a:p>
            <a:r>
              <a:rPr b="0" lang="en-GB" sz="2400" spc="-1" strike="noStrike">
                <a:latin typeface="Arial"/>
              </a:rPr>
              <a:t>This slide is for everyone in the room who is not yet a Member !</a:t>
            </a:r>
            <a:endParaRPr b="0" lang="en-GB" sz="2400" spc="-1" strike="noStrike">
              <a:latin typeface="Arial"/>
            </a:endParaRPr>
          </a:p>
          <a:p>
            <a:r>
              <a:rPr b="0" lang="en-GB" sz="2400" spc="-1" strike="noStrike">
                <a:latin typeface="Arial"/>
              </a:rPr>
              <a:t>It's also for our Members to use to help make the case to others to join OARC. </a:t>
            </a:r>
            <a:endParaRPr b="0" lang="en-GB" sz="24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
          <p:cNvSpPr/>
          <p:nvPr/>
        </p:nvSpPr>
        <p:spPr>
          <a:xfrm>
            <a:off x="1143000" y="685800"/>
            <a:ext cx="4572000" cy="342900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271" name="PlaceHolder 1"/>
          <p:cNvSpPr>
            <a:spLocks noGrp="1"/>
          </p:cNvSpPr>
          <p:nvPr>
            <p:ph type="body"/>
          </p:nvPr>
        </p:nvSpPr>
        <p:spPr>
          <a:xfrm>
            <a:off x="685800" y="4343400"/>
            <a:ext cx="5486040" cy="4114440"/>
          </a:xfrm>
          <a:prstGeom prst="rect">
            <a:avLst/>
          </a:prstGeom>
        </p:spPr>
        <p:txBody>
          <a:bodyPr lIns="0" rIns="0" tIns="0" bIns="0">
            <a:noAutofit/>
          </a:bodyPr>
          <a:p>
            <a:endParaRPr b="0" lang="en-GB" sz="24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sldImg"/>
          </p:nvPr>
        </p:nvSpPr>
        <p:spPr>
          <a:xfrm>
            <a:off x="1209960" y="694800"/>
            <a:ext cx="4437000" cy="3428640"/>
          </a:xfrm>
          <a:prstGeom prst="rect">
            <a:avLst/>
          </a:prstGeom>
        </p:spPr>
      </p:sp>
      <p:sp>
        <p:nvSpPr>
          <p:cNvPr id="273" name="PlaceHolder 2"/>
          <p:cNvSpPr>
            <a:spLocks noGrp="1"/>
          </p:cNvSpPr>
          <p:nvPr>
            <p:ph type="body"/>
          </p:nvPr>
        </p:nvSpPr>
        <p:spPr>
          <a:xfrm>
            <a:off x="685800" y="4343040"/>
            <a:ext cx="5486040" cy="4114440"/>
          </a:xfrm>
          <a:prstGeom prst="rect">
            <a:avLst/>
          </a:prstGeom>
        </p:spPr>
        <p:txBody>
          <a:bodyPr lIns="0" rIns="0" tIns="0" bIns="0">
            <a:noAutofit/>
          </a:bodyPr>
          <a:p>
            <a:r>
              <a:rPr b="0" lang="en-GB" sz="2000" spc="-1" strike="noStrike">
                <a:latin typeface="Arial"/>
              </a:rPr>
              <a:t>Please talk to Denesh about a promotion for 2018 workshop sponsorship if interested.</a:t>
            </a:r>
            <a:endParaRPr b="0" lang="en-GB"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sldImg"/>
          </p:nvPr>
        </p:nvSpPr>
        <p:spPr>
          <a:xfrm>
            <a:off x="1209960" y="694800"/>
            <a:ext cx="4437000" cy="3428640"/>
          </a:xfrm>
          <a:prstGeom prst="rect">
            <a:avLst/>
          </a:prstGeom>
        </p:spPr>
      </p:sp>
      <p:sp>
        <p:nvSpPr>
          <p:cNvPr id="275" name="PlaceHolder 2"/>
          <p:cNvSpPr>
            <a:spLocks noGrp="1"/>
          </p:cNvSpPr>
          <p:nvPr>
            <p:ph type="body"/>
          </p:nvPr>
        </p:nvSpPr>
        <p:spPr>
          <a:xfrm>
            <a:off x="685800" y="4343040"/>
            <a:ext cx="5486040" cy="4114440"/>
          </a:xfrm>
          <a:prstGeom prst="rect">
            <a:avLst/>
          </a:prstGeom>
        </p:spPr>
        <p:txBody>
          <a:bodyPr lIns="0" rIns="0" tIns="0" bIns="0">
            <a:noAutofit/>
          </a:bodyPr>
          <a:p>
            <a:r>
              <a:rPr b="0" lang="en-GB" sz="2000" spc="-1" strike="noStrike">
                <a:latin typeface="Arial"/>
              </a:rPr>
              <a:t>Please talk to Denesh about a promotion for 2018 workshop sponsorship if interested.</a:t>
            </a:r>
            <a:endParaRPr b="0" lang="en-GB"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24" name="PlaceHolder 2"/>
          <p:cNvSpPr>
            <a:spLocks noGrp="1"/>
          </p:cNvSpPr>
          <p:nvPr>
            <p:ph type="body"/>
          </p:nvPr>
        </p:nvSpPr>
        <p:spPr>
          <a:xfrm>
            <a:off x="617040" y="1625400"/>
            <a:ext cx="11109600" cy="1922400"/>
          </a:xfrm>
          <a:prstGeom prst="rect">
            <a:avLst/>
          </a:prstGeom>
        </p:spPr>
        <p:txBody>
          <a:bodyPr lIns="0" rIns="0" tIns="0" bIns="0">
            <a:normAutofit/>
          </a:bodyPr>
          <a:p>
            <a:endParaRPr b="0" lang="en-GB" sz="3250" spc="-1" strike="noStrike">
              <a:latin typeface="Source Sans Pro"/>
            </a:endParaRPr>
          </a:p>
        </p:txBody>
      </p:sp>
      <p:sp>
        <p:nvSpPr>
          <p:cNvPr id="25" name="PlaceHolder 3"/>
          <p:cNvSpPr>
            <a:spLocks noGrp="1"/>
          </p:cNvSpPr>
          <p:nvPr>
            <p:ph type="body"/>
          </p:nvPr>
        </p:nvSpPr>
        <p:spPr>
          <a:xfrm>
            <a:off x="617040" y="3730680"/>
            <a:ext cx="1110960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27" name="PlaceHolder 2"/>
          <p:cNvSpPr>
            <a:spLocks noGrp="1"/>
          </p:cNvSpPr>
          <p:nvPr>
            <p:ph type="body"/>
          </p:nvPr>
        </p:nvSpPr>
        <p:spPr>
          <a:xfrm>
            <a:off x="617040" y="1625400"/>
            <a:ext cx="5421240" cy="1922400"/>
          </a:xfrm>
          <a:prstGeom prst="rect">
            <a:avLst/>
          </a:prstGeom>
        </p:spPr>
        <p:txBody>
          <a:bodyPr lIns="0" rIns="0" tIns="0" bIns="0">
            <a:normAutofit/>
          </a:bodyPr>
          <a:p>
            <a:endParaRPr b="0" lang="en-GB" sz="3250" spc="-1" strike="noStrike">
              <a:latin typeface="Source Sans Pro"/>
            </a:endParaRPr>
          </a:p>
        </p:txBody>
      </p:sp>
      <p:sp>
        <p:nvSpPr>
          <p:cNvPr id="28" name="PlaceHolder 3"/>
          <p:cNvSpPr>
            <a:spLocks noGrp="1"/>
          </p:cNvSpPr>
          <p:nvPr>
            <p:ph type="body"/>
          </p:nvPr>
        </p:nvSpPr>
        <p:spPr>
          <a:xfrm>
            <a:off x="6309720" y="1625400"/>
            <a:ext cx="5421240" cy="1922400"/>
          </a:xfrm>
          <a:prstGeom prst="rect">
            <a:avLst/>
          </a:prstGeom>
        </p:spPr>
        <p:txBody>
          <a:bodyPr lIns="0" rIns="0" tIns="0" bIns="0">
            <a:normAutofit/>
          </a:bodyPr>
          <a:p>
            <a:endParaRPr b="0" lang="en-GB" sz="3250" spc="-1" strike="noStrike">
              <a:latin typeface="Source Sans Pro"/>
            </a:endParaRPr>
          </a:p>
        </p:txBody>
      </p:sp>
      <p:sp>
        <p:nvSpPr>
          <p:cNvPr id="29" name="PlaceHolder 4"/>
          <p:cNvSpPr>
            <a:spLocks noGrp="1"/>
          </p:cNvSpPr>
          <p:nvPr>
            <p:ph type="body"/>
          </p:nvPr>
        </p:nvSpPr>
        <p:spPr>
          <a:xfrm>
            <a:off x="617040" y="3730680"/>
            <a:ext cx="5421240" cy="1922400"/>
          </a:xfrm>
          <a:prstGeom prst="rect">
            <a:avLst/>
          </a:prstGeom>
        </p:spPr>
        <p:txBody>
          <a:bodyPr lIns="0" rIns="0" tIns="0" bIns="0">
            <a:normAutofit/>
          </a:bodyPr>
          <a:p>
            <a:endParaRPr b="0" lang="en-GB" sz="3250" spc="-1" strike="noStrike">
              <a:latin typeface="Source Sans Pro"/>
            </a:endParaRPr>
          </a:p>
        </p:txBody>
      </p:sp>
      <p:sp>
        <p:nvSpPr>
          <p:cNvPr id="30" name="PlaceHolder 5"/>
          <p:cNvSpPr>
            <a:spLocks noGrp="1"/>
          </p:cNvSpPr>
          <p:nvPr>
            <p:ph type="body"/>
          </p:nvPr>
        </p:nvSpPr>
        <p:spPr>
          <a:xfrm>
            <a:off x="6309720" y="3730680"/>
            <a:ext cx="542124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32" name="PlaceHolder 2"/>
          <p:cNvSpPr>
            <a:spLocks noGrp="1"/>
          </p:cNvSpPr>
          <p:nvPr>
            <p:ph type="body"/>
          </p:nvPr>
        </p:nvSpPr>
        <p:spPr>
          <a:xfrm>
            <a:off x="617040" y="1625400"/>
            <a:ext cx="3576960" cy="1922400"/>
          </a:xfrm>
          <a:prstGeom prst="rect">
            <a:avLst/>
          </a:prstGeom>
        </p:spPr>
        <p:txBody>
          <a:bodyPr lIns="0" rIns="0" tIns="0" bIns="0">
            <a:normAutofit/>
          </a:bodyPr>
          <a:p>
            <a:endParaRPr b="0" lang="en-GB" sz="3250" spc="-1" strike="noStrike">
              <a:latin typeface="Source Sans Pro"/>
            </a:endParaRPr>
          </a:p>
        </p:txBody>
      </p:sp>
      <p:sp>
        <p:nvSpPr>
          <p:cNvPr id="33" name="PlaceHolder 3"/>
          <p:cNvSpPr>
            <a:spLocks noGrp="1"/>
          </p:cNvSpPr>
          <p:nvPr>
            <p:ph type="body"/>
          </p:nvPr>
        </p:nvSpPr>
        <p:spPr>
          <a:xfrm>
            <a:off x="4373280" y="1625400"/>
            <a:ext cx="3576960" cy="1922400"/>
          </a:xfrm>
          <a:prstGeom prst="rect">
            <a:avLst/>
          </a:prstGeom>
        </p:spPr>
        <p:txBody>
          <a:bodyPr lIns="0" rIns="0" tIns="0" bIns="0">
            <a:normAutofit/>
          </a:bodyPr>
          <a:p>
            <a:endParaRPr b="0" lang="en-GB" sz="3250" spc="-1" strike="noStrike">
              <a:latin typeface="Source Sans Pro"/>
            </a:endParaRPr>
          </a:p>
        </p:txBody>
      </p:sp>
      <p:sp>
        <p:nvSpPr>
          <p:cNvPr id="34" name="PlaceHolder 4"/>
          <p:cNvSpPr>
            <a:spLocks noGrp="1"/>
          </p:cNvSpPr>
          <p:nvPr>
            <p:ph type="body"/>
          </p:nvPr>
        </p:nvSpPr>
        <p:spPr>
          <a:xfrm>
            <a:off x="8129520" y="1625400"/>
            <a:ext cx="3576960" cy="1922400"/>
          </a:xfrm>
          <a:prstGeom prst="rect">
            <a:avLst/>
          </a:prstGeom>
        </p:spPr>
        <p:txBody>
          <a:bodyPr lIns="0" rIns="0" tIns="0" bIns="0">
            <a:normAutofit/>
          </a:bodyPr>
          <a:p>
            <a:endParaRPr b="0" lang="en-GB" sz="3250" spc="-1" strike="noStrike">
              <a:latin typeface="Source Sans Pro"/>
            </a:endParaRPr>
          </a:p>
        </p:txBody>
      </p:sp>
      <p:sp>
        <p:nvSpPr>
          <p:cNvPr id="35" name="PlaceHolder 5"/>
          <p:cNvSpPr>
            <a:spLocks noGrp="1"/>
          </p:cNvSpPr>
          <p:nvPr>
            <p:ph type="body"/>
          </p:nvPr>
        </p:nvSpPr>
        <p:spPr>
          <a:xfrm>
            <a:off x="617040" y="3730680"/>
            <a:ext cx="3576960" cy="1922400"/>
          </a:xfrm>
          <a:prstGeom prst="rect">
            <a:avLst/>
          </a:prstGeom>
        </p:spPr>
        <p:txBody>
          <a:bodyPr lIns="0" rIns="0" tIns="0" bIns="0">
            <a:normAutofit/>
          </a:bodyPr>
          <a:p>
            <a:endParaRPr b="0" lang="en-GB" sz="3250" spc="-1" strike="noStrike">
              <a:latin typeface="Source Sans Pro"/>
            </a:endParaRPr>
          </a:p>
        </p:txBody>
      </p:sp>
      <p:sp>
        <p:nvSpPr>
          <p:cNvPr id="36" name="PlaceHolder 6"/>
          <p:cNvSpPr>
            <a:spLocks noGrp="1"/>
          </p:cNvSpPr>
          <p:nvPr>
            <p:ph type="body"/>
          </p:nvPr>
        </p:nvSpPr>
        <p:spPr>
          <a:xfrm>
            <a:off x="4373280" y="3730680"/>
            <a:ext cx="3576960" cy="1922400"/>
          </a:xfrm>
          <a:prstGeom prst="rect">
            <a:avLst/>
          </a:prstGeom>
        </p:spPr>
        <p:txBody>
          <a:bodyPr lIns="0" rIns="0" tIns="0" bIns="0">
            <a:normAutofit/>
          </a:bodyPr>
          <a:p>
            <a:endParaRPr b="0" lang="en-GB" sz="3250" spc="-1" strike="noStrike">
              <a:latin typeface="Source Sans Pro"/>
            </a:endParaRPr>
          </a:p>
        </p:txBody>
      </p:sp>
      <p:sp>
        <p:nvSpPr>
          <p:cNvPr id="37" name="PlaceHolder 7"/>
          <p:cNvSpPr>
            <a:spLocks noGrp="1"/>
          </p:cNvSpPr>
          <p:nvPr>
            <p:ph type="body"/>
          </p:nvPr>
        </p:nvSpPr>
        <p:spPr>
          <a:xfrm>
            <a:off x="8129520" y="3730680"/>
            <a:ext cx="357696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41" name="PlaceHolder 2"/>
          <p:cNvSpPr>
            <a:spLocks noGrp="1"/>
          </p:cNvSpPr>
          <p:nvPr>
            <p:ph type="subTitle"/>
          </p:nvPr>
        </p:nvSpPr>
        <p:spPr>
          <a:xfrm>
            <a:off x="617040" y="1625400"/>
            <a:ext cx="11109600" cy="40305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43" name="PlaceHolder 2"/>
          <p:cNvSpPr>
            <a:spLocks noGrp="1"/>
          </p:cNvSpPr>
          <p:nvPr>
            <p:ph type="body"/>
          </p:nvPr>
        </p:nvSpPr>
        <p:spPr>
          <a:xfrm>
            <a:off x="617040" y="1625400"/>
            <a:ext cx="11109600" cy="403056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45" name="PlaceHolder 2"/>
          <p:cNvSpPr>
            <a:spLocks noGrp="1"/>
          </p:cNvSpPr>
          <p:nvPr>
            <p:ph type="body"/>
          </p:nvPr>
        </p:nvSpPr>
        <p:spPr>
          <a:xfrm>
            <a:off x="617040" y="1625400"/>
            <a:ext cx="5421240" cy="4030560"/>
          </a:xfrm>
          <a:prstGeom prst="rect">
            <a:avLst/>
          </a:prstGeom>
        </p:spPr>
        <p:txBody>
          <a:bodyPr lIns="0" rIns="0" tIns="0" bIns="0">
            <a:normAutofit/>
          </a:bodyPr>
          <a:p>
            <a:endParaRPr b="0" lang="en-GB" sz="3250" spc="-1" strike="noStrike">
              <a:latin typeface="Source Sans Pro"/>
            </a:endParaRPr>
          </a:p>
        </p:txBody>
      </p:sp>
      <p:sp>
        <p:nvSpPr>
          <p:cNvPr id="46" name="PlaceHolder 3"/>
          <p:cNvSpPr>
            <a:spLocks noGrp="1"/>
          </p:cNvSpPr>
          <p:nvPr>
            <p:ph type="body"/>
          </p:nvPr>
        </p:nvSpPr>
        <p:spPr>
          <a:xfrm>
            <a:off x="6309720" y="1625400"/>
            <a:ext cx="5421240" cy="403056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17040" y="276480"/>
            <a:ext cx="11109600" cy="5379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50" name="PlaceHolder 2"/>
          <p:cNvSpPr>
            <a:spLocks noGrp="1"/>
          </p:cNvSpPr>
          <p:nvPr>
            <p:ph type="body"/>
          </p:nvPr>
        </p:nvSpPr>
        <p:spPr>
          <a:xfrm>
            <a:off x="617040" y="1625400"/>
            <a:ext cx="5421240" cy="1922400"/>
          </a:xfrm>
          <a:prstGeom prst="rect">
            <a:avLst/>
          </a:prstGeom>
        </p:spPr>
        <p:txBody>
          <a:bodyPr lIns="0" rIns="0" tIns="0" bIns="0">
            <a:normAutofit/>
          </a:bodyPr>
          <a:p>
            <a:endParaRPr b="0" lang="en-GB" sz="3250" spc="-1" strike="noStrike">
              <a:latin typeface="Source Sans Pro"/>
            </a:endParaRPr>
          </a:p>
        </p:txBody>
      </p:sp>
      <p:sp>
        <p:nvSpPr>
          <p:cNvPr id="51" name="PlaceHolder 3"/>
          <p:cNvSpPr>
            <a:spLocks noGrp="1"/>
          </p:cNvSpPr>
          <p:nvPr>
            <p:ph type="body"/>
          </p:nvPr>
        </p:nvSpPr>
        <p:spPr>
          <a:xfrm>
            <a:off x="6309720" y="1625400"/>
            <a:ext cx="5421240" cy="4030560"/>
          </a:xfrm>
          <a:prstGeom prst="rect">
            <a:avLst/>
          </a:prstGeom>
        </p:spPr>
        <p:txBody>
          <a:bodyPr lIns="0" rIns="0" tIns="0" bIns="0">
            <a:normAutofit/>
          </a:bodyPr>
          <a:p>
            <a:endParaRPr b="0" lang="en-GB" sz="3250" spc="-1" strike="noStrike">
              <a:latin typeface="Source Sans Pro"/>
            </a:endParaRPr>
          </a:p>
        </p:txBody>
      </p:sp>
      <p:sp>
        <p:nvSpPr>
          <p:cNvPr id="52" name="PlaceHolder 4"/>
          <p:cNvSpPr>
            <a:spLocks noGrp="1"/>
          </p:cNvSpPr>
          <p:nvPr>
            <p:ph type="body"/>
          </p:nvPr>
        </p:nvSpPr>
        <p:spPr>
          <a:xfrm>
            <a:off x="617040" y="3730680"/>
            <a:ext cx="542124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3" name="PlaceHolder 2"/>
          <p:cNvSpPr>
            <a:spLocks noGrp="1"/>
          </p:cNvSpPr>
          <p:nvPr>
            <p:ph type="subTitle"/>
          </p:nvPr>
        </p:nvSpPr>
        <p:spPr>
          <a:xfrm>
            <a:off x="617040" y="1625400"/>
            <a:ext cx="11109600" cy="40305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54" name="PlaceHolder 2"/>
          <p:cNvSpPr>
            <a:spLocks noGrp="1"/>
          </p:cNvSpPr>
          <p:nvPr>
            <p:ph type="body"/>
          </p:nvPr>
        </p:nvSpPr>
        <p:spPr>
          <a:xfrm>
            <a:off x="617040" y="1625400"/>
            <a:ext cx="5421240" cy="4030560"/>
          </a:xfrm>
          <a:prstGeom prst="rect">
            <a:avLst/>
          </a:prstGeom>
        </p:spPr>
        <p:txBody>
          <a:bodyPr lIns="0" rIns="0" tIns="0" bIns="0">
            <a:normAutofit/>
          </a:bodyPr>
          <a:p>
            <a:endParaRPr b="0" lang="en-GB" sz="3250" spc="-1" strike="noStrike">
              <a:latin typeface="Source Sans Pro"/>
            </a:endParaRPr>
          </a:p>
        </p:txBody>
      </p:sp>
      <p:sp>
        <p:nvSpPr>
          <p:cNvPr id="55" name="PlaceHolder 3"/>
          <p:cNvSpPr>
            <a:spLocks noGrp="1"/>
          </p:cNvSpPr>
          <p:nvPr>
            <p:ph type="body"/>
          </p:nvPr>
        </p:nvSpPr>
        <p:spPr>
          <a:xfrm>
            <a:off x="6309720" y="1625400"/>
            <a:ext cx="5421240" cy="1922400"/>
          </a:xfrm>
          <a:prstGeom prst="rect">
            <a:avLst/>
          </a:prstGeom>
        </p:spPr>
        <p:txBody>
          <a:bodyPr lIns="0" rIns="0" tIns="0" bIns="0">
            <a:normAutofit/>
          </a:bodyPr>
          <a:p>
            <a:endParaRPr b="0" lang="en-GB" sz="3250" spc="-1" strike="noStrike">
              <a:latin typeface="Source Sans Pro"/>
            </a:endParaRPr>
          </a:p>
        </p:txBody>
      </p:sp>
      <p:sp>
        <p:nvSpPr>
          <p:cNvPr id="56" name="PlaceHolder 4"/>
          <p:cNvSpPr>
            <a:spLocks noGrp="1"/>
          </p:cNvSpPr>
          <p:nvPr>
            <p:ph type="body"/>
          </p:nvPr>
        </p:nvSpPr>
        <p:spPr>
          <a:xfrm>
            <a:off x="6309720" y="3730680"/>
            <a:ext cx="542124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58" name="PlaceHolder 2"/>
          <p:cNvSpPr>
            <a:spLocks noGrp="1"/>
          </p:cNvSpPr>
          <p:nvPr>
            <p:ph type="body"/>
          </p:nvPr>
        </p:nvSpPr>
        <p:spPr>
          <a:xfrm>
            <a:off x="617040" y="1625400"/>
            <a:ext cx="5421240" cy="1922400"/>
          </a:xfrm>
          <a:prstGeom prst="rect">
            <a:avLst/>
          </a:prstGeom>
        </p:spPr>
        <p:txBody>
          <a:bodyPr lIns="0" rIns="0" tIns="0" bIns="0">
            <a:normAutofit/>
          </a:bodyPr>
          <a:p>
            <a:endParaRPr b="0" lang="en-GB" sz="3250" spc="-1" strike="noStrike">
              <a:latin typeface="Source Sans Pro"/>
            </a:endParaRPr>
          </a:p>
        </p:txBody>
      </p:sp>
      <p:sp>
        <p:nvSpPr>
          <p:cNvPr id="59" name="PlaceHolder 3"/>
          <p:cNvSpPr>
            <a:spLocks noGrp="1"/>
          </p:cNvSpPr>
          <p:nvPr>
            <p:ph type="body"/>
          </p:nvPr>
        </p:nvSpPr>
        <p:spPr>
          <a:xfrm>
            <a:off x="6309720" y="1625400"/>
            <a:ext cx="5421240" cy="1922400"/>
          </a:xfrm>
          <a:prstGeom prst="rect">
            <a:avLst/>
          </a:prstGeom>
        </p:spPr>
        <p:txBody>
          <a:bodyPr lIns="0" rIns="0" tIns="0" bIns="0">
            <a:normAutofit/>
          </a:bodyPr>
          <a:p>
            <a:endParaRPr b="0" lang="en-GB" sz="3250" spc="-1" strike="noStrike">
              <a:latin typeface="Source Sans Pro"/>
            </a:endParaRPr>
          </a:p>
        </p:txBody>
      </p:sp>
      <p:sp>
        <p:nvSpPr>
          <p:cNvPr id="60" name="PlaceHolder 4"/>
          <p:cNvSpPr>
            <a:spLocks noGrp="1"/>
          </p:cNvSpPr>
          <p:nvPr>
            <p:ph type="body"/>
          </p:nvPr>
        </p:nvSpPr>
        <p:spPr>
          <a:xfrm>
            <a:off x="617040" y="3730680"/>
            <a:ext cx="1110960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62" name="PlaceHolder 2"/>
          <p:cNvSpPr>
            <a:spLocks noGrp="1"/>
          </p:cNvSpPr>
          <p:nvPr>
            <p:ph type="body"/>
          </p:nvPr>
        </p:nvSpPr>
        <p:spPr>
          <a:xfrm>
            <a:off x="617040" y="1625400"/>
            <a:ext cx="11109600" cy="1922400"/>
          </a:xfrm>
          <a:prstGeom prst="rect">
            <a:avLst/>
          </a:prstGeom>
        </p:spPr>
        <p:txBody>
          <a:bodyPr lIns="0" rIns="0" tIns="0" bIns="0">
            <a:normAutofit/>
          </a:bodyPr>
          <a:p>
            <a:endParaRPr b="0" lang="en-GB" sz="3250" spc="-1" strike="noStrike">
              <a:latin typeface="Source Sans Pro"/>
            </a:endParaRPr>
          </a:p>
        </p:txBody>
      </p:sp>
      <p:sp>
        <p:nvSpPr>
          <p:cNvPr id="63" name="PlaceHolder 3"/>
          <p:cNvSpPr>
            <a:spLocks noGrp="1"/>
          </p:cNvSpPr>
          <p:nvPr>
            <p:ph type="body"/>
          </p:nvPr>
        </p:nvSpPr>
        <p:spPr>
          <a:xfrm>
            <a:off x="617040" y="3730680"/>
            <a:ext cx="1110960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65" name="PlaceHolder 2"/>
          <p:cNvSpPr>
            <a:spLocks noGrp="1"/>
          </p:cNvSpPr>
          <p:nvPr>
            <p:ph type="body"/>
          </p:nvPr>
        </p:nvSpPr>
        <p:spPr>
          <a:xfrm>
            <a:off x="617040" y="1625400"/>
            <a:ext cx="5421240" cy="1922400"/>
          </a:xfrm>
          <a:prstGeom prst="rect">
            <a:avLst/>
          </a:prstGeom>
        </p:spPr>
        <p:txBody>
          <a:bodyPr lIns="0" rIns="0" tIns="0" bIns="0">
            <a:normAutofit/>
          </a:bodyPr>
          <a:p>
            <a:endParaRPr b="0" lang="en-GB" sz="3250" spc="-1" strike="noStrike">
              <a:latin typeface="Source Sans Pro"/>
            </a:endParaRPr>
          </a:p>
        </p:txBody>
      </p:sp>
      <p:sp>
        <p:nvSpPr>
          <p:cNvPr id="66" name="PlaceHolder 3"/>
          <p:cNvSpPr>
            <a:spLocks noGrp="1"/>
          </p:cNvSpPr>
          <p:nvPr>
            <p:ph type="body"/>
          </p:nvPr>
        </p:nvSpPr>
        <p:spPr>
          <a:xfrm>
            <a:off x="6309720" y="1625400"/>
            <a:ext cx="5421240" cy="1922400"/>
          </a:xfrm>
          <a:prstGeom prst="rect">
            <a:avLst/>
          </a:prstGeom>
        </p:spPr>
        <p:txBody>
          <a:bodyPr lIns="0" rIns="0" tIns="0" bIns="0">
            <a:normAutofit/>
          </a:bodyPr>
          <a:p>
            <a:endParaRPr b="0" lang="en-GB" sz="3250" spc="-1" strike="noStrike">
              <a:latin typeface="Source Sans Pro"/>
            </a:endParaRPr>
          </a:p>
        </p:txBody>
      </p:sp>
      <p:sp>
        <p:nvSpPr>
          <p:cNvPr id="67" name="PlaceHolder 4"/>
          <p:cNvSpPr>
            <a:spLocks noGrp="1"/>
          </p:cNvSpPr>
          <p:nvPr>
            <p:ph type="body"/>
          </p:nvPr>
        </p:nvSpPr>
        <p:spPr>
          <a:xfrm>
            <a:off x="617040" y="3730680"/>
            <a:ext cx="5421240" cy="1922400"/>
          </a:xfrm>
          <a:prstGeom prst="rect">
            <a:avLst/>
          </a:prstGeom>
        </p:spPr>
        <p:txBody>
          <a:bodyPr lIns="0" rIns="0" tIns="0" bIns="0">
            <a:normAutofit/>
          </a:bodyPr>
          <a:p>
            <a:endParaRPr b="0" lang="en-GB" sz="3250" spc="-1" strike="noStrike">
              <a:latin typeface="Source Sans Pro"/>
            </a:endParaRPr>
          </a:p>
        </p:txBody>
      </p:sp>
      <p:sp>
        <p:nvSpPr>
          <p:cNvPr id="68" name="PlaceHolder 5"/>
          <p:cNvSpPr>
            <a:spLocks noGrp="1"/>
          </p:cNvSpPr>
          <p:nvPr>
            <p:ph type="body"/>
          </p:nvPr>
        </p:nvSpPr>
        <p:spPr>
          <a:xfrm>
            <a:off x="6309720" y="3730680"/>
            <a:ext cx="542124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70" name="PlaceHolder 2"/>
          <p:cNvSpPr>
            <a:spLocks noGrp="1"/>
          </p:cNvSpPr>
          <p:nvPr>
            <p:ph type="body"/>
          </p:nvPr>
        </p:nvSpPr>
        <p:spPr>
          <a:xfrm>
            <a:off x="617040" y="1625400"/>
            <a:ext cx="3576960" cy="1922400"/>
          </a:xfrm>
          <a:prstGeom prst="rect">
            <a:avLst/>
          </a:prstGeom>
        </p:spPr>
        <p:txBody>
          <a:bodyPr lIns="0" rIns="0" tIns="0" bIns="0">
            <a:normAutofit/>
          </a:bodyPr>
          <a:p>
            <a:endParaRPr b="0" lang="en-GB" sz="3250" spc="-1" strike="noStrike">
              <a:latin typeface="Source Sans Pro"/>
            </a:endParaRPr>
          </a:p>
        </p:txBody>
      </p:sp>
      <p:sp>
        <p:nvSpPr>
          <p:cNvPr id="71" name="PlaceHolder 3"/>
          <p:cNvSpPr>
            <a:spLocks noGrp="1"/>
          </p:cNvSpPr>
          <p:nvPr>
            <p:ph type="body"/>
          </p:nvPr>
        </p:nvSpPr>
        <p:spPr>
          <a:xfrm>
            <a:off x="4373280" y="1625400"/>
            <a:ext cx="3576960" cy="1922400"/>
          </a:xfrm>
          <a:prstGeom prst="rect">
            <a:avLst/>
          </a:prstGeom>
        </p:spPr>
        <p:txBody>
          <a:bodyPr lIns="0" rIns="0" tIns="0" bIns="0">
            <a:normAutofit/>
          </a:bodyPr>
          <a:p>
            <a:endParaRPr b="0" lang="en-GB" sz="3250" spc="-1" strike="noStrike">
              <a:latin typeface="Source Sans Pro"/>
            </a:endParaRPr>
          </a:p>
        </p:txBody>
      </p:sp>
      <p:sp>
        <p:nvSpPr>
          <p:cNvPr id="72" name="PlaceHolder 4"/>
          <p:cNvSpPr>
            <a:spLocks noGrp="1"/>
          </p:cNvSpPr>
          <p:nvPr>
            <p:ph type="body"/>
          </p:nvPr>
        </p:nvSpPr>
        <p:spPr>
          <a:xfrm>
            <a:off x="8129520" y="1625400"/>
            <a:ext cx="3576960" cy="1922400"/>
          </a:xfrm>
          <a:prstGeom prst="rect">
            <a:avLst/>
          </a:prstGeom>
        </p:spPr>
        <p:txBody>
          <a:bodyPr lIns="0" rIns="0" tIns="0" bIns="0">
            <a:normAutofit/>
          </a:bodyPr>
          <a:p>
            <a:endParaRPr b="0" lang="en-GB" sz="3250" spc="-1" strike="noStrike">
              <a:latin typeface="Source Sans Pro"/>
            </a:endParaRPr>
          </a:p>
        </p:txBody>
      </p:sp>
      <p:sp>
        <p:nvSpPr>
          <p:cNvPr id="73" name="PlaceHolder 5"/>
          <p:cNvSpPr>
            <a:spLocks noGrp="1"/>
          </p:cNvSpPr>
          <p:nvPr>
            <p:ph type="body"/>
          </p:nvPr>
        </p:nvSpPr>
        <p:spPr>
          <a:xfrm>
            <a:off x="617040" y="3730680"/>
            <a:ext cx="3576960" cy="1922400"/>
          </a:xfrm>
          <a:prstGeom prst="rect">
            <a:avLst/>
          </a:prstGeom>
        </p:spPr>
        <p:txBody>
          <a:bodyPr lIns="0" rIns="0" tIns="0" bIns="0">
            <a:normAutofit/>
          </a:bodyPr>
          <a:p>
            <a:endParaRPr b="0" lang="en-GB" sz="3250" spc="-1" strike="noStrike">
              <a:latin typeface="Source Sans Pro"/>
            </a:endParaRPr>
          </a:p>
        </p:txBody>
      </p:sp>
      <p:sp>
        <p:nvSpPr>
          <p:cNvPr id="74" name="PlaceHolder 6"/>
          <p:cNvSpPr>
            <a:spLocks noGrp="1"/>
          </p:cNvSpPr>
          <p:nvPr>
            <p:ph type="body"/>
          </p:nvPr>
        </p:nvSpPr>
        <p:spPr>
          <a:xfrm>
            <a:off x="4373280" y="3730680"/>
            <a:ext cx="3576960" cy="1922400"/>
          </a:xfrm>
          <a:prstGeom prst="rect">
            <a:avLst/>
          </a:prstGeom>
        </p:spPr>
        <p:txBody>
          <a:bodyPr lIns="0" rIns="0" tIns="0" bIns="0">
            <a:normAutofit/>
          </a:bodyPr>
          <a:p>
            <a:endParaRPr b="0" lang="en-GB" sz="3250" spc="-1" strike="noStrike">
              <a:latin typeface="Source Sans Pro"/>
            </a:endParaRPr>
          </a:p>
        </p:txBody>
      </p:sp>
      <p:sp>
        <p:nvSpPr>
          <p:cNvPr id="75" name="PlaceHolder 7"/>
          <p:cNvSpPr>
            <a:spLocks noGrp="1"/>
          </p:cNvSpPr>
          <p:nvPr>
            <p:ph type="body"/>
          </p:nvPr>
        </p:nvSpPr>
        <p:spPr>
          <a:xfrm>
            <a:off x="8129520" y="3730680"/>
            <a:ext cx="357696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83" name="PlaceHolder 2"/>
          <p:cNvSpPr>
            <a:spLocks noGrp="1"/>
          </p:cNvSpPr>
          <p:nvPr>
            <p:ph type="subTitle"/>
          </p:nvPr>
        </p:nvSpPr>
        <p:spPr>
          <a:xfrm>
            <a:off x="617040" y="1625400"/>
            <a:ext cx="11109600" cy="40305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85" name="PlaceHolder 2"/>
          <p:cNvSpPr>
            <a:spLocks noGrp="1"/>
          </p:cNvSpPr>
          <p:nvPr>
            <p:ph type="body"/>
          </p:nvPr>
        </p:nvSpPr>
        <p:spPr>
          <a:xfrm>
            <a:off x="617040" y="1625400"/>
            <a:ext cx="11109600" cy="403056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87" name="PlaceHolder 2"/>
          <p:cNvSpPr>
            <a:spLocks noGrp="1"/>
          </p:cNvSpPr>
          <p:nvPr>
            <p:ph type="body"/>
          </p:nvPr>
        </p:nvSpPr>
        <p:spPr>
          <a:xfrm>
            <a:off x="617040" y="1625400"/>
            <a:ext cx="5421240" cy="4030560"/>
          </a:xfrm>
          <a:prstGeom prst="rect">
            <a:avLst/>
          </a:prstGeom>
        </p:spPr>
        <p:txBody>
          <a:bodyPr lIns="0" rIns="0" tIns="0" bIns="0">
            <a:normAutofit/>
          </a:bodyPr>
          <a:p>
            <a:endParaRPr b="0" lang="en-GB" sz="3250" spc="-1" strike="noStrike">
              <a:latin typeface="Source Sans Pro"/>
            </a:endParaRPr>
          </a:p>
        </p:txBody>
      </p:sp>
      <p:sp>
        <p:nvSpPr>
          <p:cNvPr id="88" name="PlaceHolder 3"/>
          <p:cNvSpPr>
            <a:spLocks noGrp="1"/>
          </p:cNvSpPr>
          <p:nvPr>
            <p:ph type="body"/>
          </p:nvPr>
        </p:nvSpPr>
        <p:spPr>
          <a:xfrm>
            <a:off x="6309720" y="1625400"/>
            <a:ext cx="5421240" cy="403056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5" name="PlaceHolder 2"/>
          <p:cNvSpPr>
            <a:spLocks noGrp="1"/>
          </p:cNvSpPr>
          <p:nvPr>
            <p:ph type="body"/>
          </p:nvPr>
        </p:nvSpPr>
        <p:spPr>
          <a:xfrm>
            <a:off x="617040" y="1625400"/>
            <a:ext cx="11109600" cy="403056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617040" y="276480"/>
            <a:ext cx="11109600" cy="5379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92" name="PlaceHolder 2"/>
          <p:cNvSpPr>
            <a:spLocks noGrp="1"/>
          </p:cNvSpPr>
          <p:nvPr>
            <p:ph type="body"/>
          </p:nvPr>
        </p:nvSpPr>
        <p:spPr>
          <a:xfrm>
            <a:off x="617040" y="1625400"/>
            <a:ext cx="5421240" cy="1922400"/>
          </a:xfrm>
          <a:prstGeom prst="rect">
            <a:avLst/>
          </a:prstGeom>
        </p:spPr>
        <p:txBody>
          <a:bodyPr lIns="0" rIns="0" tIns="0" bIns="0">
            <a:normAutofit/>
          </a:bodyPr>
          <a:p>
            <a:endParaRPr b="0" lang="en-GB" sz="3250" spc="-1" strike="noStrike">
              <a:latin typeface="Source Sans Pro"/>
            </a:endParaRPr>
          </a:p>
        </p:txBody>
      </p:sp>
      <p:sp>
        <p:nvSpPr>
          <p:cNvPr id="93" name="PlaceHolder 3"/>
          <p:cNvSpPr>
            <a:spLocks noGrp="1"/>
          </p:cNvSpPr>
          <p:nvPr>
            <p:ph type="body"/>
          </p:nvPr>
        </p:nvSpPr>
        <p:spPr>
          <a:xfrm>
            <a:off x="6309720" y="1625400"/>
            <a:ext cx="5421240" cy="4030560"/>
          </a:xfrm>
          <a:prstGeom prst="rect">
            <a:avLst/>
          </a:prstGeom>
        </p:spPr>
        <p:txBody>
          <a:bodyPr lIns="0" rIns="0" tIns="0" bIns="0">
            <a:normAutofit/>
          </a:bodyPr>
          <a:p>
            <a:endParaRPr b="0" lang="en-GB" sz="3250" spc="-1" strike="noStrike">
              <a:latin typeface="Source Sans Pro"/>
            </a:endParaRPr>
          </a:p>
        </p:txBody>
      </p:sp>
      <p:sp>
        <p:nvSpPr>
          <p:cNvPr id="94" name="PlaceHolder 4"/>
          <p:cNvSpPr>
            <a:spLocks noGrp="1"/>
          </p:cNvSpPr>
          <p:nvPr>
            <p:ph type="body"/>
          </p:nvPr>
        </p:nvSpPr>
        <p:spPr>
          <a:xfrm>
            <a:off x="617040" y="3730680"/>
            <a:ext cx="542124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96" name="PlaceHolder 2"/>
          <p:cNvSpPr>
            <a:spLocks noGrp="1"/>
          </p:cNvSpPr>
          <p:nvPr>
            <p:ph type="body"/>
          </p:nvPr>
        </p:nvSpPr>
        <p:spPr>
          <a:xfrm>
            <a:off x="617040" y="1625400"/>
            <a:ext cx="5421240" cy="4030560"/>
          </a:xfrm>
          <a:prstGeom prst="rect">
            <a:avLst/>
          </a:prstGeom>
        </p:spPr>
        <p:txBody>
          <a:bodyPr lIns="0" rIns="0" tIns="0" bIns="0">
            <a:normAutofit/>
          </a:bodyPr>
          <a:p>
            <a:endParaRPr b="0" lang="en-GB" sz="3250" spc="-1" strike="noStrike">
              <a:latin typeface="Source Sans Pro"/>
            </a:endParaRPr>
          </a:p>
        </p:txBody>
      </p:sp>
      <p:sp>
        <p:nvSpPr>
          <p:cNvPr id="97" name="PlaceHolder 3"/>
          <p:cNvSpPr>
            <a:spLocks noGrp="1"/>
          </p:cNvSpPr>
          <p:nvPr>
            <p:ph type="body"/>
          </p:nvPr>
        </p:nvSpPr>
        <p:spPr>
          <a:xfrm>
            <a:off x="6309720" y="1625400"/>
            <a:ext cx="5421240" cy="1922400"/>
          </a:xfrm>
          <a:prstGeom prst="rect">
            <a:avLst/>
          </a:prstGeom>
        </p:spPr>
        <p:txBody>
          <a:bodyPr lIns="0" rIns="0" tIns="0" bIns="0">
            <a:normAutofit/>
          </a:bodyPr>
          <a:p>
            <a:endParaRPr b="0" lang="en-GB" sz="3250" spc="-1" strike="noStrike">
              <a:latin typeface="Source Sans Pro"/>
            </a:endParaRPr>
          </a:p>
        </p:txBody>
      </p:sp>
      <p:sp>
        <p:nvSpPr>
          <p:cNvPr id="98" name="PlaceHolder 4"/>
          <p:cNvSpPr>
            <a:spLocks noGrp="1"/>
          </p:cNvSpPr>
          <p:nvPr>
            <p:ph type="body"/>
          </p:nvPr>
        </p:nvSpPr>
        <p:spPr>
          <a:xfrm>
            <a:off x="6309720" y="3730680"/>
            <a:ext cx="542124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00" name="PlaceHolder 2"/>
          <p:cNvSpPr>
            <a:spLocks noGrp="1"/>
          </p:cNvSpPr>
          <p:nvPr>
            <p:ph type="body"/>
          </p:nvPr>
        </p:nvSpPr>
        <p:spPr>
          <a:xfrm>
            <a:off x="617040" y="1625400"/>
            <a:ext cx="5421240" cy="1922400"/>
          </a:xfrm>
          <a:prstGeom prst="rect">
            <a:avLst/>
          </a:prstGeom>
        </p:spPr>
        <p:txBody>
          <a:bodyPr lIns="0" rIns="0" tIns="0" bIns="0">
            <a:normAutofit/>
          </a:bodyPr>
          <a:p>
            <a:endParaRPr b="0" lang="en-GB" sz="3250" spc="-1" strike="noStrike">
              <a:latin typeface="Source Sans Pro"/>
            </a:endParaRPr>
          </a:p>
        </p:txBody>
      </p:sp>
      <p:sp>
        <p:nvSpPr>
          <p:cNvPr id="101" name="PlaceHolder 3"/>
          <p:cNvSpPr>
            <a:spLocks noGrp="1"/>
          </p:cNvSpPr>
          <p:nvPr>
            <p:ph type="body"/>
          </p:nvPr>
        </p:nvSpPr>
        <p:spPr>
          <a:xfrm>
            <a:off x="6309720" y="1625400"/>
            <a:ext cx="5421240" cy="1922400"/>
          </a:xfrm>
          <a:prstGeom prst="rect">
            <a:avLst/>
          </a:prstGeom>
        </p:spPr>
        <p:txBody>
          <a:bodyPr lIns="0" rIns="0" tIns="0" bIns="0">
            <a:normAutofit/>
          </a:bodyPr>
          <a:p>
            <a:endParaRPr b="0" lang="en-GB" sz="3250" spc="-1" strike="noStrike">
              <a:latin typeface="Source Sans Pro"/>
            </a:endParaRPr>
          </a:p>
        </p:txBody>
      </p:sp>
      <p:sp>
        <p:nvSpPr>
          <p:cNvPr id="102" name="PlaceHolder 4"/>
          <p:cNvSpPr>
            <a:spLocks noGrp="1"/>
          </p:cNvSpPr>
          <p:nvPr>
            <p:ph type="body"/>
          </p:nvPr>
        </p:nvSpPr>
        <p:spPr>
          <a:xfrm>
            <a:off x="617040" y="3730680"/>
            <a:ext cx="1110960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04" name="PlaceHolder 2"/>
          <p:cNvSpPr>
            <a:spLocks noGrp="1"/>
          </p:cNvSpPr>
          <p:nvPr>
            <p:ph type="body"/>
          </p:nvPr>
        </p:nvSpPr>
        <p:spPr>
          <a:xfrm>
            <a:off x="617040" y="1625400"/>
            <a:ext cx="11109600" cy="1922400"/>
          </a:xfrm>
          <a:prstGeom prst="rect">
            <a:avLst/>
          </a:prstGeom>
        </p:spPr>
        <p:txBody>
          <a:bodyPr lIns="0" rIns="0" tIns="0" bIns="0">
            <a:normAutofit/>
          </a:bodyPr>
          <a:p>
            <a:endParaRPr b="0" lang="en-GB" sz="3250" spc="-1" strike="noStrike">
              <a:latin typeface="Source Sans Pro"/>
            </a:endParaRPr>
          </a:p>
        </p:txBody>
      </p:sp>
      <p:sp>
        <p:nvSpPr>
          <p:cNvPr id="105" name="PlaceHolder 3"/>
          <p:cNvSpPr>
            <a:spLocks noGrp="1"/>
          </p:cNvSpPr>
          <p:nvPr>
            <p:ph type="body"/>
          </p:nvPr>
        </p:nvSpPr>
        <p:spPr>
          <a:xfrm>
            <a:off x="617040" y="3730680"/>
            <a:ext cx="1110960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07" name="PlaceHolder 2"/>
          <p:cNvSpPr>
            <a:spLocks noGrp="1"/>
          </p:cNvSpPr>
          <p:nvPr>
            <p:ph type="body"/>
          </p:nvPr>
        </p:nvSpPr>
        <p:spPr>
          <a:xfrm>
            <a:off x="617040" y="1625400"/>
            <a:ext cx="5421240" cy="1922400"/>
          </a:xfrm>
          <a:prstGeom prst="rect">
            <a:avLst/>
          </a:prstGeom>
        </p:spPr>
        <p:txBody>
          <a:bodyPr lIns="0" rIns="0" tIns="0" bIns="0">
            <a:normAutofit/>
          </a:bodyPr>
          <a:p>
            <a:endParaRPr b="0" lang="en-GB" sz="3250" spc="-1" strike="noStrike">
              <a:latin typeface="Source Sans Pro"/>
            </a:endParaRPr>
          </a:p>
        </p:txBody>
      </p:sp>
      <p:sp>
        <p:nvSpPr>
          <p:cNvPr id="108" name="PlaceHolder 3"/>
          <p:cNvSpPr>
            <a:spLocks noGrp="1"/>
          </p:cNvSpPr>
          <p:nvPr>
            <p:ph type="body"/>
          </p:nvPr>
        </p:nvSpPr>
        <p:spPr>
          <a:xfrm>
            <a:off x="6309720" y="1625400"/>
            <a:ext cx="5421240" cy="1922400"/>
          </a:xfrm>
          <a:prstGeom prst="rect">
            <a:avLst/>
          </a:prstGeom>
        </p:spPr>
        <p:txBody>
          <a:bodyPr lIns="0" rIns="0" tIns="0" bIns="0">
            <a:normAutofit/>
          </a:bodyPr>
          <a:p>
            <a:endParaRPr b="0" lang="en-GB" sz="3250" spc="-1" strike="noStrike">
              <a:latin typeface="Source Sans Pro"/>
            </a:endParaRPr>
          </a:p>
        </p:txBody>
      </p:sp>
      <p:sp>
        <p:nvSpPr>
          <p:cNvPr id="109" name="PlaceHolder 4"/>
          <p:cNvSpPr>
            <a:spLocks noGrp="1"/>
          </p:cNvSpPr>
          <p:nvPr>
            <p:ph type="body"/>
          </p:nvPr>
        </p:nvSpPr>
        <p:spPr>
          <a:xfrm>
            <a:off x="617040" y="3730680"/>
            <a:ext cx="5421240" cy="1922400"/>
          </a:xfrm>
          <a:prstGeom prst="rect">
            <a:avLst/>
          </a:prstGeom>
        </p:spPr>
        <p:txBody>
          <a:bodyPr lIns="0" rIns="0" tIns="0" bIns="0">
            <a:normAutofit/>
          </a:bodyPr>
          <a:p>
            <a:endParaRPr b="0" lang="en-GB" sz="3250" spc="-1" strike="noStrike">
              <a:latin typeface="Source Sans Pro"/>
            </a:endParaRPr>
          </a:p>
        </p:txBody>
      </p:sp>
      <p:sp>
        <p:nvSpPr>
          <p:cNvPr id="110" name="PlaceHolder 5"/>
          <p:cNvSpPr>
            <a:spLocks noGrp="1"/>
          </p:cNvSpPr>
          <p:nvPr>
            <p:ph type="body"/>
          </p:nvPr>
        </p:nvSpPr>
        <p:spPr>
          <a:xfrm>
            <a:off x="6309720" y="3730680"/>
            <a:ext cx="542124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12" name="PlaceHolder 2"/>
          <p:cNvSpPr>
            <a:spLocks noGrp="1"/>
          </p:cNvSpPr>
          <p:nvPr>
            <p:ph type="body"/>
          </p:nvPr>
        </p:nvSpPr>
        <p:spPr>
          <a:xfrm>
            <a:off x="617040" y="1625400"/>
            <a:ext cx="3576960" cy="1922400"/>
          </a:xfrm>
          <a:prstGeom prst="rect">
            <a:avLst/>
          </a:prstGeom>
        </p:spPr>
        <p:txBody>
          <a:bodyPr lIns="0" rIns="0" tIns="0" bIns="0">
            <a:normAutofit/>
          </a:bodyPr>
          <a:p>
            <a:endParaRPr b="0" lang="en-GB" sz="3250" spc="-1" strike="noStrike">
              <a:latin typeface="Source Sans Pro"/>
            </a:endParaRPr>
          </a:p>
        </p:txBody>
      </p:sp>
      <p:sp>
        <p:nvSpPr>
          <p:cNvPr id="113" name="PlaceHolder 3"/>
          <p:cNvSpPr>
            <a:spLocks noGrp="1"/>
          </p:cNvSpPr>
          <p:nvPr>
            <p:ph type="body"/>
          </p:nvPr>
        </p:nvSpPr>
        <p:spPr>
          <a:xfrm>
            <a:off x="4373280" y="1625400"/>
            <a:ext cx="3576960" cy="1922400"/>
          </a:xfrm>
          <a:prstGeom prst="rect">
            <a:avLst/>
          </a:prstGeom>
        </p:spPr>
        <p:txBody>
          <a:bodyPr lIns="0" rIns="0" tIns="0" bIns="0">
            <a:normAutofit/>
          </a:bodyPr>
          <a:p>
            <a:endParaRPr b="0" lang="en-GB" sz="3250" spc="-1" strike="noStrike">
              <a:latin typeface="Source Sans Pro"/>
            </a:endParaRPr>
          </a:p>
        </p:txBody>
      </p:sp>
      <p:sp>
        <p:nvSpPr>
          <p:cNvPr id="114" name="PlaceHolder 4"/>
          <p:cNvSpPr>
            <a:spLocks noGrp="1"/>
          </p:cNvSpPr>
          <p:nvPr>
            <p:ph type="body"/>
          </p:nvPr>
        </p:nvSpPr>
        <p:spPr>
          <a:xfrm>
            <a:off x="8129520" y="1625400"/>
            <a:ext cx="3576960" cy="1922400"/>
          </a:xfrm>
          <a:prstGeom prst="rect">
            <a:avLst/>
          </a:prstGeom>
        </p:spPr>
        <p:txBody>
          <a:bodyPr lIns="0" rIns="0" tIns="0" bIns="0">
            <a:normAutofit/>
          </a:bodyPr>
          <a:p>
            <a:endParaRPr b="0" lang="en-GB" sz="3250" spc="-1" strike="noStrike">
              <a:latin typeface="Source Sans Pro"/>
            </a:endParaRPr>
          </a:p>
        </p:txBody>
      </p:sp>
      <p:sp>
        <p:nvSpPr>
          <p:cNvPr id="115" name="PlaceHolder 5"/>
          <p:cNvSpPr>
            <a:spLocks noGrp="1"/>
          </p:cNvSpPr>
          <p:nvPr>
            <p:ph type="body"/>
          </p:nvPr>
        </p:nvSpPr>
        <p:spPr>
          <a:xfrm>
            <a:off x="617040" y="3730680"/>
            <a:ext cx="3576960" cy="1922400"/>
          </a:xfrm>
          <a:prstGeom prst="rect">
            <a:avLst/>
          </a:prstGeom>
        </p:spPr>
        <p:txBody>
          <a:bodyPr lIns="0" rIns="0" tIns="0" bIns="0">
            <a:normAutofit/>
          </a:bodyPr>
          <a:p>
            <a:endParaRPr b="0" lang="en-GB" sz="3250" spc="-1" strike="noStrike">
              <a:latin typeface="Source Sans Pro"/>
            </a:endParaRPr>
          </a:p>
        </p:txBody>
      </p:sp>
      <p:sp>
        <p:nvSpPr>
          <p:cNvPr id="116" name="PlaceHolder 6"/>
          <p:cNvSpPr>
            <a:spLocks noGrp="1"/>
          </p:cNvSpPr>
          <p:nvPr>
            <p:ph type="body"/>
          </p:nvPr>
        </p:nvSpPr>
        <p:spPr>
          <a:xfrm>
            <a:off x="4373280" y="3730680"/>
            <a:ext cx="3576960" cy="1922400"/>
          </a:xfrm>
          <a:prstGeom prst="rect">
            <a:avLst/>
          </a:prstGeom>
        </p:spPr>
        <p:txBody>
          <a:bodyPr lIns="0" rIns="0" tIns="0" bIns="0">
            <a:normAutofit/>
          </a:bodyPr>
          <a:p>
            <a:endParaRPr b="0" lang="en-GB" sz="3250" spc="-1" strike="noStrike">
              <a:latin typeface="Source Sans Pro"/>
            </a:endParaRPr>
          </a:p>
        </p:txBody>
      </p:sp>
      <p:sp>
        <p:nvSpPr>
          <p:cNvPr id="117" name="PlaceHolder 7"/>
          <p:cNvSpPr>
            <a:spLocks noGrp="1"/>
          </p:cNvSpPr>
          <p:nvPr>
            <p:ph type="body"/>
          </p:nvPr>
        </p:nvSpPr>
        <p:spPr>
          <a:xfrm>
            <a:off x="8129520" y="3730680"/>
            <a:ext cx="357696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25" name="PlaceHolder 2"/>
          <p:cNvSpPr>
            <a:spLocks noGrp="1"/>
          </p:cNvSpPr>
          <p:nvPr>
            <p:ph type="subTitle"/>
          </p:nvPr>
        </p:nvSpPr>
        <p:spPr>
          <a:xfrm>
            <a:off x="617040" y="1625400"/>
            <a:ext cx="11109600" cy="40305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27" name="PlaceHolder 2"/>
          <p:cNvSpPr>
            <a:spLocks noGrp="1"/>
          </p:cNvSpPr>
          <p:nvPr>
            <p:ph type="body"/>
          </p:nvPr>
        </p:nvSpPr>
        <p:spPr>
          <a:xfrm>
            <a:off x="617040" y="1625400"/>
            <a:ext cx="11109600" cy="403056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7" name="PlaceHolder 2"/>
          <p:cNvSpPr>
            <a:spLocks noGrp="1"/>
          </p:cNvSpPr>
          <p:nvPr>
            <p:ph type="body"/>
          </p:nvPr>
        </p:nvSpPr>
        <p:spPr>
          <a:xfrm>
            <a:off x="617040" y="1625400"/>
            <a:ext cx="5421240" cy="4030560"/>
          </a:xfrm>
          <a:prstGeom prst="rect">
            <a:avLst/>
          </a:prstGeom>
        </p:spPr>
        <p:txBody>
          <a:bodyPr lIns="0" rIns="0" tIns="0" bIns="0">
            <a:normAutofit/>
          </a:bodyPr>
          <a:p>
            <a:endParaRPr b="0" lang="en-GB" sz="3250" spc="-1" strike="noStrike">
              <a:latin typeface="Source Sans Pro"/>
            </a:endParaRPr>
          </a:p>
        </p:txBody>
      </p:sp>
      <p:sp>
        <p:nvSpPr>
          <p:cNvPr id="8" name="PlaceHolder 3"/>
          <p:cNvSpPr>
            <a:spLocks noGrp="1"/>
          </p:cNvSpPr>
          <p:nvPr>
            <p:ph type="body"/>
          </p:nvPr>
        </p:nvSpPr>
        <p:spPr>
          <a:xfrm>
            <a:off x="6309720" y="1625400"/>
            <a:ext cx="5421240" cy="403056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29" name="PlaceHolder 2"/>
          <p:cNvSpPr>
            <a:spLocks noGrp="1"/>
          </p:cNvSpPr>
          <p:nvPr>
            <p:ph type="body"/>
          </p:nvPr>
        </p:nvSpPr>
        <p:spPr>
          <a:xfrm>
            <a:off x="617040" y="1625400"/>
            <a:ext cx="5421240" cy="4030560"/>
          </a:xfrm>
          <a:prstGeom prst="rect">
            <a:avLst/>
          </a:prstGeom>
        </p:spPr>
        <p:txBody>
          <a:bodyPr lIns="0" rIns="0" tIns="0" bIns="0">
            <a:normAutofit/>
          </a:bodyPr>
          <a:p>
            <a:endParaRPr b="0" lang="en-GB" sz="3250" spc="-1" strike="noStrike">
              <a:latin typeface="Source Sans Pro"/>
            </a:endParaRPr>
          </a:p>
        </p:txBody>
      </p:sp>
      <p:sp>
        <p:nvSpPr>
          <p:cNvPr id="130" name="PlaceHolder 3"/>
          <p:cNvSpPr>
            <a:spLocks noGrp="1"/>
          </p:cNvSpPr>
          <p:nvPr>
            <p:ph type="body"/>
          </p:nvPr>
        </p:nvSpPr>
        <p:spPr>
          <a:xfrm>
            <a:off x="6309720" y="1625400"/>
            <a:ext cx="5421240" cy="403056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617040" y="276480"/>
            <a:ext cx="11109600" cy="5379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34" name="PlaceHolder 2"/>
          <p:cNvSpPr>
            <a:spLocks noGrp="1"/>
          </p:cNvSpPr>
          <p:nvPr>
            <p:ph type="body"/>
          </p:nvPr>
        </p:nvSpPr>
        <p:spPr>
          <a:xfrm>
            <a:off x="617040" y="1625400"/>
            <a:ext cx="5421240" cy="1922400"/>
          </a:xfrm>
          <a:prstGeom prst="rect">
            <a:avLst/>
          </a:prstGeom>
        </p:spPr>
        <p:txBody>
          <a:bodyPr lIns="0" rIns="0" tIns="0" bIns="0">
            <a:normAutofit/>
          </a:bodyPr>
          <a:p>
            <a:endParaRPr b="0" lang="en-GB" sz="3250" spc="-1" strike="noStrike">
              <a:latin typeface="Source Sans Pro"/>
            </a:endParaRPr>
          </a:p>
        </p:txBody>
      </p:sp>
      <p:sp>
        <p:nvSpPr>
          <p:cNvPr id="135" name="PlaceHolder 3"/>
          <p:cNvSpPr>
            <a:spLocks noGrp="1"/>
          </p:cNvSpPr>
          <p:nvPr>
            <p:ph type="body"/>
          </p:nvPr>
        </p:nvSpPr>
        <p:spPr>
          <a:xfrm>
            <a:off x="6309720" y="1625400"/>
            <a:ext cx="5421240" cy="4030560"/>
          </a:xfrm>
          <a:prstGeom prst="rect">
            <a:avLst/>
          </a:prstGeom>
        </p:spPr>
        <p:txBody>
          <a:bodyPr lIns="0" rIns="0" tIns="0" bIns="0">
            <a:normAutofit/>
          </a:bodyPr>
          <a:p>
            <a:endParaRPr b="0" lang="en-GB" sz="3250" spc="-1" strike="noStrike">
              <a:latin typeface="Source Sans Pro"/>
            </a:endParaRPr>
          </a:p>
        </p:txBody>
      </p:sp>
      <p:sp>
        <p:nvSpPr>
          <p:cNvPr id="136" name="PlaceHolder 4"/>
          <p:cNvSpPr>
            <a:spLocks noGrp="1"/>
          </p:cNvSpPr>
          <p:nvPr>
            <p:ph type="body"/>
          </p:nvPr>
        </p:nvSpPr>
        <p:spPr>
          <a:xfrm>
            <a:off x="617040" y="3730680"/>
            <a:ext cx="542124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38" name="PlaceHolder 2"/>
          <p:cNvSpPr>
            <a:spLocks noGrp="1"/>
          </p:cNvSpPr>
          <p:nvPr>
            <p:ph type="body"/>
          </p:nvPr>
        </p:nvSpPr>
        <p:spPr>
          <a:xfrm>
            <a:off x="617040" y="1625400"/>
            <a:ext cx="5421240" cy="4030560"/>
          </a:xfrm>
          <a:prstGeom prst="rect">
            <a:avLst/>
          </a:prstGeom>
        </p:spPr>
        <p:txBody>
          <a:bodyPr lIns="0" rIns="0" tIns="0" bIns="0">
            <a:normAutofit/>
          </a:bodyPr>
          <a:p>
            <a:endParaRPr b="0" lang="en-GB" sz="3250" spc="-1" strike="noStrike">
              <a:latin typeface="Source Sans Pro"/>
            </a:endParaRPr>
          </a:p>
        </p:txBody>
      </p:sp>
      <p:sp>
        <p:nvSpPr>
          <p:cNvPr id="139" name="PlaceHolder 3"/>
          <p:cNvSpPr>
            <a:spLocks noGrp="1"/>
          </p:cNvSpPr>
          <p:nvPr>
            <p:ph type="body"/>
          </p:nvPr>
        </p:nvSpPr>
        <p:spPr>
          <a:xfrm>
            <a:off x="6309720" y="1625400"/>
            <a:ext cx="5421240" cy="1922400"/>
          </a:xfrm>
          <a:prstGeom prst="rect">
            <a:avLst/>
          </a:prstGeom>
        </p:spPr>
        <p:txBody>
          <a:bodyPr lIns="0" rIns="0" tIns="0" bIns="0">
            <a:normAutofit/>
          </a:bodyPr>
          <a:p>
            <a:endParaRPr b="0" lang="en-GB" sz="3250" spc="-1" strike="noStrike">
              <a:latin typeface="Source Sans Pro"/>
            </a:endParaRPr>
          </a:p>
        </p:txBody>
      </p:sp>
      <p:sp>
        <p:nvSpPr>
          <p:cNvPr id="140" name="PlaceHolder 4"/>
          <p:cNvSpPr>
            <a:spLocks noGrp="1"/>
          </p:cNvSpPr>
          <p:nvPr>
            <p:ph type="body"/>
          </p:nvPr>
        </p:nvSpPr>
        <p:spPr>
          <a:xfrm>
            <a:off x="6309720" y="3730680"/>
            <a:ext cx="542124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42" name="PlaceHolder 2"/>
          <p:cNvSpPr>
            <a:spLocks noGrp="1"/>
          </p:cNvSpPr>
          <p:nvPr>
            <p:ph type="body"/>
          </p:nvPr>
        </p:nvSpPr>
        <p:spPr>
          <a:xfrm>
            <a:off x="617040" y="1625400"/>
            <a:ext cx="5421240" cy="1922400"/>
          </a:xfrm>
          <a:prstGeom prst="rect">
            <a:avLst/>
          </a:prstGeom>
        </p:spPr>
        <p:txBody>
          <a:bodyPr lIns="0" rIns="0" tIns="0" bIns="0">
            <a:normAutofit/>
          </a:bodyPr>
          <a:p>
            <a:endParaRPr b="0" lang="en-GB" sz="3250" spc="-1" strike="noStrike">
              <a:latin typeface="Source Sans Pro"/>
            </a:endParaRPr>
          </a:p>
        </p:txBody>
      </p:sp>
      <p:sp>
        <p:nvSpPr>
          <p:cNvPr id="143" name="PlaceHolder 3"/>
          <p:cNvSpPr>
            <a:spLocks noGrp="1"/>
          </p:cNvSpPr>
          <p:nvPr>
            <p:ph type="body"/>
          </p:nvPr>
        </p:nvSpPr>
        <p:spPr>
          <a:xfrm>
            <a:off x="6309720" y="1625400"/>
            <a:ext cx="5421240" cy="1922400"/>
          </a:xfrm>
          <a:prstGeom prst="rect">
            <a:avLst/>
          </a:prstGeom>
        </p:spPr>
        <p:txBody>
          <a:bodyPr lIns="0" rIns="0" tIns="0" bIns="0">
            <a:normAutofit/>
          </a:bodyPr>
          <a:p>
            <a:endParaRPr b="0" lang="en-GB" sz="3250" spc="-1" strike="noStrike">
              <a:latin typeface="Source Sans Pro"/>
            </a:endParaRPr>
          </a:p>
        </p:txBody>
      </p:sp>
      <p:sp>
        <p:nvSpPr>
          <p:cNvPr id="144" name="PlaceHolder 4"/>
          <p:cNvSpPr>
            <a:spLocks noGrp="1"/>
          </p:cNvSpPr>
          <p:nvPr>
            <p:ph type="body"/>
          </p:nvPr>
        </p:nvSpPr>
        <p:spPr>
          <a:xfrm>
            <a:off x="617040" y="3730680"/>
            <a:ext cx="1110960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46" name="PlaceHolder 2"/>
          <p:cNvSpPr>
            <a:spLocks noGrp="1"/>
          </p:cNvSpPr>
          <p:nvPr>
            <p:ph type="body"/>
          </p:nvPr>
        </p:nvSpPr>
        <p:spPr>
          <a:xfrm>
            <a:off x="617040" y="1625400"/>
            <a:ext cx="11109600" cy="1922400"/>
          </a:xfrm>
          <a:prstGeom prst="rect">
            <a:avLst/>
          </a:prstGeom>
        </p:spPr>
        <p:txBody>
          <a:bodyPr lIns="0" rIns="0" tIns="0" bIns="0">
            <a:normAutofit/>
          </a:bodyPr>
          <a:p>
            <a:endParaRPr b="0" lang="en-GB" sz="3250" spc="-1" strike="noStrike">
              <a:latin typeface="Source Sans Pro"/>
            </a:endParaRPr>
          </a:p>
        </p:txBody>
      </p:sp>
      <p:sp>
        <p:nvSpPr>
          <p:cNvPr id="147" name="PlaceHolder 3"/>
          <p:cNvSpPr>
            <a:spLocks noGrp="1"/>
          </p:cNvSpPr>
          <p:nvPr>
            <p:ph type="body"/>
          </p:nvPr>
        </p:nvSpPr>
        <p:spPr>
          <a:xfrm>
            <a:off x="617040" y="3730680"/>
            <a:ext cx="1110960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49" name="PlaceHolder 2"/>
          <p:cNvSpPr>
            <a:spLocks noGrp="1"/>
          </p:cNvSpPr>
          <p:nvPr>
            <p:ph type="body"/>
          </p:nvPr>
        </p:nvSpPr>
        <p:spPr>
          <a:xfrm>
            <a:off x="617040" y="1625400"/>
            <a:ext cx="5421240" cy="1922400"/>
          </a:xfrm>
          <a:prstGeom prst="rect">
            <a:avLst/>
          </a:prstGeom>
        </p:spPr>
        <p:txBody>
          <a:bodyPr lIns="0" rIns="0" tIns="0" bIns="0">
            <a:normAutofit/>
          </a:bodyPr>
          <a:p>
            <a:endParaRPr b="0" lang="en-GB" sz="3250" spc="-1" strike="noStrike">
              <a:latin typeface="Source Sans Pro"/>
            </a:endParaRPr>
          </a:p>
        </p:txBody>
      </p:sp>
      <p:sp>
        <p:nvSpPr>
          <p:cNvPr id="150" name="PlaceHolder 3"/>
          <p:cNvSpPr>
            <a:spLocks noGrp="1"/>
          </p:cNvSpPr>
          <p:nvPr>
            <p:ph type="body"/>
          </p:nvPr>
        </p:nvSpPr>
        <p:spPr>
          <a:xfrm>
            <a:off x="6309720" y="1625400"/>
            <a:ext cx="5421240" cy="1922400"/>
          </a:xfrm>
          <a:prstGeom prst="rect">
            <a:avLst/>
          </a:prstGeom>
        </p:spPr>
        <p:txBody>
          <a:bodyPr lIns="0" rIns="0" tIns="0" bIns="0">
            <a:normAutofit/>
          </a:bodyPr>
          <a:p>
            <a:endParaRPr b="0" lang="en-GB" sz="3250" spc="-1" strike="noStrike">
              <a:latin typeface="Source Sans Pro"/>
            </a:endParaRPr>
          </a:p>
        </p:txBody>
      </p:sp>
      <p:sp>
        <p:nvSpPr>
          <p:cNvPr id="151" name="PlaceHolder 4"/>
          <p:cNvSpPr>
            <a:spLocks noGrp="1"/>
          </p:cNvSpPr>
          <p:nvPr>
            <p:ph type="body"/>
          </p:nvPr>
        </p:nvSpPr>
        <p:spPr>
          <a:xfrm>
            <a:off x="617040" y="3730680"/>
            <a:ext cx="5421240" cy="1922400"/>
          </a:xfrm>
          <a:prstGeom prst="rect">
            <a:avLst/>
          </a:prstGeom>
        </p:spPr>
        <p:txBody>
          <a:bodyPr lIns="0" rIns="0" tIns="0" bIns="0">
            <a:normAutofit/>
          </a:bodyPr>
          <a:p>
            <a:endParaRPr b="0" lang="en-GB" sz="3250" spc="-1" strike="noStrike">
              <a:latin typeface="Source Sans Pro"/>
            </a:endParaRPr>
          </a:p>
        </p:txBody>
      </p:sp>
      <p:sp>
        <p:nvSpPr>
          <p:cNvPr id="152" name="PlaceHolder 5"/>
          <p:cNvSpPr>
            <a:spLocks noGrp="1"/>
          </p:cNvSpPr>
          <p:nvPr>
            <p:ph type="body"/>
          </p:nvPr>
        </p:nvSpPr>
        <p:spPr>
          <a:xfrm>
            <a:off x="6309720" y="3730680"/>
            <a:ext cx="542124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54" name="PlaceHolder 2"/>
          <p:cNvSpPr>
            <a:spLocks noGrp="1"/>
          </p:cNvSpPr>
          <p:nvPr>
            <p:ph type="body"/>
          </p:nvPr>
        </p:nvSpPr>
        <p:spPr>
          <a:xfrm>
            <a:off x="617040" y="1625400"/>
            <a:ext cx="3576960" cy="1922400"/>
          </a:xfrm>
          <a:prstGeom prst="rect">
            <a:avLst/>
          </a:prstGeom>
        </p:spPr>
        <p:txBody>
          <a:bodyPr lIns="0" rIns="0" tIns="0" bIns="0">
            <a:normAutofit/>
          </a:bodyPr>
          <a:p>
            <a:endParaRPr b="0" lang="en-GB" sz="3250" spc="-1" strike="noStrike">
              <a:latin typeface="Source Sans Pro"/>
            </a:endParaRPr>
          </a:p>
        </p:txBody>
      </p:sp>
      <p:sp>
        <p:nvSpPr>
          <p:cNvPr id="155" name="PlaceHolder 3"/>
          <p:cNvSpPr>
            <a:spLocks noGrp="1"/>
          </p:cNvSpPr>
          <p:nvPr>
            <p:ph type="body"/>
          </p:nvPr>
        </p:nvSpPr>
        <p:spPr>
          <a:xfrm>
            <a:off x="4373280" y="1625400"/>
            <a:ext cx="3576960" cy="1922400"/>
          </a:xfrm>
          <a:prstGeom prst="rect">
            <a:avLst/>
          </a:prstGeom>
        </p:spPr>
        <p:txBody>
          <a:bodyPr lIns="0" rIns="0" tIns="0" bIns="0">
            <a:normAutofit/>
          </a:bodyPr>
          <a:p>
            <a:endParaRPr b="0" lang="en-GB" sz="3250" spc="-1" strike="noStrike">
              <a:latin typeface="Source Sans Pro"/>
            </a:endParaRPr>
          </a:p>
        </p:txBody>
      </p:sp>
      <p:sp>
        <p:nvSpPr>
          <p:cNvPr id="156" name="PlaceHolder 4"/>
          <p:cNvSpPr>
            <a:spLocks noGrp="1"/>
          </p:cNvSpPr>
          <p:nvPr>
            <p:ph type="body"/>
          </p:nvPr>
        </p:nvSpPr>
        <p:spPr>
          <a:xfrm>
            <a:off x="8129520" y="1625400"/>
            <a:ext cx="3576960" cy="1922400"/>
          </a:xfrm>
          <a:prstGeom prst="rect">
            <a:avLst/>
          </a:prstGeom>
        </p:spPr>
        <p:txBody>
          <a:bodyPr lIns="0" rIns="0" tIns="0" bIns="0">
            <a:normAutofit/>
          </a:bodyPr>
          <a:p>
            <a:endParaRPr b="0" lang="en-GB" sz="3250" spc="-1" strike="noStrike">
              <a:latin typeface="Source Sans Pro"/>
            </a:endParaRPr>
          </a:p>
        </p:txBody>
      </p:sp>
      <p:sp>
        <p:nvSpPr>
          <p:cNvPr id="157" name="PlaceHolder 5"/>
          <p:cNvSpPr>
            <a:spLocks noGrp="1"/>
          </p:cNvSpPr>
          <p:nvPr>
            <p:ph type="body"/>
          </p:nvPr>
        </p:nvSpPr>
        <p:spPr>
          <a:xfrm>
            <a:off x="617040" y="3730680"/>
            <a:ext cx="3576960" cy="1922400"/>
          </a:xfrm>
          <a:prstGeom prst="rect">
            <a:avLst/>
          </a:prstGeom>
        </p:spPr>
        <p:txBody>
          <a:bodyPr lIns="0" rIns="0" tIns="0" bIns="0">
            <a:normAutofit/>
          </a:bodyPr>
          <a:p>
            <a:endParaRPr b="0" lang="en-GB" sz="3250" spc="-1" strike="noStrike">
              <a:latin typeface="Source Sans Pro"/>
            </a:endParaRPr>
          </a:p>
        </p:txBody>
      </p:sp>
      <p:sp>
        <p:nvSpPr>
          <p:cNvPr id="158" name="PlaceHolder 6"/>
          <p:cNvSpPr>
            <a:spLocks noGrp="1"/>
          </p:cNvSpPr>
          <p:nvPr>
            <p:ph type="body"/>
          </p:nvPr>
        </p:nvSpPr>
        <p:spPr>
          <a:xfrm>
            <a:off x="4373280" y="3730680"/>
            <a:ext cx="3576960" cy="1922400"/>
          </a:xfrm>
          <a:prstGeom prst="rect">
            <a:avLst/>
          </a:prstGeom>
        </p:spPr>
        <p:txBody>
          <a:bodyPr lIns="0" rIns="0" tIns="0" bIns="0">
            <a:normAutofit/>
          </a:bodyPr>
          <a:p>
            <a:endParaRPr b="0" lang="en-GB" sz="3250" spc="-1" strike="noStrike">
              <a:latin typeface="Source Sans Pro"/>
            </a:endParaRPr>
          </a:p>
        </p:txBody>
      </p:sp>
      <p:sp>
        <p:nvSpPr>
          <p:cNvPr id="159" name="PlaceHolder 7"/>
          <p:cNvSpPr>
            <a:spLocks noGrp="1"/>
          </p:cNvSpPr>
          <p:nvPr>
            <p:ph type="body"/>
          </p:nvPr>
        </p:nvSpPr>
        <p:spPr>
          <a:xfrm>
            <a:off x="8129520" y="3730680"/>
            <a:ext cx="357696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17040" y="276480"/>
            <a:ext cx="11109600" cy="5379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2" name="PlaceHolder 2"/>
          <p:cNvSpPr>
            <a:spLocks noGrp="1"/>
          </p:cNvSpPr>
          <p:nvPr>
            <p:ph type="body"/>
          </p:nvPr>
        </p:nvSpPr>
        <p:spPr>
          <a:xfrm>
            <a:off x="617040" y="1625400"/>
            <a:ext cx="5421240" cy="1922400"/>
          </a:xfrm>
          <a:prstGeom prst="rect">
            <a:avLst/>
          </a:prstGeom>
        </p:spPr>
        <p:txBody>
          <a:bodyPr lIns="0" rIns="0" tIns="0" bIns="0">
            <a:normAutofit/>
          </a:bodyPr>
          <a:p>
            <a:endParaRPr b="0" lang="en-GB" sz="3250" spc="-1" strike="noStrike">
              <a:latin typeface="Source Sans Pro"/>
            </a:endParaRPr>
          </a:p>
        </p:txBody>
      </p:sp>
      <p:sp>
        <p:nvSpPr>
          <p:cNvPr id="13" name="PlaceHolder 3"/>
          <p:cNvSpPr>
            <a:spLocks noGrp="1"/>
          </p:cNvSpPr>
          <p:nvPr>
            <p:ph type="body"/>
          </p:nvPr>
        </p:nvSpPr>
        <p:spPr>
          <a:xfrm>
            <a:off x="6309720" y="1625400"/>
            <a:ext cx="5421240" cy="4030560"/>
          </a:xfrm>
          <a:prstGeom prst="rect">
            <a:avLst/>
          </a:prstGeom>
        </p:spPr>
        <p:txBody>
          <a:bodyPr lIns="0" rIns="0" tIns="0" bIns="0">
            <a:normAutofit/>
          </a:bodyPr>
          <a:p>
            <a:endParaRPr b="0" lang="en-GB" sz="3250" spc="-1" strike="noStrike">
              <a:latin typeface="Source Sans Pro"/>
            </a:endParaRPr>
          </a:p>
        </p:txBody>
      </p:sp>
      <p:sp>
        <p:nvSpPr>
          <p:cNvPr id="14" name="PlaceHolder 4"/>
          <p:cNvSpPr>
            <a:spLocks noGrp="1"/>
          </p:cNvSpPr>
          <p:nvPr>
            <p:ph type="body"/>
          </p:nvPr>
        </p:nvSpPr>
        <p:spPr>
          <a:xfrm>
            <a:off x="617040" y="3730680"/>
            <a:ext cx="542124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16" name="PlaceHolder 2"/>
          <p:cNvSpPr>
            <a:spLocks noGrp="1"/>
          </p:cNvSpPr>
          <p:nvPr>
            <p:ph type="body"/>
          </p:nvPr>
        </p:nvSpPr>
        <p:spPr>
          <a:xfrm>
            <a:off x="617040" y="1625400"/>
            <a:ext cx="5421240" cy="4030560"/>
          </a:xfrm>
          <a:prstGeom prst="rect">
            <a:avLst/>
          </a:prstGeom>
        </p:spPr>
        <p:txBody>
          <a:bodyPr lIns="0" rIns="0" tIns="0" bIns="0">
            <a:normAutofit/>
          </a:bodyPr>
          <a:p>
            <a:endParaRPr b="0" lang="en-GB" sz="3250" spc="-1" strike="noStrike">
              <a:latin typeface="Source Sans Pro"/>
            </a:endParaRPr>
          </a:p>
        </p:txBody>
      </p:sp>
      <p:sp>
        <p:nvSpPr>
          <p:cNvPr id="17" name="PlaceHolder 3"/>
          <p:cNvSpPr>
            <a:spLocks noGrp="1"/>
          </p:cNvSpPr>
          <p:nvPr>
            <p:ph type="body"/>
          </p:nvPr>
        </p:nvSpPr>
        <p:spPr>
          <a:xfrm>
            <a:off x="6309720" y="1625400"/>
            <a:ext cx="5421240" cy="1922400"/>
          </a:xfrm>
          <a:prstGeom prst="rect">
            <a:avLst/>
          </a:prstGeom>
        </p:spPr>
        <p:txBody>
          <a:bodyPr lIns="0" rIns="0" tIns="0" bIns="0">
            <a:normAutofit/>
          </a:bodyPr>
          <a:p>
            <a:endParaRPr b="0" lang="en-GB" sz="3250" spc="-1" strike="noStrike">
              <a:latin typeface="Source Sans Pro"/>
            </a:endParaRPr>
          </a:p>
        </p:txBody>
      </p:sp>
      <p:sp>
        <p:nvSpPr>
          <p:cNvPr id="18" name="PlaceHolder 4"/>
          <p:cNvSpPr>
            <a:spLocks noGrp="1"/>
          </p:cNvSpPr>
          <p:nvPr>
            <p:ph type="body"/>
          </p:nvPr>
        </p:nvSpPr>
        <p:spPr>
          <a:xfrm>
            <a:off x="6309720" y="3730680"/>
            <a:ext cx="542124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endParaRPr b="1" lang="en-GB" sz="4460" spc="-1" strike="noStrike">
              <a:latin typeface="Source Sans Pro"/>
            </a:endParaRPr>
          </a:p>
        </p:txBody>
      </p:sp>
      <p:sp>
        <p:nvSpPr>
          <p:cNvPr id="20" name="PlaceHolder 2"/>
          <p:cNvSpPr>
            <a:spLocks noGrp="1"/>
          </p:cNvSpPr>
          <p:nvPr>
            <p:ph type="body"/>
          </p:nvPr>
        </p:nvSpPr>
        <p:spPr>
          <a:xfrm>
            <a:off x="617040" y="1625400"/>
            <a:ext cx="5421240" cy="1922400"/>
          </a:xfrm>
          <a:prstGeom prst="rect">
            <a:avLst/>
          </a:prstGeom>
        </p:spPr>
        <p:txBody>
          <a:bodyPr lIns="0" rIns="0" tIns="0" bIns="0">
            <a:normAutofit/>
          </a:bodyPr>
          <a:p>
            <a:endParaRPr b="0" lang="en-GB" sz="3250" spc="-1" strike="noStrike">
              <a:latin typeface="Source Sans Pro"/>
            </a:endParaRPr>
          </a:p>
        </p:txBody>
      </p:sp>
      <p:sp>
        <p:nvSpPr>
          <p:cNvPr id="21" name="PlaceHolder 3"/>
          <p:cNvSpPr>
            <a:spLocks noGrp="1"/>
          </p:cNvSpPr>
          <p:nvPr>
            <p:ph type="body"/>
          </p:nvPr>
        </p:nvSpPr>
        <p:spPr>
          <a:xfrm>
            <a:off x="6309720" y="1625400"/>
            <a:ext cx="5421240" cy="1922400"/>
          </a:xfrm>
          <a:prstGeom prst="rect">
            <a:avLst/>
          </a:prstGeom>
        </p:spPr>
        <p:txBody>
          <a:bodyPr lIns="0" rIns="0" tIns="0" bIns="0">
            <a:normAutofit/>
          </a:bodyPr>
          <a:p>
            <a:endParaRPr b="0" lang="en-GB" sz="3250" spc="-1" strike="noStrike">
              <a:latin typeface="Source Sans Pro"/>
            </a:endParaRPr>
          </a:p>
        </p:txBody>
      </p:sp>
      <p:sp>
        <p:nvSpPr>
          <p:cNvPr id="22" name="PlaceHolder 4"/>
          <p:cNvSpPr>
            <a:spLocks noGrp="1"/>
          </p:cNvSpPr>
          <p:nvPr>
            <p:ph type="body"/>
          </p:nvPr>
        </p:nvSpPr>
        <p:spPr>
          <a:xfrm>
            <a:off x="617040" y="3730680"/>
            <a:ext cx="11109600" cy="1922400"/>
          </a:xfrm>
          <a:prstGeom prst="rect">
            <a:avLst/>
          </a:prstGeom>
        </p:spPr>
        <p:txBody>
          <a:bodyPr lIns="0" rIns="0" tIns="0" bIns="0">
            <a:normAutofit/>
          </a:bodyPr>
          <a:p>
            <a:endParaRPr b="0" lang="en-GB" sz="3250" spc="-1" strike="noStrike">
              <a:latin typeface="Source Sans Pro"/>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17040" y="277200"/>
            <a:ext cx="11109600" cy="116028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GB" sz="4050" spc="-1" strike="noStrike">
                <a:solidFill>
                  <a:srgbClr val="000000"/>
                </a:solidFill>
                <a:latin typeface="Source Sans Pro"/>
              </a:rPr>
              <a:t>Click to edit the title text format</a:t>
            </a:r>
            <a:endParaRPr b="1" lang="en-GB" sz="4050" spc="-1" strike="noStrike">
              <a:solidFill>
                <a:srgbClr val="000000"/>
              </a:solidFill>
              <a:latin typeface="Source Sans Pro"/>
            </a:endParaRPr>
          </a:p>
        </p:txBody>
      </p:sp>
      <p:sp>
        <p:nvSpPr>
          <p:cNvPr id="1" name="PlaceHolder 2"/>
          <p:cNvSpPr>
            <a:spLocks noGrp="1"/>
          </p:cNvSpPr>
          <p:nvPr>
            <p:ph type="body"/>
          </p:nvPr>
        </p:nvSpPr>
        <p:spPr>
          <a:xfrm>
            <a:off x="617040" y="1625760"/>
            <a:ext cx="11109600" cy="4030560"/>
          </a:xfrm>
          <a:prstGeom prst="rect">
            <a:avLst/>
          </a:prstGeom>
        </p:spPr>
        <p:txBody>
          <a:bodyPr lIns="0" rIns="0" tIns="0" bIns="0">
            <a:noAutofit/>
          </a:bodyPr>
          <a:p>
            <a:pPr marL="334080">
              <a:spcBef>
                <a:spcPts val="805"/>
              </a:spcBef>
              <a:buClr>
                <a:srgbClr val="000000"/>
              </a:buClr>
              <a:buFont typeface="Times New Roman"/>
              <a:buChar char="•"/>
              <a:tabLst>
                <a:tab algn="l" pos="118800"/>
                <a:tab algn="l" pos="568080"/>
                <a:tab algn="l" pos="1017360"/>
                <a:tab algn="l" pos="1466640"/>
                <a:tab algn="l" pos="1915920"/>
                <a:tab algn="l" pos="2365200"/>
                <a:tab algn="l" pos="2814480"/>
                <a:tab algn="l" pos="3263760"/>
                <a:tab algn="l" pos="3713040"/>
                <a:tab algn="l" pos="4162320"/>
                <a:tab algn="l" pos="4611600"/>
                <a:tab algn="l" pos="5060880"/>
                <a:tab algn="l" pos="5510160"/>
                <a:tab algn="l" pos="5959440"/>
                <a:tab algn="l" pos="6408720"/>
                <a:tab algn="l" pos="6858000"/>
                <a:tab algn="l" pos="7306920"/>
                <a:tab algn="l" pos="7756200"/>
                <a:tab algn="l" pos="8205480"/>
                <a:tab algn="l" pos="8654760"/>
              </a:tabLst>
            </a:pPr>
            <a:r>
              <a:rPr b="0" lang="en-GB" sz="3250" spc="-1" strike="noStrike">
                <a:solidFill>
                  <a:srgbClr val="000000"/>
                </a:solidFill>
                <a:latin typeface="Source Sans Pro"/>
              </a:rPr>
              <a:t>Click to edit the outline text format</a:t>
            </a:r>
            <a:endParaRPr b="0" lang="en-GB" sz="3250" spc="-1" strike="noStrike">
              <a:solidFill>
                <a:srgbClr val="000000"/>
              </a:solidFill>
              <a:latin typeface="Source Sans Pro"/>
            </a:endParaRPr>
          </a:p>
          <a:p>
            <a:pPr lvl="1" marL="738360">
              <a:spcBef>
                <a:spcPts val="703"/>
              </a:spcBef>
              <a:buClr>
                <a:srgbClr val="000000"/>
              </a:buClr>
              <a:buFont typeface="Times New Roman"/>
              <a:buChar char="–"/>
              <a:tabLst>
                <a:tab algn="l" pos="168120"/>
                <a:tab algn="l" pos="617400"/>
                <a:tab algn="l" pos="1066680"/>
                <a:tab algn="l" pos="1515960"/>
                <a:tab algn="l" pos="1965240"/>
                <a:tab algn="l" pos="2414520"/>
                <a:tab algn="l" pos="2863800"/>
                <a:tab algn="l" pos="3313080"/>
                <a:tab algn="l" pos="3762360"/>
                <a:tab algn="l" pos="4211280"/>
                <a:tab algn="l" pos="4660560"/>
                <a:tab algn="l" pos="5109840"/>
                <a:tab algn="l" pos="5559120"/>
                <a:tab algn="l" pos="6008400"/>
                <a:tab algn="l" pos="6457680"/>
                <a:tab algn="l" pos="6906960"/>
                <a:tab algn="l" pos="7356240"/>
                <a:tab algn="l" pos="7805520"/>
                <a:tab algn="l" pos="8254800"/>
                <a:tab algn="l" pos="8704080"/>
              </a:tabLst>
            </a:pPr>
            <a:r>
              <a:rPr b="0" lang="en-GB" sz="2440" spc="-1" strike="noStrike">
                <a:solidFill>
                  <a:srgbClr val="000000"/>
                </a:solidFill>
                <a:latin typeface="Source Sans Pro"/>
              </a:rPr>
              <a:t>Second Outline Level</a:t>
            </a:r>
            <a:endParaRPr b="0" lang="en-GB" sz="2440" spc="-1" strike="noStrike">
              <a:solidFill>
                <a:srgbClr val="000000"/>
              </a:solidFill>
              <a:latin typeface="Source Sans Pro"/>
            </a:endParaRPr>
          </a:p>
          <a:p>
            <a:pPr lvl="2" marL="1155600">
              <a:spcBef>
                <a:spcPts val="601"/>
              </a:spcBef>
              <a:buClr>
                <a:srgbClr val="000000"/>
              </a:buClr>
              <a:buFont typeface="Times New Roman"/>
              <a:buChar char="•"/>
              <a:tabLst>
                <a:tab algn="l" pos="204480"/>
                <a:tab algn="l" pos="653760"/>
                <a:tab algn="l" pos="1103040"/>
                <a:tab algn="l" pos="1552320"/>
                <a:tab algn="l" pos="2001600"/>
                <a:tab algn="l" pos="2450880"/>
                <a:tab algn="l" pos="2900160"/>
                <a:tab algn="l" pos="3349440"/>
                <a:tab algn="l" pos="3798720"/>
                <a:tab algn="l" pos="4248000"/>
                <a:tab algn="l" pos="4697280"/>
                <a:tab algn="l" pos="5146560"/>
                <a:tab algn="l" pos="5595840"/>
                <a:tab algn="l" pos="6045120"/>
                <a:tab algn="l" pos="6494400"/>
                <a:tab algn="l" pos="6943680"/>
                <a:tab algn="l" pos="7392960"/>
                <a:tab algn="l" pos="7842240"/>
                <a:tab algn="l" pos="8291160"/>
                <a:tab algn="l" pos="8740440"/>
              </a:tabLst>
            </a:pPr>
            <a:r>
              <a:rPr b="0" lang="en-GB" sz="2029" spc="-1" strike="noStrike">
                <a:solidFill>
                  <a:srgbClr val="000000"/>
                </a:solidFill>
                <a:latin typeface="Source Sans Pro"/>
              </a:rPr>
              <a:t>Third Outline Level</a:t>
            </a:r>
            <a:endParaRPr b="0" lang="en-GB" sz="2029" spc="-1" strike="noStrike">
              <a:solidFill>
                <a:srgbClr val="000000"/>
              </a:solidFill>
              <a:latin typeface="Source Sans Pro"/>
            </a:endParaRPr>
          </a:p>
          <a:p>
            <a:pPr lvl="3" marL="1620720">
              <a:spcBef>
                <a:spcPts val="505"/>
              </a:spcBef>
              <a:buClr>
                <a:srgbClr val="000000"/>
              </a:buClr>
              <a:buFont typeface="Times New Roman"/>
              <a:buChar char="–"/>
              <a:tabLst>
                <a:tab algn="l" pos="196560"/>
                <a:tab algn="l" pos="645840"/>
                <a:tab algn="l" pos="1095120"/>
                <a:tab algn="l" pos="1544400"/>
                <a:tab algn="l" pos="1993680"/>
                <a:tab algn="l" pos="2442960"/>
                <a:tab algn="l" pos="2892240"/>
                <a:tab algn="l" pos="3341520"/>
                <a:tab algn="l" pos="3790800"/>
                <a:tab algn="l" pos="4240080"/>
                <a:tab algn="l" pos="4689360"/>
                <a:tab algn="l" pos="5138640"/>
                <a:tab algn="l" pos="5587920"/>
                <a:tab algn="l" pos="6037200"/>
                <a:tab algn="l" pos="6486480"/>
                <a:tab algn="l" pos="6935760"/>
                <a:tab algn="l" pos="7385040"/>
                <a:tab algn="l" pos="7833960"/>
                <a:tab algn="l" pos="8283240"/>
                <a:tab algn="l" pos="8732520"/>
              </a:tabLst>
            </a:pPr>
            <a:r>
              <a:rPr b="0" lang="en-GB" sz="1829" spc="-1" strike="noStrike">
                <a:solidFill>
                  <a:srgbClr val="000000"/>
                </a:solidFill>
                <a:latin typeface="Source Sans Pro"/>
              </a:rPr>
              <a:t>Fourth Outline Level</a:t>
            </a:r>
            <a:endParaRPr b="0" lang="en-GB" sz="1829" spc="-1" strike="noStrike">
              <a:solidFill>
                <a:srgbClr val="000000"/>
              </a:solidFill>
              <a:latin typeface="Source Sans Pro"/>
            </a:endParaRPr>
          </a:p>
          <a:p>
            <a:pPr lvl="4" marL="2083680">
              <a:spcBef>
                <a:spcPts val="505"/>
              </a:spcBef>
              <a:buClr>
                <a:srgbClr val="000000"/>
              </a:buClr>
              <a:buFont typeface="Times New Roman"/>
              <a:buChar char="»"/>
              <a:tabLst>
                <a:tab algn="l" pos="188640"/>
                <a:tab algn="l" pos="637920"/>
                <a:tab algn="l" pos="1087200"/>
                <a:tab algn="l" pos="1536480"/>
                <a:tab algn="l" pos="1985760"/>
                <a:tab algn="l" pos="2435040"/>
                <a:tab algn="l" pos="2884320"/>
                <a:tab algn="l" pos="3333600"/>
                <a:tab algn="l" pos="3782880"/>
                <a:tab algn="l" pos="4232160"/>
                <a:tab algn="l" pos="4681440"/>
                <a:tab algn="l" pos="5130720"/>
                <a:tab algn="l" pos="5580000"/>
                <a:tab algn="l" pos="6029280"/>
                <a:tab algn="l" pos="6478560"/>
                <a:tab algn="l" pos="6927840"/>
                <a:tab algn="l" pos="7376760"/>
                <a:tab algn="l" pos="7826040"/>
                <a:tab algn="l" pos="8275320"/>
                <a:tab algn="l" pos="8724600"/>
              </a:tabLst>
            </a:pPr>
            <a:r>
              <a:rPr b="0" lang="en-GB" sz="1829" spc="-1" strike="noStrike">
                <a:solidFill>
                  <a:srgbClr val="000000"/>
                </a:solidFill>
                <a:latin typeface="Source Sans Pro"/>
              </a:rPr>
              <a:t>Fifth Outline Level</a:t>
            </a:r>
            <a:endParaRPr b="0" lang="en-GB" sz="1829" spc="-1" strike="noStrike">
              <a:solidFill>
                <a:srgbClr val="000000"/>
              </a:solidFill>
              <a:latin typeface="Source Sans Pro"/>
            </a:endParaRPr>
          </a:p>
          <a:p>
            <a:pPr lvl="5" marL="2083680">
              <a:spcBef>
                <a:spcPts val="505"/>
              </a:spcBef>
              <a:buClr>
                <a:srgbClr val="000000"/>
              </a:buClr>
              <a:buFont typeface="Times New Roman"/>
              <a:buChar char="»"/>
              <a:tabLst>
                <a:tab algn="l" pos="188640"/>
                <a:tab algn="l" pos="637920"/>
                <a:tab algn="l" pos="1087200"/>
                <a:tab algn="l" pos="1536480"/>
                <a:tab algn="l" pos="1985760"/>
                <a:tab algn="l" pos="2435040"/>
                <a:tab algn="l" pos="2884320"/>
                <a:tab algn="l" pos="3333600"/>
                <a:tab algn="l" pos="3782880"/>
                <a:tab algn="l" pos="4232160"/>
                <a:tab algn="l" pos="4681440"/>
                <a:tab algn="l" pos="5130720"/>
                <a:tab algn="l" pos="5580000"/>
                <a:tab algn="l" pos="6029280"/>
                <a:tab algn="l" pos="6478560"/>
                <a:tab algn="l" pos="6927840"/>
                <a:tab algn="l" pos="7376760"/>
                <a:tab algn="l" pos="7826040"/>
                <a:tab algn="l" pos="8275320"/>
                <a:tab algn="l" pos="8724600"/>
              </a:tabLst>
            </a:pPr>
            <a:r>
              <a:rPr b="0" lang="en-GB" sz="1829" spc="-1" strike="noStrike">
                <a:solidFill>
                  <a:srgbClr val="000000"/>
                </a:solidFill>
                <a:latin typeface="Source Sans Pro"/>
              </a:rPr>
              <a:t>Sixth Outline Level</a:t>
            </a:r>
            <a:endParaRPr b="0" lang="en-GB" sz="1829" spc="-1" strike="noStrike">
              <a:solidFill>
                <a:srgbClr val="000000"/>
              </a:solidFill>
              <a:latin typeface="Source Sans Pro"/>
            </a:endParaRPr>
          </a:p>
          <a:p>
            <a:pPr lvl="6" marL="2083680">
              <a:spcBef>
                <a:spcPts val="505"/>
              </a:spcBef>
              <a:buClr>
                <a:srgbClr val="000000"/>
              </a:buClr>
              <a:buFont typeface="Times New Roman"/>
              <a:buChar char="»"/>
              <a:tabLst>
                <a:tab algn="l" pos="188640"/>
                <a:tab algn="l" pos="637920"/>
                <a:tab algn="l" pos="1087200"/>
                <a:tab algn="l" pos="1536480"/>
                <a:tab algn="l" pos="1985760"/>
                <a:tab algn="l" pos="2435040"/>
                <a:tab algn="l" pos="2884320"/>
                <a:tab algn="l" pos="3333600"/>
                <a:tab algn="l" pos="3782880"/>
                <a:tab algn="l" pos="4232160"/>
                <a:tab algn="l" pos="4681440"/>
                <a:tab algn="l" pos="5130720"/>
                <a:tab algn="l" pos="5580000"/>
                <a:tab algn="l" pos="6029280"/>
                <a:tab algn="l" pos="6478560"/>
                <a:tab algn="l" pos="6927840"/>
                <a:tab algn="l" pos="7376760"/>
                <a:tab algn="l" pos="7826040"/>
                <a:tab algn="l" pos="8275320"/>
                <a:tab algn="l" pos="8724600"/>
              </a:tabLst>
            </a:pPr>
            <a:r>
              <a:rPr b="0" lang="en-GB" sz="1829" spc="-1" strike="noStrike">
                <a:solidFill>
                  <a:srgbClr val="000000"/>
                </a:solidFill>
                <a:latin typeface="Source Sans Pro"/>
              </a:rPr>
              <a:t>Seventh Outline Level</a:t>
            </a:r>
            <a:endParaRPr b="0" lang="en-GB" sz="1829" spc="-1" strike="noStrike">
              <a:solidFill>
                <a:srgbClr val="000000"/>
              </a:solidFill>
              <a:latin typeface="Source Sans Pro"/>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617040" y="277200"/>
            <a:ext cx="11109600" cy="1160280"/>
          </a:xfrm>
          <a:prstGeom prst="rect">
            <a:avLst/>
          </a:prstGeom>
        </p:spPr>
        <p:txBody>
          <a:bodyPr lIns="0" rIns="0" tIns="0" bIns="0" anchor="ctr">
            <a:noAutofit/>
          </a:bodyPr>
          <a:p>
            <a:pPr algn="ctr"/>
            <a:r>
              <a:rPr b="0" lang="en-GB" sz="4460" spc="-1" strike="noStrike">
                <a:latin typeface="Source Sans Pro"/>
              </a:rPr>
              <a:t>Click to edit the title text format</a:t>
            </a:r>
            <a:endParaRPr b="0" lang="en-GB" sz="4460" spc="-1" strike="noStrike">
              <a:latin typeface="Source Sans Pro"/>
            </a:endParaRPr>
          </a:p>
        </p:txBody>
      </p:sp>
      <p:sp>
        <p:nvSpPr>
          <p:cNvPr id="39" name="PlaceHolder 2"/>
          <p:cNvSpPr>
            <a:spLocks noGrp="1"/>
          </p:cNvSpPr>
          <p:nvPr>
            <p:ph type="body"/>
          </p:nvPr>
        </p:nvSpPr>
        <p:spPr>
          <a:xfrm>
            <a:off x="617040" y="1625400"/>
            <a:ext cx="11109600" cy="4030200"/>
          </a:xfrm>
          <a:prstGeom prst="rect">
            <a:avLst/>
          </a:prstGeom>
        </p:spPr>
        <p:txBody>
          <a:bodyPr lIns="0" rIns="0" tIns="0" bIns="0">
            <a:normAutofit/>
          </a:bodyPr>
          <a:p>
            <a:pPr marL="432000" indent="-324000">
              <a:spcAft>
                <a:spcPts val="1431"/>
              </a:spcAft>
              <a:buClr>
                <a:srgbClr val="000000"/>
              </a:buClr>
              <a:buSzPct val="45000"/>
              <a:buFont typeface="Wingdings" charset="2"/>
              <a:buChar char=""/>
            </a:pPr>
            <a:r>
              <a:rPr b="0" lang="en-GB" sz="3250" spc="-1" strike="noStrike">
                <a:latin typeface="Source Sans Pro"/>
              </a:rPr>
              <a:t>Click to edit the outline text format</a:t>
            </a:r>
            <a:endParaRPr b="0" lang="en-GB" sz="3250" spc="-1" strike="noStrike">
              <a:latin typeface="Source Sans Pro"/>
            </a:endParaRPr>
          </a:p>
          <a:p>
            <a:pPr lvl="1" marL="864000" indent="-324000">
              <a:spcAft>
                <a:spcPts val="1145"/>
              </a:spcAft>
              <a:buClr>
                <a:srgbClr val="000000"/>
              </a:buClr>
              <a:buSzPct val="75000"/>
              <a:buFont typeface="Symbol" charset="2"/>
              <a:buChar char=""/>
            </a:pPr>
            <a:r>
              <a:rPr b="0" lang="en-GB" sz="2840" spc="-1" strike="noStrike">
                <a:latin typeface="Source Sans Pro"/>
              </a:rPr>
              <a:t>Second Outline Level</a:t>
            </a:r>
            <a:endParaRPr b="0" lang="en-GB" sz="2840" spc="-1" strike="noStrike">
              <a:latin typeface="Source Sans Pro"/>
            </a:endParaRPr>
          </a:p>
          <a:p>
            <a:pPr lvl="2" marL="1296000" indent="-288000">
              <a:spcAft>
                <a:spcPts val="859"/>
              </a:spcAft>
              <a:buClr>
                <a:srgbClr val="000000"/>
              </a:buClr>
              <a:buSzPct val="45000"/>
              <a:buFont typeface="Wingdings" charset="2"/>
              <a:buChar char=""/>
            </a:pPr>
            <a:r>
              <a:rPr b="0" lang="en-GB" sz="2440" spc="-1" strike="noStrike">
                <a:latin typeface="Source Sans Pro"/>
              </a:rPr>
              <a:t>Third Outline Level</a:t>
            </a:r>
            <a:endParaRPr b="0" lang="en-GB" sz="2440" spc="-1" strike="noStrike">
              <a:latin typeface="Source Sans Pro"/>
            </a:endParaRPr>
          </a:p>
          <a:p>
            <a:pPr lvl="3" marL="1728000" indent="-216000">
              <a:spcAft>
                <a:spcPts val="570"/>
              </a:spcAft>
              <a:buClr>
                <a:srgbClr val="000000"/>
              </a:buClr>
              <a:buSzPct val="75000"/>
              <a:buFont typeface="Symbol" charset="2"/>
              <a:buChar char=""/>
            </a:pPr>
            <a:r>
              <a:rPr b="0" lang="en-GB" sz="2029" spc="-1" strike="noStrike">
                <a:latin typeface="Source Sans Pro"/>
              </a:rPr>
              <a:t>Fourth Outline Level</a:t>
            </a:r>
            <a:endParaRPr b="0" lang="en-GB" sz="2029" spc="-1" strike="noStrike">
              <a:latin typeface="Source Sans Pro"/>
            </a:endParaRPr>
          </a:p>
          <a:p>
            <a:pPr lvl="4" marL="2160000" indent="-216000">
              <a:spcAft>
                <a:spcPts val="283"/>
              </a:spcAft>
              <a:buClr>
                <a:srgbClr val="000000"/>
              </a:buClr>
              <a:buSzPct val="45000"/>
              <a:buFont typeface="Wingdings" charset="2"/>
              <a:buChar char=""/>
            </a:pPr>
            <a:r>
              <a:rPr b="0" lang="en-GB" sz="2029" spc="-1" strike="noStrike">
                <a:latin typeface="Source Sans Pro"/>
              </a:rPr>
              <a:t>Fifth Outline Level</a:t>
            </a:r>
            <a:endParaRPr b="0" lang="en-GB" sz="2029" spc="-1" strike="noStrike">
              <a:latin typeface="Source Sans Pro"/>
            </a:endParaRPr>
          </a:p>
          <a:p>
            <a:pPr lvl="5" marL="2592000" indent="-216000">
              <a:spcAft>
                <a:spcPts val="283"/>
              </a:spcAft>
              <a:buClr>
                <a:srgbClr val="000000"/>
              </a:buClr>
              <a:buSzPct val="45000"/>
              <a:buFont typeface="Wingdings" charset="2"/>
              <a:buChar char=""/>
            </a:pPr>
            <a:r>
              <a:rPr b="0" lang="en-GB" sz="2029" spc="-1" strike="noStrike">
                <a:latin typeface="Source Sans Pro"/>
              </a:rPr>
              <a:t>Sixth Outline Level</a:t>
            </a:r>
            <a:endParaRPr b="0" lang="en-GB" sz="2029" spc="-1" strike="noStrike">
              <a:latin typeface="Source Sans Pro"/>
            </a:endParaRPr>
          </a:p>
          <a:p>
            <a:pPr lvl="6" marL="3024000" indent="-216000">
              <a:spcAft>
                <a:spcPts val="283"/>
              </a:spcAft>
              <a:buClr>
                <a:srgbClr val="000000"/>
              </a:buClr>
              <a:buSzPct val="45000"/>
              <a:buFont typeface="Wingdings" charset="2"/>
              <a:buChar char=""/>
            </a:pPr>
            <a:r>
              <a:rPr b="0" lang="en-GB" sz="2029" spc="-1" strike="noStrike">
                <a:latin typeface="Source Sans Pro"/>
              </a:rPr>
              <a:t>Seventh Outline Level</a:t>
            </a:r>
            <a:endParaRPr b="0" lang="en-GB" sz="2029" spc="-1" strike="noStrike">
              <a:latin typeface="Source Sans Pro"/>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r>
              <a:rPr b="1" lang="en-GB" sz="4460" spc="-1" strike="noStrike">
                <a:latin typeface="Source Sans Pro"/>
              </a:rPr>
              <a:t>Click to edit the title text format</a:t>
            </a:r>
            <a:endParaRPr b="1" lang="en-GB" sz="4460" spc="-1" strike="noStrike">
              <a:latin typeface="Source Sans Pro"/>
            </a:endParaRPr>
          </a:p>
        </p:txBody>
      </p:sp>
      <p:sp>
        <p:nvSpPr>
          <p:cNvPr id="77" name="PlaceHolder 2"/>
          <p:cNvSpPr>
            <a:spLocks noGrp="1"/>
          </p:cNvSpPr>
          <p:nvPr>
            <p:ph type="body"/>
          </p:nvPr>
        </p:nvSpPr>
        <p:spPr>
          <a:xfrm>
            <a:off x="617040" y="1625400"/>
            <a:ext cx="11109600" cy="4030560"/>
          </a:xfrm>
          <a:prstGeom prst="rect">
            <a:avLst/>
          </a:prstGeom>
        </p:spPr>
        <p:txBody>
          <a:bodyPr lIns="0" rIns="0" tIns="0" bIns="0">
            <a:normAutofit/>
          </a:bodyPr>
          <a:p>
            <a:pPr marL="432000" indent="-324000">
              <a:spcAft>
                <a:spcPts val="1431"/>
              </a:spcAft>
              <a:buClr>
                <a:srgbClr val="000000"/>
              </a:buClr>
              <a:buSzPct val="45000"/>
              <a:buFont typeface="Wingdings" charset="2"/>
              <a:buChar char=""/>
            </a:pPr>
            <a:r>
              <a:rPr b="0" lang="en-GB" sz="3250" spc="-1" strike="noStrike">
                <a:latin typeface="Source Sans Pro"/>
              </a:rPr>
              <a:t>Click to edit the outline text format</a:t>
            </a:r>
            <a:endParaRPr b="0" lang="en-GB" sz="3250" spc="-1" strike="noStrike">
              <a:latin typeface="Source Sans Pro"/>
            </a:endParaRPr>
          </a:p>
          <a:p>
            <a:pPr lvl="1" marL="864000" indent="-324000">
              <a:spcAft>
                <a:spcPts val="1145"/>
              </a:spcAft>
              <a:buClr>
                <a:srgbClr val="000000"/>
              </a:buClr>
              <a:buSzPct val="45000"/>
              <a:buFont typeface="Wingdings" charset="2"/>
              <a:buChar char=""/>
            </a:pPr>
            <a:r>
              <a:rPr b="0" lang="en-GB" sz="2840" spc="-1" strike="noStrike">
                <a:latin typeface="Source Sans Pro"/>
              </a:rPr>
              <a:t>Second Outline Level</a:t>
            </a:r>
            <a:endParaRPr b="0" lang="en-GB" sz="2840" spc="-1" strike="noStrike">
              <a:latin typeface="Source Sans Pro"/>
            </a:endParaRPr>
          </a:p>
          <a:p>
            <a:pPr lvl="2" marL="1296000" indent="-288000">
              <a:spcAft>
                <a:spcPts val="859"/>
              </a:spcAft>
              <a:buClr>
                <a:srgbClr val="000000"/>
              </a:buClr>
              <a:buSzPct val="75000"/>
              <a:buFont typeface="Symbol" charset="2"/>
              <a:buChar char=""/>
            </a:pPr>
            <a:r>
              <a:rPr b="0" lang="en-GB" sz="2440" spc="-1" strike="noStrike">
                <a:latin typeface="Source Sans Pro"/>
              </a:rPr>
              <a:t>Third Outline Level</a:t>
            </a:r>
            <a:endParaRPr b="0" lang="en-GB" sz="2440" spc="-1" strike="noStrike">
              <a:latin typeface="Source Sans Pro"/>
            </a:endParaRPr>
          </a:p>
          <a:p>
            <a:pPr lvl="3" marL="1728000" indent="-216000">
              <a:spcAft>
                <a:spcPts val="570"/>
              </a:spcAft>
              <a:buClr>
                <a:srgbClr val="000000"/>
              </a:buClr>
              <a:buSzPct val="45000"/>
              <a:buFont typeface="Wingdings" charset="2"/>
              <a:buChar char=""/>
            </a:pPr>
            <a:r>
              <a:rPr b="0" lang="en-GB" sz="2029" spc="-1" strike="noStrike">
                <a:latin typeface="Source Sans Pro"/>
              </a:rPr>
              <a:t>Fourth Outline Level</a:t>
            </a:r>
            <a:endParaRPr b="0" lang="en-GB" sz="2029" spc="-1" strike="noStrike">
              <a:latin typeface="Source Sans Pro"/>
            </a:endParaRPr>
          </a:p>
          <a:p>
            <a:pPr lvl="4" marL="2160000" indent="-216000">
              <a:spcAft>
                <a:spcPts val="283"/>
              </a:spcAft>
              <a:buClr>
                <a:srgbClr val="000000"/>
              </a:buClr>
              <a:buSzPct val="75000"/>
              <a:buFont typeface="Symbol" charset="2"/>
              <a:buChar char=""/>
            </a:pPr>
            <a:r>
              <a:rPr b="0" lang="en-GB" sz="2029" spc="-1" strike="noStrike">
                <a:latin typeface="Source Sans Pro"/>
              </a:rPr>
              <a:t>Fifth Outline Level</a:t>
            </a:r>
            <a:endParaRPr b="0" lang="en-GB" sz="2029" spc="-1" strike="noStrike">
              <a:latin typeface="Source Sans Pro"/>
            </a:endParaRPr>
          </a:p>
          <a:p>
            <a:pPr lvl="5" marL="2592000" indent="-216000">
              <a:spcAft>
                <a:spcPts val="283"/>
              </a:spcAft>
              <a:buClr>
                <a:srgbClr val="000000"/>
              </a:buClr>
              <a:buSzPct val="45000"/>
              <a:buFont typeface="Wingdings" charset="2"/>
              <a:buChar char=""/>
            </a:pPr>
            <a:r>
              <a:rPr b="0" lang="en-GB" sz="2029" spc="-1" strike="noStrike">
                <a:latin typeface="Source Sans Pro"/>
              </a:rPr>
              <a:t>Sixth Outline Level</a:t>
            </a:r>
            <a:endParaRPr b="0" lang="en-GB" sz="2029" spc="-1" strike="noStrike">
              <a:latin typeface="Source Sans Pro"/>
            </a:endParaRPr>
          </a:p>
          <a:p>
            <a:pPr lvl="6" marL="3024000" indent="-216000">
              <a:spcAft>
                <a:spcPts val="283"/>
              </a:spcAft>
              <a:buClr>
                <a:srgbClr val="000000"/>
              </a:buClr>
              <a:buSzPct val="45000"/>
              <a:buFont typeface="Wingdings" charset="2"/>
              <a:buChar char=""/>
            </a:pPr>
            <a:r>
              <a:rPr b="0" lang="en-GB" sz="2029" spc="-1" strike="noStrike">
                <a:latin typeface="Source Sans Pro"/>
              </a:rPr>
              <a:t>Seventh Outline Level</a:t>
            </a:r>
            <a:endParaRPr b="0" lang="en-GB" sz="2029" spc="-1" strike="noStrike">
              <a:latin typeface="Source Sans Pro"/>
            </a:endParaRPr>
          </a:p>
        </p:txBody>
      </p:sp>
      <p:sp>
        <p:nvSpPr>
          <p:cNvPr id="78" name="PlaceHolder 3"/>
          <p:cNvSpPr>
            <a:spLocks noGrp="1"/>
          </p:cNvSpPr>
          <p:nvPr>
            <p:ph type="dt"/>
          </p:nvPr>
        </p:nvSpPr>
        <p:spPr>
          <a:xfrm>
            <a:off x="617040" y="6330240"/>
            <a:ext cx="2875680" cy="479520"/>
          </a:xfrm>
          <a:prstGeom prst="rect">
            <a:avLst/>
          </a:prstGeom>
        </p:spPr>
        <p:txBody>
          <a:bodyPr lIns="0" rIns="0" tIns="0" bIns="0">
            <a:noAutofit/>
          </a:bodyPr>
          <a:p>
            <a:r>
              <a:rPr b="0" lang="en-GB" sz="1400" spc="-1" strike="noStrike">
                <a:latin typeface="Times New Roman"/>
              </a:rPr>
              <a:t>&lt;date/time&gt;</a:t>
            </a:r>
            <a:endParaRPr b="0" lang="en-GB" sz="1400" spc="-1" strike="noStrike">
              <a:latin typeface="Times New Roman"/>
            </a:endParaRPr>
          </a:p>
        </p:txBody>
      </p:sp>
      <p:sp>
        <p:nvSpPr>
          <p:cNvPr id="79" name="PlaceHolder 4"/>
          <p:cNvSpPr>
            <a:spLocks noGrp="1"/>
          </p:cNvSpPr>
          <p:nvPr>
            <p:ph type="ftr"/>
          </p:nvPr>
        </p:nvSpPr>
        <p:spPr>
          <a:xfrm>
            <a:off x="4221000" y="6330240"/>
            <a:ext cx="3912840" cy="479520"/>
          </a:xfrm>
          <a:prstGeom prst="rect">
            <a:avLst/>
          </a:prstGeom>
        </p:spPr>
        <p:txBody>
          <a:bodyPr lIns="0" rIns="0" tIns="0" bIns="0">
            <a:noAutofit/>
          </a:bodyPr>
          <a:p>
            <a:pPr algn="ctr"/>
            <a:r>
              <a:rPr b="0" lang="en-GB" sz="1400" spc="-1" strike="noStrike">
                <a:latin typeface="Times New Roman"/>
              </a:rPr>
              <a:t>&lt;footer&gt;</a:t>
            </a:r>
            <a:endParaRPr b="0" lang="en-GB" sz="1400" spc="-1" strike="noStrike">
              <a:latin typeface="Times New Roman"/>
            </a:endParaRPr>
          </a:p>
        </p:txBody>
      </p:sp>
      <p:sp>
        <p:nvSpPr>
          <p:cNvPr id="80" name="PlaceHolder 5"/>
          <p:cNvSpPr>
            <a:spLocks noGrp="1"/>
          </p:cNvSpPr>
          <p:nvPr>
            <p:ph type="sldNum"/>
          </p:nvPr>
        </p:nvSpPr>
        <p:spPr>
          <a:xfrm>
            <a:off x="10139400" y="6330240"/>
            <a:ext cx="1586880" cy="479520"/>
          </a:xfrm>
          <a:prstGeom prst="rect">
            <a:avLst/>
          </a:prstGeom>
        </p:spPr>
        <p:txBody>
          <a:bodyPr lIns="0" rIns="0" tIns="0" bIns="0">
            <a:noAutofit/>
          </a:bodyPr>
          <a:p>
            <a:pPr algn="r"/>
            <a:fld id="{B86C0ECF-E94D-4614-B309-1287C4BF7C0C}" type="slidenum">
              <a:rPr b="0" lang="en-GB" sz="1400" spc="-1" strike="noStrike">
                <a:latin typeface="Times New Roman"/>
              </a:rPr>
              <a:t>&lt;number&gt;</a:t>
            </a:fld>
            <a:endParaRPr b="0" lang="en-GB" sz="1400" spc="-1" strike="noStrike">
              <a:latin typeface="Times New Roman"/>
            </a:endParaRPr>
          </a:p>
        </p:txBody>
      </p:sp>
      <p:pic>
        <p:nvPicPr>
          <p:cNvPr id="81" name="" descr=""/>
          <p:cNvPicPr/>
          <p:nvPr/>
        </p:nvPicPr>
        <p:blipFill>
          <a:blip r:embed="rId2"/>
          <a:stretch/>
        </p:blipFill>
        <p:spPr>
          <a:xfrm>
            <a:off x="1762560" y="6121800"/>
            <a:ext cx="8596800" cy="66168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617040" y="276480"/>
            <a:ext cx="11109600" cy="1160280"/>
          </a:xfrm>
          <a:prstGeom prst="rect">
            <a:avLst/>
          </a:prstGeom>
        </p:spPr>
        <p:txBody>
          <a:bodyPr lIns="0" rIns="0" tIns="0" bIns="0" anchor="ctr">
            <a:noAutofit/>
          </a:bodyPr>
          <a:p>
            <a:pPr algn="ctr"/>
            <a:r>
              <a:rPr b="1" lang="en-GB" sz="4460" spc="-1" strike="noStrike">
                <a:latin typeface="Source Sans Pro"/>
              </a:rPr>
              <a:t>Click to edit the title text format</a:t>
            </a:r>
            <a:endParaRPr b="1" lang="en-GB" sz="4460" spc="-1" strike="noStrike">
              <a:latin typeface="Source Sans Pro"/>
            </a:endParaRPr>
          </a:p>
        </p:txBody>
      </p:sp>
      <p:sp>
        <p:nvSpPr>
          <p:cNvPr id="119" name="PlaceHolder 2"/>
          <p:cNvSpPr>
            <a:spLocks noGrp="1"/>
          </p:cNvSpPr>
          <p:nvPr>
            <p:ph type="body"/>
          </p:nvPr>
        </p:nvSpPr>
        <p:spPr>
          <a:xfrm>
            <a:off x="617040" y="1625400"/>
            <a:ext cx="11109600" cy="4030560"/>
          </a:xfrm>
          <a:prstGeom prst="rect">
            <a:avLst/>
          </a:prstGeom>
        </p:spPr>
        <p:txBody>
          <a:bodyPr lIns="0" rIns="0" tIns="0" bIns="0">
            <a:normAutofit/>
          </a:bodyPr>
          <a:p>
            <a:pPr marL="432000" indent="-324000">
              <a:spcAft>
                <a:spcPts val="1431"/>
              </a:spcAft>
              <a:buClr>
                <a:srgbClr val="000000"/>
              </a:buClr>
              <a:buSzPct val="45000"/>
              <a:buFont typeface="Wingdings" charset="2"/>
              <a:buChar char=""/>
            </a:pPr>
            <a:r>
              <a:rPr b="0" lang="en-GB" sz="3250" spc="-1" strike="noStrike">
                <a:latin typeface="Source Sans Pro"/>
              </a:rPr>
              <a:t>Click to edit the outline text format</a:t>
            </a:r>
            <a:endParaRPr b="0" lang="en-GB" sz="3250" spc="-1" strike="noStrike">
              <a:latin typeface="Source Sans Pro"/>
            </a:endParaRPr>
          </a:p>
          <a:p>
            <a:pPr lvl="1" marL="864000" indent="-324000">
              <a:spcAft>
                <a:spcPts val="1145"/>
              </a:spcAft>
              <a:buClr>
                <a:srgbClr val="000000"/>
              </a:buClr>
              <a:buSzPct val="45000"/>
              <a:buFont typeface="Wingdings" charset="2"/>
              <a:buChar char=""/>
            </a:pPr>
            <a:r>
              <a:rPr b="0" lang="en-GB" sz="2840" spc="-1" strike="noStrike">
                <a:latin typeface="Source Sans Pro"/>
              </a:rPr>
              <a:t>Second Outline Level</a:t>
            </a:r>
            <a:endParaRPr b="0" lang="en-GB" sz="2840" spc="-1" strike="noStrike">
              <a:latin typeface="Source Sans Pro"/>
            </a:endParaRPr>
          </a:p>
          <a:p>
            <a:pPr lvl="2" marL="1296000" indent="-288000">
              <a:spcAft>
                <a:spcPts val="859"/>
              </a:spcAft>
              <a:buClr>
                <a:srgbClr val="000000"/>
              </a:buClr>
              <a:buSzPct val="75000"/>
              <a:buFont typeface="Symbol" charset="2"/>
              <a:buChar char=""/>
            </a:pPr>
            <a:r>
              <a:rPr b="0" lang="en-GB" sz="2440" spc="-1" strike="noStrike">
                <a:latin typeface="Source Sans Pro"/>
              </a:rPr>
              <a:t>Third Outline Level</a:t>
            </a:r>
            <a:endParaRPr b="0" lang="en-GB" sz="2440" spc="-1" strike="noStrike">
              <a:latin typeface="Source Sans Pro"/>
            </a:endParaRPr>
          </a:p>
          <a:p>
            <a:pPr lvl="3" marL="1728000" indent="-216000">
              <a:spcAft>
                <a:spcPts val="570"/>
              </a:spcAft>
              <a:buClr>
                <a:srgbClr val="000000"/>
              </a:buClr>
              <a:buSzPct val="45000"/>
              <a:buFont typeface="Wingdings" charset="2"/>
              <a:buChar char=""/>
            </a:pPr>
            <a:r>
              <a:rPr b="0" lang="en-GB" sz="2029" spc="-1" strike="noStrike">
                <a:latin typeface="Source Sans Pro"/>
              </a:rPr>
              <a:t>Fourth Outline Level</a:t>
            </a:r>
            <a:endParaRPr b="0" lang="en-GB" sz="2029" spc="-1" strike="noStrike">
              <a:latin typeface="Source Sans Pro"/>
            </a:endParaRPr>
          </a:p>
          <a:p>
            <a:pPr lvl="4" marL="2160000" indent="-216000">
              <a:spcAft>
                <a:spcPts val="283"/>
              </a:spcAft>
              <a:buClr>
                <a:srgbClr val="000000"/>
              </a:buClr>
              <a:buSzPct val="75000"/>
              <a:buFont typeface="Symbol" charset="2"/>
              <a:buChar char=""/>
            </a:pPr>
            <a:r>
              <a:rPr b="0" lang="en-GB" sz="2029" spc="-1" strike="noStrike">
                <a:latin typeface="Source Sans Pro"/>
              </a:rPr>
              <a:t>Fifth Outline Level</a:t>
            </a:r>
            <a:endParaRPr b="0" lang="en-GB" sz="2029" spc="-1" strike="noStrike">
              <a:latin typeface="Source Sans Pro"/>
            </a:endParaRPr>
          </a:p>
          <a:p>
            <a:pPr lvl="5" marL="2592000" indent="-216000">
              <a:spcAft>
                <a:spcPts val="283"/>
              </a:spcAft>
              <a:buClr>
                <a:srgbClr val="000000"/>
              </a:buClr>
              <a:buSzPct val="45000"/>
              <a:buFont typeface="Wingdings" charset="2"/>
              <a:buChar char=""/>
            </a:pPr>
            <a:r>
              <a:rPr b="0" lang="en-GB" sz="2029" spc="-1" strike="noStrike">
                <a:latin typeface="Source Sans Pro"/>
              </a:rPr>
              <a:t>Sixth Outline Level</a:t>
            </a:r>
            <a:endParaRPr b="0" lang="en-GB" sz="2029" spc="-1" strike="noStrike">
              <a:latin typeface="Source Sans Pro"/>
            </a:endParaRPr>
          </a:p>
          <a:p>
            <a:pPr lvl="6" marL="3024000" indent="-216000">
              <a:spcAft>
                <a:spcPts val="283"/>
              </a:spcAft>
              <a:buClr>
                <a:srgbClr val="000000"/>
              </a:buClr>
              <a:buSzPct val="45000"/>
              <a:buFont typeface="Wingdings" charset="2"/>
              <a:buChar char=""/>
            </a:pPr>
            <a:r>
              <a:rPr b="0" lang="en-GB" sz="2029" spc="-1" strike="noStrike">
                <a:latin typeface="Source Sans Pro"/>
              </a:rPr>
              <a:t>Seventh Outline Level</a:t>
            </a:r>
            <a:endParaRPr b="0" lang="en-GB" sz="2029" spc="-1" strike="noStrike">
              <a:latin typeface="Source Sans Pro"/>
            </a:endParaRPr>
          </a:p>
        </p:txBody>
      </p:sp>
      <p:sp>
        <p:nvSpPr>
          <p:cNvPr id="120" name="PlaceHolder 3"/>
          <p:cNvSpPr>
            <a:spLocks noGrp="1"/>
          </p:cNvSpPr>
          <p:nvPr>
            <p:ph type="dt"/>
          </p:nvPr>
        </p:nvSpPr>
        <p:spPr>
          <a:xfrm>
            <a:off x="617040" y="6330240"/>
            <a:ext cx="2875680" cy="479520"/>
          </a:xfrm>
          <a:prstGeom prst="rect">
            <a:avLst/>
          </a:prstGeom>
        </p:spPr>
        <p:txBody>
          <a:bodyPr lIns="0" rIns="0" tIns="0" bIns="0">
            <a:noAutofit/>
          </a:bodyPr>
          <a:p>
            <a:r>
              <a:rPr b="0" lang="en-GB" sz="1400" spc="-1" strike="noStrike">
                <a:latin typeface="Times New Roman"/>
              </a:rPr>
              <a:t>&lt;date/time&gt;</a:t>
            </a:r>
            <a:endParaRPr b="0" lang="en-GB" sz="1400" spc="-1" strike="noStrike">
              <a:latin typeface="Times New Roman"/>
            </a:endParaRPr>
          </a:p>
        </p:txBody>
      </p:sp>
      <p:sp>
        <p:nvSpPr>
          <p:cNvPr id="121" name="PlaceHolder 4"/>
          <p:cNvSpPr>
            <a:spLocks noGrp="1"/>
          </p:cNvSpPr>
          <p:nvPr>
            <p:ph type="ftr"/>
          </p:nvPr>
        </p:nvSpPr>
        <p:spPr>
          <a:xfrm>
            <a:off x="4221000" y="6330240"/>
            <a:ext cx="3912840" cy="479520"/>
          </a:xfrm>
          <a:prstGeom prst="rect">
            <a:avLst/>
          </a:prstGeom>
        </p:spPr>
        <p:txBody>
          <a:bodyPr lIns="0" rIns="0" tIns="0" bIns="0">
            <a:noAutofit/>
          </a:bodyPr>
          <a:p>
            <a:pPr algn="ctr"/>
            <a:r>
              <a:rPr b="0" lang="en-GB" sz="1400" spc="-1" strike="noStrike">
                <a:latin typeface="Times New Roman"/>
              </a:rPr>
              <a:t>&lt;footer&gt;</a:t>
            </a:r>
            <a:endParaRPr b="0" lang="en-GB" sz="1400" spc="-1" strike="noStrike">
              <a:latin typeface="Times New Roman"/>
            </a:endParaRPr>
          </a:p>
        </p:txBody>
      </p:sp>
      <p:sp>
        <p:nvSpPr>
          <p:cNvPr id="122" name="PlaceHolder 5"/>
          <p:cNvSpPr>
            <a:spLocks noGrp="1"/>
          </p:cNvSpPr>
          <p:nvPr>
            <p:ph type="sldNum"/>
          </p:nvPr>
        </p:nvSpPr>
        <p:spPr>
          <a:xfrm>
            <a:off x="10139400" y="6330240"/>
            <a:ext cx="1586880" cy="479520"/>
          </a:xfrm>
          <a:prstGeom prst="rect">
            <a:avLst/>
          </a:prstGeom>
        </p:spPr>
        <p:txBody>
          <a:bodyPr lIns="0" rIns="0" tIns="0" bIns="0">
            <a:noAutofit/>
          </a:bodyPr>
          <a:p>
            <a:pPr algn="r"/>
            <a:fld id="{53837EA2-6D8C-42D6-9BD5-DABD55481E11}" type="slidenum">
              <a:rPr b="0" lang="en-GB" sz="1400" spc="-1" strike="noStrike">
                <a:latin typeface="Times New Roman"/>
              </a:rPr>
              <a:t>&lt;number&gt;</a:t>
            </a:fld>
            <a:endParaRPr b="0" lang="en-GB" sz="1400" spc="-1" strike="noStrike">
              <a:latin typeface="Times New Roman"/>
            </a:endParaRPr>
          </a:p>
        </p:txBody>
      </p:sp>
      <p:pic>
        <p:nvPicPr>
          <p:cNvPr id="123" name="" descr=""/>
          <p:cNvPicPr/>
          <p:nvPr/>
        </p:nvPicPr>
        <p:blipFill>
          <a:blip r:embed="rId2"/>
          <a:stretch/>
        </p:blipFill>
        <p:spPr>
          <a:xfrm>
            <a:off x="1762560" y="6121800"/>
            <a:ext cx="8596800" cy="66168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8.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slideLayout" Target="../slideLayouts/slideLayout2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62" name=""/>
          <p:cNvGrpSpPr/>
          <p:nvPr/>
        </p:nvGrpSpPr>
        <p:grpSpPr>
          <a:xfrm>
            <a:off x="121680" y="3585600"/>
            <a:ext cx="12101400" cy="1401840"/>
            <a:chOff x="121680" y="3585600"/>
            <a:chExt cx="12101400" cy="1401840"/>
          </a:xfrm>
        </p:grpSpPr>
        <p:sp>
          <p:nvSpPr>
            <p:cNvPr id="163" name=""/>
            <p:cNvSpPr/>
            <p:nvPr/>
          </p:nvSpPr>
          <p:spPr>
            <a:xfrm>
              <a:off x="121680" y="3585600"/>
              <a:ext cx="12101400" cy="788040"/>
            </a:xfrm>
            <a:custGeom>
              <a:avLst/>
              <a:gdLst/>
              <a:ahLst/>
              <a:rect l="0" t="0" r="r" b="b"/>
              <a:pathLst>
                <a:path w="33617" h="2191">
                  <a:moveTo>
                    <a:pt x="2" y="0"/>
                  </a:moveTo>
                  <a:lnTo>
                    <a:pt x="3" y="0"/>
                  </a:lnTo>
                  <a:cubicBezTo>
                    <a:pt x="2" y="0"/>
                    <a:pt x="2" y="0"/>
                    <a:pt x="1" y="0"/>
                  </a:cubicBezTo>
                  <a:cubicBezTo>
                    <a:pt x="1" y="1"/>
                    <a:pt x="1" y="1"/>
                    <a:pt x="0" y="1"/>
                  </a:cubicBezTo>
                  <a:cubicBezTo>
                    <a:pt x="0" y="2"/>
                    <a:pt x="0" y="2"/>
                    <a:pt x="0" y="3"/>
                  </a:cubicBezTo>
                  <a:lnTo>
                    <a:pt x="0" y="2187"/>
                  </a:lnTo>
                  <a:lnTo>
                    <a:pt x="0" y="2187"/>
                  </a:lnTo>
                  <a:cubicBezTo>
                    <a:pt x="0" y="2188"/>
                    <a:pt x="0" y="2188"/>
                    <a:pt x="0" y="2189"/>
                  </a:cubicBezTo>
                  <a:cubicBezTo>
                    <a:pt x="1" y="2189"/>
                    <a:pt x="1" y="2189"/>
                    <a:pt x="1" y="2190"/>
                  </a:cubicBezTo>
                  <a:cubicBezTo>
                    <a:pt x="2" y="2190"/>
                    <a:pt x="2" y="2190"/>
                    <a:pt x="3" y="2190"/>
                  </a:cubicBezTo>
                  <a:lnTo>
                    <a:pt x="33613" y="2190"/>
                  </a:lnTo>
                  <a:lnTo>
                    <a:pt x="33613" y="2190"/>
                  </a:lnTo>
                  <a:cubicBezTo>
                    <a:pt x="33614" y="2190"/>
                    <a:pt x="33614" y="2190"/>
                    <a:pt x="33615" y="2190"/>
                  </a:cubicBezTo>
                  <a:cubicBezTo>
                    <a:pt x="33615" y="2189"/>
                    <a:pt x="33615" y="2189"/>
                    <a:pt x="33616" y="2189"/>
                  </a:cubicBezTo>
                  <a:cubicBezTo>
                    <a:pt x="33616" y="2188"/>
                    <a:pt x="33616" y="2188"/>
                    <a:pt x="33616" y="2187"/>
                  </a:cubicBezTo>
                  <a:lnTo>
                    <a:pt x="33616" y="2"/>
                  </a:lnTo>
                  <a:lnTo>
                    <a:pt x="33616" y="3"/>
                  </a:lnTo>
                  <a:lnTo>
                    <a:pt x="33616" y="3"/>
                  </a:lnTo>
                  <a:cubicBezTo>
                    <a:pt x="33616" y="2"/>
                    <a:pt x="33616" y="2"/>
                    <a:pt x="33616" y="1"/>
                  </a:cubicBezTo>
                  <a:cubicBezTo>
                    <a:pt x="33615" y="1"/>
                    <a:pt x="33615" y="1"/>
                    <a:pt x="33615" y="0"/>
                  </a:cubicBezTo>
                  <a:cubicBezTo>
                    <a:pt x="33614" y="0"/>
                    <a:pt x="33614" y="0"/>
                    <a:pt x="33613" y="0"/>
                  </a:cubicBezTo>
                  <a:lnTo>
                    <a:pt x="2" y="0"/>
                  </a:lnTo>
                </a:path>
              </a:pathLst>
            </a:custGeom>
            <a:noFill/>
            <a:ln w="0">
              <a:noFill/>
            </a:ln>
          </p:spPr>
          <p:style>
            <a:lnRef idx="0"/>
            <a:fillRef idx="0"/>
            <a:effectRef idx="0"/>
            <a:fontRef idx="minor"/>
          </p:style>
        </p:sp>
        <p:sp>
          <p:nvSpPr>
            <p:cNvPr id="164" name=""/>
            <p:cNvSpPr/>
            <p:nvPr/>
          </p:nvSpPr>
          <p:spPr>
            <a:xfrm>
              <a:off x="3200760" y="3585600"/>
              <a:ext cx="6007680" cy="1401840"/>
            </a:xfrm>
            <a:custGeom>
              <a:avLst/>
              <a:gdLst/>
              <a:ahLst/>
              <a:rect l="0" t="0" r="r" b="b"/>
              <a:pathLst>
                <a:path w="16690" h="3896">
                  <a:moveTo>
                    <a:pt x="5" y="0"/>
                  </a:moveTo>
                  <a:lnTo>
                    <a:pt x="5" y="0"/>
                  </a:lnTo>
                  <a:cubicBezTo>
                    <a:pt x="4" y="0"/>
                    <a:pt x="3" y="0"/>
                    <a:pt x="3" y="1"/>
                  </a:cubicBezTo>
                  <a:cubicBezTo>
                    <a:pt x="2" y="1"/>
                    <a:pt x="1" y="2"/>
                    <a:pt x="1" y="3"/>
                  </a:cubicBezTo>
                  <a:cubicBezTo>
                    <a:pt x="0" y="3"/>
                    <a:pt x="0" y="4"/>
                    <a:pt x="0" y="5"/>
                  </a:cubicBezTo>
                  <a:lnTo>
                    <a:pt x="0" y="3889"/>
                  </a:lnTo>
                  <a:lnTo>
                    <a:pt x="0" y="3890"/>
                  </a:lnTo>
                  <a:cubicBezTo>
                    <a:pt x="0" y="3891"/>
                    <a:pt x="0" y="3892"/>
                    <a:pt x="1" y="3892"/>
                  </a:cubicBezTo>
                  <a:cubicBezTo>
                    <a:pt x="1" y="3893"/>
                    <a:pt x="2" y="3894"/>
                    <a:pt x="3" y="3894"/>
                  </a:cubicBezTo>
                  <a:cubicBezTo>
                    <a:pt x="3" y="3895"/>
                    <a:pt x="4" y="3895"/>
                    <a:pt x="5" y="3895"/>
                  </a:cubicBezTo>
                  <a:lnTo>
                    <a:pt x="16683" y="3895"/>
                  </a:lnTo>
                  <a:lnTo>
                    <a:pt x="16684" y="3895"/>
                  </a:lnTo>
                  <a:cubicBezTo>
                    <a:pt x="16685" y="3895"/>
                    <a:pt x="16686" y="3895"/>
                    <a:pt x="16686" y="3894"/>
                  </a:cubicBezTo>
                  <a:cubicBezTo>
                    <a:pt x="16687" y="3894"/>
                    <a:pt x="16688" y="3893"/>
                    <a:pt x="16688" y="3892"/>
                  </a:cubicBezTo>
                  <a:cubicBezTo>
                    <a:pt x="16689" y="3892"/>
                    <a:pt x="16689" y="3891"/>
                    <a:pt x="16689" y="3890"/>
                  </a:cubicBezTo>
                  <a:lnTo>
                    <a:pt x="16689" y="5"/>
                  </a:lnTo>
                  <a:lnTo>
                    <a:pt x="16689" y="5"/>
                  </a:lnTo>
                  <a:lnTo>
                    <a:pt x="16689" y="5"/>
                  </a:lnTo>
                  <a:cubicBezTo>
                    <a:pt x="16689" y="4"/>
                    <a:pt x="16689" y="3"/>
                    <a:pt x="16688" y="3"/>
                  </a:cubicBezTo>
                  <a:cubicBezTo>
                    <a:pt x="16688" y="2"/>
                    <a:pt x="16687" y="1"/>
                    <a:pt x="16686" y="1"/>
                  </a:cubicBezTo>
                  <a:cubicBezTo>
                    <a:pt x="16686" y="0"/>
                    <a:pt x="16685" y="0"/>
                    <a:pt x="16684" y="0"/>
                  </a:cubicBezTo>
                  <a:lnTo>
                    <a:pt x="5" y="0"/>
                  </a:lnTo>
                </a:path>
              </a:pathLst>
            </a:custGeom>
            <a:noFill/>
            <a:ln w="0">
              <a:noFill/>
            </a:ln>
          </p:spPr>
          <p:style>
            <a:lnRef idx="0"/>
            <a:fillRef idx="0"/>
            <a:effectRef idx="0"/>
            <a:fontRef idx="minor"/>
          </p:style>
          <p:txBody>
            <a:bodyPr wrap="none" lIns="90000" rIns="90000" tIns="46800" bIns="46800">
              <a:spAutoFit/>
            </a:bodyPr>
            <a:p>
              <a:pPr algn="ct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br/>
              <a:r>
                <a:rPr b="1" lang="en-GB" sz="4400" spc="-1" strike="noStrike">
                  <a:solidFill>
                    <a:srgbClr val="9999ff"/>
                  </a:solidFill>
                  <a:latin typeface="Source Sans Pro"/>
                </a:rPr>
                <a:t>Welcome &amp; Information</a:t>
              </a:r>
              <a:endParaRPr b="0" lang="en-GB" sz="4400" spc="-1" strike="noStrike">
                <a:solidFill>
                  <a:srgbClr val="9999ff"/>
                </a:solidFill>
                <a:latin typeface="Source Sans Pro"/>
              </a:endParaRPr>
            </a:p>
          </p:txBody>
        </p:sp>
      </p:grpSp>
      <p:grpSp>
        <p:nvGrpSpPr>
          <p:cNvPr id="165" name=""/>
          <p:cNvGrpSpPr/>
          <p:nvPr/>
        </p:nvGrpSpPr>
        <p:grpSpPr>
          <a:xfrm>
            <a:off x="617400" y="6486120"/>
            <a:ext cx="11416320" cy="230040"/>
            <a:chOff x="617400" y="6486120"/>
            <a:chExt cx="11416320" cy="230040"/>
          </a:xfrm>
        </p:grpSpPr>
        <p:sp>
          <p:nvSpPr>
            <p:cNvPr id="166" name=""/>
            <p:cNvSpPr/>
            <p:nvPr/>
          </p:nvSpPr>
          <p:spPr>
            <a:xfrm>
              <a:off x="10491120" y="6486120"/>
              <a:ext cx="1542600" cy="224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grpSp>
          <p:nvGrpSpPr>
            <p:cNvPr id="167" name=""/>
            <p:cNvGrpSpPr/>
            <p:nvPr/>
          </p:nvGrpSpPr>
          <p:grpSpPr>
            <a:xfrm>
              <a:off x="617400" y="6486120"/>
              <a:ext cx="1497960" cy="230040"/>
              <a:chOff x="617400" y="6486120"/>
              <a:chExt cx="1497960" cy="230040"/>
            </a:xfrm>
          </p:grpSpPr>
          <p:sp>
            <p:nvSpPr>
              <p:cNvPr id="168" name=""/>
              <p:cNvSpPr/>
              <p:nvPr/>
            </p:nvSpPr>
            <p:spPr>
              <a:xfrm>
                <a:off x="617400" y="6486120"/>
                <a:ext cx="1497960" cy="230040"/>
              </a:xfrm>
              <a:custGeom>
                <a:avLst/>
                <a:gdLst/>
                <a:ahLst/>
                <a:rect l="0" t="0" r="r" b="b"/>
                <a:pathLst>
                  <a:path w="4163" h="641">
                    <a:moveTo>
                      <a:pt x="4" y="0"/>
                    </a:moveTo>
                    <a:lnTo>
                      <a:pt x="5" y="0"/>
                    </a:lnTo>
                    <a:cubicBezTo>
                      <a:pt x="4" y="0"/>
                      <a:pt x="3" y="0"/>
                      <a:pt x="2" y="1"/>
                    </a:cubicBezTo>
                    <a:lnTo>
                      <a:pt x="1" y="2"/>
                    </a:lnTo>
                    <a:cubicBezTo>
                      <a:pt x="0" y="3"/>
                      <a:pt x="0" y="4"/>
                      <a:pt x="0" y="5"/>
                    </a:cubicBezTo>
                    <a:lnTo>
                      <a:pt x="0" y="635"/>
                    </a:lnTo>
                    <a:lnTo>
                      <a:pt x="0" y="635"/>
                    </a:lnTo>
                    <a:cubicBezTo>
                      <a:pt x="0" y="636"/>
                      <a:pt x="0" y="637"/>
                      <a:pt x="1" y="638"/>
                    </a:cubicBezTo>
                    <a:lnTo>
                      <a:pt x="2" y="639"/>
                    </a:lnTo>
                    <a:cubicBezTo>
                      <a:pt x="3" y="640"/>
                      <a:pt x="4" y="640"/>
                      <a:pt x="5" y="640"/>
                    </a:cubicBezTo>
                    <a:lnTo>
                      <a:pt x="4157" y="640"/>
                    </a:lnTo>
                    <a:lnTo>
                      <a:pt x="4157" y="640"/>
                    </a:lnTo>
                    <a:cubicBezTo>
                      <a:pt x="4158" y="640"/>
                      <a:pt x="4159" y="640"/>
                      <a:pt x="4160" y="639"/>
                    </a:cubicBezTo>
                    <a:lnTo>
                      <a:pt x="4161" y="638"/>
                    </a:lnTo>
                    <a:cubicBezTo>
                      <a:pt x="4162" y="637"/>
                      <a:pt x="4162" y="636"/>
                      <a:pt x="4162" y="635"/>
                    </a:cubicBezTo>
                    <a:lnTo>
                      <a:pt x="4162" y="4"/>
                    </a:lnTo>
                    <a:lnTo>
                      <a:pt x="4162" y="5"/>
                    </a:lnTo>
                    <a:lnTo>
                      <a:pt x="4162" y="5"/>
                    </a:lnTo>
                    <a:cubicBezTo>
                      <a:pt x="4162" y="4"/>
                      <a:pt x="4162" y="3"/>
                      <a:pt x="4161" y="2"/>
                    </a:cubicBezTo>
                    <a:lnTo>
                      <a:pt x="4160" y="1"/>
                    </a:lnTo>
                    <a:cubicBezTo>
                      <a:pt x="4159" y="0"/>
                      <a:pt x="4158" y="0"/>
                      <a:pt x="4157" y="0"/>
                    </a:cubicBezTo>
                    <a:lnTo>
                      <a:pt x="4" y="0"/>
                    </a:lnTo>
                  </a:path>
                </a:pathLst>
              </a:custGeom>
              <a:noFill/>
              <a:ln w="0">
                <a:noFill/>
              </a:ln>
            </p:spPr>
            <p:style>
              <a:lnRef idx="0"/>
              <a:fillRef idx="0"/>
              <a:effectRef idx="0"/>
              <a:fontRef idx="minor"/>
            </p:style>
          </p:sp>
          <p:sp>
            <p:nvSpPr>
              <p:cNvPr id="169" name=""/>
              <p:cNvSpPr/>
              <p:nvPr/>
            </p:nvSpPr>
            <p:spPr>
              <a:xfrm>
                <a:off x="618840" y="6486120"/>
                <a:ext cx="244800" cy="224640"/>
              </a:xfrm>
              <a:custGeom>
                <a:avLst/>
                <a:gdLst/>
                <a:ahLst/>
                <a:rect l="0" t="0" r="r" b="b"/>
                <a:pathLst>
                  <a:path w="682" h="626">
                    <a:moveTo>
                      <a:pt x="4" y="0"/>
                    </a:moveTo>
                    <a:lnTo>
                      <a:pt x="4" y="0"/>
                    </a:lnTo>
                    <a:cubicBezTo>
                      <a:pt x="4" y="0"/>
                      <a:pt x="3" y="0"/>
                      <a:pt x="2" y="1"/>
                    </a:cubicBezTo>
                    <a:lnTo>
                      <a:pt x="1" y="2"/>
                    </a:lnTo>
                    <a:cubicBezTo>
                      <a:pt x="0" y="3"/>
                      <a:pt x="0" y="4"/>
                      <a:pt x="0" y="4"/>
                    </a:cubicBezTo>
                    <a:lnTo>
                      <a:pt x="0" y="620"/>
                    </a:lnTo>
                    <a:lnTo>
                      <a:pt x="0" y="621"/>
                    </a:lnTo>
                    <a:cubicBezTo>
                      <a:pt x="0" y="621"/>
                      <a:pt x="0" y="622"/>
                      <a:pt x="1" y="623"/>
                    </a:cubicBezTo>
                    <a:lnTo>
                      <a:pt x="2" y="624"/>
                    </a:lnTo>
                    <a:cubicBezTo>
                      <a:pt x="3" y="625"/>
                      <a:pt x="4" y="625"/>
                      <a:pt x="4" y="625"/>
                    </a:cubicBezTo>
                    <a:lnTo>
                      <a:pt x="676" y="625"/>
                    </a:lnTo>
                    <a:lnTo>
                      <a:pt x="677" y="625"/>
                    </a:lnTo>
                    <a:cubicBezTo>
                      <a:pt x="677" y="625"/>
                      <a:pt x="678" y="625"/>
                      <a:pt x="679" y="624"/>
                    </a:cubicBezTo>
                    <a:lnTo>
                      <a:pt x="680" y="623"/>
                    </a:lnTo>
                    <a:cubicBezTo>
                      <a:pt x="681" y="622"/>
                      <a:pt x="681" y="621"/>
                      <a:pt x="681" y="621"/>
                    </a:cubicBezTo>
                    <a:lnTo>
                      <a:pt x="681" y="4"/>
                    </a:lnTo>
                    <a:lnTo>
                      <a:pt x="681" y="4"/>
                    </a:lnTo>
                    <a:lnTo>
                      <a:pt x="681" y="4"/>
                    </a:lnTo>
                    <a:cubicBezTo>
                      <a:pt x="681" y="4"/>
                      <a:pt x="681" y="3"/>
                      <a:pt x="680" y="2"/>
                    </a:cubicBezTo>
                    <a:lnTo>
                      <a:pt x="679" y="1"/>
                    </a:lnTo>
                    <a:cubicBezTo>
                      <a:pt x="678" y="0"/>
                      <a:pt x="677" y="0"/>
                      <a:pt x="677" y="0"/>
                    </a:cubicBezTo>
                    <a:lnTo>
                      <a:pt x="4" y="0"/>
                    </a:lnTo>
                  </a:path>
                </a:pathLst>
              </a:custGeom>
              <a:noFill/>
              <a:ln w="0">
                <a:noFill/>
              </a:ln>
            </p:spPr>
            <p:style>
              <a:lnRef idx="0"/>
              <a:fillRef idx="0"/>
              <a:effectRef idx="0"/>
              <a:fontRef idx="minor"/>
            </p:style>
          </p:sp>
        </p:grpSp>
        <p:grpSp>
          <p:nvGrpSpPr>
            <p:cNvPr id="170" name=""/>
            <p:cNvGrpSpPr/>
            <p:nvPr/>
          </p:nvGrpSpPr>
          <p:grpSpPr>
            <a:xfrm>
              <a:off x="4999680" y="6486120"/>
              <a:ext cx="2323080" cy="230040"/>
              <a:chOff x="4999680" y="6486120"/>
              <a:chExt cx="2323080" cy="230040"/>
            </a:xfrm>
          </p:grpSpPr>
          <p:sp>
            <p:nvSpPr>
              <p:cNvPr id="171" name=""/>
              <p:cNvSpPr/>
              <p:nvPr/>
            </p:nvSpPr>
            <p:spPr>
              <a:xfrm>
                <a:off x="4999680" y="6486120"/>
                <a:ext cx="2323080" cy="230040"/>
              </a:xfrm>
              <a:custGeom>
                <a:avLst/>
                <a:gdLst/>
                <a:ahLst/>
                <a:rect l="0" t="0" r="r" b="b"/>
                <a:pathLst>
                  <a:path w="6455" h="641">
                    <a:moveTo>
                      <a:pt x="4" y="0"/>
                    </a:moveTo>
                    <a:lnTo>
                      <a:pt x="5" y="0"/>
                    </a:lnTo>
                    <a:cubicBezTo>
                      <a:pt x="4" y="0"/>
                      <a:pt x="3" y="0"/>
                      <a:pt x="2" y="1"/>
                    </a:cubicBezTo>
                    <a:lnTo>
                      <a:pt x="1" y="2"/>
                    </a:lnTo>
                    <a:cubicBezTo>
                      <a:pt x="0" y="3"/>
                      <a:pt x="0" y="4"/>
                      <a:pt x="0" y="5"/>
                    </a:cubicBezTo>
                    <a:lnTo>
                      <a:pt x="0" y="635"/>
                    </a:lnTo>
                    <a:lnTo>
                      <a:pt x="0" y="635"/>
                    </a:lnTo>
                    <a:cubicBezTo>
                      <a:pt x="0" y="636"/>
                      <a:pt x="0" y="637"/>
                      <a:pt x="1" y="638"/>
                    </a:cubicBezTo>
                    <a:lnTo>
                      <a:pt x="2" y="639"/>
                    </a:lnTo>
                    <a:cubicBezTo>
                      <a:pt x="3" y="640"/>
                      <a:pt x="4" y="640"/>
                      <a:pt x="5" y="640"/>
                    </a:cubicBezTo>
                    <a:lnTo>
                      <a:pt x="6449" y="640"/>
                    </a:lnTo>
                    <a:lnTo>
                      <a:pt x="6449" y="640"/>
                    </a:lnTo>
                    <a:cubicBezTo>
                      <a:pt x="6450" y="640"/>
                      <a:pt x="6451" y="640"/>
                      <a:pt x="6452" y="639"/>
                    </a:cubicBezTo>
                    <a:lnTo>
                      <a:pt x="6453" y="638"/>
                    </a:lnTo>
                    <a:cubicBezTo>
                      <a:pt x="6454" y="637"/>
                      <a:pt x="6454" y="636"/>
                      <a:pt x="6454" y="635"/>
                    </a:cubicBezTo>
                    <a:lnTo>
                      <a:pt x="6454" y="4"/>
                    </a:lnTo>
                    <a:lnTo>
                      <a:pt x="6454" y="5"/>
                    </a:lnTo>
                    <a:lnTo>
                      <a:pt x="6454" y="5"/>
                    </a:lnTo>
                    <a:cubicBezTo>
                      <a:pt x="6454" y="4"/>
                      <a:pt x="6454" y="3"/>
                      <a:pt x="6453" y="2"/>
                    </a:cubicBezTo>
                    <a:lnTo>
                      <a:pt x="6452" y="1"/>
                    </a:lnTo>
                    <a:cubicBezTo>
                      <a:pt x="6451" y="0"/>
                      <a:pt x="6450" y="0"/>
                      <a:pt x="6449" y="0"/>
                    </a:cubicBezTo>
                    <a:lnTo>
                      <a:pt x="4" y="0"/>
                    </a:lnTo>
                  </a:path>
                </a:pathLst>
              </a:custGeom>
              <a:noFill/>
              <a:ln w="0">
                <a:noFill/>
              </a:ln>
            </p:spPr>
            <p:style>
              <a:lnRef idx="0"/>
              <a:fillRef idx="0"/>
              <a:effectRef idx="0"/>
              <a:fontRef idx="minor"/>
            </p:style>
          </p:sp>
          <p:sp>
            <p:nvSpPr>
              <p:cNvPr id="172" name=""/>
              <p:cNvSpPr/>
              <p:nvPr/>
            </p:nvSpPr>
            <p:spPr>
              <a:xfrm>
                <a:off x="6041520" y="6486120"/>
                <a:ext cx="244080" cy="224640"/>
              </a:xfrm>
              <a:custGeom>
                <a:avLst/>
                <a:gdLst/>
                <a:ahLst/>
                <a:rect l="0" t="0" r="r" b="b"/>
                <a:pathLst>
                  <a:path w="680" h="626">
                    <a:moveTo>
                      <a:pt x="4" y="0"/>
                    </a:moveTo>
                    <a:lnTo>
                      <a:pt x="4" y="0"/>
                    </a:lnTo>
                    <a:cubicBezTo>
                      <a:pt x="4" y="0"/>
                      <a:pt x="3" y="0"/>
                      <a:pt x="2" y="1"/>
                    </a:cubicBezTo>
                    <a:lnTo>
                      <a:pt x="1" y="2"/>
                    </a:lnTo>
                    <a:cubicBezTo>
                      <a:pt x="0" y="3"/>
                      <a:pt x="0" y="4"/>
                      <a:pt x="0" y="4"/>
                    </a:cubicBezTo>
                    <a:lnTo>
                      <a:pt x="0" y="620"/>
                    </a:lnTo>
                    <a:lnTo>
                      <a:pt x="0" y="621"/>
                    </a:lnTo>
                    <a:cubicBezTo>
                      <a:pt x="0" y="621"/>
                      <a:pt x="0" y="622"/>
                      <a:pt x="1" y="623"/>
                    </a:cubicBezTo>
                    <a:lnTo>
                      <a:pt x="2" y="624"/>
                    </a:lnTo>
                    <a:cubicBezTo>
                      <a:pt x="3" y="625"/>
                      <a:pt x="4" y="625"/>
                      <a:pt x="4" y="625"/>
                    </a:cubicBezTo>
                    <a:lnTo>
                      <a:pt x="674" y="625"/>
                    </a:lnTo>
                    <a:lnTo>
                      <a:pt x="675" y="625"/>
                    </a:lnTo>
                    <a:cubicBezTo>
                      <a:pt x="675" y="625"/>
                      <a:pt x="676" y="625"/>
                      <a:pt x="677" y="624"/>
                    </a:cubicBezTo>
                    <a:lnTo>
                      <a:pt x="678" y="623"/>
                    </a:lnTo>
                    <a:cubicBezTo>
                      <a:pt x="679" y="622"/>
                      <a:pt x="679" y="621"/>
                      <a:pt x="679" y="621"/>
                    </a:cubicBezTo>
                    <a:lnTo>
                      <a:pt x="679" y="4"/>
                    </a:lnTo>
                    <a:lnTo>
                      <a:pt x="679" y="4"/>
                    </a:lnTo>
                    <a:lnTo>
                      <a:pt x="679" y="4"/>
                    </a:lnTo>
                    <a:cubicBezTo>
                      <a:pt x="679" y="4"/>
                      <a:pt x="679" y="3"/>
                      <a:pt x="678" y="2"/>
                    </a:cubicBezTo>
                    <a:lnTo>
                      <a:pt x="677" y="1"/>
                    </a:lnTo>
                    <a:cubicBezTo>
                      <a:pt x="676" y="0"/>
                      <a:pt x="675" y="0"/>
                      <a:pt x="675" y="0"/>
                    </a:cubicBezTo>
                    <a:lnTo>
                      <a:pt x="4" y="0"/>
                    </a:lnTo>
                  </a:path>
                </a:pathLst>
              </a:custGeom>
              <a:noFill/>
              <a:ln w="0">
                <a:noFill/>
              </a:ln>
            </p:spPr>
            <p:style>
              <a:lnRef idx="0"/>
              <a:fillRef idx="0"/>
              <a:effectRef idx="0"/>
              <a:fontRef idx="minor"/>
            </p:style>
          </p:sp>
        </p:grpSp>
      </p:grpSp>
      <p:sp>
        <p:nvSpPr>
          <p:cNvPr id="173" name=""/>
          <p:cNvSpPr/>
          <p:nvPr/>
        </p:nvSpPr>
        <p:spPr>
          <a:xfrm>
            <a:off x="3063960" y="4906440"/>
            <a:ext cx="6399360" cy="463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174" name=""/>
          <p:cNvSpPr/>
          <p:nvPr/>
        </p:nvSpPr>
        <p:spPr>
          <a:xfrm>
            <a:off x="4136760" y="5041440"/>
            <a:ext cx="4070160" cy="12434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GB" sz="3600" spc="-1" strike="noStrike">
                <a:solidFill>
                  <a:srgbClr val="000000"/>
                </a:solidFill>
                <a:latin typeface="Source Sans Pro"/>
              </a:rPr>
              <a:t>Keith Mitchell</a:t>
            </a:r>
            <a:endParaRPr b="0" lang="en-GB" sz="3600" spc="-1" strike="noStrike">
              <a:solidFill>
                <a:srgbClr val="000000"/>
              </a:solidFill>
              <a:latin typeface="Source Sans Pro"/>
            </a:endParaRPr>
          </a:p>
          <a:p>
            <a:pPr algn="ct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GB" sz="3600" spc="-1" strike="noStrike">
                <a:solidFill>
                  <a:srgbClr val="000000"/>
                </a:solidFill>
                <a:latin typeface="Source Sans Pro"/>
              </a:rPr>
              <a:t>DNS-OARC</a:t>
            </a:r>
            <a:endParaRPr b="0" lang="en-GB" sz="3600" spc="-1" strike="noStrike">
              <a:solidFill>
                <a:srgbClr val="000000"/>
              </a:solidFill>
              <a:latin typeface="Source Sans Pro"/>
            </a:endParaRPr>
          </a:p>
        </p:txBody>
      </p:sp>
      <p:pic>
        <p:nvPicPr>
          <p:cNvPr id="175" name="" descr=""/>
          <p:cNvPicPr/>
          <p:nvPr/>
        </p:nvPicPr>
        <p:blipFill>
          <a:blip r:embed="rId1"/>
          <a:stretch/>
        </p:blipFill>
        <p:spPr>
          <a:xfrm>
            <a:off x="4800600" y="333000"/>
            <a:ext cx="2743200" cy="37580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
          <p:cNvSpPr txBox="1"/>
          <p:nvPr/>
        </p:nvSpPr>
        <p:spPr>
          <a:xfrm>
            <a:off x="617040" y="276480"/>
            <a:ext cx="11109600" cy="1160280"/>
          </a:xfrm>
          <a:prstGeom prst="rect">
            <a:avLst/>
          </a:prstGeom>
          <a:noFill/>
          <a:ln w="0">
            <a:noFill/>
          </a:ln>
        </p:spPr>
        <p:txBody>
          <a:bodyPr lIns="0" rIns="0" tIns="0" bIns="0" anchor="ctr">
            <a:noAutofit/>
          </a:bodyPr>
          <a:p>
            <a:pPr algn="ctr"/>
            <a:r>
              <a:rPr b="1" lang="en-GB" sz="4460" spc="-1" strike="noStrike">
                <a:latin typeface="Source Sans Pro"/>
              </a:rPr>
              <a:t>The return of Lightning Talks !</a:t>
            </a:r>
            <a:endParaRPr b="1" lang="en-GB" sz="4460" spc="-1" strike="noStrike">
              <a:latin typeface="Source Sans Pro"/>
            </a:endParaRPr>
          </a:p>
        </p:txBody>
      </p:sp>
      <p:sp>
        <p:nvSpPr>
          <p:cNvPr id="196" name=""/>
          <p:cNvSpPr txBox="1"/>
          <p:nvPr/>
        </p:nvSpPr>
        <p:spPr>
          <a:xfrm>
            <a:off x="617040" y="1625400"/>
            <a:ext cx="11109600" cy="4030560"/>
          </a:xfrm>
          <a:prstGeom prst="rect">
            <a:avLst/>
          </a:prstGeom>
          <a:noFill/>
          <a:ln w="0">
            <a:noFill/>
          </a:ln>
        </p:spPr>
        <p:txBody>
          <a:bodyPr lIns="0" rIns="0" tIns="0" bIns="0">
            <a:normAutofit/>
          </a:bodyPr>
          <a:p>
            <a:pPr marL="432000" indent="-324000">
              <a:spcAft>
                <a:spcPts val="1431"/>
              </a:spcAft>
              <a:buClr>
                <a:srgbClr val="000000"/>
              </a:buClr>
              <a:buSzPct val="45000"/>
              <a:buFont typeface="Wingdings" charset="2"/>
              <a:buChar char=""/>
            </a:pPr>
            <a:r>
              <a:rPr b="0" lang="en-GB" sz="3250" spc="-1" strike="noStrike">
                <a:latin typeface="Source Sans Pro"/>
              </a:rPr>
              <a:t>We have 25 minute slot for these at end of Sunday</a:t>
            </a:r>
            <a:endParaRPr b="0" lang="en-GB" sz="3250" spc="-1" strike="noStrike">
              <a:latin typeface="Source Sans Pro"/>
            </a:endParaRPr>
          </a:p>
          <a:p>
            <a:pPr marL="432000" indent="-324000">
              <a:spcAft>
                <a:spcPts val="1431"/>
              </a:spcAft>
              <a:buClr>
                <a:srgbClr val="000000"/>
              </a:buClr>
              <a:buSzPct val="45000"/>
              <a:buFont typeface="Wingdings" charset="2"/>
              <a:buChar char=""/>
            </a:pPr>
            <a:r>
              <a:rPr b="0" lang="en-GB" sz="3250" spc="-1" strike="noStrike">
                <a:latin typeface="Source Sans Pro"/>
              </a:rPr>
              <a:t>5-10 mins per talk, in-person speakers only</a:t>
            </a:r>
            <a:endParaRPr b="0" lang="en-GB" sz="3250" spc="-1" strike="noStrike">
              <a:latin typeface="Source Sans Pro"/>
            </a:endParaRPr>
          </a:p>
          <a:p>
            <a:pPr marL="432000" indent="-324000">
              <a:spcAft>
                <a:spcPts val="1431"/>
              </a:spcAft>
              <a:buClr>
                <a:srgbClr val="000000"/>
              </a:buClr>
              <a:buSzPct val="45000"/>
              <a:buFont typeface="Wingdings" charset="2"/>
              <a:buChar char=""/>
            </a:pPr>
            <a:r>
              <a:rPr b="0" lang="en-GB" sz="3250" spc="-1" strike="noStrike">
                <a:latin typeface="Source Sans Pro"/>
              </a:rPr>
              <a:t>Please submit via: </a:t>
            </a:r>
            <a:r>
              <a:rPr b="0" lang="en-GB" sz="3250" spc="-1" strike="noStrike">
                <a:latin typeface="Source Sans Pro"/>
              </a:rPr>
              <a:t>	</a:t>
            </a:r>
            <a:r>
              <a:rPr b="0" lang="en-GB" sz="3250" spc="-1" strike="noStrike">
                <a:latin typeface="Source Sans Pro"/>
              </a:rPr>
              <a:t>   </a:t>
            </a:r>
            <a:r>
              <a:rPr b="0" i="1" lang="en-GB" sz="3250" spc="-1" strike="noStrike">
                <a:latin typeface="Source Sans Pro"/>
              </a:rPr>
              <a:t>https://indico.dns-oarc.net/event/44/abstracts/</a:t>
            </a:r>
            <a:br/>
            <a:r>
              <a:rPr b="0" lang="en-GB" sz="3250" spc="-1" strike="noStrike">
                <a:latin typeface="Source Sans Pro"/>
              </a:rPr>
              <a:t>by 12:30 CEST Sun 23</a:t>
            </a:r>
            <a:r>
              <a:rPr b="0" lang="en-GB" sz="3250" spc="-1" strike="noStrike" baseline="14000000">
                <a:latin typeface="Source Sans Pro"/>
              </a:rPr>
              <a:t>rd</a:t>
            </a:r>
            <a:endParaRPr b="0" lang="en-GB" sz="3250" spc="-1" strike="noStrike">
              <a:latin typeface="Source Sans Pro"/>
            </a:endParaRPr>
          </a:p>
          <a:p>
            <a:pPr marL="432000" indent="-324000">
              <a:spcAft>
                <a:spcPts val="1431"/>
              </a:spcAft>
              <a:buClr>
                <a:srgbClr val="000000"/>
              </a:buClr>
              <a:buSzPct val="45000"/>
              <a:buFont typeface="Wingdings" charset="2"/>
              <a:buChar char=""/>
            </a:pPr>
            <a:r>
              <a:rPr b="0" lang="en-GB" sz="3250" spc="-1" strike="noStrike">
                <a:latin typeface="Source Sans Pro"/>
              </a:rPr>
              <a:t>PC will select and notify speakers</a:t>
            </a:r>
            <a:endParaRPr b="0" lang="en-GB" sz="3250" spc="-1" strike="noStrike">
              <a:latin typeface="Source Sans Pro"/>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
          <p:cNvSpPr txBox="1"/>
          <p:nvPr/>
        </p:nvSpPr>
        <p:spPr>
          <a:xfrm>
            <a:off x="617040" y="276480"/>
            <a:ext cx="11109600" cy="1160280"/>
          </a:xfrm>
          <a:prstGeom prst="rect">
            <a:avLst/>
          </a:prstGeom>
          <a:noFill/>
          <a:ln w="0">
            <a:noFill/>
          </a:ln>
        </p:spPr>
        <p:txBody>
          <a:bodyPr lIns="0" rIns="0" tIns="0" bIns="0" anchor="ctr">
            <a:noAutofit/>
          </a:bodyPr>
          <a:p>
            <a:pPr algn="ctr"/>
            <a:r>
              <a:rPr b="1" lang="en-GB" sz="4460" spc="-1" strike="noStrike">
                <a:latin typeface="Source Sans Pro"/>
              </a:rPr>
              <a:t>OARC Team @ OARC39</a:t>
            </a:r>
            <a:endParaRPr b="1" lang="en-GB" sz="4460" spc="-1" strike="noStrike">
              <a:latin typeface="Source Sans Pro"/>
            </a:endParaRPr>
          </a:p>
        </p:txBody>
      </p:sp>
      <p:sp>
        <p:nvSpPr>
          <p:cNvPr id="198" name=""/>
          <p:cNvSpPr txBox="1"/>
          <p:nvPr/>
        </p:nvSpPr>
        <p:spPr>
          <a:xfrm>
            <a:off x="617040" y="1625400"/>
            <a:ext cx="11109600" cy="4030560"/>
          </a:xfrm>
          <a:prstGeom prst="rect">
            <a:avLst/>
          </a:prstGeom>
          <a:noFill/>
          <a:ln w="0">
            <a:noFill/>
          </a:ln>
        </p:spPr>
        <p:txBody>
          <a:bodyPr lIns="0" rIns="0" tIns="0" bIns="0">
            <a:normAutofit fontScale="82000"/>
          </a:bodyPr>
          <a:p>
            <a:pPr marL="432000" indent="-324000">
              <a:spcAft>
                <a:spcPts val="1431"/>
              </a:spcAft>
              <a:buClr>
                <a:srgbClr val="000000"/>
              </a:buClr>
              <a:buSzPct val="45000"/>
              <a:buFont typeface="Wingdings" charset="2"/>
              <a:buChar char=""/>
            </a:pPr>
            <a:r>
              <a:rPr b="0" lang="en-GB" sz="3250" spc="-1" strike="noStrike">
                <a:latin typeface="Source Sans Pro"/>
              </a:rPr>
              <a:t>In Belgrade: </a:t>
            </a:r>
            <a:endParaRPr b="0" lang="en-GB" sz="3250" spc="-1" strike="noStrike">
              <a:latin typeface="Source Sans Pro"/>
            </a:endParaRPr>
          </a:p>
          <a:p>
            <a:pPr lvl="1" marL="864000" indent="-324000">
              <a:spcAft>
                <a:spcPts val="1145"/>
              </a:spcAft>
              <a:buClr>
                <a:srgbClr val="000000"/>
              </a:buClr>
              <a:buSzPct val="45000"/>
              <a:buFont typeface="Wingdings" charset="2"/>
              <a:buChar char=""/>
            </a:pPr>
            <a:r>
              <a:rPr b="0" lang="en-GB" sz="2840" spc="-1" strike="noStrike">
                <a:latin typeface="Source Sans Pro"/>
                <a:ea typeface="Arial"/>
              </a:rPr>
              <a:t>Staff:</a:t>
            </a:r>
            <a:r>
              <a:rPr b="0" lang="en-GB" sz="2840" spc="-1" strike="noStrike">
                <a:latin typeface="Source Sans Pro"/>
                <a:ea typeface="Arial"/>
              </a:rPr>
              <a:t>	</a:t>
            </a:r>
            <a:r>
              <a:rPr b="0" lang="en-GB" sz="2840" spc="-1" strike="noStrike">
                <a:latin typeface="Source Sans Pro"/>
                <a:ea typeface="Arial"/>
              </a:rPr>
              <a:t>	</a:t>
            </a:r>
            <a:r>
              <a:rPr b="0" lang="en-GB" sz="2840" spc="-1" strike="noStrike">
                <a:latin typeface="Source Sans Pro"/>
                <a:ea typeface="Arial"/>
              </a:rPr>
              <a:t>Denesh, Jerry, </a:t>
            </a:r>
            <a:r>
              <a:rPr b="0" lang="en-GB" sz="2840" spc="-1" strike="noStrike">
                <a:latin typeface="Source Sans Pro"/>
              </a:rPr>
              <a:t>Keith, Mike, &amp; Boaris</a:t>
            </a:r>
            <a:endParaRPr b="0" lang="en-GB" sz="2840" spc="-1" strike="noStrike">
              <a:latin typeface="Source Sans Pro"/>
            </a:endParaRPr>
          </a:p>
          <a:p>
            <a:pPr lvl="1" marL="864000" indent="-324000">
              <a:spcAft>
                <a:spcPts val="1145"/>
              </a:spcAft>
              <a:buClr>
                <a:srgbClr val="000000"/>
              </a:buClr>
              <a:buSzPct val="45000"/>
              <a:buFont typeface="Wingdings" charset="2"/>
              <a:buChar char=""/>
            </a:pPr>
            <a:r>
              <a:rPr b="0" lang="en-GB" sz="2840" spc="-1" strike="noStrike">
                <a:latin typeface="Source Sans Pro"/>
              </a:rPr>
              <a:t>PC: </a:t>
            </a:r>
            <a:r>
              <a:rPr b="0" lang="en-GB" sz="2840" spc="-1" strike="noStrike">
                <a:latin typeface="Source Sans Pro"/>
              </a:rPr>
              <a:t>	</a:t>
            </a:r>
            <a:r>
              <a:rPr b="0" lang="en-GB" sz="2840" spc="-1" strike="noStrike">
                <a:latin typeface="Source Sans Pro"/>
              </a:rPr>
              <a:t>	</a:t>
            </a:r>
            <a:r>
              <a:rPr b="0" lang="en-GB" sz="2840" spc="-1" strike="noStrike">
                <a:latin typeface="Source Sans Pro"/>
              </a:rPr>
              <a:t>John, Manu, Nils, Willem</a:t>
            </a:r>
            <a:endParaRPr b="0" lang="en-GB" sz="2840" spc="-1" strike="noStrike">
              <a:latin typeface="Source Sans Pro"/>
            </a:endParaRPr>
          </a:p>
          <a:p>
            <a:pPr lvl="1" marL="864000" indent="-324000">
              <a:spcAft>
                <a:spcPts val="1145"/>
              </a:spcAft>
              <a:buClr>
                <a:srgbClr val="000000"/>
              </a:buClr>
              <a:buSzPct val="45000"/>
              <a:buFont typeface="Wingdings" charset="2"/>
              <a:buChar char=""/>
            </a:pPr>
            <a:r>
              <a:rPr b="0" lang="en-GB" sz="2840" spc="-1" strike="noStrike">
                <a:latin typeface="Source Sans Pro"/>
              </a:rPr>
              <a:t>Board: </a:t>
            </a:r>
            <a:r>
              <a:rPr b="0" lang="en-GB" sz="2840" spc="-1" strike="noStrike">
                <a:latin typeface="Source Sans Pro"/>
              </a:rPr>
              <a:t>	</a:t>
            </a:r>
            <a:r>
              <a:rPr b="0" lang="en-GB" sz="2840" spc="-1" strike="noStrike">
                <a:latin typeface="Source Sans Pro"/>
              </a:rPr>
              <a:t>Benno, Joao, Ray</a:t>
            </a:r>
            <a:endParaRPr b="0" lang="en-GB" sz="2840" spc="-1" strike="noStrike">
              <a:latin typeface="Source Sans Pro"/>
            </a:endParaRPr>
          </a:p>
          <a:p>
            <a:pPr marL="432000" indent="-324000">
              <a:spcAft>
                <a:spcPts val="1431"/>
              </a:spcAft>
              <a:buClr>
                <a:srgbClr val="000000"/>
              </a:buClr>
              <a:buSzPct val="45000"/>
              <a:buFont typeface="Wingdings" charset="2"/>
              <a:buChar char=""/>
            </a:pPr>
            <a:r>
              <a:rPr b="0" lang="en-GB" sz="3250" spc="-1" strike="noStrike">
                <a:latin typeface="Source Sans Pro"/>
              </a:rPr>
              <a:t>Online:</a:t>
            </a:r>
            <a:endParaRPr b="0" lang="en-GB" sz="3250" spc="-1" strike="noStrike">
              <a:latin typeface="Source Sans Pro"/>
            </a:endParaRPr>
          </a:p>
          <a:p>
            <a:pPr lvl="1" marL="864000" indent="-324000">
              <a:spcAft>
                <a:spcPts val="1145"/>
              </a:spcAft>
              <a:buClr>
                <a:srgbClr val="000000"/>
              </a:buClr>
              <a:buSzPct val="45000"/>
              <a:buFont typeface="Wingdings" charset="2"/>
              <a:buChar char=""/>
            </a:pPr>
            <a:r>
              <a:rPr b="0" lang="en-GB" sz="2840" spc="-1" strike="noStrike">
                <a:latin typeface="Source Sans Pro"/>
              </a:rPr>
              <a:t>Staff: </a:t>
            </a:r>
            <a:r>
              <a:rPr b="0" lang="en-GB" sz="2840" spc="-1" strike="noStrike">
                <a:latin typeface="Source Sans Pro"/>
              </a:rPr>
              <a:t>	</a:t>
            </a:r>
            <a:r>
              <a:rPr b="0" lang="en-GB" sz="2840" spc="-1" strike="noStrike">
                <a:latin typeface="Source Sans Pro"/>
              </a:rPr>
              <a:t>	</a:t>
            </a:r>
            <a:r>
              <a:rPr b="0" lang="en-GB" sz="2840" spc="-1" strike="noStrike">
                <a:latin typeface="Source Sans Pro"/>
              </a:rPr>
              <a:t>@matt, @rbcapetro, @stevos</a:t>
            </a:r>
            <a:endParaRPr b="0" lang="en-GB" sz="2840" spc="-1" strike="noStrike">
              <a:latin typeface="Source Sans Pro"/>
            </a:endParaRPr>
          </a:p>
          <a:p>
            <a:pPr lvl="1" marL="864000" indent="-324000">
              <a:spcAft>
                <a:spcPts val="1145"/>
              </a:spcAft>
              <a:buClr>
                <a:srgbClr val="000000"/>
              </a:buClr>
              <a:buSzPct val="45000"/>
              <a:buFont typeface="Wingdings" charset="2"/>
              <a:buChar char=""/>
            </a:pPr>
            <a:r>
              <a:rPr b="0" lang="en-GB" sz="2840" spc="-1" strike="noStrike">
                <a:latin typeface="Source Sans Pro"/>
              </a:rPr>
              <a:t>PC:  </a:t>
            </a:r>
            <a:r>
              <a:rPr b="0" lang="en-GB" sz="2840" spc="-1" strike="noStrike">
                <a:latin typeface="Source Sans Pro"/>
              </a:rPr>
              <a:t>	</a:t>
            </a:r>
            <a:r>
              <a:rPr b="0" lang="en-GB" sz="2840" spc="-1" strike="noStrike">
                <a:latin typeface="Source Sans Pro"/>
              </a:rPr>
              <a:t>	</a:t>
            </a:r>
            <a:r>
              <a:rPr b="0" lang="en-GB" sz="2840" spc="-1" strike="noStrike">
                <a:latin typeface="Source Sans Pro"/>
              </a:rPr>
              <a:t>@hazelesque, @pallaviaras</a:t>
            </a:r>
            <a:endParaRPr b="0" lang="en-GB" sz="2840" spc="-1" strike="noStrike">
              <a:latin typeface="Source Sans Pro"/>
            </a:endParaRPr>
          </a:p>
          <a:p>
            <a:pPr lvl="1" marL="864000" indent="-324000">
              <a:spcAft>
                <a:spcPts val="1145"/>
              </a:spcAft>
              <a:buClr>
                <a:srgbClr val="000000"/>
              </a:buClr>
              <a:buSzPct val="45000"/>
              <a:buFont typeface="Wingdings" charset="2"/>
              <a:buChar char=""/>
            </a:pPr>
            <a:r>
              <a:rPr b="0" lang="en-GB" sz="2840" spc="-1" strike="noStrike">
                <a:latin typeface="Source Sans Pro"/>
              </a:rPr>
              <a:t>Board:</a:t>
            </a:r>
            <a:r>
              <a:rPr b="0" lang="en-GB" sz="2840" spc="-1" strike="noStrike">
                <a:latin typeface="Source Sans Pro"/>
              </a:rPr>
              <a:t>	</a:t>
            </a:r>
            <a:r>
              <a:rPr b="0" lang="en-GB" sz="2840" spc="-1" strike="noStrike">
                <a:latin typeface="Source Sans Pro"/>
              </a:rPr>
              <a:t> @jabley, @pebersman, @shuque</a:t>
            </a:r>
            <a:endParaRPr b="0" lang="en-GB" sz="2840" spc="-1" strike="noStrike">
              <a:latin typeface="Source Sans Pro"/>
            </a:endParaRPr>
          </a:p>
        </p:txBody>
      </p:sp>
      <p:pic>
        <p:nvPicPr>
          <p:cNvPr id="199" name="" descr=""/>
          <p:cNvPicPr/>
          <p:nvPr/>
        </p:nvPicPr>
        <p:blipFill>
          <a:blip r:embed="rId1"/>
          <a:stretch/>
        </p:blipFill>
        <p:spPr>
          <a:xfrm>
            <a:off x="7563240" y="1215000"/>
            <a:ext cx="4265280" cy="32004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
          <p:cNvSpPr txBox="1"/>
          <p:nvPr/>
        </p:nvSpPr>
        <p:spPr>
          <a:xfrm>
            <a:off x="617040" y="276480"/>
            <a:ext cx="11109600" cy="1160280"/>
          </a:xfrm>
          <a:prstGeom prst="rect">
            <a:avLst/>
          </a:prstGeom>
          <a:noFill/>
          <a:ln w="0">
            <a:noFill/>
          </a:ln>
        </p:spPr>
        <p:txBody>
          <a:bodyPr lIns="0" rIns="0" tIns="0" bIns="0" anchor="ctr">
            <a:noAutofit/>
          </a:bodyPr>
          <a:p>
            <a:pPr algn="ctr"/>
            <a:r>
              <a:rPr b="1" lang="en-GB" sz="4460" spc="-1" strike="noStrike">
                <a:latin typeface="Source Sans Pro"/>
              </a:rPr>
              <a:t>Online Social Event</a:t>
            </a:r>
            <a:endParaRPr b="1" lang="en-GB" sz="4460" spc="-1" strike="noStrike">
              <a:latin typeface="Source Sans Pro"/>
            </a:endParaRPr>
          </a:p>
        </p:txBody>
      </p:sp>
      <p:sp>
        <p:nvSpPr>
          <p:cNvPr id="201" name=""/>
          <p:cNvSpPr txBox="1"/>
          <p:nvPr/>
        </p:nvSpPr>
        <p:spPr>
          <a:xfrm>
            <a:off x="617040" y="1373400"/>
            <a:ext cx="11109600" cy="4030560"/>
          </a:xfrm>
          <a:prstGeom prst="rect">
            <a:avLst/>
          </a:prstGeom>
          <a:noFill/>
          <a:ln w="0">
            <a:noFill/>
          </a:ln>
        </p:spPr>
        <p:txBody>
          <a:bodyPr lIns="0" rIns="0" tIns="0" bIns="0">
            <a:noAutofit/>
          </a:bodyPr>
          <a:p>
            <a:pPr marL="432000" indent="-324000">
              <a:spcAft>
                <a:spcPts val="1431"/>
              </a:spcAft>
              <a:buClr>
                <a:srgbClr val="000000"/>
              </a:buClr>
              <a:buSzPct val="45000"/>
              <a:buFont typeface="Wingdings" charset="2"/>
              <a:buChar char=""/>
            </a:pPr>
            <a:r>
              <a:rPr b="0" lang="en-GB" sz="2800" spc="-1" strike="noStrike">
                <a:latin typeface="Source Sans Pro"/>
                <a:ea typeface="Arial"/>
              </a:rPr>
              <a:t>We are using </a:t>
            </a:r>
            <a:r>
              <a:rPr b="1" lang="en-GB" sz="2800" spc="-1" strike="noStrike">
                <a:latin typeface="Source Sans Pro"/>
                <a:ea typeface="Arial"/>
              </a:rPr>
              <a:t>Spatial.Chat</a:t>
            </a:r>
            <a:r>
              <a:rPr b="0" lang="en-GB" sz="2800" spc="-1" strike="noStrike">
                <a:latin typeface="Source Sans Pro"/>
                <a:ea typeface="Arial"/>
              </a:rPr>
              <a:t> for a post-workshop social for remote attendees</a:t>
            </a:r>
            <a:endParaRPr b="0" lang="en-GB" sz="2800" spc="-1" strike="noStrike">
              <a:latin typeface="Source Sans Pro"/>
            </a:endParaRPr>
          </a:p>
          <a:p>
            <a:pPr marL="432000" indent="-324000">
              <a:spcAft>
                <a:spcPts val="1431"/>
              </a:spcAft>
              <a:buClr>
                <a:srgbClr val="000000"/>
              </a:buClr>
              <a:buSzPct val="45000"/>
              <a:buFont typeface="Wingdings" charset="2"/>
              <a:buChar char=""/>
            </a:pPr>
            <a:r>
              <a:rPr b="0" lang="en-GB" sz="2800" spc="-1" strike="noStrike">
                <a:latin typeface="Source Sans Pro"/>
                <a:ea typeface="Arial"/>
              </a:rPr>
              <a:t>Hang out after today’s proceedings</a:t>
            </a:r>
            <a:endParaRPr b="0" lang="en-GB" sz="2800" spc="-1" strike="noStrike">
              <a:latin typeface="Source Sans Pro"/>
            </a:endParaRPr>
          </a:p>
          <a:p>
            <a:pPr lvl="1" marL="864000" indent="-324000">
              <a:spcAft>
                <a:spcPts val="1145"/>
              </a:spcAft>
              <a:buClr>
                <a:srgbClr val="000000"/>
              </a:buClr>
              <a:buSzPct val="45000"/>
              <a:buFont typeface="Wingdings" charset="2"/>
              <a:buChar char=""/>
            </a:pPr>
            <a:r>
              <a:rPr b="0" lang="en-GB" sz="2800" spc="-1" strike="noStrike">
                <a:latin typeface="Source Sans Pro"/>
                <a:ea typeface="Arial"/>
              </a:rPr>
              <a:t>17:10 to 19:00 CEST</a:t>
            </a:r>
            <a:endParaRPr b="0" lang="en-GB" sz="2800" spc="-1" strike="noStrike">
              <a:latin typeface="Source Sans Pro"/>
            </a:endParaRPr>
          </a:p>
          <a:p>
            <a:pPr lvl="1" marL="864000" indent="-324000">
              <a:spcAft>
                <a:spcPts val="1145"/>
              </a:spcAft>
              <a:buClr>
                <a:srgbClr val="000000"/>
              </a:buClr>
              <a:buSzPct val="45000"/>
              <a:buFont typeface="Wingdings" charset="2"/>
              <a:buChar char=""/>
            </a:pPr>
            <a:r>
              <a:rPr b="0" lang="en-GB" sz="2800" spc="-1" strike="noStrike">
                <a:latin typeface="Source Sans Pro"/>
                <a:ea typeface="Arial"/>
              </a:rPr>
              <a:t>15:10 to 17:00 UTC</a:t>
            </a:r>
            <a:endParaRPr b="0" lang="en-GB" sz="2800" spc="-1" strike="noStrike">
              <a:latin typeface="Source Sans Pro"/>
            </a:endParaRPr>
          </a:p>
          <a:p>
            <a:pPr marL="432000" indent="-324000">
              <a:spcAft>
                <a:spcPts val="1431"/>
              </a:spcAft>
              <a:buClr>
                <a:srgbClr val="000000"/>
              </a:buClr>
              <a:buSzPct val="45000"/>
              <a:buFont typeface="Wingdings" charset="2"/>
              <a:buChar char=""/>
            </a:pPr>
            <a:r>
              <a:rPr b="0" lang="en-GB" sz="2800" spc="-1" strike="noStrike">
                <a:latin typeface="Source Sans Pro"/>
              </a:rPr>
              <a:t>https://spatial.chat/s/oarc39 – access link via e-mail</a:t>
            </a:r>
            <a:endParaRPr b="0" lang="en-GB" sz="2800" spc="-1" strike="noStrike">
              <a:latin typeface="Source Sans Pro"/>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
          <p:cNvSpPr txBox="1"/>
          <p:nvPr/>
        </p:nvSpPr>
        <p:spPr>
          <a:xfrm>
            <a:off x="617040" y="276480"/>
            <a:ext cx="11109600" cy="1160280"/>
          </a:xfrm>
          <a:prstGeom prst="rect">
            <a:avLst/>
          </a:prstGeom>
          <a:noFill/>
          <a:ln w="0">
            <a:noFill/>
          </a:ln>
        </p:spPr>
        <p:txBody>
          <a:bodyPr lIns="0" rIns="0" tIns="0" bIns="0" anchor="ctr">
            <a:noAutofit/>
          </a:bodyPr>
          <a:p>
            <a:pPr algn="ctr"/>
            <a:r>
              <a:rPr b="1" lang="en-GB" sz="4460" spc="-1" strike="noStrike">
                <a:latin typeface="Source Sans Pro"/>
              </a:rPr>
              <a:t>In-person Social Event</a:t>
            </a:r>
            <a:endParaRPr b="1" lang="en-GB" sz="4460" spc="-1" strike="noStrike">
              <a:latin typeface="Source Sans Pro"/>
            </a:endParaRPr>
          </a:p>
        </p:txBody>
      </p:sp>
      <p:sp>
        <p:nvSpPr>
          <p:cNvPr id="203" name=""/>
          <p:cNvSpPr txBox="1"/>
          <p:nvPr/>
        </p:nvSpPr>
        <p:spPr>
          <a:xfrm>
            <a:off x="617040" y="1265400"/>
            <a:ext cx="11109600" cy="4030560"/>
          </a:xfrm>
          <a:prstGeom prst="rect">
            <a:avLst/>
          </a:prstGeom>
          <a:noFill/>
          <a:ln w="0">
            <a:noFill/>
          </a:ln>
        </p:spPr>
        <p:txBody>
          <a:bodyPr lIns="0" rIns="0" tIns="0" bIns="0">
            <a:noAutofit/>
          </a:bodyPr>
          <a:p>
            <a:pPr marL="432000" indent="-324000">
              <a:spcAft>
                <a:spcPts val="1431"/>
              </a:spcAft>
              <a:buClr>
                <a:srgbClr val="000000"/>
              </a:buClr>
              <a:buSzPct val="45000"/>
              <a:buFont typeface="Wingdings" charset="2"/>
              <a:buChar char=""/>
            </a:pPr>
            <a:r>
              <a:rPr b="1" lang="en-GB" sz="2600" spc="-1" strike="noStrike">
                <a:latin typeface="Source Sans Pro"/>
                <a:ea typeface="Droid Sans Fallback"/>
              </a:rPr>
              <a:t>In-person</a:t>
            </a:r>
            <a:r>
              <a:rPr b="0" lang="en-GB" sz="2600" spc="-1" strike="noStrike">
                <a:latin typeface="Source Sans Pro"/>
                <a:ea typeface="Droid Sans Fallback"/>
              </a:rPr>
              <a:t> social will be held at Red Queen restaurant:</a:t>
            </a:r>
            <a:endParaRPr b="0" lang="en-GB" sz="2600" spc="-1" strike="noStrike">
              <a:latin typeface="Source Sans Pro"/>
            </a:endParaRPr>
          </a:p>
          <a:p>
            <a:pPr lvl="1" marL="864000" indent="-324000">
              <a:spcAft>
                <a:spcPts val="1145"/>
              </a:spcAft>
              <a:buClr>
                <a:srgbClr val="000000"/>
              </a:buClr>
              <a:buSzPct val="45000"/>
              <a:buFont typeface="Wingdings" charset="2"/>
              <a:buChar char=""/>
            </a:pPr>
            <a:r>
              <a:rPr b="0" lang="en-GB" sz="2400" spc="-1" strike="noStrike">
                <a:latin typeface="Source Sans Pro"/>
                <a:ea typeface="Droid Sans Fallback"/>
              </a:rPr>
              <a:t>https://rqbelgrade.rs/</a:t>
            </a:r>
            <a:endParaRPr b="0" lang="en-GB" sz="2400" spc="-1" strike="noStrike">
              <a:latin typeface="Source Sans Pro"/>
            </a:endParaRPr>
          </a:p>
          <a:p>
            <a:pPr lvl="1" marL="864000" indent="-324000">
              <a:spcAft>
                <a:spcPts val="1145"/>
              </a:spcAft>
              <a:buClr>
                <a:srgbClr val="000000"/>
              </a:buClr>
              <a:buSzPct val="45000"/>
              <a:buFont typeface="Wingdings" charset="2"/>
              <a:buChar char=""/>
            </a:pPr>
            <a:r>
              <a:rPr b="0" lang="en-GB" sz="2400" spc="-1" strike="noStrike">
                <a:latin typeface="Source Sans Pro"/>
                <a:ea typeface="Droid Sans Fallback"/>
              </a:rPr>
              <a:t>Belgrade Waterfront, BW Residences, AF1, 11000, Belgrade</a:t>
            </a:r>
            <a:endParaRPr b="0" lang="en-GB" sz="2400" spc="-1" strike="noStrike">
              <a:latin typeface="Source Sans Pro"/>
            </a:endParaRPr>
          </a:p>
          <a:p>
            <a:pPr lvl="1" marL="864000" indent="-324000">
              <a:spcAft>
                <a:spcPts val="1145"/>
              </a:spcAft>
              <a:buClr>
                <a:srgbClr val="000000"/>
              </a:buClr>
              <a:buSzPct val="45000"/>
              <a:buFont typeface="Wingdings" charset="2"/>
              <a:buChar char=""/>
            </a:pPr>
            <a:r>
              <a:rPr b="0" lang="en-GB" sz="2400" spc="-1" strike="noStrike">
                <a:latin typeface="Source Sans Pro"/>
                <a:ea typeface="Droid Sans Fallback"/>
              </a:rPr>
              <a:t>about 4km from hotel</a:t>
            </a:r>
            <a:endParaRPr b="0" lang="en-GB" sz="2400" spc="-1" strike="noStrike">
              <a:latin typeface="Source Sans Pro"/>
            </a:endParaRPr>
          </a:p>
          <a:p>
            <a:pPr lvl="1" marL="864000" indent="-324000">
              <a:spcAft>
                <a:spcPts val="1145"/>
              </a:spcAft>
              <a:buClr>
                <a:srgbClr val="000000"/>
              </a:buClr>
              <a:buSzPct val="45000"/>
              <a:buFont typeface="Wingdings" charset="2"/>
              <a:buChar char=""/>
            </a:pPr>
            <a:r>
              <a:rPr b="0" lang="en-GB" sz="2400" spc="-1" strike="noStrike">
                <a:latin typeface="Source Sans Pro"/>
                <a:ea typeface="Droid Sans Fallback"/>
              </a:rPr>
              <a:t>+381 66 247096</a:t>
            </a:r>
            <a:endParaRPr b="0" lang="en-GB" sz="2400" spc="-1" strike="noStrike">
              <a:latin typeface="Source Sans Pro"/>
            </a:endParaRPr>
          </a:p>
          <a:p>
            <a:pPr marL="432000" indent="-324000">
              <a:spcAft>
                <a:spcPts val="1431"/>
              </a:spcAft>
              <a:buClr>
                <a:srgbClr val="000000"/>
              </a:buClr>
              <a:buSzPct val="45000"/>
              <a:buFont typeface="Wingdings" charset="2"/>
              <a:buChar char=""/>
            </a:pPr>
            <a:r>
              <a:rPr b="0" lang="en-GB" sz="2600" spc="-1" strike="noStrike">
                <a:latin typeface="Source Sans Pro"/>
                <a:ea typeface="Droid Sans Fallback"/>
              </a:rPr>
              <a:t>Badges required</a:t>
            </a:r>
            <a:endParaRPr b="0" lang="en-GB" sz="2600" spc="-1" strike="noStrike">
              <a:latin typeface="Source Sans Pro"/>
            </a:endParaRPr>
          </a:p>
          <a:p>
            <a:pPr lvl="1" marL="864000" indent="-324000">
              <a:spcAft>
                <a:spcPts val="1145"/>
              </a:spcAft>
              <a:buClr>
                <a:srgbClr val="000000"/>
              </a:buClr>
              <a:buSzPct val="45000"/>
              <a:buFont typeface="Wingdings" charset="2"/>
              <a:buChar char=""/>
            </a:pPr>
            <a:r>
              <a:rPr b="0" lang="en-GB" sz="2400" spc="-1" strike="noStrike">
                <a:latin typeface="Source Sans Pro"/>
                <a:ea typeface="Droid Sans Fallback"/>
              </a:rPr>
              <a:t>please collect laynards at registration desk for +1s</a:t>
            </a:r>
            <a:endParaRPr b="0" lang="en-GB" sz="2400" spc="-1" strike="noStrike">
              <a:latin typeface="Source Sans Pro"/>
            </a:endParaRPr>
          </a:p>
          <a:p>
            <a:pPr marL="432000" indent="-324000">
              <a:spcAft>
                <a:spcPts val="1431"/>
              </a:spcAft>
              <a:buClr>
                <a:srgbClr val="000000"/>
              </a:buClr>
              <a:buSzPct val="45000"/>
              <a:buFont typeface="Wingdings" charset="2"/>
              <a:buChar char=""/>
            </a:pPr>
            <a:r>
              <a:rPr b="0" lang="en-GB" sz="2400" spc="-1" strike="noStrike">
                <a:latin typeface="Source Sans Pro"/>
                <a:ea typeface="Droid Sans Fallback"/>
              </a:rPr>
              <a:t>19:00 to 22:00 local/CEST</a:t>
            </a:r>
            <a:endParaRPr b="0" lang="en-GB" sz="2400" spc="-1" strike="noStrike">
              <a:latin typeface="Source Sans Pro"/>
            </a:endParaRPr>
          </a:p>
          <a:p>
            <a:pPr marL="432000" indent="-324000">
              <a:spcAft>
                <a:spcPts val="1431"/>
              </a:spcAft>
              <a:buClr>
                <a:srgbClr val="000000"/>
              </a:buClr>
              <a:buSzPct val="45000"/>
              <a:buFont typeface="Wingdings" charset="2"/>
              <a:buChar char=""/>
            </a:pPr>
            <a:r>
              <a:rPr b="0" lang="en-GB" sz="2400" spc="-1" strike="noStrike">
                <a:latin typeface="Source Sans Pro"/>
                <a:ea typeface="Droid Sans Fallback"/>
              </a:rPr>
              <a:t>Bus from front of hotel: 18:20 boarding for </a:t>
            </a:r>
            <a:r>
              <a:rPr b="1" lang="en-GB" sz="2400" spc="-1" strike="noStrike">
                <a:latin typeface="Source Sans Pro"/>
                <a:ea typeface="Droid Sans Fallback"/>
              </a:rPr>
              <a:t>18:30 departure</a:t>
            </a:r>
            <a:endParaRPr b="0" lang="en-GB" sz="2400" spc="-1" strike="noStrike">
              <a:latin typeface="Source Sans Pro"/>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04" name=""/>
          <p:cNvGrpSpPr/>
          <p:nvPr/>
        </p:nvGrpSpPr>
        <p:grpSpPr>
          <a:xfrm>
            <a:off x="121680" y="3657600"/>
            <a:ext cx="12101400" cy="1401840"/>
            <a:chOff x="121680" y="3657600"/>
            <a:chExt cx="12101400" cy="1401840"/>
          </a:xfrm>
        </p:grpSpPr>
        <p:sp>
          <p:nvSpPr>
            <p:cNvPr id="205" name=""/>
            <p:cNvSpPr/>
            <p:nvPr/>
          </p:nvSpPr>
          <p:spPr>
            <a:xfrm>
              <a:off x="121680" y="3657600"/>
              <a:ext cx="12101400" cy="324360"/>
            </a:xfrm>
            <a:custGeom>
              <a:avLst/>
              <a:gdLst/>
              <a:ahLst/>
              <a:rect l="0" t="0" r="r" b="b"/>
              <a:pathLst>
                <a:path w="33617" h="903">
                  <a:moveTo>
                    <a:pt x="1" y="0"/>
                  </a:moveTo>
                  <a:lnTo>
                    <a:pt x="1" y="0"/>
                  </a:lnTo>
                  <a:lnTo>
                    <a:pt x="1" y="0"/>
                  </a:lnTo>
                  <a:cubicBezTo>
                    <a:pt x="0" y="0"/>
                    <a:pt x="0" y="0"/>
                    <a:pt x="0" y="1"/>
                  </a:cubicBezTo>
                  <a:lnTo>
                    <a:pt x="0" y="1"/>
                  </a:lnTo>
                  <a:lnTo>
                    <a:pt x="0" y="900"/>
                  </a:lnTo>
                  <a:lnTo>
                    <a:pt x="0" y="901"/>
                  </a:lnTo>
                  <a:lnTo>
                    <a:pt x="0" y="901"/>
                  </a:lnTo>
                  <a:cubicBezTo>
                    <a:pt x="0" y="902"/>
                    <a:pt x="0" y="902"/>
                    <a:pt x="1" y="902"/>
                  </a:cubicBezTo>
                  <a:lnTo>
                    <a:pt x="1" y="902"/>
                  </a:lnTo>
                  <a:lnTo>
                    <a:pt x="33614" y="902"/>
                  </a:lnTo>
                  <a:lnTo>
                    <a:pt x="33615" y="902"/>
                  </a:lnTo>
                  <a:lnTo>
                    <a:pt x="33615" y="902"/>
                  </a:lnTo>
                  <a:cubicBezTo>
                    <a:pt x="33616" y="902"/>
                    <a:pt x="33616" y="902"/>
                    <a:pt x="33616" y="901"/>
                  </a:cubicBezTo>
                  <a:lnTo>
                    <a:pt x="33616" y="901"/>
                  </a:lnTo>
                  <a:lnTo>
                    <a:pt x="33616" y="1"/>
                  </a:lnTo>
                  <a:lnTo>
                    <a:pt x="33616" y="1"/>
                  </a:lnTo>
                  <a:lnTo>
                    <a:pt x="33616" y="1"/>
                  </a:lnTo>
                  <a:lnTo>
                    <a:pt x="33616" y="1"/>
                  </a:lnTo>
                  <a:cubicBezTo>
                    <a:pt x="33616" y="0"/>
                    <a:pt x="33616" y="0"/>
                    <a:pt x="33615" y="0"/>
                  </a:cubicBezTo>
                  <a:lnTo>
                    <a:pt x="33615" y="0"/>
                  </a:lnTo>
                  <a:lnTo>
                    <a:pt x="1" y="0"/>
                  </a:lnTo>
                </a:path>
              </a:pathLst>
            </a:custGeom>
            <a:noFill/>
            <a:ln w="0">
              <a:noFill/>
            </a:ln>
          </p:spPr>
          <p:style>
            <a:lnRef idx="0"/>
            <a:fillRef idx="0"/>
            <a:effectRef idx="0"/>
            <a:fontRef idx="minor"/>
          </p:style>
        </p:sp>
        <p:sp>
          <p:nvSpPr>
            <p:cNvPr id="206" name=""/>
            <p:cNvSpPr/>
            <p:nvPr/>
          </p:nvSpPr>
          <p:spPr>
            <a:xfrm>
              <a:off x="4467240" y="3657600"/>
              <a:ext cx="3474720" cy="1401840"/>
            </a:xfrm>
            <a:custGeom>
              <a:avLst/>
              <a:gdLst/>
              <a:ahLst/>
              <a:rect l="0" t="0" r="r" b="b"/>
              <a:pathLst>
                <a:path w="9654" h="3896">
                  <a:moveTo>
                    <a:pt x="5" y="0"/>
                  </a:moveTo>
                  <a:lnTo>
                    <a:pt x="5" y="0"/>
                  </a:lnTo>
                  <a:cubicBezTo>
                    <a:pt x="4" y="0"/>
                    <a:pt x="3" y="0"/>
                    <a:pt x="3" y="1"/>
                  </a:cubicBezTo>
                  <a:cubicBezTo>
                    <a:pt x="2" y="1"/>
                    <a:pt x="1" y="2"/>
                    <a:pt x="1" y="3"/>
                  </a:cubicBezTo>
                  <a:cubicBezTo>
                    <a:pt x="0" y="3"/>
                    <a:pt x="0" y="4"/>
                    <a:pt x="0" y="5"/>
                  </a:cubicBezTo>
                  <a:lnTo>
                    <a:pt x="0" y="3889"/>
                  </a:lnTo>
                  <a:lnTo>
                    <a:pt x="0" y="3890"/>
                  </a:lnTo>
                  <a:cubicBezTo>
                    <a:pt x="0" y="3891"/>
                    <a:pt x="0" y="3892"/>
                    <a:pt x="1" y="3892"/>
                  </a:cubicBezTo>
                  <a:cubicBezTo>
                    <a:pt x="1" y="3893"/>
                    <a:pt x="2" y="3894"/>
                    <a:pt x="3" y="3894"/>
                  </a:cubicBezTo>
                  <a:cubicBezTo>
                    <a:pt x="3" y="3895"/>
                    <a:pt x="4" y="3895"/>
                    <a:pt x="5" y="3895"/>
                  </a:cubicBezTo>
                  <a:lnTo>
                    <a:pt x="9647" y="3895"/>
                  </a:lnTo>
                  <a:lnTo>
                    <a:pt x="9648" y="3895"/>
                  </a:lnTo>
                  <a:cubicBezTo>
                    <a:pt x="9649" y="3895"/>
                    <a:pt x="9650" y="3895"/>
                    <a:pt x="9650" y="3894"/>
                  </a:cubicBezTo>
                  <a:cubicBezTo>
                    <a:pt x="9651" y="3894"/>
                    <a:pt x="9652" y="3893"/>
                    <a:pt x="9652" y="3892"/>
                  </a:cubicBezTo>
                  <a:cubicBezTo>
                    <a:pt x="9653" y="3892"/>
                    <a:pt x="9653" y="3891"/>
                    <a:pt x="9653" y="3890"/>
                  </a:cubicBezTo>
                  <a:lnTo>
                    <a:pt x="9653" y="5"/>
                  </a:lnTo>
                  <a:lnTo>
                    <a:pt x="9653" y="5"/>
                  </a:lnTo>
                  <a:lnTo>
                    <a:pt x="9653" y="5"/>
                  </a:lnTo>
                  <a:cubicBezTo>
                    <a:pt x="9653" y="4"/>
                    <a:pt x="9653" y="3"/>
                    <a:pt x="9652" y="3"/>
                  </a:cubicBezTo>
                  <a:cubicBezTo>
                    <a:pt x="9652" y="2"/>
                    <a:pt x="9651" y="1"/>
                    <a:pt x="9650" y="1"/>
                  </a:cubicBezTo>
                  <a:cubicBezTo>
                    <a:pt x="9650" y="0"/>
                    <a:pt x="9649" y="0"/>
                    <a:pt x="9648" y="0"/>
                  </a:cubicBezTo>
                  <a:lnTo>
                    <a:pt x="5" y="0"/>
                  </a:lnTo>
                </a:path>
              </a:pathLst>
            </a:custGeom>
            <a:noFill/>
            <a:ln w="0">
              <a:noFill/>
            </a:ln>
          </p:spPr>
          <p:style>
            <a:lnRef idx="0"/>
            <a:fillRef idx="0"/>
            <a:effectRef idx="0"/>
            <a:fontRef idx="minor"/>
          </p:style>
          <p:txBody>
            <a:bodyPr wrap="none" lIns="90000" rIns="90000" tIns="46800" bIns="46800">
              <a:spAutoFit/>
            </a:bodyPr>
            <a:p>
              <a:pPr algn="ct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br/>
              <a:r>
                <a:rPr b="1" lang="en-GB" sz="4400" spc="-1" strike="noStrike">
                  <a:solidFill>
                    <a:srgbClr val="9999ff"/>
                  </a:solidFill>
                  <a:latin typeface="Source Sans Pro"/>
                </a:rPr>
                <a:t>OARC Update</a:t>
              </a:r>
              <a:endParaRPr b="0" lang="en-GB" sz="4400" spc="-1" strike="noStrike">
                <a:solidFill>
                  <a:srgbClr val="9999ff"/>
                </a:solidFill>
                <a:latin typeface="Source Sans Pro"/>
              </a:endParaRPr>
            </a:p>
          </p:txBody>
        </p:sp>
      </p:grpSp>
      <p:grpSp>
        <p:nvGrpSpPr>
          <p:cNvPr id="207" name=""/>
          <p:cNvGrpSpPr/>
          <p:nvPr/>
        </p:nvGrpSpPr>
        <p:grpSpPr>
          <a:xfrm>
            <a:off x="617400" y="6486120"/>
            <a:ext cx="11416320" cy="230040"/>
            <a:chOff x="617400" y="6486120"/>
            <a:chExt cx="11416320" cy="230040"/>
          </a:xfrm>
        </p:grpSpPr>
        <p:sp>
          <p:nvSpPr>
            <p:cNvPr id="208" name=""/>
            <p:cNvSpPr/>
            <p:nvPr/>
          </p:nvSpPr>
          <p:spPr>
            <a:xfrm>
              <a:off x="10491120" y="6486120"/>
              <a:ext cx="1542600" cy="224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grpSp>
          <p:nvGrpSpPr>
            <p:cNvPr id="209" name=""/>
            <p:cNvGrpSpPr/>
            <p:nvPr/>
          </p:nvGrpSpPr>
          <p:grpSpPr>
            <a:xfrm>
              <a:off x="617400" y="6486120"/>
              <a:ext cx="1497960" cy="230040"/>
              <a:chOff x="617400" y="6486120"/>
              <a:chExt cx="1497960" cy="230040"/>
            </a:xfrm>
          </p:grpSpPr>
          <p:sp>
            <p:nvSpPr>
              <p:cNvPr id="210" name=""/>
              <p:cNvSpPr/>
              <p:nvPr/>
            </p:nvSpPr>
            <p:spPr>
              <a:xfrm>
                <a:off x="617400" y="6486120"/>
                <a:ext cx="1497960" cy="230040"/>
              </a:xfrm>
              <a:custGeom>
                <a:avLst/>
                <a:gdLst/>
                <a:ahLst/>
                <a:rect l="0" t="0" r="r" b="b"/>
                <a:pathLst>
                  <a:path w="4163" h="641">
                    <a:moveTo>
                      <a:pt x="4" y="0"/>
                    </a:moveTo>
                    <a:lnTo>
                      <a:pt x="5" y="0"/>
                    </a:lnTo>
                    <a:cubicBezTo>
                      <a:pt x="4" y="0"/>
                      <a:pt x="3" y="0"/>
                      <a:pt x="2" y="1"/>
                    </a:cubicBezTo>
                    <a:lnTo>
                      <a:pt x="1" y="2"/>
                    </a:lnTo>
                    <a:cubicBezTo>
                      <a:pt x="0" y="3"/>
                      <a:pt x="0" y="4"/>
                      <a:pt x="0" y="5"/>
                    </a:cubicBezTo>
                    <a:lnTo>
                      <a:pt x="0" y="635"/>
                    </a:lnTo>
                    <a:lnTo>
                      <a:pt x="0" y="635"/>
                    </a:lnTo>
                    <a:cubicBezTo>
                      <a:pt x="0" y="636"/>
                      <a:pt x="0" y="637"/>
                      <a:pt x="1" y="638"/>
                    </a:cubicBezTo>
                    <a:lnTo>
                      <a:pt x="2" y="639"/>
                    </a:lnTo>
                    <a:cubicBezTo>
                      <a:pt x="3" y="640"/>
                      <a:pt x="4" y="640"/>
                      <a:pt x="5" y="640"/>
                    </a:cubicBezTo>
                    <a:lnTo>
                      <a:pt x="4157" y="640"/>
                    </a:lnTo>
                    <a:lnTo>
                      <a:pt x="4157" y="640"/>
                    </a:lnTo>
                    <a:cubicBezTo>
                      <a:pt x="4158" y="640"/>
                      <a:pt x="4159" y="640"/>
                      <a:pt x="4160" y="639"/>
                    </a:cubicBezTo>
                    <a:lnTo>
                      <a:pt x="4161" y="638"/>
                    </a:lnTo>
                    <a:cubicBezTo>
                      <a:pt x="4162" y="637"/>
                      <a:pt x="4162" y="636"/>
                      <a:pt x="4162" y="635"/>
                    </a:cubicBezTo>
                    <a:lnTo>
                      <a:pt x="4162" y="4"/>
                    </a:lnTo>
                    <a:lnTo>
                      <a:pt x="4162" y="5"/>
                    </a:lnTo>
                    <a:lnTo>
                      <a:pt x="4162" y="5"/>
                    </a:lnTo>
                    <a:cubicBezTo>
                      <a:pt x="4162" y="4"/>
                      <a:pt x="4162" y="3"/>
                      <a:pt x="4161" y="2"/>
                    </a:cubicBezTo>
                    <a:lnTo>
                      <a:pt x="4160" y="1"/>
                    </a:lnTo>
                    <a:cubicBezTo>
                      <a:pt x="4159" y="0"/>
                      <a:pt x="4158" y="0"/>
                      <a:pt x="4157" y="0"/>
                    </a:cubicBezTo>
                    <a:lnTo>
                      <a:pt x="4" y="0"/>
                    </a:lnTo>
                  </a:path>
                </a:pathLst>
              </a:custGeom>
              <a:noFill/>
              <a:ln w="0">
                <a:noFill/>
              </a:ln>
            </p:spPr>
            <p:style>
              <a:lnRef idx="0"/>
              <a:fillRef idx="0"/>
              <a:effectRef idx="0"/>
              <a:fontRef idx="minor"/>
            </p:style>
          </p:sp>
          <p:sp>
            <p:nvSpPr>
              <p:cNvPr id="211" name=""/>
              <p:cNvSpPr/>
              <p:nvPr/>
            </p:nvSpPr>
            <p:spPr>
              <a:xfrm>
                <a:off x="618840" y="6486120"/>
                <a:ext cx="244800" cy="224640"/>
              </a:xfrm>
              <a:custGeom>
                <a:avLst/>
                <a:gdLst/>
                <a:ahLst/>
                <a:rect l="0" t="0" r="r" b="b"/>
                <a:pathLst>
                  <a:path w="682" h="626">
                    <a:moveTo>
                      <a:pt x="4" y="0"/>
                    </a:moveTo>
                    <a:lnTo>
                      <a:pt x="4" y="0"/>
                    </a:lnTo>
                    <a:cubicBezTo>
                      <a:pt x="4" y="0"/>
                      <a:pt x="3" y="0"/>
                      <a:pt x="2" y="1"/>
                    </a:cubicBezTo>
                    <a:lnTo>
                      <a:pt x="1" y="2"/>
                    </a:lnTo>
                    <a:cubicBezTo>
                      <a:pt x="0" y="3"/>
                      <a:pt x="0" y="4"/>
                      <a:pt x="0" y="4"/>
                    </a:cubicBezTo>
                    <a:lnTo>
                      <a:pt x="0" y="620"/>
                    </a:lnTo>
                    <a:lnTo>
                      <a:pt x="0" y="621"/>
                    </a:lnTo>
                    <a:cubicBezTo>
                      <a:pt x="0" y="621"/>
                      <a:pt x="0" y="622"/>
                      <a:pt x="1" y="623"/>
                    </a:cubicBezTo>
                    <a:lnTo>
                      <a:pt x="2" y="624"/>
                    </a:lnTo>
                    <a:cubicBezTo>
                      <a:pt x="3" y="625"/>
                      <a:pt x="4" y="625"/>
                      <a:pt x="4" y="625"/>
                    </a:cubicBezTo>
                    <a:lnTo>
                      <a:pt x="676" y="625"/>
                    </a:lnTo>
                    <a:lnTo>
                      <a:pt x="677" y="625"/>
                    </a:lnTo>
                    <a:cubicBezTo>
                      <a:pt x="677" y="625"/>
                      <a:pt x="678" y="625"/>
                      <a:pt x="679" y="624"/>
                    </a:cubicBezTo>
                    <a:lnTo>
                      <a:pt x="680" y="623"/>
                    </a:lnTo>
                    <a:cubicBezTo>
                      <a:pt x="681" y="622"/>
                      <a:pt x="681" y="621"/>
                      <a:pt x="681" y="621"/>
                    </a:cubicBezTo>
                    <a:lnTo>
                      <a:pt x="681" y="4"/>
                    </a:lnTo>
                    <a:lnTo>
                      <a:pt x="681" y="4"/>
                    </a:lnTo>
                    <a:lnTo>
                      <a:pt x="681" y="4"/>
                    </a:lnTo>
                    <a:cubicBezTo>
                      <a:pt x="681" y="4"/>
                      <a:pt x="681" y="3"/>
                      <a:pt x="680" y="2"/>
                    </a:cubicBezTo>
                    <a:lnTo>
                      <a:pt x="679" y="1"/>
                    </a:lnTo>
                    <a:cubicBezTo>
                      <a:pt x="678" y="0"/>
                      <a:pt x="677" y="0"/>
                      <a:pt x="677" y="0"/>
                    </a:cubicBezTo>
                    <a:lnTo>
                      <a:pt x="4" y="0"/>
                    </a:lnTo>
                  </a:path>
                </a:pathLst>
              </a:custGeom>
              <a:noFill/>
              <a:ln w="0">
                <a:noFill/>
              </a:ln>
            </p:spPr>
            <p:style>
              <a:lnRef idx="0"/>
              <a:fillRef idx="0"/>
              <a:effectRef idx="0"/>
              <a:fontRef idx="minor"/>
            </p:style>
          </p:sp>
        </p:grpSp>
        <p:grpSp>
          <p:nvGrpSpPr>
            <p:cNvPr id="212" name=""/>
            <p:cNvGrpSpPr/>
            <p:nvPr/>
          </p:nvGrpSpPr>
          <p:grpSpPr>
            <a:xfrm>
              <a:off x="4999680" y="6486120"/>
              <a:ext cx="2323080" cy="230040"/>
              <a:chOff x="4999680" y="6486120"/>
              <a:chExt cx="2323080" cy="230040"/>
            </a:xfrm>
          </p:grpSpPr>
          <p:sp>
            <p:nvSpPr>
              <p:cNvPr id="213" name=""/>
              <p:cNvSpPr/>
              <p:nvPr/>
            </p:nvSpPr>
            <p:spPr>
              <a:xfrm>
                <a:off x="4999680" y="6486120"/>
                <a:ext cx="2323080" cy="230040"/>
              </a:xfrm>
              <a:custGeom>
                <a:avLst/>
                <a:gdLst/>
                <a:ahLst/>
                <a:rect l="0" t="0" r="r" b="b"/>
                <a:pathLst>
                  <a:path w="6455" h="641">
                    <a:moveTo>
                      <a:pt x="4" y="0"/>
                    </a:moveTo>
                    <a:lnTo>
                      <a:pt x="5" y="0"/>
                    </a:lnTo>
                    <a:cubicBezTo>
                      <a:pt x="4" y="0"/>
                      <a:pt x="3" y="0"/>
                      <a:pt x="2" y="1"/>
                    </a:cubicBezTo>
                    <a:lnTo>
                      <a:pt x="1" y="2"/>
                    </a:lnTo>
                    <a:cubicBezTo>
                      <a:pt x="0" y="3"/>
                      <a:pt x="0" y="4"/>
                      <a:pt x="0" y="5"/>
                    </a:cubicBezTo>
                    <a:lnTo>
                      <a:pt x="0" y="635"/>
                    </a:lnTo>
                    <a:lnTo>
                      <a:pt x="0" y="635"/>
                    </a:lnTo>
                    <a:cubicBezTo>
                      <a:pt x="0" y="636"/>
                      <a:pt x="0" y="637"/>
                      <a:pt x="1" y="638"/>
                    </a:cubicBezTo>
                    <a:lnTo>
                      <a:pt x="2" y="639"/>
                    </a:lnTo>
                    <a:cubicBezTo>
                      <a:pt x="3" y="640"/>
                      <a:pt x="4" y="640"/>
                      <a:pt x="5" y="640"/>
                    </a:cubicBezTo>
                    <a:lnTo>
                      <a:pt x="6449" y="640"/>
                    </a:lnTo>
                    <a:lnTo>
                      <a:pt x="6449" y="640"/>
                    </a:lnTo>
                    <a:cubicBezTo>
                      <a:pt x="6450" y="640"/>
                      <a:pt x="6451" y="640"/>
                      <a:pt x="6452" y="639"/>
                    </a:cubicBezTo>
                    <a:lnTo>
                      <a:pt x="6453" y="638"/>
                    </a:lnTo>
                    <a:cubicBezTo>
                      <a:pt x="6454" y="637"/>
                      <a:pt x="6454" y="636"/>
                      <a:pt x="6454" y="635"/>
                    </a:cubicBezTo>
                    <a:lnTo>
                      <a:pt x="6454" y="4"/>
                    </a:lnTo>
                    <a:lnTo>
                      <a:pt x="6454" y="5"/>
                    </a:lnTo>
                    <a:lnTo>
                      <a:pt x="6454" y="5"/>
                    </a:lnTo>
                    <a:cubicBezTo>
                      <a:pt x="6454" y="4"/>
                      <a:pt x="6454" y="3"/>
                      <a:pt x="6453" y="2"/>
                    </a:cubicBezTo>
                    <a:lnTo>
                      <a:pt x="6452" y="1"/>
                    </a:lnTo>
                    <a:cubicBezTo>
                      <a:pt x="6451" y="0"/>
                      <a:pt x="6450" y="0"/>
                      <a:pt x="6449" y="0"/>
                    </a:cubicBezTo>
                    <a:lnTo>
                      <a:pt x="4" y="0"/>
                    </a:lnTo>
                  </a:path>
                </a:pathLst>
              </a:custGeom>
              <a:noFill/>
              <a:ln w="0">
                <a:noFill/>
              </a:ln>
            </p:spPr>
            <p:style>
              <a:lnRef idx="0"/>
              <a:fillRef idx="0"/>
              <a:effectRef idx="0"/>
              <a:fontRef idx="minor"/>
            </p:style>
          </p:sp>
          <p:sp>
            <p:nvSpPr>
              <p:cNvPr id="214" name=""/>
              <p:cNvSpPr/>
              <p:nvPr/>
            </p:nvSpPr>
            <p:spPr>
              <a:xfrm>
                <a:off x="6041520" y="6486120"/>
                <a:ext cx="244080" cy="224640"/>
              </a:xfrm>
              <a:custGeom>
                <a:avLst/>
                <a:gdLst/>
                <a:ahLst/>
                <a:rect l="0" t="0" r="r" b="b"/>
                <a:pathLst>
                  <a:path w="680" h="626">
                    <a:moveTo>
                      <a:pt x="4" y="0"/>
                    </a:moveTo>
                    <a:lnTo>
                      <a:pt x="4" y="0"/>
                    </a:lnTo>
                    <a:cubicBezTo>
                      <a:pt x="4" y="0"/>
                      <a:pt x="3" y="0"/>
                      <a:pt x="2" y="1"/>
                    </a:cubicBezTo>
                    <a:lnTo>
                      <a:pt x="1" y="2"/>
                    </a:lnTo>
                    <a:cubicBezTo>
                      <a:pt x="0" y="3"/>
                      <a:pt x="0" y="4"/>
                      <a:pt x="0" y="4"/>
                    </a:cubicBezTo>
                    <a:lnTo>
                      <a:pt x="0" y="620"/>
                    </a:lnTo>
                    <a:lnTo>
                      <a:pt x="0" y="621"/>
                    </a:lnTo>
                    <a:cubicBezTo>
                      <a:pt x="0" y="621"/>
                      <a:pt x="0" y="622"/>
                      <a:pt x="1" y="623"/>
                    </a:cubicBezTo>
                    <a:lnTo>
                      <a:pt x="2" y="624"/>
                    </a:lnTo>
                    <a:cubicBezTo>
                      <a:pt x="3" y="625"/>
                      <a:pt x="4" y="625"/>
                      <a:pt x="4" y="625"/>
                    </a:cubicBezTo>
                    <a:lnTo>
                      <a:pt x="674" y="625"/>
                    </a:lnTo>
                    <a:lnTo>
                      <a:pt x="675" y="625"/>
                    </a:lnTo>
                    <a:cubicBezTo>
                      <a:pt x="675" y="625"/>
                      <a:pt x="676" y="625"/>
                      <a:pt x="677" y="624"/>
                    </a:cubicBezTo>
                    <a:lnTo>
                      <a:pt x="678" y="623"/>
                    </a:lnTo>
                    <a:cubicBezTo>
                      <a:pt x="679" y="622"/>
                      <a:pt x="679" y="621"/>
                      <a:pt x="679" y="621"/>
                    </a:cubicBezTo>
                    <a:lnTo>
                      <a:pt x="679" y="4"/>
                    </a:lnTo>
                    <a:lnTo>
                      <a:pt x="679" y="4"/>
                    </a:lnTo>
                    <a:lnTo>
                      <a:pt x="679" y="4"/>
                    </a:lnTo>
                    <a:cubicBezTo>
                      <a:pt x="679" y="4"/>
                      <a:pt x="679" y="3"/>
                      <a:pt x="678" y="2"/>
                    </a:cubicBezTo>
                    <a:lnTo>
                      <a:pt x="677" y="1"/>
                    </a:lnTo>
                    <a:cubicBezTo>
                      <a:pt x="676" y="0"/>
                      <a:pt x="675" y="0"/>
                      <a:pt x="675" y="0"/>
                    </a:cubicBezTo>
                    <a:lnTo>
                      <a:pt x="4" y="0"/>
                    </a:lnTo>
                  </a:path>
                </a:pathLst>
              </a:custGeom>
              <a:noFill/>
              <a:ln w="0">
                <a:noFill/>
              </a:ln>
            </p:spPr>
            <p:style>
              <a:lnRef idx="0"/>
              <a:fillRef idx="0"/>
              <a:effectRef idx="0"/>
              <a:fontRef idx="minor"/>
            </p:style>
          </p:sp>
        </p:grpSp>
      </p:grpSp>
      <p:sp>
        <p:nvSpPr>
          <p:cNvPr id="215" name=""/>
          <p:cNvSpPr/>
          <p:nvPr/>
        </p:nvSpPr>
        <p:spPr>
          <a:xfrm>
            <a:off x="3063960" y="4906440"/>
            <a:ext cx="6399360" cy="463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216" name=""/>
          <p:cNvSpPr/>
          <p:nvPr/>
        </p:nvSpPr>
        <p:spPr>
          <a:xfrm>
            <a:off x="4136760" y="5041440"/>
            <a:ext cx="4070160" cy="12434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GB" sz="3600" spc="-1" strike="noStrike">
                <a:solidFill>
                  <a:srgbClr val="000000"/>
                </a:solidFill>
                <a:latin typeface="Source Sans Pro"/>
              </a:rPr>
              <a:t>Keith Mitchell</a:t>
            </a:r>
            <a:endParaRPr b="0" lang="en-GB" sz="3600" spc="-1" strike="noStrike">
              <a:solidFill>
                <a:srgbClr val="000000"/>
              </a:solidFill>
              <a:latin typeface="Source Sans Pro"/>
            </a:endParaRPr>
          </a:p>
          <a:p>
            <a:pPr algn="ct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GB" sz="3600" spc="-1" strike="noStrike">
                <a:solidFill>
                  <a:srgbClr val="000000"/>
                </a:solidFill>
                <a:latin typeface="Source Sans Pro"/>
              </a:rPr>
              <a:t>DNS-OARC</a:t>
            </a:r>
            <a:endParaRPr b="0" lang="en-GB" sz="3600" spc="-1" strike="noStrike">
              <a:solidFill>
                <a:srgbClr val="000000"/>
              </a:solidFill>
              <a:latin typeface="Source Sans Pro"/>
            </a:endParaRPr>
          </a:p>
        </p:txBody>
      </p:sp>
      <p:pic>
        <p:nvPicPr>
          <p:cNvPr id="217" name="" descr=""/>
          <p:cNvPicPr/>
          <p:nvPr/>
        </p:nvPicPr>
        <p:blipFill>
          <a:blip r:embed="rId1"/>
          <a:stretch/>
        </p:blipFill>
        <p:spPr>
          <a:xfrm>
            <a:off x="4800600" y="333360"/>
            <a:ext cx="2743200" cy="37580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
          <p:cNvSpPr txBox="1"/>
          <p:nvPr/>
        </p:nvSpPr>
        <p:spPr>
          <a:xfrm>
            <a:off x="615960" y="276480"/>
            <a:ext cx="11108520" cy="1159920"/>
          </a:xfrm>
          <a:prstGeom prst="rect">
            <a:avLst/>
          </a:prstGeom>
          <a:noFill/>
          <a:ln w="0">
            <a:noFill/>
          </a:ln>
        </p:spPr>
        <p:txBody>
          <a:bodyPr lIns="0" rIns="0" tIns="43200" bIns="0" anchor="ctr">
            <a:noAutofit/>
          </a:bodyPr>
          <a:p>
            <a:pPr algn="ctr"/>
            <a:r>
              <a:rPr b="1" lang="en-GB" sz="4400" spc="-1" strike="noStrike">
                <a:latin typeface="Source Sans Pro"/>
              </a:rPr>
              <a:t>OARC's Mission Statement</a:t>
            </a:r>
            <a:endParaRPr b="1" lang="en-GB" sz="4400" spc="-1" strike="noStrike">
              <a:latin typeface="Source Sans Pro"/>
            </a:endParaRPr>
          </a:p>
        </p:txBody>
      </p:sp>
      <p:sp>
        <p:nvSpPr>
          <p:cNvPr id="219" name=""/>
          <p:cNvSpPr txBox="1"/>
          <p:nvPr/>
        </p:nvSpPr>
        <p:spPr>
          <a:xfrm>
            <a:off x="615960" y="1514520"/>
            <a:ext cx="11108520" cy="4414680"/>
          </a:xfrm>
          <a:prstGeom prst="rect">
            <a:avLst/>
          </a:prstGeom>
          <a:noFill/>
          <a:ln w="0">
            <a:noFill/>
          </a:ln>
        </p:spPr>
        <p:txBody>
          <a:bodyPr lIns="0" rIns="0" tIns="19440" bIns="0">
            <a:normAutofit/>
          </a:bodyPr>
          <a:p>
            <a:pPr marL="457200" algn="just">
              <a:lnSpc>
                <a:spcPct val="93000"/>
              </a:lnSpc>
              <a:spcAft>
                <a:spcPts val="1562"/>
              </a:spcAft>
            </a:pPr>
            <a:r>
              <a:rPr b="0" i="1" lang="en-US" sz="2200" spc="-1" strike="noStrike">
                <a:solidFill>
                  <a:srgbClr val="000000"/>
                </a:solidFill>
                <a:latin typeface="Source Sans Pro"/>
              </a:rPr>
              <a:t>The Domain Name System Operations Analysis and Research Center (DNS-OARC) is a non-profit, membership organization that seeks to improve the security, stability, and understanding of the Internet's DNS infrastructure.</a:t>
            </a:r>
            <a:endParaRPr b="0" lang="en-GB" sz="2200" spc="-1" strike="noStrike">
              <a:latin typeface="Source Sans Pro"/>
            </a:endParaRPr>
          </a:p>
          <a:p>
            <a:pPr algn="just">
              <a:lnSpc>
                <a:spcPct val="93000"/>
              </a:lnSpc>
              <a:spcAft>
                <a:spcPts val="1562"/>
              </a:spcAft>
            </a:pPr>
            <a:r>
              <a:rPr b="0" i="1" lang="en-US" sz="2200" spc="-1" strike="noStrike">
                <a:solidFill>
                  <a:srgbClr val="000000"/>
                </a:solidFill>
                <a:latin typeface="Source Sans Pro"/>
              </a:rPr>
              <a:t>DNS-OARC's mission is to:</a:t>
            </a:r>
            <a:endParaRPr b="0" lang="en-GB" sz="2200" spc="-1" strike="noStrike">
              <a:latin typeface="Source Sans Pro"/>
            </a:endParaRPr>
          </a:p>
          <a:p>
            <a:pPr marL="879120" indent="-323640" algn="just">
              <a:lnSpc>
                <a:spcPct val="93000"/>
              </a:lnSpc>
              <a:spcAft>
                <a:spcPts val="723"/>
              </a:spcAft>
              <a:buClr>
                <a:srgbClr val="000000"/>
              </a:buClr>
              <a:buSzPct val="45000"/>
              <a:buFont typeface="Wingdings" charset="2"/>
              <a:buChar char=""/>
            </a:pPr>
            <a:r>
              <a:rPr b="0" i="1" lang="en-US" sz="2200" spc="-1" strike="noStrike">
                <a:solidFill>
                  <a:srgbClr val="000000"/>
                </a:solidFill>
                <a:latin typeface="Source Sans Pro"/>
              </a:rPr>
              <a:t>promote </a:t>
            </a:r>
            <a:r>
              <a:rPr b="0" i="1" lang="en-US" sz="2200" spc="-1" strike="noStrike">
                <a:solidFill>
                  <a:srgbClr val="000000"/>
                </a:solidFill>
                <a:latin typeface="Source Sans Pro"/>
              </a:rPr>
              <a:t>and conduct</a:t>
            </a:r>
            <a:r>
              <a:rPr b="0" i="1" lang="en-US" sz="2200" spc="-1" strike="noStrike">
                <a:solidFill>
                  <a:srgbClr val="000000"/>
                </a:solidFill>
                <a:latin typeface="Source Sans Pro"/>
              </a:rPr>
              <a:t> research with operational relevance through data collection and analysis</a:t>
            </a:r>
            <a:endParaRPr b="0" lang="en-GB" sz="2200" spc="-1" strike="noStrike">
              <a:latin typeface="Source Sans Pro"/>
            </a:endParaRPr>
          </a:p>
          <a:p>
            <a:pPr marL="879120" indent="-323640" algn="just">
              <a:lnSpc>
                <a:spcPct val="93000"/>
              </a:lnSpc>
              <a:spcAft>
                <a:spcPts val="723"/>
              </a:spcAft>
              <a:buClr>
                <a:srgbClr val="000000"/>
              </a:buClr>
              <a:buSzPct val="45000"/>
              <a:buFont typeface="Wingdings" charset="2"/>
              <a:buChar char=""/>
            </a:pPr>
            <a:r>
              <a:rPr b="0" i="1" lang="en-US" sz="2200" spc="-1" strike="noStrike">
                <a:solidFill>
                  <a:srgbClr val="000000"/>
                </a:solidFill>
                <a:latin typeface="Source Sans Pro"/>
              </a:rPr>
              <a:t>offer useful services and tools</a:t>
            </a:r>
            <a:endParaRPr b="0" lang="en-GB" sz="2200" spc="-1" strike="noStrike">
              <a:latin typeface="Source Sans Pro"/>
            </a:endParaRPr>
          </a:p>
          <a:p>
            <a:pPr marL="879120" indent="-323640" algn="just">
              <a:lnSpc>
                <a:spcPct val="93000"/>
              </a:lnSpc>
              <a:spcAft>
                <a:spcPts val="723"/>
              </a:spcAft>
              <a:buClr>
                <a:srgbClr val="000000"/>
              </a:buClr>
              <a:buSzPct val="45000"/>
              <a:buFont typeface="Wingdings" charset="2"/>
              <a:buChar char=""/>
            </a:pPr>
            <a:r>
              <a:rPr b="0" i="1" lang="en-US" sz="2200" spc="-1" strike="noStrike">
                <a:solidFill>
                  <a:srgbClr val="000000"/>
                </a:solidFill>
                <a:latin typeface="Source Sans Pro"/>
              </a:rPr>
              <a:t>build relationships among its community of members</a:t>
            </a:r>
            <a:endParaRPr b="0" lang="en-GB" sz="2200" spc="-1" strike="noStrike">
              <a:latin typeface="Source Sans Pro"/>
            </a:endParaRPr>
          </a:p>
          <a:p>
            <a:pPr marL="879120" indent="-323640" algn="just">
              <a:lnSpc>
                <a:spcPct val="93000"/>
              </a:lnSpc>
              <a:spcAft>
                <a:spcPts val="723"/>
              </a:spcAft>
              <a:buClr>
                <a:srgbClr val="000000"/>
              </a:buClr>
              <a:buSzPct val="45000"/>
              <a:buFont typeface="Wingdings" charset="2"/>
              <a:buChar char=""/>
            </a:pPr>
            <a:r>
              <a:rPr b="0" i="1" lang="en-US" sz="2200" spc="-1" strike="noStrike">
                <a:solidFill>
                  <a:srgbClr val="000000"/>
                </a:solidFill>
                <a:latin typeface="Source Sans Pro"/>
              </a:rPr>
              <a:t>facilitate an environment where information can be shared </a:t>
            </a:r>
            <a:r>
              <a:rPr b="0" i="1" lang="en-US" sz="2200" spc="-1" strike="noStrike">
                <a:solidFill>
                  <a:srgbClr val="000000"/>
                </a:solidFill>
                <a:latin typeface="Source Sans Pro"/>
              </a:rPr>
              <a:t>responsibly</a:t>
            </a:r>
            <a:endParaRPr b="0" lang="en-GB" sz="2200" spc="-1" strike="noStrike">
              <a:latin typeface="Source Sans Pro"/>
            </a:endParaRPr>
          </a:p>
          <a:p>
            <a:pPr marL="879120" indent="-323640" algn="just">
              <a:lnSpc>
                <a:spcPct val="93000"/>
              </a:lnSpc>
              <a:spcAft>
                <a:spcPts val="723"/>
              </a:spcAft>
              <a:buClr>
                <a:srgbClr val="000000"/>
              </a:buClr>
              <a:buSzPct val="45000"/>
              <a:buFont typeface="Wingdings" charset="2"/>
              <a:buChar char=""/>
            </a:pPr>
            <a:r>
              <a:rPr b="0" i="1" lang="en-US" sz="2200" spc="-1" strike="noStrike">
                <a:solidFill>
                  <a:srgbClr val="000000"/>
                </a:solidFill>
                <a:latin typeface="Source Sans Pro"/>
              </a:rPr>
              <a:t>enable knowledge transfer by organizing </a:t>
            </a:r>
            <a:r>
              <a:rPr b="0" i="1" lang="en-US" sz="2200" spc="-1" strike="noStrike">
                <a:solidFill>
                  <a:srgbClr val="000000"/>
                </a:solidFill>
                <a:latin typeface="Source Sans Pro"/>
              </a:rPr>
              <a:t>open</a:t>
            </a:r>
            <a:r>
              <a:rPr b="0" i="1" lang="en-US" sz="2200" spc="-1" strike="noStrike">
                <a:solidFill>
                  <a:srgbClr val="000000"/>
                </a:solidFill>
                <a:latin typeface="Source Sans Pro"/>
              </a:rPr>
              <a:t> workshops</a:t>
            </a:r>
            <a:endParaRPr b="0" lang="en-GB" sz="2200" spc="-1" strike="noStrike">
              <a:latin typeface="Source Sans Pro"/>
            </a:endParaRPr>
          </a:p>
          <a:p>
            <a:pPr marL="879120" indent="-323640" algn="just">
              <a:lnSpc>
                <a:spcPct val="93000"/>
              </a:lnSpc>
              <a:spcAft>
                <a:spcPts val="723"/>
              </a:spcAft>
              <a:buClr>
                <a:srgbClr val="000000"/>
              </a:buClr>
              <a:buSzPct val="45000"/>
              <a:buFont typeface="Wingdings" charset="2"/>
              <a:buChar char=""/>
            </a:pPr>
            <a:r>
              <a:rPr b="0" i="1" lang="en-US" sz="2200" spc="-1" strike="noStrike">
                <a:solidFill>
                  <a:srgbClr val="000000"/>
                </a:solidFill>
                <a:latin typeface="Source Sans Pro"/>
              </a:rPr>
              <a:t>increase </a:t>
            </a:r>
            <a:r>
              <a:rPr b="0" i="1" lang="en-US" sz="2200" spc="-1" strike="noStrike">
                <a:solidFill>
                  <a:srgbClr val="000000"/>
                </a:solidFill>
                <a:latin typeface="Source Sans Pro"/>
              </a:rPr>
              <a:t>public</a:t>
            </a:r>
            <a:r>
              <a:rPr b="0" i="1" lang="en-US" sz="2200" spc="-1" strike="noStrike">
                <a:solidFill>
                  <a:srgbClr val="000000"/>
                </a:solidFill>
                <a:latin typeface="Source Sans Pro"/>
              </a:rPr>
              <a:t> awareness of the DNS's significance</a:t>
            </a:r>
            <a:endParaRPr b="0" lang="en-GB" sz="2200" spc="-1" strike="noStrike">
              <a:latin typeface="Source Sans Pro"/>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
          <p:cNvSpPr txBox="1"/>
          <p:nvPr/>
        </p:nvSpPr>
        <p:spPr>
          <a:xfrm>
            <a:off x="9011520" y="2826000"/>
            <a:ext cx="2718720" cy="1297080"/>
          </a:xfrm>
          <a:prstGeom prst="rect">
            <a:avLst/>
          </a:prstGeom>
          <a:noFill/>
          <a:ln w="0">
            <a:noFill/>
          </a:ln>
        </p:spPr>
        <p:txBody>
          <a:bodyPr lIns="0" rIns="0" tIns="0" bIns="0">
            <a:normAutofit/>
          </a:bodyPr>
          <a:p>
            <a:r>
              <a:rPr b="1" lang="en-GB" sz="3600" spc="-1" strike="noStrike">
                <a:latin typeface="Source Sans Pro"/>
              </a:rPr>
              <a:t>OARC's</a:t>
            </a:r>
            <a:br/>
            <a:r>
              <a:rPr b="1" lang="en-GB" sz="3600" spc="-1" strike="noStrike">
                <a:latin typeface="Source Sans Pro"/>
              </a:rPr>
              <a:t>Members</a:t>
            </a:r>
            <a:endParaRPr b="0" lang="en-GB" sz="3600" spc="-1" strike="noStrike">
              <a:latin typeface="Source Sans Pro"/>
            </a:endParaRPr>
          </a:p>
        </p:txBody>
      </p:sp>
      <p:pic>
        <p:nvPicPr>
          <p:cNvPr id="221" name="" descr=""/>
          <p:cNvPicPr/>
          <p:nvPr/>
        </p:nvPicPr>
        <p:blipFill>
          <a:blip r:embed="rId1"/>
          <a:stretch/>
        </p:blipFill>
        <p:spPr>
          <a:xfrm>
            <a:off x="2313360" y="342720"/>
            <a:ext cx="5568840" cy="548640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
          <p:cNvSpPr txBox="1"/>
          <p:nvPr/>
        </p:nvSpPr>
        <p:spPr>
          <a:xfrm>
            <a:off x="617040" y="276840"/>
            <a:ext cx="11109600" cy="835200"/>
          </a:xfrm>
          <a:prstGeom prst="rect">
            <a:avLst/>
          </a:prstGeom>
          <a:noFill/>
          <a:ln w="0">
            <a:noFill/>
          </a:ln>
        </p:spPr>
        <p:txBody>
          <a:bodyPr lIns="0" rIns="0" tIns="0" bIns="0" anchor="ctr">
            <a:noAutofit/>
          </a:bodyPr>
          <a:p>
            <a:pPr algn="ctr"/>
            <a:r>
              <a:rPr b="1" lang="en-GB" sz="4460" spc="-1" strike="noStrike">
                <a:latin typeface="Source Sans Pro"/>
              </a:rPr>
              <a:t>2022 Achievements</a:t>
            </a:r>
            <a:endParaRPr b="1" lang="en-GB" sz="4460" spc="-1" strike="noStrike">
              <a:latin typeface="Source Sans Pro"/>
            </a:endParaRPr>
          </a:p>
        </p:txBody>
      </p:sp>
      <p:sp>
        <p:nvSpPr>
          <p:cNvPr id="223" name=""/>
          <p:cNvSpPr txBox="1"/>
          <p:nvPr/>
        </p:nvSpPr>
        <p:spPr>
          <a:xfrm>
            <a:off x="617040" y="1367640"/>
            <a:ext cx="11109600" cy="4030560"/>
          </a:xfrm>
          <a:prstGeom prst="rect">
            <a:avLst/>
          </a:prstGeom>
          <a:noFill/>
          <a:ln w="0">
            <a:noFill/>
          </a:ln>
        </p:spPr>
        <p:txBody>
          <a:bodyPr lIns="0" rIns="0" tIns="0" bIns="0">
            <a:noAutofit/>
          </a:bodyPr>
          <a:p>
            <a:pPr marL="432000" indent="-324000">
              <a:spcAft>
                <a:spcPts val="1434"/>
              </a:spcAft>
              <a:buClr>
                <a:srgbClr val="000000"/>
              </a:buClr>
              <a:buSzPct val="45000"/>
              <a:buFont typeface="Wingdings" charset="2"/>
              <a:buChar char=""/>
            </a:pPr>
            <a:r>
              <a:rPr b="0" lang="en-GB" sz="2600" spc="-1" strike="noStrike">
                <a:latin typeface="Source Sans Pro"/>
              </a:rPr>
              <a:t>Migrated workshops from online-only to hybrid format</a:t>
            </a:r>
            <a:endParaRPr b="0" lang="en-GB" sz="2600" spc="-1" strike="noStrike">
              <a:latin typeface="Source Sans Pro"/>
            </a:endParaRPr>
          </a:p>
          <a:p>
            <a:pPr marL="432000" indent="-324000">
              <a:spcAft>
                <a:spcPts val="1434"/>
              </a:spcAft>
              <a:buClr>
                <a:srgbClr val="000000"/>
              </a:buClr>
              <a:buSzPct val="45000"/>
              <a:buFont typeface="Wingdings" charset="2"/>
              <a:buChar char=""/>
            </a:pPr>
            <a:r>
              <a:rPr b="0" lang="en-GB" sz="2600" spc="-1" strike="noStrike">
                <a:latin typeface="Source Sans Pro"/>
              </a:rPr>
              <a:t>DITL 2022 collection and dataset released</a:t>
            </a:r>
            <a:endParaRPr b="0" lang="en-GB" sz="2600" spc="-1" strike="noStrike">
              <a:latin typeface="Source Sans Pro"/>
            </a:endParaRPr>
          </a:p>
          <a:p>
            <a:pPr marL="432000" indent="-324000">
              <a:spcAft>
                <a:spcPts val="1434"/>
              </a:spcAft>
              <a:buClr>
                <a:srgbClr val="000000"/>
              </a:buClr>
              <a:buSzPct val="45000"/>
              <a:buFont typeface="Wingdings" charset="2"/>
              <a:buChar char=""/>
            </a:pPr>
            <a:r>
              <a:rPr b="0" lang="en-GB" sz="2600" spc="-1" strike="noStrike">
                <a:latin typeface="Source Sans Pro"/>
              </a:rPr>
              <a:t>Ottawa site re-location, new routers purchased</a:t>
            </a:r>
            <a:endParaRPr b="0" lang="en-GB" sz="2600" spc="-1" strike="noStrike">
              <a:latin typeface="Source Sans Pro"/>
            </a:endParaRPr>
          </a:p>
          <a:p>
            <a:pPr marL="432000" indent="-324000">
              <a:spcAft>
                <a:spcPts val="1431"/>
              </a:spcAft>
              <a:buClr>
                <a:srgbClr val="000000"/>
              </a:buClr>
              <a:buSzPct val="45000"/>
              <a:buFont typeface="Wingdings" charset="2"/>
              <a:buChar char=""/>
            </a:pPr>
            <a:r>
              <a:rPr b="0" lang="en-GB" sz="2600" spc="-1" strike="noStrike">
                <a:latin typeface="Source Sans Pro"/>
              </a:rPr>
              <a:t>Websites upgraded</a:t>
            </a:r>
            <a:endParaRPr b="0" lang="en-GB" sz="2600" spc="-1" strike="noStrike">
              <a:latin typeface="Source Sans Pro"/>
            </a:endParaRPr>
          </a:p>
          <a:p>
            <a:pPr marL="432000" indent="-324000">
              <a:spcAft>
                <a:spcPts val="1431"/>
              </a:spcAft>
              <a:buClr>
                <a:srgbClr val="000000"/>
              </a:buClr>
              <a:buSzPct val="45000"/>
              <a:buFont typeface="Wingdings" charset="2"/>
              <a:buChar char=""/>
            </a:pPr>
            <a:r>
              <a:rPr b="0" lang="en-GB" sz="2600" spc="-1" strike="noStrike">
                <a:latin typeface="Source Sans Pro"/>
              </a:rPr>
              <a:t>Return to in-person Member/Community engagement</a:t>
            </a:r>
            <a:endParaRPr b="0" lang="en-GB" sz="2600" spc="-1" strike="noStrike">
              <a:latin typeface="Source Sans Pro"/>
            </a:endParaRPr>
          </a:p>
          <a:p>
            <a:pPr marL="432000" indent="-324000">
              <a:spcAft>
                <a:spcPts val="1434"/>
              </a:spcAft>
              <a:buClr>
                <a:srgbClr val="000000"/>
              </a:buClr>
              <a:buSzPct val="45000"/>
              <a:buFont typeface="Wingdings" charset="2"/>
              <a:buChar char=""/>
            </a:pPr>
            <a:r>
              <a:rPr b="0" lang="en-GB" sz="2600" spc="-1" strike="noStrike">
                <a:latin typeface="Source Sans Pro"/>
              </a:rPr>
              <a:t>F2F internal planning meetings, including Fremont systems site visit</a:t>
            </a:r>
            <a:endParaRPr b="0" lang="en-GB" sz="2600" spc="-1" strike="noStrike">
              <a:latin typeface="Source Sans Pro"/>
            </a:endParaRPr>
          </a:p>
          <a:p>
            <a:pPr marL="432000" indent="-324000">
              <a:spcAft>
                <a:spcPts val="1434"/>
              </a:spcAft>
              <a:buClr>
                <a:srgbClr val="000000"/>
              </a:buClr>
              <a:buSzPct val="45000"/>
              <a:buFont typeface="Wingdings" charset="2"/>
              <a:buChar char=""/>
            </a:pPr>
            <a:r>
              <a:rPr b="0" lang="en-GB" sz="2600" spc="-1" strike="noStrike">
                <a:latin typeface="Source Sans Pro"/>
              </a:rPr>
              <a:t>Added two new team members to OARC staff</a:t>
            </a:r>
            <a:endParaRPr b="0" lang="en-GB" sz="2600" spc="-1" strike="noStrike">
              <a:latin typeface="Source Sans Pro"/>
            </a:endParaRPr>
          </a:p>
          <a:p>
            <a:pPr marL="432000" indent="-324000">
              <a:spcAft>
                <a:spcPts val="1434"/>
              </a:spcAft>
              <a:buClr>
                <a:srgbClr val="000000"/>
              </a:buClr>
              <a:buSzPct val="45000"/>
              <a:buFont typeface="Wingdings" charset="2"/>
              <a:buChar char=""/>
            </a:pPr>
            <a:r>
              <a:rPr b="0" lang="en-GB" sz="2600" spc="-1" strike="noStrike">
                <a:latin typeface="Source Sans Pro"/>
              </a:rPr>
              <a:t>Ceph Data Store ready for dataset transfer !</a:t>
            </a:r>
            <a:endParaRPr b="0" lang="en-GB" sz="2600" spc="-1" strike="noStrike">
              <a:latin typeface="Source Sans Pro"/>
            </a:endParaRPr>
          </a:p>
        </p:txBody>
      </p:sp>
      <p:pic>
        <p:nvPicPr>
          <p:cNvPr id="224" name="" descr=""/>
          <p:cNvPicPr/>
          <p:nvPr/>
        </p:nvPicPr>
        <p:blipFill>
          <a:blip r:embed="rId1"/>
          <a:stretch/>
        </p:blipFill>
        <p:spPr>
          <a:xfrm>
            <a:off x="18361800" y="8948520"/>
            <a:ext cx="2046600" cy="1149480"/>
          </a:xfrm>
          <a:prstGeom prst="rect">
            <a:avLst/>
          </a:prstGeom>
          <a:ln w="0">
            <a:noFill/>
          </a:ln>
        </p:spPr>
      </p:pic>
      <p:pic>
        <p:nvPicPr>
          <p:cNvPr id="225" name="" descr=""/>
          <p:cNvPicPr/>
          <p:nvPr/>
        </p:nvPicPr>
        <p:blipFill>
          <a:blip r:embed="rId2"/>
          <a:stretch/>
        </p:blipFill>
        <p:spPr>
          <a:xfrm>
            <a:off x="18361800" y="8948520"/>
            <a:ext cx="2046600" cy="1149480"/>
          </a:xfrm>
          <a:prstGeom prst="rect">
            <a:avLst/>
          </a:prstGeom>
          <a:ln w="0">
            <a:noFill/>
          </a:ln>
        </p:spPr>
      </p:pic>
      <p:pic>
        <p:nvPicPr>
          <p:cNvPr id="226" name="" descr=""/>
          <p:cNvPicPr/>
          <p:nvPr/>
        </p:nvPicPr>
        <p:blipFill>
          <a:blip r:embed="rId3"/>
          <a:stretch/>
        </p:blipFill>
        <p:spPr>
          <a:xfrm>
            <a:off x="18361800" y="8948520"/>
            <a:ext cx="2046600" cy="1149480"/>
          </a:xfrm>
          <a:prstGeom prst="rect">
            <a:avLst/>
          </a:prstGeom>
          <a:ln w="0">
            <a:noFill/>
          </a:ln>
        </p:spPr>
      </p:pic>
      <p:pic>
        <p:nvPicPr>
          <p:cNvPr id="227" name="" descr=""/>
          <p:cNvPicPr/>
          <p:nvPr/>
        </p:nvPicPr>
        <p:blipFill>
          <a:blip r:embed="rId4"/>
          <a:stretch/>
        </p:blipFill>
        <p:spPr>
          <a:xfrm>
            <a:off x="18361800" y="8948520"/>
            <a:ext cx="2046600" cy="1149480"/>
          </a:xfrm>
          <a:prstGeom prst="rect">
            <a:avLst/>
          </a:prstGeom>
          <a:ln w="0">
            <a:noFill/>
          </a:ln>
        </p:spPr>
      </p:pic>
      <p:pic>
        <p:nvPicPr>
          <p:cNvPr id="228" name="" descr=""/>
          <p:cNvPicPr/>
          <p:nvPr/>
        </p:nvPicPr>
        <p:blipFill>
          <a:blip r:embed="rId5"/>
          <a:stretch/>
        </p:blipFill>
        <p:spPr>
          <a:xfrm>
            <a:off x="23664960" y="5837760"/>
            <a:ext cx="2046600" cy="11494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
          <p:cNvSpPr txBox="1"/>
          <p:nvPr/>
        </p:nvSpPr>
        <p:spPr>
          <a:xfrm>
            <a:off x="548640" y="1140120"/>
            <a:ext cx="11109960" cy="4977360"/>
          </a:xfrm>
          <a:prstGeom prst="rect">
            <a:avLst/>
          </a:prstGeom>
          <a:noFill/>
          <a:ln w="0">
            <a:noFill/>
          </a:ln>
        </p:spPr>
        <p:txBody>
          <a:bodyPr lIns="0" rIns="0" tIns="28080" bIns="0">
            <a:normAutofit/>
          </a:bodyPr>
          <a:p>
            <a:pPr marL="431640" indent="-324000">
              <a:lnSpc>
                <a:spcPct val="93000"/>
              </a:lnSpc>
              <a:spcAft>
                <a:spcPts val="1423"/>
              </a:spcAft>
              <a:buClr>
                <a:srgbClr val="000000"/>
              </a:buClr>
              <a:buSzPct val="45000"/>
              <a:buFont typeface="Wingdings" charset="2"/>
              <a:buChar char=""/>
            </a:pPr>
            <a:r>
              <a:rPr b="0" lang="en-US" sz="2600" spc="-1" strike="noStrike">
                <a:solidFill>
                  <a:srgbClr val="000000"/>
                </a:solidFill>
                <a:latin typeface="Source Sans Pro"/>
              </a:rPr>
              <a:t>2022-23 Board</a:t>
            </a:r>
            <a:endParaRPr b="0" lang="en-GB" sz="2600" spc="-1" strike="noStrike">
              <a:latin typeface="Source Sans Pro"/>
            </a:endParaRPr>
          </a:p>
          <a:p>
            <a:pPr lvl="1" marL="742680" indent="-285480">
              <a:lnSpc>
                <a:spcPct val="93000"/>
              </a:lnSpc>
              <a:spcAft>
                <a:spcPts val="1145"/>
              </a:spcAft>
              <a:buClr>
                <a:srgbClr val="000000"/>
              </a:buClr>
              <a:buFont typeface="Symbol" charset="2"/>
              <a:buChar char=""/>
            </a:pPr>
            <a:r>
              <a:rPr b="1" lang="en-US" sz="2400" spc="-1" strike="noStrike">
                <a:solidFill>
                  <a:srgbClr val="000000"/>
                </a:solidFill>
                <a:latin typeface="Source Sans Pro"/>
              </a:rPr>
              <a:t>Joe Abley</a:t>
            </a:r>
            <a:r>
              <a:rPr b="0" lang="en-US" sz="2400" spc="-1" strike="noStrike">
                <a:solidFill>
                  <a:srgbClr val="000000"/>
                </a:solidFill>
                <a:latin typeface="Source Sans Pro"/>
              </a:rPr>
              <a:t> </a:t>
            </a:r>
            <a:r>
              <a:rPr b="0" i="1" lang="en-US" sz="2400" spc="-1" strike="noStrike">
                <a:solidFill>
                  <a:srgbClr val="000000"/>
                </a:solidFill>
                <a:latin typeface="Source Sans Pro"/>
              </a:rPr>
              <a:t>(Treasurer)</a:t>
            </a:r>
            <a:r>
              <a:rPr b="0" lang="en-US" sz="2400" spc="-1" strike="noStrike">
                <a:solidFill>
                  <a:srgbClr val="000000"/>
                </a:solidFill>
                <a:latin typeface="Source Sans Pro"/>
              </a:rPr>
              <a:t>, Ray Bellis </a:t>
            </a:r>
            <a:r>
              <a:rPr b="0" i="1" lang="en-US" sz="2400" spc="-1" strike="noStrike">
                <a:solidFill>
                  <a:srgbClr val="000000"/>
                </a:solidFill>
                <a:latin typeface="Source Sans Pro"/>
              </a:rPr>
              <a:t>(PC Liaison)</a:t>
            </a:r>
            <a:r>
              <a:rPr b="0" lang="en-US" sz="2400" spc="-1" strike="noStrike">
                <a:solidFill>
                  <a:srgbClr val="000000"/>
                </a:solidFill>
                <a:latin typeface="Source Sans Pro"/>
              </a:rPr>
              <a:t>, Joao Damas,</a:t>
            </a:r>
            <a:br/>
            <a:r>
              <a:rPr b="0" lang="en-US" sz="2400" spc="-1" strike="noStrike">
                <a:solidFill>
                  <a:srgbClr val="000000"/>
                </a:solidFill>
                <a:latin typeface="Source Sans Pro"/>
              </a:rPr>
              <a:t>Paul Ebersman, Benno Overeinder </a:t>
            </a:r>
            <a:r>
              <a:rPr b="0" i="1" lang="en-US" sz="2400" spc="-1" strike="noStrike">
                <a:solidFill>
                  <a:srgbClr val="000000"/>
                </a:solidFill>
                <a:latin typeface="Source Sans Pro"/>
              </a:rPr>
              <a:t>(Chair)</a:t>
            </a:r>
            <a:r>
              <a:rPr b="0" lang="en-US" sz="2400" spc="-1" strike="noStrike">
                <a:solidFill>
                  <a:srgbClr val="000000"/>
                </a:solidFill>
                <a:latin typeface="Source Sans Pro"/>
              </a:rPr>
              <a:t>, </a:t>
            </a:r>
            <a:r>
              <a:rPr b="1" lang="en-US" sz="2400" spc="-1" strike="noStrike">
                <a:solidFill>
                  <a:srgbClr val="000000"/>
                </a:solidFill>
                <a:latin typeface="Source Sans Pro"/>
              </a:rPr>
              <a:t>Shumon Huque</a:t>
            </a:r>
            <a:endParaRPr b="0" lang="en-GB" sz="2400" spc="-1" strike="noStrike">
              <a:latin typeface="Source Sans Pro"/>
            </a:endParaRPr>
          </a:p>
          <a:p>
            <a:pPr marL="431640" indent="-324000">
              <a:lnSpc>
                <a:spcPct val="93000"/>
              </a:lnSpc>
              <a:spcAft>
                <a:spcPts val="1423"/>
              </a:spcAft>
              <a:buClr>
                <a:srgbClr val="000000"/>
              </a:buClr>
              <a:buSzPct val="45000"/>
              <a:buFont typeface="Wingdings" charset="2"/>
              <a:buChar char=""/>
            </a:pPr>
            <a:r>
              <a:rPr b="0" lang="en-US" sz="2600" spc="-1" strike="noStrike">
                <a:solidFill>
                  <a:srgbClr val="000000"/>
                </a:solidFill>
                <a:latin typeface="Source Sans Pro"/>
              </a:rPr>
              <a:t>2022 Programme Committee</a:t>
            </a:r>
            <a:endParaRPr b="0" lang="en-GB" sz="2600" spc="-1" strike="noStrike">
              <a:latin typeface="Source Sans Pro"/>
            </a:endParaRPr>
          </a:p>
          <a:p>
            <a:pPr lvl="1" marL="742680" indent="-285480">
              <a:lnSpc>
                <a:spcPct val="93000"/>
              </a:lnSpc>
              <a:spcAft>
                <a:spcPts val="1145"/>
              </a:spcAft>
              <a:buClr>
                <a:srgbClr val="000000"/>
              </a:buClr>
              <a:buFont typeface="Symbol" charset="2"/>
              <a:buChar char=""/>
            </a:pPr>
            <a:r>
              <a:rPr b="0" lang="en-US" sz="2400" spc="-1" strike="noStrike">
                <a:solidFill>
                  <a:srgbClr val="000000"/>
                </a:solidFill>
                <a:latin typeface="Source Sans Pro"/>
              </a:rPr>
              <a:t>Pallavi Aras </a:t>
            </a:r>
            <a:r>
              <a:rPr b="0" i="1" lang="en-US" sz="2400" spc="-1" strike="noStrike">
                <a:solidFill>
                  <a:srgbClr val="000000"/>
                </a:solidFill>
                <a:latin typeface="Source Sans Pro"/>
              </a:rPr>
              <a:t>(Chair)</a:t>
            </a:r>
            <a:r>
              <a:rPr b="0" lang="en-US" sz="2400" spc="-1" strike="noStrike">
                <a:solidFill>
                  <a:srgbClr val="000000"/>
                </a:solidFill>
                <a:latin typeface="Source Sans Pro"/>
              </a:rPr>
              <a:t>, Manu Bretelle, Hazel Smith, </a:t>
            </a:r>
            <a:r>
              <a:rPr b="0" lang="en-US" sz="2400" spc="-1" strike="noStrike">
                <a:solidFill>
                  <a:srgbClr val="000000"/>
                </a:solidFill>
                <a:latin typeface="Source Sans Pro"/>
                <a:ea typeface="Arial"/>
              </a:rPr>
              <a:t>John Todd,</a:t>
            </a:r>
            <a:br/>
            <a:r>
              <a:rPr b="0" lang="en-US" sz="2400" spc="-1" strike="noStrike">
                <a:solidFill>
                  <a:srgbClr val="000000"/>
                </a:solidFill>
                <a:latin typeface="Source Sans Pro"/>
              </a:rPr>
              <a:t>Willem Toorop, Nils Wisiol, Suzanne Woolf</a:t>
            </a:r>
            <a:endParaRPr b="0" lang="en-GB" sz="2400" spc="-1" strike="noStrike">
              <a:latin typeface="Source Sans Pro"/>
            </a:endParaRPr>
          </a:p>
          <a:p>
            <a:pPr lvl="1" marL="742680" indent="-285480">
              <a:lnSpc>
                <a:spcPct val="93000"/>
              </a:lnSpc>
              <a:spcAft>
                <a:spcPts val="1145"/>
              </a:spcAft>
              <a:buClr>
                <a:srgbClr val="000000"/>
              </a:buClr>
              <a:buFont typeface="Symbol" charset="2"/>
              <a:buChar char=""/>
            </a:pPr>
            <a:r>
              <a:rPr b="0" lang="en-US" sz="2400" spc="-1" strike="noStrike">
                <a:solidFill>
                  <a:srgbClr val="000000"/>
                </a:solidFill>
                <a:latin typeface="Source Sans Pro"/>
              </a:rPr>
              <a:t>Board will select 2023 Programme Committee during Nov 2022</a:t>
            </a:r>
            <a:endParaRPr b="0" lang="en-GB" sz="2400" spc="-1" strike="noStrike">
              <a:latin typeface="Source Sans Pro"/>
            </a:endParaRPr>
          </a:p>
          <a:p>
            <a:pPr lvl="1" marL="742680" indent="-285480">
              <a:lnSpc>
                <a:spcPct val="93000"/>
              </a:lnSpc>
              <a:spcAft>
                <a:spcPts val="1145"/>
              </a:spcAft>
              <a:buClr>
                <a:srgbClr val="000000"/>
              </a:buClr>
              <a:buFont typeface="Symbol" charset="2"/>
              <a:buChar char=""/>
            </a:pPr>
            <a:r>
              <a:rPr b="0" lang="en-US" sz="2400" spc="-1" strike="noStrike">
                <a:solidFill>
                  <a:srgbClr val="000000"/>
                </a:solidFill>
                <a:latin typeface="Source Sans Pro"/>
              </a:rPr>
              <a:t>Self-nominations to &lt;pc2023@dns-oarc.net&gt; by 11</a:t>
            </a:r>
            <a:r>
              <a:rPr b="0" lang="en-US" sz="2400" spc="-1" strike="noStrike" baseline="14000000">
                <a:solidFill>
                  <a:srgbClr val="000000"/>
                </a:solidFill>
                <a:latin typeface="Source Sans Pro"/>
              </a:rPr>
              <a:t>th</a:t>
            </a:r>
            <a:r>
              <a:rPr b="0" lang="en-US" sz="2400" spc="-1" strike="noStrike">
                <a:solidFill>
                  <a:srgbClr val="000000"/>
                </a:solidFill>
                <a:latin typeface="Source Sans Pro"/>
              </a:rPr>
              <a:t> November</a:t>
            </a:r>
            <a:endParaRPr b="0" lang="en-GB" sz="2400" spc="-1" strike="noStrike">
              <a:latin typeface="Source Sans Pro"/>
            </a:endParaRPr>
          </a:p>
          <a:p>
            <a:pPr marL="431640" indent="-324000">
              <a:lnSpc>
                <a:spcPct val="93000"/>
              </a:lnSpc>
              <a:spcAft>
                <a:spcPts val="1423"/>
              </a:spcAft>
              <a:buClr>
                <a:srgbClr val="000000"/>
              </a:buClr>
              <a:buSzPct val="45000"/>
              <a:buFont typeface="Wingdings" charset="2"/>
              <a:buChar char=""/>
            </a:pPr>
            <a:r>
              <a:rPr b="0" lang="en-US" sz="2600" spc="-1" strike="noStrike">
                <a:solidFill>
                  <a:srgbClr val="000000"/>
                </a:solidFill>
                <a:latin typeface="Source Sans Pro"/>
              </a:rPr>
              <a:t>Privacy Committee</a:t>
            </a:r>
            <a:endParaRPr b="0" lang="en-GB" sz="2600" spc="-1" strike="noStrike">
              <a:latin typeface="Source Sans Pro"/>
            </a:endParaRPr>
          </a:p>
          <a:p>
            <a:pPr lvl="1" marL="864000" indent="-324000">
              <a:lnSpc>
                <a:spcPct val="93000"/>
              </a:lnSpc>
              <a:spcAft>
                <a:spcPts val="1145"/>
              </a:spcAft>
              <a:buClr>
                <a:srgbClr val="000000"/>
              </a:buClr>
              <a:buSzPct val="45000"/>
              <a:buFont typeface="Wingdings" charset="2"/>
              <a:buChar char=""/>
            </a:pPr>
            <a:r>
              <a:rPr b="0" lang="en-US" sz="2400" spc="-1" strike="noStrike">
                <a:latin typeface="Source Sans Pro"/>
                <a:ea typeface="Arial"/>
              </a:rPr>
              <a:t>Sara Dickinson, David Lawrence, </a:t>
            </a:r>
            <a:r>
              <a:rPr b="1" lang="en-US" sz="2400" spc="-1" strike="noStrike">
                <a:solidFill>
                  <a:srgbClr val="000000"/>
                </a:solidFill>
                <a:latin typeface="Source Sans Pro"/>
              </a:rPr>
              <a:t>Peter Lowe, </a:t>
            </a:r>
            <a:r>
              <a:rPr b="0" lang="en-US" sz="2400" spc="-1" strike="noStrike">
                <a:solidFill>
                  <a:srgbClr val="000000"/>
                </a:solidFill>
                <a:latin typeface="Source Sans Pro"/>
              </a:rPr>
              <a:t>George Michaelson,</a:t>
            </a:r>
            <a:br/>
            <a:r>
              <a:rPr b="0" lang="en-US" sz="2400" spc="-1" strike="noStrike">
                <a:solidFill>
                  <a:srgbClr val="000000"/>
                </a:solidFill>
                <a:latin typeface="Source Sans Pro"/>
              </a:rPr>
              <a:t>Benno Overeinder </a:t>
            </a:r>
            <a:r>
              <a:rPr b="0" i="1" lang="en-US" sz="2400" spc="-1" strike="noStrike">
                <a:solidFill>
                  <a:srgbClr val="000000"/>
                </a:solidFill>
                <a:latin typeface="Source Sans Pro"/>
              </a:rPr>
              <a:t>(Chair)</a:t>
            </a:r>
            <a:endParaRPr b="0" lang="en-GB" sz="2400" spc="-1" strike="noStrike">
              <a:latin typeface="Source Sans Pro"/>
            </a:endParaRPr>
          </a:p>
        </p:txBody>
      </p:sp>
      <p:sp>
        <p:nvSpPr>
          <p:cNvPr id="230" name=""/>
          <p:cNvSpPr txBox="1"/>
          <p:nvPr/>
        </p:nvSpPr>
        <p:spPr>
          <a:xfrm>
            <a:off x="617040" y="181440"/>
            <a:ext cx="11109960" cy="1350360"/>
          </a:xfrm>
          <a:prstGeom prst="rect">
            <a:avLst/>
          </a:prstGeom>
          <a:noFill/>
          <a:ln w="0">
            <a:noFill/>
          </a:ln>
        </p:spPr>
        <p:txBody>
          <a:bodyPr lIns="0" rIns="0" tIns="38880" bIns="0" anchor="ctr">
            <a:noAutofit/>
          </a:bodyPr>
          <a:p>
            <a:pPr algn="ctr">
              <a:lnSpc>
                <a:spcPct val="93000"/>
              </a:lnSpc>
              <a:buClr>
                <a:srgbClr val="000000"/>
              </a:buClr>
              <a:buSzPct val="45000"/>
              <a:buFont typeface="Wingdings" charset="2"/>
              <a:buChar char=""/>
            </a:pPr>
            <a:r>
              <a:rPr b="1" lang="en-US" sz="4460" spc="-1" strike="noStrike">
                <a:solidFill>
                  <a:srgbClr val="000000"/>
                </a:solidFill>
                <a:latin typeface="Source Sans Pro"/>
              </a:rPr>
              <a:t>Committees &amp; Board</a:t>
            </a:r>
            <a:endParaRPr b="1" lang="en-GB" sz="4460" spc="-1" strike="noStrike">
              <a:latin typeface="Source Sans Pro"/>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
          <p:cNvSpPr txBox="1"/>
          <p:nvPr/>
        </p:nvSpPr>
        <p:spPr>
          <a:xfrm>
            <a:off x="617040" y="276840"/>
            <a:ext cx="11109600" cy="1159920"/>
          </a:xfrm>
          <a:prstGeom prst="rect">
            <a:avLst/>
          </a:prstGeom>
          <a:noFill/>
          <a:ln w="0">
            <a:noFill/>
          </a:ln>
        </p:spPr>
        <p:txBody>
          <a:bodyPr lIns="0" rIns="0" tIns="0" bIns="0" anchor="ctr">
            <a:noAutofit/>
          </a:bodyPr>
          <a:p>
            <a:pPr algn="ctr"/>
            <a:r>
              <a:rPr b="1" lang="en-GB" sz="4460" spc="-1" strike="noStrike">
                <a:latin typeface="Source Sans Pro"/>
              </a:rPr>
              <a:t>2023 Membership Fee Increases</a:t>
            </a:r>
            <a:endParaRPr b="1" lang="en-GB" sz="4460" spc="-1" strike="noStrike">
              <a:latin typeface="Source Sans Pro"/>
            </a:endParaRPr>
          </a:p>
        </p:txBody>
      </p:sp>
      <p:graphicFrame>
        <p:nvGraphicFramePr>
          <p:cNvPr id="232" name=""/>
          <p:cNvGraphicFramePr/>
          <p:nvPr/>
        </p:nvGraphicFramePr>
        <p:xfrm>
          <a:off x="2119680" y="2318760"/>
          <a:ext cx="7700400" cy="3601440"/>
        </p:xfrm>
        <a:graphic>
          <a:graphicData uri="http://schemas.openxmlformats.org/drawingml/2006/table">
            <a:tbl>
              <a:tblPr/>
              <a:tblGrid>
                <a:gridCol w="2567160"/>
                <a:gridCol w="2567160"/>
                <a:gridCol w="2566080"/>
              </a:tblGrid>
              <a:tr h="854280">
                <a:tc>
                  <a:txBody>
                    <a:bodyPr lIns="90000" rIns="90000" tIns="46800" bIns="46800">
                      <a:noAutofit/>
                    </a:bodyPr>
                    <a:p>
                      <a:pPr algn="ctr">
                        <a:spcAft>
                          <a:spcPts val="397"/>
                        </a:spcAft>
                      </a:pPr>
                      <a:r>
                        <a:rPr b="0" lang="en-GB" sz="2400" spc="-1" strike="noStrike">
                          <a:solidFill>
                            <a:srgbClr val="000000"/>
                          </a:solidFill>
                          <a:latin typeface="Arial"/>
                        </a:rPr>
                        <a:t>Membership</a:t>
                      </a:r>
                      <a:br/>
                      <a:r>
                        <a:rPr b="0" lang="en-GB" sz="2400" spc="-1" strike="noStrike">
                          <a:solidFill>
                            <a:srgbClr val="000000"/>
                          </a:solidFill>
                          <a:latin typeface="Arial"/>
                        </a:rPr>
                        <a:t>Category</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pPr algn="ctr">
                        <a:spcAft>
                          <a:spcPts val="397"/>
                        </a:spcAft>
                      </a:pPr>
                      <a:r>
                        <a:rPr b="0" lang="en-GB" sz="2400" spc="-1" strike="noStrike">
                          <a:solidFill>
                            <a:srgbClr val="000000"/>
                          </a:solidFill>
                          <a:latin typeface="Arial"/>
                        </a:rPr>
                        <a:t>Current</a:t>
                      </a:r>
                      <a:br/>
                      <a:r>
                        <a:rPr b="0" lang="en-GB" sz="2400" spc="-1" strike="noStrike">
                          <a:solidFill>
                            <a:srgbClr val="000000"/>
                          </a:solidFill>
                          <a:latin typeface="Arial"/>
                        </a:rPr>
                        <a:t>Annual Fee</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oAutofit/>
                    </a:bodyPr>
                    <a:p>
                      <a:pPr algn="ctr">
                        <a:spcAft>
                          <a:spcPts val="397"/>
                        </a:spcAft>
                      </a:pPr>
                      <a:r>
                        <a:rPr b="0" lang="en-GB" sz="2400" spc="-1" strike="noStrike">
                          <a:solidFill>
                            <a:srgbClr val="000000"/>
                          </a:solidFill>
                          <a:latin typeface="Arial"/>
                        </a:rPr>
                        <a:t>New</a:t>
                      </a:r>
                      <a:br/>
                      <a:r>
                        <a:rPr b="0" lang="en-GB" sz="2400" spc="-1" strike="noStrike">
                          <a:solidFill>
                            <a:srgbClr val="000000"/>
                          </a:solidFill>
                          <a:latin typeface="Arial"/>
                        </a:rPr>
                        <a:t>Annual Fee</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86360">
                <a:tc>
                  <a:txBody>
                    <a:bodyPr lIns="90000" rIns="90000" tIns="46800" bIns="46800">
                      <a:noAutofit/>
                    </a:bodyPr>
                    <a:p>
                      <a:pPr algn="ctr">
                        <a:spcAft>
                          <a:spcPts val="397"/>
                        </a:spcAft>
                      </a:pPr>
                      <a:r>
                        <a:rPr b="0" lang="en-GB" sz="2400" spc="-1" strike="noStrike">
                          <a:solidFill>
                            <a:srgbClr val="000000"/>
                          </a:solidFill>
                          <a:latin typeface="Arial"/>
                        </a:rPr>
                        <a:t>Blue</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pPr algn="ctr">
                        <a:spcAft>
                          <a:spcPts val="397"/>
                        </a:spcAft>
                      </a:pPr>
                      <a:r>
                        <a:rPr b="0" lang="en-GB" sz="2400" spc="-1" strike="noStrike">
                          <a:solidFill>
                            <a:srgbClr val="000000"/>
                          </a:solidFill>
                          <a:latin typeface="Arial"/>
                        </a:rPr>
                        <a:t> </a:t>
                      </a:r>
                      <a:r>
                        <a:rPr b="0" lang="en-GB" sz="2400" spc="-1" strike="noStrike">
                          <a:solidFill>
                            <a:srgbClr val="000000"/>
                          </a:solidFill>
                          <a:latin typeface="Arial"/>
                        </a:rPr>
                        <a:t>$1,100</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pPr algn="ctr">
                        <a:spcAft>
                          <a:spcPts val="397"/>
                        </a:spcAft>
                      </a:pPr>
                      <a:r>
                        <a:rPr b="0" lang="en-GB" sz="2400" spc="-1" strike="noStrike">
                          <a:solidFill>
                            <a:srgbClr val="000000"/>
                          </a:solidFill>
                          <a:latin typeface="Arial"/>
                        </a:rPr>
                        <a:t> </a:t>
                      </a:r>
                      <a:r>
                        <a:rPr b="0" lang="en-GB" sz="2400" spc="-1" strike="noStrike">
                          <a:solidFill>
                            <a:srgbClr val="000000"/>
                          </a:solidFill>
                          <a:latin typeface="Arial"/>
                        </a:rPr>
                        <a:t>$1,250</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86360">
                <a:tc>
                  <a:txBody>
                    <a:bodyPr lIns="90000" rIns="90000" tIns="46800" bIns="46800">
                      <a:noAutofit/>
                    </a:bodyPr>
                    <a:p>
                      <a:pPr algn="ctr">
                        <a:spcAft>
                          <a:spcPts val="397"/>
                        </a:spcAft>
                      </a:pPr>
                      <a:r>
                        <a:rPr b="0" lang="en-GB" sz="2400" spc="-1" strike="noStrike">
                          <a:solidFill>
                            <a:srgbClr val="000000"/>
                          </a:solidFill>
                          <a:latin typeface="Arial"/>
                        </a:rPr>
                        <a:t>Bronze</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pPr algn="ctr">
                        <a:spcAft>
                          <a:spcPts val="397"/>
                        </a:spcAft>
                      </a:pPr>
                      <a:r>
                        <a:rPr b="0" lang="en-GB" sz="2400" spc="-1" strike="noStrike">
                          <a:solidFill>
                            <a:srgbClr val="000000"/>
                          </a:solidFill>
                          <a:latin typeface="Arial"/>
                        </a:rPr>
                        <a:t>  </a:t>
                      </a:r>
                      <a:r>
                        <a:rPr b="0" lang="en-GB" sz="2400" spc="-1" strike="noStrike">
                          <a:solidFill>
                            <a:srgbClr val="000000"/>
                          </a:solidFill>
                          <a:latin typeface="Arial"/>
                        </a:rPr>
                        <a:t>$6,500</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pPr algn="ctr">
                        <a:spcAft>
                          <a:spcPts val="397"/>
                        </a:spcAft>
                      </a:pPr>
                      <a:r>
                        <a:rPr b="0" lang="en-GB" sz="2400" spc="-1" strike="noStrike">
                          <a:solidFill>
                            <a:srgbClr val="000000"/>
                          </a:solidFill>
                          <a:latin typeface="Arial"/>
                        </a:rPr>
                        <a:t>  </a:t>
                      </a:r>
                      <a:r>
                        <a:rPr b="0" lang="en-GB" sz="2400" spc="-1" strike="noStrike">
                          <a:solidFill>
                            <a:srgbClr val="000000"/>
                          </a:solidFill>
                          <a:latin typeface="Arial"/>
                        </a:rPr>
                        <a:t>$7,200</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86360">
                <a:tc>
                  <a:txBody>
                    <a:bodyPr lIns="90000" rIns="90000" tIns="46800" bIns="46800">
                      <a:noAutofit/>
                    </a:bodyPr>
                    <a:p>
                      <a:pPr algn="ctr">
                        <a:spcAft>
                          <a:spcPts val="397"/>
                        </a:spcAft>
                      </a:pPr>
                      <a:r>
                        <a:rPr b="0" lang="en-GB" sz="2400" spc="-1" strike="noStrike">
                          <a:solidFill>
                            <a:srgbClr val="000000"/>
                          </a:solidFill>
                          <a:latin typeface="Arial"/>
                        </a:rPr>
                        <a:t>Silver</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pPr algn="ctr">
                        <a:spcAft>
                          <a:spcPts val="397"/>
                        </a:spcAft>
                      </a:pPr>
                      <a:r>
                        <a:rPr b="0" lang="en-GB" sz="2400" spc="-1" strike="noStrike">
                          <a:solidFill>
                            <a:srgbClr val="000000"/>
                          </a:solidFill>
                          <a:latin typeface="Arial"/>
                        </a:rPr>
                        <a:t>$10,000</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pPr algn="ctr">
                        <a:spcAft>
                          <a:spcPts val="397"/>
                        </a:spcAft>
                      </a:pPr>
                      <a:r>
                        <a:rPr b="0" lang="en-GB" sz="2400" spc="-1" strike="noStrike">
                          <a:solidFill>
                            <a:srgbClr val="000000"/>
                          </a:solidFill>
                          <a:latin typeface="Arial"/>
                        </a:rPr>
                        <a:t>$11,000</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86360">
                <a:tc>
                  <a:txBody>
                    <a:bodyPr lIns="90000" rIns="90000" tIns="46800" bIns="46800">
                      <a:noAutofit/>
                    </a:bodyPr>
                    <a:p>
                      <a:pPr algn="ctr">
                        <a:spcAft>
                          <a:spcPts val="397"/>
                        </a:spcAft>
                      </a:pPr>
                      <a:r>
                        <a:rPr b="0" lang="en-GB" sz="2400" spc="-1" strike="noStrike">
                          <a:solidFill>
                            <a:srgbClr val="000000"/>
                          </a:solidFill>
                          <a:latin typeface="Arial"/>
                        </a:rPr>
                        <a:t>Gold</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pPr algn="ctr">
                        <a:spcAft>
                          <a:spcPts val="397"/>
                        </a:spcAft>
                      </a:pPr>
                      <a:r>
                        <a:rPr b="0" lang="en-GB" sz="2400" spc="-1" strike="noStrike">
                          <a:solidFill>
                            <a:srgbClr val="000000"/>
                          </a:solidFill>
                          <a:latin typeface="Arial"/>
                        </a:rPr>
                        <a:t>$15,000</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pPr algn="ctr">
                        <a:spcAft>
                          <a:spcPts val="397"/>
                        </a:spcAft>
                      </a:pPr>
                      <a:r>
                        <a:rPr b="0" lang="en-GB" sz="2400" spc="-1" strike="noStrike">
                          <a:solidFill>
                            <a:srgbClr val="000000"/>
                          </a:solidFill>
                          <a:latin typeface="Arial"/>
                        </a:rPr>
                        <a:t>$16,500</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86360">
                <a:tc>
                  <a:txBody>
                    <a:bodyPr lIns="90000" rIns="90000" tIns="46800" bIns="46800">
                      <a:noAutofit/>
                    </a:bodyPr>
                    <a:p>
                      <a:pPr algn="ctr">
                        <a:spcAft>
                          <a:spcPts val="397"/>
                        </a:spcAft>
                      </a:pPr>
                      <a:r>
                        <a:rPr b="0" lang="en-GB" sz="2400" spc="-1" strike="noStrike">
                          <a:solidFill>
                            <a:srgbClr val="000000"/>
                          </a:solidFill>
                          <a:latin typeface="Arial"/>
                        </a:rPr>
                        <a:t>Platinum</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pPr algn="ctr">
                        <a:spcAft>
                          <a:spcPts val="397"/>
                        </a:spcAft>
                      </a:pPr>
                      <a:r>
                        <a:rPr b="0" lang="en-GB" sz="2400" spc="-1" strike="noStrike">
                          <a:solidFill>
                            <a:srgbClr val="000000"/>
                          </a:solidFill>
                          <a:latin typeface="Arial"/>
                        </a:rPr>
                        <a:t>$25,000</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oAutofit/>
                    </a:bodyPr>
                    <a:p>
                      <a:pPr algn="ctr">
                        <a:spcAft>
                          <a:spcPts val="397"/>
                        </a:spcAft>
                      </a:pPr>
                      <a:r>
                        <a:rPr b="0" lang="en-GB" sz="2400" spc="-1" strike="noStrike">
                          <a:solidFill>
                            <a:srgbClr val="000000"/>
                          </a:solidFill>
                          <a:latin typeface="Arial"/>
                        </a:rPr>
                        <a:t>$27,500</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16000">
                <a:tc>
                  <a:txBody>
                    <a:bodyPr lIns="90000" rIns="90000" tIns="46800" bIns="46800">
                      <a:noAutofit/>
                    </a:bodyPr>
                    <a:p>
                      <a:pPr algn="ctr">
                        <a:spcAft>
                          <a:spcPts val="397"/>
                        </a:spcAft>
                      </a:pPr>
                      <a:r>
                        <a:rPr b="0" lang="en-GB" sz="2400" spc="-1" strike="noStrike">
                          <a:solidFill>
                            <a:srgbClr val="000000"/>
                          </a:solidFill>
                          <a:latin typeface="Arial"/>
                        </a:rPr>
                        <a:t>Diamond</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pPr algn="ctr">
                        <a:spcAft>
                          <a:spcPts val="397"/>
                        </a:spcAft>
                      </a:pPr>
                      <a:r>
                        <a:rPr b="0" lang="en-GB" sz="2400" spc="-1" strike="noStrike">
                          <a:solidFill>
                            <a:srgbClr val="000000"/>
                          </a:solidFill>
                          <a:latin typeface="Arial"/>
                        </a:rPr>
                        <a:t>$50,000</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oAutofit/>
                    </a:bodyPr>
                    <a:p>
                      <a:pPr algn="ctr">
                        <a:spcAft>
                          <a:spcPts val="397"/>
                        </a:spcAft>
                      </a:pPr>
                      <a:r>
                        <a:rPr b="0" lang="en-GB" sz="2400" spc="-1" strike="noStrike">
                          <a:solidFill>
                            <a:srgbClr val="000000"/>
                          </a:solidFill>
                          <a:latin typeface="Arial"/>
                        </a:rPr>
                        <a:t>$50,000</a:t>
                      </a:r>
                      <a:endParaRPr b="0" lang="en-GB"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
        <p:nvSpPr>
          <p:cNvPr id="233" name=""/>
          <p:cNvSpPr txBox="1"/>
          <p:nvPr/>
        </p:nvSpPr>
        <p:spPr>
          <a:xfrm>
            <a:off x="685800" y="1359360"/>
            <a:ext cx="10744200" cy="897120"/>
          </a:xfrm>
          <a:prstGeom prst="rect">
            <a:avLst/>
          </a:prstGeom>
          <a:noFill/>
          <a:ln w="0">
            <a:noFill/>
          </a:ln>
        </p:spPr>
        <p:txBody>
          <a:bodyPr lIns="90000" rIns="90000" tIns="45000" bIns="45000">
            <a:noAutofit/>
          </a:bodyPr>
          <a:p>
            <a:pPr>
              <a:lnSpc>
                <a:spcPct val="115000"/>
              </a:lnSpc>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GB" sz="2200" spc="-1" strike="noStrike">
                <a:solidFill>
                  <a:srgbClr val="000000"/>
                </a:solidFill>
                <a:latin typeface="Source Sans Pro"/>
              </a:rPr>
              <a:t> </a:t>
            </a:r>
            <a:r>
              <a:rPr b="0" lang="en-GB" sz="2200" spc="-1" strike="noStrike">
                <a:solidFill>
                  <a:srgbClr val="000000"/>
                </a:solidFill>
                <a:latin typeface="Source Sans Pro"/>
              </a:rPr>
              <a:t>Inflation-based  ~10% increment across most membership levels, approved at 2022 AGM</a:t>
            </a:r>
            <a:endParaRPr b="0" lang="en-GB" sz="2200" spc="-1" strike="noStrike">
              <a:solidFill>
                <a:srgbClr val="000000"/>
              </a:solidFill>
              <a:latin typeface="Source Sans Pro"/>
            </a:endParaRPr>
          </a:p>
          <a:p>
            <a:pPr lvl="1" marL="457200">
              <a:lnSpc>
                <a:spcPct val="115000"/>
              </a:lnSpc>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GB" sz="2200" spc="-1" strike="noStrike">
                <a:solidFill>
                  <a:srgbClr val="000000"/>
                </a:solidFill>
                <a:latin typeface="Source Sans Pro"/>
              </a:rPr>
              <a:t> </a:t>
            </a:r>
            <a:r>
              <a:rPr b="0" lang="en-GB" sz="2200" spc="-1" strike="noStrike">
                <a:solidFill>
                  <a:srgbClr val="000000"/>
                </a:solidFill>
                <a:latin typeface="Source Sans Pro"/>
              </a:rPr>
              <a:t>takes effect 1</a:t>
            </a:r>
            <a:r>
              <a:rPr b="0" lang="en-GB" sz="2200" spc="-1" strike="noStrike" baseline="14000000">
                <a:solidFill>
                  <a:srgbClr val="000000"/>
                </a:solidFill>
                <a:latin typeface="Source Sans Pro"/>
              </a:rPr>
              <a:t>st</a:t>
            </a:r>
            <a:r>
              <a:rPr b="0" lang="en-GB" sz="2200" spc="-1" strike="noStrike">
                <a:solidFill>
                  <a:srgbClr val="000000"/>
                </a:solidFill>
                <a:latin typeface="Source Sans Pro"/>
              </a:rPr>
              <a:t> Jan 2023</a:t>
            </a:r>
            <a:endParaRPr b="0" lang="en-GB" sz="2200" spc="-1" strike="noStrike">
              <a:solidFill>
                <a:srgbClr val="000000"/>
              </a:solidFill>
              <a:latin typeface="Source Sans Pro"/>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
          <p:cNvSpPr txBox="1"/>
          <p:nvPr/>
        </p:nvSpPr>
        <p:spPr>
          <a:xfrm>
            <a:off x="617040" y="276480"/>
            <a:ext cx="11109600" cy="1160280"/>
          </a:xfrm>
          <a:prstGeom prst="rect">
            <a:avLst/>
          </a:prstGeom>
          <a:noFill/>
          <a:ln w="0">
            <a:noFill/>
          </a:ln>
        </p:spPr>
        <p:txBody>
          <a:bodyPr lIns="0" rIns="0" tIns="0" bIns="0" anchor="ctr">
            <a:noAutofit/>
          </a:bodyPr>
          <a:p>
            <a:pPr algn="ctr"/>
            <a:r>
              <a:rPr b="1" lang="en-GB" sz="4460" spc="-1" strike="noStrike">
                <a:latin typeface="Source Sans Pro"/>
              </a:rPr>
              <a:t>Hybrid Event</a:t>
            </a:r>
            <a:endParaRPr b="1" lang="en-GB" sz="4460" spc="-1" strike="noStrike">
              <a:latin typeface="Source Sans Pro"/>
            </a:endParaRPr>
          </a:p>
        </p:txBody>
      </p:sp>
      <p:sp>
        <p:nvSpPr>
          <p:cNvPr id="177" name=""/>
          <p:cNvSpPr txBox="1"/>
          <p:nvPr/>
        </p:nvSpPr>
        <p:spPr>
          <a:xfrm>
            <a:off x="560880" y="1234440"/>
            <a:ext cx="11222280" cy="4709160"/>
          </a:xfrm>
          <a:prstGeom prst="rect">
            <a:avLst/>
          </a:prstGeom>
          <a:noFill/>
          <a:ln w="0">
            <a:noFill/>
          </a:ln>
        </p:spPr>
        <p:txBody>
          <a:bodyPr lIns="0" rIns="0" tIns="0" bIns="0">
            <a:noAutofit/>
          </a:bodyPr>
          <a:p>
            <a:pPr marL="432000" indent="-324000">
              <a:spcAft>
                <a:spcPts val="1431"/>
              </a:spcAft>
              <a:buClr>
                <a:srgbClr val="000000"/>
              </a:buClr>
              <a:buSzPct val="45000"/>
              <a:buFont typeface="Wingdings" charset="2"/>
              <a:buChar char=""/>
            </a:pPr>
            <a:r>
              <a:rPr b="0" lang="en-GB" sz="2600" spc="-1" strike="noStrike">
                <a:latin typeface="Source Sans Pro"/>
              </a:rPr>
              <a:t>DNS-OARC Conduct Policy</a:t>
            </a:r>
            <a:endParaRPr b="0" lang="en-GB" sz="2600" spc="-1" strike="noStrike">
              <a:latin typeface="Source Sans Pro"/>
            </a:endParaRPr>
          </a:p>
          <a:p>
            <a:pPr lvl="1" marL="864000" indent="-324000">
              <a:spcAft>
                <a:spcPts val="1145"/>
              </a:spcAft>
              <a:buClr>
                <a:srgbClr val="000000"/>
              </a:buClr>
              <a:buSzPct val="45000"/>
              <a:buFont typeface="Wingdings" charset="2"/>
              <a:buChar char=""/>
            </a:pPr>
            <a:r>
              <a:rPr b="0" lang="en-GB" sz="2400" spc="-1" strike="noStrike">
                <a:latin typeface="Source Sans Pro"/>
              </a:rPr>
              <a:t>Applies online as well as in-person</a:t>
            </a:r>
            <a:endParaRPr b="0" lang="en-GB" sz="2400" spc="-1" strike="noStrike">
              <a:latin typeface="Source Sans Pro"/>
            </a:endParaRPr>
          </a:p>
          <a:p>
            <a:pPr lvl="1" marL="864000" indent="-324000">
              <a:spcAft>
                <a:spcPts val="1145"/>
              </a:spcAft>
              <a:buClr>
                <a:srgbClr val="000000"/>
              </a:buClr>
              <a:buSzPct val="45000"/>
              <a:buFont typeface="Wingdings" charset="2"/>
              <a:buChar char=""/>
            </a:pPr>
            <a:r>
              <a:rPr b="0" lang="en-GB" sz="2400" spc="-1" strike="noStrike">
                <a:latin typeface="Source Sans Pro"/>
              </a:rPr>
              <a:t>https://www.dns-oarc.net/oarc/policies/conduct</a:t>
            </a:r>
            <a:endParaRPr b="0" lang="en-GB" sz="2400" spc="-1" strike="noStrike">
              <a:latin typeface="Source Sans Pro"/>
            </a:endParaRPr>
          </a:p>
          <a:p>
            <a:pPr marL="432000" indent="-324000">
              <a:spcAft>
                <a:spcPts val="1431"/>
              </a:spcAft>
              <a:buClr>
                <a:srgbClr val="000000"/>
              </a:buClr>
              <a:buSzPct val="45000"/>
              <a:buFont typeface="Wingdings" charset="2"/>
              <a:buChar char=""/>
            </a:pPr>
            <a:r>
              <a:rPr b="1" lang="en-GB" sz="2600" spc="-1" strike="noStrike">
                <a:latin typeface="Source Sans Pro"/>
              </a:rPr>
              <a:t>Workshop is being recorded</a:t>
            </a:r>
            <a:endParaRPr b="0" lang="en-GB" sz="2600" spc="-1" strike="noStrike">
              <a:latin typeface="Source Sans Pro"/>
            </a:endParaRPr>
          </a:p>
          <a:p>
            <a:pPr lvl="1" marL="864000" indent="-324000">
              <a:spcAft>
                <a:spcPts val="1145"/>
              </a:spcAft>
              <a:buClr>
                <a:srgbClr val="000000"/>
              </a:buClr>
              <a:buSzPct val="45000"/>
              <a:buFont typeface="Wingdings" charset="2"/>
              <a:buChar char=""/>
            </a:pPr>
            <a:r>
              <a:rPr b="0" lang="en-GB" sz="2400" spc="-1" strike="noStrike">
                <a:latin typeface="Source Sans Pro"/>
              </a:rPr>
              <a:t>talks will be available on OARC YouTube channel a few weeks after event</a:t>
            </a:r>
            <a:endParaRPr b="0" lang="en-GB" sz="2400" spc="-1" strike="noStrike">
              <a:latin typeface="Source Sans Pro"/>
            </a:endParaRPr>
          </a:p>
          <a:p>
            <a:pPr marL="432000" indent="-324000">
              <a:spcAft>
                <a:spcPts val="1431"/>
              </a:spcAft>
              <a:buClr>
                <a:srgbClr val="000000"/>
              </a:buClr>
              <a:buSzPct val="45000"/>
              <a:buFont typeface="Wingdings" charset="2"/>
              <a:buChar char=""/>
            </a:pPr>
            <a:r>
              <a:rPr b="0" lang="en-GB" sz="2600" spc="-1" strike="noStrike">
                <a:latin typeface="Source Sans Pro"/>
              </a:rPr>
              <a:t>Non-speakers are default muted during event</a:t>
            </a:r>
            <a:endParaRPr b="0" lang="en-GB" sz="2600" spc="-1" strike="noStrike">
              <a:latin typeface="Source Sans Pro"/>
            </a:endParaRPr>
          </a:p>
          <a:p>
            <a:pPr marL="432000" indent="-324000">
              <a:spcAft>
                <a:spcPts val="1431"/>
              </a:spcAft>
              <a:buClr>
                <a:srgbClr val="000000"/>
              </a:buClr>
              <a:buSzPct val="45000"/>
              <a:buFont typeface="Wingdings" charset="2"/>
              <a:buChar char=""/>
            </a:pPr>
            <a:r>
              <a:rPr b="0" lang="en-GB" sz="2600" spc="-1" strike="noStrike">
                <a:latin typeface="Source Sans Pro"/>
              </a:rPr>
              <a:t>Physical event timezone is  CEST = UTC+2</a:t>
            </a:r>
            <a:endParaRPr b="0" lang="en-GB" sz="2600" spc="-1" strike="noStrike">
              <a:latin typeface="Source Sans Pro"/>
            </a:endParaRPr>
          </a:p>
          <a:p>
            <a:pPr marL="432000" indent="-324000">
              <a:spcAft>
                <a:spcPts val="1431"/>
              </a:spcAft>
              <a:buClr>
                <a:srgbClr val="000000"/>
              </a:buClr>
              <a:buSzPct val="45000"/>
              <a:buFont typeface="Wingdings" charset="2"/>
              <a:buChar char=""/>
            </a:pPr>
            <a:r>
              <a:rPr b="0" lang="en-GB" sz="2600" spc="-1" strike="noStrike">
                <a:latin typeface="Source Sans Pro"/>
              </a:rPr>
              <a:t>Social media hashtags:</a:t>
            </a:r>
            <a:r>
              <a:rPr b="0" lang="en-GB" sz="2600" spc="-1" strike="noStrike">
                <a:latin typeface="Source Sans Pro"/>
              </a:rPr>
              <a:t>	</a:t>
            </a:r>
            <a:r>
              <a:rPr b="0" lang="en-GB" sz="2600" spc="-1" strike="noStrike">
                <a:latin typeface="Source Sans Pro"/>
              </a:rPr>
              <a:t>	</a:t>
            </a:r>
            <a:r>
              <a:rPr b="1" i="1" lang="en-GB" sz="2600" spc="-1" strike="noStrike">
                <a:latin typeface="Source Sans Pro"/>
              </a:rPr>
              <a:t>#LoveDNS</a:t>
            </a:r>
            <a:r>
              <a:rPr b="0" lang="en-GB" sz="2600" spc="-1" strike="noStrike">
                <a:latin typeface="Source Sans Pro"/>
              </a:rPr>
              <a:t> </a:t>
            </a:r>
            <a:r>
              <a:rPr b="0" lang="en-GB" sz="2600" spc="-1" strike="noStrike">
                <a:latin typeface="Source Sans Pro"/>
              </a:rPr>
              <a:t>	</a:t>
            </a:r>
            <a:r>
              <a:rPr b="0" lang="en-GB" sz="2600" spc="-1" strike="noStrike">
                <a:latin typeface="Source Sans Pro"/>
              </a:rPr>
              <a:t>	</a:t>
            </a:r>
            <a:r>
              <a:rPr b="0" lang="en-GB" sz="2600" spc="-1" strike="noStrike">
                <a:latin typeface="Source Sans Pro"/>
              </a:rPr>
              <a:t>	</a:t>
            </a:r>
            <a:r>
              <a:rPr b="0" lang="en-GB" sz="2600" spc="-1" strike="noStrike">
                <a:latin typeface="Source Sans Pro"/>
              </a:rPr>
              <a:t>	</a:t>
            </a:r>
            <a:r>
              <a:rPr b="1" i="1" lang="en-GB" sz="2600" spc="-1" strike="noStrike">
                <a:latin typeface="Source Sans Pro"/>
              </a:rPr>
              <a:t>#OARC39</a:t>
            </a:r>
            <a:endParaRPr b="0" lang="en-GB" sz="2600" spc="-1" strike="noStrike">
              <a:latin typeface="Source Sans Pro"/>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
          <p:cNvSpPr txBox="1"/>
          <p:nvPr/>
        </p:nvSpPr>
        <p:spPr>
          <a:xfrm>
            <a:off x="617040" y="144720"/>
            <a:ext cx="11109600" cy="1424520"/>
          </a:xfrm>
          <a:prstGeom prst="rect">
            <a:avLst/>
          </a:prstGeom>
          <a:noFill/>
          <a:ln w="0">
            <a:noFill/>
          </a:ln>
        </p:spPr>
        <p:txBody>
          <a:bodyPr lIns="0" rIns="0" tIns="0" bIns="0" anchor="ctr">
            <a:noAutofit/>
          </a:bodyPr>
          <a:p>
            <a:pPr algn="ctr"/>
            <a:r>
              <a:rPr b="1" lang="en-GB" sz="4460" spc="-1" strike="noStrike">
                <a:latin typeface="Source Sans Pro"/>
              </a:rPr>
              <a:t>Why Become an OARC Member ?</a:t>
            </a:r>
            <a:endParaRPr b="1" lang="en-GB" sz="4460" spc="-1" strike="noStrike">
              <a:latin typeface="Source Sans Pro"/>
            </a:endParaRPr>
          </a:p>
        </p:txBody>
      </p:sp>
      <p:sp>
        <p:nvSpPr>
          <p:cNvPr id="235" name=""/>
          <p:cNvSpPr txBox="1"/>
          <p:nvPr/>
        </p:nvSpPr>
        <p:spPr>
          <a:xfrm>
            <a:off x="594720" y="1496160"/>
            <a:ext cx="11109600" cy="4030560"/>
          </a:xfrm>
          <a:prstGeom prst="rect">
            <a:avLst/>
          </a:prstGeom>
          <a:noFill/>
          <a:ln w="0">
            <a:noFill/>
          </a:ln>
        </p:spPr>
        <p:txBody>
          <a:bodyPr lIns="0" rIns="0" tIns="0" bIns="0">
            <a:noAutofit/>
          </a:bodyPr>
          <a:p>
            <a:pPr marL="432000" indent="-324000">
              <a:spcAft>
                <a:spcPts val="1431"/>
              </a:spcAft>
              <a:buClr>
                <a:srgbClr val="000000"/>
              </a:buClr>
              <a:buSzPct val="45000"/>
              <a:buFont typeface="Wingdings" charset="2"/>
              <a:buChar char=""/>
            </a:pPr>
            <a:r>
              <a:rPr b="0" lang="en-GB" sz="2600" spc="-1" strike="noStrike">
                <a:latin typeface="Source Sans Pro"/>
              </a:rPr>
              <a:t>Access to and participation in the world's premier community of DNS technical experts</a:t>
            </a:r>
            <a:endParaRPr b="0" lang="en-GB" sz="2600" spc="-1" strike="noStrike">
              <a:latin typeface="Source Sans Pro"/>
            </a:endParaRPr>
          </a:p>
          <a:p>
            <a:pPr marL="432000" indent="-324000">
              <a:spcAft>
                <a:spcPts val="1431"/>
              </a:spcAft>
              <a:buClr>
                <a:srgbClr val="000000"/>
              </a:buClr>
              <a:buSzPct val="45000"/>
              <a:buFont typeface="Wingdings" charset="2"/>
              <a:buChar char=""/>
            </a:pPr>
            <a:r>
              <a:rPr b="0" lang="en-GB" sz="2600" spc="-1" strike="noStrike">
                <a:latin typeface="Source Sans Pro"/>
              </a:rPr>
              <a:t>Influence development of open tools and services to support your infrastructure operations</a:t>
            </a:r>
            <a:endParaRPr b="0" lang="en-GB" sz="2600" spc="-1" strike="noStrike">
              <a:latin typeface="Source Sans Pro"/>
            </a:endParaRPr>
          </a:p>
          <a:p>
            <a:pPr marL="432000" indent="-324000">
              <a:spcAft>
                <a:spcPts val="1431"/>
              </a:spcAft>
              <a:buClr>
                <a:srgbClr val="000000"/>
              </a:buClr>
              <a:buSzPct val="45000"/>
              <a:buFont typeface="Wingdings" charset="2"/>
              <a:buChar char=""/>
            </a:pPr>
            <a:r>
              <a:rPr b="0" lang="en-GB" sz="2600" spc="-1" strike="noStrike">
                <a:latin typeface="Source Sans Pro"/>
              </a:rPr>
              <a:t>Ability to share and analyze a unique dataset perspective into global DNS operations</a:t>
            </a:r>
            <a:endParaRPr b="0" lang="en-GB" sz="2600" spc="-1" strike="noStrike">
              <a:latin typeface="Source Sans Pro"/>
            </a:endParaRPr>
          </a:p>
          <a:p>
            <a:pPr marL="432000" indent="-324000">
              <a:spcAft>
                <a:spcPts val="1431"/>
              </a:spcAft>
              <a:buClr>
                <a:srgbClr val="000000"/>
              </a:buClr>
              <a:buSzPct val="45000"/>
              <a:buFont typeface="Wingdings" charset="2"/>
              <a:buChar char=""/>
            </a:pPr>
            <a:r>
              <a:rPr b="0" lang="en-GB" sz="2600" spc="-1" strike="noStrike">
                <a:latin typeface="Source Sans Pro"/>
              </a:rPr>
              <a:t>Use of community co-ordination resources to respond to incidents and threats</a:t>
            </a:r>
            <a:endParaRPr b="0" lang="en-GB" sz="2600" spc="-1" strike="noStrike">
              <a:latin typeface="Source Sans Pro"/>
            </a:endParaRPr>
          </a:p>
          <a:p>
            <a:pPr marL="432000" indent="-324000">
              <a:spcAft>
                <a:spcPts val="1431"/>
              </a:spcAft>
              <a:buClr>
                <a:srgbClr val="000000"/>
              </a:buClr>
              <a:buSzPct val="45000"/>
              <a:buFont typeface="Wingdings" charset="2"/>
              <a:buChar char=""/>
            </a:pPr>
            <a:r>
              <a:rPr b="0" lang="en-GB" sz="2600" spc="-1" strike="noStrike">
                <a:latin typeface="Source Sans Pro"/>
              </a:rPr>
              <a:t>Support a trusted neutral party free of vested interests in the DNS space</a:t>
            </a:r>
            <a:endParaRPr b="0" lang="en-GB" sz="2600" spc="-1" strike="noStrike">
              <a:latin typeface="Source Sans Pro"/>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
          <p:cNvSpPr txBox="1"/>
          <p:nvPr/>
        </p:nvSpPr>
        <p:spPr>
          <a:xfrm>
            <a:off x="617040" y="276840"/>
            <a:ext cx="11109600" cy="1159920"/>
          </a:xfrm>
          <a:prstGeom prst="rect">
            <a:avLst/>
          </a:prstGeom>
          <a:noFill/>
          <a:ln w="0">
            <a:noFill/>
          </a:ln>
        </p:spPr>
        <p:txBody>
          <a:bodyPr lIns="0" rIns="0" tIns="0" bIns="0" anchor="ctr">
            <a:noAutofit/>
          </a:bodyPr>
          <a:p>
            <a:pPr algn="ctr"/>
            <a:r>
              <a:rPr b="1" lang="en-GB" sz="4460" spc="-1" strike="noStrike">
                <a:latin typeface="Source Sans Pro"/>
              </a:rPr>
              <a:t>OARC's Value Proposition</a:t>
            </a:r>
            <a:endParaRPr b="1" lang="en-GB" sz="4460" spc="-1" strike="noStrike">
              <a:latin typeface="Source Sans Pro"/>
            </a:endParaRPr>
          </a:p>
        </p:txBody>
      </p:sp>
      <p:sp>
        <p:nvSpPr>
          <p:cNvPr id="237" name=""/>
          <p:cNvSpPr txBox="1"/>
          <p:nvPr/>
        </p:nvSpPr>
        <p:spPr>
          <a:xfrm>
            <a:off x="617040" y="1445760"/>
            <a:ext cx="11109600" cy="4030560"/>
          </a:xfrm>
          <a:prstGeom prst="rect">
            <a:avLst/>
          </a:prstGeom>
          <a:noFill/>
          <a:ln w="0">
            <a:noFill/>
          </a:ln>
        </p:spPr>
        <p:txBody>
          <a:bodyPr lIns="0" rIns="0" tIns="0" bIns="0">
            <a:noAutofit/>
          </a:bodyPr>
          <a:p>
            <a:r>
              <a:rPr b="1" lang="en-GB" sz="2000" spc="-1" strike="noStrike">
                <a:latin typeface="Source Sans Pro"/>
              </a:rPr>
              <a:t>Member testimonials:</a:t>
            </a:r>
            <a:endParaRPr b="0" lang="en-GB" sz="2000" spc="-1" strike="noStrike">
              <a:latin typeface="Source Sans Pro"/>
            </a:endParaRPr>
          </a:p>
          <a:p>
            <a:r>
              <a:rPr b="0" lang="en-GB" sz="2000" spc="-1" strike="noStrike">
                <a:latin typeface="Source Sans Pro"/>
              </a:rPr>
              <a:t>"</a:t>
            </a:r>
            <a:r>
              <a:rPr b="0" i="1" lang="en-GB" sz="2000" spc="-1" strike="noStrike">
                <a:latin typeface="Source Sans Pro"/>
              </a:rPr>
              <a:t>As a newcomer to working with the DNS, DNS-OARC has been an excellent resource for me to get up to speed with the industry parts of how the DNS operates.  The DNS-OARC community is quite welcoming to new people, and is happy to share knowledge.  One aspect in particular that has been very helpful is the ability to easily have public discussions with other members, but also private discussions about potentially sensitive topics with industry experts.</a:t>
            </a:r>
            <a:r>
              <a:rPr b="0" lang="en-GB" sz="2000" spc="-1" strike="noStrike">
                <a:latin typeface="Source Sans Pro"/>
              </a:rPr>
              <a:t>"</a:t>
            </a:r>
            <a:endParaRPr b="0" lang="en-GB" sz="2000" spc="-1" strike="noStrike">
              <a:latin typeface="Source Sans Pro"/>
            </a:endParaRPr>
          </a:p>
          <a:p>
            <a:r>
              <a:rPr b="0" i="1" lang="en-GB" sz="2000" spc="-1" strike="noStrike">
                <a:latin typeface="Source Sans Pro"/>
              </a:rPr>
              <a:t>“</a:t>
            </a:r>
            <a:r>
              <a:rPr b="0" i="1" lang="en-GB" sz="2000" spc="-1" strike="noStrike">
                <a:latin typeface="Source Sans Pro"/>
              </a:rPr>
              <a:t>I would attend DNS-OARC conferences for the hallway track alone. Not because of the coffee, but because of all the super welcoming peers who are always willing to help me with their insights and knowledge.”</a:t>
            </a:r>
            <a:endParaRPr b="0" lang="en-GB" sz="2000" spc="-1" strike="noStrike">
              <a:latin typeface="Source Sans Pro"/>
            </a:endParaRPr>
          </a:p>
          <a:p>
            <a:r>
              <a:rPr b="0" lang="en-GB" sz="2000" spc="-1" strike="noStrike">
                <a:latin typeface="Source Sans Pro"/>
              </a:rPr>
              <a:t>“</a:t>
            </a:r>
            <a:r>
              <a:rPr b="0" i="1" lang="en-GB" sz="2000" spc="-1" strike="noStrike">
                <a:latin typeface="Source Sans Pro"/>
              </a:rPr>
              <a:t>OARC is a unique venue that brings together DNS vendors, operators of DNS services and researchers - the workshops provide a unique and valuable insight into the current state of the art of the DNS”</a:t>
            </a:r>
            <a:endParaRPr b="0" lang="en-GB" sz="2000" spc="-1" strike="noStrike">
              <a:latin typeface="Source Sans Pro"/>
            </a:endParaRPr>
          </a:p>
          <a:p>
            <a:r>
              <a:rPr b="0" lang="en-GB" sz="2000" spc="-1" strike="noStrike">
                <a:latin typeface="Source Sans Pro"/>
              </a:rPr>
              <a:t>“</a:t>
            </a:r>
            <a:r>
              <a:rPr b="0" i="1" lang="en-GB" sz="2000" spc="-1" strike="noStrike">
                <a:latin typeface="Source Sans Pro"/>
              </a:rPr>
              <a:t>Of all the work-related conferences I attend, @dnsoarc is reliably the one with the fewest uninteresting bits. Approaching zero.</a:t>
            </a:r>
            <a:r>
              <a:rPr b="0" lang="en-GB" sz="2000" spc="-1" strike="noStrike">
                <a:latin typeface="Source Sans Pro"/>
              </a:rPr>
              <a:t>”</a:t>
            </a:r>
            <a:endParaRPr b="0" lang="en-GB" sz="2000" spc="-1" strike="noStrike">
              <a:latin typeface="Source Sans Pro"/>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
          <p:cNvSpPr txBox="1"/>
          <p:nvPr/>
        </p:nvSpPr>
        <p:spPr>
          <a:xfrm>
            <a:off x="617040" y="276480"/>
            <a:ext cx="11109600" cy="1160280"/>
          </a:xfrm>
          <a:prstGeom prst="rect">
            <a:avLst/>
          </a:prstGeom>
          <a:noFill/>
          <a:ln w="0">
            <a:noFill/>
          </a:ln>
        </p:spPr>
        <p:txBody>
          <a:bodyPr lIns="0" rIns="0" tIns="0" bIns="0" anchor="ctr">
            <a:noAutofit/>
          </a:bodyPr>
          <a:p>
            <a:pPr algn="ctr"/>
            <a:endParaRPr b="1" lang="en-GB" sz="4460" spc="-1" strike="noStrike">
              <a:latin typeface="Source Sans Pro"/>
            </a:endParaRPr>
          </a:p>
        </p:txBody>
      </p:sp>
      <p:sp>
        <p:nvSpPr>
          <p:cNvPr id="239" name=""/>
          <p:cNvSpPr txBox="1"/>
          <p:nvPr/>
        </p:nvSpPr>
        <p:spPr>
          <a:xfrm>
            <a:off x="617040" y="1625400"/>
            <a:ext cx="11109600" cy="4030560"/>
          </a:xfrm>
          <a:prstGeom prst="rect">
            <a:avLst/>
          </a:prstGeom>
          <a:noFill/>
          <a:ln w="0">
            <a:noFill/>
          </a:ln>
        </p:spPr>
        <p:txBody>
          <a:bodyPr lIns="0" rIns="0" tIns="0" bIns="0">
            <a:normAutofit/>
          </a:bodyPr>
          <a:p>
            <a:endParaRPr b="0" lang="en-GB" sz="3250" spc="-1" strike="noStrike">
              <a:latin typeface="Source Sans Pro"/>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40" name=""/>
          <p:cNvGrpSpPr/>
          <p:nvPr/>
        </p:nvGrpSpPr>
        <p:grpSpPr>
          <a:xfrm>
            <a:off x="121680" y="3585600"/>
            <a:ext cx="12101400" cy="1401840"/>
            <a:chOff x="121680" y="3585600"/>
            <a:chExt cx="12101400" cy="1401840"/>
          </a:xfrm>
        </p:grpSpPr>
        <p:sp>
          <p:nvSpPr>
            <p:cNvPr id="241" name=""/>
            <p:cNvSpPr/>
            <p:nvPr/>
          </p:nvSpPr>
          <p:spPr>
            <a:xfrm>
              <a:off x="121680" y="3585600"/>
              <a:ext cx="12101400" cy="788040"/>
            </a:xfrm>
            <a:custGeom>
              <a:avLst/>
              <a:gdLst/>
              <a:ahLst/>
              <a:rect l="0" t="0" r="r" b="b"/>
              <a:pathLst>
                <a:path w="33617" h="2191">
                  <a:moveTo>
                    <a:pt x="2" y="0"/>
                  </a:moveTo>
                  <a:lnTo>
                    <a:pt x="3" y="0"/>
                  </a:lnTo>
                  <a:cubicBezTo>
                    <a:pt x="2" y="0"/>
                    <a:pt x="2" y="0"/>
                    <a:pt x="1" y="0"/>
                  </a:cubicBezTo>
                  <a:cubicBezTo>
                    <a:pt x="1" y="1"/>
                    <a:pt x="1" y="1"/>
                    <a:pt x="0" y="1"/>
                  </a:cubicBezTo>
                  <a:cubicBezTo>
                    <a:pt x="0" y="2"/>
                    <a:pt x="0" y="2"/>
                    <a:pt x="0" y="3"/>
                  </a:cubicBezTo>
                  <a:lnTo>
                    <a:pt x="0" y="2187"/>
                  </a:lnTo>
                  <a:lnTo>
                    <a:pt x="0" y="2187"/>
                  </a:lnTo>
                  <a:cubicBezTo>
                    <a:pt x="0" y="2188"/>
                    <a:pt x="0" y="2188"/>
                    <a:pt x="0" y="2189"/>
                  </a:cubicBezTo>
                  <a:cubicBezTo>
                    <a:pt x="1" y="2189"/>
                    <a:pt x="1" y="2189"/>
                    <a:pt x="1" y="2190"/>
                  </a:cubicBezTo>
                  <a:cubicBezTo>
                    <a:pt x="2" y="2190"/>
                    <a:pt x="2" y="2190"/>
                    <a:pt x="3" y="2190"/>
                  </a:cubicBezTo>
                  <a:lnTo>
                    <a:pt x="33613" y="2190"/>
                  </a:lnTo>
                  <a:lnTo>
                    <a:pt x="33613" y="2190"/>
                  </a:lnTo>
                  <a:cubicBezTo>
                    <a:pt x="33614" y="2190"/>
                    <a:pt x="33614" y="2190"/>
                    <a:pt x="33615" y="2190"/>
                  </a:cubicBezTo>
                  <a:cubicBezTo>
                    <a:pt x="33615" y="2189"/>
                    <a:pt x="33615" y="2189"/>
                    <a:pt x="33616" y="2189"/>
                  </a:cubicBezTo>
                  <a:cubicBezTo>
                    <a:pt x="33616" y="2188"/>
                    <a:pt x="33616" y="2188"/>
                    <a:pt x="33616" y="2187"/>
                  </a:cubicBezTo>
                  <a:lnTo>
                    <a:pt x="33616" y="2"/>
                  </a:lnTo>
                  <a:lnTo>
                    <a:pt x="33616" y="3"/>
                  </a:lnTo>
                  <a:lnTo>
                    <a:pt x="33616" y="3"/>
                  </a:lnTo>
                  <a:cubicBezTo>
                    <a:pt x="33616" y="2"/>
                    <a:pt x="33616" y="2"/>
                    <a:pt x="33616" y="1"/>
                  </a:cubicBezTo>
                  <a:cubicBezTo>
                    <a:pt x="33615" y="1"/>
                    <a:pt x="33615" y="1"/>
                    <a:pt x="33615" y="0"/>
                  </a:cubicBezTo>
                  <a:cubicBezTo>
                    <a:pt x="33614" y="0"/>
                    <a:pt x="33614" y="0"/>
                    <a:pt x="33613" y="0"/>
                  </a:cubicBezTo>
                  <a:lnTo>
                    <a:pt x="2" y="0"/>
                  </a:lnTo>
                </a:path>
              </a:pathLst>
            </a:custGeom>
            <a:noFill/>
            <a:ln w="0">
              <a:noFill/>
            </a:ln>
          </p:spPr>
          <p:style>
            <a:lnRef idx="0"/>
            <a:fillRef idx="0"/>
            <a:effectRef idx="0"/>
            <a:fontRef idx="minor"/>
          </p:style>
        </p:sp>
        <p:sp>
          <p:nvSpPr>
            <p:cNvPr id="242" name=""/>
            <p:cNvSpPr/>
            <p:nvPr/>
          </p:nvSpPr>
          <p:spPr>
            <a:xfrm>
              <a:off x="5030280" y="3585600"/>
              <a:ext cx="2350080" cy="1401840"/>
            </a:xfrm>
            <a:custGeom>
              <a:avLst/>
              <a:gdLst/>
              <a:ahLst/>
              <a:rect l="0" t="0" r="r" b="b"/>
              <a:pathLst>
                <a:path w="6530" h="3896">
                  <a:moveTo>
                    <a:pt x="5" y="0"/>
                  </a:moveTo>
                  <a:lnTo>
                    <a:pt x="5" y="0"/>
                  </a:lnTo>
                  <a:cubicBezTo>
                    <a:pt x="4" y="0"/>
                    <a:pt x="3" y="0"/>
                    <a:pt x="3" y="1"/>
                  </a:cubicBezTo>
                  <a:cubicBezTo>
                    <a:pt x="2" y="1"/>
                    <a:pt x="1" y="2"/>
                    <a:pt x="1" y="3"/>
                  </a:cubicBezTo>
                  <a:cubicBezTo>
                    <a:pt x="0" y="3"/>
                    <a:pt x="0" y="4"/>
                    <a:pt x="0" y="5"/>
                  </a:cubicBezTo>
                  <a:lnTo>
                    <a:pt x="0" y="3889"/>
                  </a:lnTo>
                  <a:lnTo>
                    <a:pt x="0" y="3890"/>
                  </a:lnTo>
                  <a:cubicBezTo>
                    <a:pt x="0" y="3891"/>
                    <a:pt x="0" y="3892"/>
                    <a:pt x="1" y="3892"/>
                  </a:cubicBezTo>
                  <a:cubicBezTo>
                    <a:pt x="1" y="3893"/>
                    <a:pt x="2" y="3894"/>
                    <a:pt x="3" y="3894"/>
                  </a:cubicBezTo>
                  <a:cubicBezTo>
                    <a:pt x="3" y="3895"/>
                    <a:pt x="4" y="3895"/>
                    <a:pt x="5" y="3895"/>
                  </a:cubicBezTo>
                  <a:lnTo>
                    <a:pt x="6523" y="3895"/>
                  </a:lnTo>
                  <a:lnTo>
                    <a:pt x="6524" y="3895"/>
                  </a:lnTo>
                  <a:cubicBezTo>
                    <a:pt x="6525" y="3895"/>
                    <a:pt x="6526" y="3895"/>
                    <a:pt x="6526" y="3894"/>
                  </a:cubicBezTo>
                  <a:cubicBezTo>
                    <a:pt x="6527" y="3894"/>
                    <a:pt x="6528" y="3893"/>
                    <a:pt x="6528" y="3892"/>
                  </a:cubicBezTo>
                  <a:cubicBezTo>
                    <a:pt x="6529" y="3892"/>
                    <a:pt x="6529" y="3891"/>
                    <a:pt x="6529" y="3890"/>
                  </a:cubicBezTo>
                  <a:lnTo>
                    <a:pt x="6528" y="5"/>
                  </a:lnTo>
                  <a:lnTo>
                    <a:pt x="6529" y="5"/>
                  </a:lnTo>
                  <a:lnTo>
                    <a:pt x="6529" y="5"/>
                  </a:lnTo>
                  <a:cubicBezTo>
                    <a:pt x="6529" y="4"/>
                    <a:pt x="6529" y="3"/>
                    <a:pt x="6528" y="3"/>
                  </a:cubicBezTo>
                  <a:cubicBezTo>
                    <a:pt x="6528" y="2"/>
                    <a:pt x="6527" y="1"/>
                    <a:pt x="6526" y="1"/>
                  </a:cubicBezTo>
                  <a:cubicBezTo>
                    <a:pt x="6526" y="0"/>
                    <a:pt x="6525" y="0"/>
                    <a:pt x="6524" y="0"/>
                  </a:cubicBezTo>
                  <a:lnTo>
                    <a:pt x="5" y="0"/>
                  </a:lnTo>
                </a:path>
              </a:pathLst>
            </a:custGeom>
            <a:noFill/>
            <a:ln w="0">
              <a:noFill/>
            </a:ln>
          </p:spPr>
          <p:style>
            <a:lnRef idx="0"/>
            <a:fillRef idx="0"/>
            <a:effectRef idx="0"/>
            <a:fontRef idx="minor"/>
          </p:style>
          <p:txBody>
            <a:bodyPr wrap="none" lIns="90000" rIns="90000" tIns="46800" bIns="46800">
              <a:spAutoFit/>
            </a:bodyPr>
            <a:p>
              <a:pPr algn="ct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br/>
              <a:r>
                <a:rPr b="1" lang="en-GB" sz="4400" spc="-1" strike="noStrike">
                  <a:solidFill>
                    <a:srgbClr val="9999ff"/>
                  </a:solidFill>
                  <a:latin typeface="Source Sans Pro"/>
                </a:rPr>
                <a:t>Wrap-Up</a:t>
              </a:r>
              <a:endParaRPr b="0" lang="en-GB" sz="4400" spc="-1" strike="noStrike">
                <a:solidFill>
                  <a:srgbClr val="9999ff"/>
                </a:solidFill>
                <a:latin typeface="Source Sans Pro"/>
              </a:endParaRPr>
            </a:p>
          </p:txBody>
        </p:sp>
      </p:grpSp>
      <p:grpSp>
        <p:nvGrpSpPr>
          <p:cNvPr id="243" name=""/>
          <p:cNvGrpSpPr/>
          <p:nvPr/>
        </p:nvGrpSpPr>
        <p:grpSpPr>
          <a:xfrm>
            <a:off x="617400" y="6486120"/>
            <a:ext cx="11416320" cy="230040"/>
            <a:chOff x="617400" y="6486120"/>
            <a:chExt cx="11416320" cy="230040"/>
          </a:xfrm>
        </p:grpSpPr>
        <p:sp>
          <p:nvSpPr>
            <p:cNvPr id="244" name=""/>
            <p:cNvSpPr/>
            <p:nvPr/>
          </p:nvSpPr>
          <p:spPr>
            <a:xfrm>
              <a:off x="10491120" y="6486120"/>
              <a:ext cx="1542600" cy="224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grpSp>
          <p:nvGrpSpPr>
            <p:cNvPr id="245" name=""/>
            <p:cNvGrpSpPr/>
            <p:nvPr/>
          </p:nvGrpSpPr>
          <p:grpSpPr>
            <a:xfrm>
              <a:off x="617400" y="6486120"/>
              <a:ext cx="1497960" cy="230040"/>
              <a:chOff x="617400" y="6486120"/>
              <a:chExt cx="1497960" cy="230040"/>
            </a:xfrm>
          </p:grpSpPr>
          <p:sp>
            <p:nvSpPr>
              <p:cNvPr id="246" name=""/>
              <p:cNvSpPr/>
              <p:nvPr/>
            </p:nvSpPr>
            <p:spPr>
              <a:xfrm>
                <a:off x="617400" y="6486120"/>
                <a:ext cx="1497960" cy="230040"/>
              </a:xfrm>
              <a:custGeom>
                <a:avLst/>
                <a:gdLst/>
                <a:ahLst/>
                <a:rect l="0" t="0" r="r" b="b"/>
                <a:pathLst>
                  <a:path w="4163" h="641">
                    <a:moveTo>
                      <a:pt x="4" y="0"/>
                    </a:moveTo>
                    <a:lnTo>
                      <a:pt x="5" y="0"/>
                    </a:lnTo>
                    <a:cubicBezTo>
                      <a:pt x="4" y="0"/>
                      <a:pt x="3" y="0"/>
                      <a:pt x="2" y="1"/>
                    </a:cubicBezTo>
                    <a:lnTo>
                      <a:pt x="1" y="2"/>
                    </a:lnTo>
                    <a:cubicBezTo>
                      <a:pt x="0" y="3"/>
                      <a:pt x="0" y="4"/>
                      <a:pt x="0" y="5"/>
                    </a:cubicBezTo>
                    <a:lnTo>
                      <a:pt x="0" y="635"/>
                    </a:lnTo>
                    <a:lnTo>
                      <a:pt x="0" y="635"/>
                    </a:lnTo>
                    <a:cubicBezTo>
                      <a:pt x="0" y="636"/>
                      <a:pt x="0" y="637"/>
                      <a:pt x="1" y="638"/>
                    </a:cubicBezTo>
                    <a:lnTo>
                      <a:pt x="2" y="639"/>
                    </a:lnTo>
                    <a:cubicBezTo>
                      <a:pt x="3" y="640"/>
                      <a:pt x="4" y="640"/>
                      <a:pt x="5" y="640"/>
                    </a:cubicBezTo>
                    <a:lnTo>
                      <a:pt x="4157" y="640"/>
                    </a:lnTo>
                    <a:lnTo>
                      <a:pt x="4157" y="640"/>
                    </a:lnTo>
                    <a:cubicBezTo>
                      <a:pt x="4158" y="640"/>
                      <a:pt x="4159" y="640"/>
                      <a:pt x="4160" y="639"/>
                    </a:cubicBezTo>
                    <a:lnTo>
                      <a:pt x="4161" y="638"/>
                    </a:lnTo>
                    <a:cubicBezTo>
                      <a:pt x="4162" y="637"/>
                      <a:pt x="4162" y="636"/>
                      <a:pt x="4162" y="635"/>
                    </a:cubicBezTo>
                    <a:lnTo>
                      <a:pt x="4162" y="4"/>
                    </a:lnTo>
                    <a:lnTo>
                      <a:pt x="4162" y="5"/>
                    </a:lnTo>
                    <a:lnTo>
                      <a:pt x="4162" y="5"/>
                    </a:lnTo>
                    <a:cubicBezTo>
                      <a:pt x="4162" y="4"/>
                      <a:pt x="4162" y="3"/>
                      <a:pt x="4161" y="2"/>
                    </a:cubicBezTo>
                    <a:lnTo>
                      <a:pt x="4160" y="1"/>
                    </a:lnTo>
                    <a:cubicBezTo>
                      <a:pt x="4159" y="0"/>
                      <a:pt x="4158" y="0"/>
                      <a:pt x="4157" y="0"/>
                    </a:cubicBezTo>
                    <a:lnTo>
                      <a:pt x="4" y="0"/>
                    </a:lnTo>
                  </a:path>
                </a:pathLst>
              </a:custGeom>
              <a:noFill/>
              <a:ln w="0">
                <a:noFill/>
              </a:ln>
            </p:spPr>
            <p:style>
              <a:lnRef idx="0"/>
              <a:fillRef idx="0"/>
              <a:effectRef idx="0"/>
              <a:fontRef idx="minor"/>
            </p:style>
          </p:sp>
          <p:sp>
            <p:nvSpPr>
              <p:cNvPr id="247" name=""/>
              <p:cNvSpPr/>
              <p:nvPr/>
            </p:nvSpPr>
            <p:spPr>
              <a:xfrm>
                <a:off x="618840" y="6486120"/>
                <a:ext cx="244800" cy="224640"/>
              </a:xfrm>
              <a:custGeom>
                <a:avLst/>
                <a:gdLst/>
                <a:ahLst/>
                <a:rect l="0" t="0" r="r" b="b"/>
                <a:pathLst>
                  <a:path w="682" h="626">
                    <a:moveTo>
                      <a:pt x="4" y="0"/>
                    </a:moveTo>
                    <a:lnTo>
                      <a:pt x="4" y="0"/>
                    </a:lnTo>
                    <a:cubicBezTo>
                      <a:pt x="4" y="0"/>
                      <a:pt x="3" y="0"/>
                      <a:pt x="2" y="1"/>
                    </a:cubicBezTo>
                    <a:lnTo>
                      <a:pt x="1" y="2"/>
                    </a:lnTo>
                    <a:cubicBezTo>
                      <a:pt x="0" y="3"/>
                      <a:pt x="0" y="4"/>
                      <a:pt x="0" y="4"/>
                    </a:cubicBezTo>
                    <a:lnTo>
                      <a:pt x="0" y="620"/>
                    </a:lnTo>
                    <a:lnTo>
                      <a:pt x="0" y="621"/>
                    </a:lnTo>
                    <a:cubicBezTo>
                      <a:pt x="0" y="621"/>
                      <a:pt x="0" y="622"/>
                      <a:pt x="1" y="623"/>
                    </a:cubicBezTo>
                    <a:lnTo>
                      <a:pt x="2" y="624"/>
                    </a:lnTo>
                    <a:cubicBezTo>
                      <a:pt x="3" y="625"/>
                      <a:pt x="4" y="625"/>
                      <a:pt x="4" y="625"/>
                    </a:cubicBezTo>
                    <a:lnTo>
                      <a:pt x="676" y="625"/>
                    </a:lnTo>
                    <a:lnTo>
                      <a:pt x="677" y="625"/>
                    </a:lnTo>
                    <a:cubicBezTo>
                      <a:pt x="677" y="625"/>
                      <a:pt x="678" y="625"/>
                      <a:pt x="679" y="624"/>
                    </a:cubicBezTo>
                    <a:lnTo>
                      <a:pt x="680" y="623"/>
                    </a:lnTo>
                    <a:cubicBezTo>
                      <a:pt x="681" y="622"/>
                      <a:pt x="681" y="621"/>
                      <a:pt x="681" y="621"/>
                    </a:cubicBezTo>
                    <a:lnTo>
                      <a:pt x="681" y="4"/>
                    </a:lnTo>
                    <a:lnTo>
                      <a:pt x="681" y="4"/>
                    </a:lnTo>
                    <a:lnTo>
                      <a:pt x="681" y="4"/>
                    </a:lnTo>
                    <a:cubicBezTo>
                      <a:pt x="681" y="4"/>
                      <a:pt x="681" y="3"/>
                      <a:pt x="680" y="2"/>
                    </a:cubicBezTo>
                    <a:lnTo>
                      <a:pt x="679" y="1"/>
                    </a:lnTo>
                    <a:cubicBezTo>
                      <a:pt x="678" y="0"/>
                      <a:pt x="677" y="0"/>
                      <a:pt x="677" y="0"/>
                    </a:cubicBezTo>
                    <a:lnTo>
                      <a:pt x="4" y="0"/>
                    </a:lnTo>
                  </a:path>
                </a:pathLst>
              </a:custGeom>
              <a:noFill/>
              <a:ln w="0">
                <a:noFill/>
              </a:ln>
            </p:spPr>
            <p:style>
              <a:lnRef idx="0"/>
              <a:fillRef idx="0"/>
              <a:effectRef idx="0"/>
              <a:fontRef idx="minor"/>
            </p:style>
          </p:sp>
        </p:grpSp>
        <p:grpSp>
          <p:nvGrpSpPr>
            <p:cNvPr id="248" name=""/>
            <p:cNvGrpSpPr/>
            <p:nvPr/>
          </p:nvGrpSpPr>
          <p:grpSpPr>
            <a:xfrm>
              <a:off x="4999680" y="6486120"/>
              <a:ext cx="2323080" cy="230040"/>
              <a:chOff x="4999680" y="6486120"/>
              <a:chExt cx="2323080" cy="230040"/>
            </a:xfrm>
          </p:grpSpPr>
          <p:sp>
            <p:nvSpPr>
              <p:cNvPr id="249" name=""/>
              <p:cNvSpPr/>
              <p:nvPr/>
            </p:nvSpPr>
            <p:spPr>
              <a:xfrm>
                <a:off x="4999680" y="6486120"/>
                <a:ext cx="2323080" cy="230040"/>
              </a:xfrm>
              <a:custGeom>
                <a:avLst/>
                <a:gdLst/>
                <a:ahLst/>
                <a:rect l="0" t="0" r="r" b="b"/>
                <a:pathLst>
                  <a:path w="6455" h="641">
                    <a:moveTo>
                      <a:pt x="4" y="0"/>
                    </a:moveTo>
                    <a:lnTo>
                      <a:pt x="5" y="0"/>
                    </a:lnTo>
                    <a:cubicBezTo>
                      <a:pt x="4" y="0"/>
                      <a:pt x="3" y="0"/>
                      <a:pt x="2" y="1"/>
                    </a:cubicBezTo>
                    <a:lnTo>
                      <a:pt x="1" y="2"/>
                    </a:lnTo>
                    <a:cubicBezTo>
                      <a:pt x="0" y="3"/>
                      <a:pt x="0" y="4"/>
                      <a:pt x="0" y="5"/>
                    </a:cubicBezTo>
                    <a:lnTo>
                      <a:pt x="0" y="635"/>
                    </a:lnTo>
                    <a:lnTo>
                      <a:pt x="0" y="635"/>
                    </a:lnTo>
                    <a:cubicBezTo>
                      <a:pt x="0" y="636"/>
                      <a:pt x="0" y="637"/>
                      <a:pt x="1" y="638"/>
                    </a:cubicBezTo>
                    <a:lnTo>
                      <a:pt x="2" y="639"/>
                    </a:lnTo>
                    <a:cubicBezTo>
                      <a:pt x="3" y="640"/>
                      <a:pt x="4" y="640"/>
                      <a:pt x="5" y="640"/>
                    </a:cubicBezTo>
                    <a:lnTo>
                      <a:pt x="6449" y="640"/>
                    </a:lnTo>
                    <a:lnTo>
                      <a:pt x="6449" y="640"/>
                    </a:lnTo>
                    <a:cubicBezTo>
                      <a:pt x="6450" y="640"/>
                      <a:pt x="6451" y="640"/>
                      <a:pt x="6452" y="639"/>
                    </a:cubicBezTo>
                    <a:lnTo>
                      <a:pt x="6453" y="638"/>
                    </a:lnTo>
                    <a:cubicBezTo>
                      <a:pt x="6454" y="637"/>
                      <a:pt x="6454" y="636"/>
                      <a:pt x="6454" y="635"/>
                    </a:cubicBezTo>
                    <a:lnTo>
                      <a:pt x="6454" y="4"/>
                    </a:lnTo>
                    <a:lnTo>
                      <a:pt x="6454" y="5"/>
                    </a:lnTo>
                    <a:lnTo>
                      <a:pt x="6454" y="5"/>
                    </a:lnTo>
                    <a:cubicBezTo>
                      <a:pt x="6454" y="4"/>
                      <a:pt x="6454" y="3"/>
                      <a:pt x="6453" y="2"/>
                    </a:cubicBezTo>
                    <a:lnTo>
                      <a:pt x="6452" y="1"/>
                    </a:lnTo>
                    <a:cubicBezTo>
                      <a:pt x="6451" y="0"/>
                      <a:pt x="6450" y="0"/>
                      <a:pt x="6449" y="0"/>
                    </a:cubicBezTo>
                    <a:lnTo>
                      <a:pt x="4" y="0"/>
                    </a:lnTo>
                  </a:path>
                </a:pathLst>
              </a:custGeom>
              <a:noFill/>
              <a:ln w="0">
                <a:noFill/>
              </a:ln>
            </p:spPr>
            <p:style>
              <a:lnRef idx="0"/>
              <a:fillRef idx="0"/>
              <a:effectRef idx="0"/>
              <a:fontRef idx="minor"/>
            </p:style>
          </p:sp>
          <p:sp>
            <p:nvSpPr>
              <p:cNvPr id="250" name=""/>
              <p:cNvSpPr/>
              <p:nvPr/>
            </p:nvSpPr>
            <p:spPr>
              <a:xfrm>
                <a:off x="6041520" y="6486120"/>
                <a:ext cx="244080" cy="224640"/>
              </a:xfrm>
              <a:custGeom>
                <a:avLst/>
                <a:gdLst/>
                <a:ahLst/>
                <a:rect l="0" t="0" r="r" b="b"/>
                <a:pathLst>
                  <a:path w="680" h="626">
                    <a:moveTo>
                      <a:pt x="4" y="0"/>
                    </a:moveTo>
                    <a:lnTo>
                      <a:pt x="4" y="0"/>
                    </a:lnTo>
                    <a:cubicBezTo>
                      <a:pt x="4" y="0"/>
                      <a:pt x="3" y="0"/>
                      <a:pt x="2" y="1"/>
                    </a:cubicBezTo>
                    <a:lnTo>
                      <a:pt x="1" y="2"/>
                    </a:lnTo>
                    <a:cubicBezTo>
                      <a:pt x="0" y="3"/>
                      <a:pt x="0" y="4"/>
                      <a:pt x="0" y="4"/>
                    </a:cubicBezTo>
                    <a:lnTo>
                      <a:pt x="0" y="620"/>
                    </a:lnTo>
                    <a:lnTo>
                      <a:pt x="0" y="621"/>
                    </a:lnTo>
                    <a:cubicBezTo>
                      <a:pt x="0" y="621"/>
                      <a:pt x="0" y="622"/>
                      <a:pt x="1" y="623"/>
                    </a:cubicBezTo>
                    <a:lnTo>
                      <a:pt x="2" y="624"/>
                    </a:lnTo>
                    <a:cubicBezTo>
                      <a:pt x="3" y="625"/>
                      <a:pt x="4" y="625"/>
                      <a:pt x="4" y="625"/>
                    </a:cubicBezTo>
                    <a:lnTo>
                      <a:pt x="674" y="625"/>
                    </a:lnTo>
                    <a:lnTo>
                      <a:pt x="675" y="625"/>
                    </a:lnTo>
                    <a:cubicBezTo>
                      <a:pt x="675" y="625"/>
                      <a:pt x="676" y="625"/>
                      <a:pt x="677" y="624"/>
                    </a:cubicBezTo>
                    <a:lnTo>
                      <a:pt x="678" y="623"/>
                    </a:lnTo>
                    <a:cubicBezTo>
                      <a:pt x="679" y="622"/>
                      <a:pt x="679" y="621"/>
                      <a:pt x="679" y="621"/>
                    </a:cubicBezTo>
                    <a:lnTo>
                      <a:pt x="679" y="4"/>
                    </a:lnTo>
                    <a:lnTo>
                      <a:pt x="679" y="4"/>
                    </a:lnTo>
                    <a:lnTo>
                      <a:pt x="679" y="4"/>
                    </a:lnTo>
                    <a:cubicBezTo>
                      <a:pt x="679" y="4"/>
                      <a:pt x="679" y="3"/>
                      <a:pt x="678" y="2"/>
                    </a:cubicBezTo>
                    <a:lnTo>
                      <a:pt x="677" y="1"/>
                    </a:lnTo>
                    <a:cubicBezTo>
                      <a:pt x="676" y="0"/>
                      <a:pt x="675" y="0"/>
                      <a:pt x="675" y="0"/>
                    </a:cubicBezTo>
                    <a:lnTo>
                      <a:pt x="4" y="0"/>
                    </a:lnTo>
                  </a:path>
                </a:pathLst>
              </a:custGeom>
              <a:noFill/>
              <a:ln w="0">
                <a:noFill/>
              </a:ln>
            </p:spPr>
            <p:style>
              <a:lnRef idx="0"/>
              <a:fillRef idx="0"/>
              <a:effectRef idx="0"/>
              <a:fontRef idx="minor"/>
            </p:style>
          </p:sp>
        </p:grpSp>
      </p:grpSp>
      <p:sp>
        <p:nvSpPr>
          <p:cNvPr id="251" name=""/>
          <p:cNvSpPr/>
          <p:nvPr/>
        </p:nvSpPr>
        <p:spPr>
          <a:xfrm>
            <a:off x="3063960" y="4906440"/>
            <a:ext cx="6399360" cy="463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252" name=""/>
          <p:cNvSpPr/>
          <p:nvPr/>
        </p:nvSpPr>
        <p:spPr>
          <a:xfrm>
            <a:off x="4136760" y="5041440"/>
            <a:ext cx="4070160" cy="12434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GB" sz="3600" spc="-1" strike="noStrike">
                <a:solidFill>
                  <a:srgbClr val="000000"/>
                </a:solidFill>
                <a:latin typeface="Source Sans Pro"/>
              </a:rPr>
              <a:t>Keith Mitchell</a:t>
            </a:r>
            <a:endParaRPr b="0" lang="en-GB" sz="3600" spc="-1" strike="noStrike">
              <a:solidFill>
                <a:srgbClr val="000000"/>
              </a:solidFill>
              <a:latin typeface="Source Sans Pro"/>
            </a:endParaRPr>
          </a:p>
          <a:p>
            <a:pPr algn="ctr">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GB" sz="3600" spc="-1" strike="noStrike">
                <a:solidFill>
                  <a:srgbClr val="000000"/>
                </a:solidFill>
                <a:latin typeface="Source Sans Pro"/>
              </a:rPr>
              <a:t>DNS-OARC</a:t>
            </a:r>
            <a:endParaRPr b="0" lang="en-GB" sz="3600" spc="-1" strike="noStrike">
              <a:solidFill>
                <a:srgbClr val="000000"/>
              </a:solidFill>
              <a:latin typeface="Source Sans Pro"/>
            </a:endParaRPr>
          </a:p>
        </p:txBody>
      </p:sp>
      <p:pic>
        <p:nvPicPr>
          <p:cNvPr id="253" name="" descr=""/>
          <p:cNvPicPr/>
          <p:nvPr/>
        </p:nvPicPr>
        <p:blipFill>
          <a:blip r:embed="rId1"/>
          <a:stretch/>
        </p:blipFill>
        <p:spPr>
          <a:xfrm>
            <a:off x="4800600" y="333360"/>
            <a:ext cx="2743200" cy="375804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
          <p:cNvSpPr txBox="1"/>
          <p:nvPr/>
        </p:nvSpPr>
        <p:spPr>
          <a:xfrm>
            <a:off x="617040" y="276840"/>
            <a:ext cx="11109600" cy="1159920"/>
          </a:xfrm>
          <a:prstGeom prst="rect">
            <a:avLst/>
          </a:prstGeom>
          <a:noFill/>
          <a:ln w="0">
            <a:noFill/>
          </a:ln>
        </p:spPr>
        <p:txBody>
          <a:bodyPr lIns="0" rIns="0" tIns="0" bIns="0" anchor="ctr">
            <a:noAutofit/>
          </a:bodyPr>
          <a:p>
            <a:pPr algn="ctr"/>
            <a:r>
              <a:rPr b="1" lang="en-GB" sz="4460" spc="-1" strike="noStrike">
                <a:latin typeface="Source Sans Pro"/>
              </a:rPr>
              <a:t>OARC Workshops</a:t>
            </a:r>
            <a:endParaRPr b="1" lang="en-GB" sz="4460" spc="-1" strike="noStrike">
              <a:latin typeface="Source Sans Pro"/>
            </a:endParaRPr>
          </a:p>
        </p:txBody>
      </p:sp>
      <p:sp>
        <p:nvSpPr>
          <p:cNvPr id="255" name=""/>
          <p:cNvSpPr txBox="1"/>
          <p:nvPr/>
        </p:nvSpPr>
        <p:spPr>
          <a:xfrm>
            <a:off x="617040" y="1550880"/>
            <a:ext cx="11109600" cy="4030560"/>
          </a:xfrm>
          <a:prstGeom prst="rect">
            <a:avLst/>
          </a:prstGeom>
          <a:noFill/>
          <a:ln w="0">
            <a:noFill/>
          </a:ln>
        </p:spPr>
        <p:txBody>
          <a:bodyPr lIns="0" rIns="0" tIns="0" bIns="0">
            <a:noAutofit/>
          </a:bodyPr>
          <a:p>
            <a:pPr marL="432000" indent="-324000">
              <a:spcAft>
                <a:spcPts val="1431"/>
              </a:spcAft>
              <a:buClr>
                <a:srgbClr val="000000"/>
              </a:buClr>
              <a:buSzPct val="45000"/>
              <a:buFont typeface="Wingdings" charset="2"/>
              <a:buChar char=""/>
            </a:pPr>
            <a:r>
              <a:rPr b="0" lang="en-GB" sz="2400" spc="-1" strike="noStrike">
                <a:latin typeface="Source Sans Pro"/>
              </a:rPr>
              <a:t>We have successfully transitioned to hybrid format, and achieved OARC37, 38 &amp; 39 this year</a:t>
            </a:r>
            <a:endParaRPr b="0" lang="en-GB" sz="2400" spc="-1" strike="noStrike">
              <a:latin typeface="Source Sans Pro"/>
            </a:endParaRPr>
          </a:p>
          <a:p>
            <a:pPr marL="432000" indent="-324000">
              <a:spcAft>
                <a:spcPts val="1431"/>
              </a:spcAft>
              <a:buClr>
                <a:srgbClr val="000000"/>
              </a:buClr>
              <a:buSzPct val="45000"/>
              <a:buFont typeface="Wingdings" charset="2"/>
              <a:buChar char=""/>
            </a:pPr>
            <a:r>
              <a:rPr b="0" lang="en-GB" sz="2400" spc="-1" strike="noStrike">
                <a:latin typeface="Source Sans Pro"/>
              </a:rPr>
              <a:t>3 hybrid workshops per year is however proving demanding, and distracting from other activities </a:t>
            </a:r>
            <a:endParaRPr b="0" lang="en-GB" sz="2400" spc="-1" strike="noStrike">
              <a:latin typeface="Source Sans Pro"/>
            </a:endParaRPr>
          </a:p>
          <a:p>
            <a:pPr marL="432000" indent="-324000">
              <a:spcAft>
                <a:spcPts val="1431"/>
              </a:spcAft>
              <a:buClr>
                <a:srgbClr val="000000"/>
              </a:buClr>
              <a:buSzPct val="45000"/>
              <a:buFont typeface="Wingdings" charset="2"/>
              <a:buChar char=""/>
            </a:pPr>
            <a:r>
              <a:rPr b="0" lang="en-GB" sz="2400" spc="-1" strike="noStrike">
                <a:latin typeface="Source Sans Pro"/>
              </a:rPr>
              <a:t>co-locating event externalities impacted 2022 workshop planning and timing</a:t>
            </a:r>
            <a:endParaRPr b="0" lang="en-GB" sz="2400" spc="-1" strike="noStrike">
              <a:latin typeface="Source Sans Pro"/>
            </a:endParaRPr>
          </a:p>
          <a:p>
            <a:pPr marL="432000" indent="-324000">
              <a:spcAft>
                <a:spcPts val="1431"/>
              </a:spcAft>
              <a:buClr>
                <a:srgbClr val="000000"/>
              </a:buClr>
              <a:buSzPct val="45000"/>
              <a:buFont typeface="Wingdings" charset="2"/>
              <a:buChar char=""/>
            </a:pPr>
            <a:r>
              <a:rPr b="0" lang="en-GB" sz="2400" spc="-1" strike="noStrike">
                <a:latin typeface="Source Sans Pro"/>
              </a:rPr>
              <a:t>both in-person and online attendance reduced compared to 2020-21</a:t>
            </a:r>
            <a:endParaRPr b="0" lang="en-GB" sz="2400" spc="-1" strike="noStrike">
              <a:latin typeface="Source Sans Pro"/>
            </a:endParaRPr>
          </a:p>
          <a:p>
            <a:pPr marL="432000" indent="-324000">
              <a:spcAft>
                <a:spcPts val="1431"/>
              </a:spcAft>
              <a:buClr>
                <a:srgbClr val="000000"/>
              </a:buClr>
              <a:buSzPct val="45000"/>
              <a:buFont typeface="Wingdings" charset="2"/>
              <a:buChar char=""/>
            </a:pPr>
            <a:r>
              <a:rPr b="0" lang="en-GB" sz="2400" spc="-1" strike="noStrike">
                <a:latin typeface="Source Sans Pro"/>
                <a:ea typeface="Arial"/>
              </a:rPr>
              <a:t>current plan is just 2 hybrid workshops for 2023, and then review frequency/format </a:t>
            </a:r>
            <a:r>
              <a:rPr b="0" lang="en-GB" sz="2400" spc="-1" strike="noStrike">
                <a:latin typeface="Source Sans Pro"/>
              </a:rPr>
              <a:t>for 2024 onward</a:t>
            </a:r>
            <a:endParaRPr b="0" lang="en-GB" sz="2400" spc="-1" strike="noStrike">
              <a:latin typeface="Source Sans Pro"/>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
          <p:cNvSpPr txBox="1"/>
          <p:nvPr/>
        </p:nvSpPr>
        <p:spPr>
          <a:xfrm>
            <a:off x="617040" y="276840"/>
            <a:ext cx="11109600" cy="1159920"/>
          </a:xfrm>
          <a:prstGeom prst="rect">
            <a:avLst/>
          </a:prstGeom>
          <a:noFill/>
          <a:ln w="0">
            <a:noFill/>
          </a:ln>
        </p:spPr>
        <p:txBody>
          <a:bodyPr lIns="0" rIns="0" tIns="0" bIns="0" anchor="ctr">
            <a:noAutofit/>
          </a:bodyPr>
          <a:p>
            <a:pPr algn="ctr"/>
            <a:r>
              <a:rPr b="1" lang="en-GB" sz="4460" spc="-1" strike="noStrike">
                <a:latin typeface="Source Sans Pro"/>
              </a:rPr>
              <a:t>Future Workshops</a:t>
            </a:r>
            <a:endParaRPr b="1" lang="en-GB" sz="4460" spc="-1" strike="noStrike">
              <a:latin typeface="Source Sans Pro"/>
            </a:endParaRPr>
          </a:p>
        </p:txBody>
      </p:sp>
      <p:sp>
        <p:nvSpPr>
          <p:cNvPr id="257" name=""/>
          <p:cNvSpPr txBox="1"/>
          <p:nvPr/>
        </p:nvSpPr>
        <p:spPr>
          <a:xfrm>
            <a:off x="617040" y="1442880"/>
            <a:ext cx="11109600" cy="4030560"/>
          </a:xfrm>
          <a:prstGeom prst="rect">
            <a:avLst/>
          </a:prstGeom>
          <a:noFill/>
          <a:ln w="0">
            <a:noFill/>
          </a:ln>
        </p:spPr>
        <p:txBody>
          <a:bodyPr lIns="0" rIns="0" tIns="0" bIns="0">
            <a:noAutofit/>
          </a:bodyPr>
          <a:p>
            <a:pPr marL="432000" indent="-324000">
              <a:spcAft>
                <a:spcPts val="1431"/>
              </a:spcAft>
              <a:buClr>
                <a:srgbClr val="000000"/>
              </a:buClr>
              <a:buSzPct val="45000"/>
              <a:buFont typeface="Wingdings" charset="2"/>
              <a:buChar char=""/>
            </a:pPr>
            <a:r>
              <a:rPr b="0" lang="en-GB" sz="2600" spc="-1" strike="noStrike">
                <a:latin typeface="Source Sans Pro"/>
              </a:rPr>
              <a:t>Upcoming workshops:</a:t>
            </a:r>
            <a:endParaRPr b="0" lang="en-GB" sz="2600" spc="-1" strike="noStrike">
              <a:latin typeface="Source Sans Pro"/>
            </a:endParaRPr>
          </a:p>
          <a:p>
            <a:pPr lvl="1" marL="864000" indent="-324000">
              <a:spcAft>
                <a:spcPts val="1148"/>
              </a:spcAft>
              <a:buClr>
                <a:srgbClr val="000000"/>
              </a:buClr>
              <a:buSzPct val="45000"/>
              <a:buFont typeface="Wingdings" charset="2"/>
              <a:buChar char=""/>
            </a:pPr>
            <a:r>
              <a:rPr b="0" lang="en-GB" sz="2200" spc="-1" strike="noStrike">
                <a:latin typeface="Source Sans Pro"/>
              </a:rPr>
              <a:t>OARC40: co-located with NANOG86, Atlanta, Feb 16-17 2023</a:t>
            </a:r>
            <a:endParaRPr b="0" lang="en-GB" sz="2200" spc="-1" strike="noStrike">
              <a:latin typeface="Source Sans Pro"/>
            </a:endParaRPr>
          </a:p>
          <a:p>
            <a:pPr lvl="1" marL="864000" indent="-324000">
              <a:spcAft>
                <a:spcPts val="1145"/>
              </a:spcAft>
              <a:buClr>
                <a:srgbClr val="000000"/>
              </a:buClr>
              <a:buSzPct val="45000"/>
              <a:buFont typeface="Wingdings" charset="2"/>
              <a:buChar char=""/>
            </a:pPr>
            <a:r>
              <a:rPr b="0" lang="en-GB" sz="2200" spc="-1" strike="noStrike">
                <a:latin typeface="Source Sans Pro"/>
                <a:ea typeface="Arial"/>
              </a:rPr>
              <a:t>CFP now open at: https://indico.dns-oarc.net/event/46/abstracts/</a:t>
            </a:r>
            <a:endParaRPr b="0" lang="en-GB" sz="2200" spc="-1" strike="noStrike">
              <a:latin typeface="Source Sans Pro"/>
            </a:endParaRPr>
          </a:p>
          <a:p>
            <a:pPr marL="432000" indent="-324000">
              <a:spcAft>
                <a:spcPts val="1431"/>
              </a:spcAft>
              <a:buClr>
                <a:srgbClr val="000000"/>
              </a:buClr>
              <a:buSzPct val="45000"/>
              <a:buFont typeface="Wingdings" charset="2"/>
              <a:buChar char=""/>
            </a:pPr>
            <a:r>
              <a:rPr b="0" lang="en-GB" sz="2600" spc="-1" strike="noStrike">
                <a:latin typeface="Source Sans Pro"/>
              </a:rPr>
              <a:t>Future workshops:</a:t>
            </a:r>
            <a:endParaRPr b="0" lang="en-GB" sz="2600" spc="-1" strike="noStrike">
              <a:latin typeface="Source Sans Pro"/>
            </a:endParaRPr>
          </a:p>
          <a:p>
            <a:pPr lvl="1" marL="864000" indent="-324000">
              <a:spcAft>
                <a:spcPts val="1148"/>
              </a:spcAft>
              <a:buClr>
                <a:srgbClr val="000000"/>
              </a:buClr>
              <a:buSzPct val="45000"/>
              <a:buFont typeface="Wingdings" charset="2"/>
              <a:buChar char=""/>
            </a:pPr>
            <a:r>
              <a:rPr b="0" lang="en-GB" sz="2200" spc="-1" strike="noStrike">
                <a:latin typeface="Source Sans Pro"/>
              </a:rPr>
              <a:t>OARC41: H2 2023</a:t>
            </a:r>
            <a:r>
              <a:rPr b="0" i="1" lang="en-GB" sz="2200" spc="-1" strike="noStrike">
                <a:latin typeface="Source Sans Pro"/>
              </a:rPr>
              <a:t> TBC</a:t>
            </a:r>
            <a:endParaRPr b="0" lang="en-GB" sz="2200" spc="-1" strike="noStrike">
              <a:latin typeface="Source Sans Pro"/>
            </a:endParaRPr>
          </a:p>
          <a:p>
            <a:pPr marL="432000" indent="-324000">
              <a:spcAft>
                <a:spcPts val="1431"/>
              </a:spcAft>
              <a:buClr>
                <a:srgbClr val="000000"/>
              </a:buClr>
              <a:buSzPct val="45000"/>
              <a:buFont typeface="Wingdings" charset="2"/>
              <a:buChar char=""/>
            </a:pPr>
            <a:r>
              <a:rPr b="0" lang="en-GB" sz="2600" spc="-1" strike="noStrike">
                <a:latin typeface="Source Sans Pro"/>
              </a:rPr>
              <a:t>Please consider supporting an OARC workshop via Sponsorship, Patronage, or a donation:</a:t>
            </a:r>
            <a:endParaRPr b="0" lang="en-GB" sz="2600" spc="-1" strike="noStrike">
              <a:latin typeface="Source Sans Pro"/>
            </a:endParaRPr>
          </a:p>
          <a:p>
            <a:pPr lvl="1" marL="864000" indent="-324000">
              <a:spcAft>
                <a:spcPts val="1145"/>
              </a:spcAft>
              <a:buClr>
                <a:srgbClr val="000000"/>
              </a:buClr>
              <a:buSzPct val="45000"/>
              <a:buFont typeface="Wingdings" charset="2"/>
              <a:buChar char=""/>
            </a:pPr>
            <a:r>
              <a:rPr b="0" lang="en-GB" sz="2200" spc="-1" strike="noStrike">
                <a:latin typeface="Source Sans Pro"/>
              </a:rPr>
              <a:t> </a:t>
            </a:r>
            <a:r>
              <a:rPr b="0" lang="en-GB" sz="2200" spc="-1" strike="noStrike">
                <a:latin typeface="Source Sans Pro"/>
              </a:rPr>
              <a:t>https://www.dns-oarc.net/workshop/patronage-sponsorship</a:t>
            </a:r>
            <a:endParaRPr b="0" lang="en-GB" sz="2200" spc="-1" strike="noStrike">
              <a:latin typeface="Source Sans Pro"/>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
          <p:cNvSpPr txBox="1"/>
          <p:nvPr/>
        </p:nvSpPr>
        <p:spPr>
          <a:xfrm>
            <a:off x="617040" y="276480"/>
            <a:ext cx="11109600" cy="1160280"/>
          </a:xfrm>
          <a:prstGeom prst="rect">
            <a:avLst/>
          </a:prstGeom>
          <a:noFill/>
          <a:ln w="0">
            <a:noFill/>
          </a:ln>
        </p:spPr>
        <p:txBody>
          <a:bodyPr lIns="0" rIns="0" tIns="0" bIns="0" anchor="ctr">
            <a:noAutofit/>
          </a:bodyPr>
          <a:p>
            <a:pPr algn="ctr">
              <a:lnSpc>
                <a:spcPct val="100000"/>
              </a:lnSpc>
              <a:spcBef>
                <a:spcPts val="879"/>
              </a:spcBef>
              <a:tabLst>
                <a:tab algn="l" pos="118800"/>
                <a:tab algn="l" pos="568080"/>
                <a:tab algn="l" pos="1017360"/>
                <a:tab algn="l" pos="1466640"/>
                <a:tab algn="l" pos="1915920"/>
                <a:tab algn="l" pos="2365200"/>
                <a:tab algn="l" pos="2814480"/>
                <a:tab algn="l" pos="3263760"/>
                <a:tab algn="l" pos="3713040"/>
                <a:tab algn="l" pos="4162320"/>
                <a:tab algn="l" pos="4611600"/>
                <a:tab algn="l" pos="5060880"/>
                <a:tab algn="l" pos="5510160"/>
                <a:tab algn="l" pos="5959440"/>
                <a:tab algn="l" pos="6408720"/>
                <a:tab algn="l" pos="6858000"/>
                <a:tab algn="l" pos="7306920"/>
                <a:tab algn="l" pos="7756200"/>
                <a:tab algn="l" pos="8205480"/>
                <a:tab algn="l" pos="8654760"/>
              </a:tabLst>
            </a:pPr>
            <a:r>
              <a:rPr b="1" lang="en-GB" sz="4400" spc="-1" strike="noStrike">
                <a:latin typeface="Source Sans Pro"/>
              </a:rPr>
              <a:t>THANK YOU !!</a:t>
            </a:r>
            <a:endParaRPr b="1" lang="en-GB" sz="4400" spc="-1" strike="noStrike">
              <a:latin typeface="Source Sans Pro"/>
            </a:endParaRPr>
          </a:p>
        </p:txBody>
      </p:sp>
      <p:sp>
        <p:nvSpPr>
          <p:cNvPr id="259" name=""/>
          <p:cNvSpPr txBox="1"/>
          <p:nvPr/>
        </p:nvSpPr>
        <p:spPr>
          <a:xfrm>
            <a:off x="685800" y="1253880"/>
            <a:ext cx="11430000" cy="5146920"/>
          </a:xfrm>
          <a:prstGeom prst="rect">
            <a:avLst/>
          </a:prstGeom>
          <a:noFill/>
          <a:ln w="0">
            <a:noFill/>
          </a:ln>
        </p:spPr>
        <p:txBody>
          <a:bodyPr lIns="0" rIns="0" tIns="0" bIns="0">
            <a:noAutofit/>
          </a:bodyPr>
          <a:p>
            <a:pPr marL="432000" indent="-324000">
              <a:spcAft>
                <a:spcPts val="1431"/>
              </a:spcAft>
              <a:buClr>
                <a:srgbClr val="000000"/>
              </a:buClr>
              <a:buSzPct val="45000"/>
              <a:buFont typeface="Wingdings" charset="2"/>
              <a:buChar char=""/>
            </a:pPr>
            <a:r>
              <a:rPr b="0" lang="en-GB" sz="3200" spc="-1" strike="noStrike">
                <a:latin typeface="Source Sans Pro"/>
              </a:rPr>
              <a:t>OARC Members and Supporters</a:t>
            </a:r>
            <a:endParaRPr b="0" lang="en-GB" sz="3200" spc="-1" strike="noStrike">
              <a:latin typeface="Source Sans Pro"/>
            </a:endParaRPr>
          </a:p>
          <a:p>
            <a:pPr marL="432000" indent="-324000">
              <a:spcAft>
                <a:spcPts val="1431"/>
              </a:spcAft>
              <a:buClr>
                <a:srgbClr val="000000"/>
              </a:buClr>
              <a:buSzPct val="45000"/>
              <a:buFont typeface="Wingdings" charset="2"/>
              <a:buChar char=""/>
            </a:pPr>
            <a:r>
              <a:rPr b="0" lang="en-GB" sz="3200" spc="-1" strike="noStrike">
                <a:latin typeface="Source Sans Pro"/>
              </a:rPr>
              <a:t>Our OARC39 local hosts </a:t>
            </a:r>
            <a:r>
              <a:rPr b="1" lang="en-GB" sz="3200" spc="-1" strike="noStrike">
                <a:latin typeface="Source Sans Pro"/>
              </a:rPr>
              <a:t>RNIDS</a:t>
            </a:r>
            <a:r>
              <a:rPr b="0" lang="en-GB" sz="3200" spc="-1" strike="noStrike">
                <a:latin typeface="Source Sans Pro"/>
              </a:rPr>
              <a:t> and </a:t>
            </a:r>
            <a:r>
              <a:rPr b="1" lang="en-GB" sz="3200" spc="-1" strike="noStrike">
                <a:latin typeface="Source Sans Pro"/>
              </a:rPr>
              <a:t>SOX</a:t>
            </a:r>
            <a:endParaRPr b="0" lang="en-GB" sz="3200" spc="-1" strike="noStrike">
              <a:latin typeface="Source Sans Pro"/>
            </a:endParaRPr>
          </a:p>
          <a:p>
            <a:pPr marL="432000" indent="-324000">
              <a:spcAft>
                <a:spcPts val="1431"/>
              </a:spcAft>
              <a:buClr>
                <a:srgbClr val="000000"/>
              </a:buClr>
              <a:buSzPct val="45000"/>
              <a:buFont typeface="Wingdings" charset="2"/>
              <a:buChar char=""/>
            </a:pPr>
            <a:r>
              <a:rPr b="0" lang="en-GB" sz="3200" spc="-1" strike="noStrike">
                <a:latin typeface="Source Sans Pro"/>
              </a:rPr>
              <a:t>2022 Workshop Patron </a:t>
            </a:r>
            <a:r>
              <a:rPr b="1" lang="en-GB" sz="3200" spc="-1" strike="noStrike">
                <a:latin typeface="Source Sans Pro"/>
              </a:rPr>
              <a:t>Verisign</a:t>
            </a:r>
            <a:endParaRPr b="0" lang="en-GB" sz="3200" spc="-1" strike="noStrike">
              <a:latin typeface="Source Sans Pro"/>
            </a:endParaRPr>
          </a:p>
          <a:p>
            <a:pPr marL="431640" indent="-324000">
              <a:lnSpc>
                <a:spcPct val="93000"/>
              </a:lnSpc>
              <a:spcAft>
                <a:spcPts val="1423"/>
              </a:spcAft>
              <a:buClr>
                <a:srgbClr val="000000"/>
              </a:buClr>
              <a:buSzPct val="45000"/>
              <a:buFont typeface="Wingdings" charset="2"/>
              <a:buChar char=""/>
            </a:pPr>
            <a:r>
              <a:rPr b="0" lang="en-GB" sz="3200" spc="-1" strike="noStrike">
                <a:latin typeface="Source Sans Pro"/>
                <a:ea typeface="Arial"/>
              </a:rPr>
              <a:t>Outgoing Board Members: </a:t>
            </a:r>
            <a:r>
              <a:rPr b="1" lang="en-GB" sz="3200" spc="-1" strike="noStrike">
                <a:latin typeface="Source Sans Pro"/>
                <a:ea typeface="Arial"/>
              </a:rPr>
              <a:t>Jacques Latour</a:t>
            </a:r>
            <a:r>
              <a:rPr b="0" lang="en-GB" sz="3200" spc="-1" strike="noStrike">
                <a:latin typeface="Source Sans Pro"/>
                <a:ea typeface="Arial"/>
              </a:rPr>
              <a:t>, </a:t>
            </a:r>
            <a:r>
              <a:rPr b="1" lang="en-US" sz="3200" spc="-1" strike="noStrike">
                <a:solidFill>
                  <a:srgbClr val="000000"/>
                </a:solidFill>
                <a:latin typeface="Source Sans Pro"/>
              </a:rPr>
              <a:t>Jaromír Talíř</a:t>
            </a:r>
            <a:endParaRPr b="0" lang="en-GB" sz="3200" spc="-1" strike="noStrike">
              <a:latin typeface="Source Sans Pro"/>
            </a:endParaRPr>
          </a:p>
          <a:p>
            <a:pPr marL="432000" indent="-324000">
              <a:spcAft>
                <a:spcPts val="1431"/>
              </a:spcAft>
              <a:buClr>
                <a:srgbClr val="000000"/>
              </a:buClr>
              <a:buSzPct val="45000"/>
              <a:buFont typeface="Wingdings" charset="2"/>
              <a:buChar char=""/>
            </a:pPr>
            <a:r>
              <a:rPr b="0" lang="en-GB" sz="3200" spc="-1" strike="noStrike">
                <a:latin typeface="Source Sans Pro"/>
              </a:rPr>
              <a:t>Programme Committee</a:t>
            </a:r>
            <a:endParaRPr b="0" lang="en-GB" sz="3200" spc="-1" strike="noStrike">
              <a:latin typeface="Source Sans Pro"/>
            </a:endParaRPr>
          </a:p>
          <a:p>
            <a:pPr marL="432000" indent="-324000">
              <a:spcAft>
                <a:spcPts val="1431"/>
              </a:spcAft>
              <a:buClr>
                <a:srgbClr val="000000"/>
              </a:buClr>
              <a:buSzPct val="45000"/>
              <a:buFont typeface="Wingdings" charset="2"/>
              <a:buChar char=""/>
            </a:pPr>
            <a:r>
              <a:rPr b="0" lang="en-GB" sz="3200" spc="-1" strike="noStrike">
                <a:latin typeface="Source Sans Pro"/>
              </a:rPr>
              <a:t>All our speakers</a:t>
            </a:r>
            <a:endParaRPr b="0" lang="en-GB" sz="3200" spc="-1" strike="noStrike">
              <a:latin typeface="Source Sans Pro"/>
            </a:endParaRPr>
          </a:p>
          <a:p>
            <a:pPr marL="432000" indent="-324000">
              <a:spcAft>
                <a:spcPts val="1431"/>
              </a:spcAft>
              <a:buClr>
                <a:srgbClr val="000000"/>
              </a:buClr>
              <a:buSzPct val="45000"/>
              <a:buFont typeface="Wingdings" charset="2"/>
              <a:buChar char=""/>
            </a:pPr>
            <a:r>
              <a:rPr b="0" lang="en-GB" sz="3200" spc="-1" strike="noStrike">
                <a:latin typeface="Source Sans Pro"/>
              </a:rPr>
              <a:t>Attendee feedback encouraged </a:t>
            </a:r>
            <a:r>
              <a:rPr b="0" lang="en-GB" sz="3200" spc="-1" strike="noStrike">
                <a:latin typeface="Source Sans Pro"/>
              </a:rPr>
              <a:t>at: </a:t>
            </a:r>
            <a:r>
              <a:rPr b="1" lang="en-GB" sz="3200" spc="-1" strike="noStrike">
                <a:latin typeface="Source Sans Pro"/>
              </a:rPr>
              <a:t>https://bit.ly/oarc39-survey</a:t>
            </a:r>
            <a:endParaRPr b="0" lang="en-GB" sz="3200" spc="-1" strike="noStrike">
              <a:latin typeface="Source Sans Pro"/>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
          <p:cNvSpPr txBox="1"/>
          <p:nvPr/>
        </p:nvSpPr>
        <p:spPr>
          <a:xfrm>
            <a:off x="617040" y="276480"/>
            <a:ext cx="11109600" cy="1160280"/>
          </a:xfrm>
          <a:prstGeom prst="rect">
            <a:avLst/>
          </a:prstGeom>
          <a:noFill/>
          <a:ln w="0">
            <a:noFill/>
          </a:ln>
        </p:spPr>
        <p:txBody>
          <a:bodyPr lIns="0" rIns="0" tIns="0" bIns="0" anchor="ctr">
            <a:noAutofit/>
          </a:bodyPr>
          <a:p>
            <a:pPr algn="ctr"/>
            <a:r>
              <a:rPr b="1" lang="en-GB" sz="4460" spc="-1" strike="noStrike">
                <a:latin typeface="Source Sans Pro"/>
              </a:rPr>
              <a:t>On-site Information</a:t>
            </a:r>
            <a:endParaRPr b="1" lang="en-GB" sz="4460" spc="-1" strike="noStrike">
              <a:latin typeface="Source Sans Pro"/>
            </a:endParaRPr>
          </a:p>
        </p:txBody>
      </p:sp>
      <p:sp>
        <p:nvSpPr>
          <p:cNvPr id="179" name=""/>
          <p:cNvSpPr txBox="1"/>
          <p:nvPr/>
        </p:nvSpPr>
        <p:spPr>
          <a:xfrm>
            <a:off x="560880" y="1610280"/>
            <a:ext cx="11222280" cy="4515840"/>
          </a:xfrm>
          <a:prstGeom prst="rect">
            <a:avLst/>
          </a:prstGeom>
          <a:noFill/>
          <a:ln w="0">
            <a:noFill/>
          </a:ln>
        </p:spPr>
        <p:txBody>
          <a:bodyPr lIns="0" rIns="0" tIns="0" bIns="0">
            <a:normAutofit/>
          </a:bodyPr>
          <a:p>
            <a:pPr marL="432000" indent="-324000">
              <a:spcAft>
                <a:spcPts val="1431"/>
              </a:spcAft>
              <a:buClr>
                <a:srgbClr val="000000"/>
              </a:buClr>
              <a:buSzPct val="45000"/>
              <a:buFont typeface="Wingdings" charset="2"/>
              <a:buChar char=""/>
            </a:pPr>
            <a:r>
              <a:rPr b="0" lang="en-GB" sz="3200" spc="-1" strike="noStrike">
                <a:latin typeface="Source Sans Pro"/>
              </a:rPr>
              <a:t>WiFi:  SSID </a:t>
            </a:r>
            <a:r>
              <a:rPr b="0" lang="en-GB" sz="3200" spc="-1" strike="noStrike">
                <a:latin typeface="Source Sans Pro"/>
              </a:rPr>
              <a:t>	</a:t>
            </a:r>
            <a:r>
              <a:rPr b="0" lang="en-GB" sz="3200" spc="-1" strike="noStrike">
                <a:latin typeface="Source Sans Pro"/>
              </a:rPr>
              <a:t>	</a:t>
            </a:r>
            <a:r>
              <a:rPr b="0" lang="en-GB" sz="3200" spc="-1" strike="noStrike">
                <a:latin typeface="Source Sans Pro"/>
              </a:rPr>
              <a:t>       Password</a:t>
            </a:r>
            <a:r>
              <a:rPr b="0" lang="en-GB" sz="3200" spc="-1" strike="noStrike">
                <a:latin typeface="Source Sans Pro"/>
              </a:rPr>
              <a:t>	</a:t>
            </a:r>
            <a:r>
              <a:rPr b="0" lang="en-GB" sz="3200" spc="-1" strike="noStrike">
                <a:latin typeface="Source Sans Pro"/>
              </a:rPr>
              <a:t>	</a:t>
            </a:r>
            <a:r>
              <a:rPr b="0" lang="en-GB" sz="3200" spc="-1" strike="noStrike">
                <a:latin typeface="Source Sans Pro"/>
              </a:rPr>
              <a:t>	</a:t>
            </a:r>
            <a:r>
              <a:rPr b="0" lang="en-GB" sz="3200" spc="-1" strike="noStrike">
                <a:latin typeface="Source Sans Pro"/>
              </a:rPr>
              <a:t>	</a:t>
            </a:r>
            <a:endParaRPr b="0" lang="en-GB" sz="3200" spc="-1" strike="noStrike">
              <a:latin typeface="Source Sans Pro"/>
            </a:endParaRPr>
          </a:p>
          <a:p>
            <a:r>
              <a:rPr b="0" lang="en-GB" sz="2200" spc="-1" strike="noStrike">
                <a:latin typeface="Source Sans Pro"/>
              </a:rPr>
              <a:t>      </a:t>
            </a:r>
            <a:r>
              <a:rPr b="0" lang="en-GB" sz="2200" spc="-1" strike="noStrike">
                <a:latin typeface="Source Sans Pro"/>
              </a:rPr>
              <a:t>	</a:t>
            </a:r>
            <a:r>
              <a:rPr b="0" lang="en-GB" sz="2200" spc="-1" strike="noStrike">
                <a:latin typeface="Source Sans Pro"/>
              </a:rPr>
              <a:t>	</a:t>
            </a:r>
            <a:r>
              <a:rPr b="0" lang="en-GB" sz="2200" spc="-1" strike="noStrike">
                <a:latin typeface="Source Sans Pro"/>
              </a:rPr>
              <a:t>	</a:t>
            </a:r>
            <a:r>
              <a:rPr b="0" lang="en-GB" sz="2200" spc="-1" strike="noStrike">
                <a:latin typeface="Source Sans Pro"/>
              </a:rPr>
              <a:t> </a:t>
            </a:r>
            <a:r>
              <a:rPr b="1" lang="en-GB" sz="2200" spc="-1" strike="noStrike">
                <a:latin typeface="Source Sans Pro"/>
              </a:rPr>
              <a:t>DNS-OARC</a:t>
            </a:r>
            <a:r>
              <a:rPr b="1" lang="en-GB" sz="2600" spc="-1" strike="noStrike">
                <a:latin typeface="Courier New"/>
              </a:rPr>
              <a:t>	</a:t>
            </a:r>
            <a:r>
              <a:rPr b="1" lang="en-GB" sz="2600" spc="-1" strike="noStrike">
                <a:latin typeface="Courier New"/>
              </a:rPr>
              <a:t>   </a:t>
            </a:r>
            <a:r>
              <a:rPr b="1" lang="en-GB" sz="2400" spc="-1" strike="noStrike">
                <a:latin typeface="Source Sans Pro"/>
              </a:rPr>
              <a:t>OARC-Workshop</a:t>
            </a:r>
            <a:endParaRPr b="0" lang="en-GB" sz="2400" spc="-1" strike="noStrike">
              <a:latin typeface="Source Sans Pro"/>
            </a:endParaRPr>
          </a:p>
          <a:p>
            <a:pPr marL="432000" indent="-324000">
              <a:spcAft>
                <a:spcPts val="1431"/>
              </a:spcAft>
              <a:buClr>
                <a:srgbClr val="000000"/>
              </a:buClr>
              <a:buSzPct val="45000"/>
              <a:buFont typeface="Wingdings" charset="2"/>
              <a:buChar char=""/>
            </a:pPr>
            <a:r>
              <a:rPr b="0" lang="en-GB" sz="3200" spc="-1" strike="noStrike">
                <a:latin typeface="Source Sans Pro"/>
              </a:rPr>
              <a:t>Break, lunch and toilet locations</a:t>
            </a:r>
            <a:endParaRPr b="0" lang="en-GB" sz="3200" spc="-1" strike="noStrike">
              <a:latin typeface="Source Sans Pro"/>
            </a:endParaRPr>
          </a:p>
          <a:p>
            <a:pPr marL="432000" indent="-324000">
              <a:spcAft>
                <a:spcPts val="1431"/>
              </a:spcAft>
              <a:buClr>
                <a:srgbClr val="000000"/>
              </a:buClr>
              <a:buSzPct val="45000"/>
              <a:buFont typeface="Wingdings" charset="2"/>
              <a:buChar char=""/>
            </a:pPr>
            <a:r>
              <a:rPr b="0" lang="en-GB" sz="3200" spc="-1" strike="noStrike">
                <a:latin typeface="Source Sans Pro"/>
              </a:rPr>
              <a:t>Dietary restrictions</a:t>
            </a:r>
            <a:endParaRPr b="0" lang="en-GB" sz="3200" spc="-1" strike="noStrike">
              <a:latin typeface="Source Sans Pro"/>
            </a:endParaRPr>
          </a:p>
          <a:p>
            <a:pPr marL="432000" indent="-324000">
              <a:spcAft>
                <a:spcPts val="1431"/>
              </a:spcAft>
              <a:buClr>
                <a:srgbClr val="000000"/>
              </a:buClr>
              <a:buSzPct val="45000"/>
              <a:buFont typeface="Wingdings" charset="2"/>
              <a:buChar char=""/>
            </a:pPr>
            <a:r>
              <a:rPr b="0" lang="en-GB" sz="3200" spc="-1" strike="noStrike">
                <a:latin typeface="Source Sans Pro"/>
              </a:rPr>
              <a:t>Emergency procedures</a:t>
            </a:r>
            <a:endParaRPr b="0" lang="en-GB" sz="3200" spc="-1" strike="noStrike">
              <a:latin typeface="Source Sans Pr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
          <p:cNvSpPr txBox="1"/>
          <p:nvPr/>
        </p:nvSpPr>
        <p:spPr>
          <a:xfrm>
            <a:off x="617040" y="276480"/>
            <a:ext cx="11109600" cy="1160280"/>
          </a:xfrm>
          <a:prstGeom prst="rect">
            <a:avLst/>
          </a:prstGeom>
          <a:noFill/>
          <a:ln w="0">
            <a:noFill/>
          </a:ln>
        </p:spPr>
        <p:txBody>
          <a:bodyPr lIns="0" rIns="0" tIns="0" bIns="0" anchor="ctr">
            <a:noAutofit/>
          </a:bodyPr>
          <a:p>
            <a:pPr algn="ctr"/>
            <a:r>
              <a:rPr b="1" lang="en-GB" sz="4460" spc="-1" strike="noStrike">
                <a:latin typeface="Source Sans Pro"/>
              </a:rPr>
              <a:t>Covid-19 Precautions</a:t>
            </a:r>
            <a:endParaRPr b="1" lang="en-GB" sz="4460" spc="-1" strike="noStrike">
              <a:latin typeface="Source Sans Pro"/>
            </a:endParaRPr>
          </a:p>
        </p:txBody>
      </p:sp>
      <p:sp>
        <p:nvSpPr>
          <p:cNvPr id="181" name=""/>
          <p:cNvSpPr txBox="1"/>
          <p:nvPr/>
        </p:nvSpPr>
        <p:spPr>
          <a:xfrm>
            <a:off x="560880" y="1610280"/>
            <a:ext cx="11222280" cy="4515840"/>
          </a:xfrm>
          <a:prstGeom prst="rect">
            <a:avLst/>
          </a:prstGeom>
          <a:noFill/>
          <a:ln w="0">
            <a:noFill/>
          </a:ln>
        </p:spPr>
        <p:txBody>
          <a:bodyPr lIns="0" rIns="0" tIns="0" bIns="0">
            <a:noAutofit/>
          </a:bodyPr>
          <a:p>
            <a:pPr marL="432000" indent="-324000">
              <a:spcAft>
                <a:spcPts val="1431"/>
              </a:spcAft>
              <a:buClr>
                <a:srgbClr val="000000"/>
              </a:buClr>
              <a:buSzPct val="45000"/>
              <a:buFont typeface="Wingdings" charset="2"/>
              <a:buChar char=""/>
            </a:pPr>
            <a:r>
              <a:rPr b="0" lang="en-GB" sz="2800" spc="-1" strike="noStrike">
                <a:latin typeface="Source Sans Pro"/>
              </a:rPr>
              <a:t>All attendees have demonstrated they have had at least a 2-shot vaccination course</a:t>
            </a:r>
            <a:endParaRPr b="0" lang="en-GB" sz="2800" spc="-1" strike="noStrike">
              <a:latin typeface="Source Sans Pro"/>
            </a:endParaRPr>
          </a:p>
          <a:p>
            <a:pPr marL="432000" indent="-324000">
              <a:spcAft>
                <a:spcPts val="1431"/>
              </a:spcAft>
              <a:buClr>
                <a:srgbClr val="000000"/>
              </a:buClr>
              <a:buSzPct val="45000"/>
              <a:buFont typeface="Wingdings" charset="2"/>
              <a:buChar char=""/>
            </a:pPr>
            <a:r>
              <a:rPr b="0" lang="en-GB" sz="2800" spc="-1" strike="noStrike">
                <a:latin typeface="Source Sans Pro"/>
              </a:rPr>
              <a:t>Free masks and tests are available at registration desk, please use them !</a:t>
            </a:r>
            <a:endParaRPr b="0" lang="en-GB" sz="2800" spc="-1" strike="noStrike">
              <a:latin typeface="Source Sans Pro"/>
            </a:endParaRPr>
          </a:p>
          <a:p>
            <a:pPr marL="432000" indent="-324000">
              <a:spcAft>
                <a:spcPts val="1431"/>
              </a:spcAft>
              <a:buClr>
                <a:srgbClr val="000000"/>
              </a:buClr>
              <a:buSzPct val="45000"/>
              <a:buFont typeface="Wingdings" charset="2"/>
              <a:buChar char=""/>
            </a:pPr>
            <a:r>
              <a:rPr b="0" lang="en-GB" sz="2800" spc="-1" strike="noStrike">
                <a:latin typeface="Source Sans Pro"/>
              </a:rPr>
              <a:t>If you are not comfortable with these measures, attend online</a:t>
            </a:r>
            <a:endParaRPr b="0" lang="en-GB" sz="2800" spc="-1" strike="noStrike">
              <a:latin typeface="Source Sans Pro"/>
            </a:endParaRPr>
          </a:p>
          <a:p>
            <a:pPr marL="432000" indent="-324000">
              <a:spcAft>
                <a:spcPts val="1431"/>
              </a:spcAft>
              <a:buClr>
                <a:srgbClr val="000000"/>
              </a:buClr>
              <a:buSzPct val="45000"/>
              <a:buFont typeface="Wingdings" charset="2"/>
              <a:buChar char=""/>
            </a:pPr>
            <a:r>
              <a:rPr b="0" lang="en-GB" sz="2800" spc="-1" strike="noStrike">
                <a:latin typeface="Source Sans Pro"/>
              </a:rPr>
              <a:t>Please contact Denesh if you have any health issues, concerns, or symptoms</a:t>
            </a:r>
            <a:endParaRPr b="0" lang="en-GB" sz="2800" spc="-1" strike="noStrike">
              <a:latin typeface="Source Sans Pr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
          <p:cNvSpPr txBox="1"/>
          <p:nvPr/>
        </p:nvSpPr>
        <p:spPr>
          <a:xfrm>
            <a:off x="617040" y="276480"/>
            <a:ext cx="11109600" cy="866520"/>
          </a:xfrm>
          <a:prstGeom prst="rect">
            <a:avLst/>
          </a:prstGeom>
          <a:noFill/>
          <a:ln w="0">
            <a:noFill/>
          </a:ln>
        </p:spPr>
        <p:txBody>
          <a:bodyPr lIns="0" rIns="0" tIns="0" bIns="0" anchor="ctr">
            <a:noAutofit/>
          </a:bodyPr>
          <a:p>
            <a:pPr algn="ctr"/>
            <a:r>
              <a:rPr b="1" lang="en-GB" sz="4460" spc="-1" strike="noStrike">
                <a:latin typeface="Source Sans Pro"/>
              </a:rPr>
              <a:t>Mattermost Chat</a:t>
            </a:r>
            <a:endParaRPr b="1" lang="en-GB" sz="4460" spc="-1" strike="noStrike">
              <a:latin typeface="Source Sans Pro"/>
            </a:endParaRPr>
          </a:p>
        </p:txBody>
      </p:sp>
      <p:sp>
        <p:nvSpPr>
          <p:cNvPr id="183" name=""/>
          <p:cNvSpPr txBox="1"/>
          <p:nvPr/>
        </p:nvSpPr>
        <p:spPr>
          <a:xfrm>
            <a:off x="617040" y="1112760"/>
            <a:ext cx="11109600" cy="4030560"/>
          </a:xfrm>
          <a:prstGeom prst="rect">
            <a:avLst/>
          </a:prstGeom>
          <a:noFill/>
          <a:ln w="0">
            <a:noFill/>
          </a:ln>
        </p:spPr>
        <p:txBody>
          <a:bodyPr lIns="0" rIns="0" tIns="0" bIns="0">
            <a:noAutofit/>
          </a:bodyPr>
          <a:p>
            <a:pPr marL="432000" indent="-324000">
              <a:buClr>
                <a:srgbClr val="000000"/>
              </a:buClr>
              <a:buSzPct val="45000"/>
              <a:buFont typeface="Wingdings" charset="2"/>
              <a:buChar char=""/>
            </a:pPr>
            <a:r>
              <a:rPr b="0" lang="en-GB" sz="2800" spc="-1" strike="noStrike">
                <a:latin typeface="Source Sans Pro"/>
              </a:rPr>
              <a:t>https://chat.dns-oarc.net/community/channels/workshops</a:t>
            </a:r>
            <a:endParaRPr b="0" lang="en-GB" sz="2800" spc="-1" strike="noStrike">
              <a:latin typeface="Source Sans Pro"/>
            </a:endParaRPr>
          </a:p>
          <a:p>
            <a:pPr marL="432000" indent="-324000">
              <a:buClr>
                <a:srgbClr val="000000"/>
              </a:buClr>
              <a:buSzPct val="45000"/>
              <a:buFont typeface="Wingdings" charset="2"/>
              <a:buChar char=""/>
            </a:pPr>
            <a:r>
              <a:rPr b="0" lang="en-GB" sz="2800" spc="-1" strike="noStrike">
                <a:latin typeface="Source Sans Pro"/>
              </a:rPr>
              <a:t>Will be used for (both remote </a:t>
            </a:r>
            <a:r>
              <a:rPr b="1" lang="en-GB" sz="2800" spc="-1" strike="noStrike">
                <a:latin typeface="Source Sans Pro"/>
              </a:rPr>
              <a:t>and</a:t>
            </a:r>
            <a:r>
              <a:rPr b="0" lang="en-GB" sz="2800" spc="-1" strike="noStrike">
                <a:latin typeface="Source Sans Pro"/>
              </a:rPr>
              <a:t> in-person):</a:t>
            </a:r>
            <a:endParaRPr b="0" lang="en-GB" sz="2800" spc="-1" strike="noStrike">
              <a:latin typeface="Source Sans Pro"/>
            </a:endParaRPr>
          </a:p>
          <a:p>
            <a:pPr lvl="2" marL="1296000" indent="-288000">
              <a:spcAft>
                <a:spcPts val="859"/>
              </a:spcAft>
              <a:buClr>
                <a:srgbClr val="000000"/>
              </a:buClr>
              <a:buSzPct val="45000"/>
              <a:buFont typeface="Wingdings" charset="2"/>
              <a:buChar char=""/>
            </a:pPr>
            <a:r>
              <a:rPr b="1" lang="en-GB" sz="2600" spc="-1" strike="noStrike">
                <a:latin typeface="Source Sans Pro"/>
              </a:rPr>
              <a:t>Q&amp;A</a:t>
            </a:r>
            <a:endParaRPr b="0" lang="en-GB" sz="2600" spc="-1" strike="noStrike">
              <a:latin typeface="Source Sans Pro"/>
            </a:endParaRPr>
          </a:p>
          <a:p>
            <a:pPr lvl="2" marL="1296000" indent="-288000">
              <a:spcAft>
                <a:spcPts val="859"/>
              </a:spcAft>
              <a:buClr>
                <a:srgbClr val="000000"/>
              </a:buClr>
              <a:buSzPct val="45000"/>
              <a:buFont typeface="Wingdings" charset="2"/>
              <a:buChar char=""/>
            </a:pPr>
            <a:r>
              <a:rPr b="1" lang="en-GB" sz="2600" spc="-1" strike="noStrike">
                <a:latin typeface="Source Sans Pro"/>
              </a:rPr>
              <a:t>talk rating polls</a:t>
            </a:r>
            <a:endParaRPr b="0" lang="en-GB" sz="2600" spc="-1" strike="noStrike">
              <a:latin typeface="Source Sans Pro"/>
            </a:endParaRPr>
          </a:p>
          <a:p>
            <a:pPr lvl="2" marL="1296000" indent="-288000">
              <a:spcAft>
                <a:spcPts val="859"/>
              </a:spcAft>
              <a:buClr>
                <a:srgbClr val="000000"/>
              </a:buClr>
              <a:buSzPct val="45000"/>
              <a:buFont typeface="Wingdings" charset="2"/>
              <a:buChar char=""/>
            </a:pPr>
            <a:r>
              <a:rPr b="0" lang="en-GB" sz="2600" spc="-1" strike="noStrike">
                <a:latin typeface="Source Sans Pro"/>
              </a:rPr>
              <a:t>(remote) speaker time-keeping</a:t>
            </a:r>
            <a:endParaRPr b="0" lang="en-GB" sz="2600" spc="-1" strike="noStrike">
              <a:latin typeface="Source Sans Pro"/>
            </a:endParaRPr>
          </a:p>
          <a:p>
            <a:pPr lvl="2" marL="1296000" indent="-288000">
              <a:spcAft>
                <a:spcPts val="859"/>
              </a:spcAft>
              <a:buClr>
                <a:srgbClr val="000000"/>
              </a:buClr>
              <a:buSzPct val="45000"/>
              <a:buFont typeface="Wingdings" charset="2"/>
              <a:buChar char=""/>
            </a:pPr>
            <a:r>
              <a:rPr b="0" lang="en-GB" sz="2600" spc="-1" strike="noStrike">
                <a:latin typeface="Source Sans Pro"/>
              </a:rPr>
              <a:t>general discussion</a:t>
            </a:r>
            <a:endParaRPr b="0" lang="en-GB" sz="2600" spc="-1" strike="noStrike">
              <a:latin typeface="Source Sans Pro"/>
            </a:endParaRPr>
          </a:p>
          <a:p>
            <a:pPr marL="432000" indent="-324000">
              <a:buClr>
                <a:srgbClr val="000000"/>
              </a:buClr>
              <a:buSzPct val="45000"/>
              <a:buFont typeface="Wingdings" charset="2"/>
              <a:buChar char=""/>
            </a:pPr>
            <a:r>
              <a:rPr b="0" lang="en-GB" sz="2800" spc="-1" strike="noStrike">
                <a:latin typeface="Source Sans Pro"/>
              </a:rPr>
              <a:t>Public signup at:</a:t>
            </a:r>
            <a:endParaRPr b="0" lang="en-GB" sz="2800" spc="-1" strike="noStrike">
              <a:latin typeface="Source Sans Pro"/>
            </a:endParaRPr>
          </a:p>
          <a:p>
            <a:pPr lvl="2" marL="1296000" indent="-288000">
              <a:spcAft>
                <a:spcPts val="859"/>
              </a:spcAft>
              <a:buClr>
                <a:srgbClr val="000000"/>
              </a:buClr>
              <a:buSzPct val="45000"/>
              <a:buFont typeface="Wingdings" charset="2"/>
              <a:buChar char=""/>
            </a:pPr>
            <a:r>
              <a:rPr b="0" lang="en-GB" sz="2600" spc="-1" strike="noStrike">
                <a:latin typeface="Source Sans Pro"/>
              </a:rPr>
              <a:t>https://chat.dns-oarc.net/</a:t>
            </a:r>
            <a:endParaRPr b="0" lang="en-GB" sz="2600" spc="-1" strike="noStrike">
              <a:latin typeface="Source Sans Pro"/>
            </a:endParaRPr>
          </a:p>
          <a:p>
            <a:pPr marL="432000" indent="-324000">
              <a:buClr>
                <a:srgbClr val="000000"/>
              </a:buClr>
              <a:buSzPct val="45000"/>
              <a:buFont typeface="Wingdings" charset="2"/>
              <a:buChar char=""/>
            </a:pPr>
            <a:r>
              <a:rPr b="0" lang="en-GB" sz="2800" spc="-1" strike="noStrike">
                <a:latin typeface="Source Sans Pro"/>
              </a:rPr>
              <a:t>Clients at:</a:t>
            </a:r>
            <a:endParaRPr b="0" lang="en-GB" sz="2800" spc="-1" strike="noStrike">
              <a:latin typeface="Source Sans Pro"/>
            </a:endParaRPr>
          </a:p>
          <a:p>
            <a:pPr lvl="2" marL="1296000" indent="-288000">
              <a:spcAft>
                <a:spcPts val="859"/>
              </a:spcAft>
              <a:buClr>
                <a:srgbClr val="000000"/>
              </a:buClr>
              <a:buSzPct val="45000"/>
              <a:buFont typeface="Wingdings" charset="2"/>
              <a:buChar char=""/>
            </a:pPr>
            <a:r>
              <a:rPr b="0" lang="en-GB" sz="2600" spc="-1" strike="noStrike">
                <a:latin typeface="Source Sans Pro"/>
              </a:rPr>
              <a:t>https://mattermost.com/download, or use browser</a:t>
            </a:r>
            <a:endParaRPr b="0" lang="en-GB" sz="2600" spc="-1" strike="noStrike">
              <a:latin typeface="Source Sans Pro"/>
            </a:endParaRPr>
          </a:p>
        </p:txBody>
      </p:sp>
      <p:pic>
        <p:nvPicPr>
          <p:cNvPr id="184" name="mattermost-logomark-blue.png" descr=""/>
          <p:cNvPicPr/>
          <p:nvPr/>
        </p:nvPicPr>
        <p:blipFill>
          <a:blip r:embed="rId1"/>
          <a:stretch/>
        </p:blipFill>
        <p:spPr>
          <a:xfrm>
            <a:off x="22910760" y="3135960"/>
            <a:ext cx="3555360" cy="2662200"/>
          </a:xfrm>
          <a:prstGeom prst="rect">
            <a:avLst/>
          </a:prstGeom>
          <a:ln w="3240">
            <a:noFill/>
          </a:ln>
        </p:spPr>
      </p:pic>
      <p:pic>
        <p:nvPicPr>
          <p:cNvPr id="185" name="mattermost-logomark-blue.png_0" descr=""/>
          <p:cNvPicPr/>
          <p:nvPr/>
        </p:nvPicPr>
        <p:blipFill>
          <a:blip r:embed="rId2"/>
          <a:stretch/>
        </p:blipFill>
        <p:spPr>
          <a:xfrm>
            <a:off x="22910760" y="3135960"/>
            <a:ext cx="3555360" cy="2662200"/>
          </a:xfrm>
          <a:prstGeom prst="rect">
            <a:avLst/>
          </a:prstGeom>
          <a:ln w="3240">
            <a:noFill/>
          </a:ln>
        </p:spPr>
      </p:pic>
      <p:pic>
        <p:nvPicPr>
          <p:cNvPr id="186" name="mattermost-logomark-blue.png_1" descr=""/>
          <p:cNvPicPr/>
          <p:nvPr/>
        </p:nvPicPr>
        <p:blipFill>
          <a:blip r:embed="rId3"/>
          <a:stretch/>
        </p:blipFill>
        <p:spPr>
          <a:xfrm>
            <a:off x="22910760" y="3135960"/>
            <a:ext cx="3555360" cy="2662200"/>
          </a:xfrm>
          <a:prstGeom prst="rect">
            <a:avLst/>
          </a:prstGeom>
          <a:ln w="324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txBox="1"/>
          <p:nvPr/>
        </p:nvSpPr>
        <p:spPr>
          <a:xfrm>
            <a:off x="617040" y="276480"/>
            <a:ext cx="11109600" cy="1160280"/>
          </a:xfrm>
          <a:prstGeom prst="rect">
            <a:avLst/>
          </a:prstGeom>
          <a:noFill/>
          <a:ln w="0">
            <a:noFill/>
          </a:ln>
        </p:spPr>
        <p:txBody>
          <a:bodyPr lIns="0" rIns="0" tIns="0" bIns="0" anchor="ctr">
            <a:noAutofit/>
          </a:bodyPr>
          <a:p>
            <a:pPr algn="ctr"/>
            <a:r>
              <a:rPr b="1" lang="en-GB" sz="4400" spc="-1" strike="noStrike">
                <a:latin typeface="Source Sans Pro"/>
              </a:rPr>
              <a:t>Questions</a:t>
            </a:r>
            <a:endParaRPr b="1" lang="en-GB" sz="4400" spc="-1" strike="noStrike">
              <a:latin typeface="Source Sans Pro"/>
            </a:endParaRPr>
          </a:p>
        </p:txBody>
      </p:sp>
      <p:sp>
        <p:nvSpPr>
          <p:cNvPr id="188" name=""/>
          <p:cNvSpPr txBox="1"/>
          <p:nvPr/>
        </p:nvSpPr>
        <p:spPr>
          <a:xfrm>
            <a:off x="560880" y="1411920"/>
            <a:ext cx="11222280" cy="4003920"/>
          </a:xfrm>
          <a:prstGeom prst="rect">
            <a:avLst/>
          </a:prstGeom>
          <a:noFill/>
          <a:ln w="0">
            <a:noFill/>
          </a:ln>
        </p:spPr>
        <p:txBody>
          <a:bodyPr lIns="0" rIns="0" tIns="0" bIns="0">
            <a:noAutofit/>
          </a:bodyPr>
          <a:p>
            <a:pPr marL="432000" indent="-324000">
              <a:spcAft>
                <a:spcPts val="1431"/>
              </a:spcAft>
              <a:buClr>
                <a:srgbClr val="000000"/>
              </a:buClr>
              <a:buSzPct val="45000"/>
              <a:buFont typeface="Wingdings" charset="2"/>
              <a:buChar char=""/>
            </a:pPr>
            <a:r>
              <a:rPr b="0" lang="en-GB" sz="2800" spc="-1" strike="noStrike">
                <a:latin typeface="Source Sans Pro"/>
              </a:rPr>
              <a:t>Speakers slots each include 5-10 mins Q&amp;A</a:t>
            </a:r>
            <a:endParaRPr b="0" lang="en-GB" sz="2800" spc="-1" strike="noStrike">
              <a:latin typeface="Source Sans Pro"/>
            </a:endParaRPr>
          </a:p>
          <a:p>
            <a:pPr marL="432000" indent="-324000">
              <a:spcAft>
                <a:spcPts val="1431"/>
              </a:spcAft>
              <a:buClr>
                <a:srgbClr val="000000"/>
              </a:buClr>
              <a:buSzPct val="45000"/>
              <a:buFont typeface="Wingdings" charset="2"/>
              <a:buChar char=""/>
            </a:pPr>
            <a:r>
              <a:rPr b="0" i="1" lang="en-GB" sz="2800" spc="-1" strike="noStrike">
                <a:latin typeface="Source Sans Pro"/>
              </a:rPr>
              <a:t>First-come, first-served, time-permitting</a:t>
            </a:r>
            <a:endParaRPr b="0" lang="en-GB" sz="2800" spc="-1" strike="noStrike">
              <a:latin typeface="Source Sans Pro"/>
            </a:endParaRPr>
          </a:p>
          <a:p>
            <a:pPr marL="432000" indent="-324000">
              <a:spcAft>
                <a:spcPts val="1431"/>
              </a:spcAft>
              <a:buClr>
                <a:srgbClr val="000000"/>
              </a:buClr>
              <a:buSzPct val="45000"/>
              <a:buFont typeface="Wingdings" charset="2"/>
              <a:buChar char=""/>
            </a:pPr>
            <a:r>
              <a:rPr b="0" lang="en-GB" sz="2800" spc="-1" strike="noStrike">
                <a:latin typeface="Source Sans Pro"/>
              </a:rPr>
              <a:t>Please identify yourself and affiliation when asking</a:t>
            </a:r>
            <a:endParaRPr b="0" lang="en-GB" sz="2800" spc="-1" strike="noStrike">
              <a:latin typeface="Source Sans Pro"/>
            </a:endParaRPr>
          </a:p>
          <a:p>
            <a:pPr marL="432000" indent="-324000">
              <a:spcAft>
                <a:spcPts val="1431"/>
              </a:spcAft>
              <a:buClr>
                <a:srgbClr val="000000"/>
              </a:buClr>
              <a:buSzPct val="45000"/>
              <a:buFont typeface="Wingdings" charset="2"/>
              <a:buChar char=""/>
            </a:pPr>
            <a:r>
              <a:rPr b="0" lang="en-GB" sz="2800" spc="-1" strike="noStrike">
                <a:latin typeface="Source Sans Pro"/>
              </a:rPr>
              <a:t>Slightly different Q&amp;A protocol this time..</a:t>
            </a:r>
            <a:endParaRPr b="0" lang="en-GB" sz="2800" spc="-1" strike="noStrike">
              <a:latin typeface="Source Sans Pro"/>
            </a:endParaRPr>
          </a:p>
          <a:p>
            <a:pPr marL="432000" indent="-324000">
              <a:spcAft>
                <a:spcPts val="1431"/>
              </a:spcAft>
              <a:buClr>
                <a:srgbClr val="000000"/>
              </a:buClr>
              <a:buSzPct val="45000"/>
              <a:buFont typeface="Wingdings" charset="2"/>
              <a:buChar char=""/>
            </a:pPr>
            <a:r>
              <a:rPr b="0" lang="en-GB" sz="2800" spc="-1" strike="noStrike">
                <a:latin typeface="Source Sans Pro"/>
              </a:rPr>
              <a:t>We have a single remote speaker session, with a remote session chair</a:t>
            </a:r>
            <a:endParaRPr b="0" lang="en-GB" sz="2800" spc="-1" strike="noStrike">
              <a:latin typeface="Source Sans Pro"/>
            </a:endParaRPr>
          </a:p>
          <a:p>
            <a:pPr marL="432000" indent="-324000">
              <a:spcAft>
                <a:spcPts val="1431"/>
              </a:spcAft>
              <a:buClr>
                <a:srgbClr val="000000"/>
              </a:buClr>
              <a:buSzPct val="45000"/>
              <a:buFont typeface="Wingdings" charset="2"/>
              <a:buChar char=""/>
            </a:pPr>
            <a:endParaRPr b="0" lang="en-GB" sz="2800" spc="-1" strike="noStrike">
              <a:latin typeface="Source Sans Pro"/>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
          <p:cNvSpPr txBox="1"/>
          <p:nvPr/>
        </p:nvSpPr>
        <p:spPr>
          <a:xfrm>
            <a:off x="617040" y="276480"/>
            <a:ext cx="11109600" cy="1160280"/>
          </a:xfrm>
          <a:prstGeom prst="rect">
            <a:avLst/>
          </a:prstGeom>
          <a:noFill/>
          <a:ln w="0">
            <a:noFill/>
          </a:ln>
        </p:spPr>
        <p:txBody>
          <a:bodyPr lIns="0" rIns="0" tIns="0" bIns="0" anchor="ctr">
            <a:noAutofit/>
          </a:bodyPr>
          <a:p>
            <a:pPr algn="ctr"/>
            <a:r>
              <a:rPr b="1" lang="en-GB" sz="4400" spc="-1" strike="noStrike">
                <a:latin typeface="Source Sans Pro"/>
              </a:rPr>
              <a:t>In-person Questions</a:t>
            </a:r>
            <a:endParaRPr b="1" lang="en-GB" sz="4400" spc="-1" strike="noStrike">
              <a:latin typeface="Source Sans Pro"/>
            </a:endParaRPr>
          </a:p>
        </p:txBody>
      </p:sp>
      <p:sp>
        <p:nvSpPr>
          <p:cNvPr id="190" name=""/>
          <p:cNvSpPr txBox="1"/>
          <p:nvPr/>
        </p:nvSpPr>
        <p:spPr>
          <a:xfrm>
            <a:off x="560880" y="1828800"/>
            <a:ext cx="11222280" cy="3479040"/>
          </a:xfrm>
          <a:prstGeom prst="rect">
            <a:avLst/>
          </a:prstGeom>
          <a:noFill/>
          <a:ln w="0">
            <a:noFill/>
          </a:ln>
        </p:spPr>
        <p:txBody>
          <a:bodyPr lIns="0" rIns="0" tIns="0" bIns="0">
            <a:noAutofit/>
          </a:bodyPr>
          <a:p>
            <a:pPr marL="432000" indent="-324000">
              <a:spcAft>
                <a:spcPts val="1431"/>
              </a:spcAft>
              <a:buClr>
                <a:srgbClr val="000000"/>
              </a:buClr>
              <a:buSzPct val="45000"/>
              <a:buFont typeface="Wingdings" charset="2"/>
              <a:buChar char=""/>
            </a:pPr>
            <a:r>
              <a:rPr b="0" lang="en-GB" sz="2800" spc="-1" strike="noStrike">
                <a:latin typeface="Source Sans Pro"/>
                <a:ea typeface="Arial"/>
              </a:rPr>
              <a:t>In-person attendee questions for In-person presenters</a:t>
            </a:r>
            <a:endParaRPr b="0" lang="en-GB" sz="2800" spc="-1" strike="noStrike">
              <a:latin typeface="Source Sans Pro"/>
            </a:endParaRPr>
          </a:p>
          <a:p>
            <a:pPr marL="432000" indent="-324000">
              <a:spcAft>
                <a:spcPts val="1431"/>
              </a:spcAft>
              <a:buClr>
                <a:srgbClr val="000000"/>
              </a:buClr>
              <a:buSzPct val="45000"/>
              <a:buFont typeface="Wingdings" charset="2"/>
              <a:buChar char=""/>
            </a:pPr>
            <a:r>
              <a:rPr b="0" lang="en-GB" sz="2800" spc="-1" strike="noStrike">
                <a:latin typeface="Source Sans Pro"/>
                <a:ea typeface="Arial"/>
              </a:rPr>
              <a:t>Step up to the microphone line</a:t>
            </a:r>
            <a:endParaRPr b="0" lang="en-GB" sz="2800" spc="-1" strike="noStrike">
              <a:latin typeface="Source Sans Pro"/>
            </a:endParaRPr>
          </a:p>
          <a:p>
            <a:pPr marL="432000" indent="-324000">
              <a:spcAft>
                <a:spcPts val="1431"/>
              </a:spcAft>
              <a:buClr>
                <a:srgbClr val="000000"/>
              </a:buClr>
              <a:buSzPct val="45000"/>
              <a:buFont typeface="Wingdings" charset="2"/>
              <a:buChar char=""/>
            </a:pPr>
            <a:r>
              <a:rPr b="0" lang="en-GB" sz="2800" spc="-1" strike="noStrike">
                <a:latin typeface="Source Sans Pro"/>
                <a:ea typeface="Arial"/>
              </a:rPr>
              <a:t>W</a:t>
            </a:r>
            <a:r>
              <a:rPr b="0" lang="en-GB" sz="2800" spc="-1" strike="noStrike">
                <a:latin typeface="Source Sans Pro"/>
              </a:rPr>
              <a:t>ait for the Session Chair to ask you to speak</a:t>
            </a:r>
            <a:endParaRPr b="0" lang="en-GB" sz="2800" spc="-1" strike="noStrike">
              <a:latin typeface="Source Sans Pro"/>
            </a:endParaRPr>
          </a:p>
          <a:p>
            <a:pPr marL="432000" indent="-324000">
              <a:spcAft>
                <a:spcPts val="1431"/>
              </a:spcAft>
              <a:buClr>
                <a:srgbClr val="000000"/>
              </a:buClr>
              <a:buSzPct val="45000"/>
              <a:buFont typeface="Wingdings" charset="2"/>
              <a:buChar char=""/>
            </a:pPr>
            <a:endParaRPr b="0" lang="en-GB" sz="2800" spc="-1" strike="noStrike">
              <a:latin typeface="Source Sans Pro"/>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
          <p:cNvSpPr txBox="1"/>
          <p:nvPr/>
        </p:nvSpPr>
        <p:spPr>
          <a:xfrm>
            <a:off x="617040" y="276480"/>
            <a:ext cx="11109600" cy="1160280"/>
          </a:xfrm>
          <a:prstGeom prst="rect">
            <a:avLst/>
          </a:prstGeom>
          <a:noFill/>
          <a:ln w="0">
            <a:noFill/>
          </a:ln>
        </p:spPr>
        <p:txBody>
          <a:bodyPr lIns="0" rIns="0" tIns="0" bIns="0" anchor="ctr">
            <a:noAutofit/>
          </a:bodyPr>
          <a:p>
            <a:pPr algn="ctr"/>
            <a:r>
              <a:rPr b="1" lang="en-GB" sz="4400" spc="-1" strike="noStrike">
                <a:latin typeface="Source Sans Pro"/>
              </a:rPr>
              <a:t>Remote Questions</a:t>
            </a:r>
            <a:endParaRPr b="1" lang="en-GB" sz="4400" spc="-1" strike="noStrike">
              <a:latin typeface="Source Sans Pro"/>
            </a:endParaRPr>
          </a:p>
        </p:txBody>
      </p:sp>
      <p:sp>
        <p:nvSpPr>
          <p:cNvPr id="192" name=""/>
          <p:cNvSpPr txBox="1"/>
          <p:nvPr/>
        </p:nvSpPr>
        <p:spPr>
          <a:xfrm>
            <a:off x="560880" y="1519920"/>
            <a:ext cx="11222280" cy="4003920"/>
          </a:xfrm>
          <a:prstGeom prst="rect">
            <a:avLst/>
          </a:prstGeom>
          <a:noFill/>
          <a:ln w="0">
            <a:noFill/>
          </a:ln>
        </p:spPr>
        <p:txBody>
          <a:bodyPr lIns="0" rIns="0" tIns="0" bIns="0">
            <a:noAutofit/>
          </a:bodyPr>
          <a:p>
            <a:pPr marL="432000" indent="-324000">
              <a:spcAft>
                <a:spcPts val="1431"/>
              </a:spcAft>
              <a:buClr>
                <a:srgbClr val="000000"/>
              </a:buClr>
              <a:buSzPct val="45000"/>
              <a:buFont typeface="Wingdings" charset="2"/>
              <a:buChar char=""/>
            </a:pPr>
            <a:r>
              <a:rPr b="0" lang="en-GB" sz="2800" spc="-1" strike="noStrike">
                <a:latin typeface="Source Sans Pro"/>
              </a:rPr>
              <a:t>Ask questions via Mattermost Chat:</a:t>
            </a:r>
            <a:endParaRPr b="0" lang="en-GB" sz="2800" spc="-1" strike="noStrike">
              <a:latin typeface="Source Sans Pro"/>
            </a:endParaRPr>
          </a:p>
          <a:p>
            <a:pPr lvl="1" marL="864000" indent="-324000">
              <a:spcAft>
                <a:spcPts val="1145"/>
              </a:spcAft>
              <a:buClr>
                <a:srgbClr val="000000"/>
              </a:buClr>
              <a:buSzPct val="45000"/>
              <a:buFont typeface="Wingdings" charset="2"/>
              <a:buChar char=""/>
            </a:pPr>
            <a:r>
              <a:rPr b="0" lang="en-GB" sz="2800" spc="-1" strike="noStrike">
                <a:latin typeface="Source Sans Pro"/>
                <a:ea typeface="Arial"/>
              </a:rPr>
              <a:t>for all </a:t>
            </a:r>
            <a:r>
              <a:rPr b="0" lang="en-GB" sz="2800" spc="-1" strike="noStrike">
                <a:latin typeface="Source Sans Pro"/>
              </a:rPr>
              <a:t>Remote attendees</a:t>
            </a:r>
            <a:endParaRPr b="0" lang="en-GB" sz="2800" spc="-1" strike="noStrike">
              <a:latin typeface="Source Sans Pro"/>
            </a:endParaRPr>
          </a:p>
          <a:p>
            <a:pPr lvl="1" marL="864000" indent="-324000">
              <a:spcAft>
                <a:spcPts val="1145"/>
              </a:spcAft>
              <a:buClr>
                <a:srgbClr val="000000"/>
              </a:buClr>
              <a:buSzPct val="45000"/>
              <a:buFont typeface="Wingdings" charset="2"/>
              <a:buChar char=""/>
            </a:pPr>
            <a:r>
              <a:rPr b="0" lang="en-GB" sz="2800" spc="-1" strike="noStrike">
                <a:latin typeface="Source Sans Pro"/>
              </a:rPr>
              <a:t>for all attendees for Remote speakers/sessions</a:t>
            </a:r>
            <a:endParaRPr b="0" lang="en-GB" sz="2800" spc="-1" strike="noStrike">
              <a:latin typeface="Source Sans Pro"/>
            </a:endParaRPr>
          </a:p>
          <a:p>
            <a:pPr lvl="1" marL="864000" indent="-324000">
              <a:spcAft>
                <a:spcPts val="1145"/>
              </a:spcAft>
              <a:buClr>
                <a:srgbClr val="000000"/>
              </a:buClr>
              <a:buSzPct val="45000"/>
              <a:buFont typeface="Wingdings" charset="2"/>
              <a:buChar char=""/>
            </a:pPr>
            <a:r>
              <a:rPr b="0" i="1" lang="en-GB" sz="2800" spc="-1" strike="noStrike">
                <a:latin typeface="Source Sans Pro"/>
              </a:rPr>
              <a:t>prepend</a:t>
            </a:r>
            <a:r>
              <a:rPr b="0" lang="en-GB" sz="2800" spc="-1" strike="noStrike">
                <a:latin typeface="Source Sans Pro"/>
              </a:rPr>
              <a:t> your question with </a:t>
            </a:r>
            <a:r>
              <a:rPr b="1" lang="en-GB" sz="2800" spc="-1" strike="noStrike">
                <a:latin typeface="Source Sans Pro"/>
              </a:rPr>
              <a:t>#questions</a:t>
            </a:r>
            <a:r>
              <a:rPr b="0" lang="en-GB" sz="2800" spc="-1" strike="noStrike">
                <a:latin typeface="Source Sans Pro"/>
              </a:rPr>
              <a:t> in the </a:t>
            </a:r>
            <a:r>
              <a:rPr b="1" lang="en-GB" sz="2800" spc="-1" strike="noStrike">
                <a:latin typeface="Source Sans Pro"/>
              </a:rPr>
              <a:t>workshops</a:t>
            </a:r>
            <a:r>
              <a:rPr b="0" lang="en-GB" sz="2800" spc="-1" strike="noStrike">
                <a:latin typeface="Source Sans Pro"/>
              </a:rPr>
              <a:t> channel</a:t>
            </a:r>
            <a:endParaRPr b="0" lang="en-GB" sz="2800" spc="-1" strike="noStrike">
              <a:latin typeface="Source Sans Pro"/>
            </a:endParaRPr>
          </a:p>
          <a:p>
            <a:pPr marL="432000" indent="-324000">
              <a:spcAft>
                <a:spcPts val="1431"/>
              </a:spcAft>
              <a:buClr>
                <a:srgbClr val="000000"/>
              </a:buClr>
              <a:buSzPct val="45000"/>
              <a:buFont typeface="Wingdings" charset="2"/>
              <a:buChar char=""/>
            </a:pPr>
            <a:r>
              <a:rPr b="0" lang="en-GB" sz="2800" spc="-1" strike="noStrike">
                <a:latin typeface="Source Sans Pro"/>
              </a:rPr>
              <a:t>The Session Chair will read out your question</a:t>
            </a:r>
            <a:endParaRPr b="0" lang="en-GB" sz="2800" spc="-1" strike="noStrike">
              <a:latin typeface="Source Sans Pro"/>
            </a:endParaRPr>
          </a:p>
          <a:p>
            <a:pPr marL="432000" indent="-324000">
              <a:spcAft>
                <a:spcPts val="1431"/>
              </a:spcAft>
              <a:buClr>
                <a:srgbClr val="000000"/>
              </a:buClr>
              <a:buSzPct val="45000"/>
              <a:buFont typeface="Wingdings" charset="2"/>
              <a:buChar char=""/>
            </a:pPr>
            <a:endParaRPr b="0" lang="en-GB" sz="2800" spc="-1" strike="noStrike">
              <a:latin typeface="Source Sans Pro"/>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txBox="1"/>
          <p:nvPr/>
        </p:nvSpPr>
        <p:spPr>
          <a:xfrm>
            <a:off x="617040" y="276480"/>
            <a:ext cx="11109600" cy="1160280"/>
          </a:xfrm>
          <a:prstGeom prst="rect">
            <a:avLst/>
          </a:prstGeom>
          <a:noFill/>
          <a:ln w="0">
            <a:noFill/>
          </a:ln>
        </p:spPr>
        <p:txBody>
          <a:bodyPr lIns="0" rIns="0" tIns="0" bIns="0" anchor="ctr">
            <a:noAutofit/>
          </a:bodyPr>
          <a:p>
            <a:pPr algn="ctr"/>
            <a:r>
              <a:rPr b="1" lang="en-GB" sz="4460" spc="-1" strike="noStrike">
                <a:latin typeface="Source Sans Pro"/>
              </a:rPr>
              <a:t>Presentation Feedback</a:t>
            </a:r>
            <a:endParaRPr b="1" lang="en-GB" sz="4460" spc="-1" strike="noStrike">
              <a:latin typeface="Source Sans Pro"/>
            </a:endParaRPr>
          </a:p>
        </p:txBody>
      </p:sp>
      <p:sp>
        <p:nvSpPr>
          <p:cNvPr id="194" name=""/>
          <p:cNvSpPr txBox="1"/>
          <p:nvPr/>
        </p:nvSpPr>
        <p:spPr>
          <a:xfrm>
            <a:off x="617040" y="1625400"/>
            <a:ext cx="11109600" cy="4030560"/>
          </a:xfrm>
          <a:prstGeom prst="rect">
            <a:avLst/>
          </a:prstGeom>
          <a:noFill/>
          <a:ln w="0">
            <a:noFill/>
          </a:ln>
        </p:spPr>
        <p:txBody>
          <a:bodyPr lIns="0" rIns="0" tIns="0" bIns="0">
            <a:normAutofit fontScale="99000"/>
          </a:bodyPr>
          <a:p>
            <a:pPr marL="432000" indent="-324000">
              <a:spcAft>
                <a:spcPts val="1431"/>
              </a:spcAft>
              <a:buClr>
                <a:srgbClr val="000000"/>
              </a:buClr>
              <a:buSzPct val="45000"/>
              <a:buFont typeface="Wingdings" charset="2"/>
              <a:buChar char=""/>
            </a:pPr>
            <a:r>
              <a:rPr b="0" lang="en-GB" sz="3250" spc="-1" strike="noStrike">
                <a:latin typeface="Source Sans Pro"/>
              </a:rPr>
              <a:t>We will be using real-time Mattermost Polls for rating talks</a:t>
            </a:r>
            <a:endParaRPr b="0" lang="en-GB" sz="3250" spc="-1" strike="noStrike">
              <a:latin typeface="Source Sans Pro"/>
            </a:endParaRPr>
          </a:p>
          <a:p>
            <a:pPr lvl="1" marL="864000" indent="-324000">
              <a:spcAft>
                <a:spcPts val="1145"/>
              </a:spcAft>
              <a:buClr>
                <a:srgbClr val="000000"/>
              </a:buClr>
              <a:buSzPct val="45000"/>
              <a:buFont typeface="Wingdings" charset="2"/>
              <a:buChar char=""/>
            </a:pPr>
            <a:r>
              <a:rPr b="0" lang="en-GB" sz="2840" spc="-1" strike="noStrike">
                <a:latin typeface="Source Sans Pro"/>
              </a:rPr>
              <a:t>for both remote and in-person attendees, in </a:t>
            </a:r>
            <a:r>
              <a:rPr b="1" lang="en-GB" sz="2840" spc="-1" strike="noStrike">
                <a:latin typeface="Source Sans Pro"/>
              </a:rPr>
              <a:t>workshops</a:t>
            </a:r>
            <a:r>
              <a:rPr b="0" lang="en-GB" sz="2840" spc="-1" strike="noStrike">
                <a:latin typeface="Source Sans Pro"/>
              </a:rPr>
              <a:t> channel</a:t>
            </a:r>
            <a:endParaRPr b="0" lang="en-GB" sz="2840" spc="-1" strike="noStrike">
              <a:latin typeface="Source Sans Pro"/>
            </a:endParaRPr>
          </a:p>
          <a:p>
            <a:pPr marL="432000" indent="-324000">
              <a:spcAft>
                <a:spcPts val="1431"/>
              </a:spcAft>
              <a:buClr>
                <a:srgbClr val="000000"/>
              </a:buClr>
              <a:buSzPct val="45000"/>
              <a:buFont typeface="Wingdings" charset="2"/>
              <a:buChar char=""/>
            </a:pPr>
            <a:r>
              <a:rPr b="0" lang="en-GB" sz="3250" spc="-1" strike="noStrike">
                <a:latin typeface="Source Sans Pro"/>
                <a:ea typeface="Arial"/>
              </a:rPr>
              <a:t>Will be displayed</a:t>
            </a:r>
            <a:r>
              <a:rPr b="0" lang="en-GB" sz="3250" spc="-1" strike="noStrike">
                <a:latin typeface="Source Sans Pro"/>
              </a:rPr>
              <a:t> during talk and Q&amp;A – please vote ! </a:t>
            </a:r>
            <a:r>
              <a:rPr b="0" lang="en-GB" sz="3250" spc="-1" strike="noStrike">
                <a:latin typeface="Source Sans Pro"/>
                <a:ea typeface="Arial"/>
              </a:rPr>
              <a:t>👍‍ </a:t>
            </a:r>
            <a:r>
              <a:rPr b="0" lang="en-GB" sz="3250" spc="-1" strike="noStrike">
                <a:latin typeface="Source Sans Pro"/>
              </a:rPr>
              <a:t>😐 👎‍</a:t>
            </a:r>
            <a:endParaRPr b="0" lang="en-GB" sz="3250" spc="-1" strike="noStrike">
              <a:latin typeface="Source Sans Pro"/>
            </a:endParaRPr>
          </a:p>
          <a:p>
            <a:pPr marL="432000" indent="-324000">
              <a:spcAft>
                <a:spcPts val="1431"/>
              </a:spcAft>
              <a:buClr>
                <a:srgbClr val="000000"/>
              </a:buClr>
              <a:buSzPct val="45000"/>
              <a:buFont typeface="Wingdings" charset="2"/>
              <a:buChar char=""/>
            </a:pPr>
            <a:r>
              <a:rPr b="0" lang="en-GB" sz="3250" spc="-1" strike="noStrike">
                <a:latin typeface="Source Sans Pro"/>
              </a:rPr>
              <a:t>Data gathered really helpful for Programme Committee</a:t>
            </a:r>
            <a:endParaRPr b="0" lang="en-GB" sz="3250" spc="-1" strike="noStrike">
              <a:latin typeface="Source Sans Pro"/>
            </a:endParaRPr>
          </a:p>
          <a:p>
            <a:pPr marL="432000" indent="-324000">
              <a:spcAft>
                <a:spcPts val="1431"/>
              </a:spcAft>
              <a:buClr>
                <a:srgbClr val="000000"/>
              </a:buClr>
              <a:buSzPct val="45000"/>
              <a:buFont typeface="Wingdings" charset="2"/>
              <a:buChar char=""/>
            </a:pPr>
            <a:r>
              <a:rPr b="0" lang="en-GB" sz="3250" spc="-1" strike="noStrike">
                <a:latin typeface="Source Sans Pro"/>
              </a:rPr>
              <a:t>General event feedback welcome at:</a:t>
            </a:r>
            <a:endParaRPr b="0" lang="en-GB" sz="3250" spc="-1" strike="noStrike">
              <a:latin typeface="Source Sans Pro"/>
            </a:endParaRPr>
          </a:p>
          <a:p>
            <a:pPr lvl="1" marL="864000" indent="-324000">
              <a:spcAft>
                <a:spcPts val="1145"/>
              </a:spcAft>
              <a:buClr>
                <a:srgbClr val="000000"/>
              </a:buClr>
              <a:buSzPct val="45000"/>
              <a:buFont typeface="Wingdings" charset="2"/>
              <a:buChar char=""/>
            </a:pPr>
            <a:r>
              <a:rPr b="0" lang="en-GB" sz="2840" spc="-1" strike="noStrike">
                <a:latin typeface="Source Sans Pro"/>
              </a:rPr>
              <a:t>https://bit.ly/oarc39-survey</a:t>
            </a:r>
            <a:endParaRPr b="0" lang="en-GB" sz="2840" spc="-1" strike="noStrike">
              <a:latin typeface="Source Sans Pro"/>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69851</TotalTime>
  <Application>LibreOffice/7.1.4.2$Linux_X86_64 LibreOffice_project/10$Build-2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2008-05-19T09:51:13Z</dcterms:created>
  <dc:creator>Steve Harris</dc:creator>
  <dc:description/>
  <dc:language>en-GB</dc:language>
  <cp:lastModifiedBy/>
  <cp:lastPrinted>2008-05-19T09:51:13Z</cp:lastPrinted>
  <dcterms:modified xsi:type="dcterms:W3CDTF">2022-10-21T13:54:58Z</dcterms:modified>
  <cp:revision>274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