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4"/>
    <p:sldMasterId id="2147483753" r:id="rId5"/>
  </p:sldMasterIdLst>
  <p:notesMasterIdLst>
    <p:notesMasterId r:id="rId23"/>
  </p:notesMasterIdLst>
  <p:handoutMasterIdLst>
    <p:handoutMasterId r:id="rId24"/>
  </p:handoutMasterIdLst>
  <p:sldIdLst>
    <p:sldId id="2015" r:id="rId6"/>
    <p:sldId id="2011" r:id="rId7"/>
    <p:sldId id="2016" r:id="rId8"/>
    <p:sldId id="2017" r:id="rId9"/>
    <p:sldId id="2020" r:id="rId10"/>
    <p:sldId id="2021" r:id="rId11"/>
    <p:sldId id="2022" r:id="rId12"/>
    <p:sldId id="2023" r:id="rId13"/>
    <p:sldId id="2024" r:id="rId14"/>
    <p:sldId id="2019" r:id="rId15"/>
    <p:sldId id="2025" r:id="rId16"/>
    <p:sldId id="2026" r:id="rId17"/>
    <p:sldId id="2033" r:id="rId18"/>
    <p:sldId id="2027" r:id="rId19"/>
    <p:sldId id="2028" r:id="rId20"/>
    <p:sldId id="2034" r:id="rId21"/>
    <p:sldId id="372" r:id="rId22"/>
  </p:sldIdLst>
  <p:sldSz cx="12192000" cy="6858000"/>
  <p:notesSz cx="6858000" cy="9144000"/>
  <p:defaultTextStyle>
    <a:defPPr marL="0" marR="0" indent="0" algn="l" defTabSz="45716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07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14292" algn="ctr" defTabSz="4107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228584" algn="ctr" defTabSz="4107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342874" algn="ctr" defTabSz="4107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457166" algn="ctr" defTabSz="4107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571456" algn="ctr" defTabSz="4107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685750" algn="ctr" defTabSz="4107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800040" algn="ctr" defTabSz="4107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914332" algn="ctr" defTabSz="4107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63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1367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069" userDrawn="1">
          <p15:clr>
            <a:srgbClr val="A4A3A4"/>
          </p15:clr>
        </p15:guide>
        <p15:guide id="8" orient="horz" pos="823" userDrawn="1">
          <p15:clr>
            <a:srgbClr val="A4A3A4"/>
          </p15:clr>
        </p15:guide>
        <p15:guide id="9" orient="horz" pos="368" userDrawn="1">
          <p15:clr>
            <a:srgbClr val="A4A3A4"/>
          </p15:clr>
        </p15:guide>
        <p15:guide id="10" orient="horz" pos="3952" userDrawn="1">
          <p15:clr>
            <a:srgbClr val="A4A3A4"/>
          </p15:clr>
        </p15:guide>
        <p15:guide id="11" pos="371" userDrawn="1">
          <p15:clr>
            <a:srgbClr val="A4A3A4"/>
          </p15:clr>
        </p15:guide>
        <p15:guide id="12" pos="73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E00"/>
    <a:srgbClr val="FF8FA7"/>
    <a:srgbClr val="C27FEC"/>
    <a:srgbClr val="50B2FC"/>
    <a:srgbClr val="FFCE2E"/>
    <a:srgbClr val="55C7B4"/>
    <a:srgbClr val="FF4069"/>
    <a:srgbClr val="AFD7F2"/>
    <a:srgbClr val="FF9FB4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929F55-A43A-214E-8A14-6E42DDD44453}" v="3" dt="2023-01-30T11:09:40.98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69" autoAdjust="0"/>
    <p:restoredTop sz="82411" autoAdjust="0"/>
  </p:normalViewPr>
  <p:slideViewPr>
    <p:cSldViewPr snapToGrid="0" snapToObjects="1" showGuides="1">
      <p:cViewPr varScale="1">
        <p:scale>
          <a:sx n="145" d="100"/>
          <a:sy n="145" d="100"/>
        </p:scale>
        <p:origin x="216" y="1432"/>
      </p:cViewPr>
      <p:guideLst>
        <p:guide orient="horz" pos="2160"/>
        <p:guide pos="3840"/>
        <p:guide orient="horz" pos="2263"/>
        <p:guide orient="horz" pos="3543"/>
        <p:guide orient="horz" pos="1367"/>
        <p:guide orient="horz" pos="4201"/>
        <p:guide pos="3069"/>
        <p:guide orient="horz" pos="823"/>
        <p:guide orient="horz" pos="368"/>
        <p:guide orient="horz" pos="3952"/>
        <p:guide pos="371"/>
        <p:guide pos="73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53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5B354-C5A0-9843-A7D1-354440CE75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8CAA5-9252-7F43-9CC6-D528F1395D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D44AC-C9B6-554E-9AC7-554A1C04231B}" type="datetimeFigureOut">
              <a:rPr lang="sv-SE" smtClean="0"/>
              <a:t>2023-01-30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206A9-725D-EA49-8AA6-F764AAFFA3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E685B-F434-7C43-ADB7-9AEC668633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E7BF9-1B18-094F-94E8-3BC20BADD58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0477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858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1pPr>
    <a:lvl2pPr indent="114292" defTabSz="22858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2pPr>
    <a:lvl3pPr indent="228584" defTabSz="22858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3pPr>
    <a:lvl4pPr indent="342874" defTabSz="22858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4pPr>
    <a:lvl5pPr indent="457166" defTabSz="22858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5pPr>
    <a:lvl6pPr indent="571456" defTabSz="22858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6pPr>
    <a:lvl7pPr indent="685750" defTabSz="22858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7pPr>
    <a:lvl8pPr indent="800040" defTabSz="22858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8pPr>
    <a:lvl9pPr indent="914332" defTabSz="22858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86671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485627-F4E8-4D9C-9842-90E146AD5B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9" y="2312308"/>
            <a:ext cx="10512424" cy="133259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6C60581-E32A-4FE2-A593-F88E9D6281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086" y="3926116"/>
            <a:ext cx="10504127" cy="1331685"/>
          </a:xfrm>
        </p:spPr>
        <p:txBody>
          <a:bodyPr>
            <a:normAutofit/>
          </a:bodyPr>
          <a:lstStyle>
            <a:lvl1pPr marL="0" indent="0" algn="l">
              <a:spcBef>
                <a:spcPts val="1000"/>
              </a:spcBef>
              <a:buNone/>
              <a:defRPr sz="2400">
                <a:solidFill>
                  <a:schemeClr val="tx2"/>
                </a:solidFill>
              </a:defRPr>
            </a:lvl1pPr>
            <a:lvl2pPr marL="228592" indent="0" algn="ctr">
              <a:buNone/>
              <a:defRPr sz="1000"/>
            </a:lvl2pPr>
            <a:lvl3pPr marL="457183" indent="0" algn="ctr">
              <a:buNone/>
              <a:defRPr sz="900"/>
            </a:lvl3pPr>
            <a:lvl4pPr marL="685774" indent="0" algn="ctr">
              <a:buNone/>
              <a:defRPr sz="800"/>
            </a:lvl4pPr>
            <a:lvl5pPr marL="914366" indent="0" algn="ctr">
              <a:buNone/>
              <a:defRPr sz="800"/>
            </a:lvl5pPr>
            <a:lvl6pPr marL="1142958" indent="0" algn="ctr">
              <a:buNone/>
              <a:defRPr sz="800"/>
            </a:lvl6pPr>
            <a:lvl7pPr marL="1371548" indent="0" algn="ctr">
              <a:buNone/>
              <a:defRPr sz="800"/>
            </a:lvl7pPr>
            <a:lvl8pPr marL="1600140" indent="0" algn="ctr">
              <a:buNone/>
              <a:defRPr sz="800"/>
            </a:lvl8pPr>
            <a:lvl9pPr marL="1828732" indent="0" algn="ctr">
              <a:buNone/>
              <a:defRPr sz="800"/>
            </a:lvl9pPr>
          </a:lstStyle>
          <a:p>
            <a:r>
              <a:rPr lang="sv-SE" dirty="0"/>
              <a:t>Underrubrik eller namn på presentatör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9A169E-5A3C-F341-B897-0A47B913F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225" y="1803803"/>
            <a:ext cx="1719459" cy="50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1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pixel, vit y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">
            <a:extLst>
              <a:ext uri="{FF2B5EF4-FFF2-40B4-BE49-F238E27FC236}">
                <a16:creationId xmlns:a16="http://schemas.microsoft.com/office/drawing/2014/main" id="{3FAAF44F-9442-4D9F-83EA-A72C1BB90C54}"/>
              </a:ext>
            </a:extLst>
          </p:cNvPr>
          <p:cNvSpPr/>
          <p:nvPr userDrawn="1"/>
        </p:nvSpPr>
        <p:spPr bwMode="white">
          <a:xfrm>
            <a:off x="-3808" y="-1"/>
            <a:ext cx="12195808" cy="6130797"/>
          </a:xfrm>
          <a:custGeom>
            <a:avLst/>
            <a:gdLst>
              <a:gd name="connsiteX0" fmla="*/ 0 w 24383998"/>
              <a:gd name="connsiteY0" fmla="*/ 0 h 10541480"/>
              <a:gd name="connsiteX1" fmla="*/ 24383998 w 24383998"/>
              <a:gd name="connsiteY1" fmla="*/ 0 h 10541480"/>
              <a:gd name="connsiteX2" fmla="*/ 24383998 w 24383998"/>
              <a:gd name="connsiteY2" fmla="*/ 10541480 h 10541480"/>
              <a:gd name="connsiteX3" fmla="*/ 0 w 24383998"/>
              <a:gd name="connsiteY3" fmla="*/ 10541480 h 10541480"/>
              <a:gd name="connsiteX4" fmla="*/ 0 w 24383998"/>
              <a:gd name="connsiteY4" fmla="*/ 0 h 10541480"/>
              <a:gd name="connsiteX0" fmla="*/ 17253 w 24383998"/>
              <a:gd name="connsiteY0" fmla="*/ 0 h 11714672"/>
              <a:gd name="connsiteX1" fmla="*/ 24383998 w 24383998"/>
              <a:gd name="connsiteY1" fmla="*/ 1173192 h 11714672"/>
              <a:gd name="connsiteX2" fmla="*/ 24383998 w 24383998"/>
              <a:gd name="connsiteY2" fmla="*/ 11714672 h 11714672"/>
              <a:gd name="connsiteX3" fmla="*/ 0 w 24383998"/>
              <a:gd name="connsiteY3" fmla="*/ 11714672 h 11714672"/>
              <a:gd name="connsiteX4" fmla="*/ 17253 w 24383998"/>
              <a:gd name="connsiteY4" fmla="*/ 0 h 11714672"/>
              <a:gd name="connsiteX0" fmla="*/ 17253 w 24383998"/>
              <a:gd name="connsiteY0" fmla="*/ 0 h 13577978"/>
              <a:gd name="connsiteX1" fmla="*/ 24383998 w 24383998"/>
              <a:gd name="connsiteY1" fmla="*/ 1173192 h 13577978"/>
              <a:gd name="connsiteX2" fmla="*/ 24383998 w 24383998"/>
              <a:gd name="connsiteY2" fmla="*/ 11714672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17253 w 24383998"/>
              <a:gd name="connsiteY0" fmla="*/ 0 h 13577978"/>
              <a:gd name="connsiteX1" fmla="*/ 24383998 w 24383998"/>
              <a:gd name="connsiteY1" fmla="*/ 1173192 h 13577978"/>
              <a:gd name="connsiteX2" fmla="*/ 24383998 w 24383998"/>
              <a:gd name="connsiteY2" fmla="*/ 12128740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17253 w 24383998"/>
              <a:gd name="connsiteY0" fmla="*/ 0 h 13577978"/>
              <a:gd name="connsiteX1" fmla="*/ 24383998 w 24383998"/>
              <a:gd name="connsiteY1" fmla="*/ 1362973 h 13577978"/>
              <a:gd name="connsiteX2" fmla="*/ 24383998 w 24383998"/>
              <a:gd name="connsiteY2" fmla="*/ 12128740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17253 w 24383998"/>
              <a:gd name="connsiteY0" fmla="*/ 0 h 12128740"/>
              <a:gd name="connsiteX1" fmla="*/ 24383998 w 24383998"/>
              <a:gd name="connsiteY1" fmla="*/ 1362973 h 12128740"/>
              <a:gd name="connsiteX2" fmla="*/ 24383998 w 24383998"/>
              <a:gd name="connsiteY2" fmla="*/ 12128740 h 12128740"/>
              <a:gd name="connsiteX3" fmla="*/ 0 w 24383998"/>
              <a:gd name="connsiteY3" fmla="*/ 10240058 h 12128740"/>
              <a:gd name="connsiteX4" fmla="*/ 17253 w 24383998"/>
              <a:gd name="connsiteY4" fmla="*/ 0 h 12128740"/>
              <a:gd name="connsiteX0" fmla="*/ 36303 w 24403048"/>
              <a:gd name="connsiteY0" fmla="*/ 0 h 12128740"/>
              <a:gd name="connsiteX1" fmla="*/ 24403048 w 24403048"/>
              <a:gd name="connsiteY1" fmla="*/ 1362973 h 12128740"/>
              <a:gd name="connsiteX2" fmla="*/ 24403048 w 24403048"/>
              <a:gd name="connsiteY2" fmla="*/ 12128740 h 12128740"/>
              <a:gd name="connsiteX3" fmla="*/ 0 w 24403048"/>
              <a:gd name="connsiteY3" fmla="*/ 9202851 h 12128740"/>
              <a:gd name="connsiteX4" fmla="*/ 36303 w 24403048"/>
              <a:gd name="connsiteY4" fmla="*/ 0 h 12128740"/>
              <a:gd name="connsiteX0" fmla="*/ 5847 w 24372592"/>
              <a:gd name="connsiteY0" fmla="*/ 0 h 12128740"/>
              <a:gd name="connsiteX1" fmla="*/ 24372592 w 24372592"/>
              <a:gd name="connsiteY1" fmla="*/ 1362973 h 12128740"/>
              <a:gd name="connsiteX2" fmla="*/ 24372592 w 24372592"/>
              <a:gd name="connsiteY2" fmla="*/ 12128740 h 12128740"/>
              <a:gd name="connsiteX3" fmla="*/ 0 w 24372592"/>
              <a:gd name="connsiteY3" fmla="*/ 9206620 h 12128740"/>
              <a:gd name="connsiteX4" fmla="*/ 5847 w 24372592"/>
              <a:gd name="connsiteY4" fmla="*/ 0 h 1212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72592" h="12128740">
                <a:moveTo>
                  <a:pt x="5847" y="0"/>
                </a:moveTo>
                <a:lnTo>
                  <a:pt x="24372592" y="1362973"/>
                </a:lnTo>
                <a:lnTo>
                  <a:pt x="24372592" y="12128740"/>
                </a:lnTo>
                <a:lnTo>
                  <a:pt x="0" y="9206620"/>
                </a:lnTo>
                <a:lnTo>
                  <a:pt x="5847" y="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8215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542FD48F-C62D-430F-9F9A-3F9D99B8415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303" y="-3812"/>
            <a:ext cx="1290163" cy="5160647"/>
          </a:xfrm>
          <a:custGeom>
            <a:avLst/>
            <a:gdLst>
              <a:gd name="connsiteX0" fmla="*/ 0 w 1363807"/>
              <a:gd name="connsiteY0" fmla="*/ 0 h 5455228"/>
              <a:gd name="connsiteX1" fmla="*/ 1363807 w 1363807"/>
              <a:gd name="connsiteY1" fmla="*/ 5089797 h 5455228"/>
              <a:gd name="connsiteX2" fmla="*/ 0 w 1363807"/>
              <a:gd name="connsiteY2" fmla="*/ 5455228 h 5455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3807" h="5455228">
                <a:moveTo>
                  <a:pt x="0" y="0"/>
                </a:moveTo>
                <a:lnTo>
                  <a:pt x="1363807" y="5089797"/>
                </a:lnTo>
                <a:lnTo>
                  <a:pt x="0" y="5455228"/>
                </a:lnTo>
                <a:close/>
              </a:path>
            </a:pathLst>
          </a:custGeom>
          <a:solidFill>
            <a:srgbClr val="FFCE2E"/>
          </a:solidFill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575" indent="-409575" algn="l" defTabSz="914400" rtl="0" eaLnBrk="1" latinLnBrk="0" hangingPunct="1">
              <a:lnSpc>
                <a:spcPct val="120000"/>
              </a:lnSpc>
              <a:spcBef>
                <a:spcPts val="2400"/>
              </a:spcBef>
              <a:spcAft>
                <a:spcPts val="1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2800" indent="-381000" algn="l" defTabSz="914400" rtl="0" eaLnBrk="1" latinLnBrk="0" hangingPunct="1">
              <a:lnSpc>
                <a:spcPct val="120000"/>
              </a:lnSpc>
              <a:spcBef>
                <a:spcPts val="2400"/>
              </a:spcBef>
              <a:spcAft>
                <a:spcPts val="16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­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336550" algn="l" defTabSz="914400" rtl="0" eaLnBrk="1" latinLnBrk="0" hangingPunct="1">
              <a:lnSpc>
                <a:spcPct val="120000"/>
              </a:lnSpc>
              <a:spcBef>
                <a:spcPts val="2400"/>
              </a:spcBef>
              <a:spcAft>
                <a:spcPts val="16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00" indent="-336550" algn="l" defTabSz="914400" rtl="0" eaLnBrk="1" latinLnBrk="0" hangingPunct="1">
              <a:lnSpc>
                <a:spcPct val="120000"/>
              </a:lnSpc>
              <a:spcBef>
                <a:spcPts val="2400"/>
              </a:spcBef>
              <a:spcAft>
                <a:spcPts val="16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281006DC-96B4-476B-8D12-5A965809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0389"/>
            <a:ext cx="10507981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BDD91D-A9BA-482B-B402-F73CFD06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4813"/>
            <a:ext cx="10188576" cy="43513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6" name="Platshållare för bildnummer 1">
            <a:extLst>
              <a:ext uri="{FF2B5EF4-FFF2-40B4-BE49-F238E27FC236}">
                <a16:creationId xmlns:a16="http://schemas.microsoft.com/office/drawing/2014/main" id="{ED492B01-7E84-4F93-BCD8-B20F761F0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datum 2">
            <a:extLst>
              <a:ext uri="{FF2B5EF4-FFF2-40B4-BE49-F238E27FC236}">
                <a16:creationId xmlns:a16="http://schemas.microsoft.com/office/drawing/2014/main" id="{72E4284A-2A11-446A-A111-10E1F4625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13FE222B-411B-481B-AED4-42476CD2517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8F9E3AB9-6E8F-4548-84E1-6F5FA2091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pixel, vit y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1">
            <a:extLst>
              <a:ext uri="{FF2B5EF4-FFF2-40B4-BE49-F238E27FC236}">
                <a16:creationId xmlns:a16="http://schemas.microsoft.com/office/drawing/2014/main" id="{5534F30B-E05B-4BEE-A8DE-CC0ADE50E397}"/>
              </a:ext>
            </a:extLst>
          </p:cNvPr>
          <p:cNvSpPr/>
          <p:nvPr userDrawn="1"/>
        </p:nvSpPr>
        <p:spPr bwMode="white">
          <a:xfrm>
            <a:off x="1" y="2"/>
            <a:ext cx="12192001" cy="6857999"/>
          </a:xfrm>
          <a:custGeom>
            <a:avLst/>
            <a:gdLst>
              <a:gd name="connsiteX0" fmla="*/ 0 w 24383998"/>
              <a:gd name="connsiteY0" fmla="*/ 0 h 10541480"/>
              <a:gd name="connsiteX1" fmla="*/ 24383998 w 24383998"/>
              <a:gd name="connsiteY1" fmla="*/ 0 h 10541480"/>
              <a:gd name="connsiteX2" fmla="*/ 24383998 w 24383998"/>
              <a:gd name="connsiteY2" fmla="*/ 10541480 h 10541480"/>
              <a:gd name="connsiteX3" fmla="*/ 0 w 24383998"/>
              <a:gd name="connsiteY3" fmla="*/ 10541480 h 10541480"/>
              <a:gd name="connsiteX4" fmla="*/ 0 w 24383998"/>
              <a:gd name="connsiteY4" fmla="*/ 0 h 10541480"/>
              <a:gd name="connsiteX0" fmla="*/ 17253 w 24383998"/>
              <a:gd name="connsiteY0" fmla="*/ 0 h 11714672"/>
              <a:gd name="connsiteX1" fmla="*/ 24383998 w 24383998"/>
              <a:gd name="connsiteY1" fmla="*/ 1173192 h 11714672"/>
              <a:gd name="connsiteX2" fmla="*/ 24383998 w 24383998"/>
              <a:gd name="connsiteY2" fmla="*/ 11714672 h 11714672"/>
              <a:gd name="connsiteX3" fmla="*/ 0 w 24383998"/>
              <a:gd name="connsiteY3" fmla="*/ 11714672 h 11714672"/>
              <a:gd name="connsiteX4" fmla="*/ 17253 w 24383998"/>
              <a:gd name="connsiteY4" fmla="*/ 0 h 11714672"/>
              <a:gd name="connsiteX0" fmla="*/ 17253 w 24383998"/>
              <a:gd name="connsiteY0" fmla="*/ 0 h 13577978"/>
              <a:gd name="connsiteX1" fmla="*/ 24383998 w 24383998"/>
              <a:gd name="connsiteY1" fmla="*/ 1173192 h 13577978"/>
              <a:gd name="connsiteX2" fmla="*/ 24383998 w 24383998"/>
              <a:gd name="connsiteY2" fmla="*/ 11714672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17253 w 24383998"/>
              <a:gd name="connsiteY0" fmla="*/ 0 h 13577978"/>
              <a:gd name="connsiteX1" fmla="*/ 24383998 w 24383998"/>
              <a:gd name="connsiteY1" fmla="*/ 1173192 h 13577978"/>
              <a:gd name="connsiteX2" fmla="*/ 24383998 w 24383998"/>
              <a:gd name="connsiteY2" fmla="*/ 12128740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17253 w 24383998"/>
              <a:gd name="connsiteY0" fmla="*/ 0 h 13577978"/>
              <a:gd name="connsiteX1" fmla="*/ 24383998 w 24383998"/>
              <a:gd name="connsiteY1" fmla="*/ 1362973 h 13577978"/>
              <a:gd name="connsiteX2" fmla="*/ 24383998 w 24383998"/>
              <a:gd name="connsiteY2" fmla="*/ 12128740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0 w 24386842"/>
              <a:gd name="connsiteY0" fmla="*/ 0 h 13591241"/>
              <a:gd name="connsiteX1" fmla="*/ 24386842 w 24386842"/>
              <a:gd name="connsiteY1" fmla="*/ 1376236 h 13591241"/>
              <a:gd name="connsiteX2" fmla="*/ 24386842 w 24386842"/>
              <a:gd name="connsiteY2" fmla="*/ 12142003 h 13591241"/>
              <a:gd name="connsiteX3" fmla="*/ 2844 w 24386842"/>
              <a:gd name="connsiteY3" fmla="*/ 13591241 h 13591241"/>
              <a:gd name="connsiteX4" fmla="*/ 0 w 24386842"/>
              <a:gd name="connsiteY4" fmla="*/ 0 h 1359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6842" h="13591241">
                <a:moveTo>
                  <a:pt x="0" y="0"/>
                </a:moveTo>
                <a:lnTo>
                  <a:pt x="24386842" y="1376236"/>
                </a:lnTo>
                <a:lnTo>
                  <a:pt x="24386842" y="12142003"/>
                </a:lnTo>
                <a:lnTo>
                  <a:pt x="2844" y="1359124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37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005C41-8209-423F-8228-C31EB687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7453"/>
            <a:ext cx="10507981" cy="1325033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2CF01-E9A0-2942-BAB4-0FC62CEFFCB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0" y="1"/>
            <a:ext cx="681904" cy="1861267"/>
          </a:xfrm>
          <a:custGeom>
            <a:avLst/>
            <a:gdLst>
              <a:gd name="connsiteX0" fmla="*/ 0 w 681904"/>
              <a:gd name="connsiteY0" fmla="*/ 0 h 1861267"/>
              <a:gd name="connsiteX1" fmla="*/ 232137 w 681904"/>
              <a:gd name="connsiteY1" fmla="*/ 0 h 1861267"/>
              <a:gd name="connsiteX2" fmla="*/ 681904 w 681904"/>
              <a:gd name="connsiteY2" fmla="*/ 1678552 h 1861267"/>
              <a:gd name="connsiteX3" fmla="*/ 0 w 681904"/>
              <a:gd name="connsiteY3" fmla="*/ 1861267 h 1861267"/>
              <a:gd name="connsiteX4" fmla="*/ 0 w 681904"/>
              <a:gd name="connsiteY4" fmla="*/ 0 h 186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904" h="1861267">
                <a:moveTo>
                  <a:pt x="0" y="0"/>
                </a:moveTo>
                <a:lnTo>
                  <a:pt x="232137" y="0"/>
                </a:lnTo>
                <a:lnTo>
                  <a:pt x="681904" y="1678552"/>
                </a:lnTo>
                <a:lnTo>
                  <a:pt x="0" y="1861267"/>
                </a:lnTo>
                <a:lnTo>
                  <a:pt x="0" y="0"/>
                </a:lnTo>
                <a:close/>
              </a:path>
            </a:pathLst>
          </a:custGeom>
          <a:solidFill>
            <a:srgbClr val="FF4069"/>
          </a:solidFill>
        </p:spPr>
        <p:txBody>
          <a:bodyPr vert="horz" wrap="square" lIns="90000" tIns="0" rIns="0" bIns="0" rtlCol="0">
            <a:noAutofit/>
          </a:bodyPr>
          <a:lstStyle>
            <a:lvl1pPr marL="0" indent="0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4786" indent="-204786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800"/>
              </a:spcAft>
              <a:buSzPct val="10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6395" indent="-190498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4193" indent="-168273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1990" indent="-168273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285" indent="-114298" algn="l" defTabSz="457194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882" indent="-114298" algn="l" defTabSz="457194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478" indent="-114298" algn="l" defTabSz="457194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075" indent="-114298" algn="l" defTabSz="457194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K Grotesk"/>
              <a:ea typeface="+mn-ea"/>
              <a:cs typeface="+mn-cs"/>
            </a:endParaRPr>
          </a:p>
        </p:txBody>
      </p:sp>
      <p:sp>
        <p:nvSpPr>
          <p:cNvPr id="38" name="Platshållare för innehåll 2">
            <a:extLst>
              <a:ext uri="{FF2B5EF4-FFF2-40B4-BE49-F238E27FC236}">
                <a16:creationId xmlns:a16="http://schemas.microsoft.com/office/drawing/2014/main" id="{2D4A396A-3847-41BA-8E26-4785E12B7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6409"/>
            <a:ext cx="10507979" cy="43513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6" name="Platshållare för bildnummer 1">
            <a:extLst>
              <a:ext uri="{FF2B5EF4-FFF2-40B4-BE49-F238E27FC236}">
                <a16:creationId xmlns:a16="http://schemas.microsoft.com/office/drawing/2014/main" id="{2DA0A628-465A-4E00-AC86-6CA62A6E4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2">
            <a:extLst>
              <a:ext uri="{FF2B5EF4-FFF2-40B4-BE49-F238E27FC236}">
                <a16:creationId xmlns:a16="http://schemas.microsoft.com/office/drawing/2014/main" id="{0DCF08A9-7B3E-46C8-8AC8-29C8FD40A0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784C85A7-F6C3-424A-85A5-B248A25F797A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30B4965B-549C-429F-8CCE-E7C3AE390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616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pixel, vit yta, animerat hjä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ktangel 1">
            <a:extLst>
              <a:ext uri="{FF2B5EF4-FFF2-40B4-BE49-F238E27FC236}">
                <a16:creationId xmlns:a16="http://schemas.microsoft.com/office/drawing/2014/main" id="{48E2E4AE-7FF0-4C41-85F1-44F6CC9F9205}"/>
              </a:ext>
            </a:extLst>
          </p:cNvPr>
          <p:cNvSpPr/>
          <p:nvPr userDrawn="1"/>
        </p:nvSpPr>
        <p:spPr bwMode="white">
          <a:xfrm>
            <a:off x="1" y="2"/>
            <a:ext cx="12192001" cy="6857999"/>
          </a:xfrm>
          <a:custGeom>
            <a:avLst/>
            <a:gdLst>
              <a:gd name="connsiteX0" fmla="*/ 0 w 24383998"/>
              <a:gd name="connsiteY0" fmla="*/ 0 h 10541480"/>
              <a:gd name="connsiteX1" fmla="*/ 24383998 w 24383998"/>
              <a:gd name="connsiteY1" fmla="*/ 0 h 10541480"/>
              <a:gd name="connsiteX2" fmla="*/ 24383998 w 24383998"/>
              <a:gd name="connsiteY2" fmla="*/ 10541480 h 10541480"/>
              <a:gd name="connsiteX3" fmla="*/ 0 w 24383998"/>
              <a:gd name="connsiteY3" fmla="*/ 10541480 h 10541480"/>
              <a:gd name="connsiteX4" fmla="*/ 0 w 24383998"/>
              <a:gd name="connsiteY4" fmla="*/ 0 h 10541480"/>
              <a:gd name="connsiteX0" fmla="*/ 17253 w 24383998"/>
              <a:gd name="connsiteY0" fmla="*/ 0 h 11714672"/>
              <a:gd name="connsiteX1" fmla="*/ 24383998 w 24383998"/>
              <a:gd name="connsiteY1" fmla="*/ 1173192 h 11714672"/>
              <a:gd name="connsiteX2" fmla="*/ 24383998 w 24383998"/>
              <a:gd name="connsiteY2" fmla="*/ 11714672 h 11714672"/>
              <a:gd name="connsiteX3" fmla="*/ 0 w 24383998"/>
              <a:gd name="connsiteY3" fmla="*/ 11714672 h 11714672"/>
              <a:gd name="connsiteX4" fmla="*/ 17253 w 24383998"/>
              <a:gd name="connsiteY4" fmla="*/ 0 h 11714672"/>
              <a:gd name="connsiteX0" fmla="*/ 17253 w 24383998"/>
              <a:gd name="connsiteY0" fmla="*/ 0 h 13577978"/>
              <a:gd name="connsiteX1" fmla="*/ 24383998 w 24383998"/>
              <a:gd name="connsiteY1" fmla="*/ 1173192 h 13577978"/>
              <a:gd name="connsiteX2" fmla="*/ 24383998 w 24383998"/>
              <a:gd name="connsiteY2" fmla="*/ 11714672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17253 w 24383998"/>
              <a:gd name="connsiteY0" fmla="*/ 0 h 13577978"/>
              <a:gd name="connsiteX1" fmla="*/ 24383998 w 24383998"/>
              <a:gd name="connsiteY1" fmla="*/ 1173192 h 13577978"/>
              <a:gd name="connsiteX2" fmla="*/ 24383998 w 24383998"/>
              <a:gd name="connsiteY2" fmla="*/ 12128740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17253 w 24383998"/>
              <a:gd name="connsiteY0" fmla="*/ 0 h 13577978"/>
              <a:gd name="connsiteX1" fmla="*/ 24383998 w 24383998"/>
              <a:gd name="connsiteY1" fmla="*/ 1362973 h 13577978"/>
              <a:gd name="connsiteX2" fmla="*/ 24383998 w 24383998"/>
              <a:gd name="connsiteY2" fmla="*/ 12128740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0 w 24386842"/>
              <a:gd name="connsiteY0" fmla="*/ 0 h 13591241"/>
              <a:gd name="connsiteX1" fmla="*/ 24386842 w 24386842"/>
              <a:gd name="connsiteY1" fmla="*/ 1376236 h 13591241"/>
              <a:gd name="connsiteX2" fmla="*/ 24386842 w 24386842"/>
              <a:gd name="connsiteY2" fmla="*/ 12142003 h 13591241"/>
              <a:gd name="connsiteX3" fmla="*/ 2844 w 24386842"/>
              <a:gd name="connsiteY3" fmla="*/ 13591241 h 13591241"/>
              <a:gd name="connsiteX4" fmla="*/ 0 w 24386842"/>
              <a:gd name="connsiteY4" fmla="*/ 0 h 1359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6842" h="13591241">
                <a:moveTo>
                  <a:pt x="0" y="0"/>
                </a:moveTo>
                <a:lnTo>
                  <a:pt x="24386842" y="1376236"/>
                </a:lnTo>
                <a:lnTo>
                  <a:pt x="24386842" y="12142003"/>
                </a:lnTo>
                <a:lnTo>
                  <a:pt x="2844" y="1359124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37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83F240C-B43F-C04B-9CBA-22E49012C46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0" y="1"/>
            <a:ext cx="681904" cy="1861267"/>
          </a:xfrm>
          <a:custGeom>
            <a:avLst/>
            <a:gdLst>
              <a:gd name="connsiteX0" fmla="*/ 0 w 681904"/>
              <a:gd name="connsiteY0" fmla="*/ 0 h 1861267"/>
              <a:gd name="connsiteX1" fmla="*/ 232137 w 681904"/>
              <a:gd name="connsiteY1" fmla="*/ 0 h 1861267"/>
              <a:gd name="connsiteX2" fmla="*/ 681904 w 681904"/>
              <a:gd name="connsiteY2" fmla="*/ 1678552 h 1861267"/>
              <a:gd name="connsiteX3" fmla="*/ 0 w 681904"/>
              <a:gd name="connsiteY3" fmla="*/ 1861267 h 1861267"/>
              <a:gd name="connsiteX4" fmla="*/ 0 w 681904"/>
              <a:gd name="connsiteY4" fmla="*/ 0 h 186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904" h="1861267">
                <a:moveTo>
                  <a:pt x="0" y="0"/>
                </a:moveTo>
                <a:lnTo>
                  <a:pt x="232137" y="0"/>
                </a:lnTo>
                <a:lnTo>
                  <a:pt x="681904" y="1678552"/>
                </a:lnTo>
                <a:lnTo>
                  <a:pt x="0" y="1861267"/>
                </a:lnTo>
                <a:lnTo>
                  <a:pt x="0" y="0"/>
                </a:lnTo>
                <a:close/>
              </a:path>
            </a:pathLst>
          </a:custGeom>
          <a:solidFill>
            <a:srgbClr val="FF4069"/>
          </a:solidFill>
        </p:spPr>
        <p:txBody>
          <a:bodyPr vert="horz" wrap="square" lIns="90000" tIns="0" rIns="0" bIns="0" rtlCol="0">
            <a:noAutofit/>
          </a:bodyPr>
          <a:lstStyle>
            <a:lvl1pPr marL="0" indent="0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4786" indent="-204786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800"/>
              </a:spcAft>
              <a:buSzPct val="10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6395" indent="-190498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4193" indent="-168273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1990" indent="-168273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285" indent="-114298" algn="l" defTabSz="457194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882" indent="-114298" algn="l" defTabSz="457194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478" indent="-114298" algn="l" defTabSz="457194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075" indent="-114298" algn="l" defTabSz="457194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K Grotesk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005C41-8209-423F-8228-C31EB687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7453"/>
            <a:ext cx="10507981" cy="1325033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8" name="Platshållare för innehåll 2">
            <a:extLst>
              <a:ext uri="{FF2B5EF4-FFF2-40B4-BE49-F238E27FC236}">
                <a16:creationId xmlns:a16="http://schemas.microsoft.com/office/drawing/2014/main" id="{2D4A396A-3847-41BA-8E26-4785E12B7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6409"/>
            <a:ext cx="7308565" cy="43513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39" name="Rectangle 239">
            <a:extLst>
              <a:ext uri="{FF2B5EF4-FFF2-40B4-BE49-F238E27FC236}">
                <a16:creationId xmlns:a16="http://schemas.microsoft.com/office/drawing/2014/main" id="{AF6AD38D-1007-5944-B0CB-DE25065310C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894247" y="4620423"/>
            <a:ext cx="385364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40" name="Rectangle 239">
            <a:extLst>
              <a:ext uri="{FF2B5EF4-FFF2-40B4-BE49-F238E27FC236}">
                <a16:creationId xmlns:a16="http://schemas.microsoft.com/office/drawing/2014/main" id="{C2E33031-9323-8348-B63F-BB3348530AE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894247" y="4250815"/>
            <a:ext cx="385364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41" name="Rectangle 239">
            <a:extLst>
              <a:ext uri="{FF2B5EF4-FFF2-40B4-BE49-F238E27FC236}">
                <a16:creationId xmlns:a16="http://schemas.microsoft.com/office/drawing/2014/main" id="{E00126BD-7CF6-0749-8341-9A876854AAF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278761" y="4250815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42" name="Rectangle 239">
            <a:extLst>
              <a:ext uri="{FF2B5EF4-FFF2-40B4-BE49-F238E27FC236}">
                <a16:creationId xmlns:a16="http://schemas.microsoft.com/office/drawing/2014/main" id="{0B9B5F77-7564-1347-A229-C2C7716F7BD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278761" y="3881231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43" name="Rectangle 239">
            <a:extLst>
              <a:ext uri="{FF2B5EF4-FFF2-40B4-BE49-F238E27FC236}">
                <a16:creationId xmlns:a16="http://schemas.microsoft.com/office/drawing/2014/main" id="{35D0A8D2-BCB8-6046-ABF2-A0395ACAC26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894247" y="3881231"/>
            <a:ext cx="385364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44" name="Rectangle 239">
            <a:extLst>
              <a:ext uri="{FF2B5EF4-FFF2-40B4-BE49-F238E27FC236}">
                <a16:creationId xmlns:a16="http://schemas.microsoft.com/office/drawing/2014/main" id="{4B72E292-7077-984F-B95A-C1206B5E021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553000" y="3881231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45" name="Rectangle 239">
            <a:extLst>
              <a:ext uri="{FF2B5EF4-FFF2-40B4-BE49-F238E27FC236}">
                <a16:creationId xmlns:a16="http://schemas.microsoft.com/office/drawing/2014/main" id="{1874BE51-B0C7-E24B-926B-6062940A7B2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215521" y="3881231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46" name="Rectangle 239">
            <a:extLst>
              <a:ext uri="{FF2B5EF4-FFF2-40B4-BE49-F238E27FC236}">
                <a16:creationId xmlns:a16="http://schemas.microsoft.com/office/drawing/2014/main" id="{88E7A7DC-578C-AF4C-ADCC-957795DB593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958229" y="3512623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47" name="Rectangle 239">
            <a:extLst>
              <a:ext uri="{FF2B5EF4-FFF2-40B4-BE49-F238E27FC236}">
                <a16:creationId xmlns:a16="http://schemas.microsoft.com/office/drawing/2014/main" id="{99215F00-912B-F24A-84CD-46858CCF37B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278761" y="3512623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48" name="Rectangle 239">
            <a:extLst>
              <a:ext uri="{FF2B5EF4-FFF2-40B4-BE49-F238E27FC236}">
                <a16:creationId xmlns:a16="http://schemas.microsoft.com/office/drawing/2014/main" id="{DB67BF0F-E694-B24D-AF1A-23A70FE753D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894247" y="3512623"/>
            <a:ext cx="385364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49" name="Rectangle 239">
            <a:extLst>
              <a:ext uri="{FF2B5EF4-FFF2-40B4-BE49-F238E27FC236}">
                <a16:creationId xmlns:a16="http://schemas.microsoft.com/office/drawing/2014/main" id="{DC55038E-D087-B349-83A7-258D4415F98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553000" y="3512623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50" name="Rectangle 239">
            <a:extLst>
              <a:ext uri="{FF2B5EF4-FFF2-40B4-BE49-F238E27FC236}">
                <a16:creationId xmlns:a16="http://schemas.microsoft.com/office/drawing/2014/main" id="{CD47A1E2-81E5-8444-8EBE-E1BB00D9ED0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215521" y="3512623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51" name="Rectangle 239">
            <a:extLst>
              <a:ext uri="{FF2B5EF4-FFF2-40B4-BE49-F238E27FC236}">
                <a16:creationId xmlns:a16="http://schemas.microsoft.com/office/drawing/2014/main" id="{AD159378-897A-1F48-9BE1-4D49AAF363C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8873760" y="3512623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52" name="Rectangle 239">
            <a:extLst>
              <a:ext uri="{FF2B5EF4-FFF2-40B4-BE49-F238E27FC236}">
                <a16:creationId xmlns:a16="http://schemas.microsoft.com/office/drawing/2014/main" id="{72480664-99FF-4542-A822-F164C77DFF1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8531997" y="3143039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53" name="Rectangle 239">
            <a:extLst>
              <a:ext uri="{FF2B5EF4-FFF2-40B4-BE49-F238E27FC236}">
                <a16:creationId xmlns:a16="http://schemas.microsoft.com/office/drawing/2014/main" id="{0B91B3F7-6277-804D-AB83-A248967A5F5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8531997" y="2773955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54" name="Rectangle 239">
            <a:extLst>
              <a:ext uri="{FF2B5EF4-FFF2-40B4-BE49-F238E27FC236}">
                <a16:creationId xmlns:a16="http://schemas.microsoft.com/office/drawing/2014/main" id="{FCEC6972-EF1F-4640-B083-9AB120851F5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8873760" y="3143039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55" name="Rectangle 239">
            <a:extLst>
              <a:ext uri="{FF2B5EF4-FFF2-40B4-BE49-F238E27FC236}">
                <a16:creationId xmlns:a16="http://schemas.microsoft.com/office/drawing/2014/main" id="{52629666-F0E3-764E-8AB7-5677A4F7EF9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215521" y="3143039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56" name="Rectangle 239">
            <a:extLst>
              <a:ext uri="{FF2B5EF4-FFF2-40B4-BE49-F238E27FC236}">
                <a16:creationId xmlns:a16="http://schemas.microsoft.com/office/drawing/2014/main" id="{1927B131-9BB6-394D-ABC7-0785B7CB44B4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553000" y="3143039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57" name="Rectangle 239">
            <a:extLst>
              <a:ext uri="{FF2B5EF4-FFF2-40B4-BE49-F238E27FC236}">
                <a16:creationId xmlns:a16="http://schemas.microsoft.com/office/drawing/2014/main" id="{A5D9596A-1759-FF4B-8691-69AC4A783F8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894247" y="3143039"/>
            <a:ext cx="385364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58" name="Rectangle 239">
            <a:extLst>
              <a:ext uri="{FF2B5EF4-FFF2-40B4-BE49-F238E27FC236}">
                <a16:creationId xmlns:a16="http://schemas.microsoft.com/office/drawing/2014/main" id="{DBD4B6AE-2566-3146-8412-05F301682A4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553000" y="2773955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59" name="Rectangle 239">
            <a:extLst>
              <a:ext uri="{FF2B5EF4-FFF2-40B4-BE49-F238E27FC236}">
                <a16:creationId xmlns:a16="http://schemas.microsoft.com/office/drawing/2014/main" id="{90819BE9-76E2-8E49-B22C-CA2FAE283DA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894247" y="2773955"/>
            <a:ext cx="385364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60" name="Rectangle 239">
            <a:extLst>
              <a:ext uri="{FF2B5EF4-FFF2-40B4-BE49-F238E27FC236}">
                <a16:creationId xmlns:a16="http://schemas.microsoft.com/office/drawing/2014/main" id="{BE1E43A9-4E5E-AE41-928C-84DD2FECB82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958229" y="2404533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61" name="Rectangle 239">
            <a:extLst>
              <a:ext uri="{FF2B5EF4-FFF2-40B4-BE49-F238E27FC236}">
                <a16:creationId xmlns:a16="http://schemas.microsoft.com/office/drawing/2014/main" id="{F0F31187-388E-E34A-B5E2-C3B2D5141BC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278761" y="2404533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62" name="Rectangle 239">
            <a:extLst>
              <a:ext uri="{FF2B5EF4-FFF2-40B4-BE49-F238E27FC236}">
                <a16:creationId xmlns:a16="http://schemas.microsoft.com/office/drawing/2014/main" id="{CE451ABD-B7FA-944B-9F5A-7A160F955D6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215521" y="2404533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63" name="Rectangle 239">
            <a:extLst>
              <a:ext uri="{FF2B5EF4-FFF2-40B4-BE49-F238E27FC236}">
                <a16:creationId xmlns:a16="http://schemas.microsoft.com/office/drawing/2014/main" id="{9C534921-096D-3048-9398-5CA546FC97F4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8873760" y="2404533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64" name="Rectangle 239">
            <a:extLst>
              <a:ext uri="{FF2B5EF4-FFF2-40B4-BE49-F238E27FC236}">
                <a16:creationId xmlns:a16="http://schemas.microsoft.com/office/drawing/2014/main" id="{E08342CC-5A98-B348-B220-63EBA418847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215521" y="2773955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65" name="Rectangle 239">
            <a:extLst>
              <a:ext uri="{FF2B5EF4-FFF2-40B4-BE49-F238E27FC236}">
                <a16:creationId xmlns:a16="http://schemas.microsoft.com/office/drawing/2014/main" id="{554963C6-D3CD-8247-9E7D-5FF09E64003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8873760" y="2773955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66" name="Rectangle 239">
            <a:extLst>
              <a:ext uri="{FF2B5EF4-FFF2-40B4-BE49-F238E27FC236}">
                <a16:creationId xmlns:a16="http://schemas.microsoft.com/office/drawing/2014/main" id="{8EE58E2D-812C-2B4D-872D-A714567CD3D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553000" y="4250815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67" name="Rectangle 239">
            <a:extLst>
              <a:ext uri="{FF2B5EF4-FFF2-40B4-BE49-F238E27FC236}">
                <a16:creationId xmlns:a16="http://schemas.microsoft.com/office/drawing/2014/main" id="{D1F3DB1E-7B5F-BA4F-BD1B-8B37A1387AE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616921" y="3881231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68" name="Rectangle 239">
            <a:extLst>
              <a:ext uri="{FF2B5EF4-FFF2-40B4-BE49-F238E27FC236}">
                <a16:creationId xmlns:a16="http://schemas.microsoft.com/office/drawing/2014/main" id="{4E345E2F-1036-5F48-8D2E-4B4EAE9F80A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616921" y="3512623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69" name="Rectangle 239">
            <a:extLst>
              <a:ext uri="{FF2B5EF4-FFF2-40B4-BE49-F238E27FC236}">
                <a16:creationId xmlns:a16="http://schemas.microsoft.com/office/drawing/2014/main" id="{084C8AC5-70B1-DF43-889F-825177A158F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278761" y="3143039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70" name="Rectangle 239">
            <a:extLst>
              <a:ext uri="{FF2B5EF4-FFF2-40B4-BE49-F238E27FC236}">
                <a16:creationId xmlns:a16="http://schemas.microsoft.com/office/drawing/2014/main" id="{3E67D10C-D2D6-3A4C-8526-5C2F26B681A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616921" y="3143039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71" name="Rectangle 239">
            <a:extLst>
              <a:ext uri="{FF2B5EF4-FFF2-40B4-BE49-F238E27FC236}">
                <a16:creationId xmlns:a16="http://schemas.microsoft.com/office/drawing/2014/main" id="{36246D70-32AB-E34B-89F5-CF3694896BB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958229" y="3143039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72" name="Rectangle 239">
            <a:extLst>
              <a:ext uri="{FF2B5EF4-FFF2-40B4-BE49-F238E27FC236}">
                <a16:creationId xmlns:a16="http://schemas.microsoft.com/office/drawing/2014/main" id="{ECD2D7A4-99D9-2E4F-9E49-30BEDC69751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1299540" y="3143039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73" name="Rectangle 239">
            <a:extLst>
              <a:ext uri="{FF2B5EF4-FFF2-40B4-BE49-F238E27FC236}">
                <a16:creationId xmlns:a16="http://schemas.microsoft.com/office/drawing/2014/main" id="{A9A6F757-CD0D-5940-8026-318637E7451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958229" y="2773955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74" name="Rectangle 239">
            <a:extLst>
              <a:ext uri="{FF2B5EF4-FFF2-40B4-BE49-F238E27FC236}">
                <a16:creationId xmlns:a16="http://schemas.microsoft.com/office/drawing/2014/main" id="{5A1DBCA5-FEDC-514A-A924-A8D2B2934BC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1299540" y="2773955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75" name="Rectangle 239">
            <a:extLst>
              <a:ext uri="{FF2B5EF4-FFF2-40B4-BE49-F238E27FC236}">
                <a16:creationId xmlns:a16="http://schemas.microsoft.com/office/drawing/2014/main" id="{8F1CD879-293A-0940-B889-E4D1B6F7506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616921" y="2773955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76" name="Rectangle 239">
            <a:extLst>
              <a:ext uri="{FF2B5EF4-FFF2-40B4-BE49-F238E27FC236}">
                <a16:creationId xmlns:a16="http://schemas.microsoft.com/office/drawing/2014/main" id="{5D03AF2B-830B-7F4C-A2CD-7B7E5ADEDCB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278761" y="2773955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77" name="Rectangle 239">
            <a:extLst>
              <a:ext uri="{FF2B5EF4-FFF2-40B4-BE49-F238E27FC236}">
                <a16:creationId xmlns:a16="http://schemas.microsoft.com/office/drawing/2014/main" id="{35F6E5AB-B1B9-2F4C-9E87-A17BDB5C2AE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553000" y="2404533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78" name="Rectangle 239">
            <a:extLst>
              <a:ext uri="{FF2B5EF4-FFF2-40B4-BE49-F238E27FC236}">
                <a16:creationId xmlns:a16="http://schemas.microsoft.com/office/drawing/2014/main" id="{E6939952-DB5C-F34E-A286-52D21F9139A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616921" y="2404533"/>
            <a:ext cx="341763" cy="36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75"/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C1DCFE92-E08C-0443-86E2-7580C93603B2}"/>
              </a:ext>
            </a:extLst>
          </p:cNvPr>
          <p:cNvSpPr/>
          <p:nvPr userDrawn="1"/>
        </p:nvSpPr>
        <p:spPr bwMode="gray">
          <a:xfrm rot="5400000">
            <a:off x="10774013" y="2753357"/>
            <a:ext cx="536473" cy="504787"/>
          </a:xfrm>
          <a:custGeom>
            <a:avLst/>
            <a:gdLst>
              <a:gd name="connsiteX0" fmla="*/ 0 w 1264098"/>
              <a:gd name="connsiteY0" fmla="*/ 1189434 h 1189434"/>
              <a:gd name="connsiteX1" fmla="*/ 0 w 1264098"/>
              <a:gd name="connsiteY1" fmla="*/ 570416 h 1189434"/>
              <a:gd name="connsiteX2" fmla="*/ 646399 w 1264098"/>
              <a:gd name="connsiteY2" fmla="*/ 570416 h 1189434"/>
              <a:gd name="connsiteX3" fmla="*/ 646399 w 1264098"/>
              <a:gd name="connsiteY3" fmla="*/ 0 h 1189434"/>
              <a:gd name="connsiteX4" fmla="*/ 1264098 w 1264098"/>
              <a:gd name="connsiteY4" fmla="*/ 0 h 1189434"/>
              <a:gd name="connsiteX5" fmla="*/ 1264098 w 1264098"/>
              <a:gd name="connsiteY5" fmla="*/ 1189434 h 1189434"/>
              <a:gd name="connsiteX6" fmla="*/ 1264097 w 1264098"/>
              <a:gd name="connsiteY6" fmla="*/ 1189434 h 1189434"/>
              <a:gd name="connsiteX7" fmla="*/ 646399 w 1264098"/>
              <a:gd name="connsiteY7" fmla="*/ 1189434 h 1189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4098" h="1189434">
                <a:moveTo>
                  <a:pt x="0" y="1189434"/>
                </a:moveTo>
                <a:lnTo>
                  <a:pt x="0" y="570416"/>
                </a:lnTo>
                <a:lnTo>
                  <a:pt x="646399" y="570416"/>
                </a:lnTo>
                <a:lnTo>
                  <a:pt x="646399" y="0"/>
                </a:lnTo>
                <a:lnTo>
                  <a:pt x="1264098" y="0"/>
                </a:lnTo>
                <a:lnTo>
                  <a:pt x="1264098" y="1189434"/>
                </a:lnTo>
                <a:lnTo>
                  <a:pt x="1264097" y="1189434"/>
                </a:lnTo>
                <a:lnTo>
                  <a:pt x="646399" y="11894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75"/>
          </a:p>
        </p:txBody>
      </p:sp>
      <p:sp>
        <p:nvSpPr>
          <p:cNvPr id="82" name="Platshållare för bildnummer 1">
            <a:extLst>
              <a:ext uri="{FF2B5EF4-FFF2-40B4-BE49-F238E27FC236}">
                <a16:creationId xmlns:a16="http://schemas.microsoft.com/office/drawing/2014/main" id="{9AC1B137-1767-4F5C-A396-89253AB91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3" name="Platshållare för datum 2">
            <a:extLst>
              <a:ext uri="{FF2B5EF4-FFF2-40B4-BE49-F238E27FC236}">
                <a16:creationId xmlns:a16="http://schemas.microsoft.com/office/drawing/2014/main" id="{CB801167-8722-4A0F-A48A-98D9CD280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0E5C424E-6AE6-40EE-B6C9-C2832094E5A0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85" name="Platshållare för sidfot 5">
            <a:extLst>
              <a:ext uri="{FF2B5EF4-FFF2-40B4-BE49-F238E27FC236}">
                <a16:creationId xmlns:a16="http://schemas.microsoft.com/office/drawing/2014/main" id="{EF52B2CC-C0C7-492A-BA75-82BD381E2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"/>
                            </p:stCondLst>
                            <p:childTnLst>
                              <p:par>
                                <p:cTn id="4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"/>
                            </p:stCondLst>
                            <p:childTnLst>
                              <p:par>
                                <p:cTn id="4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"/>
                            </p:stCondLst>
                            <p:childTnLst>
                              <p:par>
                                <p:cTn id="5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9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"/>
                            </p:stCondLst>
                            <p:childTnLst>
                              <p:par>
                                <p:cTn id="6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3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"/>
                            </p:stCondLst>
                            <p:childTnLst>
                              <p:par>
                                <p:cTn id="6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1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"/>
                            </p:stCondLst>
                            <p:childTnLst>
                              <p:par>
                                <p:cTn id="7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"/>
                            </p:stCondLst>
                            <p:childTnLst>
                              <p:par>
                                <p:cTn id="7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9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"/>
                            </p:stCondLst>
                            <p:childTnLst>
                              <p:par>
                                <p:cTn id="8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3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"/>
                            </p:stCondLst>
                            <p:childTnLst>
                              <p:par>
                                <p:cTn id="8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1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"/>
                            </p:stCondLst>
                            <p:childTnLst>
                              <p:par>
                                <p:cTn id="9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"/>
                            </p:stCondLst>
                            <p:childTnLst>
                              <p:par>
                                <p:cTn id="9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9" dur="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"/>
                            </p:stCondLst>
                            <p:childTnLst>
                              <p:par>
                                <p:cTn id="10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"/>
                            </p:stCondLst>
                            <p:childTnLst>
                              <p:par>
                                <p:cTn id="10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7" dur="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"/>
                            </p:stCondLst>
                            <p:childTnLst>
                              <p:par>
                                <p:cTn id="10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1" dur="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1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5" dur="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1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9" dur="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3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50"/>
                            </p:stCondLst>
                            <p:childTnLst>
                              <p:par>
                                <p:cTn id="12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7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00"/>
                            </p:stCondLst>
                            <p:childTnLst>
                              <p:par>
                                <p:cTn id="12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1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5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00"/>
                            </p:stCondLst>
                            <p:childTnLst>
                              <p:par>
                                <p:cTn id="13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9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50"/>
                            </p:stCondLst>
                            <p:childTnLst>
                              <p:par>
                                <p:cTn id="14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3" dur="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800"/>
                            </p:stCondLst>
                            <p:childTnLst>
                              <p:par>
                                <p:cTn id="14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7" dur="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50"/>
                            </p:stCondLst>
                            <p:childTnLst>
                              <p:par>
                                <p:cTn id="14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1" dur="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00"/>
                            </p:stCondLst>
                            <p:childTnLst>
                              <p:par>
                                <p:cTn id="15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5" dur="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50"/>
                            </p:stCondLst>
                            <p:childTnLst>
                              <p:par>
                                <p:cTn id="15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9" dur="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3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50"/>
                            </p:stCondLst>
                            <p:childTnLst>
                              <p:par>
                                <p:cTn id="16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7" dur="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 y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1">
            <a:extLst>
              <a:ext uri="{FF2B5EF4-FFF2-40B4-BE49-F238E27FC236}">
                <a16:creationId xmlns:a16="http://schemas.microsoft.com/office/drawing/2014/main" id="{5534F30B-E05B-4BEE-A8DE-CC0ADE50E397}"/>
              </a:ext>
            </a:extLst>
          </p:cNvPr>
          <p:cNvSpPr/>
          <p:nvPr userDrawn="1"/>
        </p:nvSpPr>
        <p:spPr bwMode="white">
          <a:xfrm flipH="1">
            <a:off x="3" y="0"/>
            <a:ext cx="12191999" cy="6858000"/>
          </a:xfrm>
          <a:custGeom>
            <a:avLst/>
            <a:gdLst>
              <a:gd name="connsiteX0" fmla="*/ 0 w 24383998"/>
              <a:gd name="connsiteY0" fmla="*/ 0 h 10541480"/>
              <a:gd name="connsiteX1" fmla="*/ 24383998 w 24383998"/>
              <a:gd name="connsiteY1" fmla="*/ 0 h 10541480"/>
              <a:gd name="connsiteX2" fmla="*/ 24383998 w 24383998"/>
              <a:gd name="connsiteY2" fmla="*/ 10541480 h 10541480"/>
              <a:gd name="connsiteX3" fmla="*/ 0 w 24383998"/>
              <a:gd name="connsiteY3" fmla="*/ 10541480 h 10541480"/>
              <a:gd name="connsiteX4" fmla="*/ 0 w 24383998"/>
              <a:gd name="connsiteY4" fmla="*/ 0 h 10541480"/>
              <a:gd name="connsiteX0" fmla="*/ 17253 w 24383998"/>
              <a:gd name="connsiteY0" fmla="*/ 0 h 11714672"/>
              <a:gd name="connsiteX1" fmla="*/ 24383998 w 24383998"/>
              <a:gd name="connsiteY1" fmla="*/ 1173192 h 11714672"/>
              <a:gd name="connsiteX2" fmla="*/ 24383998 w 24383998"/>
              <a:gd name="connsiteY2" fmla="*/ 11714672 h 11714672"/>
              <a:gd name="connsiteX3" fmla="*/ 0 w 24383998"/>
              <a:gd name="connsiteY3" fmla="*/ 11714672 h 11714672"/>
              <a:gd name="connsiteX4" fmla="*/ 17253 w 24383998"/>
              <a:gd name="connsiteY4" fmla="*/ 0 h 11714672"/>
              <a:gd name="connsiteX0" fmla="*/ 17253 w 24383998"/>
              <a:gd name="connsiteY0" fmla="*/ 0 h 13577978"/>
              <a:gd name="connsiteX1" fmla="*/ 24383998 w 24383998"/>
              <a:gd name="connsiteY1" fmla="*/ 1173192 h 13577978"/>
              <a:gd name="connsiteX2" fmla="*/ 24383998 w 24383998"/>
              <a:gd name="connsiteY2" fmla="*/ 11714672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17253 w 24383998"/>
              <a:gd name="connsiteY0" fmla="*/ 0 h 13577978"/>
              <a:gd name="connsiteX1" fmla="*/ 24383998 w 24383998"/>
              <a:gd name="connsiteY1" fmla="*/ 1173192 h 13577978"/>
              <a:gd name="connsiteX2" fmla="*/ 24383998 w 24383998"/>
              <a:gd name="connsiteY2" fmla="*/ 12128740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17253 w 24383998"/>
              <a:gd name="connsiteY0" fmla="*/ 0 h 13577978"/>
              <a:gd name="connsiteX1" fmla="*/ 24383998 w 24383998"/>
              <a:gd name="connsiteY1" fmla="*/ 1362973 h 13577978"/>
              <a:gd name="connsiteX2" fmla="*/ 24383998 w 24383998"/>
              <a:gd name="connsiteY2" fmla="*/ 12128740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17253 w 24383998"/>
              <a:gd name="connsiteY0" fmla="*/ 0 h 13577978"/>
              <a:gd name="connsiteX1" fmla="*/ 24383998 w 24383998"/>
              <a:gd name="connsiteY1" fmla="*/ 1362973 h 13577978"/>
              <a:gd name="connsiteX2" fmla="*/ 24383998 w 24383998"/>
              <a:gd name="connsiteY2" fmla="*/ 12256034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17253 w 24383998"/>
              <a:gd name="connsiteY0" fmla="*/ 0 h 13577978"/>
              <a:gd name="connsiteX1" fmla="*/ 24383998 w 24383998"/>
              <a:gd name="connsiteY1" fmla="*/ 1362973 h 13577978"/>
              <a:gd name="connsiteX2" fmla="*/ 24383998 w 24383998"/>
              <a:gd name="connsiteY2" fmla="*/ 11862987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17253 w 24383998"/>
              <a:gd name="connsiteY0" fmla="*/ 0 h 13577978"/>
              <a:gd name="connsiteX1" fmla="*/ 24383998 w 24383998"/>
              <a:gd name="connsiteY1" fmla="*/ 1124763 h 13577978"/>
              <a:gd name="connsiteX2" fmla="*/ 24383998 w 24383998"/>
              <a:gd name="connsiteY2" fmla="*/ 11862987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  <a:gd name="connsiteX0" fmla="*/ 17253 w 24383998"/>
              <a:gd name="connsiteY0" fmla="*/ 0 h 13577978"/>
              <a:gd name="connsiteX1" fmla="*/ 24383998 w 24383998"/>
              <a:gd name="connsiteY1" fmla="*/ 950324 h 13577978"/>
              <a:gd name="connsiteX2" fmla="*/ 24383998 w 24383998"/>
              <a:gd name="connsiteY2" fmla="*/ 11862987 h 13577978"/>
              <a:gd name="connsiteX3" fmla="*/ 0 w 24383998"/>
              <a:gd name="connsiteY3" fmla="*/ 13577978 h 13577978"/>
              <a:gd name="connsiteX4" fmla="*/ 17253 w 24383998"/>
              <a:gd name="connsiteY4" fmla="*/ 0 h 1357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3998" h="13577978">
                <a:moveTo>
                  <a:pt x="17253" y="0"/>
                </a:moveTo>
                <a:lnTo>
                  <a:pt x="24383998" y="950324"/>
                </a:lnTo>
                <a:lnTo>
                  <a:pt x="24383998" y="11862987"/>
                </a:lnTo>
                <a:lnTo>
                  <a:pt x="0" y="13577978"/>
                </a:lnTo>
                <a:lnTo>
                  <a:pt x="172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37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005C41-8209-423F-8228-C31EB687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7453"/>
            <a:ext cx="10507981" cy="1325033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6" name="Graphic 12">
            <a:extLst>
              <a:ext uri="{FF2B5EF4-FFF2-40B4-BE49-F238E27FC236}">
                <a16:creationId xmlns:a16="http://schemas.microsoft.com/office/drawing/2014/main" id="{D2E320D4-F214-46D1-87E3-16E60A026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7057" y="6489404"/>
            <a:ext cx="2510241" cy="198177"/>
          </a:xfrm>
          <a:prstGeom prst="rect">
            <a:avLst/>
          </a:prstGeom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E90CC967-89F0-4B4A-B738-3A0ACA3FA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6409"/>
            <a:ext cx="10507979" cy="43513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7" name="Platshållare för bildnummer 1">
            <a:extLst>
              <a:ext uri="{FF2B5EF4-FFF2-40B4-BE49-F238E27FC236}">
                <a16:creationId xmlns:a16="http://schemas.microsoft.com/office/drawing/2014/main" id="{B16D7E2C-1AEB-459E-A906-C65A47283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2">
            <a:extLst>
              <a:ext uri="{FF2B5EF4-FFF2-40B4-BE49-F238E27FC236}">
                <a16:creationId xmlns:a16="http://schemas.microsoft.com/office/drawing/2014/main" id="{CBE4E0CF-25AA-4B47-B05B-C5EF741B7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745D1D3A-F102-4019-8000-4D4962F3C9B0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D73F9741-8298-431D-9BC8-7D91E089A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91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 y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ihandsfigur: Form 4">
            <a:extLst>
              <a:ext uri="{FF2B5EF4-FFF2-40B4-BE49-F238E27FC236}">
                <a16:creationId xmlns:a16="http://schemas.microsoft.com/office/drawing/2014/main" id="{5C213310-D4C9-4532-A9DF-0A0E11197F67}"/>
              </a:ext>
            </a:extLst>
          </p:cNvPr>
          <p:cNvSpPr/>
          <p:nvPr userDrawn="1"/>
        </p:nvSpPr>
        <p:spPr bwMode="white">
          <a:xfrm>
            <a:off x="1" y="-1"/>
            <a:ext cx="11268075" cy="6858000"/>
          </a:xfrm>
          <a:custGeom>
            <a:avLst/>
            <a:gdLst>
              <a:gd name="connsiteX0" fmla="*/ 0 w 6284355"/>
              <a:gd name="connsiteY0" fmla="*/ 0 h 6858000"/>
              <a:gd name="connsiteX1" fmla="*/ 6284355 w 6284355"/>
              <a:gd name="connsiteY1" fmla="*/ 0 h 6858000"/>
              <a:gd name="connsiteX2" fmla="*/ 5077827 w 6284355"/>
              <a:gd name="connsiteY2" fmla="*/ 6858000 h 6858000"/>
              <a:gd name="connsiteX3" fmla="*/ 546172 w 6284355"/>
              <a:gd name="connsiteY3" fmla="*/ 6858000 h 6858000"/>
              <a:gd name="connsiteX4" fmla="*/ 0 w 6284355"/>
              <a:gd name="connsiteY4" fmla="*/ 3753516 h 6858000"/>
              <a:gd name="connsiteX5" fmla="*/ 0 w 628435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4355" h="6858000">
                <a:moveTo>
                  <a:pt x="0" y="0"/>
                </a:moveTo>
                <a:lnTo>
                  <a:pt x="6284355" y="0"/>
                </a:lnTo>
                <a:lnTo>
                  <a:pt x="5077827" y="6858000"/>
                </a:lnTo>
                <a:lnTo>
                  <a:pt x="546172" y="6858000"/>
                </a:lnTo>
                <a:lnTo>
                  <a:pt x="0" y="375351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005C41-8209-423F-8228-C31EB687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7453"/>
            <a:ext cx="10507981" cy="1325033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8D4646B6-8A20-4305-941E-531F5A58C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6409"/>
            <a:ext cx="10507979" cy="43513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6" name="Platshållare för bildnummer 1">
            <a:extLst>
              <a:ext uri="{FF2B5EF4-FFF2-40B4-BE49-F238E27FC236}">
                <a16:creationId xmlns:a16="http://schemas.microsoft.com/office/drawing/2014/main" id="{6EDDE606-9EEE-47AA-9E8C-1A66CB177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2">
            <a:extLst>
              <a:ext uri="{FF2B5EF4-FFF2-40B4-BE49-F238E27FC236}">
                <a16:creationId xmlns:a16="http://schemas.microsoft.com/office/drawing/2014/main" id="{75DC52C5-1723-45C6-B464-B2EBF386A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4169EFF1-4E92-4CB7-9765-A8AE949D29D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99A1E65-B198-4966-AB5E-627878573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30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a, ljus bakgrund - bild med pixlar till hög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E9C57B99-BE35-4D91-9E1A-6F3B8224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600"/>
            <a:ext cx="4800600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0B2027A6-7005-4D6C-8B64-14E8FAC19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80806"/>
            <a:ext cx="4800600" cy="4066654"/>
          </a:xfrm>
        </p:spPr>
        <p:txBody>
          <a:bodyPr/>
          <a:lstStyle>
            <a:lvl1pPr>
              <a:spcBef>
                <a:spcPts val="800"/>
              </a:spcBef>
              <a:spcAft>
                <a:spcPts val="800"/>
              </a:spcAft>
              <a:defRPr sz="1600"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8" name="Platshållare för text 12">
            <a:extLst>
              <a:ext uri="{FF2B5EF4-FFF2-40B4-BE49-F238E27FC236}">
                <a16:creationId xmlns:a16="http://schemas.microsoft.com/office/drawing/2014/main" id="{40289102-7911-4890-BB12-A0F391C186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62000" y="283763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9" name="Platshållare för text 41">
            <a:extLst>
              <a:ext uri="{FF2B5EF4-FFF2-40B4-BE49-F238E27FC236}">
                <a16:creationId xmlns:a16="http://schemas.microsoft.com/office/drawing/2014/main" id="{EB420025-6171-4660-A2A9-A10153A7FE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724104">
            <a:off x="7205180" y="6130452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0" name="Platshållare för text 41">
            <a:extLst>
              <a:ext uri="{FF2B5EF4-FFF2-40B4-BE49-F238E27FC236}">
                <a16:creationId xmlns:a16="http://schemas.microsoft.com/office/drawing/2014/main" id="{20D85B5E-2CE7-4E1E-80E9-C26C6C8FD8F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 rot="297923">
            <a:off x="7794400" y="6249895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6B1D91F8-3B41-4200-97B2-823A5B8FF2F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460904" y="0"/>
            <a:ext cx="5731096" cy="6113169"/>
          </a:xfrm>
          <a:custGeom>
            <a:avLst/>
            <a:gdLst>
              <a:gd name="connsiteX0" fmla="*/ 0 w 5400000"/>
              <a:gd name="connsiteY0" fmla="*/ 0 h 5760000"/>
              <a:gd name="connsiteX1" fmla="*/ 5400000 w 5400000"/>
              <a:gd name="connsiteY1" fmla="*/ 0 h 5760000"/>
              <a:gd name="connsiteX2" fmla="*/ 5400000 w 5400000"/>
              <a:gd name="connsiteY2" fmla="*/ 5760000 h 5760000"/>
              <a:gd name="connsiteX3" fmla="*/ 4680000 w 5400000"/>
              <a:gd name="connsiteY3" fmla="*/ 5760000 h 5760000"/>
              <a:gd name="connsiteX4" fmla="*/ 4680000 w 5400000"/>
              <a:gd name="connsiteY4" fmla="*/ 5400000 h 5760000"/>
              <a:gd name="connsiteX5" fmla="*/ 4320000 w 5400000"/>
              <a:gd name="connsiteY5" fmla="*/ 5400000 h 5760000"/>
              <a:gd name="connsiteX6" fmla="*/ 4320000 w 5400000"/>
              <a:gd name="connsiteY6" fmla="*/ 5760000 h 5760000"/>
              <a:gd name="connsiteX7" fmla="*/ 1080000 w 5400000"/>
              <a:gd name="connsiteY7" fmla="*/ 5760000 h 5760000"/>
              <a:gd name="connsiteX8" fmla="*/ 1080000 w 5400000"/>
              <a:gd name="connsiteY8" fmla="*/ 5400000 h 5760000"/>
              <a:gd name="connsiteX9" fmla="*/ 720000 w 5400000"/>
              <a:gd name="connsiteY9" fmla="*/ 5400000 h 5760000"/>
              <a:gd name="connsiteX10" fmla="*/ 720000 w 5400000"/>
              <a:gd name="connsiteY10" fmla="*/ 5760000 h 5760000"/>
              <a:gd name="connsiteX11" fmla="*/ 0 w 5400000"/>
              <a:gd name="connsiteY11" fmla="*/ 5760000 h 5760000"/>
              <a:gd name="connsiteX12" fmla="*/ 0 w 5400000"/>
              <a:gd name="connsiteY12" fmla="*/ 4678052 h 5760000"/>
              <a:gd name="connsiteX13" fmla="*/ 360000 w 5400000"/>
              <a:gd name="connsiteY13" fmla="*/ 4678052 h 5760000"/>
              <a:gd name="connsiteX14" fmla="*/ 360000 w 5400000"/>
              <a:gd name="connsiteY14" fmla="*/ 4318052 h 5760000"/>
              <a:gd name="connsiteX15" fmla="*/ 0 w 5400000"/>
              <a:gd name="connsiteY15" fmla="*/ 4318052 h 5760000"/>
              <a:gd name="connsiteX16" fmla="*/ 0 w 5400000"/>
              <a:gd name="connsiteY16" fmla="*/ 718052 h 5760000"/>
              <a:gd name="connsiteX17" fmla="*/ 360000 w 5400000"/>
              <a:gd name="connsiteY17" fmla="*/ 718052 h 5760000"/>
              <a:gd name="connsiteX18" fmla="*/ 360000 w 5400000"/>
              <a:gd name="connsiteY18" fmla="*/ 358052 h 5760000"/>
              <a:gd name="connsiteX19" fmla="*/ 0 w 5400000"/>
              <a:gd name="connsiteY19" fmla="*/ 358052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00000" h="5760000">
                <a:moveTo>
                  <a:pt x="0" y="0"/>
                </a:moveTo>
                <a:lnTo>
                  <a:pt x="5400000" y="0"/>
                </a:lnTo>
                <a:lnTo>
                  <a:pt x="5400000" y="5760000"/>
                </a:lnTo>
                <a:lnTo>
                  <a:pt x="4680000" y="5760000"/>
                </a:lnTo>
                <a:lnTo>
                  <a:pt x="4680000" y="5400000"/>
                </a:lnTo>
                <a:lnTo>
                  <a:pt x="4320000" y="5400000"/>
                </a:lnTo>
                <a:lnTo>
                  <a:pt x="4320000" y="5760000"/>
                </a:lnTo>
                <a:lnTo>
                  <a:pt x="1080000" y="5760000"/>
                </a:lnTo>
                <a:lnTo>
                  <a:pt x="1080000" y="5400000"/>
                </a:lnTo>
                <a:lnTo>
                  <a:pt x="720000" y="5400000"/>
                </a:lnTo>
                <a:lnTo>
                  <a:pt x="720000" y="5760000"/>
                </a:lnTo>
                <a:lnTo>
                  <a:pt x="0" y="5760000"/>
                </a:lnTo>
                <a:lnTo>
                  <a:pt x="0" y="4678052"/>
                </a:lnTo>
                <a:lnTo>
                  <a:pt x="360000" y="4678052"/>
                </a:lnTo>
                <a:lnTo>
                  <a:pt x="360000" y="4318052"/>
                </a:lnTo>
                <a:lnTo>
                  <a:pt x="0" y="4318052"/>
                </a:lnTo>
                <a:lnTo>
                  <a:pt x="0" y="718052"/>
                </a:lnTo>
                <a:lnTo>
                  <a:pt x="360000" y="718052"/>
                </a:lnTo>
                <a:lnTo>
                  <a:pt x="360000" y="358052"/>
                </a:lnTo>
                <a:lnTo>
                  <a:pt x="0" y="35805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vert="horz" wrap="square" lIns="9000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3" name="Platshållare för text 41">
            <a:extLst>
              <a:ext uri="{FF2B5EF4-FFF2-40B4-BE49-F238E27FC236}">
                <a16:creationId xmlns:a16="http://schemas.microsoft.com/office/drawing/2014/main" id="{BEEFB114-E6E4-4E82-9853-7523932F07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 rot="3722677">
            <a:off x="6014044" y="6115116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4" name="Platshållare för bildnummer 1">
            <a:extLst>
              <a:ext uri="{FF2B5EF4-FFF2-40B4-BE49-F238E27FC236}">
                <a16:creationId xmlns:a16="http://schemas.microsoft.com/office/drawing/2014/main" id="{2F227F8D-4139-412D-B2E1-9C2129EF2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2">
            <a:extLst>
              <a:ext uri="{FF2B5EF4-FFF2-40B4-BE49-F238E27FC236}">
                <a16:creationId xmlns:a16="http://schemas.microsoft.com/office/drawing/2014/main" id="{F19B8946-409E-4D62-A2A9-DE3B4C86FC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CC990405-7CA1-4DF3-A2E7-7D64B848F7FB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7" name="Platshållare för sidfot 5">
            <a:extLst>
              <a:ext uri="{FF2B5EF4-FFF2-40B4-BE49-F238E27FC236}">
                <a16:creationId xmlns:a16="http://schemas.microsoft.com/office/drawing/2014/main" id="{F6746B60-E76A-4FFF-BC00-A1B2209CC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728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a, ljus bakgrund - bild till hög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8">
            <a:extLst>
              <a:ext uri="{FF2B5EF4-FFF2-40B4-BE49-F238E27FC236}">
                <a16:creationId xmlns:a16="http://schemas.microsoft.com/office/drawing/2014/main" id="{4EA716A3-FFB9-44CD-9D38-C6FC296B3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600"/>
            <a:ext cx="4800600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19" name="Platshållare för text 17">
            <a:extLst>
              <a:ext uri="{FF2B5EF4-FFF2-40B4-BE49-F238E27FC236}">
                <a16:creationId xmlns:a16="http://schemas.microsoft.com/office/drawing/2014/main" id="{C857050D-43F8-4A1F-B721-5602E03078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80553"/>
            <a:ext cx="4800600" cy="4068000"/>
          </a:xfrm>
        </p:spPr>
        <p:txBody>
          <a:bodyPr/>
          <a:lstStyle>
            <a:lvl1pPr>
              <a:spcBef>
                <a:spcPts val="800"/>
              </a:spcBef>
              <a:spcAft>
                <a:spcPts val="800"/>
              </a:spcAft>
              <a:defRPr sz="1600"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5278F859-4DF7-4908-9733-9D4EC660CAB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460904" y="0"/>
            <a:ext cx="5731096" cy="6113169"/>
          </a:xfrm>
          <a:custGeom>
            <a:avLst/>
            <a:gdLst>
              <a:gd name="connsiteX0" fmla="*/ 0 w 5400000"/>
              <a:gd name="connsiteY0" fmla="*/ 0 h 5760000"/>
              <a:gd name="connsiteX1" fmla="*/ 5400000 w 5400000"/>
              <a:gd name="connsiteY1" fmla="*/ 0 h 5760000"/>
              <a:gd name="connsiteX2" fmla="*/ 5400000 w 5400000"/>
              <a:gd name="connsiteY2" fmla="*/ 5760000 h 5760000"/>
              <a:gd name="connsiteX3" fmla="*/ 4680000 w 5400000"/>
              <a:gd name="connsiteY3" fmla="*/ 5760000 h 5760000"/>
              <a:gd name="connsiteX4" fmla="*/ 4680000 w 5400000"/>
              <a:gd name="connsiteY4" fmla="*/ 5400000 h 5760000"/>
              <a:gd name="connsiteX5" fmla="*/ 4320000 w 5400000"/>
              <a:gd name="connsiteY5" fmla="*/ 5400000 h 5760000"/>
              <a:gd name="connsiteX6" fmla="*/ 4320000 w 5400000"/>
              <a:gd name="connsiteY6" fmla="*/ 5760000 h 5760000"/>
              <a:gd name="connsiteX7" fmla="*/ 1080000 w 5400000"/>
              <a:gd name="connsiteY7" fmla="*/ 5760000 h 5760000"/>
              <a:gd name="connsiteX8" fmla="*/ 1080000 w 5400000"/>
              <a:gd name="connsiteY8" fmla="*/ 5400000 h 5760000"/>
              <a:gd name="connsiteX9" fmla="*/ 720000 w 5400000"/>
              <a:gd name="connsiteY9" fmla="*/ 5400000 h 5760000"/>
              <a:gd name="connsiteX10" fmla="*/ 720000 w 5400000"/>
              <a:gd name="connsiteY10" fmla="*/ 5760000 h 5760000"/>
              <a:gd name="connsiteX11" fmla="*/ 0 w 5400000"/>
              <a:gd name="connsiteY11" fmla="*/ 5760000 h 5760000"/>
              <a:gd name="connsiteX12" fmla="*/ 0 w 5400000"/>
              <a:gd name="connsiteY12" fmla="*/ 4678052 h 5760000"/>
              <a:gd name="connsiteX13" fmla="*/ 360000 w 5400000"/>
              <a:gd name="connsiteY13" fmla="*/ 4678052 h 5760000"/>
              <a:gd name="connsiteX14" fmla="*/ 360000 w 5400000"/>
              <a:gd name="connsiteY14" fmla="*/ 4318052 h 5760000"/>
              <a:gd name="connsiteX15" fmla="*/ 0 w 5400000"/>
              <a:gd name="connsiteY15" fmla="*/ 4318052 h 5760000"/>
              <a:gd name="connsiteX16" fmla="*/ 0 w 5400000"/>
              <a:gd name="connsiteY16" fmla="*/ 718052 h 5760000"/>
              <a:gd name="connsiteX17" fmla="*/ 360000 w 5400000"/>
              <a:gd name="connsiteY17" fmla="*/ 718052 h 5760000"/>
              <a:gd name="connsiteX18" fmla="*/ 360000 w 5400000"/>
              <a:gd name="connsiteY18" fmla="*/ 358052 h 5760000"/>
              <a:gd name="connsiteX19" fmla="*/ 0 w 5400000"/>
              <a:gd name="connsiteY19" fmla="*/ 358052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00000" h="5760000">
                <a:moveTo>
                  <a:pt x="0" y="0"/>
                </a:moveTo>
                <a:lnTo>
                  <a:pt x="5400000" y="0"/>
                </a:lnTo>
                <a:lnTo>
                  <a:pt x="5400000" y="5760000"/>
                </a:lnTo>
                <a:lnTo>
                  <a:pt x="4680000" y="5760000"/>
                </a:lnTo>
                <a:lnTo>
                  <a:pt x="4680000" y="5400000"/>
                </a:lnTo>
                <a:lnTo>
                  <a:pt x="4320000" y="5400000"/>
                </a:lnTo>
                <a:lnTo>
                  <a:pt x="4320000" y="5760000"/>
                </a:lnTo>
                <a:lnTo>
                  <a:pt x="1080000" y="5760000"/>
                </a:lnTo>
                <a:lnTo>
                  <a:pt x="1080000" y="5400000"/>
                </a:lnTo>
                <a:lnTo>
                  <a:pt x="720000" y="5400000"/>
                </a:lnTo>
                <a:lnTo>
                  <a:pt x="720000" y="5760000"/>
                </a:lnTo>
                <a:lnTo>
                  <a:pt x="0" y="5760000"/>
                </a:lnTo>
                <a:lnTo>
                  <a:pt x="0" y="4678052"/>
                </a:lnTo>
                <a:lnTo>
                  <a:pt x="360000" y="4678052"/>
                </a:lnTo>
                <a:lnTo>
                  <a:pt x="360000" y="4318052"/>
                </a:lnTo>
                <a:lnTo>
                  <a:pt x="0" y="4318052"/>
                </a:lnTo>
                <a:lnTo>
                  <a:pt x="0" y="718052"/>
                </a:lnTo>
                <a:lnTo>
                  <a:pt x="360000" y="718052"/>
                </a:lnTo>
                <a:lnTo>
                  <a:pt x="360000" y="358052"/>
                </a:lnTo>
                <a:lnTo>
                  <a:pt x="0" y="35805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vert="horz" wrap="square" lIns="9000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6" name="Platshållare för bildnummer 1">
            <a:extLst>
              <a:ext uri="{FF2B5EF4-FFF2-40B4-BE49-F238E27FC236}">
                <a16:creationId xmlns:a16="http://schemas.microsoft.com/office/drawing/2014/main" id="{DBD31DB0-E8CD-42C2-8DF5-F365DEAC3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datum 2">
            <a:extLst>
              <a:ext uri="{FF2B5EF4-FFF2-40B4-BE49-F238E27FC236}">
                <a16:creationId xmlns:a16="http://schemas.microsoft.com/office/drawing/2014/main" id="{CCAC2F33-8901-4D4F-903B-87FC4DE17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F050D3D3-1175-41D9-9797-6D79309E1C24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9" name="Platshållare för sidfot 5">
            <a:extLst>
              <a:ext uri="{FF2B5EF4-FFF2-40B4-BE49-F238E27FC236}">
                <a16:creationId xmlns:a16="http://schemas.microsoft.com/office/drawing/2014/main" id="{B3C93C3A-7BB6-4D4F-B33C-DE060977C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922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a, ljus bakgrund - bild med pixlar till vänst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8">
            <a:extLst>
              <a:ext uri="{FF2B5EF4-FFF2-40B4-BE49-F238E27FC236}">
                <a16:creationId xmlns:a16="http://schemas.microsoft.com/office/drawing/2014/main" id="{0B870A98-C4E6-4883-9552-1F2AD1F3C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915" y="764600"/>
            <a:ext cx="4813299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15" name="Platshållare för text 17">
            <a:extLst>
              <a:ext uri="{FF2B5EF4-FFF2-40B4-BE49-F238E27FC236}">
                <a16:creationId xmlns:a16="http://schemas.microsoft.com/office/drawing/2014/main" id="{8EACD8EC-E0B9-47D7-9CE5-E060778405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8915" y="2280553"/>
            <a:ext cx="4813299" cy="3852000"/>
          </a:xfrm>
        </p:spPr>
        <p:txBody>
          <a:bodyPr/>
          <a:lstStyle>
            <a:lvl1pPr>
              <a:spcBef>
                <a:spcPts val="800"/>
              </a:spcBef>
              <a:spcAft>
                <a:spcPts val="800"/>
              </a:spcAft>
              <a:defRPr sz="1600"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pic>
        <p:nvPicPr>
          <p:cNvPr id="10" name="Graphic 12">
            <a:extLst>
              <a:ext uri="{FF2B5EF4-FFF2-40B4-BE49-F238E27FC236}">
                <a16:creationId xmlns:a16="http://schemas.microsoft.com/office/drawing/2014/main" id="{8BE806C1-195A-4679-B961-22F242E8E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7057" y="6489404"/>
            <a:ext cx="2510241" cy="198177"/>
          </a:xfrm>
          <a:prstGeom prst="rect">
            <a:avLst/>
          </a:prstGeom>
        </p:spPr>
      </p:pic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440DD408-16C2-420E-9743-6A1EA430CF1B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0" y="0"/>
            <a:ext cx="5730750" cy="6112800"/>
          </a:xfrm>
          <a:custGeom>
            <a:avLst/>
            <a:gdLst>
              <a:gd name="connsiteX0" fmla="*/ 0 w 5400000"/>
              <a:gd name="connsiteY0" fmla="*/ 0 h 5760000"/>
              <a:gd name="connsiteX1" fmla="*/ 5400000 w 5400000"/>
              <a:gd name="connsiteY1" fmla="*/ 0 h 5760000"/>
              <a:gd name="connsiteX2" fmla="*/ 5400000 w 5400000"/>
              <a:gd name="connsiteY2" fmla="*/ 360000 h 5760000"/>
              <a:gd name="connsiteX3" fmla="*/ 5040000 w 5400000"/>
              <a:gd name="connsiteY3" fmla="*/ 360000 h 5760000"/>
              <a:gd name="connsiteX4" fmla="*/ 5040000 w 5400000"/>
              <a:gd name="connsiteY4" fmla="*/ 720000 h 5760000"/>
              <a:gd name="connsiteX5" fmla="*/ 5400000 w 5400000"/>
              <a:gd name="connsiteY5" fmla="*/ 720000 h 5760000"/>
              <a:gd name="connsiteX6" fmla="*/ 5400000 w 5400000"/>
              <a:gd name="connsiteY6" fmla="*/ 4320000 h 5760000"/>
              <a:gd name="connsiteX7" fmla="*/ 5040000 w 5400000"/>
              <a:gd name="connsiteY7" fmla="*/ 4320000 h 5760000"/>
              <a:gd name="connsiteX8" fmla="*/ 5040000 w 5400000"/>
              <a:gd name="connsiteY8" fmla="*/ 4680000 h 5760000"/>
              <a:gd name="connsiteX9" fmla="*/ 5400000 w 5400000"/>
              <a:gd name="connsiteY9" fmla="*/ 4680000 h 5760000"/>
              <a:gd name="connsiteX10" fmla="*/ 5400000 w 5400000"/>
              <a:gd name="connsiteY10" fmla="*/ 5760000 h 5760000"/>
              <a:gd name="connsiteX11" fmla="*/ 4680000 w 5400000"/>
              <a:gd name="connsiteY11" fmla="*/ 5760000 h 5760000"/>
              <a:gd name="connsiteX12" fmla="*/ 4680000 w 5400000"/>
              <a:gd name="connsiteY12" fmla="*/ 5400000 h 5760000"/>
              <a:gd name="connsiteX13" fmla="*/ 4320000 w 5400000"/>
              <a:gd name="connsiteY13" fmla="*/ 5400000 h 5760000"/>
              <a:gd name="connsiteX14" fmla="*/ 4320000 w 5400000"/>
              <a:gd name="connsiteY14" fmla="*/ 5760000 h 5760000"/>
              <a:gd name="connsiteX15" fmla="*/ 1080000 w 5400000"/>
              <a:gd name="connsiteY15" fmla="*/ 5760000 h 5760000"/>
              <a:gd name="connsiteX16" fmla="*/ 1080000 w 5400000"/>
              <a:gd name="connsiteY16" fmla="*/ 5400000 h 5760000"/>
              <a:gd name="connsiteX17" fmla="*/ 720000 w 5400000"/>
              <a:gd name="connsiteY17" fmla="*/ 5400000 h 5760000"/>
              <a:gd name="connsiteX18" fmla="*/ 720000 w 5400000"/>
              <a:gd name="connsiteY18" fmla="*/ 5760000 h 5760000"/>
              <a:gd name="connsiteX19" fmla="*/ 0 w 5400000"/>
              <a:gd name="connsiteY19" fmla="*/ 576000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00000" h="5760000">
                <a:moveTo>
                  <a:pt x="0" y="0"/>
                </a:moveTo>
                <a:lnTo>
                  <a:pt x="5400000" y="0"/>
                </a:lnTo>
                <a:lnTo>
                  <a:pt x="5400000" y="360000"/>
                </a:lnTo>
                <a:lnTo>
                  <a:pt x="5040000" y="360000"/>
                </a:lnTo>
                <a:lnTo>
                  <a:pt x="5040000" y="720000"/>
                </a:lnTo>
                <a:lnTo>
                  <a:pt x="5400000" y="720000"/>
                </a:lnTo>
                <a:lnTo>
                  <a:pt x="5400000" y="4320000"/>
                </a:lnTo>
                <a:lnTo>
                  <a:pt x="5040000" y="4320000"/>
                </a:lnTo>
                <a:lnTo>
                  <a:pt x="5040000" y="4680000"/>
                </a:lnTo>
                <a:lnTo>
                  <a:pt x="5400000" y="4680000"/>
                </a:lnTo>
                <a:lnTo>
                  <a:pt x="5400000" y="5760000"/>
                </a:lnTo>
                <a:lnTo>
                  <a:pt x="4680000" y="5760000"/>
                </a:lnTo>
                <a:lnTo>
                  <a:pt x="4680000" y="5400000"/>
                </a:lnTo>
                <a:lnTo>
                  <a:pt x="4320000" y="5400000"/>
                </a:lnTo>
                <a:lnTo>
                  <a:pt x="4320000" y="5760000"/>
                </a:lnTo>
                <a:lnTo>
                  <a:pt x="1080000" y="5760000"/>
                </a:lnTo>
                <a:lnTo>
                  <a:pt x="1080000" y="5400000"/>
                </a:lnTo>
                <a:lnTo>
                  <a:pt x="720000" y="5400000"/>
                </a:lnTo>
                <a:lnTo>
                  <a:pt x="720000" y="5760000"/>
                </a:lnTo>
                <a:lnTo>
                  <a:pt x="0" y="5760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vert="horz" wrap="square" lIns="9000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360944EA-1123-4E48-8DD5-9C39184FAF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5870286" y="283763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8" name="Platshållare för text 41">
            <a:extLst>
              <a:ext uri="{FF2B5EF4-FFF2-40B4-BE49-F238E27FC236}">
                <a16:creationId xmlns:a16="http://schemas.microsoft.com/office/drawing/2014/main" id="{BE43A377-F69C-42F6-8D0C-19EF6957E3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 rot="19875896" flipH="1">
            <a:off x="4527985" y="6130452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9" name="Platshållare för text 41">
            <a:extLst>
              <a:ext uri="{FF2B5EF4-FFF2-40B4-BE49-F238E27FC236}">
                <a16:creationId xmlns:a16="http://schemas.microsoft.com/office/drawing/2014/main" id="{DD6D85DD-2BE3-4E4D-833B-AE61908ED16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 rot="21302077" flipH="1">
            <a:off x="3940810" y="6249895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20" name="Platshållare för text 41">
            <a:extLst>
              <a:ext uri="{FF2B5EF4-FFF2-40B4-BE49-F238E27FC236}">
                <a16:creationId xmlns:a16="http://schemas.microsoft.com/office/drawing/2014/main" id="{371ED0BA-A183-4EF9-B9A3-3B3AEA1BED5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 rot="17877323" flipH="1">
            <a:off x="5744552" y="6115115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1" name="Platshållare för bildnummer 1">
            <a:extLst>
              <a:ext uri="{FF2B5EF4-FFF2-40B4-BE49-F238E27FC236}">
                <a16:creationId xmlns:a16="http://schemas.microsoft.com/office/drawing/2014/main" id="{7CEA3405-506C-43C1-815A-1B0925E08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datum 2">
            <a:extLst>
              <a:ext uri="{FF2B5EF4-FFF2-40B4-BE49-F238E27FC236}">
                <a16:creationId xmlns:a16="http://schemas.microsoft.com/office/drawing/2014/main" id="{CF0D616A-3EBD-416F-884E-AF00FBCC9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7C6CD9F1-3487-4A03-8A7C-E19194F20C09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7" name="Platshållare för sidfot 5">
            <a:extLst>
              <a:ext uri="{FF2B5EF4-FFF2-40B4-BE49-F238E27FC236}">
                <a16:creationId xmlns:a16="http://schemas.microsoft.com/office/drawing/2014/main" id="{B519797F-247F-438E-83BC-51079DE7A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04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a, ljus bakgrund - bild till vänst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8">
            <a:extLst>
              <a:ext uri="{FF2B5EF4-FFF2-40B4-BE49-F238E27FC236}">
                <a16:creationId xmlns:a16="http://schemas.microsoft.com/office/drawing/2014/main" id="{479FD89A-349C-41BE-BA94-060ACC02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915" y="764600"/>
            <a:ext cx="4813299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995F5338-B587-41A8-8BF5-B4CB16C76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8915" y="2280553"/>
            <a:ext cx="4813299" cy="3849902"/>
          </a:xfrm>
        </p:spPr>
        <p:txBody>
          <a:bodyPr/>
          <a:lstStyle>
            <a:lvl1pPr>
              <a:spcBef>
                <a:spcPts val="800"/>
              </a:spcBef>
              <a:spcAft>
                <a:spcPts val="800"/>
              </a:spcAft>
              <a:defRPr sz="1600"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pic>
        <p:nvPicPr>
          <p:cNvPr id="6" name="Graphic 12">
            <a:extLst>
              <a:ext uri="{FF2B5EF4-FFF2-40B4-BE49-F238E27FC236}">
                <a16:creationId xmlns:a16="http://schemas.microsoft.com/office/drawing/2014/main" id="{F101EA89-7015-4301-B825-388054A6B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7057" y="6489404"/>
            <a:ext cx="2510241" cy="198177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63BB9112-A129-4CE1-A7FC-823636115D71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0" y="0"/>
            <a:ext cx="5730750" cy="6112800"/>
          </a:xfrm>
          <a:custGeom>
            <a:avLst/>
            <a:gdLst>
              <a:gd name="connsiteX0" fmla="*/ 0 w 5400000"/>
              <a:gd name="connsiteY0" fmla="*/ 0 h 5760000"/>
              <a:gd name="connsiteX1" fmla="*/ 5400000 w 5400000"/>
              <a:gd name="connsiteY1" fmla="*/ 0 h 5760000"/>
              <a:gd name="connsiteX2" fmla="*/ 5400000 w 5400000"/>
              <a:gd name="connsiteY2" fmla="*/ 360000 h 5760000"/>
              <a:gd name="connsiteX3" fmla="*/ 5040000 w 5400000"/>
              <a:gd name="connsiteY3" fmla="*/ 360000 h 5760000"/>
              <a:gd name="connsiteX4" fmla="*/ 5040000 w 5400000"/>
              <a:gd name="connsiteY4" fmla="*/ 720000 h 5760000"/>
              <a:gd name="connsiteX5" fmla="*/ 5400000 w 5400000"/>
              <a:gd name="connsiteY5" fmla="*/ 720000 h 5760000"/>
              <a:gd name="connsiteX6" fmla="*/ 5400000 w 5400000"/>
              <a:gd name="connsiteY6" fmla="*/ 4320000 h 5760000"/>
              <a:gd name="connsiteX7" fmla="*/ 5040000 w 5400000"/>
              <a:gd name="connsiteY7" fmla="*/ 4320000 h 5760000"/>
              <a:gd name="connsiteX8" fmla="*/ 5040000 w 5400000"/>
              <a:gd name="connsiteY8" fmla="*/ 4680000 h 5760000"/>
              <a:gd name="connsiteX9" fmla="*/ 5400000 w 5400000"/>
              <a:gd name="connsiteY9" fmla="*/ 4680000 h 5760000"/>
              <a:gd name="connsiteX10" fmla="*/ 5400000 w 5400000"/>
              <a:gd name="connsiteY10" fmla="*/ 5760000 h 5760000"/>
              <a:gd name="connsiteX11" fmla="*/ 4680000 w 5400000"/>
              <a:gd name="connsiteY11" fmla="*/ 5760000 h 5760000"/>
              <a:gd name="connsiteX12" fmla="*/ 4680000 w 5400000"/>
              <a:gd name="connsiteY12" fmla="*/ 5400000 h 5760000"/>
              <a:gd name="connsiteX13" fmla="*/ 4320000 w 5400000"/>
              <a:gd name="connsiteY13" fmla="*/ 5400000 h 5760000"/>
              <a:gd name="connsiteX14" fmla="*/ 4320000 w 5400000"/>
              <a:gd name="connsiteY14" fmla="*/ 5760000 h 5760000"/>
              <a:gd name="connsiteX15" fmla="*/ 1080000 w 5400000"/>
              <a:gd name="connsiteY15" fmla="*/ 5760000 h 5760000"/>
              <a:gd name="connsiteX16" fmla="*/ 1080000 w 5400000"/>
              <a:gd name="connsiteY16" fmla="*/ 5400000 h 5760000"/>
              <a:gd name="connsiteX17" fmla="*/ 720000 w 5400000"/>
              <a:gd name="connsiteY17" fmla="*/ 5400000 h 5760000"/>
              <a:gd name="connsiteX18" fmla="*/ 720000 w 5400000"/>
              <a:gd name="connsiteY18" fmla="*/ 5760000 h 5760000"/>
              <a:gd name="connsiteX19" fmla="*/ 0 w 5400000"/>
              <a:gd name="connsiteY19" fmla="*/ 576000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00000" h="5760000">
                <a:moveTo>
                  <a:pt x="0" y="0"/>
                </a:moveTo>
                <a:lnTo>
                  <a:pt x="5400000" y="0"/>
                </a:lnTo>
                <a:lnTo>
                  <a:pt x="5400000" y="360000"/>
                </a:lnTo>
                <a:lnTo>
                  <a:pt x="5040000" y="360000"/>
                </a:lnTo>
                <a:lnTo>
                  <a:pt x="5040000" y="720000"/>
                </a:lnTo>
                <a:lnTo>
                  <a:pt x="5400000" y="720000"/>
                </a:lnTo>
                <a:lnTo>
                  <a:pt x="5400000" y="4320000"/>
                </a:lnTo>
                <a:lnTo>
                  <a:pt x="5040000" y="4320000"/>
                </a:lnTo>
                <a:lnTo>
                  <a:pt x="5040000" y="4680000"/>
                </a:lnTo>
                <a:lnTo>
                  <a:pt x="5400000" y="4680000"/>
                </a:lnTo>
                <a:lnTo>
                  <a:pt x="5400000" y="5760000"/>
                </a:lnTo>
                <a:lnTo>
                  <a:pt x="4680000" y="5760000"/>
                </a:lnTo>
                <a:lnTo>
                  <a:pt x="4680000" y="5400000"/>
                </a:lnTo>
                <a:lnTo>
                  <a:pt x="4320000" y="5400000"/>
                </a:lnTo>
                <a:lnTo>
                  <a:pt x="4320000" y="5760000"/>
                </a:lnTo>
                <a:lnTo>
                  <a:pt x="1080000" y="5760000"/>
                </a:lnTo>
                <a:lnTo>
                  <a:pt x="1080000" y="5400000"/>
                </a:lnTo>
                <a:lnTo>
                  <a:pt x="720000" y="5400000"/>
                </a:lnTo>
                <a:lnTo>
                  <a:pt x="720000" y="5760000"/>
                </a:lnTo>
                <a:lnTo>
                  <a:pt x="0" y="57600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vert="horz" wrap="square" lIns="9000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Platshållare för bildnummer 1">
            <a:extLst>
              <a:ext uri="{FF2B5EF4-FFF2-40B4-BE49-F238E27FC236}">
                <a16:creationId xmlns:a16="http://schemas.microsoft.com/office/drawing/2014/main" id="{2B802D2A-F136-4093-8601-B3E9A8678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datum 2">
            <a:extLst>
              <a:ext uri="{FF2B5EF4-FFF2-40B4-BE49-F238E27FC236}">
                <a16:creationId xmlns:a16="http://schemas.microsoft.com/office/drawing/2014/main" id="{7FE64365-795B-4539-B8D9-234A958E3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69471B56-365A-46DA-876F-1C55375EB921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DF62CC-CB4B-47A5-9752-6714B8B99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21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, vit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BDD91D-A9BA-482B-B402-F73CFD06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4813"/>
            <a:ext cx="10515600" cy="4351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E2A62F8-D75D-2F46-AB19-063E8575BA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9474200" y="6483896"/>
            <a:ext cx="2511000" cy="198237"/>
          </a:xfrm>
          <a:prstGeom prst="rect">
            <a:avLst/>
          </a:prstGeom>
        </p:spPr>
      </p:pic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1BEC1030-64AF-4A8C-8BBF-4AD191A4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0389"/>
            <a:ext cx="10507981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bildnummer 1">
            <a:extLst>
              <a:ext uri="{FF2B5EF4-FFF2-40B4-BE49-F238E27FC236}">
                <a16:creationId xmlns:a16="http://schemas.microsoft.com/office/drawing/2014/main" id="{CA953A74-4DAA-4588-A477-B927C2457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bg2"/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2">
            <a:extLst>
              <a:ext uri="{FF2B5EF4-FFF2-40B4-BE49-F238E27FC236}">
                <a16:creationId xmlns:a16="http://schemas.microsoft.com/office/drawing/2014/main" id="{D8F9D0E2-D43F-4994-B4BB-F333F5F551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fld id="{D8D00004-CADE-42B6-B0DE-422761812F9D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42A8E568-602F-4980-BC4F-9B8522875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kumimoji="0" lang="en-US" sz="8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6333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 med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92427C-49B8-B745-B00F-AC929518C3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på ikonen för att lägga till en bild. </a:t>
            </a:r>
            <a:endParaRPr lang="en-US" dirty="0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67BB6E48-3A20-4968-9F39-AD8BAB0FFD18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911224" y="1803803"/>
            <a:ext cx="1719459" cy="50758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E485627-F4E8-4D9C-9842-90E146AD5B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9" y="2312308"/>
            <a:ext cx="10512424" cy="133259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6C60581-E32A-4FE2-A593-F88E9D6281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086" y="3926116"/>
            <a:ext cx="10504127" cy="1331685"/>
          </a:xfrm>
        </p:spPr>
        <p:txBody>
          <a:bodyPr>
            <a:normAutofit/>
          </a:bodyPr>
          <a:lstStyle>
            <a:lvl1pPr marL="0" indent="0" algn="l">
              <a:spcBef>
                <a:spcPts val="1000"/>
              </a:spcBef>
              <a:buNone/>
              <a:defRPr sz="2400">
                <a:solidFill>
                  <a:schemeClr val="tx2"/>
                </a:solidFill>
              </a:defRPr>
            </a:lvl1pPr>
            <a:lvl2pPr marL="228592" indent="0" algn="ctr">
              <a:buNone/>
              <a:defRPr sz="1000"/>
            </a:lvl2pPr>
            <a:lvl3pPr marL="457183" indent="0" algn="ctr">
              <a:buNone/>
              <a:defRPr sz="900"/>
            </a:lvl3pPr>
            <a:lvl4pPr marL="685774" indent="0" algn="ctr">
              <a:buNone/>
              <a:defRPr sz="800"/>
            </a:lvl4pPr>
            <a:lvl5pPr marL="914366" indent="0" algn="ctr">
              <a:buNone/>
              <a:defRPr sz="800"/>
            </a:lvl5pPr>
            <a:lvl6pPr marL="1142958" indent="0" algn="ctr">
              <a:buNone/>
              <a:defRPr sz="800"/>
            </a:lvl6pPr>
            <a:lvl7pPr marL="1371548" indent="0" algn="ctr">
              <a:buNone/>
              <a:defRPr sz="800"/>
            </a:lvl7pPr>
            <a:lvl8pPr marL="1600140" indent="0" algn="ctr">
              <a:buNone/>
              <a:defRPr sz="800"/>
            </a:lvl8pPr>
            <a:lvl9pPr marL="1828732" indent="0" algn="ctr">
              <a:buNone/>
              <a:defRPr sz="800"/>
            </a:lvl9pPr>
          </a:lstStyle>
          <a:p>
            <a:r>
              <a:rPr lang="sv-SE" dirty="0"/>
              <a:t>Underrubrik eller namn på presentatör</a:t>
            </a:r>
          </a:p>
        </p:txBody>
      </p:sp>
    </p:spTree>
    <p:extLst>
      <p:ext uri="{BB962C8B-B14F-4D97-AF65-F5344CB8AC3E}">
        <p14:creationId xmlns:p14="http://schemas.microsoft.com/office/powerpoint/2010/main" val="2885348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a bild med pixlar till hög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E9C57B99-BE35-4D91-9E1A-6F3B8224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600"/>
            <a:ext cx="4800600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0B2027A6-7005-4D6C-8B64-14E8FAC19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80553"/>
            <a:ext cx="4800600" cy="4068000"/>
          </a:xfrm>
        </p:spPr>
        <p:txBody>
          <a:bodyPr/>
          <a:lstStyle>
            <a:lvl1pPr>
              <a:spcBef>
                <a:spcPts val="800"/>
              </a:spcBef>
              <a:spcAft>
                <a:spcPts val="800"/>
              </a:spcAft>
              <a:defRPr sz="1600">
                <a:solidFill>
                  <a:schemeClr val="bg1"/>
                </a:solidFill>
              </a:defRPr>
            </a:lvl1pPr>
            <a:lvl2pPr>
              <a:spcBef>
                <a:spcPts val="800"/>
              </a:spcBef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1200">
                <a:solidFill>
                  <a:schemeClr val="bg1"/>
                </a:solidFill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bg1"/>
                </a:solidFill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46A1256-EA4D-7A44-AF46-EB34CA59F7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9476581" y="6489135"/>
            <a:ext cx="2511000" cy="198237"/>
          </a:xfrm>
          <a:prstGeom prst="rect">
            <a:avLst/>
          </a:prstGeom>
        </p:spPr>
      </p:pic>
      <p:sp>
        <p:nvSpPr>
          <p:cNvPr id="30" name="Platshållare för text 12">
            <a:extLst>
              <a:ext uri="{FF2B5EF4-FFF2-40B4-BE49-F238E27FC236}">
                <a16:creationId xmlns:a16="http://schemas.microsoft.com/office/drawing/2014/main" id="{7DDC8B2C-CC71-4F85-9986-152E46CDD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62000" y="283763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31" name="Platshållare för text 41">
            <a:extLst>
              <a:ext uri="{FF2B5EF4-FFF2-40B4-BE49-F238E27FC236}">
                <a16:creationId xmlns:a16="http://schemas.microsoft.com/office/drawing/2014/main" id="{87D48DC1-B242-4F19-B0D3-0E5DDB97D9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724104">
            <a:off x="7205180" y="6130452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32" name="Platshållare för text 41">
            <a:extLst>
              <a:ext uri="{FF2B5EF4-FFF2-40B4-BE49-F238E27FC236}">
                <a16:creationId xmlns:a16="http://schemas.microsoft.com/office/drawing/2014/main" id="{C9D4F7D8-649E-48E4-9B11-224249F2083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 rot="297923">
            <a:off x="7794400" y="6249895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33" name="Platshållare för bild 32">
            <a:extLst>
              <a:ext uri="{FF2B5EF4-FFF2-40B4-BE49-F238E27FC236}">
                <a16:creationId xmlns:a16="http://schemas.microsoft.com/office/drawing/2014/main" id="{23A25378-351A-4883-B1C0-E34F09011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460904" y="0"/>
            <a:ext cx="5731096" cy="6113169"/>
          </a:xfrm>
          <a:custGeom>
            <a:avLst/>
            <a:gdLst>
              <a:gd name="connsiteX0" fmla="*/ 0 w 5400000"/>
              <a:gd name="connsiteY0" fmla="*/ 0 h 5760000"/>
              <a:gd name="connsiteX1" fmla="*/ 5400000 w 5400000"/>
              <a:gd name="connsiteY1" fmla="*/ 0 h 5760000"/>
              <a:gd name="connsiteX2" fmla="*/ 5400000 w 5400000"/>
              <a:gd name="connsiteY2" fmla="*/ 5760000 h 5760000"/>
              <a:gd name="connsiteX3" fmla="*/ 4680000 w 5400000"/>
              <a:gd name="connsiteY3" fmla="*/ 5760000 h 5760000"/>
              <a:gd name="connsiteX4" fmla="*/ 4680000 w 5400000"/>
              <a:gd name="connsiteY4" fmla="*/ 5400000 h 5760000"/>
              <a:gd name="connsiteX5" fmla="*/ 4320000 w 5400000"/>
              <a:gd name="connsiteY5" fmla="*/ 5400000 h 5760000"/>
              <a:gd name="connsiteX6" fmla="*/ 4320000 w 5400000"/>
              <a:gd name="connsiteY6" fmla="*/ 5760000 h 5760000"/>
              <a:gd name="connsiteX7" fmla="*/ 1080000 w 5400000"/>
              <a:gd name="connsiteY7" fmla="*/ 5760000 h 5760000"/>
              <a:gd name="connsiteX8" fmla="*/ 1080000 w 5400000"/>
              <a:gd name="connsiteY8" fmla="*/ 5400000 h 5760000"/>
              <a:gd name="connsiteX9" fmla="*/ 720000 w 5400000"/>
              <a:gd name="connsiteY9" fmla="*/ 5400000 h 5760000"/>
              <a:gd name="connsiteX10" fmla="*/ 720000 w 5400000"/>
              <a:gd name="connsiteY10" fmla="*/ 5760000 h 5760000"/>
              <a:gd name="connsiteX11" fmla="*/ 0 w 5400000"/>
              <a:gd name="connsiteY11" fmla="*/ 5760000 h 5760000"/>
              <a:gd name="connsiteX12" fmla="*/ 0 w 5400000"/>
              <a:gd name="connsiteY12" fmla="*/ 4678052 h 5760000"/>
              <a:gd name="connsiteX13" fmla="*/ 360000 w 5400000"/>
              <a:gd name="connsiteY13" fmla="*/ 4678052 h 5760000"/>
              <a:gd name="connsiteX14" fmla="*/ 360000 w 5400000"/>
              <a:gd name="connsiteY14" fmla="*/ 4318052 h 5760000"/>
              <a:gd name="connsiteX15" fmla="*/ 0 w 5400000"/>
              <a:gd name="connsiteY15" fmla="*/ 4318052 h 5760000"/>
              <a:gd name="connsiteX16" fmla="*/ 0 w 5400000"/>
              <a:gd name="connsiteY16" fmla="*/ 718052 h 5760000"/>
              <a:gd name="connsiteX17" fmla="*/ 360000 w 5400000"/>
              <a:gd name="connsiteY17" fmla="*/ 718052 h 5760000"/>
              <a:gd name="connsiteX18" fmla="*/ 360000 w 5400000"/>
              <a:gd name="connsiteY18" fmla="*/ 358052 h 5760000"/>
              <a:gd name="connsiteX19" fmla="*/ 0 w 5400000"/>
              <a:gd name="connsiteY19" fmla="*/ 358052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00000" h="5760000">
                <a:moveTo>
                  <a:pt x="0" y="0"/>
                </a:moveTo>
                <a:lnTo>
                  <a:pt x="5400000" y="0"/>
                </a:lnTo>
                <a:lnTo>
                  <a:pt x="5400000" y="5760000"/>
                </a:lnTo>
                <a:lnTo>
                  <a:pt x="4680000" y="5760000"/>
                </a:lnTo>
                <a:lnTo>
                  <a:pt x="4680000" y="5400000"/>
                </a:lnTo>
                <a:lnTo>
                  <a:pt x="4320000" y="5400000"/>
                </a:lnTo>
                <a:lnTo>
                  <a:pt x="4320000" y="5760000"/>
                </a:lnTo>
                <a:lnTo>
                  <a:pt x="1080000" y="5760000"/>
                </a:lnTo>
                <a:lnTo>
                  <a:pt x="1080000" y="5400000"/>
                </a:lnTo>
                <a:lnTo>
                  <a:pt x="720000" y="5400000"/>
                </a:lnTo>
                <a:lnTo>
                  <a:pt x="720000" y="5760000"/>
                </a:lnTo>
                <a:lnTo>
                  <a:pt x="0" y="5760000"/>
                </a:lnTo>
                <a:lnTo>
                  <a:pt x="0" y="4678052"/>
                </a:lnTo>
                <a:lnTo>
                  <a:pt x="360000" y="4678052"/>
                </a:lnTo>
                <a:lnTo>
                  <a:pt x="360000" y="4318052"/>
                </a:lnTo>
                <a:lnTo>
                  <a:pt x="0" y="4318052"/>
                </a:lnTo>
                <a:lnTo>
                  <a:pt x="0" y="718052"/>
                </a:lnTo>
                <a:lnTo>
                  <a:pt x="360000" y="718052"/>
                </a:lnTo>
                <a:lnTo>
                  <a:pt x="360000" y="358052"/>
                </a:lnTo>
                <a:lnTo>
                  <a:pt x="0" y="358052"/>
                </a:lnTo>
                <a:close/>
              </a:path>
            </a:pathLst>
          </a:custGeom>
          <a:pattFill prst="pct90">
            <a:fgClr>
              <a:schemeClr val="tx2"/>
            </a:fgClr>
            <a:bgClr>
              <a:schemeClr val="bg1"/>
            </a:bgClr>
          </a:pattFill>
        </p:spPr>
        <p:txBody>
          <a:bodyPr vert="horz" wrap="square" lIns="9000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latshållare för text 41">
            <a:extLst>
              <a:ext uri="{FF2B5EF4-FFF2-40B4-BE49-F238E27FC236}">
                <a16:creationId xmlns:a16="http://schemas.microsoft.com/office/drawing/2014/main" id="{514879F1-BA7D-4553-8A5F-7891C7B0898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 rot="3722677">
            <a:off x="6014044" y="6115116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2" name="Platshållare för bildnummer 1">
            <a:extLst>
              <a:ext uri="{FF2B5EF4-FFF2-40B4-BE49-F238E27FC236}">
                <a16:creationId xmlns:a16="http://schemas.microsoft.com/office/drawing/2014/main" id="{D7489701-B9B8-4EA2-B18B-2A9D5AE1F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bg2"/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datum 2">
            <a:extLst>
              <a:ext uri="{FF2B5EF4-FFF2-40B4-BE49-F238E27FC236}">
                <a16:creationId xmlns:a16="http://schemas.microsoft.com/office/drawing/2014/main" id="{FFA6FA64-0EED-4048-8645-7A5A78EBBF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fld id="{AD1EA42C-2FB7-4068-ACD4-65F1DCAF5445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5" name="Platshållare för sidfot 5">
            <a:extLst>
              <a:ext uri="{FF2B5EF4-FFF2-40B4-BE49-F238E27FC236}">
                <a16:creationId xmlns:a16="http://schemas.microsoft.com/office/drawing/2014/main" id="{DB75F340-94FD-4A23-BC41-559514439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kumimoji="0" lang="en-US" sz="8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0513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a bild till hög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8">
            <a:extLst>
              <a:ext uri="{FF2B5EF4-FFF2-40B4-BE49-F238E27FC236}">
                <a16:creationId xmlns:a16="http://schemas.microsoft.com/office/drawing/2014/main" id="{4EA716A3-FFB9-44CD-9D38-C6FC296B3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600"/>
            <a:ext cx="4800600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19" name="Platshållare för text 17">
            <a:extLst>
              <a:ext uri="{FF2B5EF4-FFF2-40B4-BE49-F238E27FC236}">
                <a16:creationId xmlns:a16="http://schemas.microsoft.com/office/drawing/2014/main" id="{C857050D-43F8-4A1F-B721-5602E03078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80553"/>
            <a:ext cx="4800600" cy="4068000"/>
          </a:xfrm>
        </p:spPr>
        <p:txBody>
          <a:bodyPr/>
          <a:lstStyle>
            <a:lvl1pPr>
              <a:spcBef>
                <a:spcPts val="800"/>
              </a:spcBef>
              <a:spcAft>
                <a:spcPts val="800"/>
              </a:spcAft>
              <a:defRPr sz="1600">
                <a:solidFill>
                  <a:schemeClr val="bg1"/>
                </a:solidFill>
              </a:defRPr>
            </a:lvl1pPr>
            <a:lvl2pPr>
              <a:spcBef>
                <a:spcPts val="800"/>
              </a:spcBef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1200">
                <a:solidFill>
                  <a:schemeClr val="bg1"/>
                </a:solidFill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bg1"/>
                </a:solidFill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E6B61109-5403-4E0A-9203-CDBB3BB295D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460904" y="1947"/>
            <a:ext cx="5731096" cy="6113169"/>
          </a:xfrm>
          <a:custGeom>
            <a:avLst/>
            <a:gdLst>
              <a:gd name="connsiteX0" fmla="*/ 0 w 5400000"/>
              <a:gd name="connsiteY0" fmla="*/ 0 h 5760000"/>
              <a:gd name="connsiteX1" fmla="*/ 5400000 w 5400000"/>
              <a:gd name="connsiteY1" fmla="*/ 0 h 5760000"/>
              <a:gd name="connsiteX2" fmla="*/ 5400000 w 5400000"/>
              <a:gd name="connsiteY2" fmla="*/ 5760000 h 5760000"/>
              <a:gd name="connsiteX3" fmla="*/ 4680000 w 5400000"/>
              <a:gd name="connsiteY3" fmla="*/ 5760000 h 5760000"/>
              <a:gd name="connsiteX4" fmla="*/ 4680000 w 5400000"/>
              <a:gd name="connsiteY4" fmla="*/ 5400000 h 5760000"/>
              <a:gd name="connsiteX5" fmla="*/ 4320000 w 5400000"/>
              <a:gd name="connsiteY5" fmla="*/ 5400000 h 5760000"/>
              <a:gd name="connsiteX6" fmla="*/ 4320000 w 5400000"/>
              <a:gd name="connsiteY6" fmla="*/ 5760000 h 5760000"/>
              <a:gd name="connsiteX7" fmla="*/ 1080000 w 5400000"/>
              <a:gd name="connsiteY7" fmla="*/ 5760000 h 5760000"/>
              <a:gd name="connsiteX8" fmla="*/ 1080000 w 5400000"/>
              <a:gd name="connsiteY8" fmla="*/ 5400000 h 5760000"/>
              <a:gd name="connsiteX9" fmla="*/ 720000 w 5400000"/>
              <a:gd name="connsiteY9" fmla="*/ 5400000 h 5760000"/>
              <a:gd name="connsiteX10" fmla="*/ 720000 w 5400000"/>
              <a:gd name="connsiteY10" fmla="*/ 5760000 h 5760000"/>
              <a:gd name="connsiteX11" fmla="*/ 0 w 5400000"/>
              <a:gd name="connsiteY11" fmla="*/ 5760000 h 5760000"/>
              <a:gd name="connsiteX12" fmla="*/ 0 w 5400000"/>
              <a:gd name="connsiteY12" fmla="*/ 4678052 h 5760000"/>
              <a:gd name="connsiteX13" fmla="*/ 360000 w 5400000"/>
              <a:gd name="connsiteY13" fmla="*/ 4678052 h 5760000"/>
              <a:gd name="connsiteX14" fmla="*/ 360000 w 5400000"/>
              <a:gd name="connsiteY14" fmla="*/ 4318052 h 5760000"/>
              <a:gd name="connsiteX15" fmla="*/ 0 w 5400000"/>
              <a:gd name="connsiteY15" fmla="*/ 4318052 h 5760000"/>
              <a:gd name="connsiteX16" fmla="*/ 0 w 5400000"/>
              <a:gd name="connsiteY16" fmla="*/ 718052 h 5760000"/>
              <a:gd name="connsiteX17" fmla="*/ 360000 w 5400000"/>
              <a:gd name="connsiteY17" fmla="*/ 718052 h 5760000"/>
              <a:gd name="connsiteX18" fmla="*/ 360000 w 5400000"/>
              <a:gd name="connsiteY18" fmla="*/ 358052 h 5760000"/>
              <a:gd name="connsiteX19" fmla="*/ 0 w 5400000"/>
              <a:gd name="connsiteY19" fmla="*/ 358052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00000" h="5760000">
                <a:moveTo>
                  <a:pt x="0" y="0"/>
                </a:moveTo>
                <a:lnTo>
                  <a:pt x="5400000" y="0"/>
                </a:lnTo>
                <a:lnTo>
                  <a:pt x="5400000" y="5760000"/>
                </a:lnTo>
                <a:lnTo>
                  <a:pt x="4680000" y="5760000"/>
                </a:lnTo>
                <a:lnTo>
                  <a:pt x="4680000" y="5400000"/>
                </a:lnTo>
                <a:lnTo>
                  <a:pt x="4320000" y="5400000"/>
                </a:lnTo>
                <a:lnTo>
                  <a:pt x="4320000" y="5760000"/>
                </a:lnTo>
                <a:lnTo>
                  <a:pt x="1080000" y="5760000"/>
                </a:lnTo>
                <a:lnTo>
                  <a:pt x="1080000" y="5400000"/>
                </a:lnTo>
                <a:lnTo>
                  <a:pt x="720000" y="5400000"/>
                </a:lnTo>
                <a:lnTo>
                  <a:pt x="720000" y="5760000"/>
                </a:lnTo>
                <a:lnTo>
                  <a:pt x="0" y="5760000"/>
                </a:lnTo>
                <a:lnTo>
                  <a:pt x="0" y="4678052"/>
                </a:lnTo>
                <a:lnTo>
                  <a:pt x="360000" y="4678052"/>
                </a:lnTo>
                <a:lnTo>
                  <a:pt x="360000" y="4318052"/>
                </a:lnTo>
                <a:lnTo>
                  <a:pt x="0" y="4318052"/>
                </a:lnTo>
                <a:lnTo>
                  <a:pt x="0" y="718052"/>
                </a:lnTo>
                <a:lnTo>
                  <a:pt x="360000" y="718052"/>
                </a:lnTo>
                <a:lnTo>
                  <a:pt x="360000" y="358052"/>
                </a:lnTo>
                <a:lnTo>
                  <a:pt x="0" y="358052"/>
                </a:lnTo>
                <a:close/>
              </a:path>
            </a:pathLst>
          </a:custGeom>
          <a:pattFill prst="pct90">
            <a:fgClr>
              <a:schemeClr val="tx2"/>
            </a:fgClr>
            <a:bgClr>
              <a:schemeClr val="bg1"/>
            </a:bgClr>
          </a:pattFill>
        </p:spPr>
        <p:txBody>
          <a:bodyPr vert="horz" wrap="square" lIns="9000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Platshållare för bildnummer 1">
            <a:extLst>
              <a:ext uri="{FF2B5EF4-FFF2-40B4-BE49-F238E27FC236}">
                <a16:creationId xmlns:a16="http://schemas.microsoft.com/office/drawing/2014/main" id="{8BF7CD82-666A-4F6C-93EF-81B362FAB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bg2"/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2">
            <a:extLst>
              <a:ext uri="{FF2B5EF4-FFF2-40B4-BE49-F238E27FC236}">
                <a16:creationId xmlns:a16="http://schemas.microsoft.com/office/drawing/2014/main" id="{6161DABC-CF8B-494E-9E88-5824A7C8F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fld id="{5A8A0F68-FF59-4F29-940A-C3762D29FE9A}" type="datetime4">
              <a:rPr lang="sv-SE" smtClean="0"/>
              <a:t>30 januari 2023</a:t>
            </a:fld>
            <a:endParaRPr lang="en-US" dirty="0"/>
          </a:p>
        </p:txBody>
      </p:sp>
      <p:pic>
        <p:nvPicPr>
          <p:cNvPr id="11" name="Graphic 9">
            <a:extLst>
              <a:ext uri="{FF2B5EF4-FFF2-40B4-BE49-F238E27FC236}">
                <a16:creationId xmlns:a16="http://schemas.microsoft.com/office/drawing/2014/main" id="{4C700842-D927-48FB-A42E-B0D10AC7BC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9476581" y="6489135"/>
            <a:ext cx="2511000" cy="198237"/>
          </a:xfrm>
          <a:prstGeom prst="rect">
            <a:avLst/>
          </a:prstGeom>
        </p:spPr>
      </p:pic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63D9E628-C252-4914-A43B-9489CB901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kumimoji="0" lang="en-US" sz="8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4499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a bild med pixlar till väns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6EF55A2-A4C8-4946-9B15-495DCB748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9474200" y="6483896"/>
            <a:ext cx="2511000" cy="198237"/>
          </a:xfrm>
          <a:prstGeom prst="rect">
            <a:avLst/>
          </a:prstGeom>
        </p:spPr>
      </p:pic>
      <p:sp>
        <p:nvSpPr>
          <p:cNvPr id="14" name="Title Placeholder 8">
            <a:extLst>
              <a:ext uri="{FF2B5EF4-FFF2-40B4-BE49-F238E27FC236}">
                <a16:creationId xmlns:a16="http://schemas.microsoft.com/office/drawing/2014/main" id="{0B870A98-C4E6-4883-9552-1F2AD1F3C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915" y="764600"/>
            <a:ext cx="4813300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16" name="Platshållare för text 17">
            <a:extLst>
              <a:ext uri="{FF2B5EF4-FFF2-40B4-BE49-F238E27FC236}">
                <a16:creationId xmlns:a16="http://schemas.microsoft.com/office/drawing/2014/main" id="{D60B3327-B8D2-488B-86C9-A62EEF2F93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8915" y="2280553"/>
            <a:ext cx="4813300" cy="3849902"/>
          </a:xfrm>
        </p:spPr>
        <p:txBody>
          <a:bodyPr/>
          <a:lstStyle>
            <a:lvl1pPr>
              <a:spcBef>
                <a:spcPts val="800"/>
              </a:spcBef>
              <a:spcAft>
                <a:spcPts val="800"/>
              </a:spcAft>
              <a:defRPr sz="1600">
                <a:solidFill>
                  <a:schemeClr val="bg1"/>
                </a:solidFill>
              </a:defRPr>
            </a:lvl1pPr>
            <a:lvl2pPr>
              <a:spcBef>
                <a:spcPts val="800"/>
              </a:spcBef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1200">
                <a:solidFill>
                  <a:schemeClr val="bg1"/>
                </a:solidFill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bg1"/>
                </a:solidFill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56529A8-1B4D-4540-9226-2D5F2395E1CD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0" y="0"/>
            <a:ext cx="5730750" cy="6112800"/>
          </a:xfrm>
          <a:custGeom>
            <a:avLst/>
            <a:gdLst>
              <a:gd name="connsiteX0" fmla="*/ 0 w 5400000"/>
              <a:gd name="connsiteY0" fmla="*/ 0 h 5760000"/>
              <a:gd name="connsiteX1" fmla="*/ 5400000 w 5400000"/>
              <a:gd name="connsiteY1" fmla="*/ 0 h 5760000"/>
              <a:gd name="connsiteX2" fmla="*/ 5400000 w 5400000"/>
              <a:gd name="connsiteY2" fmla="*/ 360000 h 5760000"/>
              <a:gd name="connsiteX3" fmla="*/ 5040000 w 5400000"/>
              <a:gd name="connsiteY3" fmla="*/ 360000 h 5760000"/>
              <a:gd name="connsiteX4" fmla="*/ 5040000 w 5400000"/>
              <a:gd name="connsiteY4" fmla="*/ 720000 h 5760000"/>
              <a:gd name="connsiteX5" fmla="*/ 5400000 w 5400000"/>
              <a:gd name="connsiteY5" fmla="*/ 720000 h 5760000"/>
              <a:gd name="connsiteX6" fmla="*/ 5400000 w 5400000"/>
              <a:gd name="connsiteY6" fmla="*/ 4320000 h 5760000"/>
              <a:gd name="connsiteX7" fmla="*/ 5040000 w 5400000"/>
              <a:gd name="connsiteY7" fmla="*/ 4320000 h 5760000"/>
              <a:gd name="connsiteX8" fmla="*/ 5040000 w 5400000"/>
              <a:gd name="connsiteY8" fmla="*/ 4680000 h 5760000"/>
              <a:gd name="connsiteX9" fmla="*/ 5400000 w 5400000"/>
              <a:gd name="connsiteY9" fmla="*/ 4680000 h 5760000"/>
              <a:gd name="connsiteX10" fmla="*/ 5400000 w 5400000"/>
              <a:gd name="connsiteY10" fmla="*/ 5760000 h 5760000"/>
              <a:gd name="connsiteX11" fmla="*/ 4680000 w 5400000"/>
              <a:gd name="connsiteY11" fmla="*/ 5760000 h 5760000"/>
              <a:gd name="connsiteX12" fmla="*/ 4680000 w 5400000"/>
              <a:gd name="connsiteY12" fmla="*/ 5400000 h 5760000"/>
              <a:gd name="connsiteX13" fmla="*/ 4320000 w 5400000"/>
              <a:gd name="connsiteY13" fmla="*/ 5400000 h 5760000"/>
              <a:gd name="connsiteX14" fmla="*/ 4320000 w 5400000"/>
              <a:gd name="connsiteY14" fmla="*/ 5760000 h 5760000"/>
              <a:gd name="connsiteX15" fmla="*/ 1080000 w 5400000"/>
              <a:gd name="connsiteY15" fmla="*/ 5760000 h 5760000"/>
              <a:gd name="connsiteX16" fmla="*/ 1080000 w 5400000"/>
              <a:gd name="connsiteY16" fmla="*/ 5400000 h 5760000"/>
              <a:gd name="connsiteX17" fmla="*/ 720000 w 5400000"/>
              <a:gd name="connsiteY17" fmla="*/ 5400000 h 5760000"/>
              <a:gd name="connsiteX18" fmla="*/ 720000 w 5400000"/>
              <a:gd name="connsiteY18" fmla="*/ 5760000 h 5760000"/>
              <a:gd name="connsiteX19" fmla="*/ 0 w 5400000"/>
              <a:gd name="connsiteY19" fmla="*/ 576000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00000" h="5760000">
                <a:moveTo>
                  <a:pt x="0" y="0"/>
                </a:moveTo>
                <a:lnTo>
                  <a:pt x="5400000" y="0"/>
                </a:lnTo>
                <a:lnTo>
                  <a:pt x="5400000" y="360000"/>
                </a:lnTo>
                <a:lnTo>
                  <a:pt x="5040000" y="360000"/>
                </a:lnTo>
                <a:lnTo>
                  <a:pt x="5040000" y="720000"/>
                </a:lnTo>
                <a:lnTo>
                  <a:pt x="5400000" y="720000"/>
                </a:lnTo>
                <a:lnTo>
                  <a:pt x="5400000" y="4320000"/>
                </a:lnTo>
                <a:lnTo>
                  <a:pt x="5040000" y="4320000"/>
                </a:lnTo>
                <a:lnTo>
                  <a:pt x="5040000" y="4680000"/>
                </a:lnTo>
                <a:lnTo>
                  <a:pt x="5400000" y="4680000"/>
                </a:lnTo>
                <a:lnTo>
                  <a:pt x="5400000" y="5760000"/>
                </a:lnTo>
                <a:lnTo>
                  <a:pt x="4680000" y="5760000"/>
                </a:lnTo>
                <a:lnTo>
                  <a:pt x="4680000" y="5400000"/>
                </a:lnTo>
                <a:lnTo>
                  <a:pt x="4320000" y="5400000"/>
                </a:lnTo>
                <a:lnTo>
                  <a:pt x="4320000" y="5760000"/>
                </a:lnTo>
                <a:lnTo>
                  <a:pt x="1080000" y="5760000"/>
                </a:lnTo>
                <a:lnTo>
                  <a:pt x="1080000" y="5400000"/>
                </a:lnTo>
                <a:lnTo>
                  <a:pt x="720000" y="5400000"/>
                </a:lnTo>
                <a:lnTo>
                  <a:pt x="720000" y="5760000"/>
                </a:lnTo>
                <a:lnTo>
                  <a:pt x="0" y="5760000"/>
                </a:lnTo>
                <a:close/>
              </a:path>
            </a:pathLst>
          </a:custGeom>
          <a:pattFill prst="pct90">
            <a:fgClr>
              <a:schemeClr val="tx2"/>
            </a:fgClr>
            <a:bgClr>
              <a:schemeClr val="bg1"/>
            </a:bgClr>
          </a:pattFill>
        </p:spPr>
        <p:txBody>
          <a:bodyPr vert="horz" wrap="square" lIns="9000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Platshållare för text 12">
            <a:extLst>
              <a:ext uri="{FF2B5EF4-FFF2-40B4-BE49-F238E27FC236}">
                <a16:creationId xmlns:a16="http://schemas.microsoft.com/office/drawing/2014/main" id="{D6842151-2D8B-4F7E-B893-F0125672FC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5870286" y="283763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2" name="Platshållare för text 41">
            <a:extLst>
              <a:ext uri="{FF2B5EF4-FFF2-40B4-BE49-F238E27FC236}">
                <a16:creationId xmlns:a16="http://schemas.microsoft.com/office/drawing/2014/main" id="{6B5EDAA2-DE30-428A-A3C3-A422EA3EB72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 rot="19875896" flipH="1">
            <a:off x="4527985" y="6130452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3" name="Platshållare för text 41">
            <a:extLst>
              <a:ext uri="{FF2B5EF4-FFF2-40B4-BE49-F238E27FC236}">
                <a16:creationId xmlns:a16="http://schemas.microsoft.com/office/drawing/2014/main" id="{B0396CC2-5D75-427C-BD6B-2168B451E48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 rot="21302077" flipH="1">
            <a:off x="3940810" y="6249895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5" name="Platshållare för text 41">
            <a:extLst>
              <a:ext uri="{FF2B5EF4-FFF2-40B4-BE49-F238E27FC236}">
                <a16:creationId xmlns:a16="http://schemas.microsoft.com/office/drawing/2014/main" id="{E5CFCEDD-8FC5-4BB5-8570-31BB7B3287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 rot="17877323" flipH="1">
            <a:off x="5744552" y="6115115"/>
            <a:ext cx="468000" cy="468000"/>
          </a:xfrm>
          <a:custGeom>
            <a:avLst/>
            <a:gdLst>
              <a:gd name="connsiteX0" fmla="*/ 613364 w 777715"/>
              <a:gd name="connsiteY0" fmla="*/ 0 h 777715"/>
              <a:gd name="connsiteX1" fmla="*/ 777715 w 777715"/>
              <a:gd name="connsiteY1" fmla="*/ 613364 h 777715"/>
              <a:gd name="connsiteX2" fmla="*/ 164351 w 777715"/>
              <a:gd name="connsiteY2" fmla="*/ 777715 h 777715"/>
              <a:gd name="connsiteX3" fmla="*/ 0 w 777715"/>
              <a:gd name="connsiteY3" fmla="*/ 164351 h 7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715" h="777715">
                <a:moveTo>
                  <a:pt x="613364" y="0"/>
                </a:moveTo>
                <a:lnTo>
                  <a:pt x="777715" y="613364"/>
                </a:lnTo>
                <a:lnTo>
                  <a:pt x="164351" y="777715"/>
                </a:lnTo>
                <a:lnTo>
                  <a:pt x="0" y="164351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7" name="Platshållare för bildnummer 1">
            <a:extLst>
              <a:ext uri="{FF2B5EF4-FFF2-40B4-BE49-F238E27FC236}">
                <a16:creationId xmlns:a16="http://schemas.microsoft.com/office/drawing/2014/main" id="{E3C88725-D73B-4ABB-A885-C2E4414C0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bg2"/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8" name="Platshållare för datum 2">
            <a:extLst>
              <a:ext uri="{FF2B5EF4-FFF2-40B4-BE49-F238E27FC236}">
                <a16:creationId xmlns:a16="http://schemas.microsoft.com/office/drawing/2014/main" id="{30CDF179-0A6A-4333-B3F7-6E029D5E7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fld id="{00EB8E45-0278-4A44-9A08-E3A840FF1715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20" name="Platshållare för sidfot 5">
            <a:extLst>
              <a:ext uri="{FF2B5EF4-FFF2-40B4-BE49-F238E27FC236}">
                <a16:creationId xmlns:a16="http://schemas.microsoft.com/office/drawing/2014/main" id="{E5D1EA96-93B5-4B44-8708-1F65769A0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kumimoji="0" lang="en-US" sz="8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867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a bild till väns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6EF55A2-A4C8-4946-9B15-495DCB748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9474200" y="6483896"/>
            <a:ext cx="2511000" cy="198237"/>
          </a:xfrm>
          <a:prstGeom prst="rect">
            <a:avLst/>
          </a:prstGeom>
        </p:spPr>
      </p:pic>
      <p:sp>
        <p:nvSpPr>
          <p:cNvPr id="10" name="Title Placeholder 8">
            <a:extLst>
              <a:ext uri="{FF2B5EF4-FFF2-40B4-BE49-F238E27FC236}">
                <a16:creationId xmlns:a16="http://schemas.microsoft.com/office/drawing/2014/main" id="{479FD89A-349C-41BE-BA94-060ACC02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915" y="764600"/>
            <a:ext cx="4813300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995F5338-B587-41A8-8BF5-B4CB16C76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8915" y="2280553"/>
            <a:ext cx="4813300" cy="3849902"/>
          </a:xfrm>
        </p:spPr>
        <p:txBody>
          <a:bodyPr/>
          <a:lstStyle>
            <a:lvl1pPr>
              <a:spcBef>
                <a:spcPts val="800"/>
              </a:spcBef>
              <a:spcAft>
                <a:spcPts val="800"/>
              </a:spcAft>
              <a:defRPr sz="1600">
                <a:solidFill>
                  <a:schemeClr val="bg1"/>
                </a:solidFill>
              </a:defRPr>
            </a:lvl1pPr>
            <a:lvl2pPr>
              <a:spcBef>
                <a:spcPts val="800"/>
              </a:spcBef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1200">
                <a:solidFill>
                  <a:schemeClr val="bg1"/>
                </a:solidFill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bg1"/>
                </a:solidFill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10F06F8-BD5A-4BD2-99BA-880F1E29E5CB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0" y="0"/>
            <a:ext cx="5730750" cy="6112800"/>
          </a:xfrm>
          <a:custGeom>
            <a:avLst/>
            <a:gdLst>
              <a:gd name="connsiteX0" fmla="*/ 0 w 5400000"/>
              <a:gd name="connsiteY0" fmla="*/ 0 h 5760000"/>
              <a:gd name="connsiteX1" fmla="*/ 5400000 w 5400000"/>
              <a:gd name="connsiteY1" fmla="*/ 0 h 5760000"/>
              <a:gd name="connsiteX2" fmla="*/ 5400000 w 5400000"/>
              <a:gd name="connsiteY2" fmla="*/ 360000 h 5760000"/>
              <a:gd name="connsiteX3" fmla="*/ 5040000 w 5400000"/>
              <a:gd name="connsiteY3" fmla="*/ 360000 h 5760000"/>
              <a:gd name="connsiteX4" fmla="*/ 5040000 w 5400000"/>
              <a:gd name="connsiteY4" fmla="*/ 720000 h 5760000"/>
              <a:gd name="connsiteX5" fmla="*/ 5400000 w 5400000"/>
              <a:gd name="connsiteY5" fmla="*/ 720000 h 5760000"/>
              <a:gd name="connsiteX6" fmla="*/ 5400000 w 5400000"/>
              <a:gd name="connsiteY6" fmla="*/ 4320000 h 5760000"/>
              <a:gd name="connsiteX7" fmla="*/ 5040000 w 5400000"/>
              <a:gd name="connsiteY7" fmla="*/ 4320000 h 5760000"/>
              <a:gd name="connsiteX8" fmla="*/ 5040000 w 5400000"/>
              <a:gd name="connsiteY8" fmla="*/ 4680000 h 5760000"/>
              <a:gd name="connsiteX9" fmla="*/ 5400000 w 5400000"/>
              <a:gd name="connsiteY9" fmla="*/ 4680000 h 5760000"/>
              <a:gd name="connsiteX10" fmla="*/ 5400000 w 5400000"/>
              <a:gd name="connsiteY10" fmla="*/ 5760000 h 5760000"/>
              <a:gd name="connsiteX11" fmla="*/ 4680000 w 5400000"/>
              <a:gd name="connsiteY11" fmla="*/ 5760000 h 5760000"/>
              <a:gd name="connsiteX12" fmla="*/ 4680000 w 5400000"/>
              <a:gd name="connsiteY12" fmla="*/ 5400000 h 5760000"/>
              <a:gd name="connsiteX13" fmla="*/ 4320000 w 5400000"/>
              <a:gd name="connsiteY13" fmla="*/ 5400000 h 5760000"/>
              <a:gd name="connsiteX14" fmla="*/ 4320000 w 5400000"/>
              <a:gd name="connsiteY14" fmla="*/ 5760000 h 5760000"/>
              <a:gd name="connsiteX15" fmla="*/ 1080000 w 5400000"/>
              <a:gd name="connsiteY15" fmla="*/ 5760000 h 5760000"/>
              <a:gd name="connsiteX16" fmla="*/ 1080000 w 5400000"/>
              <a:gd name="connsiteY16" fmla="*/ 5400000 h 5760000"/>
              <a:gd name="connsiteX17" fmla="*/ 720000 w 5400000"/>
              <a:gd name="connsiteY17" fmla="*/ 5400000 h 5760000"/>
              <a:gd name="connsiteX18" fmla="*/ 720000 w 5400000"/>
              <a:gd name="connsiteY18" fmla="*/ 5760000 h 5760000"/>
              <a:gd name="connsiteX19" fmla="*/ 0 w 5400000"/>
              <a:gd name="connsiteY19" fmla="*/ 576000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00000" h="5760000">
                <a:moveTo>
                  <a:pt x="0" y="0"/>
                </a:moveTo>
                <a:lnTo>
                  <a:pt x="5400000" y="0"/>
                </a:lnTo>
                <a:lnTo>
                  <a:pt x="5400000" y="360000"/>
                </a:lnTo>
                <a:lnTo>
                  <a:pt x="5040000" y="360000"/>
                </a:lnTo>
                <a:lnTo>
                  <a:pt x="5040000" y="720000"/>
                </a:lnTo>
                <a:lnTo>
                  <a:pt x="5400000" y="720000"/>
                </a:lnTo>
                <a:lnTo>
                  <a:pt x="5400000" y="4320000"/>
                </a:lnTo>
                <a:lnTo>
                  <a:pt x="5040000" y="4320000"/>
                </a:lnTo>
                <a:lnTo>
                  <a:pt x="5040000" y="4680000"/>
                </a:lnTo>
                <a:lnTo>
                  <a:pt x="5400000" y="4680000"/>
                </a:lnTo>
                <a:lnTo>
                  <a:pt x="5400000" y="5760000"/>
                </a:lnTo>
                <a:lnTo>
                  <a:pt x="4680000" y="5760000"/>
                </a:lnTo>
                <a:lnTo>
                  <a:pt x="4680000" y="5400000"/>
                </a:lnTo>
                <a:lnTo>
                  <a:pt x="4320000" y="5400000"/>
                </a:lnTo>
                <a:lnTo>
                  <a:pt x="4320000" y="5760000"/>
                </a:lnTo>
                <a:lnTo>
                  <a:pt x="1080000" y="5760000"/>
                </a:lnTo>
                <a:lnTo>
                  <a:pt x="1080000" y="5400000"/>
                </a:lnTo>
                <a:lnTo>
                  <a:pt x="720000" y="5400000"/>
                </a:lnTo>
                <a:lnTo>
                  <a:pt x="720000" y="5760000"/>
                </a:lnTo>
                <a:lnTo>
                  <a:pt x="0" y="5760000"/>
                </a:lnTo>
                <a:close/>
              </a:path>
            </a:pathLst>
          </a:custGeom>
          <a:pattFill prst="pct90">
            <a:fgClr>
              <a:schemeClr val="tx2"/>
            </a:fgClr>
            <a:bgClr>
              <a:schemeClr val="bg1"/>
            </a:bgClr>
          </a:pattFill>
        </p:spPr>
        <p:txBody>
          <a:bodyPr vert="horz" wrap="square" lIns="9000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Platshållare för bildnummer 1">
            <a:extLst>
              <a:ext uri="{FF2B5EF4-FFF2-40B4-BE49-F238E27FC236}">
                <a16:creationId xmlns:a16="http://schemas.microsoft.com/office/drawing/2014/main" id="{4E1E7100-3A5E-406E-9CAA-94D6E5B16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bg2"/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2">
            <a:extLst>
              <a:ext uri="{FF2B5EF4-FFF2-40B4-BE49-F238E27FC236}">
                <a16:creationId xmlns:a16="http://schemas.microsoft.com/office/drawing/2014/main" id="{5B0DBEEB-7AA6-4D12-822B-0B6C3B909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fld id="{6994516C-8521-4A1E-A564-E3697101F414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AD96B03B-5E46-4C8C-BAD3-A31918B2B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kumimoji="0" lang="en-US" sz="8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721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B144E1-D158-4EA4-BAE7-4AC3B7B5C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1999" cy="6858000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87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70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Y vit bak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478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ledningsrubrik altern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D07D70A8-5921-477A-88E1-B780377639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E485627-F4E8-4D9C-9842-90E146AD5B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2000" cy="6858000"/>
          </a:xfrm>
          <a:solidFill>
            <a:schemeClr val="tx1">
              <a:alpha val="50000"/>
            </a:schemeClr>
          </a:solidFill>
        </p:spPr>
        <p:txBody>
          <a:bodyPr lIns="1998000" bIns="6426000" anchor="b">
            <a:no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6C60581-E32A-4FE2-A593-F88E9D6281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4606" y="3926115"/>
            <a:ext cx="9666288" cy="133168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sv-SE" dirty="0"/>
              <a:t>Underrubrik eller namn på presentatör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8480F5C0-0A95-497F-83E9-B850618933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606" y="1803400"/>
            <a:ext cx="1716088" cy="50720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64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2">
          <p15:clr>
            <a:srgbClr val="FBAE40"/>
          </p15:clr>
        </p15:guide>
        <p15:guide id="2" orient="horz" pos="45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 och slut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BF1BBA44-F9AB-4BC1-8ABD-74DEA8257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4D892223-DE9D-462B-8CF5-51F17B1FC0C0}"/>
              </a:ext>
            </a:extLst>
          </p:cNvPr>
          <p:cNvSpPr/>
          <p:nvPr userDrawn="1"/>
        </p:nvSpPr>
        <p:spPr bwMode="gray">
          <a:xfrm>
            <a:off x="0" y="0"/>
            <a:ext cx="12191685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pic>
        <p:nvPicPr>
          <p:cNvPr id="6" name="Graphic 4">
            <a:extLst>
              <a:ext uri="{FF2B5EF4-FFF2-40B4-BE49-F238E27FC236}">
                <a16:creationId xmlns:a16="http://schemas.microsoft.com/office/drawing/2014/main" id="{9AEEEC4A-4C79-417E-92C1-1A1AF50426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5167" y="4872798"/>
            <a:ext cx="4032000" cy="119025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4E34D6C-6A82-46FA-BD2B-880D65B9BA8D}"/>
              </a:ext>
            </a:extLst>
          </p:cNvPr>
          <p:cNvSpPr txBox="1">
            <a:spLocks/>
          </p:cNvSpPr>
          <p:nvPr userDrawn="1"/>
        </p:nvSpPr>
        <p:spPr>
          <a:xfrm>
            <a:off x="-315" y="0"/>
            <a:ext cx="12192000" cy="6858000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 algn="l" defTabSz="45719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5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endParaRPr lang="sv-SE" sz="240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8BEA161-3CB5-4D2E-8F13-5F1B458ACDBB}"/>
              </a:ext>
            </a:extLst>
          </p:cNvPr>
          <p:cNvSpPr/>
          <p:nvPr userDrawn="1"/>
        </p:nvSpPr>
        <p:spPr bwMode="white">
          <a:xfrm>
            <a:off x="6150163" y="4960093"/>
            <a:ext cx="50810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The Swedish Internet Foundation is an independent, private </a:t>
            </a:r>
            <a:r>
              <a:rPr lang="sv-SE" sz="2000" dirty="0" err="1">
                <a:solidFill>
                  <a:schemeClr val="bg1"/>
                </a:solidFill>
              </a:rPr>
              <a:t>foundation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that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works</a:t>
            </a:r>
            <a:r>
              <a:rPr lang="sv-SE" sz="2000" dirty="0">
                <a:solidFill>
                  <a:schemeClr val="bg1"/>
                </a:solidFill>
              </a:rPr>
              <a:t> for the positive </a:t>
            </a:r>
            <a:r>
              <a:rPr lang="sv-SE" sz="2000" dirty="0" err="1">
                <a:solidFill>
                  <a:schemeClr val="bg1"/>
                </a:solidFill>
              </a:rPr>
              <a:t>development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of</a:t>
            </a:r>
            <a:r>
              <a:rPr lang="sv-SE" sz="2000" dirty="0">
                <a:solidFill>
                  <a:schemeClr val="bg1"/>
                </a:solidFill>
              </a:rPr>
              <a:t> the internet.</a:t>
            </a:r>
          </a:p>
        </p:txBody>
      </p:sp>
    </p:spTree>
    <p:extLst>
      <p:ext uri="{BB962C8B-B14F-4D97-AF65-F5344CB8AC3E}">
        <p14:creationId xmlns:p14="http://schemas.microsoft.com/office/powerpoint/2010/main" val="1873875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 och slut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6">
            <a:extLst>
              <a:ext uri="{FF2B5EF4-FFF2-40B4-BE49-F238E27FC236}">
                <a16:creationId xmlns:a16="http://schemas.microsoft.com/office/drawing/2014/main" id="{5E2F9CEF-DB5B-4076-B95E-0F0F52644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17">
            <a:extLst>
              <a:ext uri="{FF2B5EF4-FFF2-40B4-BE49-F238E27FC236}">
                <a16:creationId xmlns:a16="http://schemas.microsoft.com/office/drawing/2014/main" id="{087D6E56-5D2A-43C3-91CF-0EC4AB43C15C}"/>
              </a:ext>
            </a:extLst>
          </p:cNvPr>
          <p:cNvSpPr/>
          <p:nvPr userDrawn="1"/>
        </p:nvSpPr>
        <p:spPr>
          <a:xfrm>
            <a:off x="0" y="2780522"/>
            <a:ext cx="12191685" cy="407747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5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pic>
        <p:nvPicPr>
          <p:cNvPr id="12" name="Graphic 4">
            <a:extLst>
              <a:ext uri="{FF2B5EF4-FFF2-40B4-BE49-F238E27FC236}">
                <a16:creationId xmlns:a16="http://schemas.microsoft.com/office/drawing/2014/main" id="{4A18DBEE-5202-4351-99F4-31A378E234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187" y="4655720"/>
            <a:ext cx="3888000" cy="114774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CA8F25D-B46C-4A03-AB85-AED33B2D252A}"/>
              </a:ext>
            </a:extLst>
          </p:cNvPr>
          <p:cNvSpPr/>
          <p:nvPr userDrawn="1"/>
        </p:nvSpPr>
        <p:spPr bwMode="white">
          <a:xfrm>
            <a:off x="4855162" y="4587438"/>
            <a:ext cx="7203173" cy="1327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18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23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Swedish Internet Foundation is an independent, private </a:t>
            </a:r>
            <a:r>
              <a:rPr lang="sv-SE" sz="2300" kern="1200" noProof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foundation</a:t>
            </a:r>
            <a:r>
              <a:rPr lang="sv-SE" sz="23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2300" kern="1200" noProof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sv-SE" sz="23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2300" kern="1200" noProof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works</a:t>
            </a:r>
            <a:r>
              <a:rPr lang="sv-SE" sz="23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for the positive </a:t>
            </a:r>
            <a:r>
              <a:rPr lang="sv-SE" sz="2300" kern="1200" noProof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development</a:t>
            </a:r>
            <a:r>
              <a:rPr lang="sv-SE" sz="23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2300" kern="1200" noProof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sv-SE" sz="23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the internet.</a:t>
            </a:r>
          </a:p>
        </p:txBody>
      </p:sp>
    </p:spTree>
    <p:extLst>
      <p:ext uri="{BB962C8B-B14F-4D97-AF65-F5344CB8AC3E}">
        <p14:creationId xmlns:p14="http://schemas.microsoft.com/office/powerpoint/2010/main" val="153788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ida med gul 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485627-F4E8-4D9C-9842-90E146AD5B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9" y="2312308"/>
            <a:ext cx="10512424" cy="133259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/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6C60581-E32A-4FE2-A593-F88E9D6281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086" y="3926116"/>
            <a:ext cx="10504127" cy="1331685"/>
          </a:xfrm>
        </p:spPr>
        <p:txBody>
          <a:bodyPr>
            <a:normAutofit/>
          </a:bodyPr>
          <a:lstStyle>
            <a:lvl1pPr marL="0" indent="0" algn="l">
              <a:spcBef>
                <a:spcPts val="1000"/>
              </a:spcBef>
              <a:buNone/>
              <a:defRPr sz="2400"/>
            </a:lvl1pPr>
            <a:lvl2pPr marL="228592" indent="0" algn="ctr">
              <a:buNone/>
              <a:defRPr sz="1000"/>
            </a:lvl2pPr>
            <a:lvl3pPr marL="457183" indent="0" algn="ctr">
              <a:buNone/>
              <a:defRPr sz="900"/>
            </a:lvl3pPr>
            <a:lvl4pPr marL="685774" indent="0" algn="ctr">
              <a:buNone/>
              <a:defRPr sz="800"/>
            </a:lvl4pPr>
            <a:lvl5pPr marL="914366" indent="0" algn="ctr">
              <a:buNone/>
              <a:defRPr sz="800"/>
            </a:lvl5pPr>
            <a:lvl6pPr marL="1142958" indent="0" algn="ctr">
              <a:buNone/>
              <a:defRPr sz="800"/>
            </a:lvl6pPr>
            <a:lvl7pPr marL="1371548" indent="0" algn="ctr">
              <a:buNone/>
              <a:defRPr sz="800"/>
            </a:lvl7pPr>
            <a:lvl8pPr marL="1600140" indent="0" algn="ctr">
              <a:buNone/>
              <a:defRPr sz="800"/>
            </a:lvl8pPr>
            <a:lvl9pPr marL="1828732" indent="0" algn="ctr">
              <a:buNone/>
              <a:defRPr sz="800"/>
            </a:lvl9pPr>
          </a:lstStyle>
          <a:p>
            <a:r>
              <a:rPr lang="sv-SE" dirty="0"/>
              <a:t>Underrubrik eller namn på presentatör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9A169E-5A3C-F341-B897-0A47B913F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225" y="1803803"/>
            <a:ext cx="1719459" cy="50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49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 och slut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0A7E9E8E-6852-49A5-9978-A67E7FAA77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DC1C717C-DA48-4BF9-BB54-63DB118526D0}"/>
              </a:ext>
            </a:extLst>
          </p:cNvPr>
          <p:cNvSpPr/>
          <p:nvPr userDrawn="1"/>
        </p:nvSpPr>
        <p:spPr bwMode="ltGray">
          <a:xfrm>
            <a:off x="-630" y="0"/>
            <a:ext cx="12191685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E6D28C99-EACF-49FB-8DB8-24D7D13AC1C1}"/>
              </a:ext>
            </a:extLst>
          </p:cNvPr>
          <p:cNvSpPr txBox="1">
            <a:spLocks/>
          </p:cNvSpPr>
          <p:nvPr userDrawn="1"/>
        </p:nvSpPr>
        <p:spPr>
          <a:xfrm>
            <a:off x="-315" y="0"/>
            <a:ext cx="12192000" cy="6858000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 algn="l" defTabSz="45719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5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endParaRPr lang="sv-SE" sz="2400" dirty="0"/>
          </a:p>
        </p:txBody>
      </p:sp>
      <p:pic>
        <p:nvPicPr>
          <p:cNvPr id="13" name="Graphic 4">
            <a:extLst>
              <a:ext uri="{FF2B5EF4-FFF2-40B4-BE49-F238E27FC236}">
                <a16:creationId xmlns:a16="http://schemas.microsoft.com/office/drawing/2014/main" id="{D10DFAA1-B78C-4953-BFCD-28CB149A48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1263" y="4805011"/>
            <a:ext cx="3708000" cy="109461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1FF3FA4D-3C90-416F-A8D4-2BBB81ECBDE9}"/>
              </a:ext>
            </a:extLst>
          </p:cNvPr>
          <p:cNvSpPr/>
          <p:nvPr userDrawn="1"/>
        </p:nvSpPr>
        <p:spPr bwMode="white">
          <a:xfrm>
            <a:off x="812737" y="4723436"/>
            <a:ext cx="6794963" cy="127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457183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sv-SE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Swedish Internet Foundation is an independent, private </a:t>
            </a:r>
            <a:r>
              <a:rPr lang="sv-SE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foundation</a:t>
            </a:r>
            <a:r>
              <a:rPr lang="sv-SE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sv-SE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works</a:t>
            </a:r>
            <a:r>
              <a:rPr lang="sv-SE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for the positive </a:t>
            </a:r>
            <a:r>
              <a:rPr lang="sv-SE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development</a:t>
            </a:r>
            <a:r>
              <a:rPr lang="sv-SE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sv-SE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the internet.</a:t>
            </a:r>
          </a:p>
        </p:txBody>
      </p:sp>
    </p:spTree>
    <p:extLst>
      <p:ext uri="{BB962C8B-B14F-4D97-AF65-F5344CB8AC3E}">
        <p14:creationId xmlns:p14="http://schemas.microsoft.com/office/powerpoint/2010/main" val="825566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nti bakgr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636849D-F932-439F-A981-A06DAD61CE19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4" name="Platshållare för text 6">
            <a:extLst>
              <a:ext uri="{FF2B5EF4-FFF2-40B4-BE49-F238E27FC236}">
                <a16:creationId xmlns:a16="http://schemas.microsoft.com/office/drawing/2014/main" id="{1B8529C1-274E-4172-B58E-261BCB8341A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0" y="6118"/>
            <a:ext cx="681904" cy="2727615"/>
          </a:xfrm>
          <a:custGeom>
            <a:avLst/>
            <a:gdLst>
              <a:gd name="connsiteX0" fmla="*/ 0 w 1363807"/>
              <a:gd name="connsiteY0" fmla="*/ 0 h 5455228"/>
              <a:gd name="connsiteX1" fmla="*/ 1363807 w 1363807"/>
              <a:gd name="connsiteY1" fmla="*/ 5089797 h 5455228"/>
              <a:gd name="connsiteX2" fmla="*/ 0 w 1363807"/>
              <a:gd name="connsiteY2" fmla="*/ 5455228 h 5455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3807" h="5455228">
                <a:moveTo>
                  <a:pt x="0" y="0"/>
                </a:moveTo>
                <a:lnTo>
                  <a:pt x="1363807" y="5089797"/>
                </a:lnTo>
                <a:lnTo>
                  <a:pt x="0" y="545522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4786" indent="-204786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800"/>
              </a:spcAft>
              <a:buSzPct val="100000"/>
              <a:buFontTx/>
              <a:buBlip>
                <a:blip r:embed="rId2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06395" indent="-190498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­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4193" indent="-168273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­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1990" indent="-168273" algn="l" defTabSz="457194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8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­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257285" indent="-114298" algn="l" defTabSz="457194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882" indent="-114298" algn="l" defTabSz="457194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478" indent="-114298" algn="l" defTabSz="457194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075" indent="-114298" algn="l" defTabSz="457194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33"/>
              <a:t> </a:t>
            </a:r>
            <a:endParaRPr lang="sv-SE" sz="133" dirty="0"/>
          </a:p>
        </p:txBody>
      </p:sp>
      <p:pic>
        <p:nvPicPr>
          <p:cNvPr id="5" name="Graphic 12">
            <a:extLst>
              <a:ext uri="{FF2B5EF4-FFF2-40B4-BE49-F238E27FC236}">
                <a16:creationId xmlns:a16="http://schemas.microsoft.com/office/drawing/2014/main" id="{DEF86CCA-25DE-4D8C-AAB1-7C9A314BE1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7057" y="6489404"/>
            <a:ext cx="2510241" cy="1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72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nti bakgr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636849D-F932-439F-A981-A06DAD61CE19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5056083-5C4C-4752-9059-28F469BB2A70}"/>
              </a:ext>
            </a:extLst>
          </p:cNvPr>
          <p:cNvSpPr/>
          <p:nvPr userDrawn="1"/>
        </p:nvSpPr>
        <p:spPr bwMode="gray">
          <a:xfrm rot="14433520">
            <a:off x="9712189" y="1952289"/>
            <a:ext cx="4985031" cy="2792593"/>
          </a:xfrm>
          <a:custGeom>
            <a:avLst/>
            <a:gdLst>
              <a:gd name="connsiteX0" fmla="*/ 0 w 5461000"/>
              <a:gd name="connsiteY0" fmla="*/ 0 h 5461000"/>
              <a:gd name="connsiteX1" fmla="*/ 5461000 w 5461000"/>
              <a:gd name="connsiteY1" fmla="*/ 0 h 5461000"/>
              <a:gd name="connsiteX2" fmla="*/ 5461000 w 5461000"/>
              <a:gd name="connsiteY2" fmla="*/ 5461000 h 5461000"/>
              <a:gd name="connsiteX3" fmla="*/ 0 w 5461000"/>
              <a:gd name="connsiteY3" fmla="*/ 5461000 h 5461000"/>
              <a:gd name="connsiteX4" fmla="*/ 0 w 5461000"/>
              <a:gd name="connsiteY4" fmla="*/ 0 h 5461000"/>
              <a:gd name="connsiteX0" fmla="*/ 0 w 5461000"/>
              <a:gd name="connsiteY0" fmla="*/ 0 h 5461000"/>
              <a:gd name="connsiteX1" fmla="*/ 5461000 w 5461000"/>
              <a:gd name="connsiteY1" fmla="*/ 0 h 5461000"/>
              <a:gd name="connsiteX2" fmla="*/ 5461000 w 5461000"/>
              <a:gd name="connsiteY2" fmla="*/ 5461000 h 5461000"/>
              <a:gd name="connsiteX3" fmla="*/ 1661984 w 5461000"/>
              <a:gd name="connsiteY3" fmla="*/ 3394902 h 5461000"/>
              <a:gd name="connsiteX4" fmla="*/ 0 w 5461000"/>
              <a:gd name="connsiteY4" fmla="*/ 0 h 5461000"/>
              <a:gd name="connsiteX0" fmla="*/ 0 w 10042121"/>
              <a:gd name="connsiteY0" fmla="*/ 0 h 5509191"/>
              <a:gd name="connsiteX1" fmla="*/ 10042121 w 10042121"/>
              <a:gd name="connsiteY1" fmla="*/ 48191 h 5509191"/>
              <a:gd name="connsiteX2" fmla="*/ 10042121 w 10042121"/>
              <a:gd name="connsiteY2" fmla="*/ 5509191 h 5509191"/>
              <a:gd name="connsiteX3" fmla="*/ 6243105 w 10042121"/>
              <a:gd name="connsiteY3" fmla="*/ 3443093 h 5509191"/>
              <a:gd name="connsiteX4" fmla="*/ 0 w 10042121"/>
              <a:gd name="connsiteY4" fmla="*/ 0 h 5509191"/>
              <a:gd name="connsiteX0" fmla="*/ 0 w 10042121"/>
              <a:gd name="connsiteY0" fmla="*/ 0 h 5509191"/>
              <a:gd name="connsiteX1" fmla="*/ 10042121 w 10042121"/>
              <a:gd name="connsiteY1" fmla="*/ 48191 h 5509191"/>
              <a:gd name="connsiteX2" fmla="*/ 10042121 w 10042121"/>
              <a:gd name="connsiteY2" fmla="*/ 5509191 h 5509191"/>
              <a:gd name="connsiteX3" fmla="*/ 6198865 w 10042121"/>
              <a:gd name="connsiteY3" fmla="*/ 3418123 h 5509191"/>
              <a:gd name="connsiteX4" fmla="*/ 0 w 10042121"/>
              <a:gd name="connsiteY4" fmla="*/ 0 h 5509191"/>
              <a:gd name="connsiteX0" fmla="*/ 0 w 9942241"/>
              <a:gd name="connsiteY0" fmla="*/ 0 h 5686150"/>
              <a:gd name="connsiteX1" fmla="*/ 9942241 w 9942241"/>
              <a:gd name="connsiteY1" fmla="*/ 225150 h 5686150"/>
              <a:gd name="connsiteX2" fmla="*/ 9942241 w 9942241"/>
              <a:gd name="connsiteY2" fmla="*/ 5686150 h 5686150"/>
              <a:gd name="connsiteX3" fmla="*/ 6098985 w 9942241"/>
              <a:gd name="connsiteY3" fmla="*/ 3595082 h 5686150"/>
              <a:gd name="connsiteX4" fmla="*/ 0 w 9942241"/>
              <a:gd name="connsiteY4" fmla="*/ 0 h 5686150"/>
              <a:gd name="connsiteX0" fmla="*/ 0 w 9942241"/>
              <a:gd name="connsiteY0" fmla="*/ 0 h 5686150"/>
              <a:gd name="connsiteX1" fmla="*/ 9942241 w 9942241"/>
              <a:gd name="connsiteY1" fmla="*/ 225150 h 5686150"/>
              <a:gd name="connsiteX2" fmla="*/ 9942241 w 9942241"/>
              <a:gd name="connsiteY2" fmla="*/ 5686150 h 5686150"/>
              <a:gd name="connsiteX3" fmla="*/ 0 w 9942241"/>
              <a:gd name="connsiteY3" fmla="*/ 0 h 5686150"/>
              <a:gd name="connsiteX0" fmla="*/ 0 w 9970061"/>
              <a:gd name="connsiteY0" fmla="*/ 0 h 5585186"/>
              <a:gd name="connsiteX1" fmla="*/ 9942241 w 9970061"/>
              <a:gd name="connsiteY1" fmla="*/ 225150 h 5585186"/>
              <a:gd name="connsiteX2" fmla="*/ 9970061 w 9970061"/>
              <a:gd name="connsiteY2" fmla="*/ 5585186 h 5585186"/>
              <a:gd name="connsiteX3" fmla="*/ 0 w 9970061"/>
              <a:gd name="connsiteY3" fmla="*/ 0 h 558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70061" h="5585186">
                <a:moveTo>
                  <a:pt x="0" y="0"/>
                </a:moveTo>
                <a:lnTo>
                  <a:pt x="9942241" y="225150"/>
                </a:lnTo>
                <a:lnTo>
                  <a:pt x="9970061" y="55851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37"/>
          </a:p>
        </p:txBody>
      </p:sp>
      <p:pic>
        <p:nvPicPr>
          <p:cNvPr id="7" name="Graphic 12">
            <a:extLst>
              <a:ext uri="{FF2B5EF4-FFF2-40B4-BE49-F238E27FC236}">
                <a16:creationId xmlns:a16="http://schemas.microsoft.com/office/drawing/2014/main" id="{84478C58-5490-4863-BF7A-C99D7270E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7057" y="6489404"/>
            <a:ext cx="2510241" cy="1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5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nti bakgr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636849D-F932-439F-A981-A06DAD61CE19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0" name="Frihandsfigur: Form 9">
            <a:extLst>
              <a:ext uri="{FF2B5EF4-FFF2-40B4-BE49-F238E27FC236}">
                <a16:creationId xmlns:a16="http://schemas.microsoft.com/office/drawing/2014/main" id="{DEB0DCF9-84EE-4D43-8CB6-92147CF4F136}"/>
              </a:ext>
            </a:extLst>
          </p:cNvPr>
          <p:cNvSpPr/>
          <p:nvPr userDrawn="1"/>
        </p:nvSpPr>
        <p:spPr bwMode="gray">
          <a:xfrm>
            <a:off x="0" y="5527851"/>
            <a:ext cx="1415083" cy="1330151"/>
          </a:xfrm>
          <a:custGeom>
            <a:avLst/>
            <a:gdLst>
              <a:gd name="connsiteX0" fmla="*/ 649559 w 1415082"/>
              <a:gd name="connsiteY0" fmla="*/ 0 h 1330151"/>
              <a:gd name="connsiteX1" fmla="*/ 1415082 w 1415082"/>
              <a:gd name="connsiteY1" fmla="*/ 1330151 h 1330151"/>
              <a:gd name="connsiteX2" fmla="*/ 0 w 1415082"/>
              <a:gd name="connsiteY2" fmla="*/ 1330151 h 1330151"/>
              <a:gd name="connsiteX3" fmla="*/ 0 w 1415082"/>
              <a:gd name="connsiteY3" fmla="*/ 350138 h 1330151"/>
              <a:gd name="connsiteX4" fmla="*/ 649559 w 1415082"/>
              <a:gd name="connsiteY4" fmla="*/ 0 h 133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082" h="1330151">
                <a:moveTo>
                  <a:pt x="649559" y="0"/>
                </a:moveTo>
                <a:lnTo>
                  <a:pt x="1415082" y="1330151"/>
                </a:lnTo>
                <a:lnTo>
                  <a:pt x="0" y="1330151"/>
                </a:lnTo>
                <a:lnTo>
                  <a:pt x="0" y="350138"/>
                </a:lnTo>
                <a:lnTo>
                  <a:pt x="64955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37"/>
          </a:p>
        </p:txBody>
      </p:sp>
      <p:sp>
        <p:nvSpPr>
          <p:cNvPr id="16" name="Frihandsfigur: Form 15">
            <a:extLst>
              <a:ext uri="{FF2B5EF4-FFF2-40B4-BE49-F238E27FC236}">
                <a16:creationId xmlns:a16="http://schemas.microsoft.com/office/drawing/2014/main" id="{352DF214-7C0C-42E7-B086-587168F68C61}"/>
              </a:ext>
            </a:extLst>
          </p:cNvPr>
          <p:cNvSpPr/>
          <p:nvPr userDrawn="1"/>
        </p:nvSpPr>
        <p:spPr bwMode="gray">
          <a:xfrm>
            <a:off x="3555179" y="1"/>
            <a:ext cx="3232903" cy="1324407"/>
          </a:xfrm>
          <a:custGeom>
            <a:avLst/>
            <a:gdLst>
              <a:gd name="connsiteX0" fmla="*/ 0 w 3232902"/>
              <a:gd name="connsiteY0" fmla="*/ 0 h 1324406"/>
              <a:gd name="connsiteX1" fmla="*/ 3232902 w 3232902"/>
              <a:gd name="connsiteY1" fmla="*/ 0 h 1324406"/>
              <a:gd name="connsiteX2" fmla="*/ 756414 w 3232902"/>
              <a:gd name="connsiteY2" fmla="*/ 1324406 h 1324406"/>
              <a:gd name="connsiteX3" fmla="*/ 0 w 3232902"/>
              <a:gd name="connsiteY3" fmla="*/ 0 h 132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2902" h="1324406">
                <a:moveTo>
                  <a:pt x="0" y="0"/>
                </a:moveTo>
                <a:lnTo>
                  <a:pt x="3232902" y="0"/>
                </a:lnTo>
                <a:lnTo>
                  <a:pt x="756414" y="132440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937"/>
          </a:p>
        </p:txBody>
      </p:sp>
      <p:pic>
        <p:nvPicPr>
          <p:cNvPr id="19" name="Graphic 12">
            <a:extLst>
              <a:ext uri="{FF2B5EF4-FFF2-40B4-BE49-F238E27FC236}">
                <a16:creationId xmlns:a16="http://schemas.microsoft.com/office/drawing/2014/main" id="{DAE156C5-785A-415D-9241-D250B34CA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7057" y="6489404"/>
            <a:ext cx="2510241" cy="1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095BD9DF-BAD3-4181-9305-EBBE744DD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ltGray">
          <a:xfrm>
            <a:off x="0" y="0"/>
            <a:ext cx="121920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BABA2DB-A958-4E56-9A55-1C5A9539F0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bIns="612000" anchor="ctr">
            <a:norm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994BA35-D8EF-49A1-83BB-E26A0AEE8D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152" y="1853995"/>
            <a:ext cx="2593053" cy="541663"/>
          </a:xfrm>
          <a:custGeom>
            <a:avLst/>
            <a:gdLst>
              <a:gd name="connsiteX0" fmla="*/ 5155375 w 5186107"/>
              <a:gd name="connsiteY0" fmla="*/ 0 h 1083324"/>
              <a:gd name="connsiteX1" fmla="*/ 5186107 w 5186107"/>
              <a:gd name="connsiteY1" fmla="*/ 174292 h 1083324"/>
              <a:gd name="connsiteX2" fmla="*/ 30732 w 5186107"/>
              <a:gd name="connsiteY2" fmla="*/ 1083324 h 1083324"/>
              <a:gd name="connsiteX3" fmla="*/ 0 w 5186107"/>
              <a:gd name="connsiteY3" fmla="*/ 909032 h 108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6107" h="1083324">
                <a:moveTo>
                  <a:pt x="5155375" y="0"/>
                </a:moveTo>
                <a:lnTo>
                  <a:pt x="5186107" y="174292"/>
                </a:lnTo>
                <a:lnTo>
                  <a:pt x="30732" y="1083324"/>
                </a:lnTo>
                <a:lnTo>
                  <a:pt x="0" y="90903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2AD00C3D-95B7-474B-89E9-B21AEC26F5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9152" y="3707989"/>
            <a:ext cx="2593053" cy="541663"/>
          </a:xfrm>
          <a:custGeom>
            <a:avLst/>
            <a:gdLst>
              <a:gd name="connsiteX0" fmla="*/ 5155375 w 5186107"/>
              <a:gd name="connsiteY0" fmla="*/ 0 h 1083324"/>
              <a:gd name="connsiteX1" fmla="*/ 5186107 w 5186107"/>
              <a:gd name="connsiteY1" fmla="*/ 174292 h 1083324"/>
              <a:gd name="connsiteX2" fmla="*/ 30732 w 5186107"/>
              <a:gd name="connsiteY2" fmla="*/ 1083324 h 1083324"/>
              <a:gd name="connsiteX3" fmla="*/ 0 w 5186107"/>
              <a:gd name="connsiteY3" fmla="*/ 909032 h 108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6107" h="1083324">
                <a:moveTo>
                  <a:pt x="5155375" y="0"/>
                </a:moveTo>
                <a:lnTo>
                  <a:pt x="5186107" y="174292"/>
                </a:lnTo>
                <a:lnTo>
                  <a:pt x="30732" y="1083324"/>
                </a:lnTo>
                <a:lnTo>
                  <a:pt x="0" y="90903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pic>
        <p:nvPicPr>
          <p:cNvPr id="6" name="Graphic 4">
            <a:extLst>
              <a:ext uri="{FF2B5EF4-FFF2-40B4-BE49-F238E27FC236}">
                <a16:creationId xmlns:a16="http://schemas.microsoft.com/office/drawing/2014/main" id="{24226D20-4B2F-48E1-9338-11BC7FF42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4200" y="6483896"/>
            <a:ext cx="2511000" cy="19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0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3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utan pix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BDD91D-A9BA-482B-B402-F73CFD06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4813"/>
            <a:ext cx="10507980" cy="43513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281006DC-96B4-476B-8D12-5A965809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0389"/>
            <a:ext cx="10507981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11" name="Platshållare för bildnummer 1">
            <a:extLst>
              <a:ext uri="{FF2B5EF4-FFF2-40B4-BE49-F238E27FC236}">
                <a16:creationId xmlns:a16="http://schemas.microsoft.com/office/drawing/2014/main" id="{E2057333-1E6D-4A4B-8B3E-FB65F60A0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datum 2">
            <a:extLst>
              <a:ext uri="{FF2B5EF4-FFF2-40B4-BE49-F238E27FC236}">
                <a16:creationId xmlns:a16="http://schemas.microsoft.com/office/drawing/2014/main" id="{E73CE1AD-B66C-48A7-B6E7-2DD3A7FB4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F4746559-A863-4662-827E-5B13F6A4B2A7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D26B71C5-F6CC-4075-85DD-A616D8066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57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60D6C71-0FE9-42E0-B076-5F196709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0389"/>
            <a:ext cx="10507981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B94BA360-8AC1-4C84-88E9-1B24122F3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2">
            <a:extLst>
              <a:ext uri="{FF2B5EF4-FFF2-40B4-BE49-F238E27FC236}">
                <a16:creationId xmlns:a16="http://schemas.microsoft.com/office/drawing/2014/main" id="{721C550B-D510-47C7-9ACD-0554E34AC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838A974F-9281-49E0-9A97-B60C3F5A26FD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DFF2687-5B19-46FB-95C9-9673D675D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6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pix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BDD91D-A9BA-482B-B402-F73CFD06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4813"/>
            <a:ext cx="10515600" cy="43513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E1DA5F9-A8BF-4E3D-BF18-925462488E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0" y="482457"/>
            <a:ext cx="681904" cy="2727615"/>
          </a:xfrm>
          <a:custGeom>
            <a:avLst/>
            <a:gdLst>
              <a:gd name="connsiteX0" fmla="*/ 0 w 1363807"/>
              <a:gd name="connsiteY0" fmla="*/ 0 h 5455228"/>
              <a:gd name="connsiteX1" fmla="*/ 1363807 w 1363807"/>
              <a:gd name="connsiteY1" fmla="*/ 5089797 h 5455228"/>
              <a:gd name="connsiteX2" fmla="*/ 0 w 1363807"/>
              <a:gd name="connsiteY2" fmla="*/ 5455228 h 5455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3807" h="5455228">
                <a:moveTo>
                  <a:pt x="0" y="0"/>
                </a:moveTo>
                <a:lnTo>
                  <a:pt x="1363807" y="5089797"/>
                </a:lnTo>
                <a:lnTo>
                  <a:pt x="0" y="545522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950BD5B2-366A-4C7B-B770-CDFB1695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0389"/>
            <a:ext cx="10507981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13" name="Platshållare för bildnummer 1">
            <a:extLst>
              <a:ext uri="{FF2B5EF4-FFF2-40B4-BE49-F238E27FC236}">
                <a16:creationId xmlns:a16="http://schemas.microsoft.com/office/drawing/2014/main" id="{722D2D39-0F6F-4D58-AEE0-495EF934E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datum 2">
            <a:extLst>
              <a:ext uri="{FF2B5EF4-FFF2-40B4-BE49-F238E27FC236}">
                <a16:creationId xmlns:a16="http://schemas.microsoft.com/office/drawing/2014/main" id="{BEE26CB3-183F-4D16-A6F0-6F1B962C0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AF8F6E7A-9450-46E1-B47E-325ACACF41DF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764F9519-FB5E-42DD-B197-E842C68ED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2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pix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D66CD087-01AC-46AB-8C34-6CE4CAFF4DF8}"/>
              </a:ext>
            </a:extLst>
          </p:cNvPr>
          <p:cNvSpPr/>
          <p:nvPr userDrawn="1"/>
        </p:nvSpPr>
        <p:spPr bwMode="gray">
          <a:xfrm rot="5400000">
            <a:off x="9785395" y="-1195025"/>
            <a:ext cx="1217260" cy="3595953"/>
          </a:xfrm>
          <a:custGeom>
            <a:avLst/>
            <a:gdLst>
              <a:gd name="connsiteX0" fmla="*/ 0 w 1217260"/>
              <a:gd name="connsiteY0" fmla="*/ 3595953 h 3595953"/>
              <a:gd name="connsiteX1" fmla="*/ 0 w 1217260"/>
              <a:gd name="connsiteY1" fmla="*/ 0 h 3595953"/>
              <a:gd name="connsiteX2" fmla="*/ 400226 w 1217260"/>
              <a:gd name="connsiteY2" fmla="*/ 0 h 3595953"/>
              <a:gd name="connsiteX3" fmla="*/ 1217260 w 1217260"/>
              <a:gd name="connsiteY3" fmla="*/ 3294030 h 3595953"/>
              <a:gd name="connsiteX4" fmla="*/ 0 w 1217260"/>
              <a:gd name="connsiteY4" fmla="*/ 3595953 h 359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260" h="3595953">
                <a:moveTo>
                  <a:pt x="0" y="3595953"/>
                </a:moveTo>
                <a:lnTo>
                  <a:pt x="0" y="0"/>
                </a:lnTo>
                <a:lnTo>
                  <a:pt x="400226" y="0"/>
                </a:lnTo>
                <a:lnTo>
                  <a:pt x="1217260" y="3294030"/>
                </a:lnTo>
                <a:lnTo>
                  <a:pt x="0" y="35959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75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BDD91D-A9BA-482B-B402-F73CFD06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4813"/>
            <a:ext cx="10515600" cy="43513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950BD5B2-366A-4C7B-B770-CDFB1695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0389"/>
            <a:ext cx="10507981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3D910E64-AC52-454B-A861-72C9312D4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datum 2">
            <a:extLst>
              <a:ext uri="{FF2B5EF4-FFF2-40B4-BE49-F238E27FC236}">
                <a16:creationId xmlns:a16="http://schemas.microsoft.com/office/drawing/2014/main" id="{71B0F4C2-ADE5-499C-BA3E-D8B1025A0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A7B4F2E5-EE61-4A23-A62D-D68F2C9EA85C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96A07DF-F694-4A2A-AE43-C949F9F45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0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pix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986ACC1E-8160-4B29-A796-2BDD36960C71}"/>
              </a:ext>
            </a:extLst>
          </p:cNvPr>
          <p:cNvSpPr/>
          <p:nvPr userDrawn="1"/>
        </p:nvSpPr>
        <p:spPr bwMode="gray">
          <a:xfrm>
            <a:off x="9776276" y="431487"/>
            <a:ext cx="2415725" cy="5724498"/>
          </a:xfrm>
          <a:custGeom>
            <a:avLst/>
            <a:gdLst>
              <a:gd name="connsiteX0" fmla="*/ 2415725 w 2415725"/>
              <a:gd name="connsiteY0" fmla="*/ 0 h 5724498"/>
              <a:gd name="connsiteX1" fmla="*/ 2415725 w 2415725"/>
              <a:gd name="connsiteY1" fmla="*/ 5724498 h 5724498"/>
              <a:gd name="connsiteX2" fmla="*/ 0 w 2415725"/>
              <a:gd name="connsiteY2" fmla="*/ 1327081 h 5724498"/>
              <a:gd name="connsiteX3" fmla="*/ 2415725 w 2415725"/>
              <a:gd name="connsiteY3" fmla="*/ 0 h 572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5725" h="5724498">
                <a:moveTo>
                  <a:pt x="2415725" y="0"/>
                </a:moveTo>
                <a:lnTo>
                  <a:pt x="2415725" y="5724498"/>
                </a:lnTo>
                <a:lnTo>
                  <a:pt x="0" y="1327081"/>
                </a:lnTo>
                <a:lnTo>
                  <a:pt x="24157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BDD91D-A9BA-482B-B402-F73CFD06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4813"/>
            <a:ext cx="9466847" cy="43513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CDFA0133-5627-41BE-8494-B2FDF3A5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389"/>
            <a:ext cx="9466848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bildnummer 1">
            <a:extLst>
              <a:ext uri="{FF2B5EF4-FFF2-40B4-BE49-F238E27FC236}">
                <a16:creationId xmlns:a16="http://schemas.microsoft.com/office/drawing/2014/main" id="{B5F6CE1F-7B36-460F-AF0C-47E370219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datum 2">
            <a:extLst>
              <a:ext uri="{FF2B5EF4-FFF2-40B4-BE49-F238E27FC236}">
                <a16:creationId xmlns:a16="http://schemas.microsoft.com/office/drawing/2014/main" id="{9328F82A-0165-4A4F-B9D5-59B26753B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223A6FDC-A8C6-4E10-8459-02F9A10135A0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9" name="Platshållare för sidfot 5">
            <a:extLst>
              <a:ext uri="{FF2B5EF4-FFF2-40B4-BE49-F238E27FC236}">
                <a16:creationId xmlns:a16="http://schemas.microsoft.com/office/drawing/2014/main" id="{F4CD67F9-C3FA-4C9C-947B-F4D24C8DF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4569DC4-2C10-4D00-90D7-8784AA1D6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54813"/>
            <a:ext cx="10507981" cy="4351337"/>
          </a:xfrm>
          <a:prstGeom prst="rect">
            <a:avLst/>
          </a:prstGeom>
        </p:spPr>
        <p:txBody>
          <a:bodyPr vert="horz" lIns="9000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B08133E1-910F-334D-AC2A-8EBA2B37D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0389"/>
            <a:ext cx="10507981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46DB583-2747-9B49-82C0-B0D97C53309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477057" y="6489404"/>
            <a:ext cx="2510241" cy="198177"/>
          </a:xfrm>
          <a:prstGeom prst="rect">
            <a:avLst/>
          </a:prstGeom>
        </p:spPr>
      </p:pic>
      <p:sp>
        <p:nvSpPr>
          <p:cNvPr id="7" name="Platshållare för bildnummer 1">
            <a:extLst>
              <a:ext uri="{FF2B5EF4-FFF2-40B4-BE49-F238E27FC236}">
                <a16:creationId xmlns:a16="http://schemas.microsoft.com/office/drawing/2014/main" id="{BBF75F80-291C-40B0-BD89-823F29D85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4702" y="6421697"/>
            <a:ext cx="45853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明朝 ProN W3" charset="0"/>
                <a:cs typeface="ヒラギノ明朝 ProN W3" charset="0"/>
                <a:sym typeface="Georgia" charset="0"/>
              </a:defRPr>
            </a:lvl1pPr>
          </a:lstStyle>
          <a:p>
            <a:fld id="{116FDC21-0962-4ABD-908B-9956082ED98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2">
            <a:extLst>
              <a:ext uri="{FF2B5EF4-FFF2-40B4-BE49-F238E27FC236}">
                <a16:creationId xmlns:a16="http://schemas.microsoft.com/office/drawing/2014/main" id="{E4569AFC-4217-44CD-9454-B1D1A8387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525488"/>
            <a:ext cx="1516360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6630ADBB-2760-4DC2-963C-87F452B397F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032B45AD-71AE-4108-9AA8-539915AFCA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0689" y="6525488"/>
            <a:ext cx="4549455" cy="19551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8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15" r:id="rId2"/>
    <p:sldLayoutId id="2147483705" r:id="rId3"/>
    <p:sldLayoutId id="2147483674" r:id="rId4"/>
    <p:sldLayoutId id="2147483687" r:id="rId5"/>
    <p:sldLayoutId id="2147483702" r:id="rId6"/>
    <p:sldLayoutId id="2147483700" r:id="rId7"/>
    <p:sldLayoutId id="2147483725" r:id="rId8"/>
    <p:sldLayoutId id="2147483701" r:id="rId9"/>
    <p:sldLayoutId id="2147483706" r:id="rId10"/>
    <p:sldLayoutId id="2147483708" r:id="rId11"/>
    <p:sldLayoutId id="2147483707" r:id="rId12"/>
    <p:sldLayoutId id="2147483711" r:id="rId13"/>
    <p:sldLayoutId id="2147483728" r:id="rId14"/>
    <p:sldLayoutId id="2147483734" r:id="rId15"/>
    <p:sldLayoutId id="2147483735" r:id="rId16"/>
    <p:sldLayoutId id="2147483737" r:id="rId17"/>
    <p:sldLayoutId id="2147483736" r:id="rId18"/>
    <p:sldLayoutId id="2147483686" r:id="rId19"/>
    <p:sldLayoutId id="2147483677" r:id="rId20"/>
    <p:sldLayoutId id="2147483722" r:id="rId21"/>
    <p:sldLayoutId id="2147483720" r:id="rId22"/>
    <p:sldLayoutId id="2147483698" r:id="rId23"/>
    <p:sldLayoutId id="2147483726" r:id="rId24"/>
    <p:sldLayoutId id="2147483668" r:id="rId25"/>
    <p:sldLayoutId id="2147483710" r:id="rId26"/>
    <p:sldLayoutId id="2147483754" r:id="rId27"/>
  </p:sldLayoutIdLst>
  <p:hf hdr="0" ftr="0"/>
  <p:txStyles>
    <p:titleStyle>
      <a:lvl1pPr algn="l" defTabSz="457183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183" rtl="0" eaLnBrk="1" latinLnBrk="0" hangingPunct="1">
        <a:lnSpc>
          <a:spcPct val="12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204782" indent="-204782" algn="l" defTabSz="457183" rtl="0" eaLnBrk="1" latinLnBrk="0" hangingPunct="1">
        <a:lnSpc>
          <a:spcPct val="120000"/>
        </a:lnSpc>
        <a:spcBef>
          <a:spcPts val="1200"/>
        </a:spcBef>
        <a:spcAft>
          <a:spcPts val="800"/>
        </a:spcAft>
        <a:buSzPct val="100000"/>
        <a:buFontTx/>
        <a:buBlip>
          <a:blip r:embed="rId31"/>
        </a:buBlip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406385" indent="-190494" algn="l" defTabSz="457183" rtl="0" eaLnBrk="1" latinLnBrk="0" hangingPunct="1">
        <a:lnSpc>
          <a:spcPct val="120000"/>
        </a:lnSpc>
        <a:spcBef>
          <a:spcPts val="1200"/>
        </a:spcBef>
        <a:spcAft>
          <a:spcPts val="800"/>
        </a:spcAft>
        <a:buClr>
          <a:schemeClr val="bg2">
            <a:lumMod val="75000"/>
          </a:schemeClr>
        </a:buClr>
        <a:buFont typeface="Arial" panose="020B0604020202020204" pitchFamily="34" charset="0"/>
        <a:buChar char="­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584179" indent="-168269" algn="l" defTabSz="457183" rtl="0" eaLnBrk="1" latinLnBrk="0" hangingPunct="1">
        <a:lnSpc>
          <a:spcPct val="120000"/>
        </a:lnSpc>
        <a:spcBef>
          <a:spcPts val="1200"/>
        </a:spcBef>
        <a:spcAft>
          <a:spcPts val="800"/>
        </a:spcAft>
        <a:buClr>
          <a:schemeClr val="bg2">
            <a:lumMod val="75000"/>
          </a:schemeClr>
        </a:buClr>
        <a:buFont typeface="Arial" panose="020B0604020202020204" pitchFamily="34" charset="0"/>
        <a:buChar char="­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761972" indent="-168269" algn="l" defTabSz="457183" rtl="0" eaLnBrk="1" latinLnBrk="0" hangingPunct="1">
        <a:lnSpc>
          <a:spcPct val="120000"/>
        </a:lnSpc>
        <a:spcBef>
          <a:spcPts val="1200"/>
        </a:spcBef>
        <a:spcAft>
          <a:spcPts val="800"/>
        </a:spcAft>
        <a:buClr>
          <a:schemeClr val="bg2">
            <a:lumMod val="75000"/>
          </a:schemeClr>
        </a:buClr>
        <a:buFont typeface="Arial" panose="020B0604020202020204" pitchFamily="34" charset="0"/>
        <a:buChar char="­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257254" indent="-114296" algn="l" defTabSz="457183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46" indent="-114296" algn="l" defTabSz="457183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36" indent="-114296" algn="l" defTabSz="457183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26" indent="-114296" algn="l" defTabSz="457183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2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3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74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66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58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48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40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32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575" userDrawn="1">
          <p15:clr>
            <a:srgbClr val="F26B43"/>
          </p15:clr>
        </p15:guide>
        <p15:guide id="3" pos="7083" userDrawn="1">
          <p15:clr>
            <a:srgbClr val="F26B43"/>
          </p15:clr>
        </p15:guide>
        <p15:guide id="4" orient="horz" pos="936" userDrawn="1">
          <p15:clr>
            <a:srgbClr val="F26B43"/>
          </p15:clr>
        </p15:guide>
        <p15:guide id="5" orient="horz" pos="1163" userDrawn="1">
          <p15:clr>
            <a:srgbClr val="F26B43"/>
          </p15:clr>
        </p15:guide>
        <p15:guide id="6" pos="7548" userDrawn="1">
          <p15:clr>
            <a:srgbClr val="F26B43"/>
          </p15:clr>
        </p15:guide>
        <p15:guide id="7" pos="132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529" userDrawn="1">
          <p15:clr>
            <a:srgbClr val="F26B43"/>
          </p15:clr>
        </p15:guide>
        <p15:guide id="10" pos="7151" userDrawn="1">
          <p15:clr>
            <a:srgbClr val="F26B43"/>
          </p15:clr>
        </p15:guide>
        <p15:guide id="11" orient="horz" pos="420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4569DC4-2C10-4D00-90D7-8784AA1D6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54813"/>
            <a:ext cx="10507981" cy="4351337"/>
          </a:xfrm>
          <a:prstGeom prst="rect">
            <a:avLst/>
          </a:prstGeom>
        </p:spPr>
        <p:txBody>
          <a:bodyPr vert="horz" lIns="9000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B08133E1-910F-334D-AC2A-8EBA2B37D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0389"/>
            <a:ext cx="10507981" cy="1325033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46DB583-2747-9B49-82C0-B0D97C53309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77057" y="6489404"/>
            <a:ext cx="2510241" cy="1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1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50" r:id="rId4"/>
    <p:sldLayoutId id="2147483751" r:id="rId5"/>
    <p:sldLayoutId id="2147483752" r:id="rId6"/>
  </p:sldLayoutIdLst>
  <p:hf hdr="0" ftr="0"/>
  <p:txStyles>
    <p:titleStyle>
      <a:lvl1pPr algn="l" defTabSz="457183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183" rtl="0" eaLnBrk="1" latinLnBrk="0" hangingPunct="1">
        <a:lnSpc>
          <a:spcPct val="12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204782" indent="-204782" algn="l" defTabSz="457183" rtl="0" eaLnBrk="1" latinLnBrk="0" hangingPunct="1">
        <a:lnSpc>
          <a:spcPct val="120000"/>
        </a:lnSpc>
        <a:spcBef>
          <a:spcPts val="1200"/>
        </a:spcBef>
        <a:spcAft>
          <a:spcPts val="800"/>
        </a:spcAft>
        <a:buSzPct val="100000"/>
        <a:buFontTx/>
        <a:buBlip>
          <a:blip r:embed="rId10"/>
        </a:buBlip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406385" indent="-190494" algn="l" defTabSz="457183" rtl="0" eaLnBrk="1" latinLnBrk="0" hangingPunct="1">
        <a:lnSpc>
          <a:spcPct val="120000"/>
        </a:lnSpc>
        <a:spcBef>
          <a:spcPts val="1200"/>
        </a:spcBef>
        <a:spcAft>
          <a:spcPts val="800"/>
        </a:spcAft>
        <a:buClr>
          <a:schemeClr val="bg2">
            <a:lumMod val="75000"/>
          </a:schemeClr>
        </a:buClr>
        <a:buFont typeface="Arial" panose="020B0604020202020204" pitchFamily="34" charset="0"/>
        <a:buChar char="­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584179" indent="-168269" algn="l" defTabSz="457183" rtl="0" eaLnBrk="1" latinLnBrk="0" hangingPunct="1">
        <a:lnSpc>
          <a:spcPct val="120000"/>
        </a:lnSpc>
        <a:spcBef>
          <a:spcPts val="1200"/>
        </a:spcBef>
        <a:spcAft>
          <a:spcPts val="800"/>
        </a:spcAft>
        <a:buClr>
          <a:schemeClr val="bg2">
            <a:lumMod val="75000"/>
          </a:schemeClr>
        </a:buClr>
        <a:buFont typeface="Arial" panose="020B0604020202020204" pitchFamily="34" charset="0"/>
        <a:buChar char="­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761972" indent="-168269" algn="l" defTabSz="457183" rtl="0" eaLnBrk="1" latinLnBrk="0" hangingPunct="1">
        <a:lnSpc>
          <a:spcPct val="120000"/>
        </a:lnSpc>
        <a:spcBef>
          <a:spcPts val="1200"/>
        </a:spcBef>
        <a:spcAft>
          <a:spcPts val="800"/>
        </a:spcAft>
        <a:buClr>
          <a:schemeClr val="bg2">
            <a:lumMod val="75000"/>
          </a:schemeClr>
        </a:buClr>
        <a:buFont typeface="Arial" panose="020B0604020202020204" pitchFamily="34" charset="0"/>
        <a:buChar char="­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257254" indent="-114296" algn="l" defTabSz="457183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46" indent="-114296" algn="l" defTabSz="457183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36" indent="-114296" algn="l" defTabSz="457183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26" indent="-114296" algn="l" defTabSz="457183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2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3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74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66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58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48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40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32" algn="l" defTabSz="45718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575">
          <p15:clr>
            <a:srgbClr val="F26B43"/>
          </p15:clr>
        </p15:guide>
        <p15:guide id="3" pos="7083">
          <p15:clr>
            <a:srgbClr val="F26B43"/>
          </p15:clr>
        </p15:guide>
        <p15:guide id="4" orient="horz" pos="936">
          <p15:clr>
            <a:srgbClr val="F26B43"/>
          </p15:clr>
        </p15:guide>
        <p15:guide id="5" orient="horz" pos="1163">
          <p15:clr>
            <a:srgbClr val="F26B43"/>
          </p15:clr>
        </p15:guide>
        <p15:guide id="6" pos="7548">
          <p15:clr>
            <a:srgbClr val="F26B43"/>
          </p15:clr>
        </p15:guide>
        <p15:guide id="7" pos="132">
          <p15:clr>
            <a:srgbClr val="F26B43"/>
          </p15:clr>
        </p15:guide>
        <p15:guide id="8" orient="horz" pos="2160">
          <p15:clr>
            <a:srgbClr val="F26B43"/>
          </p15:clr>
        </p15:guide>
        <p15:guide id="9" pos="529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756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B89B3582-5BEA-4AE3-B3BC-34854EB79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41022"/>
            <a:ext cx="10507980" cy="4351337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Just a rounder wheel?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not new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not super original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not revolutionary</a:t>
            </a:r>
          </a:p>
          <a:p>
            <a:pPr algn="ctr"/>
            <a:endParaRPr lang="en-US" sz="4400" dirty="0"/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928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11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32011-CAC6-42E0-9332-8464885F6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612" y="0"/>
            <a:ext cx="7772400" cy="6373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D246CE-7861-615B-C2B1-699776BE5A69}"/>
              </a:ext>
            </a:extLst>
          </p:cNvPr>
          <p:cNvSpPr txBox="1"/>
          <p:nvPr/>
        </p:nvSpPr>
        <p:spPr>
          <a:xfrm>
            <a:off x="2354559" y="5073161"/>
            <a:ext cx="3270447" cy="4770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regex101.com</a:t>
            </a:r>
            <a:r>
              <a:rPr lang="en-GB" dirty="0">
                <a:solidFill>
                  <a:schemeClr val="bg1"/>
                </a:solidFill>
              </a:rPr>
              <a:t>/</a:t>
            </a:r>
            <a:endParaRPr lang="en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1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B89B3582-5BEA-4AE3-B3BC-34854EB79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241" y="1063052"/>
            <a:ext cx="10507980" cy="1293286"/>
          </a:xfrm>
        </p:spPr>
        <p:txBody>
          <a:bodyPr>
            <a:normAutofit/>
          </a:bodyPr>
          <a:lstStyle/>
          <a:p>
            <a:pPr algn="ctr"/>
            <a:r>
              <a:rPr lang="en-US" sz="4300" dirty="0" err="1"/>
              <a:t>EduDig</a:t>
            </a:r>
            <a:endParaRPr lang="en-US" sz="4300" dirty="0"/>
          </a:p>
          <a:p>
            <a:pPr algn="ctr"/>
            <a:endParaRPr lang="en-US" sz="4400" dirty="0"/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588500-2B7F-6EFB-FC99-BE4FC47ACB64}"/>
              </a:ext>
            </a:extLst>
          </p:cNvPr>
          <p:cNvSpPr txBox="1"/>
          <p:nvPr/>
        </p:nvSpPr>
        <p:spPr>
          <a:xfrm>
            <a:off x="738604" y="2998113"/>
            <a:ext cx="107147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A web based dig”ish” tool designed from the ground up as an </a:t>
            </a:r>
            <a:r>
              <a:rPr lang="en-SE" b="1" u="sng" dirty="0"/>
              <a:t>educational</a:t>
            </a:r>
          </a:p>
          <a:p>
            <a:r>
              <a:rPr lang="en-SE" dirty="0"/>
              <a:t>tool to teach dig and dns.</a:t>
            </a:r>
          </a:p>
        </p:txBody>
      </p:sp>
    </p:spTree>
    <p:extLst>
      <p:ext uri="{BB962C8B-B14F-4D97-AF65-F5344CB8AC3E}">
        <p14:creationId xmlns:p14="http://schemas.microsoft.com/office/powerpoint/2010/main" val="307639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13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E624D-2F5B-DA44-337E-0F6597999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85915"/>
            <a:ext cx="7772400" cy="50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54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14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2FA12-A712-A22C-98A8-270F91EE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86853"/>
            <a:ext cx="7772400" cy="508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32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15</a:t>
            </a:fld>
            <a:endParaRPr lang="sv-SE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5A44CC0-72F4-552D-EF4D-E67239A16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12904"/>
            <a:ext cx="7772400" cy="54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0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9D4FD-CB17-A07F-8FF5-3B2397432A10}"/>
              </a:ext>
            </a:extLst>
          </p:cNvPr>
          <p:cNvSpPr txBox="1"/>
          <p:nvPr/>
        </p:nvSpPr>
        <p:spPr>
          <a:xfrm>
            <a:off x="4235144" y="1802423"/>
            <a:ext cx="246734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edudig.se</a:t>
            </a:r>
            <a:r>
              <a:rPr lang="en-GB" dirty="0"/>
              <a:t>/</a:t>
            </a:r>
            <a:endParaRPr lang="en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86D0A-774B-4DBF-B1E2-8743F066B7D1}"/>
              </a:ext>
            </a:extLst>
          </p:cNvPr>
          <p:cNvSpPr txBox="1"/>
          <p:nvPr/>
        </p:nvSpPr>
        <p:spPr>
          <a:xfrm>
            <a:off x="3192270" y="2365131"/>
            <a:ext cx="464101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dotse</a:t>
            </a:r>
            <a:r>
              <a:rPr lang="en-GB" dirty="0"/>
              <a:t>/</a:t>
            </a:r>
            <a:r>
              <a:rPr lang="en-GB" dirty="0" err="1"/>
              <a:t>edudig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982806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indoor, desk&#10;&#10;Description automatically generated">
            <a:extLst>
              <a:ext uri="{FF2B5EF4-FFF2-40B4-BE49-F238E27FC236}">
                <a16:creationId xmlns:a16="http://schemas.microsoft.com/office/drawing/2014/main" id="{6A207577-6DBE-AA4A-A3BB-4D992FACB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2" b="21838"/>
          <a:stretch/>
        </p:blipFill>
        <p:spPr>
          <a:xfrm>
            <a:off x="1" y="5"/>
            <a:ext cx="12192000" cy="6857995"/>
          </a:xfrm>
          <a:prstGeom prst="rect">
            <a:avLst/>
          </a:prstGeom>
          <a:noFill/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8C5D5B2A-326F-48C2-BAB8-B3DFFE9041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2229" y="6102838"/>
            <a:ext cx="1716088" cy="50720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41F896-B07F-38D5-AB5C-8D8E85182124}"/>
              </a:ext>
            </a:extLst>
          </p:cNvPr>
          <p:cNvSpPr txBox="1"/>
          <p:nvPr/>
        </p:nvSpPr>
        <p:spPr>
          <a:xfrm>
            <a:off x="3363726" y="2216270"/>
            <a:ext cx="4452636" cy="1246495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softEdge rad="24750"/>
          </a:effectLst>
        </p:spPr>
        <p:txBody>
          <a:bodyPr wrap="square" rtlCol="0" anchor="ctr">
            <a:spAutoFit/>
          </a:bodyPr>
          <a:lstStyle/>
          <a:p>
            <a:endParaRPr lang="en-SE" dirty="0">
              <a:solidFill>
                <a:schemeClr val="bg1"/>
              </a:solidFill>
            </a:endParaRPr>
          </a:p>
          <a:p>
            <a:r>
              <a:rPr lang="en-SE" dirty="0">
                <a:solidFill>
                  <a:schemeClr val="bg1"/>
                </a:solidFill>
              </a:rPr>
              <a:t>🙏 Thank you for your time. 🙏</a:t>
            </a:r>
          </a:p>
          <a:p>
            <a:endParaRPr lang="en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4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1F7E29-A3A0-40A9-A168-67F7252B0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/>
              <a:t>EduDig</a:t>
            </a:r>
            <a:endParaRPr lang="en-US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3FBE46C-1DCA-4CB5-82CE-2F5250A43B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b="0" i="0" dirty="0">
                <a:solidFill>
                  <a:srgbClr val="CB6D04"/>
                </a:solidFill>
                <a:effectLst/>
                <a:latin typeface="Liberation Sans"/>
              </a:rPr>
              <a:t>Making DNS Education a little bit easier.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08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B89B3582-5BEA-4AE3-B3BC-34854EB79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Had an Idea </a:t>
            </a:r>
          </a:p>
          <a:p>
            <a:pPr algn="ctr"/>
            <a:r>
              <a:rPr lang="en-US" sz="4400" dirty="0"/>
              <a:t>🤯</a:t>
            </a:r>
          </a:p>
          <a:p>
            <a:pPr algn="ctr"/>
            <a:r>
              <a:rPr lang="en-US" sz="4400" dirty="0"/>
              <a:t>Found 5 versions of it online</a:t>
            </a:r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2452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B89B3582-5BEA-4AE3-B3BC-34854EB79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41022"/>
            <a:ext cx="10507980" cy="4351337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Kind of, not really</a:t>
            </a:r>
          </a:p>
          <a:p>
            <a:pPr algn="ctr"/>
            <a:endParaRPr lang="en-US" sz="4400" dirty="0"/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4</a:t>
            </a:fld>
            <a:endParaRPr lang="sv-S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9DBE8-177A-0891-8F64-DB6A1B752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538" y="1721317"/>
            <a:ext cx="3364672" cy="2691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98EF7E-2ABD-7C3A-2B6A-C40AD80EE7FD}"/>
              </a:ext>
            </a:extLst>
          </p:cNvPr>
          <p:cNvSpPr txBox="1"/>
          <p:nvPr/>
        </p:nvSpPr>
        <p:spPr>
          <a:xfrm>
            <a:off x="3591856" y="5387009"/>
            <a:ext cx="510107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We are not reinventing any wheels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46C2A-530B-0687-155A-D6857005B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548" y="1721317"/>
            <a:ext cx="4774631" cy="269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34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5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13E9C8-ED62-AF77-2F65-855DBCCD7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19917"/>
            <a:ext cx="7772400" cy="4018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EBD961-6261-C023-8424-BB6419271FB6}"/>
              </a:ext>
            </a:extLst>
          </p:cNvPr>
          <p:cNvSpPr txBox="1"/>
          <p:nvPr/>
        </p:nvSpPr>
        <p:spPr>
          <a:xfrm>
            <a:off x="3615994" y="569844"/>
            <a:ext cx="49600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www.digwebinterface.com</a:t>
            </a:r>
            <a:r>
              <a:rPr lang="en-GB" dirty="0"/>
              <a:t>/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057017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B4396-1652-A1F0-6460-23666166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265" y="1614924"/>
            <a:ext cx="8827470" cy="362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E74F3-71C6-8739-0AC2-BB57458DA2E8}"/>
              </a:ext>
            </a:extLst>
          </p:cNvPr>
          <p:cNvSpPr txBox="1"/>
          <p:nvPr/>
        </p:nvSpPr>
        <p:spPr>
          <a:xfrm>
            <a:off x="4132161" y="695739"/>
            <a:ext cx="39276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www.geektools.com</a:t>
            </a:r>
            <a:r>
              <a:rPr lang="en-GB" dirty="0"/>
              <a:t>/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9664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50C906-28BB-B7AE-79E1-F9C33FA8A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95218"/>
            <a:ext cx="7772400" cy="5667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F8372C-F240-B0E1-2DF9-8CCED345A9D8}"/>
              </a:ext>
            </a:extLst>
          </p:cNvPr>
          <p:cNvSpPr txBox="1"/>
          <p:nvPr/>
        </p:nvSpPr>
        <p:spPr>
          <a:xfrm>
            <a:off x="4310895" y="118164"/>
            <a:ext cx="35702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www.diggui.com</a:t>
            </a:r>
            <a:r>
              <a:rPr lang="en-GB" dirty="0"/>
              <a:t>/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632298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8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34D46B-CA72-20AA-28FE-37CD0B9C9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479" y="909272"/>
            <a:ext cx="7083042" cy="5382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CB6D4-45E7-F12C-37F4-A60827ABBC61}"/>
              </a:ext>
            </a:extLst>
          </p:cNvPr>
          <p:cNvSpPr txBox="1"/>
          <p:nvPr/>
        </p:nvSpPr>
        <p:spPr>
          <a:xfrm>
            <a:off x="3090209" y="198783"/>
            <a:ext cx="60115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toolbox.googleapps.com</a:t>
            </a:r>
            <a:r>
              <a:rPr lang="en-GB" dirty="0"/>
              <a:t>/apps/dig/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652914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D7E479BA-CB54-46FA-8411-97E74EC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7BF73-4EF5-468D-8B66-8DAEA3DCED53}" type="datetime4">
              <a:rPr lang="sv-SE" smtClean="0"/>
              <a:t>30 januari 2023</a:t>
            </a:fld>
            <a:endParaRPr lang="en-US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8FAA09A-6D16-4C11-8428-0A9E013C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FDC21-0962-4ABD-908B-9956082ED98B}" type="slidenum">
              <a:rPr lang="sv-SE" smtClean="0"/>
              <a:pPr/>
              <a:t>9</a:t>
            </a:fld>
            <a:endParaRPr lang="sv-SE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C76E31F-0998-3577-3114-07DB15B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6202"/>
            <a:ext cx="12133584" cy="346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4571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theme/theme1.xml><?xml version="1.0" encoding="utf-8"?>
<a:theme xmlns:a="http://schemas.openxmlformats.org/drawingml/2006/main" name="Internetstiftelsen 2020">
  <a:themeElements>
    <a:clrScheme name="Internetstiftelsen 2019">
      <a:dk1>
        <a:sysClr val="windowText" lastClr="000000"/>
      </a:dk1>
      <a:lt1>
        <a:sysClr val="window" lastClr="FFFFFF"/>
      </a:lt1>
      <a:dk2>
        <a:srgbClr val="1F2A36"/>
      </a:dk2>
      <a:lt2>
        <a:srgbClr val="EDEDED"/>
      </a:lt2>
      <a:accent1>
        <a:srgbClr val="FF4069"/>
      </a:accent1>
      <a:accent2>
        <a:srgbClr val="C27FEC"/>
      </a:accent2>
      <a:accent3>
        <a:srgbClr val="FFCE2E"/>
      </a:accent3>
      <a:accent4>
        <a:srgbClr val="50B2FC"/>
      </a:accent4>
      <a:accent5>
        <a:srgbClr val="55C7B4"/>
      </a:accent5>
      <a:accent6>
        <a:srgbClr val="FF9FB4"/>
      </a:accent6>
      <a:hlink>
        <a:srgbClr val="FF4069"/>
      </a:hlink>
      <a:folHlink>
        <a:srgbClr val="FF40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netstiftelsens PowerPoint-mall 2020" id="{0D000114-2C45-8747-8ECE-3E4FA69E929C}" vid="{4C2B8CEB-2C6B-0248-AD81-5FAC78AB0D48}"/>
    </a:ext>
  </a:extLst>
</a:theme>
</file>

<file path=ppt/theme/theme2.xml><?xml version="1.0" encoding="utf-8"?>
<a:theme xmlns:a="http://schemas.openxmlformats.org/drawingml/2006/main" name="Start- slut- och Mentibilder">
  <a:themeElements>
    <a:clrScheme name="Internetstiftelsen 2019">
      <a:dk1>
        <a:sysClr val="windowText" lastClr="000000"/>
      </a:dk1>
      <a:lt1>
        <a:sysClr val="window" lastClr="FFFFFF"/>
      </a:lt1>
      <a:dk2>
        <a:srgbClr val="1F2A36"/>
      </a:dk2>
      <a:lt2>
        <a:srgbClr val="EDEDED"/>
      </a:lt2>
      <a:accent1>
        <a:srgbClr val="FF4069"/>
      </a:accent1>
      <a:accent2>
        <a:srgbClr val="C27FEC"/>
      </a:accent2>
      <a:accent3>
        <a:srgbClr val="FFCE2E"/>
      </a:accent3>
      <a:accent4>
        <a:srgbClr val="50B2FC"/>
      </a:accent4>
      <a:accent5>
        <a:srgbClr val="55C7B4"/>
      </a:accent5>
      <a:accent6>
        <a:srgbClr val="FF9FB4"/>
      </a:accent6>
      <a:hlink>
        <a:srgbClr val="FF4069"/>
      </a:hlink>
      <a:folHlink>
        <a:srgbClr val="FF40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netstiftelsens PowerPoint-mall 2020" id="{0D000114-2C45-8747-8ECE-3E4FA69E929C}" vid="{A2E5433D-2976-A54B-9C1E-5AA0D32D20D3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091A3939B73741B53FAFF5B85FB114" ma:contentTypeVersion="2" ma:contentTypeDescription="Create a new document." ma:contentTypeScope="" ma:versionID="dce8688c4d0d0a00c5c89617a24bdb26">
  <xsd:schema xmlns:xsd="http://www.w3.org/2001/XMLSchema" xmlns:xs="http://www.w3.org/2001/XMLSchema" xmlns:p="http://schemas.microsoft.com/office/2006/metadata/properties" xmlns:ns2="fcfa7811-b29d-4624-ae39-daff2add4b8b" targetNamespace="http://schemas.microsoft.com/office/2006/metadata/properties" ma:root="true" ma:fieldsID="baa1b4ad15871b0019e32bc10c65dedb" ns2:_="">
    <xsd:import namespace="fcfa7811-b29d-4624-ae39-daff2add4b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fa7811-b29d-4624-ae39-daff2add4b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D9EFA0-6615-4D7C-8050-5B67F416C294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fcfa7811-b29d-4624-ae39-daff2add4b8b"/>
    <ds:schemaRef ds:uri="http://schemas.microsoft.com/office/2006/metadata/properti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8CEB4D2-B19B-47DC-AB34-B1AAD3687C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39EDDF-773A-4927-8E5A-CFD3AE6736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fa7811-b29d-4624-ae39-daff2add4b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Internetstiftelsen 2020</Template>
  <TotalTime>234</TotalTime>
  <Words>159</Words>
  <Application>Microsoft Macintosh PowerPoint</Application>
  <PresentationFormat>Widescreen</PresentationFormat>
  <Paragraphs>51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Helvetica Neue</vt:lpstr>
      <vt:lpstr>HK Grotesk</vt:lpstr>
      <vt:lpstr>Liberation Sans</vt:lpstr>
      <vt:lpstr>Internetstiftelsen 2020</vt:lpstr>
      <vt:lpstr>Start- slut- och Mentibilder</vt:lpstr>
      <vt:lpstr>PowerPoint Presentation</vt:lpstr>
      <vt:lpstr>EduDig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Murray</dc:creator>
  <cp:lastModifiedBy>Roger Murray</cp:lastModifiedBy>
  <cp:revision>2</cp:revision>
  <dcterms:created xsi:type="dcterms:W3CDTF">2023-01-30T07:33:00Z</dcterms:created>
  <dcterms:modified xsi:type="dcterms:W3CDTF">2023-01-30T11:27:50Z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0x01010097091A3939B73741B53FAFF5B85FB114</vt:lpwstr>
  </property>
</Properties>
</file>