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3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y="10287000" cx="18288000"/>
  <p:notesSz cx="6858000" cy="9144000"/>
  <p:embeddedFontLst>
    <p:embeddedFont>
      <p:font typeface="Optimistic Display Medium"/>
      <p:regular r:id="rId31"/>
      <p:bold r:id="rId32"/>
    </p:embeddedFont>
    <p:embeddedFont>
      <p:font typeface="Optimistic Text"/>
      <p:regular r:id="rId33"/>
      <p:bold r:id="rId34"/>
    </p:embeddedFont>
    <p:embeddedFont>
      <p:font typeface="Optimistic Display"/>
      <p:bold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OptimisticDisplayMedium-regular.fntdata"/><Relationship Id="rId30" Type="http://schemas.openxmlformats.org/officeDocument/2006/relationships/slide" Target="slides/slide26.xml"/><Relationship Id="rId33" Type="http://schemas.openxmlformats.org/officeDocument/2006/relationships/font" Target="fonts/OptimisticText-regular.fntdata"/><Relationship Id="rId32" Type="http://schemas.openxmlformats.org/officeDocument/2006/relationships/font" Target="fonts/OptimisticDisplayMedium-bold.fntdata"/><Relationship Id="rId35" Type="http://schemas.openxmlformats.org/officeDocument/2006/relationships/font" Target="fonts/OptimisticDisplay-bold.fntdata"/><Relationship Id="rId34" Type="http://schemas.openxmlformats.org/officeDocument/2006/relationships/font" Target="fonts/OptimisticText-bold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1c677d186f1_0_7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1c677d186f1_0_7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1c677d186f1_0_7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1c677d186f1_0_7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25fba4a41d1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25fba4a41d1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25fba4a41d1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25fba4a41d1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25fc91ea972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25fc91ea972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25fc91ea97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25fc91ea97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25fc91ea97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25fc91ea97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25fc91ea972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25fc91ea972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25fc91ea972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25fc91ea972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25fc91ea972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25fc91ea972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25fc91ea972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25fc91ea972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1c677d186f1_0_7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1c677d186f1_0_7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25fc91ea972_1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25fc91ea972_1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25fc91ea972_1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25fc91ea972_1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25fc91ea972_1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25fc91ea972_1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25fc91ea972_1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25fc91ea972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25fc91ea972_1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25fc91ea972_1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25fba4a41d1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25fba4a41d1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25fba4a41d1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25fba4a41d1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1c677d186f1_0_7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1c677d186f1_0_7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1c677d186f1_0_7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1c677d186f1_0_7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1c677d186f1_0_7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1c677d186f1_0_7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C2B33"/>
              </a:buClr>
              <a:buSzPts val="2600"/>
              <a:buFont typeface="Optimistic Text"/>
              <a:buChar char="•"/>
            </a:pPr>
            <a:r>
              <a:rPr lang="en" sz="2600">
                <a:solidFill>
                  <a:srgbClr val="1C2B33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Client success % and response times are our SLOs. </a:t>
            </a:r>
            <a:endParaRPr sz="2600">
              <a:solidFill>
                <a:srgbClr val="1C2B33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3937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C2B33"/>
              </a:buClr>
              <a:buSzPts val="2600"/>
              <a:buFont typeface="Optimistic Text"/>
              <a:buChar char="•"/>
            </a:pPr>
            <a:r>
              <a:rPr lang="en" sz="2600">
                <a:solidFill>
                  <a:srgbClr val="1C2B33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Synthetic queries from an agent on each host were the best we had, but it’s not a real substitute for sampled user query data</a:t>
            </a:r>
            <a:endParaRPr sz="2600">
              <a:solidFill>
                <a:srgbClr val="1C2B33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3937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C2B33"/>
              </a:buClr>
              <a:buSzPts val="2600"/>
              <a:buFont typeface="Optimistic Text"/>
              <a:buChar char="•"/>
            </a:pPr>
            <a:r>
              <a:t/>
            </a:r>
            <a:endParaRPr sz="2600">
              <a:solidFill>
                <a:srgbClr val="1C2B33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25fba4a41d1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25fba4a41d1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C2B33"/>
              </a:buClr>
              <a:buSzPts val="2600"/>
              <a:buFont typeface="Optimistic Text"/>
              <a:buChar char="•"/>
            </a:pPr>
            <a:r>
              <a:t/>
            </a:r>
            <a:endParaRPr sz="2600">
              <a:solidFill>
                <a:srgbClr val="1C2B33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25fba4a41d1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25fba4a41d1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C2B33"/>
              </a:buClr>
              <a:buSzPts val="2600"/>
              <a:buFont typeface="Optimistic Text"/>
              <a:buChar char="•"/>
            </a:pPr>
            <a:r>
              <a:rPr lang="en" sz="2600">
                <a:solidFill>
                  <a:srgbClr val="1C2B33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Dnswatch detailed</a:t>
            </a:r>
            <a:endParaRPr sz="2600">
              <a:solidFill>
                <a:srgbClr val="1C2B33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25fba4a41d1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25fba4a41d1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25fba4a41d1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25fba4a41d1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C2B33"/>
              </a:buClr>
              <a:buSzPts val="2600"/>
              <a:buFont typeface="Optimistic Text"/>
              <a:buChar char="•"/>
            </a:pPr>
            <a:r>
              <a:t/>
            </a:r>
            <a:endParaRPr sz="2600">
              <a:solidFill>
                <a:srgbClr val="1C2B33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Relationship Id="rId3" Type="http://schemas.openxmlformats.org/officeDocument/2006/relationships/image" Target="../media/image2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Relationship Id="rId3" Type="http://schemas.openxmlformats.org/officeDocument/2006/relationships/image" Target="../media/image2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_Titl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429662" y="8815400"/>
            <a:ext cx="2439250" cy="1050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790565" y="8942832"/>
            <a:ext cx="2811900" cy="694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9pPr>
          </a:lstStyle>
          <a:p/>
        </p:txBody>
      </p:sp>
      <p:sp>
        <p:nvSpPr>
          <p:cNvPr id="11" name="Google Shape;11;p2"/>
          <p:cNvSpPr txBox="1"/>
          <p:nvPr>
            <p:ph idx="2" type="subTitle"/>
          </p:nvPr>
        </p:nvSpPr>
        <p:spPr>
          <a:xfrm>
            <a:off x="4317205" y="8942832"/>
            <a:ext cx="2811900" cy="694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9pPr>
          </a:lstStyle>
          <a:p/>
        </p:txBody>
      </p:sp>
      <p:sp>
        <p:nvSpPr>
          <p:cNvPr id="12" name="Google Shape;12;p2"/>
          <p:cNvSpPr txBox="1"/>
          <p:nvPr>
            <p:ph idx="3" type="subTitle"/>
          </p:nvPr>
        </p:nvSpPr>
        <p:spPr>
          <a:xfrm>
            <a:off x="7843845" y="8942832"/>
            <a:ext cx="2811900" cy="694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9pPr>
          </a:lstStyle>
          <a:p/>
        </p:txBody>
      </p:sp>
      <p:sp>
        <p:nvSpPr>
          <p:cNvPr id="13" name="Google Shape;13;p2"/>
          <p:cNvSpPr txBox="1"/>
          <p:nvPr>
            <p:ph type="ctrTitle"/>
          </p:nvPr>
        </p:nvSpPr>
        <p:spPr>
          <a:xfrm>
            <a:off x="790565" y="3849624"/>
            <a:ext cx="11964900" cy="1710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4" type="subTitle"/>
          </p:nvPr>
        </p:nvSpPr>
        <p:spPr>
          <a:xfrm>
            <a:off x="790565" y="6153912"/>
            <a:ext cx="119649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8_Text">
  <p:cSld name="TITLE_AND_BODY_1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/>
          <p:nvPr>
            <p:ph type="title"/>
          </p:nvPr>
        </p:nvSpPr>
        <p:spPr>
          <a:xfrm>
            <a:off x="1527048" y="2532888"/>
            <a:ext cx="14785800" cy="850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66" name="Google Shape;66;p11"/>
          <p:cNvSpPr txBox="1"/>
          <p:nvPr>
            <p:ph idx="1" type="body"/>
          </p:nvPr>
        </p:nvSpPr>
        <p:spPr>
          <a:xfrm>
            <a:off x="1527048" y="4014216"/>
            <a:ext cx="14785800" cy="461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  <p:sp>
        <p:nvSpPr>
          <p:cNvPr id="67" name="Google Shape;67;p11"/>
          <p:cNvSpPr txBox="1"/>
          <p:nvPr>
            <p:ph idx="2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1_Text (Two-Thirds)">
  <p:cSld name="TITLE_AND_BODY_1_1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/>
          <p:nvPr>
            <p:ph idx="1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9pPr>
          </a:lstStyle>
          <a:p/>
        </p:txBody>
      </p:sp>
      <p:sp>
        <p:nvSpPr>
          <p:cNvPr id="70" name="Google Shape;70;p12"/>
          <p:cNvSpPr txBox="1"/>
          <p:nvPr>
            <p:ph type="title"/>
          </p:nvPr>
        </p:nvSpPr>
        <p:spPr>
          <a:xfrm>
            <a:off x="1527048" y="2532888"/>
            <a:ext cx="8905800" cy="1710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71" name="Google Shape;71;p12"/>
          <p:cNvSpPr txBox="1"/>
          <p:nvPr>
            <p:ph idx="2" type="body"/>
          </p:nvPr>
        </p:nvSpPr>
        <p:spPr>
          <a:xfrm>
            <a:off x="1527048" y="4864603"/>
            <a:ext cx="8905800" cy="461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4_Text (Half)">
  <p:cSld name="TITLE_AND_BODY_2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/>
          <p:nvPr>
            <p:ph type="title"/>
          </p:nvPr>
        </p:nvSpPr>
        <p:spPr>
          <a:xfrm>
            <a:off x="777240" y="2532888"/>
            <a:ext cx="7745100" cy="1710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74" name="Google Shape;74;p13"/>
          <p:cNvSpPr txBox="1"/>
          <p:nvPr>
            <p:ph idx="1" type="body"/>
          </p:nvPr>
        </p:nvSpPr>
        <p:spPr>
          <a:xfrm>
            <a:off x="777240" y="4864608"/>
            <a:ext cx="7745100" cy="461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  <p:sp>
        <p:nvSpPr>
          <p:cNvPr id="75" name="Google Shape;75;p13"/>
          <p:cNvSpPr txBox="1"/>
          <p:nvPr>
            <p:ph idx="2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7_Text (Third)">
  <p:cSld name="TITLE_AND_BODY_2_1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/>
          <p:nvPr>
            <p:ph type="title"/>
          </p:nvPr>
        </p:nvSpPr>
        <p:spPr>
          <a:xfrm>
            <a:off x="777240" y="2532888"/>
            <a:ext cx="4928700" cy="2569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78" name="Google Shape;78;p14"/>
          <p:cNvSpPr txBox="1"/>
          <p:nvPr>
            <p:ph idx="1" type="body"/>
          </p:nvPr>
        </p:nvSpPr>
        <p:spPr>
          <a:xfrm>
            <a:off x="777240" y="5742432"/>
            <a:ext cx="4928700" cy="374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  <p:sp>
        <p:nvSpPr>
          <p:cNvPr id="79" name="Google Shape;79;p14"/>
          <p:cNvSpPr txBox="1"/>
          <p:nvPr>
            <p:ph idx="2" type="subTitle"/>
          </p:nvPr>
        </p:nvSpPr>
        <p:spPr>
          <a:xfrm>
            <a:off x="429768" y="429768"/>
            <a:ext cx="49287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0_Columns (Two)">
  <p:cSld name="TITLE_AND_BODY_2_2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/>
          <p:nvPr>
            <p:ph type="title"/>
          </p:nvPr>
        </p:nvSpPr>
        <p:spPr>
          <a:xfrm>
            <a:off x="1527048" y="2532888"/>
            <a:ext cx="6336900" cy="2569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82" name="Google Shape;82;p15"/>
          <p:cNvSpPr txBox="1"/>
          <p:nvPr>
            <p:ph idx="1" type="body"/>
          </p:nvPr>
        </p:nvSpPr>
        <p:spPr>
          <a:xfrm>
            <a:off x="1527048" y="5751576"/>
            <a:ext cx="6336900" cy="374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  <p:sp>
        <p:nvSpPr>
          <p:cNvPr id="83" name="Google Shape;83;p15"/>
          <p:cNvSpPr txBox="1"/>
          <p:nvPr>
            <p:ph idx="2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84" name="Google Shape;84;p15"/>
          <p:cNvSpPr txBox="1"/>
          <p:nvPr>
            <p:ph idx="3" type="title"/>
          </p:nvPr>
        </p:nvSpPr>
        <p:spPr>
          <a:xfrm>
            <a:off x="10433304" y="2532888"/>
            <a:ext cx="6336900" cy="2569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85" name="Google Shape;85;p15"/>
          <p:cNvSpPr txBox="1"/>
          <p:nvPr>
            <p:ph idx="4" type="body"/>
          </p:nvPr>
        </p:nvSpPr>
        <p:spPr>
          <a:xfrm>
            <a:off x="10433304" y="5751576"/>
            <a:ext cx="6336900" cy="374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3_Columns (Three)">
  <p:cSld name="TITLE_AND_BODY_2_2_1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/>
          <p:nvPr>
            <p:ph type="title"/>
          </p:nvPr>
        </p:nvSpPr>
        <p:spPr>
          <a:xfrm>
            <a:off x="1161288" y="2505456"/>
            <a:ext cx="4224600" cy="189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8" name="Google Shape;88;p16"/>
          <p:cNvSpPr txBox="1"/>
          <p:nvPr>
            <p:ph idx="1" type="body"/>
          </p:nvPr>
        </p:nvSpPr>
        <p:spPr>
          <a:xfrm>
            <a:off x="1161288" y="4956048"/>
            <a:ext cx="4224600" cy="443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  <p:sp>
        <p:nvSpPr>
          <p:cNvPr id="89" name="Google Shape;89;p16"/>
          <p:cNvSpPr txBox="1"/>
          <p:nvPr>
            <p:ph idx="2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90" name="Google Shape;90;p16"/>
          <p:cNvSpPr txBox="1"/>
          <p:nvPr>
            <p:ph idx="3" type="title"/>
          </p:nvPr>
        </p:nvSpPr>
        <p:spPr>
          <a:xfrm>
            <a:off x="7095744" y="2505456"/>
            <a:ext cx="4224600" cy="189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1" name="Google Shape;91;p16"/>
          <p:cNvSpPr txBox="1"/>
          <p:nvPr>
            <p:ph idx="4" type="body"/>
          </p:nvPr>
        </p:nvSpPr>
        <p:spPr>
          <a:xfrm>
            <a:off x="7095744" y="4956048"/>
            <a:ext cx="4224600" cy="443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  <p:sp>
        <p:nvSpPr>
          <p:cNvPr id="92" name="Google Shape;92;p16"/>
          <p:cNvSpPr txBox="1"/>
          <p:nvPr>
            <p:ph idx="5" type="title"/>
          </p:nvPr>
        </p:nvSpPr>
        <p:spPr>
          <a:xfrm>
            <a:off x="13039344" y="2505456"/>
            <a:ext cx="4224600" cy="189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3" name="Google Shape;93;p16"/>
          <p:cNvSpPr txBox="1"/>
          <p:nvPr>
            <p:ph idx="6" type="body"/>
          </p:nvPr>
        </p:nvSpPr>
        <p:spPr>
          <a:xfrm>
            <a:off x="13039344" y="4956048"/>
            <a:ext cx="4224600" cy="443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6_Columns (Four)">
  <p:cSld name="TITLE_AND_BODY_2_2_1_1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/>
          <p:nvPr>
            <p:ph type="title"/>
          </p:nvPr>
        </p:nvSpPr>
        <p:spPr>
          <a:xfrm>
            <a:off x="1161288" y="2487168"/>
            <a:ext cx="3337500" cy="189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6" name="Google Shape;96;p17"/>
          <p:cNvSpPr txBox="1"/>
          <p:nvPr>
            <p:ph idx="1" type="body"/>
          </p:nvPr>
        </p:nvSpPr>
        <p:spPr>
          <a:xfrm>
            <a:off x="1161288" y="4782312"/>
            <a:ext cx="3337500" cy="455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  <p:sp>
        <p:nvSpPr>
          <p:cNvPr id="97" name="Google Shape;97;p17"/>
          <p:cNvSpPr txBox="1"/>
          <p:nvPr>
            <p:ph idx="2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98" name="Google Shape;98;p17"/>
          <p:cNvSpPr txBox="1"/>
          <p:nvPr>
            <p:ph idx="3" type="title"/>
          </p:nvPr>
        </p:nvSpPr>
        <p:spPr>
          <a:xfrm>
            <a:off x="5367528" y="2487168"/>
            <a:ext cx="3337500" cy="189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9" name="Google Shape;99;p17"/>
          <p:cNvSpPr txBox="1"/>
          <p:nvPr>
            <p:ph idx="4" type="body"/>
          </p:nvPr>
        </p:nvSpPr>
        <p:spPr>
          <a:xfrm>
            <a:off x="5367528" y="4782312"/>
            <a:ext cx="3337500" cy="455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  <p:sp>
        <p:nvSpPr>
          <p:cNvPr id="100" name="Google Shape;100;p17"/>
          <p:cNvSpPr txBox="1"/>
          <p:nvPr>
            <p:ph idx="5" type="title"/>
          </p:nvPr>
        </p:nvSpPr>
        <p:spPr>
          <a:xfrm>
            <a:off x="9573768" y="2487168"/>
            <a:ext cx="3337500" cy="189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1" name="Google Shape;101;p17"/>
          <p:cNvSpPr txBox="1"/>
          <p:nvPr>
            <p:ph idx="6" type="body"/>
          </p:nvPr>
        </p:nvSpPr>
        <p:spPr>
          <a:xfrm>
            <a:off x="9573768" y="4782312"/>
            <a:ext cx="3337500" cy="455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  <p:sp>
        <p:nvSpPr>
          <p:cNvPr id="102" name="Google Shape;102;p17"/>
          <p:cNvSpPr txBox="1"/>
          <p:nvPr>
            <p:ph idx="7" type="title"/>
          </p:nvPr>
        </p:nvSpPr>
        <p:spPr>
          <a:xfrm>
            <a:off x="13780008" y="2487168"/>
            <a:ext cx="3337500" cy="189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3" name="Google Shape;103;p17"/>
          <p:cNvSpPr txBox="1"/>
          <p:nvPr>
            <p:ph idx="8" type="body"/>
          </p:nvPr>
        </p:nvSpPr>
        <p:spPr>
          <a:xfrm>
            <a:off x="13780008" y="4782312"/>
            <a:ext cx="3337500" cy="455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9_Points (Two)">
  <p:cSld name="TITLE_AND_BODY_2_2_1_2_2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/>
          <p:nvPr>
            <p:ph type="title"/>
          </p:nvPr>
        </p:nvSpPr>
        <p:spPr>
          <a:xfrm>
            <a:off x="1517904" y="6364224"/>
            <a:ext cx="6336900" cy="1251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6" name="Google Shape;106;p18"/>
          <p:cNvSpPr txBox="1"/>
          <p:nvPr>
            <p:ph idx="1" type="body"/>
          </p:nvPr>
        </p:nvSpPr>
        <p:spPr>
          <a:xfrm>
            <a:off x="1517904" y="7845553"/>
            <a:ext cx="6336900" cy="169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  <p:sp>
        <p:nvSpPr>
          <p:cNvPr id="107" name="Google Shape;107;p18"/>
          <p:cNvSpPr txBox="1"/>
          <p:nvPr>
            <p:ph idx="2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108" name="Google Shape;108;p18"/>
          <p:cNvSpPr txBox="1"/>
          <p:nvPr>
            <p:ph idx="3" type="title"/>
          </p:nvPr>
        </p:nvSpPr>
        <p:spPr>
          <a:xfrm>
            <a:off x="10433304" y="6364224"/>
            <a:ext cx="6336900" cy="1251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9" name="Google Shape;109;p18"/>
          <p:cNvSpPr txBox="1"/>
          <p:nvPr>
            <p:ph idx="4" type="body"/>
          </p:nvPr>
        </p:nvSpPr>
        <p:spPr>
          <a:xfrm>
            <a:off x="10433304" y="7845552"/>
            <a:ext cx="6336900" cy="169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2_Points (Three)">
  <p:cSld name="TITLE_AND_BODY_2_2_1_2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/>
          <p:nvPr>
            <p:ph type="title"/>
          </p:nvPr>
        </p:nvSpPr>
        <p:spPr>
          <a:xfrm>
            <a:off x="1161288" y="5897880"/>
            <a:ext cx="4827900" cy="95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112" name="Google Shape;112;p19"/>
          <p:cNvSpPr txBox="1"/>
          <p:nvPr>
            <p:ph idx="1" type="body"/>
          </p:nvPr>
        </p:nvSpPr>
        <p:spPr>
          <a:xfrm>
            <a:off x="1161288" y="7086601"/>
            <a:ext cx="4827900" cy="231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  <p:sp>
        <p:nvSpPr>
          <p:cNvPr id="113" name="Google Shape;113;p19"/>
          <p:cNvSpPr txBox="1"/>
          <p:nvPr>
            <p:ph idx="2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114" name="Google Shape;114;p19"/>
          <p:cNvSpPr txBox="1"/>
          <p:nvPr>
            <p:ph idx="3" type="title"/>
          </p:nvPr>
        </p:nvSpPr>
        <p:spPr>
          <a:xfrm>
            <a:off x="6729038" y="5897880"/>
            <a:ext cx="4827900" cy="95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115" name="Google Shape;115;p19"/>
          <p:cNvSpPr txBox="1"/>
          <p:nvPr>
            <p:ph idx="4" type="body"/>
          </p:nvPr>
        </p:nvSpPr>
        <p:spPr>
          <a:xfrm>
            <a:off x="6729038" y="7086600"/>
            <a:ext cx="4827900" cy="231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  <p:sp>
        <p:nvSpPr>
          <p:cNvPr id="116" name="Google Shape;116;p19"/>
          <p:cNvSpPr txBox="1"/>
          <p:nvPr>
            <p:ph idx="5" type="title"/>
          </p:nvPr>
        </p:nvSpPr>
        <p:spPr>
          <a:xfrm>
            <a:off x="12296771" y="5897880"/>
            <a:ext cx="4827900" cy="95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117" name="Google Shape;117;p19"/>
          <p:cNvSpPr txBox="1"/>
          <p:nvPr>
            <p:ph idx="6" type="body"/>
          </p:nvPr>
        </p:nvSpPr>
        <p:spPr>
          <a:xfrm>
            <a:off x="12296771" y="7086601"/>
            <a:ext cx="4827900" cy="231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5_Points (Four)">
  <p:cSld name="TITLE_AND_BODY_2_2_1_2_1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/>
          <p:nvPr>
            <p:ph type="title"/>
          </p:nvPr>
        </p:nvSpPr>
        <p:spPr>
          <a:xfrm>
            <a:off x="1161288" y="5897880"/>
            <a:ext cx="3429000" cy="95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120" name="Google Shape;120;p20"/>
          <p:cNvSpPr txBox="1"/>
          <p:nvPr>
            <p:ph idx="1" type="body"/>
          </p:nvPr>
        </p:nvSpPr>
        <p:spPr>
          <a:xfrm>
            <a:off x="1161288" y="7086600"/>
            <a:ext cx="3429000" cy="231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  <p:sp>
        <p:nvSpPr>
          <p:cNvPr id="121" name="Google Shape;121;p20"/>
          <p:cNvSpPr txBox="1"/>
          <p:nvPr>
            <p:ph idx="2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122" name="Google Shape;122;p20"/>
          <p:cNvSpPr txBox="1"/>
          <p:nvPr>
            <p:ph idx="3" type="title"/>
          </p:nvPr>
        </p:nvSpPr>
        <p:spPr>
          <a:xfrm>
            <a:off x="5367528" y="5897880"/>
            <a:ext cx="3429000" cy="95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123" name="Google Shape;123;p20"/>
          <p:cNvSpPr txBox="1"/>
          <p:nvPr>
            <p:ph idx="4" type="body"/>
          </p:nvPr>
        </p:nvSpPr>
        <p:spPr>
          <a:xfrm>
            <a:off x="5367528" y="7086600"/>
            <a:ext cx="3429000" cy="231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  <p:sp>
        <p:nvSpPr>
          <p:cNvPr id="124" name="Google Shape;124;p20"/>
          <p:cNvSpPr txBox="1"/>
          <p:nvPr>
            <p:ph idx="5" type="title"/>
          </p:nvPr>
        </p:nvSpPr>
        <p:spPr>
          <a:xfrm>
            <a:off x="9573768" y="5897880"/>
            <a:ext cx="3429000" cy="95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125" name="Google Shape;125;p20"/>
          <p:cNvSpPr txBox="1"/>
          <p:nvPr>
            <p:ph idx="6" type="body"/>
          </p:nvPr>
        </p:nvSpPr>
        <p:spPr>
          <a:xfrm>
            <a:off x="9573768" y="7086600"/>
            <a:ext cx="3429000" cy="231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  <p:sp>
        <p:nvSpPr>
          <p:cNvPr id="126" name="Google Shape;126;p20"/>
          <p:cNvSpPr txBox="1"/>
          <p:nvPr>
            <p:ph idx="7" type="title"/>
          </p:nvPr>
        </p:nvSpPr>
        <p:spPr>
          <a:xfrm>
            <a:off x="13780008" y="5897880"/>
            <a:ext cx="3429000" cy="95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127" name="Google Shape;127;p20"/>
          <p:cNvSpPr txBox="1"/>
          <p:nvPr>
            <p:ph idx="8" type="body"/>
          </p:nvPr>
        </p:nvSpPr>
        <p:spPr>
          <a:xfrm>
            <a:off x="13780008" y="7086600"/>
            <a:ext cx="3429000" cy="231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_Title (Gradient)">
  <p:cSld name="TITLE_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idx="1" type="subTitle"/>
          </p:nvPr>
        </p:nvSpPr>
        <p:spPr>
          <a:xfrm>
            <a:off x="790565" y="8942832"/>
            <a:ext cx="2811900" cy="694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9pPr>
          </a:lstStyle>
          <a:p/>
        </p:txBody>
      </p:sp>
      <p:sp>
        <p:nvSpPr>
          <p:cNvPr id="17" name="Google Shape;17;p3"/>
          <p:cNvSpPr txBox="1"/>
          <p:nvPr>
            <p:ph idx="2" type="subTitle"/>
          </p:nvPr>
        </p:nvSpPr>
        <p:spPr>
          <a:xfrm>
            <a:off x="4317205" y="8942832"/>
            <a:ext cx="2811900" cy="694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9pPr>
          </a:lstStyle>
          <a:p/>
        </p:txBody>
      </p:sp>
      <p:sp>
        <p:nvSpPr>
          <p:cNvPr id="18" name="Google Shape;18;p3"/>
          <p:cNvSpPr txBox="1"/>
          <p:nvPr>
            <p:ph idx="3" type="subTitle"/>
          </p:nvPr>
        </p:nvSpPr>
        <p:spPr>
          <a:xfrm>
            <a:off x="7843845" y="8942832"/>
            <a:ext cx="2811900" cy="694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9pPr>
          </a:lstStyle>
          <a:p/>
        </p:txBody>
      </p:sp>
      <p:sp>
        <p:nvSpPr>
          <p:cNvPr id="19" name="Google Shape;19;p3"/>
          <p:cNvSpPr txBox="1"/>
          <p:nvPr>
            <p:ph type="ctrTitle"/>
          </p:nvPr>
        </p:nvSpPr>
        <p:spPr>
          <a:xfrm>
            <a:off x="790565" y="3849624"/>
            <a:ext cx="11964900" cy="1710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4" type="subTitle"/>
          </p:nvPr>
        </p:nvSpPr>
        <p:spPr>
          <a:xfrm>
            <a:off x="790565" y="6153912"/>
            <a:ext cx="119649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pic>
        <p:nvPicPr>
          <p:cNvPr id="21" name="Google Shape;2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29662" y="8815400"/>
            <a:ext cx="2439250" cy="1050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8_Big Stat">
  <p:cSld name="TITLE_1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/>
          <p:nvPr>
            <p:ph idx="1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130" name="Google Shape;130;p21"/>
          <p:cNvSpPr txBox="1"/>
          <p:nvPr>
            <p:ph type="ctrTitle"/>
          </p:nvPr>
        </p:nvSpPr>
        <p:spPr>
          <a:xfrm>
            <a:off x="1527050" y="3383275"/>
            <a:ext cx="15222600" cy="2203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9pPr>
          </a:lstStyle>
          <a:p/>
        </p:txBody>
      </p:sp>
      <p:sp>
        <p:nvSpPr>
          <p:cNvPr id="131" name="Google Shape;131;p21"/>
          <p:cNvSpPr txBox="1"/>
          <p:nvPr>
            <p:ph idx="2" type="subTitle"/>
          </p:nvPr>
        </p:nvSpPr>
        <p:spPr>
          <a:xfrm>
            <a:off x="1527158" y="5458973"/>
            <a:ext cx="152226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9pPr>
          </a:lstStyle>
          <a:p/>
        </p:txBody>
      </p:sp>
      <p:sp>
        <p:nvSpPr>
          <p:cNvPr id="132" name="Google Shape;132;p21"/>
          <p:cNvSpPr txBox="1"/>
          <p:nvPr>
            <p:ph idx="3" type="subTitle"/>
          </p:nvPr>
        </p:nvSpPr>
        <p:spPr>
          <a:xfrm>
            <a:off x="429768" y="9442550"/>
            <a:ext cx="7041000" cy="42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1_Stats (Two)">
  <p:cSld name="TITLE_1_1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/>
          <p:nvPr>
            <p:ph idx="1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135" name="Google Shape;135;p22"/>
          <p:cNvSpPr txBox="1"/>
          <p:nvPr>
            <p:ph type="ctrTitle"/>
          </p:nvPr>
        </p:nvSpPr>
        <p:spPr>
          <a:xfrm>
            <a:off x="1403550" y="3383280"/>
            <a:ext cx="6336900" cy="2203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36" name="Google Shape;136;p22"/>
          <p:cNvSpPr txBox="1"/>
          <p:nvPr>
            <p:ph idx="2" type="subTitle"/>
          </p:nvPr>
        </p:nvSpPr>
        <p:spPr>
          <a:xfrm>
            <a:off x="1403550" y="5458975"/>
            <a:ext cx="63369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9pPr>
          </a:lstStyle>
          <a:p/>
        </p:txBody>
      </p:sp>
      <p:sp>
        <p:nvSpPr>
          <p:cNvPr id="137" name="Google Shape;137;p22"/>
          <p:cNvSpPr txBox="1"/>
          <p:nvPr>
            <p:ph idx="3" type="subTitle"/>
          </p:nvPr>
        </p:nvSpPr>
        <p:spPr>
          <a:xfrm>
            <a:off x="429765" y="9442550"/>
            <a:ext cx="7041000" cy="42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9pPr>
          </a:lstStyle>
          <a:p/>
        </p:txBody>
      </p:sp>
      <p:sp>
        <p:nvSpPr>
          <p:cNvPr id="138" name="Google Shape;138;p22"/>
          <p:cNvSpPr txBox="1"/>
          <p:nvPr>
            <p:ph idx="4" type="ctrTitle"/>
          </p:nvPr>
        </p:nvSpPr>
        <p:spPr>
          <a:xfrm>
            <a:off x="10547550" y="3383280"/>
            <a:ext cx="6336900" cy="2203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39" name="Google Shape;139;p22"/>
          <p:cNvSpPr txBox="1"/>
          <p:nvPr>
            <p:ph idx="5" type="subTitle"/>
          </p:nvPr>
        </p:nvSpPr>
        <p:spPr>
          <a:xfrm>
            <a:off x="10547550" y="5458975"/>
            <a:ext cx="63369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4_Stats (Three)">
  <p:cSld name="TITLE_1_1_1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3"/>
          <p:cNvSpPr txBox="1"/>
          <p:nvPr>
            <p:ph idx="1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142" name="Google Shape;142;p23"/>
          <p:cNvSpPr txBox="1"/>
          <p:nvPr>
            <p:ph type="ctrTitle"/>
          </p:nvPr>
        </p:nvSpPr>
        <p:spPr>
          <a:xfrm>
            <a:off x="1527048" y="3950475"/>
            <a:ext cx="4224600" cy="1469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43" name="Google Shape;143;p23"/>
          <p:cNvSpPr txBox="1"/>
          <p:nvPr>
            <p:ph idx="2" type="subTitle"/>
          </p:nvPr>
        </p:nvSpPr>
        <p:spPr>
          <a:xfrm>
            <a:off x="1527148" y="5458975"/>
            <a:ext cx="42246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9pPr>
          </a:lstStyle>
          <a:p/>
        </p:txBody>
      </p:sp>
      <p:sp>
        <p:nvSpPr>
          <p:cNvPr id="144" name="Google Shape;144;p23"/>
          <p:cNvSpPr txBox="1"/>
          <p:nvPr>
            <p:ph idx="3" type="subTitle"/>
          </p:nvPr>
        </p:nvSpPr>
        <p:spPr>
          <a:xfrm>
            <a:off x="429765" y="9442550"/>
            <a:ext cx="7041000" cy="42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9pPr>
          </a:lstStyle>
          <a:p/>
        </p:txBody>
      </p:sp>
      <p:sp>
        <p:nvSpPr>
          <p:cNvPr id="145" name="Google Shape;145;p23"/>
          <p:cNvSpPr txBox="1"/>
          <p:nvPr>
            <p:ph idx="4" type="ctrTitle"/>
          </p:nvPr>
        </p:nvSpPr>
        <p:spPr>
          <a:xfrm>
            <a:off x="7031650" y="3950696"/>
            <a:ext cx="4224600" cy="1469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46" name="Google Shape;146;p23"/>
          <p:cNvSpPr txBox="1"/>
          <p:nvPr>
            <p:ph idx="5" type="subTitle"/>
          </p:nvPr>
        </p:nvSpPr>
        <p:spPr>
          <a:xfrm>
            <a:off x="7031750" y="5458975"/>
            <a:ext cx="42246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9pPr>
          </a:lstStyle>
          <a:p/>
        </p:txBody>
      </p:sp>
      <p:sp>
        <p:nvSpPr>
          <p:cNvPr id="147" name="Google Shape;147;p23"/>
          <p:cNvSpPr txBox="1"/>
          <p:nvPr>
            <p:ph idx="6" type="ctrTitle"/>
          </p:nvPr>
        </p:nvSpPr>
        <p:spPr>
          <a:xfrm>
            <a:off x="12536424" y="3950696"/>
            <a:ext cx="4224600" cy="1469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48" name="Google Shape;148;p23"/>
          <p:cNvSpPr txBox="1"/>
          <p:nvPr>
            <p:ph idx="7" type="subTitle"/>
          </p:nvPr>
        </p:nvSpPr>
        <p:spPr>
          <a:xfrm>
            <a:off x="12536524" y="5458975"/>
            <a:ext cx="42246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7_Stat (Half)">
  <p:cSld name="TITLE_1_2_2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/>
          <p:nvPr>
            <p:ph idx="1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151" name="Google Shape;151;p24"/>
          <p:cNvSpPr txBox="1"/>
          <p:nvPr>
            <p:ph type="ctrTitle"/>
          </p:nvPr>
        </p:nvSpPr>
        <p:spPr>
          <a:xfrm>
            <a:off x="1527048" y="3383275"/>
            <a:ext cx="7041000" cy="2203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52" name="Google Shape;152;p24"/>
          <p:cNvSpPr txBox="1"/>
          <p:nvPr>
            <p:ph idx="2" type="subTitle"/>
          </p:nvPr>
        </p:nvSpPr>
        <p:spPr>
          <a:xfrm>
            <a:off x="1527098" y="5458973"/>
            <a:ext cx="70410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9pPr>
          </a:lstStyle>
          <a:p/>
        </p:txBody>
      </p:sp>
      <p:sp>
        <p:nvSpPr>
          <p:cNvPr id="153" name="Google Shape;153;p24"/>
          <p:cNvSpPr txBox="1"/>
          <p:nvPr>
            <p:ph idx="3" type="subTitle"/>
          </p:nvPr>
        </p:nvSpPr>
        <p:spPr>
          <a:xfrm>
            <a:off x="429765" y="9442550"/>
            <a:ext cx="7041000" cy="42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0_Stats (Half)">
  <p:cSld name="TITLE_1_2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5"/>
          <p:cNvSpPr txBox="1"/>
          <p:nvPr>
            <p:ph idx="1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156" name="Google Shape;156;p25"/>
          <p:cNvSpPr txBox="1"/>
          <p:nvPr>
            <p:ph type="ctrTitle"/>
          </p:nvPr>
        </p:nvSpPr>
        <p:spPr>
          <a:xfrm>
            <a:off x="1527048" y="2468875"/>
            <a:ext cx="7041000" cy="1476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57" name="Google Shape;157;p25"/>
          <p:cNvSpPr txBox="1"/>
          <p:nvPr>
            <p:ph idx="2" type="subTitle"/>
          </p:nvPr>
        </p:nvSpPr>
        <p:spPr>
          <a:xfrm>
            <a:off x="1527098" y="3970971"/>
            <a:ext cx="70410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9pPr>
          </a:lstStyle>
          <a:p/>
        </p:txBody>
      </p:sp>
      <p:sp>
        <p:nvSpPr>
          <p:cNvPr id="158" name="Google Shape;158;p25"/>
          <p:cNvSpPr txBox="1"/>
          <p:nvPr>
            <p:ph idx="3" type="subTitle"/>
          </p:nvPr>
        </p:nvSpPr>
        <p:spPr>
          <a:xfrm>
            <a:off x="429765" y="9442550"/>
            <a:ext cx="7041000" cy="42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9pPr>
          </a:lstStyle>
          <a:p/>
        </p:txBody>
      </p:sp>
      <p:sp>
        <p:nvSpPr>
          <p:cNvPr id="159" name="Google Shape;159;p25"/>
          <p:cNvSpPr txBox="1"/>
          <p:nvPr>
            <p:ph idx="4" type="ctrTitle"/>
          </p:nvPr>
        </p:nvSpPr>
        <p:spPr>
          <a:xfrm>
            <a:off x="1527048" y="5361701"/>
            <a:ext cx="7041000" cy="1476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60" name="Google Shape;160;p25"/>
          <p:cNvSpPr txBox="1"/>
          <p:nvPr>
            <p:ph idx="5" type="subTitle"/>
          </p:nvPr>
        </p:nvSpPr>
        <p:spPr>
          <a:xfrm>
            <a:off x="1527098" y="6864100"/>
            <a:ext cx="70410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3_Stat (Third)">
  <p:cSld name="TITLE_1_2_2_1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/>
          <p:nvPr>
            <p:ph idx="1" type="subTitle"/>
          </p:nvPr>
        </p:nvSpPr>
        <p:spPr>
          <a:xfrm>
            <a:off x="429768" y="429768"/>
            <a:ext cx="49287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163" name="Google Shape;163;p26"/>
          <p:cNvSpPr txBox="1"/>
          <p:nvPr>
            <p:ph type="ctrTitle"/>
          </p:nvPr>
        </p:nvSpPr>
        <p:spPr>
          <a:xfrm>
            <a:off x="777240" y="3383280"/>
            <a:ext cx="4928700" cy="2203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64" name="Google Shape;164;p26"/>
          <p:cNvSpPr txBox="1"/>
          <p:nvPr>
            <p:ph idx="2" type="subTitle"/>
          </p:nvPr>
        </p:nvSpPr>
        <p:spPr>
          <a:xfrm>
            <a:off x="777275" y="5458968"/>
            <a:ext cx="49287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9pPr>
          </a:lstStyle>
          <a:p/>
        </p:txBody>
      </p:sp>
      <p:sp>
        <p:nvSpPr>
          <p:cNvPr id="165" name="Google Shape;165;p26"/>
          <p:cNvSpPr txBox="1"/>
          <p:nvPr>
            <p:ph idx="3" type="subTitle"/>
          </p:nvPr>
        </p:nvSpPr>
        <p:spPr>
          <a:xfrm>
            <a:off x="429776" y="9442550"/>
            <a:ext cx="5556600" cy="42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6_Stats (Third)">
  <p:cSld name="TITLE_1_2_3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7"/>
          <p:cNvSpPr txBox="1"/>
          <p:nvPr>
            <p:ph idx="1" type="subTitle"/>
          </p:nvPr>
        </p:nvSpPr>
        <p:spPr>
          <a:xfrm>
            <a:off x="429768" y="429768"/>
            <a:ext cx="49287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168" name="Google Shape;168;p27"/>
          <p:cNvSpPr txBox="1"/>
          <p:nvPr>
            <p:ph type="ctrTitle"/>
          </p:nvPr>
        </p:nvSpPr>
        <p:spPr>
          <a:xfrm>
            <a:off x="777240" y="2468875"/>
            <a:ext cx="4928700" cy="1476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69" name="Google Shape;169;p27"/>
          <p:cNvSpPr txBox="1"/>
          <p:nvPr>
            <p:ph idx="2" type="subTitle"/>
          </p:nvPr>
        </p:nvSpPr>
        <p:spPr>
          <a:xfrm>
            <a:off x="777275" y="3970971"/>
            <a:ext cx="49287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9pPr>
          </a:lstStyle>
          <a:p/>
        </p:txBody>
      </p:sp>
      <p:sp>
        <p:nvSpPr>
          <p:cNvPr id="170" name="Google Shape;170;p27"/>
          <p:cNvSpPr txBox="1"/>
          <p:nvPr>
            <p:ph idx="3" type="subTitle"/>
          </p:nvPr>
        </p:nvSpPr>
        <p:spPr>
          <a:xfrm>
            <a:off x="429776" y="9442550"/>
            <a:ext cx="5556600" cy="42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9pPr>
          </a:lstStyle>
          <a:p/>
        </p:txBody>
      </p:sp>
      <p:sp>
        <p:nvSpPr>
          <p:cNvPr id="171" name="Google Shape;171;p27"/>
          <p:cNvSpPr txBox="1"/>
          <p:nvPr>
            <p:ph idx="4" type="ctrTitle"/>
          </p:nvPr>
        </p:nvSpPr>
        <p:spPr>
          <a:xfrm>
            <a:off x="777240" y="5361701"/>
            <a:ext cx="4928700" cy="1476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72" name="Google Shape;172;p27"/>
          <p:cNvSpPr txBox="1"/>
          <p:nvPr>
            <p:ph idx="5" type="subTitle"/>
          </p:nvPr>
        </p:nvSpPr>
        <p:spPr>
          <a:xfrm>
            <a:off x="777275" y="6864100"/>
            <a:ext cx="49287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9_End Card">
  <p:cSld name="SECTION_HEADER_2_1_2_3_1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41350" y="3591975"/>
            <a:ext cx="7205299" cy="310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2_End Card (Gradient)">
  <p:cSld name="SECTION_HEADER_2_1_2_3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1350" y="3591975"/>
            <a:ext cx="7205299" cy="310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_Title">
  <p:cSld name="TITLE_2">
    <p:bg>
      <p:bgPr>
        <a:solidFill>
          <a:schemeClr val="dk1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425928" y="8814816"/>
            <a:ext cx="2441446" cy="1049823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0"/>
          <p:cNvSpPr txBox="1"/>
          <p:nvPr>
            <p:ph idx="1" type="subTitle"/>
          </p:nvPr>
        </p:nvSpPr>
        <p:spPr>
          <a:xfrm>
            <a:off x="790575" y="9015984"/>
            <a:ext cx="2811900" cy="694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80" name="Google Shape;180;p30"/>
          <p:cNvSpPr txBox="1"/>
          <p:nvPr>
            <p:ph idx="2" type="subTitle"/>
          </p:nvPr>
        </p:nvSpPr>
        <p:spPr>
          <a:xfrm>
            <a:off x="4317213" y="9015984"/>
            <a:ext cx="2811900" cy="694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81" name="Google Shape;181;p30"/>
          <p:cNvSpPr txBox="1"/>
          <p:nvPr>
            <p:ph idx="3" type="subTitle"/>
          </p:nvPr>
        </p:nvSpPr>
        <p:spPr>
          <a:xfrm>
            <a:off x="7843850" y="9015984"/>
            <a:ext cx="2811900" cy="694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82" name="Google Shape;182;p30"/>
          <p:cNvSpPr txBox="1"/>
          <p:nvPr>
            <p:ph type="ctrTitle"/>
          </p:nvPr>
        </p:nvSpPr>
        <p:spPr>
          <a:xfrm>
            <a:off x="790575" y="3849624"/>
            <a:ext cx="11964900" cy="1710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83" name="Google Shape;183;p30"/>
          <p:cNvSpPr txBox="1"/>
          <p:nvPr>
            <p:ph idx="4" type="subTitle"/>
          </p:nvPr>
        </p:nvSpPr>
        <p:spPr>
          <a:xfrm>
            <a:off x="790575" y="6153912"/>
            <a:ext cx="119649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7_Agenda">
  <p:cSld name="SECTION_HEADER_2_2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/>
          <p:nvPr>
            <p:ph idx="1" type="body"/>
          </p:nvPr>
        </p:nvSpPr>
        <p:spPr>
          <a:xfrm>
            <a:off x="9372603" y="1873800"/>
            <a:ext cx="6792000" cy="6844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4000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indent="-400050" lvl="1" marL="91440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alphaLcPeriod"/>
              <a:defRPr sz="2700"/>
            </a:lvl2pPr>
            <a:lvl3pPr indent="-400050" lvl="2" marL="137160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romanLcPeriod"/>
              <a:defRPr sz="2700"/>
            </a:lvl3pPr>
            <a:lvl4pPr indent="-400050" lvl="3" marL="182880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arabicPeriod"/>
              <a:defRPr sz="2700"/>
            </a:lvl4pPr>
            <a:lvl5pPr indent="-400050" lvl="4" marL="228600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alphaLcPeriod"/>
              <a:defRPr sz="2700"/>
            </a:lvl5pPr>
            <a:lvl6pPr indent="-400050" lvl="5" marL="274320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romanLcPeriod"/>
              <a:defRPr sz="2700"/>
            </a:lvl6pPr>
            <a:lvl7pPr indent="-400050" lvl="6" marL="320040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arabicPeriod"/>
              <a:defRPr sz="2700"/>
            </a:lvl7pPr>
            <a:lvl8pPr indent="-400050" lvl="7" marL="365760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alphaLcPeriod"/>
              <a:defRPr sz="2700"/>
            </a:lvl8pPr>
            <a:lvl9pPr indent="-400050" lvl="8" marL="4114800" rtl="0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  <a:buSzPts val="2700"/>
              <a:buAutoNum type="romanLcPeriod"/>
              <a:defRPr sz="2700"/>
            </a:lvl9pPr>
          </a:lstStyle>
          <a:p/>
        </p:txBody>
      </p:sp>
      <p:sp>
        <p:nvSpPr>
          <p:cNvPr id="24" name="Google Shape;24;p4"/>
          <p:cNvSpPr txBox="1"/>
          <p:nvPr>
            <p:ph type="title"/>
          </p:nvPr>
        </p:nvSpPr>
        <p:spPr>
          <a:xfrm>
            <a:off x="1527048" y="4301688"/>
            <a:ext cx="4224600" cy="168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_Title (Gradient)">
  <p:cSld name="TITLE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25928" y="8814816"/>
            <a:ext cx="2441446" cy="1049823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1"/>
          <p:cNvSpPr txBox="1"/>
          <p:nvPr>
            <p:ph idx="1" type="subTitle"/>
          </p:nvPr>
        </p:nvSpPr>
        <p:spPr>
          <a:xfrm>
            <a:off x="790575" y="9015984"/>
            <a:ext cx="2811900" cy="694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87" name="Google Shape;187;p31"/>
          <p:cNvSpPr txBox="1"/>
          <p:nvPr>
            <p:ph idx="2" type="subTitle"/>
          </p:nvPr>
        </p:nvSpPr>
        <p:spPr>
          <a:xfrm>
            <a:off x="4317213" y="9015984"/>
            <a:ext cx="2811900" cy="694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88" name="Google Shape;188;p31"/>
          <p:cNvSpPr txBox="1"/>
          <p:nvPr>
            <p:ph idx="3" type="subTitle"/>
          </p:nvPr>
        </p:nvSpPr>
        <p:spPr>
          <a:xfrm>
            <a:off x="7843850" y="9015984"/>
            <a:ext cx="2811900" cy="694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89" name="Google Shape;189;p31"/>
          <p:cNvSpPr txBox="1"/>
          <p:nvPr>
            <p:ph type="ctrTitle"/>
          </p:nvPr>
        </p:nvSpPr>
        <p:spPr>
          <a:xfrm>
            <a:off x="790575" y="3849624"/>
            <a:ext cx="11964900" cy="1710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90" name="Google Shape;190;p31"/>
          <p:cNvSpPr txBox="1"/>
          <p:nvPr>
            <p:ph idx="4" type="subTitle"/>
          </p:nvPr>
        </p:nvSpPr>
        <p:spPr>
          <a:xfrm>
            <a:off x="790575" y="6153912"/>
            <a:ext cx="119649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8_Agenda">
  <p:cSld name="SECTION_HEADER_2_2_2">
    <p:bg>
      <p:bgPr>
        <a:solidFill>
          <a:schemeClr val="dk1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2"/>
          <p:cNvSpPr txBox="1"/>
          <p:nvPr>
            <p:ph idx="1" type="body"/>
          </p:nvPr>
        </p:nvSpPr>
        <p:spPr>
          <a:xfrm>
            <a:off x="9372600" y="1828050"/>
            <a:ext cx="7163400" cy="693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4000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1pPr>
            <a:lvl2pPr indent="-400050" lvl="1" marL="91440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accent4"/>
              </a:buClr>
              <a:buSzPts val="2700"/>
              <a:buAutoNum type="alphaLcPeriod"/>
              <a:defRPr sz="2700">
                <a:solidFill>
                  <a:schemeClr val="accent4"/>
                </a:solidFill>
              </a:defRPr>
            </a:lvl2pPr>
            <a:lvl3pPr indent="-400050" lvl="2" marL="137160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accent4"/>
              </a:buClr>
              <a:buSzPts val="2700"/>
              <a:buAutoNum type="romanLcPeriod"/>
              <a:defRPr sz="2700">
                <a:solidFill>
                  <a:schemeClr val="accent4"/>
                </a:solidFill>
              </a:defRPr>
            </a:lvl3pPr>
            <a:lvl4pPr indent="-400050" lvl="3" marL="182880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accent4"/>
              </a:buClr>
              <a:buSzPts val="2700"/>
              <a:buAutoNum type="arabicPeriod"/>
              <a:defRPr sz="2700">
                <a:solidFill>
                  <a:schemeClr val="accent4"/>
                </a:solidFill>
              </a:defRPr>
            </a:lvl4pPr>
            <a:lvl5pPr indent="-400050" lvl="4" marL="228600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accent4"/>
              </a:buClr>
              <a:buSzPts val="2700"/>
              <a:buAutoNum type="alphaLcPeriod"/>
              <a:defRPr sz="2700">
                <a:solidFill>
                  <a:schemeClr val="accent4"/>
                </a:solidFill>
              </a:defRPr>
            </a:lvl5pPr>
            <a:lvl6pPr indent="-400050" lvl="5" marL="274320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accent4"/>
              </a:buClr>
              <a:buSzPts val="2700"/>
              <a:buAutoNum type="romanLcPeriod"/>
              <a:defRPr sz="2700">
                <a:solidFill>
                  <a:schemeClr val="accent4"/>
                </a:solidFill>
              </a:defRPr>
            </a:lvl6pPr>
            <a:lvl7pPr indent="-400050" lvl="6" marL="320040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accent4"/>
              </a:buClr>
              <a:buSzPts val="2700"/>
              <a:buAutoNum type="arabicPeriod"/>
              <a:defRPr sz="2700">
                <a:solidFill>
                  <a:schemeClr val="accent4"/>
                </a:solidFill>
              </a:defRPr>
            </a:lvl7pPr>
            <a:lvl8pPr indent="-400050" lvl="7" marL="365760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accent4"/>
              </a:buClr>
              <a:buSzPts val="2700"/>
              <a:buAutoNum type="alphaLcPeriod"/>
              <a:defRPr sz="2700">
                <a:solidFill>
                  <a:schemeClr val="accent4"/>
                </a:solidFill>
              </a:defRPr>
            </a:lvl8pPr>
            <a:lvl9pPr indent="-400050" lvl="8" marL="4114800" rtl="0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  <a:buClr>
                <a:schemeClr val="accent4"/>
              </a:buClr>
              <a:buSzPts val="2700"/>
              <a:buAutoNum type="romanLcPeriod"/>
              <a:defRPr sz="27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93" name="Google Shape;193;p32"/>
          <p:cNvSpPr txBox="1"/>
          <p:nvPr>
            <p:ph type="title"/>
          </p:nvPr>
        </p:nvSpPr>
        <p:spPr>
          <a:xfrm>
            <a:off x="1527048" y="4301688"/>
            <a:ext cx="4224600" cy="168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Agenda (Gradient)">
  <p:cSld name="SECTION_HEADER_2_2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 txBox="1"/>
          <p:nvPr>
            <p:ph idx="1" type="body"/>
          </p:nvPr>
        </p:nvSpPr>
        <p:spPr>
          <a:xfrm>
            <a:off x="9372600" y="1828050"/>
            <a:ext cx="7163400" cy="693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4000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1pPr>
            <a:lvl2pPr indent="-400050" lvl="1" marL="91440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accent4"/>
              </a:buClr>
              <a:buSzPts val="2700"/>
              <a:buAutoNum type="alphaLcPeriod"/>
              <a:defRPr sz="2700">
                <a:solidFill>
                  <a:schemeClr val="accent4"/>
                </a:solidFill>
              </a:defRPr>
            </a:lvl2pPr>
            <a:lvl3pPr indent="-400050" lvl="2" marL="137160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accent4"/>
              </a:buClr>
              <a:buSzPts val="2700"/>
              <a:buAutoNum type="romanLcPeriod"/>
              <a:defRPr sz="2700">
                <a:solidFill>
                  <a:schemeClr val="accent4"/>
                </a:solidFill>
              </a:defRPr>
            </a:lvl3pPr>
            <a:lvl4pPr indent="-400050" lvl="3" marL="182880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accent4"/>
              </a:buClr>
              <a:buSzPts val="2700"/>
              <a:buAutoNum type="arabicPeriod"/>
              <a:defRPr sz="2700">
                <a:solidFill>
                  <a:schemeClr val="accent4"/>
                </a:solidFill>
              </a:defRPr>
            </a:lvl4pPr>
            <a:lvl5pPr indent="-400050" lvl="4" marL="228600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accent4"/>
              </a:buClr>
              <a:buSzPts val="2700"/>
              <a:buAutoNum type="alphaLcPeriod"/>
              <a:defRPr sz="2700">
                <a:solidFill>
                  <a:schemeClr val="accent4"/>
                </a:solidFill>
              </a:defRPr>
            </a:lvl5pPr>
            <a:lvl6pPr indent="-400050" lvl="5" marL="274320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accent4"/>
              </a:buClr>
              <a:buSzPts val="2700"/>
              <a:buAutoNum type="romanLcPeriod"/>
              <a:defRPr sz="2700">
                <a:solidFill>
                  <a:schemeClr val="accent4"/>
                </a:solidFill>
              </a:defRPr>
            </a:lvl6pPr>
            <a:lvl7pPr indent="-400050" lvl="6" marL="320040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accent4"/>
              </a:buClr>
              <a:buSzPts val="2700"/>
              <a:buAutoNum type="arabicPeriod"/>
              <a:defRPr sz="2700">
                <a:solidFill>
                  <a:schemeClr val="accent4"/>
                </a:solidFill>
              </a:defRPr>
            </a:lvl7pPr>
            <a:lvl8pPr indent="-400050" lvl="7" marL="365760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accent4"/>
              </a:buClr>
              <a:buSzPts val="2700"/>
              <a:buAutoNum type="alphaLcPeriod"/>
              <a:defRPr sz="2700">
                <a:solidFill>
                  <a:schemeClr val="accent4"/>
                </a:solidFill>
              </a:defRPr>
            </a:lvl8pPr>
            <a:lvl9pPr indent="-400050" lvl="8" marL="4114800" rtl="0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  <a:buClr>
                <a:schemeClr val="accent4"/>
              </a:buClr>
              <a:buSzPts val="2700"/>
              <a:buAutoNum type="romanLcPeriod"/>
              <a:defRPr sz="27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96" name="Google Shape;196;p33"/>
          <p:cNvSpPr txBox="1"/>
          <p:nvPr>
            <p:ph type="title"/>
          </p:nvPr>
        </p:nvSpPr>
        <p:spPr>
          <a:xfrm>
            <a:off x="1527048" y="4301688"/>
            <a:ext cx="4224600" cy="168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Schedule">
  <p:cSld name="SECTION_HEADER_2_2_1_1">
    <p:bg>
      <p:bgPr>
        <a:solidFill>
          <a:schemeClr val="dk1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4"/>
          <p:cNvSpPr txBox="1"/>
          <p:nvPr>
            <p:ph type="title"/>
          </p:nvPr>
        </p:nvSpPr>
        <p:spPr>
          <a:xfrm>
            <a:off x="1527048" y="4301688"/>
            <a:ext cx="4224600" cy="168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99" name="Google Shape;199;p34"/>
          <p:cNvSpPr txBox="1"/>
          <p:nvPr>
            <p:ph idx="1" type="subTitle"/>
          </p:nvPr>
        </p:nvSpPr>
        <p:spPr>
          <a:xfrm>
            <a:off x="8586216" y="2385095"/>
            <a:ext cx="4224600" cy="82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00" name="Google Shape;200;p34"/>
          <p:cNvSpPr txBox="1"/>
          <p:nvPr>
            <p:ph idx="2" type="subTitle"/>
          </p:nvPr>
        </p:nvSpPr>
        <p:spPr>
          <a:xfrm>
            <a:off x="13405104" y="2385095"/>
            <a:ext cx="4224600" cy="82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01" name="Google Shape;201;p34"/>
          <p:cNvSpPr txBox="1"/>
          <p:nvPr>
            <p:ph idx="3" type="subTitle"/>
          </p:nvPr>
        </p:nvSpPr>
        <p:spPr>
          <a:xfrm>
            <a:off x="8586216" y="201933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02" name="Google Shape;202;p34"/>
          <p:cNvSpPr txBox="1"/>
          <p:nvPr>
            <p:ph idx="4" type="subTitle"/>
          </p:nvPr>
        </p:nvSpPr>
        <p:spPr>
          <a:xfrm>
            <a:off x="13405104" y="201933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03" name="Google Shape;203;p34"/>
          <p:cNvSpPr txBox="1"/>
          <p:nvPr>
            <p:ph idx="5" type="subTitle"/>
          </p:nvPr>
        </p:nvSpPr>
        <p:spPr>
          <a:xfrm>
            <a:off x="8586216" y="4122455"/>
            <a:ext cx="4224600" cy="82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04" name="Google Shape;204;p34"/>
          <p:cNvSpPr txBox="1"/>
          <p:nvPr>
            <p:ph idx="6" type="subTitle"/>
          </p:nvPr>
        </p:nvSpPr>
        <p:spPr>
          <a:xfrm>
            <a:off x="13405104" y="4122455"/>
            <a:ext cx="4224600" cy="82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05" name="Google Shape;205;p34"/>
          <p:cNvSpPr txBox="1"/>
          <p:nvPr>
            <p:ph idx="7" type="subTitle"/>
          </p:nvPr>
        </p:nvSpPr>
        <p:spPr>
          <a:xfrm>
            <a:off x="8586216" y="375669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06" name="Google Shape;206;p34"/>
          <p:cNvSpPr txBox="1"/>
          <p:nvPr>
            <p:ph idx="8" type="subTitle"/>
          </p:nvPr>
        </p:nvSpPr>
        <p:spPr>
          <a:xfrm>
            <a:off x="13405104" y="375669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07" name="Google Shape;207;p34"/>
          <p:cNvSpPr txBox="1"/>
          <p:nvPr>
            <p:ph idx="9" type="subTitle"/>
          </p:nvPr>
        </p:nvSpPr>
        <p:spPr>
          <a:xfrm>
            <a:off x="8586216" y="5859815"/>
            <a:ext cx="4224600" cy="82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08" name="Google Shape;208;p34"/>
          <p:cNvSpPr txBox="1"/>
          <p:nvPr>
            <p:ph idx="13" type="subTitle"/>
          </p:nvPr>
        </p:nvSpPr>
        <p:spPr>
          <a:xfrm>
            <a:off x="13405104" y="5859815"/>
            <a:ext cx="4224600" cy="82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09" name="Google Shape;209;p34"/>
          <p:cNvSpPr txBox="1"/>
          <p:nvPr>
            <p:ph idx="14" type="subTitle"/>
          </p:nvPr>
        </p:nvSpPr>
        <p:spPr>
          <a:xfrm>
            <a:off x="8586216" y="549405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10" name="Google Shape;210;p34"/>
          <p:cNvSpPr txBox="1"/>
          <p:nvPr>
            <p:ph idx="15" type="subTitle"/>
          </p:nvPr>
        </p:nvSpPr>
        <p:spPr>
          <a:xfrm>
            <a:off x="13405104" y="549405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11" name="Google Shape;211;p34"/>
          <p:cNvSpPr txBox="1"/>
          <p:nvPr>
            <p:ph idx="16" type="subTitle"/>
          </p:nvPr>
        </p:nvSpPr>
        <p:spPr>
          <a:xfrm>
            <a:off x="8586216" y="7597175"/>
            <a:ext cx="4224600" cy="82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12" name="Google Shape;212;p34"/>
          <p:cNvSpPr txBox="1"/>
          <p:nvPr>
            <p:ph idx="17" type="subTitle"/>
          </p:nvPr>
        </p:nvSpPr>
        <p:spPr>
          <a:xfrm>
            <a:off x="13405104" y="7597175"/>
            <a:ext cx="4224600" cy="82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13" name="Google Shape;213;p34"/>
          <p:cNvSpPr txBox="1"/>
          <p:nvPr>
            <p:ph idx="18" type="subTitle"/>
          </p:nvPr>
        </p:nvSpPr>
        <p:spPr>
          <a:xfrm>
            <a:off x="8586216" y="723141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14" name="Google Shape;214;p34"/>
          <p:cNvSpPr txBox="1"/>
          <p:nvPr>
            <p:ph idx="19" type="subTitle"/>
          </p:nvPr>
        </p:nvSpPr>
        <p:spPr>
          <a:xfrm>
            <a:off x="13405104" y="723141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15" name="Google Shape;215;p34"/>
          <p:cNvSpPr txBox="1"/>
          <p:nvPr>
            <p:ph idx="20" type="subTitle"/>
          </p:nvPr>
        </p:nvSpPr>
        <p:spPr>
          <a:xfrm>
            <a:off x="8586216" y="284229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16" name="Google Shape;216;p34"/>
          <p:cNvSpPr txBox="1"/>
          <p:nvPr>
            <p:ph idx="21" type="subTitle"/>
          </p:nvPr>
        </p:nvSpPr>
        <p:spPr>
          <a:xfrm>
            <a:off x="13405104" y="284229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17" name="Google Shape;217;p34"/>
          <p:cNvSpPr txBox="1"/>
          <p:nvPr>
            <p:ph idx="22" type="subTitle"/>
          </p:nvPr>
        </p:nvSpPr>
        <p:spPr>
          <a:xfrm>
            <a:off x="8586216" y="457965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18" name="Google Shape;218;p34"/>
          <p:cNvSpPr txBox="1"/>
          <p:nvPr>
            <p:ph idx="23" type="subTitle"/>
          </p:nvPr>
        </p:nvSpPr>
        <p:spPr>
          <a:xfrm>
            <a:off x="13405104" y="457965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19" name="Google Shape;219;p34"/>
          <p:cNvSpPr txBox="1"/>
          <p:nvPr>
            <p:ph idx="24" type="subTitle"/>
          </p:nvPr>
        </p:nvSpPr>
        <p:spPr>
          <a:xfrm>
            <a:off x="8586216" y="631701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20" name="Google Shape;220;p34"/>
          <p:cNvSpPr txBox="1"/>
          <p:nvPr>
            <p:ph idx="25" type="subTitle"/>
          </p:nvPr>
        </p:nvSpPr>
        <p:spPr>
          <a:xfrm>
            <a:off x="13405104" y="631701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21" name="Google Shape;221;p34"/>
          <p:cNvSpPr txBox="1"/>
          <p:nvPr>
            <p:ph idx="26" type="subTitle"/>
          </p:nvPr>
        </p:nvSpPr>
        <p:spPr>
          <a:xfrm>
            <a:off x="8586216" y="805437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22" name="Google Shape;222;p34"/>
          <p:cNvSpPr txBox="1"/>
          <p:nvPr>
            <p:ph idx="27" type="subTitle"/>
          </p:nvPr>
        </p:nvSpPr>
        <p:spPr>
          <a:xfrm>
            <a:off x="13405104" y="805437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Mission">
  <p:cSld name="SECTION_HEADER_2_1_2_1_1">
    <p:bg>
      <p:bgPr>
        <a:solidFill>
          <a:schemeClr val="dk1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5"/>
          <p:cNvSpPr txBox="1"/>
          <p:nvPr>
            <p:ph type="title"/>
          </p:nvPr>
        </p:nvSpPr>
        <p:spPr>
          <a:xfrm>
            <a:off x="1527048" y="3822192"/>
            <a:ext cx="13377600" cy="411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25" name="Google Shape;225;p35"/>
          <p:cNvSpPr txBox="1"/>
          <p:nvPr>
            <p:ph idx="1" type="subTitle"/>
          </p:nvPr>
        </p:nvSpPr>
        <p:spPr>
          <a:xfrm>
            <a:off x="1527048" y="2999232"/>
            <a:ext cx="133776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_Quote">
  <p:cSld name="SECTION_HEADER_2_1_2_2_1">
    <p:bg>
      <p:bgPr>
        <a:solidFill>
          <a:schemeClr val="dk1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6"/>
          <p:cNvSpPr txBox="1"/>
          <p:nvPr>
            <p:ph type="title"/>
          </p:nvPr>
        </p:nvSpPr>
        <p:spPr>
          <a:xfrm>
            <a:off x="1527048" y="2788920"/>
            <a:ext cx="13377600" cy="4114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28" name="Google Shape;228;p36"/>
          <p:cNvSpPr txBox="1"/>
          <p:nvPr>
            <p:ph idx="1" type="subTitle"/>
          </p:nvPr>
        </p:nvSpPr>
        <p:spPr>
          <a:xfrm>
            <a:off x="1527048" y="7543800"/>
            <a:ext cx="133776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_Section">
  <p:cSld name="SECTION_HEADER_2_3_1">
    <p:bg>
      <p:bgPr>
        <a:solidFill>
          <a:schemeClr val="dk1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7"/>
          <p:cNvSpPr txBox="1"/>
          <p:nvPr>
            <p:ph type="ctrTitle"/>
          </p:nvPr>
        </p:nvSpPr>
        <p:spPr>
          <a:xfrm>
            <a:off x="1527048" y="4207788"/>
            <a:ext cx="11964900" cy="1719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6_Section (Gradient)">
  <p:cSld name="SECTION_HEADER_2_3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8"/>
          <p:cNvSpPr txBox="1"/>
          <p:nvPr>
            <p:ph type="ctrTitle"/>
          </p:nvPr>
        </p:nvSpPr>
        <p:spPr>
          <a:xfrm>
            <a:off x="1527048" y="4207788"/>
            <a:ext cx="11964900" cy="1719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9_Text">
  <p:cSld name="TITLE_AND_BODY_1_2">
    <p:bg>
      <p:bgPr>
        <a:solidFill>
          <a:schemeClr val="dk1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9"/>
          <p:cNvSpPr txBox="1"/>
          <p:nvPr>
            <p:ph type="title"/>
          </p:nvPr>
        </p:nvSpPr>
        <p:spPr>
          <a:xfrm>
            <a:off x="1527048" y="2532888"/>
            <a:ext cx="14785800" cy="850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35" name="Google Shape;235;p39"/>
          <p:cNvSpPr txBox="1"/>
          <p:nvPr>
            <p:ph idx="1" type="body"/>
          </p:nvPr>
        </p:nvSpPr>
        <p:spPr>
          <a:xfrm>
            <a:off x="1527048" y="4014216"/>
            <a:ext cx="14785800" cy="461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36" name="Google Shape;236;p39"/>
          <p:cNvSpPr txBox="1"/>
          <p:nvPr>
            <p:ph idx="2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2_Text (Two-Thirds)">
  <p:cSld name="TITLE_AND_BODY_1_1_2">
    <p:bg>
      <p:bgPr>
        <a:solidFill>
          <a:schemeClr val="dk1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0"/>
          <p:cNvSpPr txBox="1"/>
          <p:nvPr>
            <p:ph idx="1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39" name="Google Shape;239;p40"/>
          <p:cNvSpPr txBox="1"/>
          <p:nvPr>
            <p:ph type="title"/>
          </p:nvPr>
        </p:nvSpPr>
        <p:spPr>
          <a:xfrm>
            <a:off x="1527050" y="2532888"/>
            <a:ext cx="8912400" cy="1710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40" name="Google Shape;240;p40"/>
          <p:cNvSpPr txBox="1"/>
          <p:nvPr>
            <p:ph idx="2" type="body"/>
          </p:nvPr>
        </p:nvSpPr>
        <p:spPr>
          <a:xfrm>
            <a:off x="1527050" y="4864606"/>
            <a:ext cx="8912400" cy="461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Agenda (Gradient)">
  <p:cSld name="SECTION_HEADER_2_2_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idx="1" type="body"/>
          </p:nvPr>
        </p:nvSpPr>
        <p:spPr>
          <a:xfrm>
            <a:off x="9372600" y="1873800"/>
            <a:ext cx="6792000" cy="6844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4000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indent="-400050" lvl="1" marL="91440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alphaLcPeriod"/>
              <a:defRPr sz="2700"/>
            </a:lvl2pPr>
            <a:lvl3pPr indent="-400050" lvl="2" marL="137160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romanLcPeriod"/>
              <a:defRPr sz="2700"/>
            </a:lvl3pPr>
            <a:lvl4pPr indent="-400050" lvl="3" marL="182880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arabicPeriod"/>
              <a:defRPr sz="2700"/>
            </a:lvl4pPr>
            <a:lvl5pPr indent="-400050" lvl="4" marL="228600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alphaLcPeriod"/>
              <a:defRPr sz="2700"/>
            </a:lvl5pPr>
            <a:lvl6pPr indent="-400050" lvl="5" marL="274320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romanLcPeriod"/>
              <a:defRPr sz="2700"/>
            </a:lvl6pPr>
            <a:lvl7pPr indent="-400050" lvl="6" marL="320040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arabicPeriod"/>
              <a:defRPr sz="2700"/>
            </a:lvl7pPr>
            <a:lvl8pPr indent="-400050" lvl="7" marL="365760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alphaLcPeriod"/>
              <a:defRPr sz="2700"/>
            </a:lvl8pPr>
            <a:lvl9pPr indent="-400050" lvl="8" marL="4114800" rtl="0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  <a:buSzPts val="2700"/>
              <a:buAutoNum type="romanLcPeriod"/>
              <a:defRPr sz="2700"/>
            </a:lvl9pPr>
          </a:lstStyle>
          <a:p/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1527048" y="4301688"/>
            <a:ext cx="4224600" cy="168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5_Text (Half)">
  <p:cSld name="TITLE_AND_BODY_2_4">
    <p:bg>
      <p:bgPr>
        <a:solidFill>
          <a:schemeClr val="dk1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1"/>
          <p:cNvSpPr txBox="1"/>
          <p:nvPr>
            <p:ph type="title"/>
          </p:nvPr>
        </p:nvSpPr>
        <p:spPr>
          <a:xfrm>
            <a:off x="777240" y="2532888"/>
            <a:ext cx="7745100" cy="1710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43" name="Google Shape;243;p41"/>
          <p:cNvSpPr txBox="1"/>
          <p:nvPr>
            <p:ph idx="1" type="body"/>
          </p:nvPr>
        </p:nvSpPr>
        <p:spPr>
          <a:xfrm>
            <a:off x="777240" y="4864608"/>
            <a:ext cx="7745100" cy="461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44" name="Google Shape;244;p41"/>
          <p:cNvSpPr txBox="1"/>
          <p:nvPr>
            <p:ph idx="2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8_Text (Third)">
  <p:cSld name="TITLE_AND_BODY_2_1_2">
    <p:bg>
      <p:bgPr>
        <a:solidFill>
          <a:schemeClr val="dk1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2"/>
          <p:cNvSpPr txBox="1"/>
          <p:nvPr>
            <p:ph type="title"/>
          </p:nvPr>
        </p:nvSpPr>
        <p:spPr>
          <a:xfrm>
            <a:off x="777240" y="2532888"/>
            <a:ext cx="4928700" cy="2569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47" name="Google Shape;247;p42"/>
          <p:cNvSpPr txBox="1"/>
          <p:nvPr>
            <p:ph idx="1" type="body"/>
          </p:nvPr>
        </p:nvSpPr>
        <p:spPr>
          <a:xfrm>
            <a:off x="777240" y="5742432"/>
            <a:ext cx="4928700" cy="374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48" name="Google Shape;248;p42"/>
          <p:cNvSpPr txBox="1"/>
          <p:nvPr>
            <p:ph idx="2" type="subTitle"/>
          </p:nvPr>
        </p:nvSpPr>
        <p:spPr>
          <a:xfrm>
            <a:off x="429768" y="429768"/>
            <a:ext cx="49287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1_Columns (Two)">
  <p:cSld name="TITLE_AND_BODY_2_2_2">
    <p:bg>
      <p:bgPr>
        <a:solidFill>
          <a:schemeClr val="dk1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3"/>
          <p:cNvSpPr txBox="1"/>
          <p:nvPr>
            <p:ph type="title"/>
          </p:nvPr>
        </p:nvSpPr>
        <p:spPr>
          <a:xfrm>
            <a:off x="1527048" y="2532888"/>
            <a:ext cx="6336900" cy="2569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51" name="Google Shape;251;p43"/>
          <p:cNvSpPr txBox="1"/>
          <p:nvPr>
            <p:ph idx="1" type="body"/>
          </p:nvPr>
        </p:nvSpPr>
        <p:spPr>
          <a:xfrm>
            <a:off x="1527048" y="5751576"/>
            <a:ext cx="6336900" cy="374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52" name="Google Shape;252;p43"/>
          <p:cNvSpPr txBox="1"/>
          <p:nvPr>
            <p:ph idx="2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53" name="Google Shape;253;p43"/>
          <p:cNvSpPr txBox="1"/>
          <p:nvPr>
            <p:ph idx="3" type="title"/>
          </p:nvPr>
        </p:nvSpPr>
        <p:spPr>
          <a:xfrm>
            <a:off x="10433304" y="2532888"/>
            <a:ext cx="6336900" cy="2569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54" name="Google Shape;254;p43"/>
          <p:cNvSpPr txBox="1"/>
          <p:nvPr>
            <p:ph idx="4" type="body"/>
          </p:nvPr>
        </p:nvSpPr>
        <p:spPr>
          <a:xfrm>
            <a:off x="10433304" y="5751576"/>
            <a:ext cx="6336900" cy="374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4_Columns (Three)">
  <p:cSld name="TITLE_AND_BODY_2_2_1_3">
    <p:bg>
      <p:bgPr>
        <a:solidFill>
          <a:schemeClr val="dk1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4"/>
          <p:cNvSpPr txBox="1"/>
          <p:nvPr>
            <p:ph type="title"/>
          </p:nvPr>
        </p:nvSpPr>
        <p:spPr>
          <a:xfrm>
            <a:off x="1161288" y="2505456"/>
            <a:ext cx="4224600" cy="189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57" name="Google Shape;257;p44"/>
          <p:cNvSpPr txBox="1"/>
          <p:nvPr>
            <p:ph idx="1" type="body"/>
          </p:nvPr>
        </p:nvSpPr>
        <p:spPr>
          <a:xfrm>
            <a:off x="1161288" y="4956048"/>
            <a:ext cx="4224600" cy="443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58" name="Google Shape;258;p44"/>
          <p:cNvSpPr txBox="1"/>
          <p:nvPr>
            <p:ph idx="2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59" name="Google Shape;259;p44"/>
          <p:cNvSpPr txBox="1"/>
          <p:nvPr>
            <p:ph idx="3" type="title"/>
          </p:nvPr>
        </p:nvSpPr>
        <p:spPr>
          <a:xfrm>
            <a:off x="7095744" y="2505456"/>
            <a:ext cx="4224600" cy="189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60" name="Google Shape;260;p44"/>
          <p:cNvSpPr txBox="1"/>
          <p:nvPr>
            <p:ph idx="4" type="body"/>
          </p:nvPr>
        </p:nvSpPr>
        <p:spPr>
          <a:xfrm>
            <a:off x="7095744" y="4956048"/>
            <a:ext cx="4224600" cy="443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61" name="Google Shape;261;p44"/>
          <p:cNvSpPr txBox="1"/>
          <p:nvPr>
            <p:ph idx="5" type="title"/>
          </p:nvPr>
        </p:nvSpPr>
        <p:spPr>
          <a:xfrm>
            <a:off x="13039344" y="2505456"/>
            <a:ext cx="4224600" cy="189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62" name="Google Shape;262;p44"/>
          <p:cNvSpPr txBox="1"/>
          <p:nvPr>
            <p:ph idx="6" type="body"/>
          </p:nvPr>
        </p:nvSpPr>
        <p:spPr>
          <a:xfrm>
            <a:off x="13039344" y="4956048"/>
            <a:ext cx="4224600" cy="443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7_Columns (Four)">
  <p:cSld name="TITLE_AND_BODY_2_2_1_1_1">
    <p:bg>
      <p:bgPr>
        <a:solidFill>
          <a:schemeClr val="dk1"/>
        </a:soli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5"/>
          <p:cNvSpPr txBox="1"/>
          <p:nvPr>
            <p:ph type="title"/>
          </p:nvPr>
        </p:nvSpPr>
        <p:spPr>
          <a:xfrm>
            <a:off x="1161288" y="2487168"/>
            <a:ext cx="3429000" cy="189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65" name="Google Shape;265;p45"/>
          <p:cNvSpPr txBox="1"/>
          <p:nvPr>
            <p:ph idx="1" type="body"/>
          </p:nvPr>
        </p:nvSpPr>
        <p:spPr>
          <a:xfrm>
            <a:off x="1161288" y="4782312"/>
            <a:ext cx="3429000" cy="455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66" name="Google Shape;266;p45"/>
          <p:cNvSpPr txBox="1"/>
          <p:nvPr>
            <p:ph idx="2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67" name="Google Shape;267;p45"/>
          <p:cNvSpPr txBox="1"/>
          <p:nvPr>
            <p:ph idx="3" type="title"/>
          </p:nvPr>
        </p:nvSpPr>
        <p:spPr>
          <a:xfrm>
            <a:off x="5367528" y="2487168"/>
            <a:ext cx="3429000" cy="189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68" name="Google Shape;268;p45"/>
          <p:cNvSpPr txBox="1"/>
          <p:nvPr>
            <p:ph idx="4" type="body"/>
          </p:nvPr>
        </p:nvSpPr>
        <p:spPr>
          <a:xfrm>
            <a:off x="5367528" y="4782312"/>
            <a:ext cx="3429000" cy="455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69" name="Google Shape;269;p45"/>
          <p:cNvSpPr txBox="1"/>
          <p:nvPr>
            <p:ph idx="5" type="title"/>
          </p:nvPr>
        </p:nvSpPr>
        <p:spPr>
          <a:xfrm>
            <a:off x="9573768" y="2487168"/>
            <a:ext cx="3429000" cy="189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70" name="Google Shape;270;p45"/>
          <p:cNvSpPr txBox="1"/>
          <p:nvPr>
            <p:ph idx="6" type="body"/>
          </p:nvPr>
        </p:nvSpPr>
        <p:spPr>
          <a:xfrm>
            <a:off x="9573768" y="4782312"/>
            <a:ext cx="3429000" cy="455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71" name="Google Shape;271;p45"/>
          <p:cNvSpPr txBox="1"/>
          <p:nvPr>
            <p:ph idx="7" type="title"/>
          </p:nvPr>
        </p:nvSpPr>
        <p:spPr>
          <a:xfrm>
            <a:off x="13780008" y="2487168"/>
            <a:ext cx="3429000" cy="189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72" name="Google Shape;272;p45"/>
          <p:cNvSpPr txBox="1"/>
          <p:nvPr>
            <p:ph idx="8" type="body"/>
          </p:nvPr>
        </p:nvSpPr>
        <p:spPr>
          <a:xfrm>
            <a:off x="13780008" y="4782312"/>
            <a:ext cx="3429000" cy="455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0_Points (Two)">
  <p:cSld name="TITLE_AND_BODY_2_2_1_2_2_1">
    <p:bg>
      <p:bgPr>
        <a:solidFill>
          <a:schemeClr val="dk1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6"/>
          <p:cNvSpPr txBox="1"/>
          <p:nvPr>
            <p:ph type="title"/>
          </p:nvPr>
        </p:nvSpPr>
        <p:spPr>
          <a:xfrm>
            <a:off x="1517904" y="6364224"/>
            <a:ext cx="6336900" cy="1251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75" name="Google Shape;275;p46"/>
          <p:cNvSpPr txBox="1"/>
          <p:nvPr>
            <p:ph idx="1" type="body"/>
          </p:nvPr>
        </p:nvSpPr>
        <p:spPr>
          <a:xfrm>
            <a:off x="1517904" y="7845553"/>
            <a:ext cx="6336900" cy="169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76" name="Google Shape;276;p46"/>
          <p:cNvSpPr txBox="1"/>
          <p:nvPr>
            <p:ph idx="2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77" name="Google Shape;277;p46"/>
          <p:cNvSpPr txBox="1"/>
          <p:nvPr>
            <p:ph idx="3" type="title"/>
          </p:nvPr>
        </p:nvSpPr>
        <p:spPr>
          <a:xfrm>
            <a:off x="10433304" y="6364224"/>
            <a:ext cx="6336900" cy="1251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78" name="Google Shape;278;p46"/>
          <p:cNvSpPr txBox="1"/>
          <p:nvPr>
            <p:ph idx="4" type="body"/>
          </p:nvPr>
        </p:nvSpPr>
        <p:spPr>
          <a:xfrm>
            <a:off x="10433304" y="7845552"/>
            <a:ext cx="6336900" cy="169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3_Points (Three)">
  <p:cSld name="TITLE_AND_BODY_2_2_1_2_3">
    <p:bg>
      <p:bgPr>
        <a:solidFill>
          <a:schemeClr val="dk1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7"/>
          <p:cNvSpPr txBox="1"/>
          <p:nvPr>
            <p:ph type="title"/>
          </p:nvPr>
        </p:nvSpPr>
        <p:spPr>
          <a:xfrm>
            <a:off x="1161288" y="5897880"/>
            <a:ext cx="4827900" cy="95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81" name="Google Shape;281;p47"/>
          <p:cNvSpPr txBox="1"/>
          <p:nvPr>
            <p:ph idx="1" type="body"/>
          </p:nvPr>
        </p:nvSpPr>
        <p:spPr>
          <a:xfrm>
            <a:off x="1161288" y="7086601"/>
            <a:ext cx="4827900" cy="231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82" name="Google Shape;282;p47"/>
          <p:cNvSpPr txBox="1"/>
          <p:nvPr>
            <p:ph idx="2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83" name="Google Shape;283;p47"/>
          <p:cNvSpPr txBox="1"/>
          <p:nvPr>
            <p:ph idx="3" type="title"/>
          </p:nvPr>
        </p:nvSpPr>
        <p:spPr>
          <a:xfrm>
            <a:off x="6729984" y="5897880"/>
            <a:ext cx="4827900" cy="95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84" name="Google Shape;284;p47"/>
          <p:cNvSpPr txBox="1"/>
          <p:nvPr>
            <p:ph idx="4" type="body"/>
          </p:nvPr>
        </p:nvSpPr>
        <p:spPr>
          <a:xfrm>
            <a:off x="6729984" y="7086600"/>
            <a:ext cx="4827900" cy="231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85" name="Google Shape;285;p47"/>
          <p:cNvSpPr txBox="1"/>
          <p:nvPr>
            <p:ph idx="5" type="title"/>
          </p:nvPr>
        </p:nvSpPr>
        <p:spPr>
          <a:xfrm>
            <a:off x="12298680" y="5897880"/>
            <a:ext cx="4827900" cy="95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86" name="Google Shape;286;p47"/>
          <p:cNvSpPr txBox="1"/>
          <p:nvPr>
            <p:ph idx="6" type="body"/>
          </p:nvPr>
        </p:nvSpPr>
        <p:spPr>
          <a:xfrm>
            <a:off x="12298680" y="7086601"/>
            <a:ext cx="4827900" cy="231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6_Points (Four)">
  <p:cSld name="TITLE_AND_BODY_2_2_1_2_1_2">
    <p:bg>
      <p:bgPr>
        <a:solidFill>
          <a:schemeClr val="dk1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8"/>
          <p:cNvSpPr txBox="1"/>
          <p:nvPr>
            <p:ph type="title"/>
          </p:nvPr>
        </p:nvSpPr>
        <p:spPr>
          <a:xfrm>
            <a:off x="1161288" y="5897880"/>
            <a:ext cx="3429000" cy="95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89" name="Google Shape;289;p48"/>
          <p:cNvSpPr txBox="1"/>
          <p:nvPr>
            <p:ph idx="1" type="body"/>
          </p:nvPr>
        </p:nvSpPr>
        <p:spPr>
          <a:xfrm>
            <a:off x="1161288" y="7086600"/>
            <a:ext cx="3429000" cy="231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90" name="Google Shape;290;p48"/>
          <p:cNvSpPr txBox="1"/>
          <p:nvPr>
            <p:ph idx="2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91" name="Google Shape;291;p48"/>
          <p:cNvSpPr txBox="1"/>
          <p:nvPr>
            <p:ph idx="3" type="title"/>
          </p:nvPr>
        </p:nvSpPr>
        <p:spPr>
          <a:xfrm>
            <a:off x="5367528" y="5897880"/>
            <a:ext cx="3429000" cy="95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92" name="Google Shape;292;p48"/>
          <p:cNvSpPr txBox="1"/>
          <p:nvPr>
            <p:ph idx="4" type="body"/>
          </p:nvPr>
        </p:nvSpPr>
        <p:spPr>
          <a:xfrm>
            <a:off x="5367528" y="7086600"/>
            <a:ext cx="3429000" cy="231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93" name="Google Shape;293;p48"/>
          <p:cNvSpPr txBox="1"/>
          <p:nvPr>
            <p:ph idx="5" type="title"/>
          </p:nvPr>
        </p:nvSpPr>
        <p:spPr>
          <a:xfrm>
            <a:off x="9573768" y="5897880"/>
            <a:ext cx="3429000" cy="95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94" name="Google Shape;294;p48"/>
          <p:cNvSpPr txBox="1"/>
          <p:nvPr>
            <p:ph idx="6" type="body"/>
          </p:nvPr>
        </p:nvSpPr>
        <p:spPr>
          <a:xfrm>
            <a:off x="9573768" y="7086600"/>
            <a:ext cx="3429000" cy="231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95" name="Google Shape;295;p48"/>
          <p:cNvSpPr txBox="1"/>
          <p:nvPr>
            <p:ph idx="7" type="title"/>
          </p:nvPr>
        </p:nvSpPr>
        <p:spPr>
          <a:xfrm>
            <a:off x="13780008" y="5897880"/>
            <a:ext cx="3429000" cy="95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None/>
              <a:defRPr sz="27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96" name="Google Shape;296;p48"/>
          <p:cNvSpPr txBox="1"/>
          <p:nvPr>
            <p:ph idx="8" type="body"/>
          </p:nvPr>
        </p:nvSpPr>
        <p:spPr>
          <a:xfrm>
            <a:off x="13780008" y="7086600"/>
            <a:ext cx="3429000" cy="231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>
                <a:solidFill>
                  <a:schemeClr val="accent4"/>
                </a:solidFill>
              </a:defRPr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8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9_Big Stat">
  <p:cSld name="TITLE_1_3">
    <p:bg>
      <p:bgPr>
        <a:solidFill>
          <a:schemeClr val="dk1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9"/>
          <p:cNvSpPr txBox="1"/>
          <p:nvPr>
            <p:ph idx="1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99" name="Google Shape;299;p49"/>
          <p:cNvSpPr txBox="1"/>
          <p:nvPr>
            <p:ph type="ctrTitle"/>
          </p:nvPr>
        </p:nvSpPr>
        <p:spPr>
          <a:xfrm>
            <a:off x="1527050" y="3383275"/>
            <a:ext cx="15222600" cy="2201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b="1" sz="14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None/>
              <a:defRPr sz="14600"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None/>
              <a:defRPr sz="14600"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None/>
              <a:defRPr sz="14600"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None/>
              <a:defRPr sz="14600"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None/>
              <a:defRPr sz="14600"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None/>
              <a:defRPr sz="14600"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None/>
              <a:defRPr sz="14600"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None/>
              <a:defRPr sz="146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00" name="Google Shape;300;p49"/>
          <p:cNvSpPr txBox="1"/>
          <p:nvPr>
            <p:ph idx="2" type="subTitle"/>
          </p:nvPr>
        </p:nvSpPr>
        <p:spPr>
          <a:xfrm>
            <a:off x="1527158" y="5458973"/>
            <a:ext cx="152226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01" name="Google Shape;301;p49"/>
          <p:cNvSpPr txBox="1"/>
          <p:nvPr>
            <p:ph idx="3" type="subTitle"/>
          </p:nvPr>
        </p:nvSpPr>
        <p:spPr>
          <a:xfrm>
            <a:off x="429765" y="9442550"/>
            <a:ext cx="7041000" cy="42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2_Stats (Two)">
  <p:cSld name="TITLE_1_1_2">
    <p:bg>
      <p:bgPr>
        <a:solidFill>
          <a:schemeClr val="dk1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0"/>
          <p:cNvSpPr txBox="1"/>
          <p:nvPr>
            <p:ph idx="1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04" name="Google Shape;304;p50"/>
          <p:cNvSpPr txBox="1"/>
          <p:nvPr>
            <p:ph type="ctrTitle"/>
          </p:nvPr>
        </p:nvSpPr>
        <p:spPr>
          <a:xfrm>
            <a:off x="1403550" y="3383275"/>
            <a:ext cx="6336900" cy="2201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b="1" sz="14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b="1" sz="14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b="1" sz="14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b="1" sz="14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b="1" sz="14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b="1" sz="14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b="1" sz="14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b="1" sz="14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b="1" sz="14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305" name="Google Shape;305;p50"/>
          <p:cNvSpPr txBox="1"/>
          <p:nvPr>
            <p:ph idx="2" type="subTitle"/>
          </p:nvPr>
        </p:nvSpPr>
        <p:spPr>
          <a:xfrm>
            <a:off x="1403550" y="5458975"/>
            <a:ext cx="63369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06" name="Google Shape;306;p50"/>
          <p:cNvSpPr txBox="1"/>
          <p:nvPr>
            <p:ph idx="3" type="subTitle"/>
          </p:nvPr>
        </p:nvSpPr>
        <p:spPr>
          <a:xfrm>
            <a:off x="429765" y="9442550"/>
            <a:ext cx="7041000" cy="42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07" name="Google Shape;307;p50"/>
          <p:cNvSpPr txBox="1"/>
          <p:nvPr>
            <p:ph idx="4" type="ctrTitle"/>
          </p:nvPr>
        </p:nvSpPr>
        <p:spPr>
          <a:xfrm>
            <a:off x="10547550" y="3383275"/>
            <a:ext cx="6336900" cy="2201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b="1" sz="14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b="1" sz="14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b="1" sz="14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b="1" sz="14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b="1" sz="14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b="1" sz="14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b="1" sz="14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b="1" sz="14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b="1" sz="14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308" name="Google Shape;308;p50"/>
          <p:cNvSpPr txBox="1"/>
          <p:nvPr>
            <p:ph idx="5" type="subTitle"/>
          </p:nvPr>
        </p:nvSpPr>
        <p:spPr>
          <a:xfrm>
            <a:off x="10547550" y="5458975"/>
            <a:ext cx="63369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Schedule">
  <p:cSld name="SECTION_HEADER_2_2_1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1527048" y="4301688"/>
            <a:ext cx="4224600" cy="168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" type="subTitle"/>
          </p:nvPr>
        </p:nvSpPr>
        <p:spPr>
          <a:xfrm>
            <a:off x="8586216" y="2394239"/>
            <a:ext cx="42246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9pPr>
          </a:lstStyle>
          <a:p/>
        </p:txBody>
      </p:sp>
      <p:sp>
        <p:nvSpPr>
          <p:cNvPr id="31" name="Google Shape;31;p6"/>
          <p:cNvSpPr txBox="1"/>
          <p:nvPr>
            <p:ph idx="2" type="subTitle"/>
          </p:nvPr>
        </p:nvSpPr>
        <p:spPr>
          <a:xfrm>
            <a:off x="13405104" y="2394240"/>
            <a:ext cx="42246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9pPr>
          </a:lstStyle>
          <a:p/>
        </p:txBody>
      </p:sp>
      <p:sp>
        <p:nvSpPr>
          <p:cNvPr id="32" name="Google Shape;32;p6"/>
          <p:cNvSpPr txBox="1"/>
          <p:nvPr>
            <p:ph idx="3" type="subTitle"/>
          </p:nvPr>
        </p:nvSpPr>
        <p:spPr>
          <a:xfrm>
            <a:off x="8586216" y="202848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33" name="Google Shape;33;p6"/>
          <p:cNvSpPr txBox="1"/>
          <p:nvPr>
            <p:ph idx="4" type="subTitle"/>
          </p:nvPr>
        </p:nvSpPr>
        <p:spPr>
          <a:xfrm>
            <a:off x="13405104" y="202848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34" name="Google Shape;34;p6"/>
          <p:cNvSpPr txBox="1"/>
          <p:nvPr>
            <p:ph idx="5" type="subTitle"/>
          </p:nvPr>
        </p:nvSpPr>
        <p:spPr>
          <a:xfrm>
            <a:off x="8586216" y="4131608"/>
            <a:ext cx="42246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9pPr>
          </a:lstStyle>
          <a:p/>
        </p:txBody>
      </p:sp>
      <p:sp>
        <p:nvSpPr>
          <p:cNvPr id="35" name="Google Shape;35;p6"/>
          <p:cNvSpPr txBox="1"/>
          <p:nvPr>
            <p:ph idx="6" type="subTitle"/>
          </p:nvPr>
        </p:nvSpPr>
        <p:spPr>
          <a:xfrm>
            <a:off x="13405104" y="4131607"/>
            <a:ext cx="42246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9pPr>
          </a:lstStyle>
          <a:p/>
        </p:txBody>
      </p:sp>
      <p:sp>
        <p:nvSpPr>
          <p:cNvPr id="36" name="Google Shape;36;p6"/>
          <p:cNvSpPr txBox="1"/>
          <p:nvPr>
            <p:ph idx="7" type="subTitle"/>
          </p:nvPr>
        </p:nvSpPr>
        <p:spPr>
          <a:xfrm>
            <a:off x="8586216" y="376584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37" name="Google Shape;37;p6"/>
          <p:cNvSpPr txBox="1"/>
          <p:nvPr>
            <p:ph idx="8" type="subTitle"/>
          </p:nvPr>
        </p:nvSpPr>
        <p:spPr>
          <a:xfrm>
            <a:off x="13405104" y="376584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38" name="Google Shape;38;p6"/>
          <p:cNvSpPr txBox="1"/>
          <p:nvPr>
            <p:ph idx="9" type="subTitle"/>
          </p:nvPr>
        </p:nvSpPr>
        <p:spPr>
          <a:xfrm>
            <a:off x="8586216" y="5868962"/>
            <a:ext cx="42246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9pPr>
          </a:lstStyle>
          <a:p/>
        </p:txBody>
      </p:sp>
      <p:sp>
        <p:nvSpPr>
          <p:cNvPr id="39" name="Google Shape;39;p6"/>
          <p:cNvSpPr txBox="1"/>
          <p:nvPr>
            <p:ph idx="13" type="subTitle"/>
          </p:nvPr>
        </p:nvSpPr>
        <p:spPr>
          <a:xfrm>
            <a:off x="13405104" y="5868962"/>
            <a:ext cx="42246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9pPr>
          </a:lstStyle>
          <a:p/>
        </p:txBody>
      </p:sp>
      <p:sp>
        <p:nvSpPr>
          <p:cNvPr id="40" name="Google Shape;40;p6"/>
          <p:cNvSpPr txBox="1"/>
          <p:nvPr>
            <p:ph idx="14" type="subTitle"/>
          </p:nvPr>
        </p:nvSpPr>
        <p:spPr>
          <a:xfrm>
            <a:off x="8586216" y="550320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41" name="Google Shape;41;p6"/>
          <p:cNvSpPr txBox="1"/>
          <p:nvPr>
            <p:ph idx="15" type="subTitle"/>
          </p:nvPr>
        </p:nvSpPr>
        <p:spPr>
          <a:xfrm>
            <a:off x="13405104" y="550320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42" name="Google Shape;42;p6"/>
          <p:cNvSpPr txBox="1"/>
          <p:nvPr>
            <p:ph idx="16" type="subTitle"/>
          </p:nvPr>
        </p:nvSpPr>
        <p:spPr>
          <a:xfrm>
            <a:off x="8586216" y="7606330"/>
            <a:ext cx="42246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9pPr>
          </a:lstStyle>
          <a:p/>
        </p:txBody>
      </p:sp>
      <p:sp>
        <p:nvSpPr>
          <p:cNvPr id="43" name="Google Shape;43;p6"/>
          <p:cNvSpPr txBox="1"/>
          <p:nvPr>
            <p:ph idx="17" type="subTitle"/>
          </p:nvPr>
        </p:nvSpPr>
        <p:spPr>
          <a:xfrm>
            <a:off x="13405104" y="7606330"/>
            <a:ext cx="42246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9pPr>
          </a:lstStyle>
          <a:p/>
        </p:txBody>
      </p:sp>
      <p:sp>
        <p:nvSpPr>
          <p:cNvPr id="44" name="Google Shape;44;p6"/>
          <p:cNvSpPr txBox="1"/>
          <p:nvPr>
            <p:ph idx="18" type="subTitle"/>
          </p:nvPr>
        </p:nvSpPr>
        <p:spPr>
          <a:xfrm>
            <a:off x="8586216" y="724056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45" name="Google Shape;45;p6"/>
          <p:cNvSpPr txBox="1"/>
          <p:nvPr>
            <p:ph idx="19" type="subTitle"/>
          </p:nvPr>
        </p:nvSpPr>
        <p:spPr>
          <a:xfrm>
            <a:off x="13405104" y="724056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46" name="Google Shape;46;p6"/>
          <p:cNvSpPr txBox="1"/>
          <p:nvPr>
            <p:ph idx="20" type="subTitle"/>
          </p:nvPr>
        </p:nvSpPr>
        <p:spPr>
          <a:xfrm>
            <a:off x="8586216" y="285144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47" name="Google Shape;47;p6"/>
          <p:cNvSpPr txBox="1"/>
          <p:nvPr>
            <p:ph idx="21" type="subTitle"/>
          </p:nvPr>
        </p:nvSpPr>
        <p:spPr>
          <a:xfrm>
            <a:off x="13405104" y="285144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48" name="Google Shape;48;p6"/>
          <p:cNvSpPr txBox="1"/>
          <p:nvPr>
            <p:ph idx="22" type="subTitle"/>
          </p:nvPr>
        </p:nvSpPr>
        <p:spPr>
          <a:xfrm>
            <a:off x="8586216" y="458880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49" name="Google Shape;49;p6"/>
          <p:cNvSpPr txBox="1"/>
          <p:nvPr>
            <p:ph idx="23" type="subTitle"/>
          </p:nvPr>
        </p:nvSpPr>
        <p:spPr>
          <a:xfrm>
            <a:off x="13405104" y="458880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50" name="Google Shape;50;p6"/>
          <p:cNvSpPr txBox="1"/>
          <p:nvPr>
            <p:ph idx="24" type="subTitle"/>
          </p:nvPr>
        </p:nvSpPr>
        <p:spPr>
          <a:xfrm>
            <a:off x="8586216" y="632616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51" name="Google Shape;51;p6"/>
          <p:cNvSpPr txBox="1"/>
          <p:nvPr>
            <p:ph idx="25" type="subTitle"/>
          </p:nvPr>
        </p:nvSpPr>
        <p:spPr>
          <a:xfrm>
            <a:off x="13405104" y="632616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52" name="Google Shape;52;p6"/>
          <p:cNvSpPr txBox="1"/>
          <p:nvPr>
            <p:ph idx="26" type="subTitle"/>
          </p:nvPr>
        </p:nvSpPr>
        <p:spPr>
          <a:xfrm>
            <a:off x="8586216" y="806352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53" name="Google Shape;53;p6"/>
          <p:cNvSpPr txBox="1"/>
          <p:nvPr>
            <p:ph idx="27" type="subTitle"/>
          </p:nvPr>
        </p:nvSpPr>
        <p:spPr>
          <a:xfrm>
            <a:off x="13405104" y="806352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5_Stats (Three)">
  <p:cSld name="TITLE_1_1_1_1">
    <p:bg>
      <p:bgPr>
        <a:solidFill>
          <a:schemeClr val="dk1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1"/>
          <p:cNvSpPr txBox="1"/>
          <p:nvPr>
            <p:ph idx="1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11" name="Google Shape;311;p51"/>
          <p:cNvSpPr txBox="1"/>
          <p:nvPr>
            <p:ph type="ctrTitle"/>
          </p:nvPr>
        </p:nvSpPr>
        <p:spPr>
          <a:xfrm>
            <a:off x="1527048" y="3950475"/>
            <a:ext cx="4224600" cy="1469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312" name="Google Shape;312;p51"/>
          <p:cNvSpPr txBox="1"/>
          <p:nvPr>
            <p:ph idx="2" type="subTitle"/>
          </p:nvPr>
        </p:nvSpPr>
        <p:spPr>
          <a:xfrm>
            <a:off x="1527148" y="5458975"/>
            <a:ext cx="42246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13" name="Google Shape;313;p51"/>
          <p:cNvSpPr txBox="1"/>
          <p:nvPr>
            <p:ph idx="3" type="subTitle"/>
          </p:nvPr>
        </p:nvSpPr>
        <p:spPr>
          <a:xfrm>
            <a:off x="429765" y="9442550"/>
            <a:ext cx="7041000" cy="42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14" name="Google Shape;314;p51"/>
          <p:cNvSpPr txBox="1"/>
          <p:nvPr>
            <p:ph idx="4" type="ctrTitle"/>
          </p:nvPr>
        </p:nvSpPr>
        <p:spPr>
          <a:xfrm>
            <a:off x="7031650" y="3950696"/>
            <a:ext cx="4224600" cy="1469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315" name="Google Shape;315;p51"/>
          <p:cNvSpPr txBox="1"/>
          <p:nvPr>
            <p:ph idx="5" type="subTitle"/>
          </p:nvPr>
        </p:nvSpPr>
        <p:spPr>
          <a:xfrm>
            <a:off x="7031750" y="5458975"/>
            <a:ext cx="42246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16" name="Google Shape;316;p51"/>
          <p:cNvSpPr txBox="1"/>
          <p:nvPr>
            <p:ph idx="6" type="ctrTitle"/>
          </p:nvPr>
        </p:nvSpPr>
        <p:spPr>
          <a:xfrm>
            <a:off x="12536424" y="3950696"/>
            <a:ext cx="4224600" cy="1469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317" name="Google Shape;317;p51"/>
          <p:cNvSpPr txBox="1"/>
          <p:nvPr>
            <p:ph idx="7" type="subTitle"/>
          </p:nvPr>
        </p:nvSpPr>
        <p:spPr>
          <a:xfrm>
            <a:off x="12536524" y="5458975"/>
            <a:ext cx="42246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8_Stat (Half)">
  <p:cSld name="TITLE_1_2_2_4">
    <p:bg>
      <p:bgPr>
        <a:solidFill>
          <a:schemeClr val="dk1"/>
        </a:solid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2"/>
          <p:cNvSpPr txBox="1"/>
          <p:nvPr>
            <p:ph idx="1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20" name="Google Shape;320;p52"/>
          <p:cNvSpPr txBox="1"/>
          <p:nvPr>
            <p:ph type="ctrTitle"/>
          </p:nvPr>
        </p:nvSpPr>
        <p:spPr>
          <a:xfrm>
            <a:off x="1527048" y="3383280"/>
            <a:ext cx="7745100" cy="2203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b="1" sz="14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b="1" sz="14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b="1" sz="14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b="1" sz="14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b="1" sz="14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b="1" sz="14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b="1" sz="14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b="1" sz="14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b="1" sz="14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321" name="Google Shape;321;p52"/>
          <p:cNvSpPr txBox="1"/>
          <p:nvPr>
            <p:ph idx="2" type="subTitle"/>
          </p:nvPr>
        </p:nvSpPr>
        <p:spPr>
          <a:xfrm>
            <a:off x="1527103" y="54589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22" name="Google Shape;322;p52"/>
          <p:cNvSpPr txBox="1"/>
          <p:nvPr>
            <p:ph idx="3" type="subTitle"/>
          </p:nvPr>
        </p:nvSpPr>
        <p:spPr>
          <a:xfrm>
            <a:off x="429765" y="9442550"/>
            <a:ext cx="7041000" cy="42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1_Stats (Half)">
  <p:cSld name="TITLE_1_2_6">
    <p:bg>
      <p:bgPr>
        <a:solidFill>
          <a:schemeClr val="dk1"/>
        </a:solid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3"/>
          <p:cNvSpPr txBox="1"/>
          <p:nvPr>
            <p:ph idx="1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25" name="Google Shape;325;p53"/>
          <p:cNvSpPr txBox="1"/>
          <p:nvPr>
            <p:ph type="ctrTitle"/>
          </p:nvPr>
        </p:nvSpPr>
        <p:spPr>
          <a:xfrm>
            <a:off x="1527048" y="2468875"/>
            <a:ext cx="7745100" cy="1476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326" name="Google Shape;326;p53"/>
          <p:cNvSpPr txBox="1"/>
          <p:nvPr>
            <p:ph idx="2" type="subTitle"/>
          </p:nvPr>
        </p:nvSpPr>
        <p:spPr>
          <a:xfrm>
            <a:off x="1527103" y="3970971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27" name="Google Shape;327;p53"/>
          <p:cNvSpPr txBox="1"/>
          <p:nvPr>
            <p:ph idx="3" type="subTitle"/>
          </p:nvPr>
        </p:nvSpPr>
        <p:spPr>
          <a:xfrm>
            <a:off x="429765" y="9442550"/>
            <a:ext cx="7041000" cy="42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28" name="Google Shape;328;p53"/>
          <p:cNvSpPr txBox="1"/>
          <p:nvPr>
            <p:ph idx="4" type="ctrTitle"/>
          </p:nvPr>
        </p:nvSpPr>
        <p:spPr>
          <a:xfrm>
            <a:off x="1527048" y="5361701"/>
            <a:ext cx="7745100" cy="1476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329" name="Google Shape;329;p53"/>
          <p:cNvSpPr txBox="1"/>
          <p:nvPr>
            <p:ph idx="5" type="subTitle"/>
          </p:nvPr>
        </p:nvSpPr>
        <p:spPr>
          <a:xfrm>
            <a:off x="1527103" y="6864100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4_Stat (Third)">
  <p:cSld name="TITLE_1_2_2_1_2">
    <p:bg>
      <p:bgPr>
        <a:solidFill>
          <a:schemeClr val="dk1"/>
        </a:soli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4"/>
          <p:cNvSpPr txBox="1"/>
          <p:nvPr>
            <p:ph idx="1" type="subTitle"/>
          </p:nvPr>
        </p:nvSpPr>
        <p:spPr>
          <a:xfrm>
            <a:off x="429768" y="429768"/>
            <a:ext cx="49287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32" name="Google Shape;332;p54"/>
          <p:cNvSpPr txBox="1"/>
          <p:nvPr>
            <p:ph type="ctrTitle"/>
          </p:nvPr>
        </p:nvSpPr>
        <p:spPr>
          <a:xfrm>
            <a:off x="777240" y="3383280"/>
            <a:ext cx="4928700" cy="2203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600"/>
              <a:buFont typeface="Optimistic Display"/>
              <a:buNone/>
              <a:defRPr b="1" sz="14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333" name="Google Shape;333;p54"/>
          <p:cNvSpPr txBox="1"/>
          <p:nvPr>
            <p:ph idx="2" type="subTitle"/>
          </p:nvPr>
        </p:nvSpPr>
        <p:spPr>
          <a:xfrm>
            <a:off x="777275" y="5458968"/>
            <a:ext cx="49287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34" name="Google Shape;334;p54"/>
          <p:cNvSpPr txBox="1"/>
          <p:nvPr>
            <p:ph idx="3" type="subTitle"/>
          </p:nvPr>
        </p:nvSpPr>
        <p:spPr>
          <a:xfrm>
            <a:off x="429776" y="9442550"/>
            <a:ext cx="5556600" cy="42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7_Stats (Third)">
  <p:cSld name="TITLE_1_2_3_2">
    <p:bg>
      <p:bgPr>
        <a:solidFill>
          <a:schemeClr val="dk1"/>
        </a:solidFill>
      </p:bgPr>
    </p:bg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5"/>
          <p:cNvSpPr txBox="1"/>
          <p:nvPr>
            <p:ph idx="1" type="subTitle"/>
          </p:nvPr>
        </p:nvSpPr>
        <p:spPr>
          <a:xfrm>
            <a:off x="429768" y="429768"/>
            <a:ext cx="49287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37" name="Google Shape;337;p55"/>
          <p:cNvSpPr txBox="1"/>
          <p:nvPr>
            <p:ph type="ctrTitle"/>
          </p:nvPr>
        </p:nvSpPr>
        <p:spPr>
          <a:xfrm>
            <a:off x="777240" y="2468875"/>
            <a:ext cx="4928700" cy="1476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338" name="Google Shape;338;p55"/>
          <p:cNvSpPr txBox="1"/>
          <p:nvPr>
            <p:ph idx="2" type="subTitle"/>
          </p:nvPr>
        </p:nvSpPr>
        <p:spPr>
          <a:xfrm>
            <a:off x="777275" y="3970971"/>
            <a:ext cx="49287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39" name="Google Shape;339;p55"/>
          <p:cNvSpPr txBox="1"/>
          <p:nvPr>
            <p:ph idx="3" type="subTitle"/>
          </p:nvPr>
        </p:nvSpPr>
        <p:spPr>
          <a:xfrm>
            <a:off x="429776" y="9442550"/>
            <a:ext cx="5556600" cy="42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40" name="Google Shape;340;p55"/>
          <p:cNvSpPr txBox="1"/>
          <p:nvPr>
            <p:ph idx="4" type="ctrTitle"/>
          </p:nvPr>
        </p:nvSpPr>
        <p:spPr>
          <a:xfrm>
            <a:off x="777240" y="5361701"/>
            <a:ext cx="4928700" cy="1476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ptimistic Display"/>
              <a:buNone/>
              <a:defRPr b="1" sz="96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341" name="Google Shape;341;p55"/>
          <p:cNvSpPr txBox="1"/>
          <p:nvPr>
            <p:ph idx="5" type="subTitle"/>
          </p:nvPr>
        </p:nvSpPr>
        <p:spPr>
          <a:xfrm>
            <a:off x="777275" y="6864100"/>
            <a:ext cx="49287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0_End Card">
  <p:cSld name="SECTION_HEADER_2_1_2_3_1_1">
    <p:bg>
      <p:bgPr>
        <a:solidFill>
          <a:schemeClr val="dk1"/>
        </a:solidFill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5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41263" y="3586925"/>
            <a:ext cx="7205473" cy="3113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3_End Card (Gradient)">
  <p:cSld name="SECTION_HEADER_2_1_2_3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1263" y="3586925"/>
            <a:ext cx="7205473" cy="3113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_Title">
  <p:cSld name="TITLE_3">
    <p:bg>
      <p:bgPr>
        <a:solidFill>
          <a:schemeClr val="accent3"/>
        </a:solid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8"/>
          <p:cNvSpPr txBox="1"/>
          <p:nvPr>
            <p:ph idx="1" type="subTitle"/>
          </p:nvPr>
        </p:nvSpPr>
        <p:spPr>
          <a:xfrm>
            <a:off x="786384" y="8942832"/>
            <a:ext cx="2811900" cy="694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9pPr>
          </a:lstStyle>
          <a:p/>
        </p:txBody>
      </p:sp>
      <p:sp>
        <p:nvSpPr>
          <p:cNvPr id="348" name="Google Shape;348;p58"/>
          <p:cNvSpPr txBox="1"/>
          <p:nvPr>
            <p:ph idx="2" type="subTitle"/>
          </p:nvPr>
        </p:nvSpPr>
        <p:spPr>
          <a:xfrm>
            <a:off x="4315968" y="8942832"/>
            <a:ext cx="2811900" cy="694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9pPr>
          </a:lstStyle>
          <a:p/>
        </p:txBody>
      </p:sp>
      <p:sp>
        <p:nvSpPr>
          <p:cNvPr id="349" name="Google Shape;349;p58"/>
          <p:cNvSpPr txBox="1"/>
          <p:nvPr>
            <p:ph idx="3" type="subTitle"/>
          </p:nvPr>
        </p:nvSpPr>
        <p:spPr>
          <a:xfrm>
            <a:off x="7845552" y="8942832"/>
            <a:ext cx="2811900" cy="694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9pPr>
          </a:lstStyle>
          <a:p/>
        </p:txBody>
      </p:sp>
      <p:sp>
        <p:nvSpPr>
          <p:cNvPr id="350" name="Google Shape;350;p58"/>
          <p:cNvSpPr txBox="1"/>
          <p:nvPr>
            <p:ph type="ctrTitle"/>
          </p:nvPr>
        </p:nvSpPr>
        <p:spPr>
          <a:xfrm>
            <a:off x="786384" y="3849624"/>
            <a:ext cx="11964900" cy="1710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351" name="Google Shape;351;p58"/>
          <p:cNvSpPr txBox="1"/>
          <p:nvPr>
            <p:ph idx="4" type="subTitle"/>
          </p:nvPr>
        </p:nvSpPr>
        <p:spPr>
          <a:xfrm>
            <a:off x="786384" y="6153912"/>
            <a:ext cx="119649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pic>
        <p:nvPicPr>
          <p:cNvPr id="352" name="Google Shape;352;p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429662" y="8815400"/>
            <a:ext cx="2439250" cy="1050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_Title (Gradient)">
  <p:cSld name="TITLE_3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9"/>
          <p:cNvSpPr txBox="1"/>
          <p:nvPr>
            <p:ph idx="1" type="subTitle"/>
          </p:nvPr>
        </p:nvSpPr>
        <p:spPr>
          <a:xfrm>
            <a:off x="786384" y="8942832"/>
            <a:ext cx="2811900" cy="694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9pPr>
          </a:lstStyle>
          <a:p/>
        </p:txBody>
      </p:sp>
      <p:sp>
        <p:nvSpPr>
          <p:cNvPr id="355" name="Google Shape;355;p59"/>
          <p:cNvSpPr txBox="1"/>
          <p:nvPr>
            <p:ph idx="2" type="subTitle"/>
          </p:nvPr>
        </p:nvSpPr>
        <p:spPr>
          <a:xfrm>
            <a:off x="4315968" y="8942832"/>
            <a:ext cx="2811900" cy="694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9pPr>
          </a:lstStyle>
          <a:p/>
        </p:txBody>
      </p:sp>
      <p:sp>
        <p:nvSpPr>
          <p:cNvPr id="356" name="Google Shape;356;p59"/>
          <p:cNvSpPr txBox="1"/>
          <p:nvPr>
            <p:ph idx="3" type="subTitle"/>
          </p:nvPr>
        </p:nvSpPr>
        <p:spPr>
          <a:xfrm>
            <a:off x="7845552" y="8942832"/>
            <a:ext cx="2811900" cy="694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9pPr>
          </a:lstStyle>
          <a:p/>
        </p:txBody>
      </p:sp>
      <p:sp>
        <p:nvSpPr>
          <p:cNvPr id="357" name="Google Shape;357;p59"/>
          <p:cNvSpPr txBox="1"/>
          <p:nvPr>
            <p:ph type="ctrTitle"/>
          </p:nvPr>
        </p:nvSpPr>
        <p:spPr>
          <a:xfrm>
            <a:off x="786384" y="3849624"/>
            <a:ext cx="11964900" cy="1710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358" name="Google Shape;358;p59"/>
          <p:cNvSpPr txBox="1"/>
          <p:nvPr>
            <p:ph idx="4" type="subTitle"/>
          </p:nvPr>
        </p:nvSpPr>
        <p:spPr>
          <a:xfrm>
            <a:off x="786384" y="6153912"/>
            <a:ext cx="119649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pic>
        <p:nvPicPr>
          <p:cNvPr id="359" name="Google Shape;35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29662" y="8815400"/>
            <a:ext cx="2439250" cy="1050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9_Agenda">
  <p:cSld name="SECTION_HEADER_2_2_3">
    <p:bg>
      <p:bgPr>
        <a:solidFill>
          <a:schemeClr val="accent3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60"/>
          <p:cNvSpPr txBox="1"/>
          <p:nvPr>
            <p:ph idx="1" type="body"/>
          </p:nvPr>
        </p:nvSpPr>
        <p:spPr>
          <a:xfrm>
            <a:off x="9372600" y="1828050"/>
            <a:ext cx="7163400" cy="693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4000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indent="-400050" lvl="1" marL="91440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alphaLcPeriod"/>
              <a:defRPr sz="2700"/>
            </a:lvl2pPr>
            <a:lvl3pPr indent="-400050" lvl="2" marL="137160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romanLcPeriod"/>
              <a:defRPr sz="2700"/>
            </a:lvl3pPr>
            <a:lvl4pPr indent="-400050" lvl="3" marL="182880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arabicPeriod"/>
              <a:defRPr sz="2700"/>
            </a:lvl4pPr>
            <a:lvl5pPr indent="-400050" lvl="4" marL="228600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alphaLcPeriod"/>
              <a:defRPr sz="2700"/>
            </a:lvl5pPr>
            <a:lvl6pPr indent="-400050" lvl="5" marL="274320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romanLcPeriod"/>
              <a:defRPr sz="2700"/>
            </a:lvl6pPr>
            <a:lvl7pPr indent="-400050" lvl="6" marL="320040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arabicPeriod"/>
              <a:defRPr sz="2700"/>
            </a:lvl7pPr>
            <a:lvl8pPr indent="-400050" lvl="7" marL="365760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alphaLcPeriod"/>
              <a:defRPr sz="2700"/>
            </a:lvl8pPr>
            <a:lvl9pPr indent="-400050" lvl="8" marL="4114800" rtl="0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  <a:buSzPts val="2700"/>
              <a:buAutoNum type="romanLcPeriod"/>
              <a:defRPr sz="2700"/>
            </a:lvl9pPr>
          </a:lstStyle>
          <a:p/>
        </p:txBody>
      </p:sp>
      <p:sp>
        <p:nvSpPr>
          <p:cNvPr id="362" name="Google Shape;362;p60"/>
          <p:cNvSpPr txBox="1"/>
          <p:nvPr>
            <p:ph type="title"/>
          </p:nvPr>
        </p:nvSpPr>
        <p:spPr>
          <a:xfrm>
            <a:off x="1527048" y="4301688"/>
            <a:ext cx="4224600" cy="168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Mission">
  <p:cSld name="SECTION_HEADER_2_1_2_1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"/>
          <p:cNvSpPr txBox="1"/>
          <p:nvPr>
            <p:ph type="title"/>
          </p:nvPr>
        </p:nvSpPr>
        <p:spPr>
          <a:xfrm>
            <a:off x="1527048" y="3822192"/>
            <a:ext cx="13377600" cy="411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6" name="Google Shape;56;p7"/>
          <p:cNvSpPr txBox="1"/>
          <p:nvPr>
            <p:ph idx="1" type="subTitle"/>
          </p:nvPr>
        </p:nvSpPr>
        <p:spPr>
          <a:xfrm>
            <a:off x="1527048" y="2999232"/>
            <a:ext cx="133776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Agenda (Gradient)">
  <p:cSld name="SECTION_HEADER_2_2_3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61"/>
          <p:cNvSpPr txBox="1"/>
          <p:nvPr>
            <p:ph idx="1" type="body"/>
          </p:nvPr>
        </p:nvSpPr>
        <p:spPr>
          <a:xfrm>
            <a:off x="9372600" y="1828050"/>
            <a:ext cx="7163400" cy="693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4000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indent="-400050" lvl="1" marL="91440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alphaLcPeriod"/>
              <a:defRPr sz="2700"/>
            </a:lvl2pPr>
            <a:lvl3pPr indent="-400050" lvl="2" marL="137160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romanLcPeriod"/>
              <a:defRPr sz="2700"/>
            </a:lvl3pPr>
            <a:lvl4pPr indent="-400050" lvl="3" marL="182880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arabicPeriod"/>
              <a:defRPr sz="2700"/>
            </a:lvl4pPr>
            <a:lvl5pPr indent="-400050" lvl="4" marL="228600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alphaLcPeriod"/>
              <a:defRPr sz="2700"/>
            </a:lvl5pPr>
            <a:lvl6pPr indent="-400050" lvl="5" marL="274320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romanLcPeriod"/>
              <a:defRPr sz="2700"/>
            </a:lvl6pPr>
            <a:lvl7pPr indent="-400050" lvl="6" marL="320040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arabicPeriod"/>
              <a:defRPr sz="2700"/>
            </a:lvl7pPr>
            <a:lvl8pPr indent="-400050" lvl="7" marL="3657600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700"/>
              <a:buAutoNum type="alphaLcPeriod"/>
              <a:defRPr sz="2700"/>
            </a:lvl8pPr>
            <a:lvl9pPr indent="-400050" lvl="8" marL="4114800" rtl="0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  <a:buSzPts val="2700"/>
              <a:buAutoNum type="romanLcPeriod"/>
              <a:defRPr sz="2700"/>
            </a:lvl9pPr>
          </a:lstStyle>
          <a:p/>
        </p:txBody>
      </p:sp>
      <p:sp>
        <p:nvSpPr>
          <p:cNvPr id="365" name="Google Shape;365;p61"/>
          <p:cNvSpPr txBox="1"/>
          <p:nvPr>
            <p:ph type="title"/>
          </p:nvPr>
        </p:nvSpPr>
        <p:spPr>
          <a:xfrm>
            <a:off x="1527048" y="4301688"/>
            <a:ext cx="4224600" cy="168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Schedule">
  <p:cSld name="SECTION_HEADER_2_2_1_2">
    <p:bg>
      <p:bgPr>
        <a:solidFill>
          <a:schemeClr val="accent3"/>
        </a:soli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62"/>
          <p:cNvSpPr txBox="1"/>
          <p:nvPr>
            <p:ph type="title"/>
          </p:nvPr>
        </p:nvSpPr>
        <p:spPr>
          <a:xfrm>
            <a:off x="1527048" y="4301688"/>
            <a:ext cx="4224600" cy="168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368" name="Google Shape;368;p62"/>
          <p:cNvSpPr txBox="1"/>
          <p:nvPr>
            <p:ph idx="1" type="subTitle"/>
          </p:nvPr>
        </p:nvSpPr>
        <p:spPr>
          <a:xfrm>
            <a:off x="8586216" y="2385095"/>
            <a:ext cx="4224600" cy="82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9pPr>
          </a:lstStyle>
          <a:p/>
        </p:txBody>
      </p:sp>
      <p:sp>
        <p:nvSpPr>
          <p:cNvPr id="369" name="Google Shape;369;p62"/>
          <p:cNvSpPr txBox="1"/>
          <p:nvPr>
            <p:ph idx="2" type="subTitle"/>
          </p:nvPr>
        </p:nvSpPr>
        <p:spPr>
          <a:xfrm>
            <a:off x="13405104" y="2385095"/>
            <a:ext cx="4224600" cy="82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9pPr>
          </a:lstStyle>
          <a:p/>
        </p:txBody>
      </p:sp>
      <p:sp>
        <p:nvSpPr>
          <p:cNvPr id="370" name="Google Shape;370;p62"/>
          <p:cNvSpPr txBox="1"/>
          <p:nvPr>
            <p:ph idx="3" type="subTitle"/>
          </p:nvPr>
        </p:nvSpPr>
        <p:spPr>
          <a:xfrm>
            <a:off x="8586216" y="201933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371" name="Google Shape;371;p62"/>
          <p:cNvSpPr txBox="1"/>
          <p:nvPr>
            <p:ph idx="4" type="subTitle"/>
          </p:nvPr>
        </p:nvSpPr>
        <p:spPr>
          <a:xfrm>
            <a:off x="13405104" y="201933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372" name="Google Shape;372;p62"/>
          <p:cNvSpPr txBox="1"/>
          <p:nvPr>
            <p:ph idx="5" type="subTitle"/>
          </p:nvPr>
        </p:nvSpPr>
        <p:spPr>
          <a:xfrm>
            <a:off x="8586216" y="4122455"/>
            <a:ext cx="4224600" cy="82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9pPr>
          </a:lstStyle>
          <a:p/>
        </p:txBody>
      </p:sp>
      <p:sp>
        <p:nvSpPr>
          <p:cNvPr id="373" name="Google Shape;373;p62"/>
          <p:cNvSpPr txBox="1"/>
          <p:nvPr>
            <p:ph idx="6" type="subTitle"/>
          </p:nvPr>
        </p:nvSpPr>
        <p:spPr>
          <a:xfrm>
            <a:off x="13405104" y="4122455"/>
            <a:ext cx="4224600" cy="82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9pPr>
          </a:lstStyle>
          <a:p/>
        </p:txBody>
      </p:sp>
      <p:sp>
        <p:nvSpPr>
          <p:cNvPr id="374" name="Google Shape;374;p62"/>
          <p:cNvSpPr txBox="1"/>
          <p:nvPr>
            <p:ph idx="7" type="subTitle"/>
          </p:nvPr>
        </p:nvSpPr>
        <p:spPr>
          <a:xfrm>
            <a:off x="8586216" y="375669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375" name="Google Shape;375;p62"/>
          <p:cNvSpPr txBox="1"/>
          <p:nvPr>
            <p:ph idx="8" type="subTitle"/>
          </p:nvPr>
        </p:nvSpPr>
        <p:spPr>
          <a:xfrm>
            <a:off x="13405104" y="375669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376" name="Google Shape;376;p62"/>
          <p:cNvSpPr txBox="1"/>
          <p:nvPr>
            <p:ph idx="9" type="subTitle"/>
          </p:nvPr>
        </p:nvSpPr>
        <p:spPr>
          <a:xfrm>
            <a:off x="8586216" y="5859815"/>
            <a:ext cx="4224600" cy="82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9pPr>
          </a:lstStyle>
          <a:p/>
        </p:txBody>
      </p:sp>
      <p:sp>
        <p:nvSpPr>
          <p:cNvPr id="377" name="Google Shape;377;p62"/>
          <p:cNvSpPr txBox="1"/>
          <p:nvPr>
            <p:ph idx="13" type="subTitle"/>
          </p:nvPr>
        </p:nvSpPr>
        <p:spPr>
          <a:xfrm>
            <a:off x="13405104" y="5859815"/>
            <a:ext cx="4224600" cy="82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9pPr>
          </a:lstStyle>
          <a:p/>
        </p:txBody>
      </p:sp>
      <p:sp>
        <p:nvSpPr>
          <p:cNvPr id="378" name="Google Shape;378;p62"/>
          <p:cNvSpPr txBox="1"/>
          <p:nvPr>
            <p:ph idx="14" type="subTitle"/>
          </p:nvPr>
        </p:nvSpPr>
        <p:spPr>
          <a:xfrm>
            <a:off x="8586216" y="549405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379" name="Google Shape;379;p62"/>
          <p:cNvSpPr txBox="1"/>
          <p:nvPr>
            <p:ph idx="15" type="subTitle"/>
          </p:nvPr>
        </p:nvSpPr>
        <p:spPr>
          <a:xfrm>
            <a:off x="13405104" y="549405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380" name="Google Shape;380;p62"/>
          <p:cNvSpPr txBox="1"/>
          <p:nvPr>
            <p:ph idx="16" type="subTitle"/>
          </p:nvPr>
        </p:nvSpPr>
        <p:spPr>
          <a:xfrm>
            <a:off x="8586216" y="7597175"/>
            <a:ext cx="4224600" cy="82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9pPr>
          </a:lstStyle>
          <a:p/>
        </p:txBody>
      </p:sp>
      <p:sp>
        <p:nvSpPr>
          <p:cNvPr id="381" name="Google Shape;381;p62"/>
          <p:cNvSpPr txBox="1"/>
          <p:nvPr>
            <p:ph idx="17" type="subTitle"/>
          </p:nvPr>
        </p:nvSpPr>
        <p:spPr>
          <a:xfrm>
            <a:off x="13405104" y="7597175"/>
            <a:ext cx="4224600" cy="82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9pPr>
          </a:lstStyle>
          <a:p/>
        </p:txBody>
      </p:sp>
      <p:sp>
        <p:nvSpPr>
          <p:cNvPr id="382" name="Google Shape;382;p62"/>
          <p:cNvSpPr txBox="1"/>
          <p:nvPr>
            <p:ph idx="18" type="subTitle"/>
          </p:nvPr>
        </p:nvSpPr>
        <p:spPr>
          <a:xfrm>
            <a:off x="8586216" y="723141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383" name="Google Shape;383;p62"/>
          <p:cNvSpPr txBox="1"/>
          <p:nvPr>
            <p:ph idx="19" type="subTitle"/>
          </p:nvPr>
        </p:nvSpPr>
        <p:spPr>
          <a:xfrm>
            <a:off x="13405104" y="723141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384" name="Google Shape;384;p62"/>
          <p:cNvSpPr txBox="1"/>
          <p:nvPr>
            <p:ph idx="20" type="subTitle"/>
          </p:nvPr>
        </p:nvSpPr>
        <p:spPr>
          <a:xfrm>
            <a:off x="8586216" y="284229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385" name="Google Shape;385;p62"/>
          <p:cNvSpPr txBox="1"/>
          <p:nvPr>
            <p:ph idx="21" type="subTitle"/>
          </p:nvPr>
        </p:nvSpPr>
        <p:spPr>
          <a:xfrm>
            <a:off x="13405104" y="284229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386" name="Google Shape;386;p62"/>
          <p:cNvSpPr txBox="1"/>
          <p:nvPr>
            <p:ph idx="22" type="subTitle"/>
          </p:nvPr>
        </p:nvSpPr>
        <p:spPr>
          <a:xfrm>
            <a:off x="8586216" y="457965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387" name="Google Shape;387;p62"/>
          <p:cNvSpPr txBox="1"/>
          <p:nvPr>
            <p:ph idx="23" type="subTitle"/>
          </p:nvPr>
        </p:nvSpPr>
        <p:spPr>
          <a:xfrm>
            <a:off x="13405104" y="457965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388" name="Google Shape;388;p62"/>
          <p:cNvSpPr txBox="1"/>
          <p:nvPr>
            <p:ph idx="24" type="subTitle"/>
          </p:nvPr>
        </p:nvSpPr>
        <p:spPr>
          <a:xfrm>
            <a:off x="8586216" y="631701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389" name="Google Shape;389;p62"/>
          <p:cNvSpPr txBox="1"/>
          <p:nvPr>
            <p:ph idx="25" type="subTitle"/>
          </p:nvPr>
        </p:nvSpPr>
        <p:spPr>
          <a:xfrm>
            <a:off x="13405104" y="631701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390" name="Google Shape;390;p62"/>
          <p:cNvSpPr txBox="1"/>
          <p:nvPr>
            <p:ph idx="26" type="subTitle"/>
          </p:nvPr>
        </p:nvSpPr>
        <p:spPr>
          <a:xfrm>
            <a:off x="8586216" y="805437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391" name="Google Shape;391;p62"/>
          <p:cNvSpPr txBox="1"/>
          <p:nvPr>
            <p:ph idx="27" type="subTitle"/>
          </p:nvPr>
        </p:nvSpPr>
        <p:spPr>
          <a:xfrm>
            <a:off x="13405104" y="8054375"/>
            <a:ext cx="42246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Mission">
  <p:cSld name="SECTION_HEADER_2_1_2_1_2">
    <p:bg>
      <p:bgPr>
        <a:solidFill>
          <a:schemeClr val="accent3"/>
        </a:solid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3"/>
          <p:cNvSpPr txBox="1"/>
          <p:nvPr>
            <p:ph type="title"/>
          </p:nvPr>
        </p:nvSpPr>
        <p:spPr>
          <a:xfrm>
            <a:off x="1527048" y="3822192"/>
            <a:ext cx="13377600" cy="411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94" name="Google Shape;394;p63"/>
          <p:cNvSpPr txBox="1"/>
          <p:nvPr>
            <p:ph idx="1" type="subTitle"/>
          </p:nvPr>
        </p:nvSpPr>
        <p:spPr>
          <a:xfrm>
            <a:off x="1527048" y="2999232"/>
            <a:ext cx="133776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_Quote">
  <p:cSld name="SECTION_HEADER_2_1_2_2_2">
    <p:bg>
      <p:bgPr>
        <a:solidFill>
          <a:schemeClr val="accent3"/>
        </a:solidFill>
      </p:bgPr>
    </p:bg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4"/>
          <p:cNvSpPr txBox="1"/>
          <p:nvPr>
            <p:ph type="title"/>
          </p:nvPr>
        </p:nvSpPr>
        <p:spPr>
          <a:xfrm>
            <a:off x="1527048" y="2788920"/>
            <a:ext cx="13377600" cy="4114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97" name="Google Shape;397;p64"/>
          <p:cNvSpPr txBox="1"/>
          <p:nvPr>
            <p:ph idx="1" type="subTitle"/>
          </p:nvPr>
        </p:nvSpPr>
        <p:spPr>
          <a:xfrm>
            <a:off x="1527048" y="7543800"/>
            <a:ext cx="133776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_Section">
  <p:cSld name="SECTION_HEADER_2_3_2">
    <p:bg>
      <p:bgPr>
        <a:solidFill>
          <a:schemeClr val="accent3"/>
        </a:solidFill>
      </p:bgPr>
    </p:bg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65"/>
          <p:cNvSpPr txBox="1"/>
          <p:nvPr>
            <p:ph type="ctrTitle"/>
          </p:nvPr>
        </p:nvSpPr>
        <p:spPr>
          <a:xfrm>
            <a:off x="1527048" y="4207788"/>
            <a:ext cx="11964900" cy="1719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7_Section (Gradient)">
  <p:cSld name="SECTION_HEADER_2_3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6"/>
          <p:cNvSpPr txBox="1"/>
          <p:nvPr>
            <p:ph type="ctrTitle"/>
          </p:nvPr>
        </p:nvSpPr>
        <p:spPr>
          <a:xfrm>
            <a:off x="1527048" y="4207788"/>
            <a:ext cx="11964900" cy="1719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0_Text">
  <p:cSld name="TITLE_AND_BODY_1_3">
    <p:bg>
      <p:bgPr>
        <a:solidFill>
          <a:schemeClr val="accent3"/>
        </a:solidFill>
      </p:bgPr>
    </p:bg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7"/>
          <p:cNvSpPr txBox="1"/>
          <p:nvPr>
            <p:ph type="title"/>
          </p:nvPr>
        </p:nvSpPr>
        <p:spPr>
          <a:xfrm>
            <a:off x="1527048" y="2532888"/>
            <a:ext cx="14785800" cy="850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404" name="Google Shape;404;p67"/>
          <p:cNvSpPr txBox="1"/>
          <p:nvPr>
            <p:ph idx="1" type="body"/>
          </p:nvPr>
        </p:nvSpPr>
        <p:spPr>
          <a:xfrm>
            <a:off x="1527048" y="4014216"/>
            <a:ext cx="14785800" cy="461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  <p:sp>
        <p:nvSpPr>
          <p:cNvPr id="405" name="Google Shape;405;p67"/>
          <p:cNvSpPr txBox="1"/>
          <p:nvPr>
            <p:ph idx="2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3_Text (Two-Thirds)">
  <p:cSld name="TITLE_AND_BODY_1_1_3">
    <p:bg>
      <p:bgPr>
        <a:solidFill>
          <a:schemeClr val="accent3"/>
        </a:solidFill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8"/>
          <p:cNvSpPr txBox="1"/>
          <p:nvPr>
            <p:ph idx="1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408" name="Google Shape;408;p68"/>
          <p:cNvSpPr txBox="1"/>
          <p:nvPr>
            <p:ph type="title"/>
          </p:nvPr>
        </p:nvSpPr>
        <p:spPr>
          <a:xfrm>
            <a:off x="1527050" y="2532888"/>
            <a:ext cx="8912400" cy="1710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409" name="Google Shape;409;p68"/>
          <p:cNvSpPr txBox="1"/>
          <p:nvPr>
            <p:ph idx="2" type="body"/>
          </p:nvPr>
        </p:nvSpPr>
        <p:spPr>
          <a:xfrm>
            <a:off x="1527050" y="4864606"/>
            <a:ext cx="8912400" cy="461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6_Text (Half)">
  <p:cSld name="TITLE_AND_BODY_2_5">
    <p:bg>
      <p:bgPr>
        <a:solidFill>
          <a:schemeClr val="accent3"/>
        </a:solidFill>
      </p:bgPr>
    </p:bg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9"/>
          <p:cNvSpPr txBox="1"/>
          <p:nvPr>
            <p:ph type="title"/>
          </p:nvPr>
        </p:nvSpPr>
        <p:spPr>
          <a:xfrm>
            <a:off x="777240" y="2532888"/>
            <a:ext cx="7745100" cy="1710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412" name="Google Shape;412;p69"/>
          <p:cNvSpPr txBox="1"/>
          <p:nvPr>
            <p:ph idx="1" type="body"/>
          </p:nvPr>
        </p:nvSpPr>
        <p:spPr>
          <a:xfrm>
            <a:off x="777240" y="4864608"/>
            <a:ext cx="7745100" cy="461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  <p:sp>
        <p:nvSpPr>
          <p:cNvPr id="413" name="Google Shape;413;p69"/>
          <p:cNvSpPr txBox="1"/>
          <p:nvPr>
            <p:ph idx="2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9_Text (Third)">
  <p:cSld name="TITLE_AND_BODY_2_1_3">
    <p:bg>
      <p:bgPr>
        <a:solidFill>
          <a:schemeClr val="accent3"/>
        </a:solidFill>
      </p:bgPr>
    </p:bg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70"/>
          <p:cNvSpPr txBox="1"/>
          <p:nvPr>
            <p:ph type="title"/>
          </p:nvPr>
        </p:nvSpPr>
        <p:spPr>
          <a:xfrm>
            <a:off x="777240" y="2532888"/>
            <a:ext cx="4928700" cy="2569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416" name="Google Shape;416;p70"/>
          <p:cNvSpPr txBox="1"/>
          <p:nvPr>
            <p:ph idx="1" type="body"/>
          </p:nvPr>
        </p:nvSpPr>
        <p:spPr>
          <a:xfrm>
            <a:off x="777240" y="5742432"/>
            <a:ext cx="4928700" cy="374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  <p:sp>
        <p:nvSpPr>
          <p:cNvPr id="417" name="Google Shape;417;p70"/>
          <p:cNvSpPr txBox="1"/>
          <p:nvPr>
            <p:ph idx="2" type="subTitle"/>
          </p:nvPr>
        </p:nvSpPr>
        <p:spPr>
          <a:xfrm>
            <a:off x="429768" y="429768"/>
            <a:ext cx="49287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_Quote">
  <p:cSld name="SECTION_HEADER_2_1_2_2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/>
          <p:nvPr>
            <p:ph type="title"/>
          </p:nvPr>
        </p:nvSpPr>
        <p:spPr>
          <a:xfrm>
            <a:off x="1527048" y="2788920"/>
            <a:ext cx="13377600" cy="4114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9" name="Google Shape;59;p8"/>
          <p:cNvSpPr txBox="1"/>
          <p:nvPr>
            <p:ph idx="1" type="subTitle"/>
          </p:nvPr>
        </p:nvSpPr>
        <p:spPr>
          <a:xfrm>
            <a:off x="1527048" y="7543800"/>
            <a:ext cx="133776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2_Columns (Two)">
  <p:cSld name="TITLE_AND_BODY_2_2_3">
    <p:bg>
      <p:bgPr>
        <a:solidFill>
          <a:schemeClr val="accent3"/>
        </a:solid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71"/>
          <p:cNvSpPr txBox="1"/>
          <p:nvPr>
            <p:ph type="title"/>
          </p:nvPr>
        </p:nvSpPr>
        <p:spPr>
          <a:xfrm>
            <a:off x="1527048" y="2532888"/>
            <a:ext cx="6336900" cy="2569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420" name="Google Shape;420;p71"/>
          <p:cNvSpPr txBox="1"/>
          <p:nvPr>
            <p:ph idx="1" type="body"/>
          </p:nvPr>
        </p:nvSpPr>
        <p:spPr>
          <a:xfrm>
            <a:off x="1527048" y="5751576"/>
            <a:ext cx="6336900" cy="374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  <p:sp>
        <p:nvSpPr>
          <p:cNvPr id="421" name="Google Shape;421;p71"/>
          <p:cNvSpPr txBox="1"/>
          <p:nvPr>
            <p:ph idx="2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422" name="Google Shape;422;p71"/>
          <p:cNvSpPr txBox="1"/>
          <p:nvPr>
            <p:ph idx="3" type="title"/>
          </p:nvPr>
        </p:nvSpPr>
        <p:spPr>
          <a:xfrm>
            <a:off x="10433304" y="2532888"/>
            <a:ext cx="6336900" cy="2569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423" name="Google Shape;423;p71"/>
          <p:cNvSpPr txBox="1"/>
          <p:nvPr>
            <p:ph idx="4" type="body"/>
          </p:nvPr>
        </p:nvSpPr>
        <p:spPr>
          <a:xfrm>
            <a:off x="10433304" y="5751576"/>
            <a:ext cx="6336900" cy="374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5_Columns (Three)">
  <p:cSld name="TITLE_AND_BODY_2_2_1_4">
    <p:bg>
      <p:bgPr>
        <a:solidFill>
          <a:schemeClr val="accent3"/>
        </a:solidFill>
      </p:bgPr>
    </p:bg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72"/>
          <p:cNvSpPr txBox="1"/>
          <p:nvPr>
            <p:ph type="title"/>
          </p:nvPr>
        </p:nvSpPr>
        <p:spPr>
          <a:xfrm>
            <a:off x="1161288" y="2505456"/>
            <a:ext cx="4224600" cy="189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26" name="Google Shape;426;p72"/>
          <p:cNvSpPr txBox="1"/>
          <p:nvPr>
            <p:ph idx="1" type="body"/>
          </p:nvPr>
        </p:nvSpPr>
        <p:spPr>
          <a:xfrm>
            <a:off x="1161288" y="4956048"/>
            <a:ext cx="4224600" cy="443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  <p:sp>
        <p:nvSpPr>
          <p:cNvPr id="427" name="Google Shape;427;p72"/>
          <p:cNvSpPr txBox="1"/>
          <p:nvPr>
            <p:ph idx="2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428" name="Google Shape;428;p72"/>
          <p:cNvSpPr txBox="1"/>
          <p:nvPr>
            <p:ph idx="3" type="title"/>
          </p:nvPr>
        </p:nvSpPr>
        <p:spPr>
          <a:xfrm>
            <a:off x="7095744" y="2505456"/>
            <a:ext cx="4224600" cy="189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29" name="Google Shape;429;p72"/>
          <p:cNvSpPr txBox="1"/>
          <p:nvPr>
            <p:ph idx="4" type="body"/>
          </p:nvPr>
        </p:nvSpPr>
        <p:spPr>
          <a:xfrm>
            <a:off x="7095744" y="4956048"/>
            <a:ext cx="4224600" cy="443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  <p:sp>
        <p:nvSpPr>
          <p:cNvPr id="430" name="Google Shape;430;p72"/>
          <p:cNvSpPr txBox="1"/>
          <p:nvPr>
            <p:ph idx="5" type="title"/>
          </p:nvPr>
        </p:nvSpPr>
        <p:spPr>
          <a:xfrm>
            <a:off x="13039344" y="2505456"/>
            <a:ext cx="4224600" cy="189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1" name="Google Shape;431;p72"/>
          <p:cNvSpPr txBox="1"/>
          <p:nvPr>
            <p:ph idx="6" type="body"/>
          </p:nvPr>
        </p:nvSpPr>
        <p:spPr>
          <a:xfrm>
            <a:off x="13039344" y="4956048"/>
            <a:ext cx="4224600" cy="443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8_Columns (Four)">
  <p:cSld name="TITLE_AND_BODY_2_2_1_1_2">
    <p:bg>
      <p:bgPr>
        <a:solidFill>
          <a:schemeClr val="accent3"/>
        </a:solidFill>
      </p:bgPr>
    </p:bg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73"/>
          <p:cNvSpPr txBox="1"/>
          <p:nvPr>
            <p:ph type="title"/>
          </p:nvPr>
        </p:nvSpPr>
        <p:spPr>
          <a:xfrm>
            <a:off x="1161288" y="2487168"/>
            <a:ext cx="3429000" cy="189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4" name="Google Shape;434;p73"/>
          <p:cNvSpPr txBox="1"/>
          <p:nvPr>
            <p:ph idx="1" type="body"/>
          </p:nvPr>
        </p:nvSpPr>
        <p:spPr>
          <a:xfrm>
            <a:off x="1161288" y="4782312"/>
            <a:ext cx="3429000" cy="455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  <p:sp>
        <p:nvSpPr>
          <p:cNvPr id="435" name="Google Shape;435;p73"/>
          <p:cNvSpPr txBox="1"/>
          <p:nvPr>
            <p:ph idx="2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436" name="Google Shape;436;p73"/>
          <p:cNvSpPr txBox="1"/>
          <p:nvPr>
            <p:ph idx="3" type="title"/>
          </p:nvPr>
        </p:nvSpPr>
        <p:spPr>
          <a:xfrm>
            <a:off x="5367528" y="2487168"/>
            <a:ext cx="3429000" cy="189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7" name="Google Shape;437;p73"/>
          <p:cNvSpPr txBox="1"/>
          <p:nvPr>
            <p:ph idx="4" type="body"/>
          </p:nvPr>
        </p:nvSpPr>
        <p:spPr>
          <a:xfrm>
            <a:off x="5367528" y="4782312"/>
            <a:ext cx="3429000" cy="455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  <p:sp>
        <p:nvSpPr>
          <p:cNvPr id="438" name="Google Shape;438;p73"/>
          <p:cNvSpPr txBox="1"/>
          <p:nvPr>
            <p:ph idx="5" type="title"/>
          </p:nvPr>
        </p:nvSpPr>
        <p:spPr>
          <a:xfrm>
            <a:off x="9573768" y="2487168"/>
            <a:ext cx="3429000" cy="189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9" name="Google Shape;439;p73"/>
          <p:cNvSpPr txBox="1"/>
          <p:nvPr>
            <p:ph idx="6" type="body"/>
          </p:nvPr>
        </p:nvSpPr>
        <p:spPr>
          <a:xfrm>
            <a:off x="9573768" y="4782312"/>
            <a:ext cx="3429000" cy="455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  <p:sp>
        <p:nvSpPr>
          <p:cNvPr id="440" name="Google Shape;440;p73"/>
          <p:cNvSpPr txBox="1"/>
          <p:nvPr>
            <p:ph idx="7" type="title"/>
          </p:nvPr>
        </p:nvSpPr>
        <p:spPr>
          <a:xfrm>
            <a:off x="13780008" y="2487168"/>
            <a:ext cx="3429000" cy="189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41" name="Google Shape;441;p73"/>
          <p:cNvSpPr txBox="1"/>
          <p:nvPr>
            <p:ph idx="8" type="body"/>
          </p:nvPr>
        </p:nvSpPr>
        <p:spPr>
          <a:xfrm>
            <a:off x="13780008" y="4782312"/>
            <a:ext cx="3429000" cy="455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1_Points (Two)">
  <p:cSld name="TITLE_AND_BODY_2_2_1_2_2_2">
    <p:bg>
      <p:bgPr>
        <a:solidFill>
          <a:schemeClr val="accent3"/>
        </a:solidFill>
      </p:bgPr>
    </p:bg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74"/>
          <p:cNvSpPr txBox="1"/>
          <p:nvPr>
            <p:ph type="title"/>
          </p:nvPr>
        </p:nvSpPr>
        <p:spPr>
          <a:xfrm>
            <a:off x="1517904" y="6364224"/>
            <a:ext cx="6336900" cy="1251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44" name="Google Shape;444;p74"/>
          <p:cNvSpPr txBox="1"/>
          <p:nvPr>
            <p:ph idx="1" type="body"/>
          </p:nvPr>
        </p:nvSpPr>
        <p:spPr>
          <a:xfrm>
            <a:off x="1517904" y="7845553"/>
            <a:ext cx="6336900" cy="169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  <p:sp>
        <p:nvSpPr>
          <p:cNvPr id="445" name="Google Shape;445;p74"/>
          <p:cNvSpPr txBox="1"/>
          <p:nvPr>
            <p:ph idx="2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446" name="Google Shape;446;p74"/>
          <p:cNvSpPr txBox="1"/>
          <p:nvPr>
            <p:ph idx="3" type="title"/>
          </p:nvPr>
        </p:nvSpPr>
        <p:spPr>
          <a:xfrm>
            <a:off x="10433304" y="6364224"/>
            <a:ext cx="6336900" cy="1251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47" name="Google Shape;447;p74"/>
          <p:cNvSpPr txBox="1"/>
          <p:nvPr>
            <p:ph idx="4" type="body"/>
          </p:nvPr>
        </p:nvSpPr>
        <p:spPr>
          <a:xfrm>
            <a:off x="10433304" y="7845552"/>
            <a:ext cx="6336900" cy="169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4_Points (Three)">
  <p:cSld name="TITLE_AND_BODY_2_2_1_2_4">
    <p:bg>
      <p:bgPr>
        <a:solidFill>
          <a:schemeClr val="accent3"/>
        </a:solidFill>
      </p:bgPr>
    </p:bg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75"/>
          <p:cNvSpPr txBox="1"/>
          <p:nvPr>
            <p:ph type="title"/>
          </p:nvPr>
        </p:nvSpPr>
        <p:spPr>
          <a:xfrm>
            <a:off x="1161288" y="5897880"/>
            <a:ext cx="4827900" cy="95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450" name="Google Shape;450;p75"/>
          <p:cNvSpPr txBox="1"/>
          <p:nvPr>
            <p:ph idx="1" type="body"/>
          </p:nvPr>
        </p:nvSpPr>
        <p:spPr>
          <a:xfrm>
            <a:off x="1161288" y="7086601"/>
            <a:ext cx="4827900" cy="231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  <p:sp>
        <p:nvSpPr>
          <p:cNvPr id="451" name="Google Shape;451;p75"/>
          <p:cNvSpPr txBox="1"/>
          <p:nvPr>
            <p:ph idx="2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452" name="Google Shape;452;p75"/>
          <p:cNvSpPr txBox="1"/>
          <p:nvPr>
            <p:ph idx="3" type="title"/>
          </p:nvPr>
        </p:nvSpPr>
        <p:spPr>
          <a:xfrm>
            <a:off x="6729984" y="5897880"/>
            <a:ext cx="4827900" cy="95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453" name="Google Shape;453;p75"/>
          <p:cNvSpPr txBox="1"/>
          <p:nvPr>
            <p:ph idx="4" type="body"/>
          </p:nvPr>
        </p:nvSpPr>
        <p:spPr>
          <a:xfrm>
            <a:off x="6729984" y="7086600"/>
            <a:ext cx="4827900" cy="231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  <p:sp>
        <p:nvSpPr>
          <p:cNvPr id="454" name="Google Shape;454;p75"/>
          <p:cNvSpPr txBox="1"/>
          <p:nvPr>
            <p:ph idx="5" type="title"/>
          </p:nvPr>
        </p:nvSpPr>
        <p:spPr>
          <a:xfrm>
            <a:off x="12298680" y="5897880"/>
            <a:ext cx="4827900" cy="95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455" name="Google Shape;455;p75"/>
          <p:cNvSpPr txBox="1"/>
          <p:nvPr>
            <p:ph idx="6" type="body"/>
          </p:nvPr>
        </p:nvSpPr>
        <p:spPr>
          <a:xfrm>
            <a:off x="12298680" y="7086601"/>
            <a:ext cx="4827900" cy="231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7_Points (Four)">
  <p:cSld name="TITLE_AND_BODY_2_2_1_2_1_3">
    <p:bg>
      <p:bgPr>
        <a:solidFill>
          <a:schemeClr val="accent3"/>
        </a:solidFill>
      </p:bgPr>
    </p:bg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76"/>
          <p:cNvSpPr txBox="1"/>
          <p:nvPr>
            <p:ph type="title"/>
          </p:nvPr>
        </p:nvSpPr>
        <p:spPr>
          <a:xfrm>
            <a:off x="1161288" y="5897880"/>
            <a:ext cx="3429000" cy="95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458" name="Google Shape;458;p76"/>
          <p:cNvSpPr txBox="1"/>
          <p:nvPr>
            <p:ph idx="1" type="body"/>
          </p:nvPr>
        </p:nvSpPr>
        <p:spPr>
          <a:xfrm>
            <a:off x="1161288" y="7086600"/>
            <a:ext cx="3429000" cy="231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  <p:sp>
        <p:nvSpPr>
          <p:cNvPr id="459" name="Google Shape;459;p76"/>
          <p:cNvSpPr txBox="1"/>
          <p:nvPr>
            <p:ph idx="2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460" name="Google Shape;460;p76"/>
          <p:cNvSpPr txBox="1"/>
          <p:nvPr>
            <p:ph idx="3" type="title"/>
          </p:nvPr>
        </p:nvSpPr>
        <p:spPr>
          <a:xfrm>
            <a:off x="5367528" y="5897880"/>
            <a:ext cx="3429000" cy="95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461" name="Google Shape;461;p76"/>
          <p:cNvSpPr txBox="1"/>
          <p:nvPr>
            <p:ph idx="4" type="body"/>
          </p:nvPr>
        </p:nvSpPr>
        <p:spPr>
          <a:xfrm>
            <a:off x="5367528" y="7086600"/>
            <a:ext cx="3429000" cy="231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  <p:sp>
        <p:nvSpPr>
          <p:cNvPr id="462" name="Google Shape;462;p76"/>
          <p:cNvSpPr txBox="1"/>
          <p:nvPr>
            <p:ph idx="5" type="title"/>
          </p:nvPr>
        </p:nvSpPr>
        <p:spPr>
          <a:xfrm>
            <a:off x="9573768" y="5897880"/>
            <a:ext cx="3429000" cy="95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463" name="Google Shape;463;p76"/>
          <p:cNvSpPr txBox="1"/>
          <p:nvPr>
            <p:ph idx="6" type="body"/>
          </p:nvPr>
        </p:nvSpPr>
        <p:spPr>
          <a:xfrm>
            <a:off x="9573768" y="7086600"/>
            <a:ext cx="3429000" cy="231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  <p:sp>
        <p:nvSpPr>
          <p:cNvPr id="464" name="Google Shape;464;p76"/>
          <p:cNvSpPr txBox="1"/>
          <p:nvPr>
            <p:ph idx="7" type="title"/>
          </p:nvPr>
        </p:nvSpPr>
        <p:spPr>
          <a:xfrm>
            <a:off x="13780008" y="5897880"/>
            <a:ext cx="3429000" cy="95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465" name="Google Shape;465;p76"/>
          <p:cNvSpPr txBox="1"/>
          <p:nvPr>
            <p:ph idx="8" type="body"/>
          </p:nvPr>
        </p:nvSpPr>
        <p:spPr>
          <a:xfrm>
            <a:off x="13780008" y="7086600"/>
            <a:ext cx="3429000" cy="231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﹘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0_Big Stat">
  <p:cSld name="TITLE_1_4">
    <p:bg>
      <p:bgPr>
        <a:solidFill>
          <a:schemeClr val="accent3"/>
        </a:solidFill>
      </p:bgPr>
    </p:bg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77"/>
          <p:cNvSpPr txBox="1"/>
          <p:nvPr>
            <p:ph idx="1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468" name="Google Shape;468;p77"/>
          <p:cNvSpPr txBox="1"/>
          <p:nvPr>
            <p:ph type="ctrTitle"/>
          </p:nvPr>
        </p:nvSpPr>
        <p:spPr>
          <a:xfrm>
            <a:off x="1527050" y="3383275"/>
            <a:ext cx="15222600" cy="2201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469" name="Google Shape;469;p77"/>
          <p:cNvSpPr txBox="1"/>
          <p:nvPr>
            <p:ph idx="2" type="subTitle"/>
          </p:nvPr>
        </p:nvSpPr>
        <p:spPr>
          <a:xfrm>
            <a:off x="1527050" y="5458973"/>
            <a:ext cx="152226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9pPr>
          </a:lstStyle>
          <a:p/>
        </p:txBody>
      </p:sp>
      <p:sp>
        <p:nvSpPr>
          <p:cNvPr id="470" name="Google Shape;470;p77"/>
          <p:cNvSpPr txBox="1"/>
          <p:nvPr>
            <p:ph idx="3" type="subTitle"/>
          </p:nvPr>
        </p:nvSpPr>
        <p:spPr>
          <a:xfrm>
            <a:off x="429765" y="9442550"/>
            <a:ext cx="7041000" cy="42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3_Stats (Two)">
  <p:cSld name="TITLE_1_1_3">
    <p:bg>
      <p:bgPr>
        <a:solidFill>
          <a:schemeClr val="accent3"/>
        </a:solidFill>
      </p:bgPr>
    </p:bg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8"/>
          <p:cNvSpPr txBox="1"/>
          <p:nvPr>
            <p:ph idx="1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473" name="Google Shape;473;p78"/>
          <p:cNvSpPr txBox="1"/>
          <p:nvPr>
            <p:ph type="ctrTitle"/>
          </p:nvPr>
        </p:nvSpPr>
        <p:spPr>
          <a:xfrm>
            <a:off x="1403550" y="3383275"/>
            <a:ext cx="6336900" cy="2201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474" name="Google Shape;474;p78"/>
          <p:cNvSpPr txBox="1"/>
          <p:nvPr>
            <p:ph idx="2" type="subTitle"/>
          </p:nvPr>
        </p:nvSpPr>
        <p:spPr>
          <a:xfrm>
            <a:off x="1403550" y="5458975"/>
            <a:ext cx="63369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9pPr>
          </a:lstStyle>
          <a:p/>
        </p:txBody>
      </p:sp>
      <p:sp>
        <p:nvSpPr>
          <p:cNvPr id="475" name="Google Shape;475;p78"/>
          <p:cNvSpPr txBox="1"/>
          <p:nvPr>
            <p:ph idx="3" type="subTitle"/>
          </p:nvPr>
        </p:nvSpPr>
        <p:spPr>
          <a:xfrm>
            <a:off x="429765" y="9442550"/>
            <a:ext cx="7041000" cy="42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9pPr>
          </a:lstStyle>
          <a:p/>
        </p:txBody>
      </p:sp>
      <p:sp>
        <p:nvSpPr>
          <p:cNvPr id="476" name="Google Shape;476;p78"/>
          <p:cNvSpPr txBox="1"/>
          <p:nvPr>
            <p:ph idx="4" type="ctrTitle"/>
          </p:nvPr>
        </p:nvSpPr>
        <p:spPr>
          <a:xfrm>
            <a:off x="10547550" y="3383275"/>
            <a:ext cx="6336900" cy="2201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477" name="Google Shape;477;p78"/>
          <p:cNvSpPr txBox="1"/>
          <p:nvPr>
            <p:ph idx="5" type="subTitle"/>
          </p:nvPr>
        </p:nvSpPr>
        <p:spPr>
          <a:xfrm>
            <a:off x="10547550" y="5458975"/>
            <a:ext cx="63369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6_Stats (Three)">
  <p:cSld name="TITLE_1_1_1_2">
    <p:bg>
      <p:bgPr>
        <a:solidFill>
          <a:schemeClr val="accent3"/>
        </a:solidFill>
      </p:bgPr>
    </p:bg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79"/>
          <p:cNvSpPr txBox="1"/>
          <p:nvPr>
            <p:ph idx="1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480" name="Google Shape;480;p79"/>
          <p:cNvSpPr txBox="1"/>
          <p:nvPr>
            <p:ph type="ctrTitle"/>
          </p:nvPr>
        </p:nvSpPr>
        <p:spPr>
          <a:xfrm>
            <a:off x="1527048" y="3950475"/>
            <a:ext cx="4224600" cy="1469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481" name="Google Shape;481;p79"/>
          <p:cNvSpPr txBox="1"/>
          <p:nvPr>
            <p:ph idx="2" type="subTitle"/>
          </p:nvPr>
        </p:nvSpPr>
        <p:spPr>
          <a:xfrm>
            <a:off x="1527148" y="5458975"/>
            <a:ext cx="42246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9pPr>
          </a:lstStyle>
          <a:p/>
        </p:txBody>
      </p:sp>
      <p:sp>
        <p:nvSpPr>
          <p:cNvPr id="482" name="Google Shape;482;p79"/>
          <p:cNvSpPr txBox="1"/>
          <p:nvPr>
            <p:ph idx="3" type="subTitle"/>
          </p:nvPr>
        </p:nvSpPr>
        <p:spPr>
          <a:xfrm>
            <a:off x="431365" y="9442550"/>
            <a:ext cx="7041000" cy="42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9pPr>
          </a:lstStyle>
          <a:p/>
        </p:txBody>
      </p:sp>
      <p:sp>
        <p:nvSpPr>
          <p:cNvPr id="483" name="Google Shape;483;p79"/>
          <p:cNvSpPr txBox="1"/>
          <p:nvPr>
            <p:ph idx="4" type="ctrTitle"/>
          </p:nvPr>
        </p:nvSpPr>
        <p:spPr>
          <a:xfrm>
            <a:off x="7031650" y="3950696"/>
            <a:ext cx="4224600" cy="1469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484" name="Google Shape;484;p79"/>
          <p:cNvSpPr txBox="1"/>
          <p:nvPr>
            <p:ph idx="5" type="subTitle"/>
          </p:nvPr>
        </p:nvSpPr>
        <p:spPr>
          <a:xfrm>
            <a:off x="7031750" y="5458975"/>
            <a:ext cx="42246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9pPr>
          </a:lstStyle>
          <a:p/>
        </p:txBody>
      </p:sp>
      <p:sp>
        <p:nvSpPr>
          <p:cNvPr id="485" name="Google Shape;485;p79"/>
          <p:cNvSpPr txBox="1"/>
          <p:nvPr>
            <p:ph idx="6" type="ctrTitle"/>
          </p:nvPr>
        </p:nvSpPr>
        <p:spPr>
          <a:xfrm>
            <a:off x="12659700" y="3950696"/>
            <a:ext cx="4224600" cy="1469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486" name="Google Shape;486;p79"/>
          <p:cNvSpPr txBox="1"/>
          <p:nvPr>
            <p:ph idx="7" type="subTitle"/>
          </p:nvPr>
        </p:nvSpPr>
        <p:spPr>
          <a:xfrm>
            <a:off x="12659800" y="5458975"/>
            <a:ext cx="42246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9_Stat (Half)">
  <p:cSld name="TITLE_1_2_2_5">
    <p:bg>
      <p:bgPr>
        <a:solidFill>
          <a:schemeClr val="accent3"/>
        </a:solidFill>
      </p:bgPr>
    </p:bg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80"/>
          <p:cNvSpPr txBox="1"/>
          <p:nvPr>
            <p:ph idx="1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489" name="Google Shape;489;p80"/>
          <p:cNvSpPr txBox="1"/>
          <p:nvPr>
            <p:ph type="ctrTitle"/>
          </p:nvPr>
        </p:nvSpPr>
        <p:spPr>
          <a:xfrm>
            <a:off x="1527048" y="3383280"/>
            <a:ext cx="7745100" cy="2203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490" name="Google Shape;490;p80"/>
          <p:cNvSpPr txBox="1"/>
          <p:nvPr>
            <p:ph idx="2" type="subTitle"/>
          </p:nvPr>
        </p:nvSpPr>
        <p:spPr>
          <a:xfrm>
            <a:off x="1527103" y="54589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9pPr>
          </a:lstStyle>
          <a:p/>
        </p:txBody>
      </p:sp>
      <p:sp>
        <p:nvSpPr>
          <p:cNvPr id="491" name="Google Shape;491;p80"/>
          <p:cNvSpPr txBox="1"/>
          <p:nvPr>
            <p:ph idx="3" type="subTitle"/>
          </p:nvPr>
        </p:nvSpPr>
        <p:spPr>
          <a:xfrm>
            <a:off x="431365" y="9442550"/>
            <a:ext cx="7041000" cy="42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Section">
  <p:cSld name="SECTION_HEADER_2_3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/>
          <p:nvPr>
            <p:ph type="ctrTitle"/>
          </p:nvPr>
        </p:nvSpPr>
        <p:spPr>
          <a:xfrm>
            <a:off x="1527048" y="4207788"/>
            <a:ext cx="11964900" cy="1719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2_Stats (Half)">
  <p:cSld name="TITLE_1_2_7">
    <p:bg>
      <p:bgPr>
        <a:solidFill>
          <a:schemeClr val="accent3"/>
        </a:solidFill>
      </p:bgPr>
    </p:bg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81"/>
          <p:cNvSpPr txBox="1"/>
          <p:nvPr>
            <p:ph idx="1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494" name="Google Shape;494;p81"/>
          <p:cNvSpPr txBox="1"/>
          <p:nvPr>
            <p:ph type="ctrTitle"/>
          </p:nvPr>
        </p:nvSpPr>
        <p:spPr>
          <a:xfrm>
            <a:off x="1527048" y="2468875"/>
            <a:ext cx="7745100" cy="1476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495" name="Google Shape;495;p81"/>
          <p:cNvSpPr txBox="1"/>
          <p:nvPr>
            <p:ph idx="2" type="subTitle"/>
          </p:nvPr>
        </p:nvSpPr>
        <p:spPr>
          <a:xfrm>
            <a:off x="1527103" y="3970971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9pPr>
          </a:lstStyle>
          <a:p/>
        </p:txBody>
      </p:sp>
      <p:sp>
        <p:nvSpPr>
          <p:cNvPr id="496" name="Google Shape;496;p81"/>
          <p:cNvSpPr txBox="1"/>
          <p:nvPr>
            <p:ph idx="3" type="subTitle"/>
          </p:nvPr>
        </p:nvSpPr>
        <p:spPr>
          <a:xfrm>
            <a:off x="429768" y="9442550"/>
            <a:ext cx="7041000" cy="42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9pPr>
          </a:lstStyle>
          <a:p/>
        </p:txBody>
      </p:sp>
      <p:sp>
        <p:nvSpPr>
          <p:cNvPr id="497" name="Google Shape;497;p81"/>
          <p:cNvSpPr txBox="1"/>
          <p:nvPr>
            <p:ph idx="4" type="ctrTitle"/>
          </p:nvPr>
        </p:nvSpPr>
        <p:spPr>
          <a:xfrm>
            <a:off x="1527048" y="5361701"/>
            <a:ext cx="7745100" cy="1476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498" name="Google Shape;498;p81"/>
          <p:cNvSpPr txBox="1"/>
          <p:nvPr>
            <p:ph idx="5" type="subTitle"/>
          </p:nvPr>
        </p:nvSpPr>
        <p:spPr>
          <a:xfrm>
            <a:off x="1527103" y="6864100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5_Stat (Third)">
  <p:cSld name="TITLE_1_2_2_1_3">
    <p:bg>
      <p:bgPr>
        <a:solidFill>
          <a:schemeClr val="accent3"/>
        </a:solidFill>
      </p:bgPr>
    </p:bg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82"/>
          <p:cNvSpPr txBox="1"/>
          <p:nvPr>
            <p:ph idx="1" type="subTitle"/>
          </p:nvPr>
        </p:nvSpPr>
        <p:spPr>
          <a:xfrm>
            <a:off x="429768" y="429768"/>
            <a:ext cx="49287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501" name="Google Shape;501;p82"/>
          <p:cNvSpPr txBox="1"/>
          <p:nvPr>
            <p:ph type="ctrTitle"/>
          </p:nvPr>
        </p:nvSpPr>
        <p:spPr>
          <a:xfrm>
            <a:off x="777240" y="3383280"/>
            <a:ext cx="4928700" cy="2203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600"/>
              <a:buFont typeface="Optimistic Display"/>
              <a:buNone/>
              <a:defRPr b="1" sz="146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502" name="Google Shape;502;p82"/>
          <p:cNvSpPr txBox="1"/>
          <p:nvPr>
            <p:ph idx="2" type="subTitle"/>
          </p:nvPr>
        </p:nvSpPr>
        <p:spPr>
          <a:xfrm>
            <a:off x="777275" y="5458968"/>
            <a:ext cx="49287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9pPr>
          </a:lstStyle>
          <a:p/>
        </p:txBody>
      </p:sp>
      <p:sp>
        <p:nvSpPr>
          <p:cNvPr id="503" name="Google Shape;503;p82"/>
          <p:cNvSpPr txBox="1"/>
          <p:nvPr>
            <p:ph idx="3" type="subTitle"/>
          </p:nvPr>
        </p:nvSpPr>
        <p:spPr>
          <a:xfrm>
            <a:off x="429776" y="9442550"/>
            <a:ext cx="5556600" cy="42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8_Stats (Third)">
  <p:cSld name="TITLE_1_2_3_3">
    <p:bg>
      <p:bgPr>
        <a:solidFill>
          <a:schemeClr val="accent3"/>
        </a:solidFill>
      </p:bgPr>
    </p:bg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83"/>
          <p:cNvSpPr txBox="1"/>
          <p:nvPr>
            <p:ph idx="1" type="subTitle"/>
          </p:nvPr>
        </p:nvSpPr>
        <p:spPr>
          <a:xfrm>
            <a:off x="429768" y="429768"/>
            <a:ext cx="49287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506" name="Google Shape;506;p83"/>
          <p:cNvSpPr txBox="1"/>
          <p:nvPr>
            <p:ph type="ctrTitle"/>
          </p:nvPr>
        </p:nvSpPr>
        <p:spPr>
          <a:xfrm>
            <a:off x="777240" y="2468875"/>
            <a:ext cx="4928700" cy="1476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507" name="Google Shape;507;p83"/>
          <p:cNvSpPr txBox="1"/>
          <p:nvPr>
            <p:ph idx="2" type="subTitle"/>
          </p:nvPr>
        </p:nvSpPr>
        <p:spPr>
          <a:xfrm>
            <a:off x="777275" y="3970971"/>
            <a:ext cx="49287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9pPr>
          </a:lstStyle>
          <a:p/>
        </p:txBody>
      </p:sp>
      <p:sp>
        <p:nvSpPr>
          <p:cNvPr id="508" name="Google Shape;508;p83"/>
          <p:cNvSpPr txBox="1"/>
          <p:nvPr>
            <p:ph idx="3" type="subTitle"/>
          </p:nvPr>
        </p:nvSpPr>
        <p:spPr>
          <a:xfrm>
            <a:off x="429776" y="9442550"/>
            <a:ext cx="5556600" cy="42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1400"/>
            </a:lvl9pPr>
          </a:lstStyle>
          <a:p/>
        </p:txBody>
      </p:sp>
      <p:sp>
        <p:nvSpPr>
          <p:cNvPr id="509" name="Google Shape;509;p83"/>
          <p:cNvSpPr txBox="1"/>
          <p:nvPr>
            <p:ph idx="4" type="ctrTitle"/>
          </p:nvPr>
        </p:nvSpPr>
        <p:spPr>
          <a:xfrm>
            <a:off x="777240" y="5361701"/>
            <a:ext cx="4928700" cy="1476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Font typeface="Optimistic Display"/>
              <a:buNone/>
              <a:defRPr b="1" sz="96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510" name="Google Shape;510;p83"/>
          <p:cNvSpPr txBox="1"/>
          <p:nvPr>
            <p:ph idx="5" type="subTitle"/>
          </p:nvPr>
        </p:nvSpPr>
        <p:spPr>
          <a:xfrm>
            <a:off x="777275" y="6864100"/>
            <a:ext cx="49287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1800"/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1_End Card">
  <p:cSld name="SECTION_HEADER_2_1_2_3_1_2">
    <p:bg>
      <p:bgPr>
        <a:solidFill>
          <a:schemeClr val="accent3"/>
        </a:solidFill>
      </p:bgPr>
    </p:bg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8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41350" y="3591975"/>
            <a:ext cx="7205299" cy="310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4_End Card (Gradient)">
  <p:cSld name="SECTION_HEADER_2_1_2_3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1350" y="3591975"/>
            <a:ext cx="7205299" cy="310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5_White">
  <p:cSld name="SECTION_HEADER_2_1_2_3"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6_Meta Gray">
  <p:cSld name="SECTION_HEADER_2_1_1">
    <p:bg>
      <p:bgPr>
        <a:solidFill>
          <a:schemeClr val="dk1"/>
        </a:solidFill>
      </p:bgPr>
    </p:bg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7_Light Gray">
  <p:cSld name="SECTION_HEADER_2_1_1_1">
    <p:bg>
      <p:bgPr>
        <a:solidFill>
          <a:schemeClr val="accent3"/>
        </a:solidFill>
      </p:bgPr>
    </p:bg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8_Gradient">
  <p:cSld name="CUSTOM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9_Dark Gradient">
  <p:cSld name="CUSTOM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5_Section (Gradient)">
  <p:cSld name="SECTION_HEADER_2_3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/>
          <p:nvPr>
            <p:ph type="ctrTitle"/>
          </p:nvPr>
        </p:nvSpPr>
        <p:spPr>
          <a:xfrm>
            <a:off x="1527048" y="4207788"/>
            <a:ext cx="11964900" cy="1719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0_ Light Gradient">
  <p:cSld name="CUSTOM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91"/>
          <p:cNvSpPr/>
          <p:nvPr/>
        </p:nvSpPr>
        <p:spPr>
          <a:xfrm>
            <a:off x="13257797" y="7415213"/>
            <a:ext cx="1414800" cy="1101000"/>
          </a:xfrm>
          <a:prstGeom prst="rect">
            <a:avLst/>
          </a:prstGeom>
          <a:solidFill>
            <a:srgbClr val="FDFD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91"/>
          <p:cNvSpPr/>
          <p:nvPr/>
        </p:nvSpPr>
        <p:spPr>
          <a:xfrm>
            <a:off x="13257797" y="5599763"/>
            <a:ext cx="1414800" cy="1101000"/>
          </a:xfrm>
          <a:prstGeom prst="rect">
            <a:avLst/>
          </a:prstGeom>
          <a:solidFill>
            <a:srgbClr val="FFF3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91"/>
          <p:cNvSpPr/>
          <p:nvPr/>
        </p:nvSpPr>
        <p:spPr>
          <a:xfrm>
            <a:off x="13257797" y="3784313"/>
            <a:ext cx="1414800" cy="1101000"/>
          </a:xfrm>
          <a:prstGeom prst="rect">
            <a:avLst/>
          </a:prstGeom>
          <a:solidFill>
            <a:srgbClr val="FFDC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91"/>
          <p:cNvSpPr/>
          <p:nvPr/>
        </p:nvSpPr>
        <p:spPr>
          <a:xfrm>
            <a:off x="11329322" y="7415213"/>
            <a:ext cx="1414800" cy="1101000"/>
          </a:xfrm>
          <a:prstGeom prst="rect">
            <a:avLst/>
          </a:prstGeom>
          <a:solidFill>
            <a:srgbClr val="B9F5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91"/>
          <p:cNvSpPr/>
          <p:nvPr/>
        </p:nvSpPr>
        <p:spPr>
          <a:xfrm>
            <a:off x="11329322" y="5599763"/>
            <a:ext cx="1414800" cy="1101000"/>
          </a:xfrm>
          <a:prstGeom prst="rect">
            <a:avLst/>
          </a:prstGeom>
          <a:solidFill>
            <a:srgbClr val="28D2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91"/>
          <p:cNvSpPr/>
          <p:nvPr/>
        </p:nvSpPr>
        <p:spPr>
          <a:xfrm>
            <a:off x="11329322" y="3784313"/>
            <a:ext cx="1414800" cy="1101000"/>
          </a:xfrm>
          <a:prstGeom prst="rect">
            <a:avLst/>
          </a:prstGeom>
          <a:solidFill>
            <a:srgbClr val="007D1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91"/>
          <p:cNvSpPr/>
          <p:nvPr/>
        </p:nvSpPr>
        <p:spPr>
          <a:xfrm>
            <a:off x="11329322" y="1968863"/>
            <a:ext cx="1414800" cy="1101000"/>
          </a:xfrm>
          <a:prstGeom prst="rect">
            <a:avLst/>
          </a:prstGeom>
          <a:solidFill>
            <a:srgbClr val="00372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91"/>
          <p:cNvSpPr/>
          <p:nvPr/>
        </p:nvSpPr>
        <p:spPr>
          <a:xfrm>
            <a:off x="9400847" y="7415213"/>
            <a:ext cx="1414800" cy="1101000"/>
          </a:xfrm>
          <a:prstGeom prst="rect">
            <a:avLst/>
          </a:prstGeom>
          <a:solidFill>
            <a:srgbClr val="A5F0E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91"/>
          <p:cNvSpPr/>
          <p:nvPr/>
        </p:nvSpPr>
        <p:spPr>
          <a:xfrm>
            <a:off x="9400847" y="5599763"/>
            <a:ext cx="1414800" cy="1101000"/>
          </a:xfrm>
          <a:prstGeom prst="rect">
            <a:avLst/>
          </a:prstGeom>
          <a:solidFill>
            <a:srgbClr val="00D2B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91"/>
          <p:cNvSpPr/>
          <p:nvPr/>
        </p:nvSpPr>
        <p:spPr>
          <a:xfrm>
            <a:off x="9400847" y="3784313"/>
            <a:ext cx="1414800" cy="1101000"/>
          </a:xfrm>
          <a:prstGeom prst="rect">
            <a:avLst/>
          </a:prstGeom>
          <a:solidFill>
            <a:srgbClr val="0078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91"/>
          <p:cNvSpPr/>
          <p:nvPr/>
        </p:nvSpPr>
        <p:spPr>
          <a:xfrm>
            <a:off x="9400847" y="1968863"/>
            <a:ext cx="1414800" cy="1101000"/>
          </a:xfrm>
          <a:prstGeom prst="rect">
            <a:avLst/>
          </a:prstGeom>
          <a:solidFill>
            <a:srgbClr val="00414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91"/>
          <p:cNvSpPr/>
          <p:nvPr/>
        </p:nvSpPr>
        <p:spPr>
          <a:xfrm>
            <a:off x="7472372" y="1968863"/>
            <a:ext cx="1414800" cy="1101000"/>
          </a:xfrm>
          <a:prstGeom prst="rect">
            <a:avLst/>
          </a:prstGeom>
          <a:solidFill>
            <a:srgbClr val="2805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91"/>
          <p:cNvSpPr/>
          <p:nvPr/>
        </p:nvSpPr>
        <p:spPr>
          <a:xfrm>
            <a:off x="7472372" y="5599763"/>
            <a:ext cx="1414800" cy="1101000"/>
          </a:xfrm>
          <a:prstGeom prst="rect">
            <a:avLst/>
          </a:prstGeom>
          <a:solidFill>
            <a:srgbClr val="8773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91"/>
          <p:cNvSpPr/>
          <p:nvPr/>
        </p:nvSpPr>
        <p:spPr>
          <a:xfrm>
            <a:off x="7472372" y="3784313"/>
            <a:ext cx="1414800" cy="1101000"/>
          </a:xfrm>
          <a:prstGeom prst="rect">
            <a:avLst/>
          </a:prstGeom>
          <a:solidFill>
            <a:srgbClr val="6441D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91"/>
          <p:cNvSpPr/>
          <p:nvPr/>
        </p:nvSpPr>
        <p:spPr>
          <a:xfrm>
            <a:off x="7472372" y="7415213"/>
            <a:ext cx="1414800" cy="1101000"/>
          </a:xfrm>
          <a:prstGeom prst="rect">
            <a:avLst/>
          </a:prstGeom>
          <a:solidFill>
            <a:srgbClr val="D2D2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91"/>
          <p:cNvSpPr/>
          <p:nvPr/>
        </p:nvSpPr>
        <p:spPr>
          <a:xfrm>
            <a:off x="5543897" y="7415213"/>
            <a:ext cx="1414800" cy="1101000"/>
          </a:xfrm>
          <a:prstGeom prst="rect">
            <a:avLst/>
          </a:prstGeom>
          <a:solidFill>
            <a:srgbClr val="FFD2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91"/>
          <p:cNvSpPr/>
          <p:nvPr/>
        </p:nvSpPr>
        <p:spPr>
          <a:xfrm>
            <a:off x="5543897" y="5599763"/>
            <a:ext cx="1414800" cy="1101000"/>
          </a:xfrm>
          <a:prstGeom prst="rect">
            <a:avLst/>
          </a:prstGeom>
          <a:solidFill>
            <a:srgbClr val="FA7DC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91"/>
          <p:cNvSpPr/>
          <p:nvPr/>
        </p:nvSpPr>
        <p:spPr>
          <a:xfrm>
            <a:off x="5543897" y="3784313"/>
            <a:ext cx="1414800" cy="1101000"/>
          </a:xfrm>
          <a:prstGeom prst="rect">
            <a:avLst/>
          </a:prstGeom>
          <a:solidFill>
            <a:srgbClr val="B43C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91"/>
          <p:cNvSpPr/>
          <p:nvPr/>
        </p:nvSpPr>
        <p:spPr>
          <a:xfrm>
            <a:off x="3615422" y="1968863"/>
            <a:ext cx="1414800" cy="1101000"/>
          </a:xfrm>
          <a:prstGeom prst="rect">
            <a:avLst/>
          </a:prstGeom>
          <a:solidFill>
            <a:srgbClr val="001E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91"/>
          <p:cNvSpPr/>
          <p:nvPr/>
        </p:nvSpPr>
        <p:spPr>
          <a:xfrm>
            <a:off x="3615422" y="5599763"/>
            <a:ext cx="1414800" cy="1101000"/>
          </a:xfrm>
          <a:prstGeom prst="rect">
            <a:avLst/>
          </a:prstGeom>
          <a:solidFill>
            <a:srgbClr val="0082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91"/>
          <p:cNvSpPr/>
          <p:nvPr/>
        </p:nvSpPr>
        <p:spPr>
          <a:xfrm>
            <a:off x="3615422" y="3784313"/>
            <a:ext cx="1414800" cy="1101000"/>
          </a:xfrm>
          <a:prstGeom prst="rect">
            <a:avLst/>
          </a:prstGeom>
          <a:solidFill>
            <a:srgbClr val="004BB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91"/>
          <p:cNvSpPr/>
          <p:nvPr/>
        </p:nvSpPr>
        <p:spPr>
          <a:xfrm>
            <a:off x="3615422" y="7415213"/>
            <a:ext cx="1414800" cy="1101000"/>
          </a:xfrm>
          <a:prstGeom prst="rect">
            <a:avLst/>
          </a:prstGeom>
          <a:solidFill>
            <a:srgbClr val="AFD7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91"/>
          <p:cNvSpPr/>
          <p:nvPr/>
        </p:nvSpPr>
        <p:spPr>
          <a:xfrm>
            <a:off x="5543897" y="1968863"/>
            <a:ext cx="1414800" cy="1101000"/>
          </a:xfrm>
          <a:prstGeom prst="rect">
            <a:avLst/>
          </a:prstGeom>
          <a:solidFill>
            <a:srgbClr val="64005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4" name="Google Shape;544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" y="-1819"/>
            <a:ext cx="18288000" cy="102869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84" Type="http://schemas.openxmlformats.org/officeDocument/2006/relationships/slideLayout" Target="../slideLayouts/slideLayout84.xml"/><Relationship Id="rId83" Type="http://schemas.openxmlformats.org/officeDocument/2006/relationships/slideLayout" Target="../slideLayouts/slideLayout83.xml"/><Relationship Id="rId42" Type="http://schemas.openxmlformats.org/officeDocument/2006/relationships/slideLayout" Target="../slideLayouts/slideLayout42.xml"/><Relationship Id="rId86" Type="http://schemas.openxmlformats.org/officeDocument/2006/relationships/slideLayout" Target="../slideLayouts/slideLayout86.xml"/><Relationship Id="rId41" Type="http://schemas.openxmlformats.org/officeDocument/2006/relationships/slideLayout" Target="../slideLayouts/slideLayout41.xml"/><Relationship Id="rId85" Type="http://schemas.openxmlformats.org/officeDocument/2006/relationships/slideLayout" Target="../slideLayouts/slideLayout85.xml"/><Relationship Id="rId44" Type="http://schemas.openxmlformats.org/officeDocument/2006/relationships/slideLayout" Target="../slideLayouts/slideLayout44.xml"/><Relationship Id="rId88" Type="http://schemas.openxmlformats.org/officeDocument/2006/relationships/slideLayout" Target="../slideLayouts/slideLayout88.xml"/><Relationship Id="rId43" Type="http://schemas.openxmlformats.org/officeDocument/2006/relationships/slideLayout" Target="../slideLayouts/slideLayout43.xml"/><Relationship Id="rId87" Type="http://schemas.openxmlformats.org/officeDocument/2006/relationships/slideLayout" Target="../slideLayouts/slideLayout87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89" Type="http://schemas.openxmlformats.org/officeDocument/2006/relationships/slideLayout" Target="../slideLayouts/slideLayout89.xml"/><Relationship Id="rId80" Type="http://schemas.openxmlformats.org/officeDocument/2006/relationships/slideLayout" Target="../slideLayouts/slideLayout80.xml"/><Relationship Id="rId82" Type="http://schemas.openxmlformats.org/officeDocument/2006/relationships/slideLayout" Target="../slideLayouts/slideLayout82.xml"/><Relationship Id="rId81" Type="http://schemas.openxmlformats.org/officeDocument/2006/relationships/slideLayout" Target="../slideLayouts/slideLayout8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73" Type="http://schemas.openxmlformats.org/officeDocument/2006/relationships/slideLayout" Target="../slideLayouts/slideLayout73.xml"/><Relationship Id="rId72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31.xml"/><Relationship Id="rId75" Type="http://schemas.openxmlformats.org/officeDocument/2006/relationships/slideLayout" Target="../slideLayouts/slideLayout75.xml"/><Relationship Id="rId30" Type="http://schemas.openxmlformats.org/officeDocument/2006/relationships/slideLayout" Target="../slideLayouts/slideLayout30.xml"/><Relationship Id="rId74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33.xml"/><Relationship Id="rId77" Type="http://schemas.openxmlformats.org/officeDocument/2006/relationships/slideLayout" Target="../slideLayouts/slideLayout77.xml"/><Relationship Id="rId32" Type="http://schemas.openxmlformats.org/officeDocument/2006/relationships/slideLayout" Target="../slideLayouts/slideLayout32.xml"/><Relationship Id="rId76" Type="http://schemas.openxmlformats.org/officeDocument/2006/relationships/slideLayout" Target="../slideLayouts/slideLayout76.xml"/><Relationship Id="rId35" Type="http://schemas.openxmlformats.org/officeDocument/2006/relationships/slideLayout" Target="../slideLayouts/slideLayout35.xml"/><Relationship Id="rId79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34.xml"/><Relationship Id="rId78" Type="http://schemas.openxmlformats.org/officeDocument/2006/relationships/slideLayout" Target="../slideLayouts/slideLayout78.xml"/><Relationship Id="rId71" Type="http://schemas.openxmlformats.org/officeDocument/2006/relationships/slideLayout" Target="../slideLayouts/slideLayout71.xml"/><Relationship Id="rId70" Type="http://schemas.openxmlformats.org/officeDocument/2006/relationships/slideLayout" Target="../slideLayouts/slideLayout70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20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22.xml"/><Relationship Id="rId66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21.xml"/><Relationship Id="rId65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24.xml"/><Relationship Id="rId68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23.xml"/><Relationship Id="rId67" Type="http://schemas.openxmlformats.org/officeDocument/2006/relationships/slideLayout" Target="../slideLayouts/slideLayout67.xml"/><Relationship Id="rId60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69" Type="http://schemas.openxmlformats.org/officeDocument/2006/relationships/slideLayout" Target="../slideLayouts/slideLayout6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5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10.xml"/><Relationship Id="rId5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13.xml"/><Relationship Id="rId5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12.xml"/><Relationship Id="rId56" Type="http://schemas.openxmlformats.org/officeDocument/2006/relationships/slideLayout" Target="../slideLayouts/slideLayout56.xml"/><Relationship Id="rId91" Type="http://schemas.openxmlformats.org/officeDocument/2006/relationships/theme" Target="../theme/theme2.xml"/><Relationship Id="rId90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5.xml"/><Relationship Id="rId5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14.xml"/><Relationship Id="rId58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99525" y="699525"/>
            <a:ext cx="7724400" cy="1710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Optimistic Display Medium"/>
              <a:buNone/>
              <a:defRPr sz="5600">
                <a:solidFill>
                  <a:schemeClr val="dk1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Optimistic Display Medium"/>
              <a:buNone/>
              <a:defRPr sz="5600">
                <a:solidFill>
                  <a:schemeClr val="dk1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Optimistic Display Medium"/>
              <a:buNone/>
              <a:defRPr sz="5600">
                <a:solidFill>
                  <a:schemeClr val="dk1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Optimistic Display Medium"/>
              <a:buNone/>
              <a:defRPr sz="5600">
                <a:solidFill>
                  <a:schemeClr val="dk1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Optimistic Display Medium"/>
              <a:buNone/>
              <a:defRPr sz="5600">
                <a:solidFill>
                  <a:schemeClr val="dk1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Optimistic Display Medium"/>
              <a:buNone/>
              <a:defRPr sz="5600">
                <a:solidFill>
                  <a:schemeClr val="dk1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Optimistic Display Medium"/>
              <a:buNone/>
              <a:defRPr sz="5600">
                <a:solidFill>
                  <a:schemeClr val="dk1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Optimistic Display Medium"/>
              <a:buNone/>
              <a:defRPr sz="5600">
                <a:solidFill>
                  <a:schemeClr val="dk1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Optimistic Display Medium"/>
              <a:buNone/>
              <a:defRPr sz="5600">
                <a:solidFill>
                  <a:schemeClr val="dk1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99525" y="3877050"/>
            <a:ext cx="7724400" cy="57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timistic Text"/>
              <a:buChar char="•"/>
              <a:defRPr sz="18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1pPr>
            <a:lvl2pPr indent="-342900" lvl="1" marL="914400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timistic Text"/>
              <a:buChar char="﹘"/>
              <a:defRPr sz="18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2pPr>
            <a:lvl3pPr indent="-342900" lvl="2" marL="1371600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timistic Text"/>
              <a:buChar char="﹘"/>
              <a:defRPr sz="18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3pPr>
            <a:lvl4pPr indent="-342900" lvl="3" marL="1828800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timistic Text"/>
              <a:buChar char="﹘"/>
              <a:defRPr sz="18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4pPr>
            <a:lvl5pPr indent="-342900" lvl="4" marL="2286000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timistic Text"/>
              <a:buChar char="﹘"/>
              <a:defRPr sz="18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5pPr>
            <a:lvl6pPr indent="-342900" lvl="5" marL="2743200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timistic Text"/>
              <a:buChar char="﹘"/>
              <a:defRPr sz="18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6pPr>
            <a:lvl7pPr indent="-342900" lvl="6" marL="3200400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timistic Text"/>
              <a:buChar char="﹘"/>
              <a:defRPr sz="18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7pPr>
            <a:lvl8pPr indent="-342900" lvl="7" marL="3657600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timistic Text"/>
              <a:buChar char="﹘"/>
              <a:defRPr sz="18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8pPr>
            <a:lvl9pPr indent="-342900" lvl="8" marL="4114800" rtl="0">
              <a:lnSpc>
                <a:spcPct val="12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Optimistic Text"/>
              <a:buChar char="﹘"/>
              <a:defRPr sz="18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  <p:sldLayoutId id="2147483715" r:id="rId68"/>
    <p:sldLayoutId id="2147483716" r:id="rId69"/>
    <p:sldLayoutId id="2147483717" r:id="rId70"/>
    <p:sldLayoutId id="2147483718" r:id="rId71"/>
    <p:sldLayoutId id="2147483719" r:id="rId72"/>
    <p:sldLayoutId id="2147483720" r:id="rId73"/>
    <p:sldLayoutId id="2147483721" r:id="rId74"/>
    <p:sldLayoutId id="2147483722" r:id="rId75"/>
    <p:sldLayoutId id="2147483723" r:id="rId76"/>
    <p:sldLayoutId id="2147483724" r:id="rId77"/>
    <p:sldLayoutId id="2147483725" r:id="rId78"/>
    <p:sldLayoutId id="2147483726" r:id="rId79"/>
    <p:sldLayoutId id="2147483727" r:id="rId80"/>
    <p:sldLayoutId id="2147483728" r:id="rId81"/>
    <p:sldLayoutId id="2147483729" r:id="rId82"/>
    <p:sldLayoutId id="2147483730" r:id="rId83"/>
    <p:sldLayoutId id="2147483731" r:id="rId84"/>
    <p:sldLayoutId id="2147483732" r:id="rId85"/>
    <p:sldLayoutId id="2147483733" r:id="rId86"/>
    <p:sldLayoutId id="2147483734" r:id="rId87"/>
    <p:sldLayoutId id="2147483735" r:id="rId88"/>
    <p:sldLayoutId id="2147483736" r:id="rId89"/>
    <p:sldLayoutId id="2147483737" r:id="rId9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3240">
          <p15:clr>
            <a:srgbClr val="EA4335"/>
          </p15:clr>
        </p15:guide>
        <p15:guide id="2" pos="5760">
          <p15:clr>
            <a:srgbClr val="EA4335"/>
          </p15:clr>
        </p15:guide>
        <p15:guide id="3" pos="264">
          <p15:clr>
            <a:srgbClr val="EA4335"/>
          </p15:clr>
        </p15:guide>
        <p15:guide id="4" orient="horz" pos="264">
          <p15:clr>
            <a:srgbClr val="EA4335"/>
          </p15:clr>
        </p15:guide>
        <p15:guide id="5" pos="11256">
          <p15:clr>
            <a:srgbClr val="EA4335"/>
          </p15:clr>
        </p15:guide>
        <p15:guide id="6" orient="horz" pos="5997">
          <p15:clr>
            <a:srgbClr val="EA4335"/>
          </p15:clr>
        </p15:guide>
        <p15:guide id="7" pos="729">
          <p15:clr>
            <a:srgbClr val="EA4335"/>
          </p15:clr>
        </p15:guide>
        <p15:guide id="8" pos="1197">
          <p15:clr>
            <a:srgbClr val="EA4335"/>
          </p15:clr>
        </p15:guide>
        <p15:guide id="9" pos="1899">
          <p15:clr>
            <a:srgbClr val="EA4335"/>
          </p15:clr>
        </p15:guide>
        <p15:guide id="10" pos="3537">
          <p15:clr>
            <a:srgbClr val="EA4335"/>
          </p15:clr>
        </p15:guide>
        <p15:guide id="11" pos="3771">
          <p15:clr>
            <a:srgbClr val="EA4335"/>
          </p15:clr>
        </p15:guide>
        <p15:guide id="12" pos="4707">
          <p15:clr>
            <a:srgbClr val="EA4335"/>
          </p15:clr>
        </p15:guide>
        <p15:guide id="13" pos="5175">
          <p15:clr>
            <a:srgbClr val="EA4335"/>
          </p15:clr>
        </p15:guide>
        <p15:guide id="14" pos="7746">
          <p15:clr>
            <a:srgbClr val="EA4335"/>
          </p15:clr>
        </p15:guide>
        <p15:guide id="15" pos="8214">
          <p15:clr>
            <a:srgbClr val="EA4335"/>
          </p15:clr>
        </p15:guide>
        <p15:guide id="16" pos="8913">
          <p15:clr>
            <a:srgbClr val="EA4335"/>
          </p15:clr>
        </p15:guide>
        <p15:guide id="17" pos="498">
          <p15:clr>
            <a:srgbClr val="EA4335"/>
          </p15:clr>
        </p15:guide>
        <p15:guide id="18" pos="966">
          <p15:clr>
            <a:srgbClr val="EA4335"/>
          </p15:clr>
        </p15:guide>
        <p15:guide id="19" pos="1431">
          <p15:clr>
            <a:srgbClr val="EA4335"/>
          </p15:clr>
        </p15:guide>
        <p15:guide id="20" pos="1665">
          <p15:clr>
            <a:srgbClr val="EA4335"/>
          </p15:clr>
        </p15:guide>
        <p15:guide id="21" pos="4239">
          <p15:clr>
            <a:srgbClr val="EA4335"/>
          </p15:clr>
        </p15:guide>
        <p15:guide id="22" pos="4005">
          <p15:clr>
            <a:srgbClr val="EA4335"/>
          </p15:clr>
        </p15:guide>
        <p15:guide id="23" pos="4470">
          <p15:clr>
            <a:srgbClr val="EA4335"/>
          </p15:clr>
        </p15:guide>
        <p15:guide id="24" pos="4941">
          <p15:clr>
            <a:srgbClr val="EA4335"/>
          </p15:clr>
        </p15:guide>
        <p15:guide id="25" pos="5409">
          <p15:clr>
            <a:srgbClr val="EA4335"/>
          </p15:clr>
        </p15:guide>
        <p15:guide id="26" pos="7980">
          <p15:clr>
            <a:srgbClr val="EA4335"/>
          </p15:clr>
        </p15:guide>
        <p15:guide id="27" pos="8682">
          <p15:clr>
            <a:srgbClr val="EA4335"/>
          </p15:clr>
        </p15:guide>
        <p15:guide id="28" pos="9618">
          <p15:clr>
            <a:srgbClr val="EA4335"/>
          </p15:clr>
        </p15:guide>
        <p15:guide id="29" pos="2133">
          <p15:clr>
            <a:srgbClr val="EA4335"/>
          </p15:clr>
        </p15:guide>
        <p15:guide id="30" pos="2367">
          <p15:clr>
            <a:srgbClr val="EA4335"/>
          </p15:clr>
        </p15:guide>
        <p15:guide id="31" pos="2601">
          <p15:clr>
            <a:srgbClr val="EA4335"/>
          </p15:clr>
        </p15:guide>
        <p15:guide id="32" pos="2835">
          <p15:clr>
            <a:srgbClr val="EA4335"/>
          </p15:clr>
        </p15:guide>
        <p15:guide id="33" pos="3069">
          <p15:clr>
            <a:srgbClr val="EA4335"/>
          </p15:clr>
        </p15:guide>
        <p15:guide id="34" pos="3303">
          <p15:clr>
            <a:srgbClr val="EA4335"/>
          </p15:clr>
        </p15:guide>
        <p15:guide id="35" pos="5643">
          <p15:clr>
            <a:srgbClr val="EA4335"/>
          </p15:clr>
        </p15:guide>
        <p15:guide id="36" pos="5877">
          <p15:clr>
            <a:srgbClr val="EA4335"/>
          </p15:clr>
        </p15:guide>
        <p15:guide id="37" pos="6108">
          <p15:clr>
            <a:srgbClr val="EA4335"/>
          </p15:clr>
        </p15:guide>
        <p15:guide id="38" pos="6342">
          <p15:clr>
            <a:srgbClr val="EA4335"/>
          </p15:clr>
        </p15:guide>
        <p15:guide id="39" pos="6576">
          <p15:clr>
            <a:srgbClr val="EA4335"/>
          </p15:clr>
        </p15:guide>
        <p15:guide id="40" pos="6813">
          <p15:clr>
            <a:srgbClr val="EA4335"/>
          </p15:clr>
        </p15:guide>
        <p15:guide id="41" pos="7047">
          <p15:clr>
            <a:srgbClr val="EA4335"/>
          </p15:clr>
        </p15:guide>
        <p15:guide id="42" pos="7278">
          <p15:clr>
            <a:srgbClr val="EA4335"/>
          </p15:clr>
        </p15:guide>
        <p15:guide id="43" pos="7512">
          <p15:clr>
            <a:srgbClr val="EA4335"/>
          </p15:clr>
        </p15:guide>
        <p15:guide id="44" pos="8445">
          <p15:clr>
            <a:srgbClr val="EA4335"/>
          </p15:clr>
        </p15:guide>
        <p15:guide id="45" pos="9150">
          <p15:clr>
            <a:srgbClr val="EA4335"/>
          </p15:clr>
        </p15:guide>
        <p15:guide id="46" pos="9381">
          <p15:clr>
            <a:srgbClr val="EA4335"/>
          </p15:clr>
        </p15:guide>
        <p15:guide id="47" pos="9852">
          <p15:clr>
            <a:srgbClr val="EA4335"/>
          </p15:clr>
        </p15:guide>
        <p15:guide id="48" pos="10086">
          <p15:clr>
            <a:srgbClr val="EA4335"/>
          </p15:clr>
        </p15:guide>
        <p15:guide id="49" pos="10320">
          <p15:clr>
            <a:srgbClr val="EA4335"/>
          </p15:clr>
        </p15:guide>
        <p15:guide id="50" pos="10551">
          <p15:clr>
            <a:srgbClr val="EA4335"/>
          </p15:clr>
        </p15:guide>
        <p15:guide id="51" pos="10785">
          <p15:clr>
            <a:srgbClr val="EA4335"/>
          </p15:clr>
        </p15:guide>
        <p15:guide id="52" pos="11019">
          <p15:clr>
            <a:srgbClr val="EA4335"/>
          </p15:clr>
        </p15:guide>
        <p15:guide id="53" orient="horz" pos="480">
          <p15:clr>
            <a:srgbClr val="EA4335"/>
          </p15:clr>
        </p15:guide>
        <p15:guide id="54" orient="horz" pos="702">
          <p15:clr>
            <a:srgbClr val="EA4335"/>
          </p15:clr>
        </p15:guide>
        <p15:guide id="55" orient="horz" pos="927">
          <p15:clr>
            <a:srgbClr val="EA4335"/>
          </p15:clr>
        </p15:guide>
        <p15:guide id="56" orient="horz" pos="1146">
          <p15:clr>
            <a:srgbClr val="EA4335"/>
          </p15:clr>
        </p15:guide>
        <p15:guide id="57" orient="horz" pos="1365">
          <p15:clr>
            <a:srgbClr val="EA4335"/>
          </p15:clr>
        </p15:guide>
        <p15:guide id="58" orient="horz" pos="1587">
          <p15:clr>
            <a:srgbClr val="EA4335"/>
          </p15:clr>
        </p15:guide>
        <p15:guide id="59" orient="horz" pos="1806">
          <p15:clr>
            <a:srgbClr val="EA4335"/>
          </p15:clr>
        </p15:guide>
        <p15:guide id="60" orient="horz" pos="2028">
          <p15:clr>
            <a:srgbClr val="EA4335"/>
          </p15:clr>
        </p15:guide>
        <p15:guide id="61" orient="horz" pos="2250">
          <p15:clr>
            <a:srgbClr val="EA4335"/>
          </p15:clr>
        </p15:guide>
        <p15:guide id="62" orient="horz" pos="2469">
          <p15:clr>
            <a:srgbClr val="EA4335"/>
          </p15:clr>
        </p15:guide>
        <p15:guide id="63" orient="horz" pos="2688">
          <p15:clr>
            <a:srgbClr val="EA4335"/>
          </p15:clr>
        </p15:guide>
        <p15:guide id="64" orient="horz" pos="2907">
          <p15:clr>
            <a:srgbClr val="EA4335"/>
          </p15:clr>
        </p15:guide>
        <p15:guide id="65" orient="horz" pos="3123">
          <p15:clr>
            <a:srgbClr val="EA4335"/>
          </p15:clr>
        </p15:guide>
        <p15:guide id="66" orient="horz" pos="3351">
          <p15:clr>
            <a:srgbClr val="EA4335"/>
          </p15:clr>
        </p15:guide>
        <p15:guide id="67" orient="horz" pos="3570">
          <p15:clr>
            <a:srgbClr val="EA4335"/>
          </p15:clr>
        </p15:guide>
        <p15:guide id="68" orient="horz" pos="3789">
          <p15:clr>
            <a:srgbClr val="EA4335"/>
          </p15:clr>
        </p15:guide>
        <p15:guide id="69" orient="horz" pos="4011">
          <p15:clr>
            <a:srgbClr val="EA4335"/>
          </p15:clr>
        </p15:guide>
        <p15:guide id="70" orient="horz" pos="4230">
          <p15:clr>
            <a:srgbClr val="EA4335"/>
          </p15:clr>
        </p15:guide>
        <p15:guide id="71" orient="horz" pos="4449">
          <p15:clr>
            <a:srgbClr val="EA4335"/>
          </p15:clr>
        </p15:guide>
        <p15:guide id="72" orient="horz" pos="4671">
          <p15:clr>
            <a:srgbClr val="EA4335"/>
          </p15:clr>
        </p15:guide>
        <p15:guide id="73" orient="horz" pos="4893">
          <p15:clr>
            <a:srgbClr val="EA4335"/>
          </p15:clr>
        </p15:guide>
        <p15:guide id="74" orient="horz" pos="5112">
          <p15:clr>
            <a:srgbClr val="EA4335"/>
          </p15:clr>
        </p15:guide>
        <p15:guide id="75" orient="horz" pos="5331">
          <p15:clr>
            <a:srgbClr val="EA4335"/>
          </p15:clr>
        </p15:guide>
        <p15:guide id="76" orient="horz" pos="5553">
          <p15:clr>
            <a:srgbClr val="EA4335"/>
          </p15:clr>
        </p15:guide>
        <p15:guide id="77" orient="horz" pos="5772">
          <p15:clr>
            <a:srgbClr val="EA4335"/>
          </p15:clr>
        </p15:guide>
        <p15:guide id="78" orient="horz" pos="621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5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92"/>
          <p:cNvSpPr txBox="1"/>
          <p:nvPr>
            <p:ph type="ctrTitle"/>
          </p:nvPr>
        </p:nvSpPr>
        <p:spPr>
          <a:xfrm>
            <a:off x="790565" y="3849624"/>
            <a:ext cx="11964900" cy="1710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Client side DNS observability</a:t>
            </a:r>
            <a:endParaRPr/>
          </a:p>
        </p:txBody>
      </p:sp>
      <p:sp>
        <p:nvSpPr>
          <p:cNvPr id="550" name="Google Shape;550;p92"/>
          <p:cNvSpPr txBox="1"/>
          <p:nvPr>
            <p:ph idx="4" type="subTitle"/>
          </p:nvPr>
        </p:nvSpPr>
        <p:spPr>
          <a:xfrm>
            <a:off x="790565" y="6153912"/>
            <a:ext cx="119649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DNSWatch, Meta’s DNS snooping utility</a:t>
            </a:r>
            <a:endParaRPr/>
          </a:p>
        </p:txBody>
      </p:sp>
      <p:sp>
        <p:nvSpPr>
          <p:cNvPr id="551" name="Google Shape;551;p92"/>
          <p:cNvSpPr txBox="1"/>
          <p:nvPr>
            <p:ph idx="1" type="subTitle"/>
          </p:nvPr>
        </p:nvSpPr>
        <p:spPr>
          <a:xfrm>
            <a:off x="790565" y="8942832"/>
            <a:ext cx="2811900" cy="694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Balint Csergo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Production engineer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101"/>
          <p:cNvSpPr txBox="1"/>
          <p:nvPr>
            <p:ph type="title"/>
          </p:nvPr>
        </p:nvSpPr>
        <p:spPr>
          <a:xfrm>
            <a:off x="1527048" y="2532888"/>
            <a:ext cx="8905800" cy="1710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Reusable</a:t>
            </a:r>
            <a:r>
              <a:rPr lang="en"/>
              <a:t> BPF code</a:t>
            </a:r>
            <a:endParaRPr/>
          </a:p>
        </p:txBody>
      </p:sp>
      <p:sp>
        <p:nvSpPr>
          <p:cNvPr id="611" name="Google Shape;611;p101"/>
          <p:cNvSpPr txBox="1"/>
          <p:nvPr>
            <p:ph idx="1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Arial"/>
              <a:buNone/>
            </a:pPr>
            <a:r>
              <a:rPr lang="en"/>
              <a:t>03 Our Solution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101"/>
          <p:cNvSpPr txBox="1"/>
          <p:nvPr>
            <p:ph idx="2" type="body"/>
          </p:nvPr>
        </p:nvSpPr>
        <p:spPr>
          <a:xfrm>
            <a:off x="1527048" y="4864603"/>
            <a:ext cx="8905800" cy="461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" sz="3000"/>
              <a:t>CO-RE (Compile Once – Run Everywhere)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" sz="3000"/>
              <a:t>Uses Fentry/Fexit for performance reasons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" sz="3000"/>
              <a:t>Kernel space capture of DNS traffic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" sz="3000"/>
              <a:t>Returned struct is easy to parse in the userspace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" sz="3000"/>
              <a:t>Kprobes can still be used in fallback mode.</a:t>
            </a:r>
            <a:endParaRPr sz="3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02"/>
          <p:cNvSpPr txBox="1"/>
          <p:nvPr>
            <p:ph type="title"/>
          </p:nvPr>
        </p:nvSpPr>
        <p:spPr>
          <a:xfrm>
            <a:off x="1371173" y="1471613"/>
            <a:ext cx="8905800" cy="1710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 code in the userspace</a:t>
            </a:r>
            <a:endParaRPr/>
          </a:p>
        </p:txBody>
      </p:sp>
      <p:sp>
        <p:nvSpPr>
          <p:cNvPr id="618" name="Google Shape;618;p102"/>
          <p:cNvSpPr txBox="1"/>
          <p:nvPr>
            <p:ph idx="1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 Our Solution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102"/>
          <p:cNvSpPr txBox="1"/>
          <p:nvPr>
            <p:ph idx="2" type="body"/>
          </p:nvPr>
        </p:nvSpPr>
        <p:spPr>
          <a:xfrm>
            <a:off x="1533573" y="4058653"/>
            <a:ext cx="8905800" cy="461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" sz="3600"/>
              <a:t>Well tested thanks to how amazing Go is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" sz="3600"/>
              <a:t>Easy to build and distribute for all our machines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" sz="3600"/>
              <a:t>Userspace parsing and filtering of DNS packets captured by our eBPF code 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" sz="3600"/>
              <a:t>We use the same amazing miekg/dns as in DNSRocks</a:t>
            </a:r>
            <a:endParaRPr sz="3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103"/>
          <p:cNvSpPr txBox="1"/>
          <p:nvPr>
            <p:ph type="ctrTitle"/>
          </p:nvPr>
        </p:nvSpPr>
        <p:spPr>
          <a:xfrm>
            <a:off x="1527048" y="4207788"/>
            <a:ext cx="11964900" cy="1719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		Demo Time</a:t>
            </a:r>
            <a:endParaRPr/>
          </a:p>
        </p:txBody>
      </p:sp>
      <p:sp>
        <p:nvSpPr>
          <p:cNvPr id="625" name="Google Shape;625;p103"/>
          <p:cNvSpPr txBox="1"/>
          <p:nvPr/>
        </p:nvSpPr>
        <p:spPr>
          <a:xfrm>
            <a:off x="2950875" y="5628225"/>
            <a:ext cx="5090400" cy="6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timistic Text"/>
                <a:ea typeface="Optimistic Text"/>
                <a:cs typeface="Optimistic Text"/>
                <a:sym typeface="Optimistic Text"/>
              </a:rPr>
              <a:t>Using DNSWatch to detect DNS Data Exfiltration</a:t>
            </a:r>
            <a:endParaRPr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04"/>
          <p:cNvSpPr txBox="1"/>
          <p:nvPr>
            <p:ph type="ctrTitle"/>
          </p:nvPr>
        </p:nvSpPr>
        <p:spPr>
          <a:xfrm>
            <a:off x="1527048" y="4207788"/>
            <a:ext cx="11964900" cy="1719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look at this from the attacker’s perspective</a:t>
            </a:r>
            <a:endParaRPr/>
          </a:p>
        </p:txBody>
      </p:sp>
      <p:sp>
        <p:nvSpPr>
          <p:cNvPr id="631" name="Google Shape;631;p104"/>
          <p:cNvSpPr txBox="1"/>
          <p:nvPr>
            <p:ph idx="4294967295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 Demo Time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05"/>
          <p:cNvSpPr txBox="1"/>
          <p:nvPr>
            <p:ph idx="1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 Demo Time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7" name="Google Shape;637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6475" y="717205"/>
            <a:ext cx="15455056" cy="9205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106"/>
          <p:cNvSpPr txBox="1"/>
          <p:nvPr>
            <p:ph idx="1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 Demo Time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3" name="Google Shape;643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538" y="777168"/>
            <a:ext cx="15454437" cy="9205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07"/>
          <p:cNvSpPr txBox="1"/>
          <p:nvPr>
            <p:ph idx="1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 Demo Time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9" name="Google Shape;649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0875" y="911675"/>
            <a:ext cx="14026227" cy="9511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108"/>
          <p:cNvSpPr txBox="1"/>
          <p:nvPr>
            <p:ph type="ctrTitle"/>
          </p:nvPr>
        </p:nvSpPr>
        <p:spPr>
          <a:xfrm>
            <a:off x="1527048" y="4207788"/>
            <a:ext cx="11964900" cy="1719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Detecting anomalous behaviour using DNSWatch</a:t>
            </a:r>
            <a:endParaRPr/>
          </a:p>
        </p:txBody>
      </p:sp>
      <p:sp>
        <p:nvSpPr>
          <p:cNvPr id="655" name="Google Shape;655;p108"/>
          <p:cNvSpPr txBox="1"/>
          <p:nvPr>
            <p:ph idx="4294967295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 Demo Time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109"/>
          <p:cNvSpPr txBox="1"/>
          <p:nvPr>
            <p:ph idx="1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 Demo Time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1" name="Google Shape;661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29568"/>
            <a:ext cx="17983201" cy="6102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10"/>
          <p:cNvSpPr txBox="1"/>
          <p:nvPr>
            <p:ph type="ctrTitle"/>
          </p:nvPr>
        </p:nvSpPr>
        <p:spPr>
          <a:xfrm>
            <a:off x="1527048" y="4207788"/>
            <a:ext cx="11964900" cy="1719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Diving deeper into what actually happens on the host</a:t>
            </a:r>
            <a:endParaRPr/>
          </a:p>
        </p:txBody>
      </p:sp>
      <p:sp>
        <p:nvSpPr>
          <p:cNvPr id="667" name="Google Shape;667;p110"/>
          <p:cNvSpPr txBox="1"/>
          <p:nvPr>
            <p:ph idx="4294967295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 Demo Time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93"/>
          <p:cNvSpPr txBox="1"/>
          <p:nvPr>
            <p:ph type="title"/>
          </p:nvPr>
        </p:nvSpPr>
        <p:spPr>
          <a:xfrm>
            <a:off x="1527048" y="4301688"/>
            <a:ext cx="4224600" cy="168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557" name="Google Shape;557;p93"/>
          <p:cNvSpPr txBox="1"/>
          <p:nvPr>
            <p:ph idx="1" type="body"/>
          </p:nvPr>
        </p:nvSpPr>
        <p:spPr>
          <a:xfrm>
            <a:off x="9372603" y="1873800"/>
            <a:ext cx="6792000" cy="6844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/>
              <a:t>Introduction</a:t>
            </a:r>
            <a:endParaRPr/>
          </a:p>
          <a:p>
            <a:pPr indent="-400050" lvl="0" marL="457200" rtl="0" algn="l">
              <a:spcBef>
                <a:spcPts val="1800"/>
              </a:spcBef>
              <a:spcAft>
                <a:spcPts val="0"/>
              </a:spcAft>
              <a:buSzPts val="2700"/>
              <a:buNone/>
            </a:pPr>
            <a:r>
              <a:rPr lang="en"/>
              <a:t>DNS observability at scale</a:t>
            </a:r>
            <a:endParaRPr/>
          </a:p>
          <a:p>
            <a:pPr indent="-400050" lvl="0" marL="457200" rtl="0" algn="l">
              <a:spcBef>
                <a:spcPts val="1800"/>
              </a:spcBef>
              <a:spcAft>
                <a:spcPts val="0"/>
              </a:spcAft>
              <a:buSzPts val="2700"/>
              <a:buNone/>
            </a:pPr>
            <a:r>
              <a:rPr lang="en"/>
              <a:t>Our solution</a:t>
            </a:r>
            <a:br>
              <a:rPr lang="en"/>
            </a:br>
            <a:endParaRPr/>
          </a:p>
          <a:p>
            <a:pPr indent="-400050" lvl="0" marL="457200" rtl="0" algn="l">
              <a:spcBef>
                <a:spcPts val="1800"/>
              </a:spcBef>
              <a:spcAft>
                <a:spcPts val="1800"/>
              </a:spcAft>
              <a:buSzPts val="2700"/>
              <a:buNone/>
            </a:pPr>
            <a:r>
              <a:rPr lang="en"/>
              <a:t>Demo time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111"/>
          <p:cNvSpPr txBox="1"/>
          <p:nvPr>
            <p:ph idx="1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 Demo Time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73" name="Google Shape;673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538" y="777168"/>
            <a:ext cx="15454437" cy="9205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12"/>
          <p:cNvSpPr txBox="1"/>
          <p:nvPr>
            <p:ph type="ctrTitle"/>
          </p:nvPr>
        </p:nvSpPr>
        <p:spPr>
          <a:xfrm>
            <a:off x="1527048" y="4207788"/>
            <a:ext cx="11964900" cy="1719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open source </a:t>
            </a:r>
            <a:endParaRPr/>
          </a:p>
        </p:txBody>
      </p:sp>
      <p:sp>
        <p:nvSpPr>
          <p:cNvPr id="679" name="Google Shape;679;p112"/>
          <p:cNvSpPr txBox="1"/>
          <p:nvPr>
            <p:ph idx="4294967295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 The best part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13"/>
          <p:cNvSpPr txBox="1"/>
          <p:nvPr>
            <p:ph type="ctrTitle"/>
          </p:nvPr>
        </p:nvSpPr>
        <p:spPr>
          <a:xfrm>
            <a:off x="1527048" y="4207788"/>
            <a:ext cx="11964900" cy="1719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https://github.com/facebook/dns</a:t>
            </a:r>
            <a:endParaRPr/>
          </a:p>
        </p:txBody>
      </p:sp>
      <p:sp>
        <p:nvSpPr>
          <p:cNvPr id="685" name="Google Shape;685;p113"/>
          <p:cNvSpPr txBox="1"/>
          <p:nvPr>
            <p:ph idx="4294967295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 The best part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14"/>
          <p:cNvSpPr txBox="1"/>
          <p:nvPr>
            <p:ph type="ctrTitle"/>
          </p:nvPr>
        </p:nvSpPr>
        <p:spPr>
          <a:xfrm>
            <a:off x="1527048" y="4207788"/>
            <a:ext cx="11964900" cy="1719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THX</a:t>
            </a:r>
            <a:endParaRPr/>
          </a:p>
        </p:txBody>
      </p:sp>
      <p:sp>
        <p:nvSpPr>
          <p:cNvPr id="691" name="Google Shape;691;p114"/>
          <p:cNvSpPr txBox="1"/>
          <p:nvPr>
            <p:ph idx="4294967295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 The best part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115"/>
          <p:cNvSpPr txBox="1"/>
          <p:nvPr>
            <p:ph idx="4294967295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 THX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p115"/>
          <p:cNvSpPr txBox="1"/>
          <p:nvPr/>
        </p:nvSpPr>
        <p:spPr>
          <a:xfrm>
            <a:off x="1040475" y="2044175"/>
            <a:ext cx="16726200" cy="48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Font typeface="Optimistic Text"/>
              <a:buChar char="●"/>
            </a:pPr>
            <a:r>
              <a:rPr lang="en" sz="3800">
                <a:latin typeface="Optimistic Text"/>
                <a:ea typeface="Optimistic Text"/>
                <a:cs typeface="Optimistic Text"/>
                <a:sym typeface="Optimistic Text"/>
              </a:rPr>
              <a:t>Yaroslav Kolomiiets (@yarikk)</a:t>
            </a:r>
            <a:endParaRPr sz="38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Font typeface="Optimistic Text"/>
              <a:buChar char="●"/>
            </a:pPr>
            <a:r>
              <a:rPr lang="en" sz="3800">
                <a:latin typeface="Optimistic Text"/>
                <a:ea typeface="Optimistic Text"/>
                <a:cs typeface="Optimistic Text"/>
                <a:sym typeface="Optimistic Text"/>
              </a:rPr>
              <a:t>Oleg Obleukhov (@leoleovich)</a:t>
            </a:r>
            <a:endParaRPr sz="38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Font typeface="Optimistic Text"/>
              <a:buChar char="●"/>
            </a:pPr>
            <a:r>
              <a:rPr lang="en" sz="3800">
                <a:latin typeface="Optimistic Text"/>
                <a:ea typeface="Optimistic Text"/>
                <a:cs typeface="Optimistic Text"/>
                <a:sym typeface="Optimistic Text"/>
              </a:rPr>
              <a:t>Alex Bulimov (@abulimov)</a:t>
            </a:r>
            <a:endParaRPr sz="38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Font typeface="Optimistic Text"/>
              <a:buChar char="●"/>
            </a:pPr>
            <a:r>
              <a:rPr lang="en" sz="3800">
                <a:latin typeface="Optimistic Text"/>
                <a:ea typeface="Optimistic Text"/>
                <a:cs typeface="Optimistic Text"/>
                <a:sym typeface="Optimistic Text"/>
              </a:rPr>
              <a:t>Pablo Mazzini (@pmazzini)</a:t>
            </a:r>
            <a:endParaRPr sz="38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Font typeface="Optimistic Text"/>
              <a:buChar char="●"/>
            </a:pPr>
            <a:r>
              <a:rPr lang="en" sz="3800">
                <a:latin typeface="Optimistic Text"/>
                <a:ea typeface="Optimistic Text"/>
                <a:cs typeface="Optimistic Text"/>
                <a:sym typeface="Optimistic Text"/>
              </a:rPr>
              <a:t>Patrick Cullen (@t3lurid3)</a:t>
            </a:r>
            <a:endParaRPr sz="38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Font typeface="Optimistic Text"/>
              <a:buChar char="●"/>
            </a:pPr>
            <a:r>
              <a:rPr lang="en" sz="3800">
                <a:latin typeface="Optimistic Text"/>
                <a:ea typeface="Optimistic Text"/>
                <a:cs typeface="Optimistic Text"/>
                <a:sym typeface="Optimistic Text"/>
              </a:rPr>
              <a:t>Vadim Fedorenko (@vvfedorenko)</a:t>
            </a:r>
            <a:endParaRPr sz="38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Font typeface="Optimistic Text"/>
              <a:buChar char="●"/>
            </a:pPr>
            <a:r>
              <a:rPr lang="en" sz="3800">
                <a:latin typeface="Optimistic Text"/>
                <a:ea typeface="Optimistic Text"/>
                <a:cs typeface="Optimistic Text"/>
                <a:sym typeface="Optimistic Text"/>
              </a:rPr>
              <a:t>Vlad Mihailescu</a:t>
            </a:r>
            <a:endParaRPr sz="38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pic>
        <p:nvPicPr>
          <p:cNvPr id="698" name="Google Shape;698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47925" y="1232125"/>
            <a:ext cx="8211374" cy="821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" name="Google Shape;703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4738" y="941550"/>
            <a:ext cx="11049324" cy="803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94"/>
          <p:cNvSpPr txBox="1"/>
          <p:nvPr>
            <p:ph type="title"/>
          </p:nvPr>
        </p:nvSpPr>
        <p:spPr>
          <a:xfrm>
            <a:off x="1527048" y="3822192"/>
            <a:ext cx="13377600" cy="411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Balint Csergo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(deathowl)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 @ Meta (Since 2019)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Working on all things DNS and Network Time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Golang, Python</a:t>
            </a:r>
            <a:endParaRPr/>
          </a:p>
        </p:txBody>
      </p:sp>
      <p:sp>
        <p:nvSpPr>
          <p:cNvPr id="563" name="Google Shape;563;p94"/>
          <p:cNvSpPr txBox="1"/>
          <p:nvPr>
            <p:ph idx="1" type="subTitle"/>
          </p:nvPr>
        </p:nvSpPr>
        <p:spPr>
          <a:xfrm>
            <a:off x="1527048" y="2999232"/>
            <a:ext cx="133776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pic>
        <p:nvPicPr>
          <p:cNvPr id="564" name="Google Shape;564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23898" y="3919550"/>
            <a:ext cx="3078553" cy="3185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95"/>
          <p:cNvSpPr txBox="1"/>
          <p:nvPr>
            <p:ph type="ctrTitle"/>
          </p:nvPr>
        </p:nvSpPr>
        <p:spPr>
          <a:xfrm>
            <a:off x="1527048" y="4207788"/>
            <a:ext cx="11964900" cy="1719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		DNS Observability at scale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96"/>
          <p:cNvSpPr txBox="1"/>
          <p:nvPr>
            <p:ph type="title"/>
          </p:nvPr>
        </p:nvSpPr>
        <p:spPr>
          <a:xfrm>
            <a:off x="1527048" y="2532888"/>
            <a:ext cx="14785800" cy="850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problems we’re facing regarding DNS observability</a:t>
            </a:r>
            <a:endParaRPr/>
          </a:p>
        </p:txBody>
      </p:sp>
      <p:sp>
        <p:nvSpPr>
          <p:cNvPr id="575" name="Google Shape;575;p96"/>
          <p:cNvSpPr txBox="1"/>
          <p:nvPr>
            <p:ph idx="1" type="body"/>
          </p:nvPr>
        </p:nvSpPr>
        <p:spPr>
          <a:xfrm>
            <a:off x="1527048" y="4014216"/>
            <a:ext cx="14785800" cy="461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sz="2600"/>
              <a:t>Monitoring production DNS service from the client side is troublesome. </a:t>
            </a:r>
            <a:endParaRPr sz="26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600"/>
          </a:p>
        </p:txBody>
      </p:sp>
      <p:sp>
        <p:nvSpPr>
          <p:cNvPr id="576" name="Google Shape;576;p96"/>
          <p:cNvSpPr txBox="1"/>
          <p:nvPr>
            <p:ph idx="2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	DNS Observability at Scale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97"/>
          <p:cNvSpPr txBox="1"/>
          <p:nvPr>
            <p:ph type="title"/>
          </p:nvPr>
        </p:nvSpPr>
        <p:spPr>
          <a:xfrm>
            <a:off x="1527048" y="2532888"/>
            <a:ext cx="14785800" cy="850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problems we’re facing regarding DNS observability</a:t>
            </a:r>
            <a:endParaRPr/>
          </a:p>
        </p:txBody>
      </p:sp>
      <p:sp>
        <p:nvSpPr>
          <p:cNvPr id="582" name="Google Shape;582;p97"/>
          <p:cNvSpPr txBox="1"/>
          <p:nvPr>
            <p:ph idx="1" type="body"/>
          </p:nvPr>
        </p:nvSpPr>
        <p:spPr>
          <a:xfrm>
            <a:off x="1527048" y="4014216"/>
            <a:ext cx="14785800" cy="461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sz="2600"/>
              <a:t>Detecting anomalous behaviour from the server side logs is limited and delayed, data is heavily sampled</a:t>
            </a:r>
            <a:endParaRPr sz="26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600"/>
          </a:p>
        </p:txBody>
      </p:sp>
      <p:sp>
        <p:nvSpPr>
          <p:cNvPr id="583" name="Google Shape;583;p97"/>
          <p:cNvSpPr txBox="1"/>
          <p:nvPr>
            <p:ph idx="2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	DNS Observability at Scale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98"/>
          <p:cNvSpPr txBox="1"/>
          <p:nvPr>
            <p:ph type="title"/>
          </p:nvPr>
        </p:nvSpPr>
        <p:spPr>
          <a:xfrm>
            <a:off x="1527048" y="2532888"/>
            <a:ext cx="14785800" cy="850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problems we’re facing regarding DNS observability</a:t>
            </a:r>
            <a:endParaRPr/>
          </a:p>
        </p:txBody>
      </p:sp>
      <p:sp>
        <p:nvSpPr>
          <p:cNvPr id="589" name="Google Shape;589;p98"/>
          <p:cNvSpPr txBox="1"/>
          <p:nvPr>
            <p:ph idx="1" type="body"/>
          </p:nvPr>
        </p:nvSpPr>
        <p:spPr>
          <a:xfrm>
            <a:off x="1527048" y="4014216"/>
            <a:ext cx="14785800" cy="461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sz="2600"/>
              <a:t>You found an offending host, but getting in depth and real-time information about every DNS query / process is nontrivial</a:t>
            </a:r>
            <a:endParaRPr sz="26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600"/>
          </a:p>
        </p:txBody>
      </p:sp>
      <p:sp>
        <p:nvSpPr>
          <p:cNvPr id="590" name="Google Shape;590;p98"/>
          <p:cNvSpPr txBox="1"/>
          <p:nvPr>
            <p:ph idx="2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	DNS Observability at Scale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99"/>
          <p:cNvSpPr txBox="1"/>
          <p:nvPr>
            <p:ph type="ctrTitle"/>
          </p:nvPr>
        </p:nvSpPr>
        <p:spPr>
          <a:xfrm>
            <a:off x="1527048" y="4207788"/>
            <a:ext cx="11964900" cy="1719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		Our Solution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100"/>
          <p:cNvSpPr txBox="1"/>
          <p:nvPr>
            <p:ph type="title"/>
          </p:nvPr>
        </p:nvSpPr>
        <p:spPr>
          <a:xfrm>
            <a:off x="1565373" y="2441763"/>
            <a:ext cx="14785800" cy="850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DNSWatch</a:t>
            </a:r>
            <a:endParaRPr/>
          </a:p>
        </p:txBody>
      </p:sp>
      <p:sp>
        <p:nvSpPr>
          <p:cNvPr id="601" name="Google Shape;601;p100"/>
          <p:cNvSpPr txBox="1"/>
          <p:nvPr>
            <p:ph idx="1" type="body"/>
          </p:nvPr>
        </p:nvSpPr>
        <p:spPr>
          <a:xfrm>
            <a:off x="1527048" y="4014216"/>
            <a:ext cx="14785800" cy="461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600"/>
          </a:p>
        </p:txBody>
      </p:sp>
      <p:sp>
        <p:nvSpPr>
          <p:cNvPr id="602" name="Google Shape;602;p100"/>
          <p:cNvSpPr txBox="1"/>
          <p:nvPr>
            <p:ph idx="2" type="subTitle"/>
          </p:nvPr>
        </p:nvSpPr>
        <p:spPr>
          <a:xfrm>
            <a:off x="429768" y="429768"/>
            <a:ext cx="774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 Our Solution</a:t>
            </a:r>
            <a:endParaRPr/>
          </a:p>
        </p:txBody>
      </p:sp>
      <p:pic>
        <p:nvPicPr>
          <p:cNvPr id="603" name="Google Shape;603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2636" y="3662688"/>
            <a:ext cx="5952923" cy="5952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5931" y="5208975"/>
            <a:ext cx="2967623" cy="2228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81118" y="4946563"/>
            <a:ext cx="6136549" cy="2136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eta_v3">
  <a:themeElements>
    <a:clrScheme name="Simple Light">
      <a:dk1>
        <a:srgbClr val="1C2B33"/>
      </a:dk1>
      <a:lt1>
        <a:srgbClr val="283943"/>
      </a:lt1>
      <a:dk2>
        <a:srgbClr val="344854"/>
      </a:dk2>
      <a:lt2>
        <a:srgbClr val="67788A"/>
      </a:lt2>
      <a:accent1>
        <a:srgbClr val="A7B3BF"/>
      </a:accent1>
      <a:accent2>
        <a:srgbClr val="CBD2D9"/>
      </a:accent2>
      <a:accent3>
        <a:srgbClr val="F1F4F7"/>
      </a:accent3>
      <a:accent4>
        <a:srgbClr val="FFFFFF"/>
      </a:accent4>
      <a:accent5>
        <a:srgbClr val="000000"/>
      </a:accent5>
      <a:accent6>
        <a:srgbClr val="0064E0"/>
      </a:accent6>
      <a:hlink>
        <a:srgbClr val="0082F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