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27" r:id="rId3"/>
    <p:sldMasterId id="214748372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2225205093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g2225205093d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23a66db07b5_0_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23a66db07b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278f8fc517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278f8fc517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78f8fc5174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78f8fc517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2758c3dd37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2758c3dd3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78f8fc5174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278f8fc517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213fe30085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213fe3008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2179a2c987e_0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2179a2c987e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4995539450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499553945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2499553945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249955394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249ac13eaee_0_394:notes"/>
          <p:cNvSpPr txBox="1"/>
          <p:nvPr>
            <p:ph idx="1" type="body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075" lIns="91075" spcFirstLastPara="1" rIns="91075" wrap="square" tIns="91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We are headquartered in the Czech Republic in central Europe and most of our team is spread around Europe, even though we have dedicated teams in other regions as well.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/>
              <a:t>Besides Whalebone Aura for operators, we have two other products – one is for B2B enterprise security, and the other one is an infrastructure element for small and regional internet service providers.</a:t>
            </a:r>
            <a:endParaRPr/>
          </a:p>
        </p:txBody>
      </p:sp>
      <p:sp>
        <p:nvSpPr>
          <p:cNvPr id="762" name="Google Shape;762;g249ac13eaee_0_394:notes"/>
          <p:cNvSpPr/>
          <p:nvPr>
            <p:ph idx="2" type="sldImg"/>
          </p:nvPr>
        </p:nvSpPr>
        <p:spPr>
          <a:xfrm>
            <a:off x="430114" y="686405"/>
            <a:ext cx="59976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13fe30085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213fe30085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3a66db07b5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23a66db07b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3a66db07b5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23a66db07b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3a66db07b5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23a66db07b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23a66db07b5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23a66db07b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8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8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2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text, tmavé, noční obloha, oceánské dno&#10;&#10;Popis byl vytvořen automaticky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0" y="730800"/>
            <a:ext cx="1480165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" type="body"/>
          </p:nvPr>
        </p:nvSpPr>
        <p:spPr>
          <a:xfrm>
            <a:off x="863600" y="4084638"/>
            <a:ext cx="7416800" cy="39489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2" type="subTitle"/>
          </p:nvPr>
        </p:nvSpPr>
        <p:spPr>
          <a:xfrm>
            <a:off x="863600" y="2721599"/>
            <a:ext cx="7416800" cy="132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imes New Roman"/>
              <a:buNone/>
              <a:defRPr b="1" sz="3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863600" y="1816100"/>
            <a:ext cx="7416800" cy="900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b="1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44">
          <p15:clr>
            <a:srgbClr val="FBAE40"/>
          </p15:clr>
        </p15:guide>
        <p15:guide id="2" orient="horz" pos="1711">
          <p15:clr>
            <a:srgbClr val="FBAE40"/>
          </p15:clr>
        </p15:guide>
        <p15:guide id="3" orient="horz" pos="1733">
          <p15:clr>
            <a:srgbClr val="FBAE40"/>
          </p15:clr>
        </p15:guide>
        <p15:guide id="4" orient="horz" pos="2822">
          <p15:clr>
            <a:srgbClr val="FBAE40"/>
          </p15:clr>
        </p15:guide>
        <p15:guide id="5" orient="horz" pos="2573">
          <p15:clr>
            <a:srgbClr val="FBAE40"/>
          </p15:clr>
        </p15:guide>
        <p15:guide id="6" orient="horz" pos="255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Turquoise Blocks">
  <p:cSld name="Three Turquoise Block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/>
          <p:nvPr>
            <p:ph idx="1" type="body"/>
          </p:nvPr>
        </p:nvSpPr>
        <p:spPr>
          <a:xfrm>
            <a:off x="6048377" y="1275556"/>
            <a:ext cx="2232024" cy="1872457"/>
          </a:xfrm>
          <a:prstGeom prst="roundRect">
            <a:avLst>
              <a:gd fmla="val 586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Times New Roman"/>
              <a:buNone/>
              <a:defRPr b="1" sz="5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1"/>
          <p:cNvSpPr/>
          <p:nvPr>
            <p:ph idx="2" type="body"/>
          </p:nvPr>
        </p:nvSpPr>
        <p:spPr>
          <a:xfrm>
            <a:off x="3455988" y="1276350"/>
            <a:ext cx="2232025" cy="1872457"/>
          </a:xfrm>
          <a:prstGeom prst="roundRect">
            <a:avLst>
              <a:gd fmla="val 586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Times New Roman"/>
              <a:buNone/>
              <a:defRPr b="1" sz="5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1"/>
          <p:cNvSpPr/>
          <p:nvPr>
            <p:ph idx="3" type="body"/>
          </p:nvPr>
        </p:nvSpPr>
        <p:spPr>
          <a:xfrm>
            <a:off x="863600" y="1276350"/>
            <a:ext cx="2232025" cy="1871663"/>
          </a:xfrm>
          <a:prstGeom prst="roundRect">
            <a:avLst>
              <a:gd fmla="val 586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Times New Roman"/>
              <a:buNone/>
              <a:defRPr b="1" sz="5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4" type="body"/>
          </p:nvPr>
        </p:nvSpPr>
        <p:spPr>
          <a:xfrm>
            <a:off x="6048376" y="3400425"/>
            <a:ext cx="2232025" cy="1150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5" type="body"/>
          </p:nvPr>
        </p:nvSpPr>
        <p:spPr>
          <a:xfrm>
            <a:off x="3455987" y="3400425"/>
            <a:ext cx="2232025" cy="1150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6" type="body"/>
          </p:nvPr>
        </p:nvSpPr>
        <p:spPr>
          <a:xfrm>
            <a:off x="863600" y="3400425"/>
            <a:ext cx="2232025" cy="1150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type="title"/>
          </p:nvPr>
        </p:nvSpPr>
        <p:spPr>
          <a:xfrm>
            <a:off x="863600" y="414259"/>
            <a:ext cx="7416800" cy="644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50">
          <p15:clr>
            <a:srgbClr val="FBAE40"/>
          </p15:clr>
        </p15:guide>
        <p15:guide id="2" orient="horz" pos="1983">
          <p15:clr>
            <a:srgbClr val="FBAE40"/>
          </p15:clr>
        </p15:guide>
        <p15:guide id="3" pos="2177">
          <p15:clr>
            <a:srgbClr val="FBAE40"/>
          </p15:clr>
        </p15:guide>
        <p15:guide id="4" pos="3583">
          <p15:clr>
            <a:srgbClr val="FBAE40"/>
          </p15:clr>
        </p15:guide>
        <p15:guide id="5" pos="3810">
          <p15:clr>
            <a:srgbClr val="FBAE40"/>
          </p15:clr>
        </p15:guide>
        <p15:guide id="6" orient="horz" pos="804">
          <p15:clr>
            <a:srgbClr val="FBAE40"/>
          </p15:clr>
        </p15:guide>
        <p15:guide id="7" orient="horz" pos="2527">
          <p15:clr>
            <a:srgbClr val="FBAE40"/>
          </p15:clr>
        </p15:guide>
        <p15:guide id="8" orient="horz" pos="667">
          <p15:clr>
            <a:srgbClr val="FBAE40"/>
          </p15:clr>
        </p15:guide>
        <p15:guide id="9" orient="horz" pos="2142">
          <p15:clr>
            <a:srgbClr val="FBAE40"/>
          </p15:clr>
        </p15:guide>
        <p15:guide id="10" pos="612">
          <p15:clr>
            <a:srgbClr val="FBAE40"/>
          </p15:clr>
        </p15:guide>
        <p15:guide id="11" pos="2245">
          <p15:clr>
            <a:srgbClr val="FBAE40"/>
          </p15:clr>
        </p15:guide>
        <p15:guide id="12" pos="38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Rounded Blocks (Turquoise Bg)">
  <p:cSld name="Three Rounded Blocks (Turquoise Bg)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" name="Google Shape;94;p12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2"/>
          <p:cNvSpPr/>
          <p:nvPr>
            <p:ph idx="1" type="body"/>
          </p:nvPr>
        </p:nvSpPr>
        <p:spPr>
          <a:xfrm>
            <a:off x="6048374" y="1492250"/>
            <a:ext cx="2232025" cy="2519363"/>
          </a:xfrm>
          <a:prstGeom prst="roundRect">
            <a:avLst>
              <a:gd fmla="val 4889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44000" lIns="144000" spcFirstLastPara="1" rIns="144000" wrap="square" tIns="216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2" type="body"/>
          </p:nvPr>
        </p:nvSpPr>
        <p:spPr>
          <a:xfrm>
            <a:off x="6192837" y="2751138"/>
            <a:ext cx="1943100" cy="1116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▪"/>
              <a:defRPr sz="1000">
                <a:solidFill>
                  <a:schemeClr val="dk2"/>
                </a:solidFill>
              </a:defRPr>
            </a:lvl1pPr>
            <a:lvl2pPr indent="-2921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dk2"/>
                </a:solidFill>
              </a:defRPr>
            </a:lvl2pPr>
            <a:lvl3pPr indent="-2921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dk2"/>
                </a:solidFill>
              </a:defRPr>
            </a:lvl3pPr>
            <a:lvl4pPr indent="-2921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dk2"/>
                </a:solidFill>
              </a:defRPr>
            </a:lvl4pPr>
            <a:lvl5pPr indent="-2921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2"/>
          <p:cNvSpPr/>
          <p:nvPr>
            <p:ph idx="3" type="body"/>
          </p:nvPr>
        </p:nvSpPr>
        <p:spPr>
          <a:xfrm>
            <a:off x="3455987" y="1492250"/>
            <a:ext cx="2232025" cy="2519363"/>
          </a:xfrm>
          <a:prstGeom prst="roundRect">
            <a:avLst>
              <a:gd fmla="val 48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216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4" type="body"/>
          </p:nvPr>
        </p:nvSpPr>
        <p:spPr>
          <a:xfrm>
            <a:off x="3600450" y="2751138"/>
            <a:ext cx="1943100" cy="1116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▪"/>
              <a:defRPr sz="1000"/>
            </a:lvl1pPr>
            <a:lvl2pPr indent="-2921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2pPr>
            <a:lvl3pPr indent="-2921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3pPr>
            <a:lvl4pPr indent="-2921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921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2"/>
          <p:cNvSpPr/>
          <p:nvPr>
            <p:ph idx="5" type="body"/>
          </p:nvPr>
        </p:nvSpPr>
        <p:spPr>
          <a:xfrm>
            <a:off x="863600" y="1492250"/>
            <a:ext cx="2232025" cy="2519363"/>
          </a:xfrm>
          <a:prstGeom prst="roundRect">
            <a:avLst>
              <a:gd fmla="val 48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216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6" type="body"/>
          </p:nvPr>
        </p:nvSpPr>
        <p:spPr>
          <a:xfrm>
            <a:off x="1008063" y="2751138"/>
            <a:ext cx="1943100" cy="1116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▪"/>
              <a:defRPr sz="1000"/>
            </a:lvl1pPr>
            <a:lvl2pPr indent="-2921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2pPr>
            <a:lvl3pPr indent="-2921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3pPr>
            <a:lvl4pPr indent="-2921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921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type="title"/>
          </p:nvPr>
        </p:nvSpPr>
        <p:spPr>
          <a:xfrm>
            <a:off x="863600" y="414259"/>
            <a:ext cx="7416800" cy="644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50">
          <p15:clr>
            <a:srgbClr val="FBAE40"/>
          </p15:clr>
        </p15:guide>
        <p15:guide id="2" orient="horz" pos="2527">
          <p15:clr>
            <a:srgbClr val="FBAE40"/>
          </p15:clr>
        </p15:guide>
        <p15:guide id="3" pos="2177">
          <p15:clr>
            <a:srgbClr val="FBAE40"/>
          </p15:clr>
        </p15:guide>
        <p15:guide id="4" pos="3583">
          <p15:clr>
            <a:srgbClr val="FBAE40"/>
          </p15:clr>
        </p15:guide>
        <p15:guide id="5" pos="3810">
          <p15:clr>
            <a:srgbClr val="FBAE40"/>
          </p15:clr>
        </p15:guide>
        <p15:guide id="6" orient="horz" pos="940">
          <p15:clr>
            <a:srgbClr val="FBAE40"/>
          </p15:clr>
        </p15:guide>
        <p15:guide id="7" orient="horz" pos="667">
          <p15:clr>
            <a:srgbClr val="FBAE40"/>
          </p15:clr>
        </p15:guide>
        <p15:guide id="8" orient="horz" pos="1166">
          <p15:clr>
            <a:srgbClr val="FBAE40"/>
          </p15:clr>
        </p15:guide>
        <p15:guide id="9" pos="2268">
          <p15:clr>
            <a:srgbClr val="FBAE40"/>
          </p15:clr>
        </p15:guide>
        <p15:guide id="10" pos="635">
          <p15:clr>
            <a:srgbClr val="FBAE40"/>
          </p15:clr>
        </p15:guide>
        <p15:guide id="11" pos="1859">
          <p15:clr>
            <a:srgbClr val="FBAE40"/>
          </p15:clr>
        </p15:guide>
        <p15:guide id="12" orient="horz" pos="1733">
          <p15:clr>
            <a:srgbClr val="FBAE40"/>
          </p15:clr>
        </p15:guide>
        <p15:guide id="13" orient="horz" pos="2436">
          <p15:clr>
            <a:srgbClr val="FBAE40"/>
          </p15:clr>
        </p15:guide>
        <p15:guide id="14" pos="3492">
          <p15:clr>
            <a:srgbClr val="FBAE40"/>
          </p15:clr>
        </p15:guide>
        <p15:guide id="15" pos="3901">
          <p15:clr>
            <a:srgbClr val="FBAE40"/>
          </p15:clr>
        </p15:guide>
        <p15:guide id="16" pos="512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er References">
  <p:cSld name="Customer Referenc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3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/>
          <p:nvPr>
            <p:ph idx="1" type="body"/>
          </p:nvPr>
        </p:nvSpPr>
        <p:spPr>
          <a:xfrm>
            <a:off x="6012400" y="1977856"/>
            <a:ext cx="2268000" cy="1872000"/>
          </a:xfrm>
          <a:prstGeom prst="roundRect">
            <a:avLst>
              <a:gd fmla="val 5051" name="adj"/>
            </a:avLst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80000" lIns="180000" spcFirstLastPara="1" rIns="180000" wrap="square" tIns="1080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3"/>
          <p:cNvSpPr/>
          <p:nvPr>
            <p:ph idx="2" type="body"/>
          </p:nvPr>
        </p:nvSpPr>
        <p:spPr>
          <a:xfrm>
            <a:off x="863599" y="1276350"/>
            <a:ext cx="4752000" cy="3275013"/>
          </a:xfrm>
          <a:prstGeom prst="roundRect">
            <a:avLst>
              <a:gd fmla="val 5051" name="adj"/>
            </a:avLst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80000" lIns="180000" spcFirstLastPara="1" rIns="180000" wrap="square" tIns="180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0" name="Google Shape;110;p13"/>
          <p:cNvCxnSpPr>
            <a:stCxn id="108" idx="1"/>
            <a:endCxn id="109" idx="3"/>
          </p:cNvCxnSpPr>
          <p:nvPr/>
        </p:nvCxnSpPr>
        <p:spPr>
          <a:xfrm rot="10800000">
            <a:off x="5615500" y="2913856"/>
            <a:ext cx="396900" cy="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11" name="Google Shape;111;p13"/>
          <p:cNvSpPr/>
          <p:nvPr>
            <p:ph idx="3" type="pic"/>
          </p:nvPr>
        </p:nvSpPr>
        <p:spPr>
          <a:xfrm>
            <a:off x="1258888" y="1671956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3"/>
          <p:cNvSpPr/>
          <p:nvPr>
            <p:ph idx="4" type="pic"/>
          </p:nvPr>
        </p:nvSpPr>
        <p:spPr>
          <a:xfrm>
            <a:off x="1260000" y="2359594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13"/>
          <p:cNvSpPr/>
          <p:nvPr>
            <p:ph idx="5" type="pic"/>
          </p:nvPr>
        </p:nvSpPr>
        <p:spPr>
          <a:xfrm>
            <a:off x="1260000" y="3041835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3"/>
          <p:cNvSpPr/>
          <p:nvPr>
            <p:ph idx="6" type="pic"/>
          </p:nvPr>
        </p:nvSpPr>
        <p:spPr>
          <a:xfrm>
            <a:off x="1260000" y="3724075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3"/>
          <p:cNvSpPr/>
          <p:nvPr>
            <p:ph idx="7" type="pic"/>
          </p:nvPr>
        </p:nvSpPr>
        <p:spPr>
          <a:xfrm>
            <a:off x="2806738" y="1671638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3"/>
          <p:cNvSpPr/>
          <p:nvPr>
            <p:ph idx="8" type="pic"/>
          </p:nvPr>
        </p:nvSpPr>
        <p:spPr>
          <a:xfrm>
            <a:off x="2807850" y="2359276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13"/>
          <p:cNvSpPr/>
          <p:nvPr>
            <p:ph idx="9" type="pic"/>
          </p:nvPr>
        </p:nvSpPr>
        <p:spPr>
          <a:xfrm>
            <a:off x="2807850" y="3041517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3"/>
          <p:cNvSpPr/>
          <p:nvPr>
            <p:ph idx="13" type="pic"/>
          </p:nvPr>
        </p:nvSpPr>
        <p:spPr>
          <a:xfrm>
            <a:off x="2807850" y="3723757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13"/>
          <p:cNvSpPr/>
          <p:nvPr>
            <p:ph idx="14" type="pic"/>
          </p:nvPr>
        </p:nvSpPr>
        <p:spPr>
          <a:xfrm>
            <a:off x="4356812" y="1671638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3"/>
          <p:cNvSpPr/>
          <p:nvPr>
            <p:ph idx="15" type="pic"/>
          </p:nvPr>
        </p:nvSpPr>
        <p:spPr>
          <a:xfrm>
            <a:off x="4356812" y="2359594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13"/>
          <p:cNvSpPr/>
          <p:nvPr>
            <p:ph idx="16" type="pic"/>
          </p:nvPr>
        </p:nvSpPr>
        <p:spPr>
          <a:xfrm>
            <a:off x="4356812" y="3041835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13"/>
          <p:cNvSpPr/>
          <p:nvPr>
            <p:ph idx="17" type="pic"/>
          </p:nvPr>
        </p:nvSpPr>
        <p:spPr>
          <a:xfrm>
            <a:off x="4356812" y="3724075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13"/>
          <p:cNvSpPr txBox="1"/>
          <p:nvPr>
            <p:ph type="title"/>
          </p:nvPr>
        </p:nvSpPr>
        <p:spPr>
          <a:xfrm>
            <a:off x="863600" y="414259"/>
            <a:ext cx="7416800" cy="644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67">
          <p15:clr>
            <a:srgbClr val="FBAE40"/>
          </p15:clr>
        </p15:guide>
        <p15:guide id="2" orient="horz" pos="804">
          <p15:clr>
            <a:srgbClr val="FBAE40"/>
          </p15:clr>
        </p15:guide>
        <p15:guide id="3" orient="horz" pos="2867">
          <p15:clr>
            <a:srgbClr val="FBAE40"/>
          </p15:clr>
        </p15:guide>
        <p15:guide id="4" orient="horz" pos="2618">
          <p15:clr>
            <a:srgbClr val="FBAE40"/>
          </p15:clr>
        </p15:guide>
        <p15:guide id="5" pos="793">
          <p15:clr>
            <a:srgbClr val="FBAE40"/>
          </p15:clr>
        </p15:guide>
        <p15:guide id="6" pos="3538">
          <p15:clr>
            <a:srgbClr val="FBAE40"/>
          </p15:clr>
        </p15:guide>
        <p15:guide id="7" pos="3288">
          <p15:clr>
            <a:srgbClr val="FBAE40"/>
          </p15:clr>
        </p15:guide>
        <p15:guide id="8" pos="3787">
          <p15:clr>
            <a:srgbClr val="FBAE40"/>
          </p15:clr>
        </p15:guide>
        <p15:guide id="9" orient="horz" pos="1053">
          <p15:clr>
            <a:srgbClr val="FBAE40"/>
          </p15:clr>
        </p15:guide>
        <p15:guide id="10" pos="1338">
          <p15:clr>
            <a:srgbClr val="FBAE40"/>
          </p15:clr>
        </p15:guide>
        <p15:guide id="11" pos="1769">
          <p15:clr>
            <a:srgbClr val="FBAE40"/>
          </p15:clr>
        </p15:guide>
        <p15:guide id="12" pos="27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ad Map">
  <p:cSld name="Road Map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" name="Google Shape;126;p14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14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4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4"/>
          <p:cNvSpPr/>
          <p:nvPr>
            <p:ph idx="1" type="body"/>
          </p:nvPr>
        </p:nvSpPr>
        <p:spPr>
          <a:xfrm>
            <a:off x="0" y="3578226"/>
            <a:ext cx="5040313" cy="792163"/>
          </a:xfrm>
          <a:prstGeom prst="homePlate">
            <a:avLst>
              <a:gd fmla="val 5891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1620000" spcFirstLastPara="1" rIns="4680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4"/>
          <p:cNvSpPr/>
          <p:nvPr>
            <p:ph idx="2" type="body"/>
          </p:nvPr>
        </p:nvSpPr>
        <p:spPr>
          <a:xfrm>
            <a:off x="0" y="2535238"/>
            <a:ext cx="5040313" cy="792163"/>
          </a:xfrm>
          <a:prstGeom prst="homePlate">
            <a:avLst>
              <a:gd fmla="val 5891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1620000" spcFirstLastPara="1" rIns="4680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4"/>
          <p:cNvSpPr/>
          <p:nvPr>
            <p:ph idx="3" type="body"/>
          </p:nvPr>
        </p:nvSpPr>
        <p:spPr>
          <a:xfrm>
            <a:off x="0" y="1492250"/>
            <a:ext cx="5040313" cy="792163"/>
          </a:xfrm>
          <a:prstGeom prst="homePlate">
            <a:avLst>
              <a:gd fmla="val 5891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1620000" spcFirstLastPara="1" rIns="4680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4"/>
          <p:cNvSpPr/>
          <p:nvPr>
            <p:ph idx="4" type="pic"/>
          </p:nvPr>
        </p:nvSpPr>
        <p:spPr>
          <a:xfrm>
            <a:off x="869433" y="1672331"/>
            <a:ext cx="432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14"/>
          <p:cNvSpPr/>
          <p:nvPr>
            <p:ph idx="5" type="pic"/>
          </p:nvPr>
        </p:nvSpPr>
        <p:spPr>
          <a:xfrm>
            <a:off x="869433" y="2715319"/>
            <a:ext cx="432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14"/>
          <p:cNvSpPr/>
          <p:nvPr>
            <p:ph idx="6" type="pic"/>
          </p:nvPr>
        </p:nvSpPr>
        <p:spPr>
          <a:xfrm>
            <a:off x="863400" y="3758307"/>
            <a:ext cx="432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4"/>
          <p:cNvSpPr txBox="1"/>
          <p:nvPr>
            <p:ph idx="7" type="body"/>
          </p:nvPr>
        </p:nvSpPr>
        <p:spPr>
          <a:xfrm>
            <a:off x="5292725" y="1492250"/>
            <a:ext cx="2987675" cy="792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 b="1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14"/>
          <p:cNvSpPr txBox="1"/>
          <p:nvPr>
            <p:ph idx="8" type="body"/>
          </p:nvPr>
        </p:nvSpPr>
        <p:spPr>
          <a:xfrm>
            <a:off x="5292725" y="2535238"/>
            <a:ext cx="2987675" cy="792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 b="1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4"/>
          <p:cNvSpPr txBox="1"/>
          <p:nvPr>
            <p:ph idx="9" type="body"/>
          </p:nvPr>
        </p:nvSpPr>
        <p:spPr>
          <a:xfrm>
            <a:off x="5292725" y="3579813"/>
            <a:ext cx="2987675" cy="792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 b="1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14"/>
          <p:cNvSpPr txBox="1"/>
          <p:nvPr>
            <p:ph type="title"/>
          </p:nvPr>
        </p:nvSpPr>
        <p:spPr>
          <a:xfrm>
            <a:off x="863600" y="414258"/>
            <a:ext cx="7416800" cy="8620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04">
          <p15:clr>
            <a:srgbClr val="FBAE40"/>
          </p15:clr>
        </p15:guide>
        <p15:guide id="2" orient="horz" pos="940">
          <p15:clr>
            <a:srgbClr val="FBAE40"/>
          </p15:clr>
        </p15:guide>
        <p15:guide id="3" orient="horz" pos="2867">
          <p15:clr>
            <a:srgbClr val="FBAE40"/>
          </p15:clr>
        </p15:guide>
        <p15:guide id="4" pos="544">
          <p15:clr>
            <a:srgbClr val="FBAE40"/>
          </p15:clr>
        </p15:guide>
        <p15:guide id="5" pos="3175">
          <p15:clr>
            <a:srgbClr val="FBAE40"/>
          </p15:clr>
        </p15:guide>
        <p15:guide id="6" orient="horz" pos="1439">
          <p15:clr>
            <a:srgbClr val="FBAE40"/>
          </p15:clr>
        </p15:guide>
        <p15:guide id="7" pos="1020">
          <p15:clr>
            <a:srgbClr val="FBAE40"/>
          </p15:clr>
        </p15:guide>
        <p15:guide id="8" pos="816">
          <p15:clr>
            <a:srgbClr val="FBAE40"/>
          </p15:clr>
        </p15:guide>
        <p15:guide id="9" pos="3334">
          <p15:clr>
            <a:srgbClr val="FBAE40"/>
          </p15:clr>
        </p15:guide>
        <p15:guide id="10" orient="horz" pos="1597">
          <p15:clr>
            <a:srgbClr val="FBAE40"/>
          </p15:clr>
        </p15:guide>
        <p15:guide id="11" orient="horz" pos="2096">
          <p15:clr>
            <a:srgbClr val="FBAE40"/>
          </p15:clr>
        </p15:guide>
        <p15:guide id="12" orient="horz" pos="2255">
          <p15:clr>
            <a:srgbClr val="FBAE40"/>
          </p15:clr>
        </p15:guide>
        <p15:guide id="13" orient="horz" pos="2754">
          <p15:clr>
            <a:srgbClr val="FBAE40"/>
          </p15:clr>
        </p15:guide>
        <p15:guide id="14" pos="2880">
          <p15:clr>
            <a:srgbClr val="FBAE40"/>
          </p15:clr>
        </p15:guide>
        <p15:guide id="15" pos="5216">
          <p15:clr>
            <a:srgbClr val="FBAE40"/>
          </p15:clr>
        </p15:guide>
        <p15:guide id="16" orient="horz" pos="2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ad Map 2">
  <p:cSld name="Road Map 2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1" name="Google Shape;141;p15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15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3168002" y="1492250"/>
            <a:ext cx="1980262" cy="53975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15"/>
          <p:cNvSpPr txBox="1"/>
          <p:nvPr>
            <p:ph idx="2" type="body"/>
          </p:nvPr>
        </p:nvSpPr>
        <p:spPr>
          <a:xfrm>
            <a:off x="863600" y="1492249"/>
            <a:ext cx="1728401" cy="53975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5"/>
          <p:cNvSpPr txBox="1"/>
          <p:nvPr>
            <p:ph idx="3" type="body"/>
          </p:nvPr>
        </p:nvSpPr>
        <p:spPr>
          <a:xfrm>
            <a:off x="5724001" y="1492248"/>
            <a:ext cx="1980263" cy="53975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15"/>
          <p:cNvSpPr/>
          <p:nvPr>
            <p:ph idx="4" type="body"/>
          </p:nvPr>
        </p:nvSpPr>
        <p:spPr>
          <a:xfrm>
            <a:off x="5148000" y="2247900"/>
            <a:ext cx="3132000" cy="1152525"/>
          </a:xfrm>
          <a:prstGeom prst="homePlate">
            <a:avLst>
              <a:gd fmla="val 49826" name="adj"/>
            </a:avLst>
          </a:prstGeom>
          <a:solidFill>
            <a:srgbClr val="A3E7EA"/>
          </a:solidFill>
          <a:ln>
            <a:noFill/>
          </a:ln>
        </p:spPr>
        <p:txBody>
          <a:bodyPr anchorCtr="0" anchor="ctr" bIns="0" lIns="1368000" spcFirstLastPara="1" rIns="3600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15"/>
          <p:cNvSpPr/>
          <p:nvPr>
            <p:ph idx="5" type="body"/>
          </p:nvPr>
        </p:nvSpPr>
        <p:spPr>
          <a:xfrm>
            <a:off x="2592001" y="2247900"/>
            <a:ext cx="3132000" cy="1152525"/>
          </a:xfrm>
          <a:prstGeom prst="homePlate">
            <a:avLst>
              <a:gd fmla="val 49826" name="adj"/>
            </a:avLst>
          </a:prstGeom>
          <a:solidFill>
            <a:srgbClr val="D0F3F4"/>
          </a:solidFill>
          <a:ln>
            <a:noFill/>
          </a:ln>
        </p:spPr>
        <p:txBody>
          <a:bodyPr anchorCtr="0" anchor="ctr" bIns="0" lIns="1368000" spcFirstLastPara="1" rIns="3600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15"/>
          <p:cNvSpPr/>
          <p:nvPr>
            <p:ph idx="6" type="body"/>
          </p:nvPr>
        </p:nvSpPr>
        <p:spPr>
          <a:xfrm>
            <a:off x="1" y="2247899"/>
            <a:ext cx="3168000" cy="1152525"/>
          </a:xfrm>
          <a:prstGeom prst="homePlate">
            <a:avLst>
              <a:gd fmla="val 4982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1368000" spcFirstLastPara="1" rIns="3600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  <a:defRPr b="1"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15"/>
          <p:cNvSpPr/>
          <p:nvPr>
            <p:ph idx="7" type="pic"/>
          </p:nvPr>
        </p:nvSpPr>
        <p:spPr>
          <a:xfrm>
            <a:off x="869433" y="2644161"/>
            <a:ext cx="360000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15"/>
          <p:cNvSpPr/>
          <p:nvPr>
            <p:ph idx="8" type="pic"/>
          </p:nvPr>
        </p:nvSpPr>
        <p:spPr>
          <a:xfrm>
            <a:off x="3461433" y="2647205"/>
            <a:ext cx="360000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15"/>
          <p:cNvSpPr/>
          <p:nvPr>
            <p:ph idx="9" type="pic"/>
          </p:nvPr>
        </p:nvSpPr>
        <p:spPr>
          <a:xfrm>
            <a:off x="5976000" y="2644161"/>
            <a:ext cx="360000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15"/>
          <p:cNvSpPr txBox="1"/>
          <p:nvPr>
            <p:ph type="title"/>
          </p:nvPr>
        </p:nvSpPr>
        <p:spPr>
          <a:xfrm>
            <a:off x="863600" y="414258"/>
            <a:ext cx="7416800" cy="8620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04">
          <p15:clr>
            <a:srgbClr val="FBAE40"/>
          </p15:clr>
        </p15:guide>
        <p15:guide id="2" orient="horz" pos="1416">
          <p15:clr>
            <a:srgbClr val="FBAE40"/>
          </p15:clr>
        </p15:guide>
        <p15:guide id="3" orient="horz" pos="2867">
          <p15:clr>
            <a:srgbClr val="FBAE40"/>
          </p15:clr>
        </p15:guide>
        <p15:guide id="4" pos="544">
          <p15:clr>
            <a:srgbClr val="FBAE40"/>
          </p15:clr>
        </p15:guide>
        <p15:guide id="5" pos="1995">
          <p15:clr>
            <a:srgbClr val="FBAE40"/>
          </p15:clr>
        </p15:guide>
        <p15:guide id="6" orient="horz" pos="2142">
          <p15:clr>
            <a:srgbClr val="FBAE40"/>
          </p15:clr>
        </p15:guide>
        <p15:guide id="7" pos="862">
          <p15:clr>
            <a:srgbClr val="FBAE40"/>
          </p15:clr>
        </p15:guide>
        <p15:guide id="8" pos="771">
          <p15:clr>
            <a:srgbClr val="FBAE40"/>
          </p15:clr>
        </p15:guide>
        <p15:guide id="9" pos="3243">
          <p15:clr>
            <a:srgbClr val="FBAE40"/>
          </p15:clr>
        </p15:guide>
        <p15:guide id="10" pos="1633">
          <p15:clr>
            <a:srgbClr val="FBAE40"/>
          </p15:clr>
        </p15:guide>
        <p15:guide id="11" pos="5216">
          <p15:clr>
            <a:srgbClr val="FBAE40"/>
          </p15:clr>
        </p15:guide>
        <p15:guide id="12" orient="horz" pos="259">
          <p15:clr>
            <a:srgbClr val="FBAE40"/>
          </p15:clr>
        </p15:guide>
        <p15:guide id="13" pos="3606">
          <p15:clr>
            <a:srgbClr val="FBAE40"/>
          </p15:clr>
        </p15:guide>
        <p15:guide id="14" pos="2494">
          <p15:clr>
            <a:srgbClr val="FBAE40"/>
          </p15:clr>
        </p15:guide>
        <p15:guide id="15" pos="2404">
          <p15:clr>
            <a:srgbClr val="FBAE40"/>
          </p15:clr>
        </p15:guide>
        <p15:guide id="16" pos="2177">
          <p15:clr>
            <a:srgbClr val="FBAE40"/>
          </p15:clr>
        </p15:guide>
        <p15:guide id="17" pos="3765">
          <p15:clr>
            <a:srgbClr val="FBAE40"/>
          </p15:clr>
        </p15:guide>
        <p15:guide id="18" pos="3991">
          <p15:clr>
            <a:srgbClr val="FBAE40"/>
          </p15:clr>
        </p15:guide>
        <p15:guide id="19" pos="4082">
          <p15:clr>
            <a:srgbClr val="FBAE40"/>
          </p15:clr>
        </p15:guide>
        <p15:guide id="20" orient="horz" pos="940">
          <p15:clr>
            <a:srgbClr val="FBAE40"/>
          </p15:clr>
        </p15:guide>
        <p15:guide id="21" orient="horz" pos="1280">
          <p15:clr>
            <a:srgbClr val="FBAE40"/>
          </p15:clr>
        </p15:guide>
        <p15:guide id="22" pos="4853">
          <p15:clr>
            <a:srgbClr val="FBAE40"/>
          </p15:clr>
        </p15:guide>
        <p15:guide id="23" orient="horz" pos="1665">
          <p15:clr>
            <a:srgbClr val="FBAE40"/>
          </p15:clr>
        </p15:guide>
        <p15:guide id="24" orient="horz" pos="18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ess Bar">
  <p:cSld name="Progress Ba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Google Shape;156;p16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16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6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6"/>
          <p:cNvSpPr txBox="1"/>
          <p:nvPr>
            <p:ph idx="1" type="body"/>
          </p:nvPr>
        </p:nvSpPr>
        <p:spPr>
          <a:xfrm>
            <a:off x="2484001" y="1419226"/>
            <a:ext cx="1332349" cy="29448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1" sz="1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16"/>
          <p:cNvSpPr txBox="1"/>
          <p:nvPr>
            <p:ph idx="2" type="body"/>
          </p:nvPr>
        </p:nvSpPr>
        <p:spPr>
          <a:xfrm>
            <a:off x="863601" y="1419225"/>
            <a:ext cx="1044400" cy="29448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1" sz="1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16"/>
          <p:cNvSpPr txBox="1"/>
          <p:nvPr>
            <p:ph idx="3" type="body"/>
          </p:nvPr>
        </p:nvSpPr>
        <p:spPr>
          <a:xfrm>
            <a:off x="4392001" y="1419224"/>
            <a:ext cx="1367999" cy="29448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1" sz="1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16"/>
          <p:cNvSpPr/>
          <p:nvPr>
            <p:ph idx="4" type="body"/>
          </p:nvPr>
        </p:nvSpPr>
        <p:spPr>
          <a:xfrm>
            <a:off x="5760000" y="1816101"/>
            <a:ext cx="2520000" cy="1150937"/>
          </a:xfrm>
          <a:prstGeom prst="homePlate">
            <a:avLst>
              <a:gd fmla="val 4982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864000" spcFirstLastPara="1" rIns="3600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None/>
              <a:defRPr b="1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16"/>
          <p:cNvSpPr/>
          <p:nvPr>
            <p:ph idx="5" type="body"/>
          </p:nvPr>
        </p:nvSpPr>
        <p:spPr>
          <a:xfrm>
            <a:off x="3816000" y="1816101"/>
            <a:ext cx="2520000" cy="1150937"/>
          </a:xfrm>
          <a:prstGeom prst="homePlate">
            <a:avLst>
              <a:gd fmla="val 49826" name="adj"/>
            </a:avLst>
          </a:prstGeom>
          <a:solidFill>
            <a:srgbClr val="A3E7EA"/>
          </a:solidFill>
          <a:ln>
            <a:noFill/>
          </a:ln>
        </p:spPr>
        <p:txBody>
          <a:bodyPr anchorCtr="0" anchor="ctr" bIns="0" lIns="864000" spcFirstLastPara="1" rIns="3600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None/>
              <a:defRPr b="1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16"/>
          <p:cNvSpPr/>
          <p:nvPr>
            <p:ph idx="6" type="body"/>
          </p:nvPr>
        </p:nvSpPr>
        <p:spPr>
          <a:xfrm>
            <a:off x="1908000" y="1816101"/>
            <a:ext cx="2484000" cy="1150937"/>
          </a:xfrm>
          <a:prstGeom prst="homePlate">
            <a:avLst>
              <a:gd fmla="val 49826" name="adj"/>
            </a:avLst>
          </a:prstGeom>
          <a:solidFill>
            <a:srgbClr val="D0F3F4"/>
          </a:solidFill>
          <a:ln>
            <a:noFill/>
          </a:ln>
        </p:spPr>
        <p:txBody>
          <a:bodyPr anchorCtr="0" anchor="ctr" bIns="0" lIns="864000" spcFirstLastPara="1" rIns="3600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None/>
              <a:defRPr b="1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16"/>
          <p:cNvSpPr/>
          <p:nvPr>
            <p:ph idx="7" type="body"/>
          </p:nvPr>
        </p:nvSpPr>
        <p:spPr>
          <a:xfrm>
            <a:off x="1" y="1816101"/>
            <a:ext cx="2484000" cy="1150937"/>
          </a:xfrm>
          <a:prstGeom prst="homePlate">
            <a:avLst>
              <a:gd fmla="val 4982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864000" spcFirstLastPara="1" rIns="3600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None/>
              <a:defRPr b="1" sz="15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16"/>
          <p:cNvSpPr txBox="1"/>
          <p:nvPr>
            <p:ph idx="8" type="body"/>
          </p:nvPr>
        </p:nvSpPr>
        <p:spPr>
          <a:xfrm>
            <a:off x="6336139" y="1418400"/>
            <a:ext cx="1367999" cy="29448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1" sz="1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16"/>
          <p:cNvSpPr txBox="1"/>
          <p:nvPr>
            <p:ph idx="9" type="body"/>
          </p:nvPr>
        </p:nvSpPr>
        <p:spPr>
          <a:xfrm>
            <a:off x="863775" y="3148013"/>
            <a:ext cx="1620226" cy="140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b="1"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16"/>
          <p:cNvSpPr txBox="1"/>
          <p:nvPr>
            <p:ph idx="13" type="body"/>
          </p:nvPr>
        </p:nvSpPr>
        <p:spPr>
          <a:xfrm>
            <a:off x="2772387" y="3148013"/>
            <a:ext cx="1620226" cy="140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b="1"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16"/>
          <p:cNvSpPr txBox="1"/>
          <p:nvPr>
            <p:ph idx="14" type="body"/>
          </p:nvPr>
        </p:nvSpPr>
        <p:spPr>
          <a:xfrm>
            <a:off x="4680998" y="3148013"/>
            <a:ext cx="1655001" cy="140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b="1"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16"/>
          <p:cNvSpPr txBox="1"/>
          <p:nvPr>
            <p:ph idx="15" type="body"/>
          </p:nvPr>
        </p:nvSpPr>
        <p:spPr>
          <a:xfrm>
            <a:off x="6624384" y="3148013"/>
            <a:ext cx="1655001" cy="140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rebuchet MS"/>
              <a:buNone/>
              <a:defRPr b="1"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16"/>
          <p:cNvSpPr txBox="1"/>
          <p:nvPr>
            <p:ph type="title"/>
          </p:nvPr>
        </p:nvSpPr>
        <p:spPr>
          <a:xfrm>
            <a:off x="863600" y="414258"/>
            <a:ext cx="7416800" cy="862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04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2867">
          <p15:clr>
            <a:srgbClr val="FBAE40"/>
          </p15:clr>
        </p15:guide>
        <p15:guide id="4" pos="544">
          <p15:clr>
            <a:srgbClr val="FBAE40"/>
          </p15:clr>
        </p15:guide>
        <p15:guide id="5" orient="horz" pos="1869">
          <p15:clr>
            <a:srgbClr val="FBAE40"/>
          </p15:clr>
        </p15:guide>
        <p15:guide id="6" pos="1202">
          <p15:clr>
            <a:srgbClr val="FBAE40"/>
          </p15:clr>
        </p15:guide>
        <p15:guide id="7" pos="3628">
          <p15:clr>
            <a:srgbClr val="FBAE40"/>
          </p15:clr>
        </p15:guide>
        <p15:guide id="8" pos="1565">
          <p15:clr>
            <a:srgbClr val="FBAE40"/>
          </p15:clr>
        </p15:guide>
        <p15:guide id="9" pos="5216">
          <p15:clr>
            <a:srgbClr val="FBAE40"/>
          </p15:clr>
        </p15:guide>
        <p15:guide id="10" orient="horz" pos="259">
          <p15:clr>
            <a:srgbClr val="FBAE40"/>
          </p15:clr>
        </p15:guide>
        <p15:guide id="11" pos="2767">
          <p15:clr>
            <a:srgbClr val="FBAE40"/>
          </p15:clr>
        </p15:guide>
        <p15:guide id="12" pos="2404">
          <p15:clr>
            <a:srgbClr val="FBAE40"/>
          </p15:clr>
        </p15:guide>
        <p15:guide id="13" pos="3991">
          <p15:clr>
            <a:srgbClr val="FBAE40"/>
          </p15:clr>
        </p15:guide>
        <p15:guide id="14" orient="horz" pos="894">
          <p15:clr>
            <a:srgbClr val="FBAE40"/>
          </p15:clr>
        </p15:guide>
        <p15:guide id="15" orient="horz" pos="1144">
          <p15:clr>
            <a:srgbClr val="FBAE40"/>
          </p15:clr>
        </p15:guide>
        <p15:guide id="16" pos="4853">
          <p15:clr>
            <a:srgbClr val="FBAE40"/>
          </p15:clr>
        </p15:guide>
        <p15:guide id="17" orient="horz" pos="1076">
          <p15:clr>
            <a:srgbClr val="FBAE40"/>
          </p15:clr>
        </p15:guide>
        <p15:guide id="18" orient="horz" pos="1983">
          <p15:clr>
            <a:srgbClr val="FBAE40"/>
          </p15:clr>
        </p15:guide>
        <p15:guide id="19" pos="1746">
          <p15:clr>
            <a:srgbClr val="FBAE40"/>
          </p15:clr>
        </p15:guide>
        <p15:guide id="20" pos="2948">
          <p15:clr>
            <a:srgbClr val="FBAE40"/>
          </p15:clr>
        </p15:guide>
        <p15:guide id="21" pos="417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ferences">
  <p:cSld name="References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Google Shape;174;p17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17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7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7"/>
          <p:cNvSpPr txBox="1"/>
          <p:nvPr>
            <p:ph idx="1" type="body"/>
          </p:nvPr>
        </p:nvSpPr>
        <p:spPr>
          <a:xfrm>
            <a:off x="863600" y="4371363"/>
            <a:ext cx="2232025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rebuchet MS"/>
              <a:buNone/>
              <a:defRPr sz="10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17"/>
          <p:cNvSpPr txBox="1"/>
          <p:nvPr>
            <p:ph idx="2" type="body"/>
          </p:nvPr>
        </p:nvSpPr>
        <p:spPr>
          <a:xfrm>
            <a:off x="863600" y="3543299"/>
            <a:ext cx="7416800" cy="683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1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17"/>
          <p:cNvSpPr/>
          <p:nvPr>
            <p:ph idx="3" type="body"/>
          </p:nvPr>
        </p:nvSpPr>
        <p:spPr>
          <a:xfrm>
            <a:off x="6048377" y="1275556"/>
            <a:ext cx="2232024" cy="1872457"/>
          </a:xfrm>
          <a:prstGeom prst="roundRect">
            <a:avLst>
              <a:gd fmla="val 586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324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 b="1" sz="3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17"/>
          <p:cNvSpPr txBox="1"/>
          <p:nvPr>
            <p:ph idx="4" type="body"/>
          </p:nvPr>
        </p:nvSpPr>
        <p:spPr>
          <a:xfrm>
            <a:off x="6192837" y="2334419"/>
            <a:ext cx="1943100" cy="684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 sz="15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921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2pPr>
            <a:lvl3pPr indent="-2921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3pPr>
            <a:lvl4pPr indent="-2921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921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17"/>
          <p:cNvSpPr/>
          <p:nvPr>
            <p:ph idx="5" type="body"/>
          </p:nvPr>
        </p:nvSpPr>
        <p:spPr>
          <a:xfrm>
            <a:off x="3455988" y="1276350"/>
            <a:ext cx="2232025" cy="1872457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324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 b="1" sz="3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17"/>
          <p:cNvSpPr txBox="1"/>
          <p:nvPr>
            <p:ph idx="6" type="body"/>
          </p:nvPr>
        </p:nvSpPr>
        <p:spPr>
          <a:xfrm>
            <a:off x="3600451" y="2319338"/>
            <a:ext cx="1943100" cy="684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 sz="15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921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2pPr>
            <a:lvl3pPr indent="-2921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3pPr>
            <a:lvl4pPr indent="-2921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921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17"/>
          <p:cNvSpPr/>
          <p:nvPr>
            <p:ph idx="7" type="body"/>
          </p:nvPr>
        </p:nvSpPr>
        <p:spPr>
          <a:xfrm>
            <a:off x="863600" y="1276350"/>
            <a:ext cx="2232025" cy="1871663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324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 b="1" sz="3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17"/>
          <p:cNvSpPr txBox="1"/>
          <p:nvPr>
            <p:ph idx="8" type="body"/>
          </p:nvPr>
        </p:nvSpPr>
        <p:spPr>
          <a:xfrm>
            <a:off x="1008063" y="2319338"/>
            <a:ext cx="1943100" cy="684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 sz="15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921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2pPr>
            <a:lvl3pPr indent="-2921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3pPr>
            <a:lvl4pPr indent="-2921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921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17"/>
          <p:cNvSpPr txBox="1"/>
          <p:nvPr>
            <p:ph type="title"/>
          </p:nvPr>
        </p:nvSpPr>
        <p:spPr>
          <a:xfrm>
            <a:off x="863600" y="414259"/>
            <a:ext cx="7416800" cy="644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50">
          <p15:clr>
            <a:srgbClr val="FBAE40"/>
          </p15:clr>
        </p15:guide>
        <p15:guide id="2" orient="horz" pos="1983">
          <p15:clr>
            <a:srgbClr val="FBAE40"/>
          </p15:clr>
        </p15:guide>
        <p15:guide id="3" pos="2177">
          <p15:clr>
            <a:srgbClr val="FBAE40"/>
          </p15:clr>
        </p15:guide>
        <p15:guide id="4" pos="3583">
          <p15:clr>
            <a:srgbClr val="FBAE40"/>
          </p15:clr>
        </p15:guide>
        <p15:guide id="5" pos="3810">
          <p15:clr>
            <a:srgbClr val="FBAE40"/>
          </p15:clr>
        </p15:guide>
        <p15:guide id="6" orient="horz" pos="804">
          <p15:clr>
            <a:srgbClr val="FBAE40"/>
          </p15:clr>
        </p15:guide>
        <p15:guide id="7" orient="horz" pos="2754">
          <p15:clr>
            <a:srgbClr val="FBAE40"/>
          </p15:clr>
        </p15:guide>
        <p15:guide id="8" orient="horz" pos="667">
          <p15:clr>
            <a:srgbClr val="FBAE40"/>
          </p15:clr>
        </p15:guide>
        <p15:guide id="9" orient="horz" pos="2232">
          <p15:clr>
            <a:srgbClr val="FBAE40"/>
          </p15:clr>
        </p15:guide>
        <p15:guide id="10" pos="635">
          <p15:clr>
            <a:srgbClr val="FBAE40"/>
          </p15:clr>
        </p15:guide>
        <p15:guide id="11" pos="2268">
          <p15:clr>
            <a:srgbClr val="FBAE40"/>
          </p15:clr>
        </p15:guide>
        <p15:guide id="12" pos="3901">
          <p15:clr>
            <a:srgbClr val="FBAE40"/>
          </p15:clr>
        </p15:guide>
        <p15:guide id="13" orient="horz" pos="1461">
          <p15:clr>
            <a:srgbClr val="FBAE40"/>
          </p15:clr>
        </p15:guide>
        <p15:guide id="14" pos="1859">
          <p15:clr>
            <a:srgbClr val="FBAE40"/>
          </p15:clr>
        </p15:guide>
        <p15:guide id="15" pos="3492">
          <p15:clr>
            <a:srgbClr val="FBAE40"/>
          </p15:clr>
        </p15:guide>
        <p15:guide id="16" pos="5216">
          <p15:clr>
            <a:srgbClr val="FBAE40"/>
          </p15:clr>
        </p15:guide>
        <p15:guide id="17" pos="5125">
          <p15:clr>
            <a:srgbClr val="FBAE40"/>
          </p15:clr>
        </p15:guide>
        <p15:guide id="18" orient="horz" pos="1892">
          <p15:clr>
            <a:srgbClr val="FBAE40"/>
          </p15:clr>
        </p15:guide>
        <p15:guide id="19" orient="horz" pos="2867">
          <p15:clr>
            <a:srgbClr val="FBAE40"/>
          </p15:clr>
        </p15:guide>
        <p15:guide id="20" orient="horz" pos="266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Rounded Blocks (Turquiose Bg)">
  <p:cSld name="Two Rounded Blocks (Turquiose Bg)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18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18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8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8"/>
          <p:cNvSpPr/>
          <p:nvPr>
            <p:ph idx="1" type="body"/>
          </p:nvPr>
        </p:nvSpPr>
        <p:spPr>
          <a:xfrm>
            <a:off x="4824413" y="1743075"/>
            <a:ext cx="2808287" cy="2592388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216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  <a:defRPr b="1"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18"/>
          <p:cNvSpPr txBox="1"/>
          <p:nvPr>
            <p:ph idx="2" type="body"/>
          </p:nvPr>
        </p:nvSpPr>
        <p:spPr>
          <a:xfrm>
            <a:off x="4967288" y="3255963"/>
            <a:ext cx="2520950" cy="9366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 sz="15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921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2pPr>
            <a:lvl3pPr indent="-2921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3pPr>
            <a:lvl4pPr indent="-2921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921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18"/>
          <p:cNvSpPr/>
          <p:nvPr>
            <p:ph idx="3" type="body"/>
          </p:nvPr>
        </p:nvSpPr>
        <p:spPr>
          <a:xfrm>
            <a:off x="1511300" y="1743075"/>
            <a:ext cx="2808287" cy="2592388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216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  <a:defRPr b="1"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18"/>
          <p:cNvSpPr txBox="1"/>
          <p:nvPr>
            <p:ph idx="4" type="body"/>
          </p:nvPr>
        </p:nvSpPr>
        <p:spPr>
          <a:xfrm>
            <a:off x="1655763" y="3255962"/>
            <a:ext cx="2520949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 sz="15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921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2pPr>
            <a:lvl3pPr indent="-2921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3pPr>
            <a:lvl4pPr indent="-2921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921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18"/>
          <p:cNvSpPr txBox="1"/>
          <p:nvPr>
            <p:ph type="title"/>
          </p:nvPr>
        </p:nvSpPr>
        <p:spPr>
          <a:xfrm>
            <a:off x="863600" y="414258"/>
            <a:ext cx="7416800" cy="1077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43">
          <p15:clr>
            <a:srgbClr val="FBAE40"/>
          </p15:clr>
        </p15:guide>
        <p15:guide id="2" orient="horz" pos="1098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2731">
          <p15:clr>
            <a:srgbClr val="FBAE40"/>
          </p15:clr>
        </p15:guide>
        <p15:guide id="5" pos="5216">
          <p15:clr>
            <a:srgbClr val="FBAE40"/>
          </p15:clr>
        </p15:guide>
        <p15:guide id="6" orient="horz" pos="2867">
          <p15:clr>
            <a:srgbClr val="FBAE40"/>
          </p15:clr>
        </p15:guide>
        <p15:guide id="7" pos="2721">
          <p15:clr>
            <a:srgbClr val="FBAE40"/>
          </p15:clr>
        </p15:guide>
        <p15:guide id="8" pos="3039">
          <p15:clr>
            <a:srgbClr val="FBAE40"/>
          </p15:clr>
        </p15:guide>
        <p15:guide id="9" pos="4808">
          <p15:clr>
            <a:srgbClr val="FBAE40"/>
          </p15:clr>
        </p15:guide>
        <p15:guide id="10" orient="horz" pos="2051">
          <p15:clr>
            <a:srgbClr val="FBAE40"/>
          </p15:clr>
        </p15:guide>
        <p15:guide id="11" pos="952">
          <p15:clr>
            <a:srgbClr val="FBAE40"/>
          </p15:clr>
        </p15:guide>
        <p15:guide id="12" pos="2631">
          <p15:clr>
            <a:srgbClr val="FBAE40"/>
          </p15:clr>
        </p15:guide>
        <p15:guide id="13" pos="3129">
          <p15:clr>
            <a:srgbClr val="FBAE40"/>
          </p15:clr>
        </p15:guide>
        <p15:guide id="14" pos="4717">
          <p15:clr>
            <a:srgbClr val="FBAE40"/>
          </p15:clr>
        </p15:guide>
        <p15:guide id="15" orient="horz" pos="2641">
          <p15:clr>
            <a:srgbClr val="FBAE40"/>
          </p15:clr>
        </p15:guide>
        <p15:guide id="16" orient="horz" pos="13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Number">
  <p:cSld name="One Big Number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p19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p19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19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9"/>
          <p:cNvSpPr/>
          <p:nvPr>
            <p:ph idx="1" type="body"/>
          </p:nvPr>
        </p:nvSpPr>
        <p:spPr>
          <a:xfrm>
            <a:off x="4103689" y="1743074"/>
            <a:ext cx="4176712" cy="2052639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180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Times New Roman"/>
              <a:buNone/>
              <a:defRPr b="1" sz="5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19"/>
          <p:cNvSpPr txBox="1"/>
          <p:nvPr>
            <p:ph idx="2" type="body"/>
          </p:nvPr>
        </p:nvSpPr>
        <p:spPr>
          <a:xfrm>
            <a:off x="4248150" y="2859089"/>
            <a:ext cx="3887788" cy="792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Times New Roman"/>
              <a:buNone/>
              <a:defRPr b="1" sz="35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921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2pPr>
            <a:lvl3pPr indent="-2921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3pPr>
            <a:lvl4pPr indent="-2921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921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19"/>
          <p:cNvSpPr txBox="1"/>
          <p:nvPr>
            <p:ph idx="3" type="body"/>
          </p:nvPr>
        </p:nvSpPr>
        <p:spPr>
          <a:xfrm>
            <a:off x="4103689" y="3940174"/>
            <a:ext cx="4176711" cy="6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rebuchet MS"/>
              <a:buNone/>
              <a:defRPr b="1" sz="1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19"/>
          <p:cNvSpPr txBox="1"/>
          <p:nvPr>
            <p:ph idx="4" type="body"/>
          </p:nvPr>
        </p:nvSpPr>
        <p:spPr>
          <a:xfrm>
            <a:off x="863600" y="1743076"/>
            <a:ext cx="2771775" cy="2052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  <a:defRPr b="1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19"/>
          <p:cNvSpPr txBox="1"/>
          <p:nvPr>
            <p:ph type="title"/>
          </p:nvPr>
        </p:nvSpPr>
        <p:spPr>
          <a:xfrm>
            <a:off x="863600" y="414258"/>
            <a:ext cx="7416800" cy="1077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98">
          <p15:clr>
            <a:srgbClr val="FBAE40"/>
          </p15:clr>
        </p15:guide>
        <p15:guide id="2" orient="horz" pos="940">
          <p15:clr>
            <a:srgbClr val="FBAE40"/>
          </p15:clr>
        </p15:guide>
        <p15:guide id="3" orient="horz" pos="2731">
          <p15:clr>
            <a:srgbClr val="FBAE40"/>
          </p15:clr>
        </p15:guide>
        <p15:guide id="4" pos="5216">
          <p15:clr>
            <a:srgbClr val="FBAE40"/>
          </p15:clr>
        </p15:guide>
        <p15:guide id="5" orient="horz" pos="2867">
          <p15:clr>
            <a:srgbClr val="FBAE40"/>
          </p15:clr>
        </p15:guide>
        <p15:guide id="6" pos="2676">
          <p15:clr>
            <a:srgbClr val="FBAE40"/>
          </p15:clr>
        </p15:guide>
        <p15:guide id="7" orient="horz" pos="1801">
          <p15:clr>
            <a:srgbClr val="FBAE40"/>
          </p15:clr>
        </p15:guide>
        <p15:guide id="8" pos="2585">
          <p15:clr>
            <a:srgbClr val="FBAE40"/>
          </p15:clr>
        </p15:guide>
        <p15:guide id="9" pos="5125">
          <p15:clr>
            <a:srgbClr val="FBAE40"/>
          </p15:clr>
        </p15:guide>
        <p15:guide id="10" orient="horz" pos="2391">
          <p15:clr>
            <a:srgbClr val="FBAE40"/>
          </p15:clr>
        </p15:guide>
        <p15:guide id="11" orient="horz" pos="1348">
          <p15:clr>
            <a:srgbClr val="FBAE40"/>
          </p15:clr>
        </p15:guide>
        <p15:guide id="12" pos="2290">
          <p15:clr>
            <a:srgbClr val="FBAE40"/>
          </p15:clr>
        </p15:guide>
        <p15:guide id="13" orient="horz" pos="2300">
          <p15:clr>
            <a:srgbClr val="FBAE40"/>
          </p15:clr>
        </p15:guide>
        <p15:guide id="14" orient="horz" pos="248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6016473" y="2969491"/>
            <a:ext cx="1028761" cy="77936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0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p20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0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0"/>
          <p:cNvSpPr/>
          <p:nvPr>
            <p:ph idx="1" type="body"/>
          </p:nvPr>
        </p:nvSpPr>
        <p:spPr>
          <a:xfrm>
            <a:off x="863600" y="1743073"/>
            <a:ext cx="7416801" cy="2520000"/>
          </a:xfrm>
          <a:prstGeom prst="roundRect">
            <a:avLst>
              <a:gd fmla="val 5865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252000" lIns="504000" spcFirstLastPara="1" rIns="504000" wrap="square" tIns="252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None/>
              <a:defRPr b="1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20"/>
          <p:cNvSpPr txBox="1"/>
          <p:nvPr>
            <p:ph idx="2" type="body"/>
          </p:nvPr>
        </p:nvSpPr>
        <p:spPr>
          <a:xfrm>
            <a:off x="1403350" y="3615713"/>
            <a:ext cx="63373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rebuchet MS"/>
              <a:buNone/>
              <a:defRPr sz="10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20"/>
          <p:cNvSpPr txBox="1"/>
          <p:nvPr>
            <p:ph type="title"/>
          </p:nvPr>
        </p:nvSpPr>
        <p:spPr>
          <a:xfrm>
            <a:off x="863600" y="414258"/>
            <a:ext cx="7416800" cy="1077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98">
          <p15:clr>
            <a:srgbClr val="FBAE40"/>
          </p15:clr>
        </p15:guide>
        <p15:guide id="2" orient="horz" pos="940">
          <p15:clr>
            <a:srgbClr val="FBAE40"/>
          </p15:clr>
        </p15:guide>
        <p15:guide id="3" orient="horz" pos="2686">
          <p15:clr>
            <a:srgbClr val="FBAE40"/>
          </p15:clr>
        </p15:guide>
        <p15:guide id="4" pos="5216">
          <p15:clr>
            <a:srgbClr val="FBAE40"/>
          </p15:clr>
        </p15:guide>
        <p15:guide id="5" orient="horz" pos="2867">
          <p15:clr>
            <a:srgbClr val="FBAE40"/>
          </p15:clr>
        </p15:guide>
        <p15:guide id="6" pos="2676">
          <p15:clr>
            <a:srgbClr val="FBAE40"/>
          </p15:clr>
        </p15:guide>
        <p15:guide id="7" orient="horz" pos="1801">
          <p15:clr>
            <a:srgbClr val="FBAE40"/>
          </p15:clr>
        </p15:guide>
        <p15:guide id="8" pos="2585">
          <p15:clr>
            <a:srgbClr val="FBAE40"/>
          </p15:clr>
        </p15:guide>
        <p15:guide id="9" pos="4876">
          <p15:clr>
            <a:srgbClr val="FBAE40"/>
          </p15:clr>
        </p15:guide>
        <p15:guide id="10" orient="horz" pos="2391">
          <p15:clr>
            <a:srgbClr val="FBAE40"/>
          </p15:clr>
        </p15:guide>
        <p15:guide id="11" orient="horz" pos="1348">
          <p15:clr>
            <a:srgbClr val="FBAE40"/>
          </p15:clr>
        </p15:guide>
        <p15:guide id="12" pos="8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 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0" y="730800"/>
            <a:ext cx="1480165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1" type="body"/>
          </p:nvPr>
        </p:nvSpPr>
        <p:spPr>
          <a:xfrm>
            <a:off x="863600" y="4084638"/>
            <a:ext cx="7416800" cy="39489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2" type="subTitle"/>
          </p:nvPr>
        </p:nvSpPr>
        <p:spPr>
          <a:xfrm>
            <a:off x="863600" y="2721599"/>
            <a:ext cx="7416800" cy="132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imes New Roman"/>
              <a:buNone/>
              <a:defRPr b="1" sz="3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>
            <a:off x="863600" y="1816100"/>
            <a:ext cx="7416800" cy="900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b="1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44">
          <p15:clr>
            <a:srgbClr val="FBAE40"/>
          </p15:clr>
        </p15:guide>
        <p15:guide id="2" orient="horz" pos="1711">
          <p15:clr>
            <a:srgbClr val="FBAE40"/>
          </p15:clr>
        </p15:guide>
        <p15:guide id="3" orient="horz" pos="1733">
          <p15:clr>
            <a:srgbClr val="FBAE40"/>
          </p15:clr>
        </p15:guide>
        <p15:guide id="4" orient="horz" pos="2822">
          <p15:clr>
            <a:srgbClr val="FBAE40"/>
          </p15:clr>
        </p15:guide>
        <p15:guide id="5" orient="horz" pos="2573">
          <p15:clr>
            <a:srgbClr val="FBAE40"/>
          </p15:clr>
        </p15:guide>
        <p15:guide id="6" orient="horz" pos="25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Content">
  <p:cSld name="Title, Subtitle and Conte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21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1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1"/>
          <p:cNvSpPr txBox="1"/>
          <p:nvPr>
            <p:ph idx="1" type="body"/>
          </p:nvPr>
        </p:nvSpPr>
        <p:spPr>
          <a:xfrm>
            <a:off x="863600" y="2247900"/>
            <a:ext cx="7416800" cy="2303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21"/>
          <p:cNvSpPr txBox="1"/>
          <p:nvPr>
            <p:ph idx="2" type="body"/>
          </p:nvPr>
        </p:nvSpPr>
        <p:spPr>
          <a:xfrm>
            <a:off x="863600" y="1743075"/>
            <a:ext cx="7416800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  <a:defRPr b="1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21"/>
          <p:cNvSpPr txBox="1"/>
          <p:nvPr>
            <p:ph type="title"/>
          </p:nvPr>
        </p:nvSpPr>
        <p:spPr>
          <a:xfrm>
            <a:off x="863600" y="414259"/>
            <a:ext cx="74168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98">
          <p15:clr>
            <a:srgbClr val="FBAE40"/>
          </p15:clr>
        </p15:guide>
        <p15:guide id="2" orient="horz" pos="1325">
          <p15:clr>
            <a:srgbClr val="FBAE40"/>
          </p15:clr>
        </p15:guide>
        <p15:guide id="3" orient="horz" pos="1416">
          <p15:clr>
            <a:srgbClr val="FBAE40"/>
          </p15:clr>
        </p15:guide>
        <p15:guide id="4" orient="horz" pos="94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pos="2880">
          <p15:clr>
            <a:srgbClr val="FBAE40"/>
          </p15:clr>
        </p15:guide>
        <p15:guide id="7" pos="544">
          <p15:clr>
            <a:srgbClr val="FBAE40"/>
          </p15:clr>
        </p15:guide>
        <p15:guide id="8" pos="5216">
          <p15:clr>
            <a:srgbClr val="FBAE40"/>
          </p15:clr>
        </p15:guide>
        <p15:guide id="9" orient="horz" pos="2867">
          <p15:clr>
            <a:srgbClr val="FBAE40"/>
          </p15:clr>
        </p15:guide>
        <p15:guide id="10" orient="horz" pos="21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p22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22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2"/>
          <p:cNvSpPr/>
          <p:nvPr>
            <p:ph idx="2" type="pic"/>
          </p:nvPr>
        </p:nvSpPr>
        <p:spPr>
          <a:xfrm>
            <a:off x="5976938" y="0"/>
            <a:ext cx="316706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22"/>
          <p:cNvSpPr txBox="1"/>
          <p:nvPr>
            <p:ph idx="1" type="body"/>
          </p:nvPr>
        </p:nvSpPr>
        <p:spPr>
          <a:xfrm>
            <a:off x="863600" y="2247900"/>
            <a:ext cx="4572000" cy="2303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22"/>
          <p:cNvSpPr txBox="1"/>
          <p:nvPr>
            <p:ph idx="3" type="body"/>
          </p:nvPr>
        </p:nvSpPr>
        <p:spPr>
          <a:xfrm>
            <a:off x="863600" y="1743075"/>
            <a:ext cx="4572000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  <a:defRPr b="1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22"/>
          <p:cNvSpPr txBox="1"/>
          <p:nvPr>
            <p:ph type="title"/>
          </p:nvPr>
        </p:nvSpPr>
        <p:spPr>
          <a:xfrm>
            <a:off x="863600" y="414259"/>
            <a:ext cx="4572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216">
          <p15:clr>
            <a:srgbClr val="FBAE40"/>
          </p15:clr>
        </p15:guide>
        <p15:guide id="2" pos="544">
          <p15:clr>
            <a:srgbClr val="FBAE40"/>
          </p15:clr>
        </p15:guide>
        <p15:guide id="3" pos="3765">
          <p15:clr>
            <a:srgbClr val="FBAE40"/>
          </p15:clr>
        </p15:guide>
        <p15:guide id="4" pos="3424">
          <p15:clr>
            <a:srgbClr val="FBAE40"/>
          </p15:clr>
        </p15:guide>
        <p15:guide id="5" orient="horz" pos="1416">
          <p15:clr>
            <a:srgbClr val="FBAE40"/>
          </p15:clr>
        </p15:guide>
        <p15:guide id="6" orient="horz" pos="1325">
          <p15:clr>
            <a:srgbClr val="FBAE40"/>
          </p15:clr>
        </p15:guide>
        <p15:guide id="7" orient="horz" pos="1098">
          <p15:clr>
            <a:srgbClr val="FBAE40"/>
          </p15:clr>
        </p15:guide>
        <p15:guide id="8" orient="horz" pos="940">
          <p15:clr>
            <a:srgbClr val="FBAE40"/>
          </p15:clr>
        </p15:guide>
        <p15:guide id="9" orient="horz" pos="286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23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3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3"/>
          <p:cNvSpPr txBox="1"/>
          <p:nvPr>
            <p:ph idx="1" type="body"/>
          </p:nvPr>
        </p:nvSpPr>
        <p:spPr>
          <a:xfrm>
            <a:off x="5003802" y="2247899"/>
            <a:ext cx="3276598" cy="2303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23"/>
          <p:cNvSpPr txBox="1"/>
          <p:nvPr>
            <p:ph idx="2" type="body"/>
          </p:nvPr>
        </p:nvSpPr>
        <p:spPr>
          <a:xfrm>
            <a:off x="863600" y="2247899"/>
            <a:ext cx="3276600" cy="2303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23"/>
          <p:cNvSpPr txBox="1"/>
          <p:nvPr>
            <p:ph idx="3" type="body"/>
          </p:nvPr>
        </p:nvSpPr>
        <p:spPr>
          <a:xfrm>
            <a:off x="5003800" y="1743075"/>
            <a:ext cx="3276600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  <a:defRPr b="1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23"/>
          <p:cNvSpPr txBox="1"/>
          <p:nvPr>
            <p:ph idx="4" type="body"/>
          </p:nvPr>
        </p:nvSpPr>
        <p:spPr>
          <a:xfrm>
            <a:off x="863600" y="1743075"/>
            <a:ext cx="3276600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  <a:defRPr b="1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23"/>
          <p:cNvSpPr txBox="1"/>
          <p:nvPr>
            <p:ph type="title"/>
          </p:nvPr>
        </p:nvSpPr>
        <p:spPr>
          <a:xfrm>
            <a:off x="863600" y="414259"/>
            <a:ext cx="74168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44">
          <p15:clr>
            <a:srgbClr val="FBAE40"/>
          </p15:clr>
        </p15:guide>
        <p15:guide id="2" pos="2608">
          <p15:clr>
            <a:srgbClr val="FBAE40"/>
          </p15:clr>
        </p15:guide>
        <p15:guide id="3" pos="3152">
          <p15:clr>
            <a:srgbClr val="FBAE40"/>
          </p15:clr>
        </p15:guide>
        <p15:guide id="4" orient="horz" pos="94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1098">
          <p15:clr>
            <a:srgbClr val="FBAE40"/>
          </p15:clr>
        </p15:guide>
        <p15:guide id="7" orient="horz" pos="2867">
          <p15:clr>
            <a:srgbClr val="FBAE40"/>
          </p15:clr>
        </p15:guide>
        <p15:guide id="8" orient="horz" pos="1983">
          <p15:clr>
            <a:srgbClr val="FBAE40"/>
          </p15:clr>
        </p15:guide>
        <p15:guide id="9" orient="horz" pos="1325">
          <p15:clr>
            <a:srgbClr val="FBAE40"/>
          </p15:clr>
        </p15:guide>
        <p15:guide id="10" orient="horz" pos="14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Content (Numbered)">
  <p:cSld name="Title, Subtitle and Content (Numbered)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24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4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4"/>
          <p:cNvSpPr txBox="1"/>
          <p:nvPr>
            <p:ph idx="1" type="body"/>
          </p:nvPr>
        </p:nvSpPr>
        <p:spPr>
          <a:xfrm>
            <a:off x="863600" y="2247900"/>
            <a:ext cx="7416800" cy="2303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AutoNum type="arabicPeriod"/>
              <a:defRPr/>
            </a:lvl1pPr>
            <a:lvl2pPr indent="-32385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Font typeface="Times New Roman"/>
              <a:buAutoNum type="arabicPeriod"/>
              <a:defRPr/>
            </a:lvl2pPr>
            <a:lvl3pPr indent="-3048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Font typeface="Times New Roman"/>
              <a:buAutoNum type="arabicPeriod"/>
              <a:defRPr/>
            </a:lvl3pPr>
            <a:lvl4pPr indent="-3048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Font typeface="Times New Roman"/>
              <a:buAutoNum type="arabicPeriod"/>
              <a:defRPr/>
            </a:lvl4pPr>
            <a:lvl5pPr indent="-3048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Font typeface="Times New Roman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24"/>
          <p:cNvSpPr txBox="1"/>
          <p:nvPr>
            <p:ph idx="2" type="body"/>
          </p:nvPr>
        </p:nvSpPr>
        <p:spPr>
          <a:xfrm>
            <a:off x="863600" y="1743075"/>
            <a:ext cx="7416800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  <a:defRPr b="1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24"/>
          <p:cNvSpPr txBox="1"/>
          <p:nvPr>
            <p:ph type="title"/>
          </p:nvPr>
        </p:nvSpPr>
        <p:spPr>
          <a:xfrm>
            <a:off x="863600" y="414259"/>
            <a:ext cx="74168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98">
          <p15:clr>
            <a:srgbClr val="FBAE40"/>
          </p15:clr>
        </p15:guide>
        <p15:guide id="2" orient="horz" pos="1325">
          <p15:clr>
            <a:srgbClr val="FBAE40"/>
          </p15:clr>
        </p15:guide>
        <p15:guide id="3" orient="horz" pos="1416">
          <p15:clr>
            <a:srgbClr val="FBAE40"/>
          </p15:clr>
        </p15:guide>
        <p15:guide id="4" orient="horz" pos="94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pos="2880">
          <p15:clr>
            <a:srgbClr val="FBAE40"/>
          </p15:clr>
        </p15:guide>
        <p15:guide id="7" pos="544">
          <p15:clr>
            <a:srgbClr val="FBAE40"/>
          </p15:clr>
        </p15:guide>
        <p15:guide id="8" pos="5216">
          <p15:clr>
            <a:srgbClr val="FBAE40"/>
          </p15:clr>
        </p15:guide>
        <p15:guide id="9" orient="horz" pos="2867">
          <p15:clr>
            <a:srgbClr val="FBAE40"/>
          </p15:clr>
        </p15:guide>
        <p15:guide id="10" orient="horz" pos="21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>
  <p:cSld name="Title and Table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25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5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5"/>
          <p:cNvSpPr txBox="1"/>
          <p:nvPr>
            <p:ph type="title"/>
          </p:nvPr>
        </p:nvSpPr>
        <p:spPr>
          <a:xfrm>
            <a:off x="863600" y="414259"/>
            <a:ext cx="7416800" cy="644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04">
          <p15:clr>
            <a:srgbClr val="FBAE40"/>
          </p15:clr>
        </p15:guide>
        <p15:guide id="2" orient="horz" pos="667">
          <p15:clr>
            <a:srgbClr val="FBAE40"/>
          </p15:clr>
        </p15:guide>
        <p15:guide id="3" orient="horz" pos="259">
          <p15:clr>
            <a:srgbClr val="FBAE40"/>
          </p15:clr>
        </p15:guide>
        <p15:guide id="4" orient="horz" pos="2867">
          <p15:clr>
            <a:srgbClr val="FBAE40"/>
          </p15:clr>
        </p15:guide>
        <p15:guide id="5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 2">
  <p:cSld name="Title and Table 2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Google Shape;253;p26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26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6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6"/>
          <p:cNvSpPr txBox="1"/>
          <p:nvPr>
            <p:ph type="title"/>
          </p:nvPr>
        </p:nvSpPr>
        <p:spPr>
          <a:xfrm>
            <a:off x="863600" y="414259"/>
            <a:ext cx="7416800" cy="644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04">
          <p15:clr>
            <a:srgbClr val="FBAE40"/>
          </p15:clr>
        </p15:guide>
        <p15:guide id="2" orient="horz" pos="667">
          <p15:clr>
            <a:srgbClr val="FBAE40"/>
          </p15:clr>
        </p15:guide>
        <p15:guide id="3" orient="horz" pos="259">
          <p15:clr>
            <a:srgbClr val="FBAE40"/>
          </p15:clr>
        </p15:guide>
        <p15:guide id="4" orient="horz" pos="2867">
          <p15:clr>
            <a:srgbClr val="FBAE40"/>
          </p15:clr>
        </p15:guide>
        <p15:guide id="5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Two Products">
  <p:cSld name="Comparison Two Products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27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p27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27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27"/>
          <p:cNvSpPr/>
          <p:nvPr>
            <p:ph idx="1" type="body"/>
          </p:nvPr>
        </p:nvSpPr>
        <p:spPr>
          <a:xfrm>
            <a:off x="4895851" y="1743075"/>
            <a:ext cx="3097212" cy="2592388"/>
          </a:xfrm>
          <a:prstGeom prst="roundRect">
            <a:avLst>
              <a:gd fmla="val 5865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44000" lIns="144000" spcFirstLastPara="1" rIns="144000" wrap="square" tIns="216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  <a:defRPr b="1" sz="3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27"/>
          <p:cNvSpPr/>
          <p:nvPr>
            <p:ph idx="2" type="body"/>
          </p:nvPr>
        </p:nvSpPr>
        <p:spPr>
          <a:xfrm>
            <a:off x="1150939" y="1743075"/>
            <a:ext cx="3097212" cy="2592388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216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  <a:defRPr b="1" sz="3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27"/>
          <p:cNvSpPr txBox="1"/>
          <p:nvPr>
            <p:ph idx="3" type="body"/>
          </p:nvPr>
        </p:nvSpPr>
        <p:spPr>
          <a:xfrm>
            <a:off x="5435600" y="3148013"/>
            <a:ext cx="2016125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21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Trebuchet MS"/>
              <a:buChar char="✖"/>
              <a:defRPr sz="10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27"/>
          <p:cNvSpPr txBox="1"/>
          <p:nvPr>
            <p:ph idx="4" type="body"/>
          </p:nvPr>
        </p:nvSpPr>
        <p:spPr>
          <a:xfrm>
            <a:off x="1692275" y="3148013"/>
            <a:ext cx="2016125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21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✔"/>
              <a:defRPr sz="10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27"/>
          <p:cNvSpPr txBox="1"/>
          <p:nvPr>
            <p:ph type="title"/>
          </p:nvPr>
        </p:nvSpPr>
        <p:spPr>
          <a:xfrm>
            <a:off x="863600" y="414258"/>
            <a:ext cx="7416800" cy="1077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66">
          <p15:clr>
            <a:srgbClr val="FBAE40"/>
          </p15:clr>
        </p15:guide>
        <p15:guide id="2" orient="horz" pos="1098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2731">
          <p15:clr>
            <a:srgbClr val="FBAE40"/>
          </p15:clr>
        </p15:guide>
        <p15:guide id="5" pos="5216">
          <p15:clr>
            <a:srgbClr val="FBAE40"/>
          </p15:clr>
        </p15:guide>
        <p15:guide id="6" orient="horz" pos="2867">
          <p15:clr>
            <a:srgbClr val="FBAE40"/>
          </p15:clr>
        </p15:guide>
        <p15:guide id="7" pos="2676">
          <p15:clr>
            <a:srgbClr val="FBAE40"/>
          </p15:clr>
        </p15:guide>
        <p15:guide id="8" pos="3084">
          <p15:clr>
            <a:srgbClr val="FBAE40"/>
          </p15:clr>
        </p15:guide>
        <p15:guide id="9" pos="5035">
          <p15:clr>
            <a:srgbClr val="FBAE40"/>
          </p15:clr>
        </p15:guide>
        <p15:guide id="10" orient="horz" pos="1983">
          <p15:clr>
            <a:srgbClr val="FBAE40"/>
          </p15:clr>
        </p15:guide>
        <p15:guide id="11" pos="725">
          <p15:clr>
            <a:srgbClr val="FBAE40"/>
          </p15:clr>
        </p15:guide>
        <p15:guide id="12" pos="2336">
          <p15:clr>
            <a:srgbClr val="FBAE40"/>
          </p15:clr>
        </p15:guide>
        <p15:guide id="13" pos="3424">
          <p15:clr>
            <a:srgbClr val="FBAE40"/>
          </p15:clr>
        </p15:guide>
        <p15:guide id="14" pos="4694">
          <p15:clr>
            <a:srgbClr val="FBAE40"/>
          </p15:clr>
        </p15:guide>
        <p15:guide id="15" orient="horz" pos="264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Three Products">
  <p:cSld name="Comparison Three Products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Google Shape;269;p28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p28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28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8"/>
          <p:cNvSpPr/>
          <p:nvPr>
            <p:ph idx="1" type="body"/>
          </p:nvPr>
        </p:nvSpPr>
        <p:spPr>
          <a:xfrm>
            <a:off x="6048400" y="1742400"/>
            <a:ext cx="2232000" cy="2592388"/>
          </a:xfrm>
          <a:prstGeom prst="roundRect">
            <a:avLst>
              <a:gd fmla="val 5865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44000" lIns="144000" spcFirstLastPara="1" rIns="144000" wrap="square" tIns="324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  <a:defRPr b="1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28"/>
          <p:cNvSpPr/>
          <p:nvPr>
            <p:ph idx="2" type="body"/>
          </p:nvPr>
        </p:nvSpPr>
        <p:spPr>
          <a:xfrm>
            <a:off x="3456000" y="1743075"/>
            <a:ext cx="2232000" cy="2592388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324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  <a:defRPr b="1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28"/>
          <p:cNvSpPr txBox="1"/>
          <p:nvPr>
            <p:ph type="title"/>
          </p:nvPr>
        </p:nvSpPr>
        <p:spPr>
          <a:xfrm>
            <a:off x="863600" y="414258"/>
            <a:ext cx="7416800" cy="1077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28"/>
          <p:cNvSpPr txBox="1"/>
          <p:nvPr>
            <p:ph idx="3" type="body"/>
          </p:nvPr>
        </p:nvSpPr>
        <p:spPr>
          <a:xfrm>
            <a:off x="3671887" y="3148013"/>
            <a:ext cx="1800225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21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✔"/>
              <a:defRPr sz="10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28"/>
          <p:cNvSpPr txBox="1"/>
          <p:nvPr>
            <p:ph idx="4" type="body"/>
          </p:nvPr>
        </p:nvSpPr>
        <p:spPr>
          <a:xfrm>
            <a:off x="6264275" y="3148013"/>
            <a:ext cx="1800225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21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Trebuchet MS"/>
              <a:buChar char="✖"/>
              <a:defRPr sz="10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28"/>
          <p:cNvSpPr/>
          <p:nvPr>
            <p:ph idx="5" type="body"/>
          </p:nvPr>
        </p:nvSpPr>
        <p:spPr>
          <a:xfrm>
            <a:off x="863600" y="1743075"/>
            <a:ext cx="2232000" cy="2592388"/>
          </a:xfrm>
          <a:prstGeom prst="roundRect">
            <a:avLst>
              <a:gd fmla="val 5865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44000" lIns="144000" spcFirstLastPara="1" rIns="144000" wrap="square" tIns="324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  <a:defRPr b="1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p28"/>
          <p:cNvSpPr txBox="1"/>
          <p:nvPr>
            <p:ph idx="6" type="body"/>
          </p:nvPr>
        </p:nvSpPr>
        <p:spPr>
          <a:xfrm>
            <a:off x="1079500" y="3148688"/>
            <a:ext cx="1800225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21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Trebuchet MS"/>
              <a:buChar char="✖"/>
              <a:defRPr sz="10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814">
          <p15:clr>
            <a:srgbClr val="FBAE40"/>
          </p15:clr>
        </p15:guide>
        <p15:guide id="2" orient="horz" pos="940">
          <p15:clr>
            <a:srgbClr val="FBAE40"/>
          </p15:clr>
        </p15:guide>
        <p15:guide id="3" orient="horz" pos="2731">
          <p15:clr>
            <a:srgbClr val="FBAE40"/>
          </p15:clr>
        </p15:guide>
        <p15:guide id="4" pos="5216">
          <p15:clr>
            <a:srgbClr val="FBAE40"/>
          </p15:clr>
        </p15:guide>
        <p15:guide id="5" orient="horz" pos="2867">
          <p15:clr>
            <a:srgbClr val="FBAE40"/>
          </p15:clr>
        </p15:guide>
        <p15:guide id="6" pos="3447">
          <p15:clr>
            <a:srgbClr val="FBAE40"/>
          </p15:clr>
        </p15:guide>
        <p15:guide id="7" pos="5080">
          <p15:clr>
            <a:srgbClr val="FBAE40"/>
          </p15:clr>
        </p15:guide>
        <p15:guide id="8" orient="horz" pos="1983">
          <p15:clr>
            <a:srgbClr val="FBAE40"/>
          </p15:clr>
        </p15:guide>
        <p15:guide id="9" pos="544">
          <p15:clr>
            <a:srgbClr val="FBAE40"/>
          </p15:clr>
        </p15:guide>
        <p15:guide id="10" pos="2177">
          <p15:clr>
            <a:srgbClr val="FBAE40"/>
          </p15:clr>
        </p15:guide>
        <p15:guide id="11" pos="3583">
          <p15:clr>
            <a:srgbClr val="FBAE40"/>
          </p15:clr>
        </p15:guide>
        <p15:guide id="12" pos="3810">
          <p15:clr>
            <a:srgbClr val="FBAE40"/>
          </p15:clr>
        </p15:guide>
        <p15:guide id="13" orient="horz" pos="2641">
          <p15:clr>
            <a:srgbClr val="FBAE40"/>
          </p15:clr>
        </p15:guide>
        <p15:guide id="14" pos="2313">
          <p15:clr>
            <a:srgbClr val="FBAE40"/>
          </p15:clr>
        </p15:guide>
        <p15:guide id="15" pos="3946">
          <p15:clr>
            <a:srgbClr val="FBAE40"/>
          </p15:clr>
        </p15:guide>
        <p15:guide id="16" pos="680">
          <p15:clr>
            <a:srgbClr val="FBAE40"/>
          </p15:clr>
        </p15:guide>
        <p15:guide id="17" pos="1950">
          <p15:clr>
            <a:srgbClr val="FBAE40"/>
          </p15:clr>
        </p15:guide>
        <p15:guide id="18" orient="horz" pos="109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Four Products">
  <p:cSld name="Comparison Four Products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29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Google Shape;282;p29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29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29"/>
          <p:cNvSpPr/>
          <p:nvPr>
            <p:ph idx="1" type="body"/>
          </p:nvPr>
        </p:nvSpPr>
        <p:spPr>
          <a:xfrm>
            <a:off x="6624400" y="1816100"/>
            <a:ext cx="1656000" cy="2447926"/>
          </a:xfrm>
          <a:prstGeom prst="roundRect">
            <a:avLst>
              <a:gd fmla="val 5865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44000" lIns="144000" spcFirstLastPara="1" rIns="144000" wrap="square" tIns="25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  <a:defRPr b="1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29"/>
          <p:cNvSpPr/>
          <p:nvPr>
            <p:ph idx="2" type="body"/>
          </p:nvPr>
        </p:nvSpPr>
        <p:spPr>
          <a:xfrm>
            <a:off x="863625" y="1743075"/>
            <a:ext cx="2016000" cy="2592388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324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  <a:defRPr b="1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29"/>
          <p:cNvSpPr txBox="1"/>
          <p:nvPr>
            <p:ph type="title"/>
          </p:nvPr>
        </p:nvSpPr>
        <p:spPr>
          <a:xfrm>
            <a:off x="863600" y="414258"/>
            <a:ext cx="7416800" cy="1077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9"/>
          <p:cNvSpPr txBox="1"/>
          <p:nvPr>
            <p:ph idx="3" type="body"/>
          </p:nvPr>
        </p:nvSpPr>
        <p:spPr>
          <a:xfrm>
            <a:off x="1079512" y="3148013"/>
            <a:ext cx="1584313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✔"/>
              <a:defRPr sz="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29"/>
          <p:cNvSpPr/>
          <p:nvPr>
            <p:ph idx="4" type="body"/>
          </p:nvPr>
        </p:nvSpPr>
        <p:spPr>
          <a:xfrm>
            <a:off x="3023925" y="1816100"/>
            <a:ext cx="1656000" cy="2447926"/>
          </a:xfrm>
          <a:prstGeom prst="roundRect">
            <a:avLst>
              <a:gd fmla="val 5865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44000" lIns="144000" spcFirstLastPara="1" rIns="144000" wrap="square" tIns="25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  <a:defRPr b="1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29"/>
          <p:cNvSpPr txBox="1"/>
          <p:nvPr>
            <p:ph idx="5" type="body"/>
          </p:nvPr>
        </p:nvSpPr>
        <p:spPr>
          <a:xfrm>
            <a:off x="3167064" y="3148688"/>
            <a:ext cx="1368424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Trebuchet MS"/>
              <a:buChar char="✖"/>
              <a:defRPr sz="8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╳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" name="Google Shape;290;p29"/>
          <p:cNvSpPr/>
          <p:nvPr>
            <p:ph idx="6" type="body"/>
          </p:nvPr>
        </p:nvSpPr>
        <p:spPr>
          <a:xfrm>
            <a:off x="4824162" y="1816100"/>
            <a:ext cx="1656000" cy="2447926"/>
          </a:xfrm>
          <a:prstGeom prst="roundRect">
            <a:avLst>
              <a:gd fmla="val 5865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44000" lIns="144000" spcFirstLastPara="1" rIns="144000" wrap="square" tIns="25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  <a:defRPr b="1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29"/>
          <p:cNvSpPr txBox="1"/>
          <p:nvPr>
            <p:ph idx="7" type="body"/>
          </p:nvPr>
        </p:nvSpPr>
        <p:spPr>
          <a:xfrm>
            <a:off x="4967288" y="3148688"/>
            <a:ext cx="1369487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Trebuchet MS"/>
              <a:buChar char="✖"/>
              <a:defRPr sz="8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p29"/>
          <p:cNvSpPr txBox="1"/>
          <p:nvPr>
            <p:ph idx="8" type="body"/>
          </p:nvPr>
        </p:nvSpPr>
        <p:spPr>
          <a:xfrm>
            <a:off x="6767513" y="3148688"/>
            <a:ext cx="1368425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Trebuchet MS"/>
              <a:buChar char="✖"/>
              <a:defRPr sz="8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40">
          <p15:clr>
            <a:srgbClr val="FBAE40"/>
          </p15:clr>
        </p15:guide>
        <p15:guide id="2" orient="horz" pos="2731">
          <p15:clr>
            <a:srgbClr val="FBAE40"/>
          </p15:clr>
        </p15:guide>
        <p15:guide id="3" pos="5216">
          <p15:clr>
            <a:srgbClr val="FBAE40"/>
          </p15:clr>
        </p15:guide>
        <p15:guide id="4" orient="horz" pos="2867">
          <p15:clr>
            <a:srgbClr val="FBAE40"/>
          </p15:clr>
        </p15:guide>
        <p15:guide id="5" pos="3991">
          <p15:clr>
            <a:srgbClr val="FBAE40"/>
          </p15:clr>
        </p15:guide>
        <p15:guide id="6" pos="5125">
          <p15:clr>
            <a:srgbClr val="FBAE40"/>
          </p15:clr>
        </p15:guide>
        <p15:guide id="7" orient="horz" pos="1983">
          <p15:clr>
            <a:srgbClr val="FBAE40"/>
          </p15:clr>
        </p15:guide>
        <p15:guide id="8" pos="544">
          <p15:clr>
            <a:srgbClr val="FBAE40"/>
          </p15:clr>
        </p15:guide>
        <p15:guide id="9" pos="1995">
          <p15:clr>
            <a:srgbClr val="FBAE40"/>
          </p15:clr>
        </p15:guide>
        <p15:guide id="10" pos="4082">
          <p15:clr>
            <a:srgbClr val="FBAE40"/>
          </p15:clr>
        </p15:guide>
        <p15:guide id="11" pos="4263">
          <p15:clr>
            <a:srgbClr val="FBAE40"/>
          </p15:clr>
        </p15:guide>
        <p15:guide id="12" orient="horz" pos="2641">
          <p15:clr>
            <a:srgbClr val="FBAE40"/>
          </p15:clr>
        </p15:guide>
        <p15:guide id="13" pos="3039">
          <p15:clr>
            <a:srgbClr val="FBAE40"/>
          </p15:clr>
        </p15:guide>
        <p15:guide id="14" pos="4173">
          <p15:clr>
            <a:srgbClr val="FBAE40"/>
          </p15:clr>
        </p15:guide>
        <p15:guide id="15" pos="680">
          <p15:clr>
            <a:srgbClr val="FBAE40"/>
          </p15:clr>
        </p15:guide>
        <p15:guide id="16" pos="1814">
          <p15:clr>
            <a:srgbClr val="FBAE40"/>
          </p15:clr>
        </p15:guide>
        <p15:guide id="17" orient="horz" pos="1098">
          <p15:clr>
            <a:srgbClr val="FBAE40"/>
          </p15:clr>
        </p15:guide>
        <p15:guide id="18" orient="horz" pos="1144">
          <p15:clr>
            <a:srgbClr val="FBAE40"/>
          </p15:clr>
        </p15:guide>
        <p15:guide id="19" orient="horz" pos="2686">
          <p15:clr>
            <a:srgbClr val="FBAE40"/>
          </p15:clr>
        </p15:guide>
        <p15:guide id="20" pos="1678">
          <p15:clr>
            <a:srgbClr val="FBAE40"/>
          </p15:clr>
        </p15:guide>
        <p15:guide id="21" pos="1905">
          <p15:clr>
            <a:srgbClr val="FBAE40"/>
          </p15:clr>
        </p15:guide>
        <p15:guide id="22" pos="2857">
          <p15:clr>
            <a:srgbClr val="FBAE40"/>
          </p15:clr>
        </p15:guide>
        <p15:guide id="23" pos="2948">
          <p15:clr>
            <a:srgbClr val="FBAE40"/>
          </p15:clr>
        </p15:guide>
        <p15:guide id="24" pos="31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ontac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0"/>
          <p:cNvSpPr/>
          <p:nvPr/>
        </p:nvSpPr>
        <p:spPr>
          <a:xfrm>
            <a:off x="863600" y="1384300"/>
            <a:ext cx="3313113" cy="863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6" name="Google Shape;296;p30"/>
          <p:cNvSpPr/>
          <p:nvPr/>
        </p:nvSpPr>
        <p:spPr>
          <a:xfrm>
            <a:off x="4967287" y="1386000"/>
            <a:ext cx="3313113" cy="863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7" name="Google Shape;29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1556812"/>
            <a:ext cx="288319" cy="51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1584108"/>
            <a:ext cx="471527" cy="46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5444519" y="3827641"/>
            <a:ext cx="674563" cy="51103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0"/>
          <p:cNvSpPr txBox="1"/>
          <p:nvPr>
            <p:ph idx="1" type="body"/>
          </p:nvPr>
        </p:nvSpPr>
        <p:spPr>
          <a:xfrm>
            <a:off x="863600" y="4371363"/>
            <a:ext cx="74168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sz="10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" name="Google Shape;301;p30"/>
          <p:cNvSpPr txBox="1"/>
          <p:nvPr>
            <p:ph idx="2" type="body"/>
          </p:nvPr>
        </p:nvSpPr>
        <p:spPr>
          <a:xfrm>
            <a:off x="863600" y="2967038"/>
            <a:ext cx="435610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  <a:defRPr b="1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>
                <a:solidFill>
                  <a:schemeClr val="accent2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30"/>
          <p:cNvSpPr txBox="1"/>
          <p:nvPr>
            <p:ph idx="3" type="body"/>
          </p:nvPr>
        </p:nvSpPr>
        <p:spPr>
          <a:xfrm>
            <a:off x="1799619" y="1489505"/>
            <a:ext cx="2267556" cy="6504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Trebuchet MS"/>
              <a:buNone/>
              <a:defRPr b="1" sz="17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>
                <a:solidFill>
                  <a:schemeClr val="accent2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30"/>
          <p:cNvSpPr txBox="1"/>
          <p:nvPr>
            <p:ph idx="4" type="body"/>
          </p:nvPr>
        </p:nvSpPr>
        <p:spPr>
          <a:xfrm>
            <a:off x="5904894" y="1492250"/>
            <a:ext cx="2267556" cy="6504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Trebuchet MS"/>
              <a:buNone/>
              <a:defRPr b="1" sz="17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>
                <a:solidFill>
                  <a:schemeClr val="accent2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4" name="Google Shape;304;p30"/>
          <p:cNvSpPr txBox="1"/>
          <p:nvPr>
            <p:ph type="title"/>
          </p:nvPr>
        </p:nvSpPr>
        <p:spPr>
          <a:xfrm>
            <a:off x="863600" y="414259"/>
            <a:ext cx="7416800" cy="64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Times New Roman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72">
          <p15:clr>
            <a:srgbClr val="FBAE40"/>
          </p15:clr>
        </p15:guide>
        <p15:guide id="2" orient="horz" pos="1869">
          <p15:clr>
            <a:srgbClr val="FBAE40"/>
          </p15:clr>
        </p15:guide>
        <p15:guide id="3" pos="2880">
          <p15:clr>
            <a:srgbClr val="FBAE40"/>
          </p15:clr>
        </p15:guide>
        <p15:guide id="4" pos="544">
          <p15:clr>
            <a:srgbClr val="FBAE40"/>
          </p15:clr>
        </p15:guide>
        <p15:guide id="5" pos="5216">
          <p15:clr>
            <a:srgbClr val="FBAE40"/>
          </p15:clr>
        </p15:guide>
        <p15:guide id="6" orient="horz" pos="667">
          <p15:clr>
            <a:srgbClr val="FBAE40"/>
          </p15:clr>
        </p15:guide>
        <p15:guide id="7" pos="2631">
          <p15:clr>
            <a:srgbClr val="FBAE40"/>
          </p15:clr>
        </p15:guide>
        <p15:guide id="8" orient="horz" pos="1416">
          <p15:clr>
            <a:srgbClr val="FBAE40"/>
          </p15:clr>
        </p15:guide>
        <p15:guide id="9" pos="1134">
          <p15:clr>
            <a:srgbClr val="FBAE40"/>
          </p15:clr>
        </p15:guide>
        <p15:guide id="10" pos="3129">
          <p15:clr>
            <a:srgbClr val="FBAE40"/>
          </p15:clr>
        </p15:guide>
        <p15:guide id="11" orient="horz" pos="2867">
          <p15:clr>
            <a:srgbClr val="FBAE40"/>
          </p15:clr>
        </p15:guide>
        <p15:guide id="12" orient="horz" pos="2754">
          <p15:clr>
            <a:srgbClr val="FBAE40"/>
          </p15:clr>
        </p15:guide>
        <p15:guide id="13" orient="horz" pos="2663">
          <p15:clr>
            <a:srgbClr val="FBAE40"/>
          </p15:clr>
        </p15:guide>
        <p15:guide id="14" pos="3719">
          <p15:clr>
            <a:srgbClr val="FBAE40"/>
          </p15:clr>
        </p15:guide>
        <p15:guide id="15" orient="horz" pos="940">
          <p15:clr>
            <a:srgbClr val="FBAE40"/>
          </p15:clr>
        </p15:guide>
        <p15:guide id="16" orient="horz" pos="1348">
          <p15:clr>
            <a:srgbClr val="FBAE40"/>
          </p15:clr>
        </p15:guide>
        <p15:guide id="17" pos="2562">
          <p15:clr>
            <a:srgbClr val="FBAE40"/>
          </p15:clr>
        </p15:guide>
        <p15:guide id="18" pos="5148">
          <p15:clr>
            <a:srgbClr val="FBAE40"/>
          </p15:clr>
        </p15:guide>
        <p15:guide id="19" pos="32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 Slide 4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0" y="730800"/>
            <a:ext cx="1480165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63600" y="4084638"/>
            <a:ext cx="7416800" cy="39489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2" type="subTitle"/>
          </p:nvPr>
        </p:nvSpPr>
        <p:spPr>
          <a:xfrm>
            <a:off x="863600" y="2721599"/>
            <a:ext cx="7416800" cy="132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imes New Roman"/>
              <a:buNone/>
              <a:defRPr b="1" sz="3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8" name="Google Shape;28;p4"/>
          <p:cNvSpPr txBox="1"/>
          <p:nvPr>
            <p:ph type="ctrTitle"/>
          </p:nvPr>
        </p:nvSpPr>
        <p:spPr>
          <a:xfrm>
            <a:off x="863600" y="1816100"/>
            <a:ext cx="7416800" cy="900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b="1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44">
          <p15:clr>
            <a:srgbClr val="FBAE40"/>
          </p15:clr>
        </p15:guide>
        <p15:guide id="2" orient="horz" pos="1711">
          <p15:clr>
            <a:srgbClr val="FBAE40"/>
          </p15:clr>
        </p15:guide>
        <p15:guide id="3" orient="horz" pos="1733">
          <p15:clr>
            <a:srgbClr val="FBAE40"/>
          </p15:clr>
        </p15:guide>
        <p15:guide id="4" orient="horz" pos="2822">
          <p15:clr>
            <a:srgbClr val="FBAE40"/>
          </p15:clr>
        </p15:guide>
        <p15:guide id="5" orient="horz" pos="2573">
          <p15:clr>
            <a:srgbClr val="FBAE40"/>
          </p15:clr>
        </p15:guide>
        <p15:guide id="6" orient="horz" pos="255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eck Our Website">
  <p:cSld name="Check Our Website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0" y="730800"/>
            <a:ext cx="1480165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1"/>
          <p:cNvSpPr txBox="1"/>
          <p:nvPr/>
        </p:nvSpPr>
        <p:spPr>
          <a:xfrm>
            <a:off x="863600" y="4011363"/>
            <a:ext cx="47879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For more, check our website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www.whalebone.io</a:t>
            </a:r>
            <a:endParaRPr/>
          </a:p>
        </p:txBody>
      </p:sp>
      <p:sp>
        <p:nvSpPr>
          <p:cNvPr id="309" name="Google Shape;309;p31"/>
          <p:cNvSpPr txBox="1"/>
          <p:nvPr>
            <p:ph type="title"/>
          </p:nvPr>
        </p:nvSpPr>
        <p:spPr>
          <a:xfrm>
            <a:off x="863600" y="2103438"/>
            <a:ext cx="4787900" cy="1763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imes New Roman"/>
              <a:buNone/>
              <a:defRPr sz="3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67">
          <p15:clr>
            <a:srgbClr val="FBAE40"/>
          </p15:clr>
        </p15:guide>
        <p15:guide id="2" orient="horz" pos="1325">
          <p15:clr>
            <a:srgbClr val="FBAE40"/>
          </p15:clr>
        </p15:guide>
        <p15:guide id="3" pos="3560">
          <p15:clr>
            <a:srgbClr val="FBAE40"/>
          </p15:clr>
        </p15:guide>
        <p15:guide id="4" orient="horz" pos="2527">
          <p15:clr>
            <a:srgbClr val="FBAE40"/>
          </p15:clr>
        </p15:guide>
        <p15:guide id="5" orient="horz" pos="243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405313" y="2685322"/>
            <a:ext cx="674563" cy="51103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2"/>
          <p:cNvSpPr txBox="1"/>
          <p:nvPr>
            <p:ph idx="1" type="body"/>
          </p:nvPr>
        </p:nvSpPr>
        <p:spPr>
          <a:xfrm>
            <a:off x="863600" y="3435350"/>
            <a:ext cx="74168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sz="10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" name="Google Shape;314;p32"/>
          <p:cNvSpPr txBox="1"/>
          <p:nvPr>
            <p:ph type="title"/>
          </p:nvPr>
        </p:nvSpPr>
        <p:spPr>
          <a:xfrm>
            <a:off x="863600" y="411164"/>
            <a:ext cx="7416800" cy="25209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Times New Roman"/>
              <a:buNone/>
              <a:defRPr sz="3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4">
          <p15:clr>
            <a:srgbClr val="FBAE40"/>
          </p15:clr>
        </p15:guide>
        <p15:guide id="2" orient="horz" pos="1847">
          <p15:clr>
            <a:srgbClr val="FBAE40"/>
          </p15:clr>
        </p15:guide>
        <p15:guide id="3" pos="4808">
          <p15:clr>
            <a:srgbClr val="FBAE40"/>
          </p15:clr>
        </p15:guide>
        <p15:guide id="4" orient="horz" pos="2278">
          <p15:clr>
            <a:srgbClr val="FBAE40"/>
          </p15:clr>
        </p15:guide>
        <p15:guide id="5" orient="horz" pos="286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33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33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40">
          <p15:clr>
            <a:srgbClr val="FBAE40"/>
          </p15:clr>
        </p15:guide>
        <p15:guide id="2" orient="horz" pos="1098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Turquoise Bg)">
  <p:cSld name="Blank (Turquoise Bg)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1" name="Google Shape;321;p34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p34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34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40">
          <p15:clr>
            <a:srgbClr val="FBAE40"/>
          </p15:clr>
        </p15:guide>
        <p15:guide id="2" orient="horz" pos="1098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 Slide 3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0" y="730800"/>
            <a:ext cx="1480165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5"/>
          <p:cNvSpPr txBox="1"/>
          <p:nvPr>
            <p:ph idx="1" type="body"/>
          </p:nvPr>
        </p:nvSpPr>
        <p:spPr>
          <a:xfrm>
            <a:off x="863600" y="4084638"/>
            <a:ext cx="7416800" cy="39489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8" name="Google Shape;328;p35"/>
          <p:cNvSpPr txBox="1"/>
          <p:nvPr>
            <p:ph idx="2" type="subTitle"/>
          </p:nvPr>
        </p:nvSpPr>
        <p:spPr>
          <a:xfrm>
            <a:off x="863600" y="2721599"/>
            <a:ext cx="7416800" cy="132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imes New Roman"/>
              <a:buNone/>
              <a:defRPr b="1" sz="3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29" name="Google Shape;329;p35"/>
          <p:cNvSpPr txBox="1"/>
          <p:nvPr>
            <p:ph type="ctrTitle"/>
          </p:nvPr>
        </p:nvSpPr>
        <p:spPr>
          <a:xfrm>
            <a:off x="864000" y="1816099"/>
            <a:ext cx="7416800" cy="905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b="1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44">
          <p15:clr>
            <a:srgbClr val="FBAE40"/>
          </p15:clr>
        </p15:guide>
        <p15:guide id="2" orient="horz" pos="1711">
          <p15:clr>
            <a:srgbClr val="FBAE40"/>
          </p15:clr>
        </p15:guide>
        <p15:guide id="3" orient="horz" pos="1733">
          <p15:clr>
            <a:srgbClr val="FBAE40"/>
          </p15:clr>
        </p15:guide>
        <p15:guide id="4" orient="horz" pos="2822">
          <p15:clr>
            <a:srgbClr val="FBAE40"/>
          </p15:clr>
        </p15:guide>
        <p15:guide id="5" orient="horz" pos="2573">
          <p15:clr>
            <a:srgbClr val="FBAE40"/>
          </p15:clr>
        </p15:guide>
        <p15:guide id="6" orient="horz" pos="255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36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36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36"/>
          <p:cNvSpPr txBox="1"/>
          <p:nvPr>
            <p:ph idx="1" type="body"/>
          </p:nvPr>
        </p:nvSpPr>
        <p:spPr>
          <a:xfrm>
            <a:off x="863600" y="1743076"/>
            <a:ext cx="7416800" cy="2808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5" name="Google Shape;335;p36"/>
          <p:cNvSpPr txBox="1"/>
          <p:nvPr>
            <p:ph type="title"/>
          </p:nvPr>
        </p:nvSpPr>
        <p:spPr>
          <a:xfrm>
            <a:off x="863600" y="414259"/>
            <a:ext cx="74168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s" type="twoObj">
  <p:cSld name="TWO_OBJECTS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7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8" name="Google Shape;338;p37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37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37"/>
          <p:cNvSpPr txBox="1"/>
          <p:nvPr>
            <p:ph idx="1" type="body"/>
          </p:nvPr>
        </p:nvSpPr>
        <p:spPr>
          <a:xfrm>
            <a:off x="5003802" y="1743075"/>
            <a:ext cx="3276598" cy="2808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1" name="Google Shape;341;p37"/>
          <p:cNvSpPr txBox="1"/>
          <p:nvPr>
            <p:ph idx="2" type="body"/>
          </p:nvPr>
        </p:nvSpPr>
        <p:spPr>
          <a:xfrm>
            <a:off x="863600" y="1743075"/>
            <a:ext cx="3276600" cy="2808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2" name="Google Shape;342;p37"/>
          <p:cNvSpPr txBox="1"/>
          <p:nvPr>
            <p:ph type="title"/>
          </p:nvPr>
        </p:nvSpPr>
        <p:spPr>
          <a:xfrm>
            <a:off x="863600" y="414259"/>
            <a:ext cx="74168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44">
          <p15:clr>
            <a:srgbClr val="FBAE40"/>
          </p15:clr>
        </p15:guide>
        <p15:guide id="2" pos="2608">
          <p15:clr>
            <a:srgbClr val="FBAE40"/>
          </p15:clr>
        </p15:guide>
        <p15:guide id="3" pos="3152">
          <p15:clr>
            <a:srgbClr val="FBAE40"/>
          </p15:clr>
        </p15:guide>
        <p15:guide id="4" orient="horz" pos="94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1098">
          <p15:clr>
            <a:srgbClr val="FBAE40"/>
          </p15:clr>
        </p15:guide>
        <p15:guide id="7" orient="horz" pos="2867">
          <p15:clr>
            <a:srgbClr val="FBAE40"/>
          </p15:clr>
        </p15:guide>
        <p15:guide id="8" orient="horz" pos="198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8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5" name="Google Shape;345;p38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38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38"/>
          <p:cNvSpPr txBox="1"/>
          <p:nvPr>
            <p:ph idx="1" type="body"/>
          </p:nvPr>
        </p:nvSpPr>
        <p:spPr>
          <a:xfrm>
            <a:off x="5435600" y="411163"/>
            <a:ext cx="28448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8" name="Google Shape;348;p38"/>
          <p:cNvSpPr txBox="1"/>
          <p:nvPr>
            <p:ph idx="2" type="body"/>
          </p:nvPr>
        </p:nvSpPr>
        <p:spPr>
          <a:xfrm>
            <a:off x="863600" y="2247900"/>
            <a:ext cx="3708400" cy="2303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9" name="Google Shape;349;p38"/>
          <p:cNvSpPr txBox="1"/>
          <p:nvPr>
            <p:ph idx="3" type="body"/>
          </p:nvPr>
        </p:nvSpPr>
        <p:spPr>
          <a:xfrm>
            <a:off x="863600" y="1743075"/>
            <a:ext cx="3708400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  <a:defRPr b="1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0" name="Google Shape;350;p38"/>
          <p:cNvSpPr txBox="1"/>
          <p:nvPr>
            <p:ph type="title"/>
          </p:nvPr>
        </p:nvSpPr>
        <p:spPr>
          <a:xfrm>
            <a:off x="863600" y="414259"/>
            <a:ext cx="37084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216">
          <p15:clr>
            <a:srgbClr val="FBAE40"/>
          </p15:clr>
        </p15:guide>
        <p15:guide id="2" pos="544">
          <p15:clr>
            <a:srgbClr val="FBAE40"/>
          </p15:clr>
        </p15:guide>
        <p15:guide id="3" pos="3424">
          <p15:clr>
            <a:srgbClr val="FBAE40"/>
          </p15:clr>
        </p15:guide>
        <p15:guide id="4" orient="horz" pos="1416">
          <p15:clr>
            <a:srgbClr val="FBAE40"/>
          </p15:clr>
        </p15:guide>
        <p15:guide id="5" orient="horz" pos="1325">
          <p15:clr>
            <a:srgbClr val="FBAE40"/>
          </p15:clr>
        </p15:guide>
        <p15:guide id="6" orient="horz" pos="1098">
          <p15:clr>
            <a:srgbClr val="FBAE40"/>
          </p15:clr>
        </p15:guide>
        <p15:guide id="7" orient="horz" pos="940">
          <p15:clr>
            <a:srgbClr val="FBAE40"/>
          </p15:clr>
        </p15:guide>
        <p15:guide id="8" orient="horz" pos="2867">
          <p15:clr>
            <a:srgbClr val="FBAE40"/>
          </p15:clr>
        </p15:guide>
        <p15:guide id="9" pos="2880">
          <p15:clr>
            <a:srgbClr val="FBAE40"/>
          </p15:clr>
        </p15:guide>
        <p15:guide id="10" orient="horz" pos="25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9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3" name="Google Shape;353;p39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39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39"/>
          <p:cNvSpPr txBox="1"/>
          <p:nvPr>
            <p:ph type="title"/>
          </p:nvPr>
        </p:nvSpPr>
        <p:spPr>
          <a:xfrm>
            <a:off x="863600" y="414259"/>
            <a:ext cx="74168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pos="544">
          <p15:clr>
            <a:srgbClr val="FBAE40"/>
          </p15:clr>
        </p15:guide>
        <p15:guide id="3" pos="5216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orient="horz" pos="940">
          <p15:clr>
            <a:srgbClr val="FBAE40"/>
          </p15:clr>
        </p15:guide>
        <p15:guide id="6" orient="horz" pos="1098">
          <p15:clr>
            <a:srgbClr val="FBAE40"/>
          </p15:clr>
        </p15:guide>
        <p15:guide id="7" orient="horz" pos="804">
          <p15:clr>
            <a:srgbClr val="FBAE40"/>
          </p15:clr>
        </p15:guide>
        <p15:guide id="8" orient="horz" pos="259">
          <p15:clr>
            <a:srgbClr val="FBAE40"/>
          </p15:clr>
        </p15:guide>
        <p15:guide id="9" orient="horz" pos="667">
          <p15:clr>
            <a:srgbClr val="FBAE40"/>
          </p15:clr>
        </p15:guide>
        <p15:guide id="10" orient="horz" pos="286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Two Products">
  <p:cSld name="1_Comparison Two Products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4" name="Google Shape;364;p41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5" name="Google Shape;365;p41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41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41"/>
          <p:cNvSpPr/>
          <p:nvPr>
            <p:ph idx="1" type="body"/>
          </p:nvPr>
        </p:nvSpPr>
        <p:spPr>
          <a:xfrm>
            <a:off x="4895851" y="1743075"/>
            <a:ext cx="3097200" cy="2592300"/>
          </a:xfrm>
          <a:prstGeom prst="roundRect">
            <a:avLst>
              <a:gd fmla="val 5865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44000" lIns="144000" spcFirstLastPara="1" rIns="144000" wrap="square" tIns="216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  <a:defRPr b="1" sz="3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8" name="Google Shape;368;p41"/>
          <p:cNvSpPr/>
          <p:nvPr>
            <p:ph idx="2" type="body"/>
          </p:nvPr>
        </p:nvSpPr>
        <p:spPr>
          <a:xfrm>
            <a:off x="1150939" y="1743075"/>
            <a:ext cx="3097200" cy="2592300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216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  <a:defRPr b="1" sz="3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9" name="Google Shape;369;p41"/>
          <p:cNvSpPr txBox="1"/>
          <p:nvPr>
            <p:ph idx="3" type="body"/>
          </p:nvPr>
        </p:nvSpPr>
        <p:spPr>
          <a:xfrm>
            <a:off x="5435600" y="3148013"/>
            <a:ext cx="20160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Noto Sans"/>
              <a:buChar char="🗶"/>
              <a:defRPr sz="1000"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0" name="Google Shape;370;p41"/>
          <p:cNvSpPr txBox="1"/>
          <p:nvPr>
            <p:ph idx="4" type="body"/>
          </p:nvPr>
        </p:nvSpPr>
        <p:spPr>
          <a:xfrm>
            <a:off x="1692275" y="3148013"/>
            <a:ext cx="20160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"/>
              <a:buChar char="✔"/>
              <a:defRPr sz="1000"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1" name="Google Shape;371;p41"/>
          <p:cNvSpPr txBox="1"/>
          <p:nvPr>
            <p:ph type="title"/>
          </p:nvPr>
        </p:nvSpPr>
        <p:spPr>
          <a:xfrm>
            <a:off x="863600" y="414258"/>
            <a:ext cx="74169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66">
          <p15:clr>
            <a:srgbClr val="FBAE40"/>
          </p15:clr>
        </p15:guide>
        <p15:guide id="2" orient="horz" pos="1098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2731">
          <p15:clr>
            <a:srgbClr val="FBAE40"/>
          </p15:clr>
        </p15:guide>
        <p15:guide id="5" pos="5216">
          <p15:clr>
            <a:srgbClr val="FBAE40"/>
          </p15:clr>
        </p15:guide>
        <p15:guide id="6" orient="horz" pos="2867">
          <p15:clr>
            <a:srgbClr val="FBAE40"/>
          </p15:clr>
        </p15:guide>
        <p15:guide id="7" pos="2676">
          <p15:clr>
            <a:srgbClr val="FBAE40"/>
          </p15:clr>
        </p15:guide>
        <p15:guide id="8" pos="3084">
          <p15:clr>
            <a:srgbClr val="FBAE40"/>
          </p15:clr>
        </p15:guide>
        <p15:guide id="9" pos="5035">
          <p15:clr>
            <a:srgbClr val="FBAE40"/>
          </p15:clr>
        </p15:guide>
        <p15:guide id="10" orient="horz" pos="1983">
          <p15:clr>
            <a:srgbClr val="FBAE40"/>
          </p15:clr>
        </p15:guide>
        <p15:guide id="11" pos="725">
          <p15:clr>
            <a:srgbClr val="FBAE40"/>
          </p15:clr>
        </p15:guide>
        <p15:guide id="12" pos="2336">
          <p15:clr>
            <a:srgbClr val="FBAE40"/>
          </p15:clr>
        </p15:guide>
        <p15:guide id="13" pos="3424">
          <p15:clr>
            <a:srgbClr val="FBAE40"/>
          </p15:clr>
        </p15:guide>
        <p15:guide id="14" pos="4694">
          <p15:clr>
            <a:srgbClr val="FBAE40"/>
          </p15:clr>
        </p15:guide>
        <p15:guide id="15" orient="horz" pos="264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5"/>
          <p:cNvCxnSpPr/>
          <p:nvPr/>
        </p:nvCxnSpPr>
        <p:spPr>
          <a:xfrm>
            <a:off x="4014000" y="705600"/>
            <a:ext cx="0" cy="36396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572000" y="700088"/>
            <a:ext cx="3708400" cy="36401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AutoNum type="arabicPeriod"/>
              <a:defRPr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▪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863600" y="414259"/>
            <a:ext cx="26289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pos="2200">
          <p15:clr>
            <a:srgbClr val="FBAE40"/>
          </p15:clr>
        </p15:guide>
        <p15:guide id="3" orient="horz" pos="441">
          <p15:clr>
            <a:srgbClr val="FBAE40"/>
          </p15:clr>
        </p15:guide>
        <p15:guide id="4" orient="horz" pos="273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Content">
  <p:cSld name="1_Title, Subtitle and Content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2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4" name="Google Shape;374;p42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42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42"/>
          <p:cNvSpPr txBox="1"/>
          <p:nvPr>
            <p:ph idx="1" type="body"/>
          </p:nvPr>
        </p:nvSpPr>
        <p:spPr>
          <a:xfrm>
            <a:off x="863600" y="2247900"/>
            <a:ext cx="7416900" cy="23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7" name="Google Shape;377;p42"/>
          <p:cNvSpPr txBox="1"/>
          <p:nvPr>
            <p:ph idx="2" type="body"/>
          </p:nvPr>
        </p:nvSpPr>
        <p:spPr>
          <a:xfrm>
            <a:off x="863600" y="1743075"/>
            <a:ext cx="74169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  <a:defRPr b="1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8" name="Google Shape;378;p42"/>
          <p:cNvSpPr txBox="1"/>
          <p:nvPr>
            <p:ph type="title"/>
          </p:nvPr>
        </p:nvSpPr>
        <p:spPr>
          <a:xfrm>
            <a:off x="863600" y="414259"/>
            <a:ext cx="7416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98">
          <p15:clr>
            <a:srgbClr val="FBAE40"/>
          </p15:clr>
        </p15:guide>
        <p15:guide id="2" orient="horz" pos="1325">
          <p15:clr>
            <a:srgbClr val="FBAE40"/>
          </p15:clr>
        </p15:guide>
        <p15:guide id="3" orient="horz" pos="1416">
          <p15:clr>
            <a:srgbClr val="FBAE40"/>
          </p15:clr>
        </p15:guide>
        <p15:guide id="4" orient="horz" pos="94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pos="2880">
          <p15:clr>
            <a:srgbClr val="FBAE40"/>
          </p15:clr>
        </p15:guide>
        <p15:guide id="7" pos="544">
          <p15:clr>
            <a:srgbClr val="FBAE40"/>
          </p15:clr>
        </p15:guide>
        <p15:guide id="8" pos="5216">
          <p15:clr>
            <a:srgbClr val="FBAE40"/>
          </p15:clr>
        </p15:guide>
        <p15:guide id="9" orient="horz" pos="2867">
          <p15:clr>
            <a:srgbClr val="FBAE40"/>
          </p15:clr>
        </p15:guide>
        <p15:guide id="10" orient="horz" pos="214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3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p43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43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43"/>
          <p:cNvSpPr txBox="1"/>
          <p:nvPr>
            <p:ph idx="1" type="body"/>
          </p:nvPr>
        </p:nvSpPr>
        <p:spPr>
          <a:xfrm>
            <a:off x="863600" y="1743076"/>
            <a:ext cx="7416900" cy="28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4" name="Google Shape;384;p43"/>
          <p:cNvSpPr txBox="1"/>
          <p:nvPr>
            <p:ph type="title"/>
          </p:nvPr>
        </p:nvSpPr>
        <p:spPr>
          <a:xfrm>
            <a:off x="863600" y="414259"/>
            <a:ext cx="7416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text, tmavé, noční obloha, oceánské dno&#10;&#10;Popis byl vytvořen automaticky" id="386" name="Google Shape;38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0" y="730800"/>
            <a:ext cx="1480163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4"/>
          <p:cNvSpPr txBox="1"/>
          <p:nvPr>
            <p:ph idx="1" type="body"/>
          </p:nvPr>
        </p:nvSpPr>
        <p:spPr>
          <a:xfrm>
            <a:off x="863600" y="4084638"/>
            <a:ext cx="74169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9" name="Google Shape;389;p44"/>
          <p:cNvSpPr txBox="1"/>
          <p:nvPr>
            <p:ph idx="2" type="subTitle"/>
          </p:nvPr>
        </p:nvSpPr>
        <p:spPr>
          <a:xfrm>
            <a:off x="863600" y="2721599"/>
            <a:ext cx="74169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imes New Roman"/>
              <a:buNone/>
              <a:defRPr b="1" sz="3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/>
            </a:lvl3pPr>
            <a:lvl4pPr lvl="3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90" name="Google Shape;390;p44"/>
          <p:cNvSpPr txBox="1"/>
          <p:nvPr>
            <p:ph type="ctrTitle"/>
          </p:nvPr>
        </p:nvSpPr>
        <p:spPr>
          <a:xfrm>
            <a:off x="863600" y="1816100"/>
            <a:ext cx="74169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b="1" sz="6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44">
          <p15:clr>
            <a:srgbClr val="FBAE40"/>
          </p15:clr>
        </p15:guide>
        <p15:guide id="2" orient="horz" pos="1711">
          <p15:clr>
            <a:srgbClr val="FBAE40"/>
          </p15:clr>
        </p15:guide>
        <p15:guide id="3" orient="horz" pos="1733">
          <p15:clr>
            <a:srgbClr val="FBAE40"/>
          </p15:clr>
        </p15:guide>
        <p15:guide id="4" orient="horz" pos="2822">
          <p15:clr>
            <a:srgbClr val="FBAE40"/>
          </p15:clr>
        </p15:guide>
        <p15:guide id="5" orient="horz" pos="2573">
          <p15:clr>
            <a:srgbClr val="FBAE40"/>
          </p15:clr>
        </p15:guide>
        <p15:guide id="6" orient="horz" pos="255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 2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0" y="730800"/>
            <a:ext cx="1480163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5"/>
          <p:cNvSpPr txBox="1"/>
          <p:nvPr>
            <p:ph idx="1" type="body"/>
          </p:nvPr>
        </p:nvSpPr>
        <p:spPr>
          <a:xfrm>
            <a:off x="863600" y="4084638"/>
            <a:ext cx="74169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5" name="Google Shape;395;p45"/>
          <p:cNvSpPr txBox="1"/>
          <p:nvPr>
            <p:ph idx="2" type="subTitle"/>
          </p:nvPr>
        </p:nvSpPr>
        <p:spPr>
          <a:xfrm>
            <a:off x="863600" y="2721599"/>
            <a:ext cx="74169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imes New Roman"/>
              <a:buNone/>
              <a:defRPr b="1" sz="3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/>
            </a:lvl3pPr>
            <a:lvl4pPr lvl="3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96" name="Google Shape;396;p45"/>
          <p:cNvSpPr txBox="1"/>
          <p:nvPr>
            <p:ph type="ctrTitle"/>
          </p:nvPr>
        </p:nvSpPr>
        <p:spPr>
          <a:xfrm>
            <a:off x="863600" y="1816100"/>
            <a:ext cx="74169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b="1" sz="6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44">
          <p15:clr>
            <a:srgbClr val="FBAE40"/>
          </p15:clr>
        </p15:guide>
        <p15:guide id="2" orient="horz" pos="1711">
          <p15:clr>
            <a:srgbClr val="FBAE40"/>
          </p15:clr>
        </p15:guide>
        <p15:guide id="3" orient="horz" pos="1733">
          <p15:clr>
            <a:srgbClr val="FBAE40"/>
          </p15:clr>
        </p15:guide>
        <p15:guide id="4" orient="horz" pos="2822">
          <p15:clr>
            <a:srgbClr val="FBAE40"/>
          </p15:clr>
        </p15:guide>
        <p15:guide id="5" orient="horz" pos="2573">
          <p15:clr>
            <a:srgbClr val="FBAE40"/>
          </p15:clr>
        </p15:guide>
        <p15:guide id="6" orient="horz" pos="255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 Slide 3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0" y="730800"/>
            <a:ext cx="1480163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6"/>
          <p:cNvSpPr txBox="1"/>
          <p:nvPr>
            <p:ph idx="1" type="body"/>
          </p:nvPr>
        </p:nvSpPr>
        <p:spPr>
          <a:xfrm>
            <a:off x="863600" y="4084638"/>
            <a:ext cx="74169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46"/>
          <p:cNvSpPr txBox="1"/>
          <p:nvPr>
            <p:ph idx="2" type="subTitle"/>
          </p:nvPr>
        </p:nvSpPr>
        <p:spPr>
          <a:xfrm>
            <a:off x="863600" y="2721599"/>
            <a:ext cx="74169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imes New Roman"/>
              <a:buNone/>
              <a:defRPr b="1" sz="3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/>
            </a:lvl3pPr>
            <a:lvl4pPr lvl="3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02" name="Google Shape;402;p46"/>
          <p:cNvSpPr txBox="1"/>
          <p:nvPr>
            <p:ph type="ctrTitle"/>
          </p:nvPr>
        </p:nvSpPr>
        <p:spPr>
          <a:xfrm>
            <a:off x="864000" y="1816099"/>
            <a:ext cx="7416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b="1" sz="6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44">
          <p15:clr>
            <a:srgbClr val="FBAE40"/>
          </p15:clr>
        </p15:guide>
        <p15:guide id="2" orient="horz" pos="1711">
          <p15:clr>
            <a:srgbClr val="FBAE40"/>
          </p15:clr>
        </p15:guide>
        <p15:guide id="3" orient="horz" pos="1733">
          <p15:clr>
            <a:srgbClr val="FBAE40"/>
          </p15:clr>
        </p15:guide>
        <p15:guide id="4" orient="horz" pos="2822">
          <p15:clr>
            <a:srgbClr val="FBAE40"/>
          </p15:clr>
        </p15:guide>
        <p15:guide id="5" orient="horz" pos="2573">
          <p15:clr>
            <a:srgbClr val="FBAE40"/>
          </p15:clr>
        </p15:guide>
        <p15:guide id="6" orient="horz" pos="255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 Slide 4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0" y="730800"/>
            <a:ext cx="1480163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7"/>
          <p:cNvSpPr txBox="1"/>
          <p:nvPr>
            <p:ph idx="1" type="body"/>
          </p:nvPr>
        </p:nvSpPr>
        <p:spPr>
          <a:xfrm>
            <a:off x="863600" y="4084638"/>
            <a:ext cx="74169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7" name="Google Shape;407;p47"/>
          <p:cNvSpPr txBox="1"/>
          <p:nvPr>
            <p:ph idx="2" type="subTitle"/>
          </p:nvPr>
        </p:nvSpPr>
        <p:spPr>
          <a:xfrm>
            <a:off x="863600" y="2721599"/>
            <a:ext cx="74169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imes New Roman"/>
              <a:buNone/>
              <a:defRPr b="1" sz="3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/>
            </a:lvl3pPr>
            <a:lvl4pPr lvl="3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08" name="Google Shape;408;p47"/>
          <p:cNvSpPr txBox="1"/>
          <p:nvPr>
            <p:ph type="ctrTitle"/>
          </p:nvPr>
        </p:nvSpPr>
        <p:spPr>
          <a:xfrm>
            <a:off x="863600" y="1816100"/>
            <a:ext cx="74169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b="1" sz="6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144">
          <p15:clr>
            <a:srgbClr val="FBAE40"/>
          </p15:clr>
        </p15:guide>
        <p15:guide id="2" orient="horz" pos="1711">
          <p15:clr>
            <a:srgbClr val="FBAE40"/>
          </p15:clr>
        </p15:guide>
        <p15:guide id="3" orient="horz" pos="1733">
          <p15:clr>
            <a:srgbClr val="FBAE40"/>
          </p15:clr>
        </p15:guide>
        <p15:guide id="4" orient="horz" pos="2822">
          <p15:clr>
            <a:srgbClr val="FBAE40"/>
          </p15:clr>
        </p15:guide>
        <p15:guide id="5" orient="horz" pos="2573">
          <p15:clr>
            <a:srgbClr val="FBAE40"/>
          </p15:clr>
        </p15:guide>
        <p15:guide id="6" orient="horz" pos="255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48"/>
          <p:cNvCxnSpPr/>
          <p:nvPr/>
        </p:nvCxnSpPr>
        <p:spPr>
          <a:xfrm>
            <a:off x="4014000" y="705600"/>
            <a:ext cx="0" cy="36396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12" name="Google Shape;412;p48"/>
          <p:cNvSpPr txBox="1"/>
          <p:nvPr>
            <p:ph idx="1" type="body"/>
          </p:nvPr>
        </p:nvSpPr>
        <p:spPr>
          <a:xfrm>
            <a:off x="4572000" y="700088"/>
            <a:ext cx="37083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AutoNum type="arabicPeriod"/>
              <a:defRPr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▪"/>
              <a:defRPr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3" name="Google Shape;413;p48"/>
          <p:cNvSpPr txBox="1"/>
          <p:nvPr>
            <p:ph type="title"/>
          </p:nvPr>
        </p:nvSpPr>
        <p:spPr>
          <a:xfrm>
            <a:off x="863600" y="414259"/>
            <a:ext cx="2628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pos="2200">
          <p15:clr>
            <a:srgbClr val="FBAE40"/>
          </p15:clr>
        </p15:guide>
        <p15:guide id="3" orient="horz" pos="441">
          <p15:clr>
            <a:srgbClr val="FBAE40"/>
          </p15:clr>
        </p15:guide>
        <p15:guide id="4" orient="horz" pos="273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Content">
  <p:cSld name="Title, Subtitle and Content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9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6" name="Google Shape;416;p49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49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49"/>
          <p:cNvSpPr txBox="1"/>
          <p:nvPr>
            <p:ph idx="1" type="body"/>
          </p:nvPr>
        </p:nvSpPr>
        <p:spPr>
          <a:xfrm>
            <a:off x="863600" y="2247900"/>
            <a:ext cx="7416900" cy="23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9" name="Google Shape;419;p49"/>
          <p:cNvSpPr txBox="1"/>
          <p:nvPr>
            <p:ph idx="2" type="body"/>
          </p:nvPr>
        </p:nvSpPr>
        <p:spPr>
          <a:xfrm>
            <a:off x="863600" y="1743075"/>
            <a:ext cx="74169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  <a:defRPr b="1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0" name="Google Shape;420;p49"/>
          <p:cNvSpPr txBox="1"/>
          <p:nvPr>
            <p:ph type="title"/>
          </p:nvPr>
        </p:nvSpPr>
        <p:spPr>
          <a:xfrm>
            <a:off x="863600" y="414259"/>
            <a:ext cx="7416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98">
          <p15:clr>
            <a:srgbClr val="FBAE40"/>
          </p15:clr>
        </p15:guide>
        <p15:guide id="2" orient="horz" pos="1325">
          <p15:clr>
            <a:srgbClr val="FBAE40"/>
          </p15:clr>
        </p15:guide>
        <p15:guide id="3" orient="horz" pos="1416">
          <p15:clr>
            <a:srgbClr val="FBAE40"/>
          </p15:clr>
        </p15:guide>
        <p15:guide id="4" orient="horz" pos="94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pos="2880">
          <p15:clr>
            <a:srgbClr val="FBAE40"/>
          </p15:clr>
        </p15:guide>
        <p15:guide id="7" pos="544">
          <p15:clr>
            <a:srgbClr val="FBAE40"/>
          </p15:clr>
        </p15:guide>
        <p15:guide id="8" pos="5216">
          <p15:clr>
            <a:srgbClr val="FBAE40"/>
          </p15:clr>
        </p15:guide>
        <p15:guide id="9" orient="horz" pos="2867">
          <p15:clr>
            <a:srgbClr val="FBAE40"/>
          </p15:clr>
        </p15:guide>
        <p15:guide id="10" orient="horz" pos="214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Content (Numbered)">
  <p:cSld name="Title, Subtitle and Content (Numbered)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0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3" name="Google Shape;423;p50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50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50"/>
          <p:cNvSpPr txBox="1"/>
          <p:nvPr>
            <p:ph idx="1" type="body"/>
          </p:nvPr>
        </p:nvSpPr>
        <p:spPr>
          <a:xfrm>
            <a:off x="863600" y="2247900"/>
            <a:ext cx="7416900" cy="23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AutoNum type="arabicPeriod"/>
              <a:defRPr/>
            </a:lvl1pPr>
            <a:lvl2pPr indent="-32385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Font typeface="Times New Roman"/>
              <a:buAutoNum type="arabicPeriod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Font typeface="Times New Roman"/>
              <a:buAutoNum type="arabicPeriod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Font typeface="Times New Roman"/>
              <a:buAutoNum type="arabicPeriod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Font typeface="Times New Roman"/>
              <a:buAutoNum type="arabicPeriod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6" name="Google Shape;426;p50"/>
          <p:cNvSpPr txBox="1"/>
          <p:nvPr>
            <p:ph idx="2" type="body"/>
          </p:nvPr>
        </p:nvSpPr>
        <p:spPr>
          <a:xfrm>
            <a:off x="863600" y="1743075"/>
            <a:ext cx="74169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  <a:defRPr b="1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7" name="Google Shape;427;p50"/>
          <p:cNvSpPr txBox="1"/>
          <p:nvPr>
            <p:ph type="title"/>
          </p:nvPr>
        </p:nvSpPr>
        <p:spPr>
          <a:xfrm>
            <a:off x="863600" y="414259"/>
            <a:ext cx="7416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98">
          <p15:clr>
            <a:srgbClr val="FBAE40"/>
          </p15:clr>
        </p15:guide>
        <p15:guide id="2" orient="horz" pos="1325">
          <p15:clr>
            <a:srgbClr val="FBAE40"/>
          </p15:clr>
        </p15:guide>
        <p15:guide id="3" orient="horz" pos="1416">
          <p15:clr>
            <a:srgbClr val="FBAE40"/>
          </p15:clr>
        </p15:guide>
        <p15:guide id="4" orient="horz" pos="94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pos="2880">
          <p15:clr>
            <a:srgbClr val="FBAE40"/>
          </p15:clr>
        </p15:guide>
        <p15:guide id="7" pos="544">
          <p15:clr>
            <a:srgbClr val="FBAE40"/>
          </p15:clr>
        </p15:guide>
        <p15:guide id="8" pos="5216">
          <p15:clr>
            <a:srgbClr val="FBAE40"/>
          </p15:clr>
        </p15:guide>
        <p15:guide id="9" orient="horz" pos="2867">
          <p15:clr>
            <a:srgbClr val="FBAE40"/>
          </p15:clr>
        </p15:guide>
        <p15:guide id="10" orient="horz" pos="214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s" type="twoObj">
  <p:cSld name="TWO_OBJECTS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1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0" name="Google Shape;430;p51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51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51"/>
          <p:cNvSpPr txBox="1"/>
          <p:nvPr>
            <p:ph idx="1" type="body"/>
          </p:nvPr>
        </p:nvSpPr>
        <p:spPr>
          <a:xfrm>
            <a:off x="5003802" y="1743075"/>
            <a:ext cx="3276600" cy="28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3" name="Google Shape;433;p51"/>
          <p:cNvSpPr txBox="1"/>
          <p:nvPr>
            <p:ph idx="2" type="body"/>
          </p:nvPr>
        </p:nvSpPr>
        <p:spPr>
          <a:xfrm>
            <a:off x="863600" y="1743075"/>
            <a:ext cx="3276600" cy="28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4" name="Google Shape;434;p51"/>
          <p:cNvSpPr txBox="1"/>
          <p:nvPr>
            <p:ph type="title"/>
          </p:nvPr>
        </p:nvSpPr>
        <p:spPr>
          <a:xfrm>
            <a:off x="863600" y="414259"/>
            <a:ext cx="7416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44">
          <p15:clr>
            <a:srgbClr val="FBAE40"/>
          </p15:clr>
        </p15:guide>
        <p15:guide id="2" pos="2608">
          <p15:clr>
            <a:srgbClr val="FBAE40"/>
          </p15:clr>
        </p15:guide>
        <p15:guide id="3" pos="3152">
          <p15:clr>
            <a:srgbClr val="FBAE40"/>
          </p15:clr>
        </p15:guide>
        <p15:guide id="4" orient="horz" pos="94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1098">
          <p15:clr>
            <a:srgbClr val="FBAE40"/>
          </p15:clr>
        </p15:guide>
        <p15:guide id="7" orient="horz" pos="2867">
          <p15:clr>
            <a:srgbClr val="FBAE40"/>
          </p15:clr>
        </p15:guide>
        <p15:guide id="8" orient="horz" pos="198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(Numbered)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0" y="730800"/>
            <a:ext cx="1480165" cy="55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Google Shape;37;p6"/>
          <p:cNvCxnSpPr>
            <a:stCxn id="38" idx="1"/>
          </p:cNvCxnSpPr>
          <p:nvPr/>
        </p:nvCxnSpPr>
        <p:spPr>
          <a:xfrm rot="10800000">
            <a:off x="863500" y="3236255"/>
            <a:ext cx="6769200" cy="12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7632700" y="2968150"/>
            <a:ext cx="647700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Times New Roman"/>
              <a:buNone/>
              <a:defRPr b="1" sz="35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863600" y="3508376"/>
            <a:ext cx="7416800" cy="1042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mes New Roman"/>
              <a:buNone/>
              <a:defRPr sz="3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210">
          <p15:clr>
            <a:srgbClr val="FBAE40"/>
          </p15:clr>
        </p15:guide>
        <p15:guide id="2" orient="horz" pos="1869">
          <p15:clr>
            <a:srgbClr val="FBAE40"/>
          </p15:clr>
        </p15:guide>
        <p15:guide id="3" pos="480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2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7" name="Google Shape;437;p52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52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9" name="Google Shape;439;p52"/>
          <p:cNvSpPr txBox="1"/>
          <p:nvPr>
            <p:ph idx="1" type="body"/>
          </p:nvPr>
        </p:nvSpPr>
        <p:spPr>
          <a:xfrm>
            <a:off x="5003802" y="2247899"/>
            <a:ext cx="3276600" cy="23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0" name="Google Shape;440;p52"/>
          <p:cNvSpPr txBox="1"/>
          <p:nvPr>
            <p:ph idx="2" type="body"/>
          </p:nvPr>
        </p:nvSpPr>
        <p:spPr>
          <a:xfrm>
            <a:off x="863600" y="2247899"/>
            <a:ext cx="3276600" cy="23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1" name="Google Shape;441;p52"/>
          <p:cNvSpPr txBox="1"/>
          <p:nvPr>
            <p:ph idx="3" type="body"/>
          </p:nvPr>
        </p:nvSpPr>
        <p:spPr>
          <a:xfrm>
            <a:off x="5003800" y="1743075"/>
            <a:ext cx="32766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  <a:defRPr b="1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2" name="Google Shape;442;p52"/>
          <p:cNvSpPr txBox="1"/>
          <p:nvPr>
            <p:ph idx="4" type="body"/>
          </p:nvPr>
        </p:nvSpPr>
        <p:spPr>
          <a:xfrm>
            <a:off x="863600" y="1743075"/>
            <a:ext cx="32766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  <a:defRPr b="1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3" name="Google Shape;443;p52"/>
          <p:cNvSpPr txBox="1"/>
          <p:nvPr>
            <p:ph type="title"/>
          </p:nvPr>
        </p:nvSpPr>
        <p:spPr>
          <a:xfrm>
            <a:off x="863600" y="414259"/>
            <a:ext cx="7416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44">
          <p15:clr>
            <a:srgbClr val="FBAE40"/>
          </p15:clr>
        </p15:guide>
        <p15:guide id="2" pos="2608">
          <p15:clr>
            <a:srgbClr val="FBAE40"/>
          </p15:clr>
        </p15:guide>
        <p15:guide id="3" pos="3152">
          <p15:clr>
            <a:srgbClr val="FBAE40"/>
          </p15:clr>
        </p15:guide>
        <p15:guide id="4" orient="horz" pos="94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1098">
          <p15:clr>
            <a:srgbClr val="FBAE40"/>
          </p15:clr>
        </p15:guide>
        <p15:guide id="7" orient="horz" pos="2867">
          <p15:clr>
            <a:srgbClr val="FBAE40"/>
          </p15:clr>
        </p15:guide>
        <p15:guide id="8" orient="horz" pos="1983">
          <p15:clr>
            <a:srgbClr val="FBAE40"/>
          </p15:clr>
        </p15:guide>
        <p15:guide id="9" orient="horz" pos="1325">
          <p15:clr>
            <a:srgbClr val="FBAE40"/>
          </p15:clr>
        </p15:guide>
        <p15:guide id="10" orient="horz" pos="141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0" y="730800"/>
            <a:ext cx="1480163" cy="55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p53"/>
          <p:cNvCxnSpPr/>
          <p:nvPr/>
        </p:nvCxnSpPr>
        <p:spPr>
          <a:xfrm rot="10800000">
            <a:off x="863500" y="3236259"/>
            <a:ext cx="7416900" cy="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48" name="Google Shape;448;p53"/>
          <p:cNvSpPr txBox="1"/>
          <p:nvPr>
            <p:ph type="title"/>
          </p:nvPr>
        </p:nvSpPr>
        <p:spPr>
          <a:xfrm>
            <a:off x="863600" y="3508376"/>
            <a:ext cx="74169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mes New Roman"/>
              <a:buNone/>
              <a:defRPr sz="3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210">
          <p15:clr>
            <a:srgbClr val="FBAE40"/>
          </p15:clr>
        </p15:guide>
        <p15:guide id="2" orient="horz" pos="1869">
          <p15:clr>
            <a:srgbClr val="FBAE40"/>
          </p15:clr>
        </p15:guide>
        <p15:guide id="3" pos="480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(Numbered)" type="secHead">
  <p:cSld name="SECTION_HEADER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0" y="730800"/>
            <a:ext cx="1480163" cy="55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54"/>
          <p:cNvCxnSpPr>
            <a:stCxn id="453" idx="1"/>
          </p:cNvCxnSpPr>
          <p:nvPr/>
        </p:nvCxnSpPr>
        <p:spPr>
          <a:xfrm rot="10800000">
            <a:off x="863500" y="3236200"/>
            <a:ext cx="6769200" cy="12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53" name="Google Shape;453;p54"/>
          <p:cNvSpPr txBox="1"/>
          <p:nvPr>
            <p:ph idx="1" type="body"/>
          </p:nvPr>
        </p:nvSpPr>
        <p:spPr>
          <a:xfrm>
            <a:off x="7632700" y="2968150"/>
            <a:ext cx="647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Times New Roman"/>
              <a:buNone/>
              <a:defRPr b="1" sz="35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4" name="Google Shape;454;p54"/>
          <p:cNvSpPr txBox="1"/>
          <p:nvPr>
            <p:ph type="title"/>
          </p:nvPr>
        </p:nvSpPr>
        <p:spPr>
          <a:xfrm>
            <a:off x="863600" y="3508376"/>
            <a:ext cx="74169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mes New Roman"/>
              <a:buNone/>
              <a:defRPr sz="3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210">
          <p15:clr>
            <a:srgbClr val="FBAE40"/>
          </p15:clr>
        </p15:guide>
        <p15:guide id="2" orient="horz" pos="1869">
          <p15:clr>
            <a:srgbClr val="FBAE40"/>
          </p15:clr>
        </p15:guide>
        <p15:guide id="3" pos="480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Rounded Blocks (Turquiose Bg)">
  <p:cSld name="Two Rounded Blocks (Turquiose Bg)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5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8" name="Google Shape;458;p55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55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0" name="Google Shape;460;p55"/>
          <p:cNvSpPr/>
          <p:nvPr>
            <p:ph idx="1" type="body"/>
          </p:nvPr>
        </p:nvSpPr>
        <p:spPr>
          <a:xfrm>
            <a:off x="4824413" y="1743075"/>
            <a:ext cx="2808300" cy="2592300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216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  <a:defRPr b="1"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1" name="Google Shape;461;p55"/>
          <p:cNvSpPr txBox="1"/>
          <p:nvPr>
            <p:ph idx="2" type="body"/>
          </p:nvPr>
        </p:nvSpPr>
        <p:spPr>
          <a:xfrm>
            <a:off x="4967288" y="3255963"/>
            <a:ext cx="25209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 sz="15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921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2pPr>
            <a:lvl3pPr indent="-2921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3pPr>
            <a:lvl4pPr indent="-2921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921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2" name="Google Shape;462;p55"/>
          <p:cNvSpPr/>
          <p:nvPr>
            <p:ph idx="3" type="body"/>
          </p:nvPr>
        </p:nvSpPr>
        <p:spPr>
          <a:xfrm>
            <a:off x="1511300" y="1743075"/>
            <a:ext cx="2808300" cy="2592300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216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  <a:defRPr b="1" sz="4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3" name="Google Shape;463;p55"/>
          <p:cNvSpPr txBox="1"/>
          <p:nvPr>
            <p:ph idx="4" type="body"/>
          </p:nvPr>
        </p:nvSpPr>
        <p:spPr>
          <a:xfrm>
            <a:off x="1655763" y="3255962"/>
            <a:ext cx="25209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 sz="15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921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2pPr>
            <a:lvl3pPr indent="-2921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3pPr>
            <a:lvl4pPr indent="-2921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921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4" name="Google Shape;464;p55"/>
          <p:cNvSpPr txBox="1"/>
          <p:nvPr>
            <p:ph type="title"/>
          </p:nvPr>
        </p:nvSpPr>
        <p:spPr>
          <a:xfrm>
            <a:off x="863600" y="414258"/>
            <a:ext cx="74169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43">
          <p15:clr>
            <a:srgbClr val="FBAE40"/>
          </p15:clr>
        </p15:guide>
        <p15:guide id="2" orient="horz" pos="1098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2731">
          <p15:clr>
            <a:srgbClr val="FBAE40"/>
          </p15:clr>
        </p15:guide>
        <p15:guide id="5" pos="5216">
          <p15:clr>
            <a:srgbClr val="FBAE40"/>
          </p15:clr>
        </p15:guide>
        <p15:guide id="6" orient="horz" pos="2867">
          <p15:clr>
            <a:srgbClr val="FBAE40"/>
          </p15:clr>
        </p15:guide>
        <p15:guide id="7" pos="2721">
          <p15:clr>
            <a:srgbClr val="FBAE40"/>
          </p15:clr>
        </p15:guide>
        <p15:guide id="8" pos="3039">
          <p15:clr>
            <a:srgbClr val="FBAE40"/>
          </p15:clr>
        </p15:guide>
        <p15:guide id="9" pos="4808">
          <p15:clr>
            <a:srgbClr val="FBAE40"/>
          </p15:clr>
        </p15:guide>
        <p15:guide id="10" orient="horz" pos="2051">
          <p15:clr>
            <a:srgbClr val="FBAE40"/>
          </p15:clr>
        </p15:guide>
        <p15:guide id="11" pos="952">
          <p15:clr>
            <a:srgbClr val="FBAE40"/>
          </p15:clr>
        </p15:guide>
        <p15:guide id="12" pos="2631">
          <p15:clr>
            <a:srgbClr val="FBAE40"/>
          </p15:clr>
        </p15:guide>
        <p15:guide id="13" pos="3129">
          <p15:clr>
            <a:srgbClr val="FBAE40"/>
          </p15:clr>
        </p15:guide>
        <p15:guide id="14" pos="4717">
          <p15:clr>
            <a:srgbClr val="FBAE40"/>
          </p15:clr>
        </p15:guide>
        <p15:guide id="15" orient="horz" pos="2641">
          <p15:clr>
            <a:srgbClr val="FBAE40"/>
          </p15:clr>
        </p15:guide>
        <p15:guide id="16" orient="horz" pos="134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Rounded Blocks (Turquoise Bg)">
  <p:cSld name="Three Rounded Blocks (Turquoise Bg)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6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8" name="Google Shape;468;p56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p56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0" name="Google Shape;470;p56"/>
          <p:cNvSpPr/>
          <p:nvPr>
            <p:ph idx="1" type="body"/>
          </p:nvPr>
        </p:nvSpPr>
        <p:spPr>
          <a:xfrm>
            <a:off x="6048374" y="1492250"/>
            <a:ext cx="2232000" cy="2519400"/>
          </a:xfrm>
          <a:prstGeom prst="roundRect">
            <a:avLst>
              <a:gd fmla="val 4889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44000" lIns="144000" spcFirstLastPara="1" rIns="144000" wrap="square" tIns="216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1" name="Google Shape;471;p56"/>
          <p:cNvSpPr txBox="1"/>
          <p:nvPr>
            <p:ph idx="2" type="body"/>
          </p:nvPr>
        </p:nvSpPr>
        <p:spPr>
          <a:xfrm>
            <a:off x="6192837" y="2751138"/>
            <a:ext cx="19431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Char char="▪"/>
              <a:defRPr sz="1000">
                <a:solidFill>
                  <a:schemeClr val="dk2"/>
                </a:solidFill>
              </a:defRPr>
            </a:lvl1pPr>
            <a:lvl2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dk2"/>
                </a:solidFill>
              </a:defRPr>
            </a:lvl2pPr>
            <a:lvl3pPr indent="-2921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dk2"/>
                </a:solidFill>
              </a:defRPr>
            </a:lvl3pPr>
            <a:lvl4pPr indent="-292100" lvl="3" marL="1828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dk2"/>
                </a:solidFill>
              </a:defRPr>
            </a:lvl4pPr>
            <a:lvl5pPr indent="-292100" lvl="4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2" name="Google Shape;472;p56"/>
          <p:cNvSpPr/>
          <p:nvPr>
            <p:ph idx="3" type="body"/>
          </p:nvPr>
        </p:nvSpPr>
        <p:spPr>
          <a:xfrm>
            <a:off x="3455987" y="1492250"/>
            <a:ext cx="2232000" cy="2519400"/>
          </a:xfrm>
          <a:prstGeom prst="roundRect">
            <a:avLst>
              <a:gd fmla="val 48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216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3" name="Google Shape;473;p56"/>
          <p:cNvSpPr txBox="1"/>
          <p:nvPr>
            <p:ph idx="4" type="body"/>
          </p:nvPr>
        </p:nvSpPr>
        <p:spPr>
          <a:xfrm>
            <a:off x="3600450" y="2751138"/>
            <a:ext cx="19431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▪"/>
              <a:defRPr sz="1000"/>
            </a:lvl1pPr>
            <a:lvl2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2pPr>
            <a:lvl3pPr indent="-2921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3pPr>
            <a:lvl4pPr indent="-292100" lvl="3" marL="1828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92100" lvl="4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4" name="Google Shape;474;p56"/>
          <p:cNvSpPr/>
          <p:nvPr>
            <p:ph idx="5" type="body"/>
          </p:nvPr>
        </p:nvSpPr>
        <p:spPr>
          <a:xfrm>
            <a:off x="863600" y="1492250"/>
            <a:ext cx="2232000" cy="2519400"/>
          </a:xfrm>
          <a:prstGeom prst="roundRect">
            <a:avLst>
              <a:gd fmla="val 48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216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5" name="Google Shape;475;p56"/>
          <p:cNvSpPr txBox="1"/>
          <p:nvPr>
            <p:ph idx="6" type="body"/>
          </p:nvPr>
        </p:nvSpPr>
        <p:spPr>
          <a:xfrm>
            <a:off x="1008063" y="2751138"/>
            <a:ext cx="19431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▪"/>
              <a:defRPr sz="1000"/>
            </a:lvl1pPr>
            <a:lvl2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2pPr>
            <a:lvl3pPr indent="-2921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3pPr>
            <a:lvl4pPr indent="-292100" lvl="3" marL="1828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92100" lvl="4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6" name="Google Shape;476;p56"/>
          <p:cNvSpPr txBox="1"/>
          <p:nvPr>
            <p:ph type="title"/>
          </p:nvPr>
        </p:nvSpPr>
        <p:spPr>
          <a:xfrm>
            <a:off x="863600" y="414259"/>
            <a:ext cx="74169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50">
          <p15:clr>
            <a:srgbClr val="FBAE40"/>
          </p15:clr>
        </p15:guide>
        <p15:guide id="2" orient="horz" pos="2527">
          <p15:clr>
            <a:srgbClr val="FBAE40"/>
          </p15:clr>
        </p15:guide>
        <p15:guide id="3" pos="2177">
          <p15:clr>
            <a:srgbClr val="FBAE40"/>
          </p15:clr>
        </p15:guide>
        <p15:guide id="4" pos="3583">
          <p15:clr>
            <a:srgbClr val="FBAE40"/>
          </p15:clr>
        </p15:guide>
        <p15:guide id="5" pos="3810">
          <p15:clr>
            <a:srgbClr val="FBAE40"/>
          </p15:clr>
        </p15:guide>
        <p15:guide id="6" orient="horz" pos="940">
          <p15:clr>
            <a:srgbClr val="FBAE40"/>
          </p15:clr>
        </p15:guide>
        <p15:guide id="7" orient="horz" pos="667">
          <p15:clr>
            <a:srgbClr val="FBAE40"/>
          </p15:clr>
        </p15:guide>
        <p15:guide id="8" orient="horz" pos="1166">
          <p15:clr>
            <a:srgbClr val="FBAE40"/>
          </p15:clr>
        </p15:guide>
        <p15:guide id="9" pos="2268">
          <p15:clr>
            <a:srgbClr val="FBAE40"/>
          </p15:clr>
        </p15:guide>
        <p15:guide id="10" pos="635">
          <p15:clr>
            <a:srgbClr val="FBAE40"/>
          </p15:clr>
        </p15:guide>
        <p15:guide id="11" pos="1859">
          <p15:clr>
            <a:srgbClr val="FBAE40"/>
          </p15:clr>
        </p15:guide>
        <p15:guide id="12" orient="horz" pos="1733">
          <p15:clr>
            <a:srgbClr val="FBAE40"/>
          </p15:clr>
        </p15:guide>
        <p15:guide id="13" orient="horz" pos="2436">
          <p15:clr>
            <a:srgbClr val="FBAE40"/>
          </p15:clr>
        </p15:guide>
        <p15:guide id="14" pos="3492">
          <p15:clr>
            <a:srgbClr val="FBAE40"/>
          </p15:clr>
        </p15:guide>
        <p15:guide id="15" pos="3901">
          <p15:clr>
            <a:srgbClr val="FBAE40"/>
          </p15:clr>
        </p15:guide>
        <p15:guide id="16" pos="5125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Rounded Blocks with Icons">
  <p:cSld name="Three Rounded Blocks with Icons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7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9" name="Google Shape;479;p57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p57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1" name="Google Shape;481;p57"/>
          <p:cNvSpPr/>
          <p:nvPr>
            <p:ph idx="1" type="body"/>
          </p:nvPr>
        </p:nvSpPr>
        <p:spPr>
          <a:xfrm>
            <a:off x="6048377" y="1743075"/>
            <a:ext cx="2232000" cy="2808300"/>
          </a:xfrm>
          <a:prstGeom prst="roundRect">
            <a:avLst>
              <a:gd fmla="val 5051" name="adj"/>
            </a:avLst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80000" lIns="180000" spcFirstLastPara="1" rIns="180000" wrap="square" tIns="1332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2" name="Google Shape;482;p57"/>
          <p:cNvSpPr/>
          <p:nvPr>
            <p:ph idx="2" type="body"/>
          </p:nvPr>
        </p:nvSpPr>
        <p:spPr>
          <a:xfrm>
            <a:off x="3455988" y="1743869"/>
            <a:ext cx="2232000" cy="2808300"/>
          </a:xfrm>
          <a:prstGeom prst="roundRect">
            <a:avLst>
              <a:gd fmla="val 5051" name="adj"/>
            </a:avLst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80000" lIns="180000" spcFirstLastPara="1" rIns="180000" wrap="square" tIns="1332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3" name="Google Shape;483;p57"/>
          <p:cNvSpPr/>
          <p:nvPr>
            <p:ph idx="3" type="body"/>
          </p:nvPr>
        </p:nvSpPr>
        <p:spPr>
          <a:xfrm>
            <a:off x="863600" y="1743075"/>
            <a:ext cx="2232000" cy="2808300"/>
          </a:xfrm>
          <a:prstGeom prst="roundRect">
            <a:avLst>
              <a:gd fmla="val 5051" name="adj"/>
            </a:avLst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80000" lIns="180000" spcFirstLastPara="1" rIns="180000" wrap="square" tIns="1332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4" name="Google Shape;484;p57"/>
          <p:cNvSpPr/>
          <p:nvPr>
            <p:ph idx="4" type="pic"/>
          </p:nvPr>
        </p:nvSpPr>
        <p:spPr>
          <a:xfrm>
            <a:off x="6750643" y="2032000"/>
            <a:ext cx="864000" cy="8637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p57"/>
          <p:cNvSpPr/>
          <p:nvPr>
            <p:ph idx="5" type="pic"/>
          </p:nvPr>
        </p:nvSpPr>
        <p:spPr>
          <a:xfrm>
            <a:off x="4140000" y="2032000"/>
            <a:ext cx="864000" cy="863700"/>
          </a:xfrm>
          <a:prstGeom prst="rect">
            <a:avLst/>
          </a:prstGeom>
          <a:noFill/>
          <a:ln>
            <a:noFill/>
          </a:ln>
        </p:spPr>
      </p:sp>
      <p:sp>
        <p:nvSpPr>
          <p:cNvPr id="486" name="Google Shape;486;p57"/>
          <p:cNvSpPr/>
          <p:nvPr>
            <p:ph idx="6" type="pic"/>
          </p:nvPr>
        </p:nvSpPr>
        <p:spPr>
          <a:xfrm>
            <a:off x="1529356" y="2032000"/>
            <a:ext cx="864000" cy="863700"/>
          </a:xfrm>
          <a:prstGeom prst="rect">
            <a:avLst/>
          </a:prstGeom>
          <a:noFill/>
          <a:ln>
            <a:noFill/>
          </a:ln>
        </p:spPr>
      </p:sp>
      <p:sp>
        <p:nvSpPr>
          <p:cNvPr id="487" name="Google Shape;487;p57"/>
          <p:cNvSpPr txBox="1"/>
          <p:nvPr>
            <p:ph type="title"/>
          </p:nvPr>
        </p:nvSpPr>
        <p:spPr>
          <a:xfrm>
            <a:off x="863600" y="414259"/>
            <a:ext cx="7416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50">
          <p15:clr>
            <a:srgbClr val="FBAE40"/>
          </p15:clr>
        </p15:guide>
        <p15:guide id="2" orient="horz" pos="1983">
          <p15:clr>
            <a:srgbClr val="FBAE40"/>
          </p15:clr>
        </p15:guide>
        <p15:guide id="3" pos="2177">
          <p15:clr>
            <a:srgbClr val="FBAE40"/>
          </p15:clr>
        </p15:guide>
        <p15:guide id="4" pos="3583">
          <p15:clr>
            <a:srgbClr val="FBAE40"/>
          </p15:clr>
        </p15:guide>
        <p15:guide id="5" pos="3810">
          <p15:clr>
            <a:srgbClr val="FBAE40"/>
          </p15:clr>
        </p15:guide>
        <p15:guide id="6" orient="horz" pos="1098">
          <p15:clr>
            <a:srgbClr val="FBAE40"/>
          </p15:clr>
        </p15:guide>
        <p15:guide id="7" orient="horz" pos="1824">
          <p15:clr>
            <a:srgbClr val="FBAE40"/>
          </p15:clr>
        </p15:guide>
        <p15:guide id="8" orient="horz" pos="12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Turquoise Blocks">
  <p:cSld name="Three Turquoise Blocks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8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0" name="Google Shape;490;p58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1" name="Google Shape;491;p58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2" name="Google Shape;492;p58"/>
          <p:cNvSpPr/>
          <p:nvPr>
            <p:ph idx="1" type="body"/>
          </p:nvPr>
        </p:nvSpPr>
        <p:spPr>
          <a:xfrm>
            <a:off x="6048377" y="1275556"/>
            <a:ext cx="2232000" cy="1872600"/>
          </a:xfrm>
          <a:prstGeom prst="roundRect">
            <a:avLst>
              <a:gd fmla="val 586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Times New Roman"/>
              <a:buNone/>
              <a:defRPr b="1" sz="5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3" name="Google Shape;493;p58"/>
          <p:cNvSpPr/>
          <p:nvPr>
            <p:ph idx="2" type="body"/>
          </p:nvPr>
        </p:nvSpPr>
        <p:spPr>
          <a:xfrm>
            <a:off x="3455988" y="1276350"/>
            <a:ext cx="2232000" cy="1872600"/>
          </a:xfrm>
          <a:prstGeom prst="roundRect">
            <a:avLst>
              <a:gd fmla="val 586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Times New Roman"/>
              <a:buNone/>
              <a:defRPr b="1" sz="5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4" name="Google Shape;494;p58"/>
          <p:cNvSpPr/>
          <p:nvPr>
            <p:ph idx="3" type="body"/>
          </p:nvPr>
        </p:nvSpPr>
        <p:spPr>
          <a:xfrm>
            <a:off x="863600" y="1276350"/>
            <a:ext cx="2232000" cy="1871700"/>
          </a:xfrm>
          <a:prstGeom prst="roundRect">
            <a:avLst>
              <a:gd fmla="val 586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Times New Roman"/>
              <a:buNone/>
              <a:defRPr b="1" sz="5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5" name="Google Shape;495;p58"/>
          <p:cNvSpPr txBox="1"/>
          <p:nvPr>
            <p:ph idx="4" type="body"/>
          </p:nvPr>
        </p:nvSpPr>
        <p:spPr>
          <a:xfrm>
            <a:off x="6048376" y="3400425"/>
            <a:ext cx="22320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6" name="Google Shape;496;p58"/>
          <p:cNvSpPr txBox="1"/>
          <p:nvPr>
            <p:ph idx="5" type="body"/>
          </p:nvPr>
        </p:nvSpPr>
        <p:spPr>
          <a:xfrm>
            <a:off x="3455987" y="3400425"/>
            <a:ext cx="22320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7" name="Google Shape;497;p58"/>
          <p:cNvSpPr txBox="1"/>
          <p:nvPr>
            <p:ph idx="6" type="body"/>
          </p:nvPr>
        </p:nvSpPr>
        <p:spPr>
          <a:xfrm>
            <a:off x="863600" y="3400425"/>
            <a:ext cx="22320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8" name="Google Shape;498;p58"/>
          <p:cNvSpPr txBox="1"/>
          <p:nvPr>
            <p:ph type="title"/>
          </p:nvPr>
        </p:nvSpPr>
        <p:spPr>
          <a:xfrm>
            <a:off x="863600" y="414259"/>
            <a:ext cx="74169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50">
          <p15:clr>
            <a:srgbClr val="FBAE40"/>
          </p15:clr>
        </p15:guide>
        <p15:guide id="2" orient="horz" pos="1983">
          <p15:clr>
            <a:srgbClr val="FBAE40"/>
          </p15:clr>
        </p15:guide>
        <p15:guide id="3" pos="2177">
          <p15:clr>
            <a:srgbClr val="FBAE40"/>
          </p15:clr>
        </p15:guide>
        <p15:guide id="4" pos="3583">
          <p15:clr>
            <a:srgbClr val="FBAE40"/>
          </p15:clr>
        </p15:guide>
        <p15:guide id="5" pos="3810">
          <p15:clr>
            <a:srgbClr val="FBAE40"/>
          </p15:clr>
        </p15:guide>
        <p15:guide id="6" orient="horz" pos="804">
          <p15:clr>
            <a:srgbClr val="FBAE40"/>
          </p15:clr>
        </p15:guide>
        <p15:guide id="7" orient="horz" pos="2527">
          <p15:clr>
            <a:srgbClr val="FBAE40"/>
          </p15:clr>
        </p15:guide>
        <p15:guide id="8" orient="horz" pos="667">
          <p15:clr>
            <a:srgbClr val="FBAE40"/>
          </p15:clr>
        </p15:guide>
        <p15:guide id="9" orient="horz" pos="2142">
          <p15:clr>
            <a:srgbClr val="FBAE40"/>
          </p15:clr>
        </p15:guide>
        <p15:guide id="10" pos="612">
          <p15:clr>
            <a:srgbClr val="FBAE40"/>
          </p15:clr>
        </p15:guide>
        <p15:guide id="11" pos="2245">
          <p15:clr>
            <a:srgbClr val="FBAE40"/>
          </p15:clr>
        </p15:guide>
        <p15:guide id="12" pos="387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ferences">
  <p:cSld name="References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9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2" name="Google Shape;502;p59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3" name="Google Shape;503;p59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4" name="Google Shape;504;p59"/>
          <p:cNvSpPr txBox="1"/>
          <p:nvPr>
            <p:ph idx="1" type="body"/>
          </p:nvPr>
        </p:nvSpPr>
        <p:spPr>
          <a:xfrm>
            <a:off x="863600" y="4371363"/>
            <a:ext cx="2232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rebuchet MS"/>
              <a:buNone/>
              <a:defRPr sz="1000"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5" name="Google Shape;505;p59"/>
          <p:cNvSpPr txBox="1"/>
          <p:nvPr>
            <p:ph idx="2" type="body"/>
          </p:nvPr>
        </p:nvSpPr>
        <p:spPr>
          <a:xfrm>
            <a:off x="863600" y="3543299"/>
            <a:ext cx="74169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1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6" name="Google Shape;506;p59"/>
          <p:cNvSpPr/>
          <p:nvPr>
            <p:ph idx="3" type="body"/>
          </p:nvPr>
        </p:nvSpPr>
        <p:spPr>
          <a:xfrm>
            <a:off x="6048377" y="1275556"/>
            <a:ext cx="2232000" cy="1872600"/>
          </a:xfrm>
          <a:prstGeom prst="roundRect">
            <a:avLst>
              <a:gd fmla="val 586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324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 b="1" sz="3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59"/>
          <p:cNvSpPr txBox="1"/>
          <p:nvPr>
            <p:ph idx="4" type="body"/>
          </p:nvPr>
        </p:nvSpPr>
        <p:spPr>
          <a:xfrm>
            <a:off x="6192837" y="2334419"/>
            <a:ext cx="19431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 sz="15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921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2pPr>
            <a:lvl3pPr indent="-2921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3pPr>
            <a:lvl4pPr indent="-2921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921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8" name="Google Shape;508;p59"/>
          <p:cNvSpPr/>
          <p:nvPr>
            <p:ph idx="5" type="body"/>
          </p:nvPr>
        </p:nvSpPr>
        <p:spPr>
          <a:xfrm>
            <a:off x="3455988" y="1276350"/>
            <a:ext cx="2232000" cy="1872600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324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 b="1" sz="3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9" name="Google Shape;509;p59"/>
          <p:cNvSpPr txBox="1"/>
          <p:nvPr>
            <p:ph idx="6" type="body"/>
          </p:nvPr>
        </p:nvSpPr>
        <p:spPr>
          <a:xfrm>
            <a:off x="3600451" y="2319338"/>
            <a:ext cx="19431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 sz="15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921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2pPr>
            <a:lvl3pPr indent="-2921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3pPr>
            <a:lvl4pPr indent="-2921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921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0" name="Google Shape;510;p59"/>
          <p:cNvSpPr/>
          <p:nvPr>
            <p:ph idx="7" type="body"/>
          </p:nvPr>
        </p:nvSpPr>
        <p:spPr>
          <a:xfrm>
            <a:off x="863600" y="1276350"/>
            <a:ext cx="2232000" cy="1871700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324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 b="1" sz="3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1" name="Google Shape;511;p59"/>
          <p:cNvSpPr txBox="1"/>
          <p:nvPr>
            <p:ph idx="8" type="body"/>
          </p:nvPr>
        </p:nvSpPr>
        <p:spPr>
          <a:xfrm>
            <a:off x="1008063" y="2319338"/>
            <a:ext cx="19431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 sz="15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921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2pPr>
            <a:lvl3pPr indent="-2921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3pPr>
            <a:lvl4pPr indent="-2921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921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2" name="Google Shape;512;p59"/>
          <p:cNvSpPr txBox="1"/>
          <p:nvPr>
            <p:ph type="title"/>
          </p:nvPr>
        </p:nvSpPr>
        <p:spPr>
          <a:xfrm>
            <a:off x="863600" y="414259"/>
            <a:ext cx="74169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50">
          <p15:clr>
            <a:srgbClr val="FBAE40"/>
          </p15:clr>
        </p15:guide>
        <p15:guide id="2" orient="horz" pos="1983">
          <p15:clr>
            <a:srgbClr val="FBAE40"/>
          </p15:clr>
        </p15:guide>
        <p15:guide id="3" pos="2177">
          <p15:clr>
            <a:srgbClr val="FBAE40"/>
          </p15:clr>
        </p15:guide>
        <p15:guide id="4" pos="3583">
          <p15:clr>
            <a:srgbClr val="FBAE40"/>
          </p15:clr>
        </p15:guide>
        <p15:guide id="5" pos="3810">
          <p15:clr>
            <a:srgbClr val="FBAE40"/>
          </p15:clr>
        </p15:guide>
        <p15:guide id="6" orient="horz" pos="804">
          <p15:clr>
            <a:srgbClr val="FBAE40"/>
          </p15:clr>
        </p15:guide>
        <p15:guide id="7" orient="horz" pos="2754">
          <p15:clr>
            <a:srgbClr val="FBAE40"/>
          </p15:clr>
        </p15:guide>
        <p15:guide id="8" orient="horz" pos="667">
          <p15:clr>
            <a:srgbClr val="FBAE40"/>
          </p15:clr>
        </p15:guide>
        <p15:guide id="9" orient="horz" pos="2232">
          <p15:clr>
            <a:srgbClr val="FBAE40"/>
          </p15:clr>
        </p15:guide>
        <p15:guide id="10" pos="635">
          <p15:clr>
            <a:srgbClr val="FBAE40"/>
          </p15:clr>
        </p15:guide>
        <p15:guide id="11" pos="2268">
          <p15:clr>
            <a:srgbClr val="FBAE40"/>
          </p15:clr>
        </p15:guide>
        <p15:guide id="12" pos="3901">
          <p15:clr>
            <a:srgbClr val="FBAE40"/>
          </p15:clr>
        </p15:guide>
        <p15:guide id="13" orient="horz" pos="1461">
          <p15:clr>
            <a:srgbClr val="FBAE40"/>
          </p15:clr>
        </p15:guide>
        <p15:guide id="14" pos="1859">
          <p15:clr>
            <a:srgbClr val="FBAE40"/>
          </p15:clr>
        </p15:guide>
        <p15:guide id="15" pos="3492">
          <p15:clr>
            <a:srgbClr val="FBAE40"/>
          </p15:clr>
        </p15:guide>
        <p15:guide id="16" pos="5216">
          <p15:clr>
            <a:srgbClr val="FBAE40"/>
          </p15:clr>
        </p15:guide>
        <p15:guide id="17" pos="5125">
          <p15:clr>
            <a:srgbClr val="FBAE40"/>
          </p15:clr>
        </p15:guide>
        <p15:guide id="18" orient="horz" pos="1892">
          <p15:clr>
            <a:srgbClr val="FBAE40"/>
          </p15:clr>
        </p15:guide>
        <p15:guide id="19" orient="horz" pos="2867">
          <p15:clr>
            <a:srgbClr val="FBAE40"/>
          </p15:clr>
        </p15:guide>
        <p15:guide id="20" orient="horz" pos="2663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Number">
  <p:cSld name="One Big Number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60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6" name="Google Shape;516;p60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7" name="Google Shape;517;p60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60"/>
          <p:cNvSpPr/>
          <p:nvPr>
            <p:ph idx="1" type="body"/>
          </p:nvPr>
        </p:nvSpPr>
        <p:spPr>
          <a:xfrm>
            <a:off x="4103689" y="1743074"/>
            <a:ext cx="4176600" cy="2052600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180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Times New Roman"/>
              <a:buNone/>
              <a:defRPr b="1" sz="5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60"/>
          <p:cNvSpPr txBox="1"/>
          <p:nvPr>
            <p:ph idx="2" type="body"/>
          </p:nvPr>
        </p:nvSpPr>
        <p:spPr>
          <a:xfrm>
            <a:off x="4248150" y="2859089"/>
            <a:ext cx="38877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Times New Roman"/>
              <a:buNone/>
              <a:defRPr b="1" sz="35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921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2pPr>
            <a:lvl3pPr indent="-2921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3pPr>
            <a:lvl4pPr indent="-2921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921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0" name="Google Shape;520;p60"/>
          <p:cNvSpPr txBox="1"/>
          <p:nvPr>
            <p:ph idx="3" type="body"/>
          </p:nvPr>
        </p:nvSpPr>
        <p:spPr>
          <a:xfrm>
            <a:off x="4103689" y="3940174"/>
            <a:ext cx="41766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rebuchet MS"/>
              <a:buNone/>
              <a:defRPr b="1" sz="1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1" name="Google Shape;521;p60"/>
          <p:cNvSpPr txBox="1"/>
          <p:nvPr>
            <p:ph idx="4" type="body"/>
          </p:nvPr>
        </p:nvSpPr>
        <p:spPr>
          <a:xfrm>
            <a:off x="863600" y="1743076"/>
            <a:ext cx="2771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  <a:defRPr b="1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2" name="Google Shape;522;p60"/>
          <p:cNvSpPr txBox="1"/>
          <p:nvPr>
            <p:ph type="title"/>
          </p:nvPr>
        </p:nvSpPr>
        <p:spPr>
          <a:xfrm>
            <a:off x="863600" y="414258"/>
            <a:ext cx="74169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98">
          <p15:clr>
            <a:srgbClr val="FBAE40"/>
          </p15:clr>
        </p15:guide>
        <p15:guide id="2" orient="horz" pos="940">
          <p15:clr>
            <a:srgbClr val="FBAE40"/>
          </p15:clr>
        </p15:guide>
        <p15:guide id="3" orient="horz" pos="2731">
          <p15:clr>
            <a:srgbClr val="FBAE40"/>
          </p15:clr>
        </p15:guide>
        <p15:guide id="4" pos="5216">
          <p15:clr>
            <a:srgbClr val="FBAE40"/>
          </p15:clr>
        </p15:guide>
        <p15:guide id="5" orient="horz" pos="2867">
          <p15:clr>
            <a:srgbClr val="FBAE40"/>
          </p15:clr>
        </p15:guide>
        <p15:guide id="6" pos="2676">
          <p15:clr>
            <a:srgbClr val="FBAE40"/>
          </p15:clr>
        </p15:guide>
        <p15:guide id="7" orient="horz" pos="1801">
          <p15:clr>
            <a:srgbClr val="FBAE40"/>
          </p15:clr>
        </p15:guide>
        <p15:guide id="8" pos="2585">
          <p15:clr>
            <a:srgbClr val="FBAE40"/>
          </p15:clr>
        </p15:guide>
        <p15:guide id="9" pos="5125">
          <p15:clr>
            <a:srgbClr val="FBAE40"/>
          </p15:clr>
        </p15:guide>
        <p15:guide id="10" orient="horz" pos="2391">
          <p15:clr>
            <a:srgbClr val="FBAE40"/>
          </p15:clr>
        </p15:guide>
        <p15:guide id="11" orient="horz" pos="1348">
          <p15:clr>
            <a:srgbClr val="FBAE40"/>
          </p15:clr>
        </p15:guide>
        <p15:guide id="12" pos="2290">
          <p15:clr>
            <a:srgbClr val="FBAE40"/>
          </p15:clr>
        </p15:guide>
        <p15:guide id="13" orient="horz" pos="2300">
          <p15:clr>
            <a:srgbClr val="FBAE40"/>
          </p15:clr>
        </p15:guide>
        <p15:guide id="14" orient="horz" pos="248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6016473" y="2969491"/>
            <a:ext cx="1028761" cy="779363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61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7" name="Google Shape;527;p61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61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9" name="Google Shape;529;p61"/>
          <p:cNvSpPr/>
          <p:nvPr>
            <p:ph idx="1" type="body"/>
          </p:nvPr>
        </p:nvSpPr>
        <p:spPr>
          <a:xfrm>
            <a:off x="863600" y="1743073"/>
            <a:ext cx="7416900" cy="2520000"/>
          </a:xfrm>
          <a:prstGeom prst="roundRect">
            <a:avLst>
              <a:gd fmla="val 5865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252000" lIns="504000" spcFirstLastPara="1" rIns="504000" wrap="square" tIns="2520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None/>
              <a:defRPr b="1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0" name="Google Shape;530;p61"/>
          <p:cNvSpPr txBox="1"/>
          <p:nvPr>
            <p:ph idx="2" type="body"/>
          </p:nvPr>
        </p:nvSpPr>
        <p:spPr>
          <a:xfrm>
            <a:off x="1403350" y="3615713"/>
            <a:ext cx="63372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rebuchet MS"/>
              <a:buNone/>
              <a:defRPr sz="1000"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61"/>
          <p:cNvSpPr txBox="1"/>
          <p:nvPr>
            <p:ph type="title"/>
          </p:nvPr>
        </p:nvSpPr>
        <p:spPr>
          <a:xfrm>
            <a:off x="863600" y="414258"/>
            <a:ext cx="74169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98">
          <p15:clr>
            <a:srgbClr val="FBAE40"/>
          </p15:clr>
        </p15:guide>
        <p15:guide id="2" orient="horz" pos="940">
          <p15:clr>
            <a:srgbClr val="FBAE40"/>
          </p15:clr>
        </p15:guide>
        <p15:guide id="3" orient="horz" pos="2686">
          <p15:clr>
            <a:srgbClr val="FBAE40"/>
          </p15:clr>
        </p15:guide>
        <p15:guide id="4" pos="5216">
          <p15:clr>
            <a:srgbClr val="FBAE40"/>
          </p15:clr>
        </p15:guide>
        <p15:guide id="5" orient="horz" pos="2867">
          <p15:clr>
            <a:srgbClr val="FBAE40"/>
          </p15:clr>
        </p15:guide>
        <p15:guide id="6" pos="2676">
          <p15:clr>
            <a:srgbClr val="FBAE40"/>
          </p15:clr>
        </p15:guide>
        <p15:guide id="7" orient="horz" pos="1801">
          <p15:clr>
            <a:srgbClr val="FBAE40"/>
          </p15:clr>
        </p15:guide>
        <p15:guide id="8" pos="2585">
          <p15:clr>
            <a:srgbClr val="FBAE40"/>
          </p15:clr>
        </p15:guide>
        <p15:guide id="9" pos="4876">
          <p15:clr>
            <a:srgbClr val="FBAE40"/>
          </p15:clr>
        </p15:guide>
        <p15:guide id="10" orient="horz" pos="2391">
          <p15:clr>
            <a:srgbClr val="FBAE40"/>
          </p15:clr>
        </p15:guide>
        <p15:guide id="11" orient="horz" pos="1348">
          <p15:clr>
            <a:srgbClr val="FBAE40"/>
          </p15:clr>
        </p15:guide>
        <p15:guide id="12" pos="8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0" y="730800"/>
            <a:ext cx="1480165" cy="55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43;p7"/>
          <p:cNvCxnSpPr/>
          <p:nvPr/>
        </p:nvCxnSpPr>
        <p:spPr>
          <a:xfrm rot="10800000">
            <a:off x="863600" y="3236259"/>
            <a:ext cx="7416800" cy="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4" name="Google Shape;44;p7"/>
          <p:cNvSpPr txBox="1"/>
          <p:nvPr>
            <p:ph type="title"/>
          </p:nvPr>
        </p:nvSpPr>
        <p:spPr>
          <a:xfrm>
            <a:off x="863600" y="3508376"/>
            <a:ext cx="7416800" cy="1042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mes New Roman"/>
              <a:buNone/>
              <a:defRPr sz="3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210">
          <p15:clr>
            <a:srgbClr val="FBAE40"/>
          </p15:clr>
        </p15:guide>
        <p15:guide id="2" orient="horz" pos="1869">
          <p15:clr>
            <a:srgbClr val="FBAE40"/>
          </p15:clr>
        </p15:guide>
        <p15:guide id="3" pos="480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Two Products">
  <p:cSld name="Comparison Two Products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62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5" name="Google Shape;535;p62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6" name="Google Shape;536;p62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62"/>
          <p:cNvSpPr/>
          <p:nvPr>
            <p:ph idx="1" type="body"/>
          </p:nvPr>
        </p:nvSpPr>
        <p:spPr>
          <a:xfrm>
            <a:off x="4895851" y="1743075"/>
            <a:ext cx="3097200" cy="2592300"/>
          </a:xfrm>
          <a:prstGeom prst="roundRect">
            <a:avLst>
              <a:gd fmla="val 5865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44000" lIns="144000" spcFirstLastPara="1" rIns="144000" wrap="square" tIns="216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  <a:defRPr b="1" sz="3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8" name="Google Shape;538;p62"/>
          <p:cNvSpPr/>
          <p:nvPr>
            <p:ph idx="2" type="body"/>
          </p:nvPr>
        </p:nvSpPr>
        <p:spPr>
          <a:xfrm>
            <a:off x="1150939" y="1743075"/>
            <a:ext cx="3097200" cy="2592300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216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  <a:defRPr b="1" sz="3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9" name="Google Shape;539;p62"/>
          <p:cNvSpPr txBox="1"/>
          <p:nvPr>
            <p:ph idx="3" type="body"/>
          </p:nvPr>
        </p:nvSpPr>
        <p:spPr>
          <a:xfrm>
            <a:off x="5435600" y="3148013"/>
            <a:ext cx="20160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Trebuchet MS"/>
              <a:buChar char="•"/>
              <a:defRPr sz="1000"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0" name="Google Shape;540;p62"/>
          <p:cNvSpPr txBox="1"/>
          <p:nvPr>
            <p:ph idx="4" type="body"/>
          </p:nvPr>
        </p:nvSpPr>
        <p:spPr>
          <a:xfrm>
            <a:off x="1692275" y="3148013"/>
            <a:ext cx="20160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✔"/>
              <a:defRPr sz="1000"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1" name="Google Shape;541;p62"/>
          <p:cNvSpPr txBox="1"/>
          <p:nvPr>
            <p:ph type="title"/>
          </p:nvPr>
        </p:nvSpPr>
        <p:spPr>
          <a:xfrm>
            <a:off x="863600" y="414258"/>
            <a:ext cx="74169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66">
          <p15:clr>
            <a:srgbClr val="FBAE40"/>
          </p15:clr>
        </p15:guide>
        <p15:guide id="2" orient="horz" pos="1098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2731">
          <p15:clr>
            <a:srgbClr val="FBAE40"/>
          </p15:clr>
        </p15:guide>
        <p15:guide id="5" pos="5216">
          <p15:clr>
            <a:srgbClr val="FBAE40"/>
          </p15:clr>
        </p15:guide>
        <p15:guide id="6" orient="horz" pos="2867">
          <p15:clr>
            <a:srgbClr val="FBAE40"/>
          </p15:clr>
        </p15:guide>
        <p15:guide id="7" pos="2676">
          <p15:clr>
            <a:srgbClr val="FBAE40"/>
          </p15:clr>
        </p15:guide>
        <p15:guide id="8" pos="3084">
          <p15:clr>
            <a:srgbClr val="FBAE40"/>
          </p15:clr>
        </p15:guide>
        <p15:guide id="9" pos="5035">
          <p15:clr>
            <a:srgbClr val="FBAE40"/>
          </p15:clr>
        </p15:guide>
        <p15:guide id="10" orient="horz" pos="1983">
          <p15:clr>
            <a:srgbClr val="FBAE40"/>
          </p15:clr>
        </p15:guide>
        <p15:guide id="11" pos="725">
          <p15:clr>
            <a:srgbClr val="FBAE40"/>
          </p15:clr>
        </p15:guide>
        <p15:guide id="12" pos="2336">
          <p15:clr>
            <a:srgbClr val="FBAE40"/>
          </p15:clr>
        </p15:guide>
        <p15:guide id="13" pos="3424">
          <p15:clr>
            <a:srgbClr val="FBAE40"/>
          </p15:clr>
        </p15:guide>
        <p15:guide id="14" pos="4694">
          <p15:clr>
            <a:srgbClr val="FBAE40"/>
          </p15:clr>
        </p15:guide>
        <p15:guide id="15" orient="horz" pos="264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Three Products">
  <p:cSld name="Comparison Three Products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63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5" name="Google Shape;545;p63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63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63"/>
          <p:cNvSpPr/>
          <p:nvPr>
            <p:ph idx="1" type="body"/>
          </p:nvPr>
        </p:nvSpPr>
        <p:spPr>
          <a:xfrm>
            <a:off x="6048400" y="1742400"/>
            <a:ext cx="2232000" cy="2592300"/>
          </a:xfrm>
          <a:prstGeom prst="roundRect">
            <a:avLst>
              <a:gd fmla="val 5865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44000" lIns="144000" spcFirstLastPara="1" rIns="144000" wrap="square" tIns="324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  <a:defRPr b="1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8" name="Google Shape;548;p63"/>
          <p:cNvSpPr/>
          <p:nvPr>
            <p:ph idx="2" type="body"/>
          </p:nvPr>
        </p:nvSpPr>
        <p:spPr>
          <a:xfrm>
            <a:off x="3456000" y="1743075"/>
            <a:ext cx="2232000" cy="2592300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324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  <a:defRPr b="1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9" name="Google Shape;549;p63"/>
          <p:cNvSpPr txBox="1"/>
          <p:nvPr>
            <p:ph type="title"/>
          </p:nvPr>
        </p:nvSpPr>
        <p:spPr>
          <a:xfrm>
            <a:off x="863600" y="414258"/>
            <a:ext cx="74169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0" name="Google Shape;550;p63"/>
          <p:cNvSpPr txBox="1"/>
          <p:nvPr>
            <p:ph idx="3" type="body"/>
          </p:nvPr>
        </p:nvSpPr>
        <p:spPr>
          <a:xfrm>
            <a:off x="3671887" y="3148013"/>
            <a:ext cx="18003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✔"/>
              <a:defRPr sz="1000"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1" name="Google Shape;551;p63"/>
          <p:cNvSpPr txBox="1"/>
          <p:nvPr>
            <p:ph idx="4" type="body"/>
          </p:nvPr>
        </p:nvSpPr>
        <p:spPr>
          <a:xfrm>
            <a:off x="6264275" y="3148013"/>
            <a:ext cx="18003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Trebuchet MS"/>
              <a:buChar char="•"/>
              <a:defRPr sz="1000"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2" name="Google Shape;552;p63"/>
          <p:cNvSpPr/>
          <p:nvPr>
            <p:ph idx="5" type="body"/>
          </p:nvPr>
        </p:nvSpPr>
        <p:spPr>
          <a:xfrm>
            <a:off x="863600" y="1743075"/>
            <a:ext cx="2232000" cy="2592300"/>
          </a:xfrm>
          <a:prstGeom prst="roundRect">
            <a:avLst>
              <a:gd fmla="val 5865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44000" lIns="144000" spcFirstLastPara="1" rIns="144000" wrap="square" tIns="324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  <a:defRPr b="1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3" name="Google Shape;553;p63"/>
          <p:cNvSpPr txBox="1"/>
          <p:nvPr>
            <p:ph idx="6" type="body"/>
          </p:nvPr>
        </p:nvSpPr>
        <p:spPr>
          <a:xfrm>
            <a:off x="1079500" y="3148688"/>
            <a:ext cx="18003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Trebuchet MS"/>
              <a:buChar char="•"/>
              <a:defRPr sz="1000"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814">
          <p15:clr>
            <a:srgbClr val="FBAE40"/>
          </p15:clr>
        </p15:guide>
        <p15:guide id="2" orient="horz" pos="940">
          <p15:clr>
            <a:srgbClr val="FBAE40"/>
          </p15:clr>
        </p15:guide>
        <p15:guide id="3" orient="horz" pos="2731">
          <p15:clr>
            <a:srgbClr val="FBAE40"/>
          </p15:clr>
        </p15:guide>
        <p15:guide id="4" pos="5216">
          <p15:clr>
            <a:srgbClr val="FBAE40"/>
          </p15:clr>
        </p15:guide>
        <p15:guide id="5" orient="horz" pos="2867">
          <p15:clr>
            <a:srgbClr val="FBAE40"/>
          </p15:clr>
        </p15:guide>
        <p15:guide id="6" pos="3447">
          <p15:clr>
            <a:srgbClr val="FBAE40"/>
          </p15:clr>
        </p15:guide>
        <p15:guide id="7" pos="5080">
          <p15:clr>
            <a:srgbClr val="FBAE40"/>
          </p15:clr>
        </p15:guide>
        <p15:guide id="8" orient="horz" pos="1983">
          <p15:clr>
            <a:srgbClr val="FBAE40"/>
          </p15:clr>
        </p15:guide>
        <p15:guide id="9" pos="544">
          <p15:clr>
            <a:srgbClr val="FBAE40"/>
          </p15:clr>
        </p15:guide>
        <p15:guide id="10" pos="2177">
          <p15:clr>
            <a:srgbClr val="FBAE40"/>
          </p15:clr>
        </p15:guide>
        <p15:guide id="11" pos="3583">
          <p15:clr>
            <a:srgbClr val="FBAE40"/>
          </p15:clr>
        </p15:guide>
        <p15:guide id="12" pos="3810">
          <p15:clr>
            <a:srgbClr val="FBAE40"/>
          </p15:clr>
        </p15:guide>
        <p15:guide id="13" orient="horz" pos="2641">
          <p15:clr>
            <a:srgbClr val="FBAE40"/>
          </p15:clr>
        </p15:guide>
        <p15:guide id="14" pos="2313">
          <p15:clr>
            <a:srgbClr val="FBAE40"/>
          </p15:clr>
        </p15:guide>
        <p15:guide id="15" pos="3946">
          <p15:clr>
            <a:srgbClr val="FBAE40"/>
          </p15:clr>
        </p15:guide>
        <p15:guide id="16" pos="680">
          <p15:clr>
            <a:srgbClr val="FBAE40"/>
          </p15:clr>
        </p15:guide>
        <p15:guide id="17" pos="1950">
          <p15:clr>
            <a:srgbClr val="FBAE40"/>
          </p15:clr>
        </p15:guide>
        <p15:guide id="18" orient="horz" pos="109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Four Products">
  <p:cSld name="Comparison Four Products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64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7" name="Google Shape;557;p64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64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9" name="Google Shape;559;p64"/>
          <p:cNvSpPr/>
          <p:nvPr>
            <p:ph idx="1" type="body"/>
          </p:nvPr>
        </p:nvSpPr>
        <p:spPr>
          <a:xfrm>
            <a:off x="6624400" y="1816100"/>
            <a:ext cx="1656000" cy="2448000"/>
          </a:xfrm>
          <a:prstGeom prst="roundRect">
            <a:avLst>
              <a:gd fmla="val 5865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44000" lIns="144000" spcFirstLastPara="1" rIns="144000" wrap="square" tIns="252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  <a:defRPr b="1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64"/>
          <p:cNvSpPr/>
          <p:nvPr>
            <p:ph idx="2" type="body"/>
          </p:nvPr>
        </p:nvSpPr>
        <p:spPr>
          <a:xfrm>
            <a:off x="863625" y="1743075"/>
            <a:ext cx="2016000" cy="2592300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324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  <a:defRPr b="1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1" name="Google Shape;561;p64"/>
          <p:cNvSpPr txBox="1"/>
          <p:nvPr>
            <p:ph type="title"/>
          </p:nvPr>
        </p:nvSpPr>
        <p:spPr>
          <a:xfrm>
            <a:off x="863600" y="414258"/>
            <a:ext cx="74169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64"/>
          <p:cNvSpPr txBox="1"/>
          <p:nvPr>
            <p:ph idx="3" type="body"/>
          </p:nvPr>
        </p:nvSpPr>
        <p:spPr>
          <a:xfrm>
            <a:off x="1079512" y="3148013"/>
            <a:ext cx="15843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✔"/>
              <a:defRPr sz="800"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3" name="Google Shape;563;p64"/>
          <p:cNvSpPr txBox="1"/>
          <p:nvPr>
            <p:ph idx="4" type="body"/>
          </p:nvPr>
        </p:nvSpPr>
        <p:spPr>
          <a:xfrm>
            <a:off x="6767513" y="3148688"/>
            <a:ext cx="13683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Trebuchet MS"/>
              <a:buChar char="•"/>
              <a:defRPr sz="800"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4" name="Google Shape;564;p64"/>
          <p:cNvSpPr/>
          <p:nvPr>
            <p:ph idx="5" type="body"/>
          </p:nvPr>
        </p:nvSpPr>
        <p:spPr>
          <a:xfrm>
            <a:off x="3023925" y="1816100"/>
            <a:ext cx="1656000" cy="2448000"/>
          </a:xfrm>
          <a:prstGeom prst="roundRect">
            <a:avLst>
              <a:gd fmla="val 5865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44000" lIns="144000" spcFirstLastPara="1" rIns="144000" wrap="square" tIns="252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  <a:defRPr b="1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64"/>
          <p:cNvSpPr txBox="1"/>
          <p:nvPr>
            <p:ph idx="6" type="body"/>
          </p:nvPr>
        </p:nvSpPr>
        <p:spPr>
          <a:xfrm>
            <a:off x="3167064" y="3148688"/>
            <a:ext cx="13683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Trebuchet MS"/>
              <a:buChar char="•"/>
              <a:defRPr sz="800"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64"/>
          <p:cNvSpPr/>
          <p:nvPr>
            <p:ph idx="7" type="body"/>
          </p:nvPr>
        </p:nvSpPr>
        <p:spPr>
          <a:xfrm>
            <a:off x="4824162" y="1816100"/>
            <a:ext cx="1656000" cy="2448000"/>
          </a:xfrm>
          <a:prstGeom prst="roundRect">
            <a:avLst>
              <a:gd fmla="val 5865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44000" lIns="144000" spcFirstLastPara="1" rIns="144000" wrap="square" tIns="252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  <a:defRPr b="1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64"/>
          <p:cNvSpPr txBox="1"/>
          <p:nvPr>
            <p:ph idx="8" type="body"/>
          </p:nvPr>
        </p:nvSpPr>
        <p:spPr>
          <a:xfrm>
            <a:off x="4967288" y="3148688"/>
            <a:ext cx="13695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Trebuchet MS"/>
              <a:buChar char="•"/>
              <a:defRPr sz="800"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40">
          <p15:clr>
            <a:srgbClr val="FBAE40"/>
          </p15:clr>
        </p15:guide>
        <p15:guide id="2" orient="horz" pos="2731">
          <p15:clr>
            <a:srgbClr val="FBAE40"/>
          </p15:clr>
        </p15:guide>
        <p15:guide id="3" pos="5216">
          <p15:clr>
            <a:srgbClr val="FBAE40"/>
          </p15:clr>
        </p15:guide>
        <p15:guide id="4" orient="horz" pos="2867">
          <p15:clr>
            <a:srgbClr val="FBAE40"/>
          </p15:clr>
        </p15:guide>
        <p15:guide id="5" pos="3991">
          <p15:clr>
            <a:srgbClr val="FBAE40"/>
          </p15:clr>
        </p15:guide>
        <p15:guide id="6" pos="5125">
          <p15:clr>
            <a:srgbClr val="FBAE40"/>
          </p15:clr>
        </p15:guide>
        <p15:guide id="7" orient="horz" pos="1983">
          <p15:clr>
            <a:srgbClr val="FBAE40"/>
          </p15:clr>
        </p15:guide>
        <p15:guide id="8" pos="544">
          <p15:clr>
            <a:srgbClr val="FBAE40"/>
          </p15:clr>
        </p15:guide>
        <p15:guide id="9" pos="1995">
          <p15:clr>
            <a:srgbClr val="FBAE40"/>
          </p15:clr>
        </p15:guide>
        <p15:guide id="10" pos="4082">
          <p15:clr>
            <a:srgbClr val="FBAE40"/>
          </p15:clr>
        </p15:guide>
        <p15:guide id="11" pos="4263">
          <p15:clr>
            <a:srgbClr val="FBAE40"/>
          </p15:clr>
        </p15:guide>
        <p15:guide id="12" orient="horz" pos="2641">
          <p15:clr>
            <a:srgbClr val="FBAE40"/>
          </p15:clr>
        </p15:guide>
        <p15:guide id="13" pos="3039">
          <p15:clr>
            <a:srgbClr val="FBAE40"/>
          </p15:clr>
        </p15:guide>
        <p15:guide id="14" pos="4173">
          <p15:clr>
            <a:srgbClr val="FBAE40"/>
          </p15:clr>
        </p15:guide>
        <p15:guide id="15" pos="680">
          <p15:clr>
            <a:srgbClr val="FBAE40"/>
          </p15:clr>
        </p15:guide>
        <p15:guide id="16" pos="1814">
          <p15:clr>
            <a:srgbClr val="FBAE40"/>
          </p15:clr>
        </p15:guide>
        <p15:guide id="17" orient="horz" pos="1098">
          <p15:clr>
            <a:srgbClr val="FBAE40"/>
          </p15:clr>
        </p15:guide>
        <p15:guide id="18" orient="horz" pos="1144">
          <p15:clr>
            <a:srgbClr val="FBAE40"/>
          </p15:clr>
        </p15:guide>
        <p15:guide id="19" orient="horz" pos="2686">
          <p15:clr>
            <a:srgbClr val="FBAE40"/>
          </p15:clr>
        </p15:guide>
        <p15:guide id="20" pos="1678">
          <p15:clr>
            <a:srgbClr val="FBAE40"/>
          </p15:clr>
        </p15:guide>
        <p15:guide id="21" pos="1905">
          <p15:clr>
            <a:srgbClr val="FBAE40"/>
          </p15:clr>
        </p15:guide>
        <p15:guide id="22" pos="2857">
          <p15:clr>
            <a:srgbClr val="FBAE40"/>
          </p15:clr>
        </p15:guide>
        <p15:guide id="23" pos="2948">
          <p15:clr>
            <a:srgbClr val="FBAE40"/>
          </p15:clr>
        </p15:guide>
        <p15:guide id="24" pos="312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er References">
  <p:cSld name="Customer References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5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0" name="Google Shape;570;p65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65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2" name="Google Shape;572;p65"/>
          <p:cNvSpPr/>
          <p:nvPr>
            <p:ph idx="1" type="body"/>
          </p:nvPr>
        </p:nvSpPr>
        <p:spPr>
          <a:xfrm>
            <a:off x="6012400" y="1977856"/>
            <a:ext cx="2268000" cy="1872000"/>
          </a:xfrm>
          <a:prstGeom prst="roundRect">
            <a:avLst>
              <a:gd fmla="val 5051" name="adj"/>
            </a:avLst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80000" lIns="180000" spcFirstLastPara="1" rIns="180000" wrap="square" tIns="108000">
            <a:norm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3" name="Google Shape;573;p65"/>
          <p:cNvSpPr/>
          <p:nvPr>
            <p:ph idx="2" type="body"/>
          </p:nvPr>
        </p:nvSpPr>
        <p:spPr>
          <a:xfrm>
            <a:off x="863599" y="1276350"/>
            <a:ext cx="4752000" cy="3275100"/>
          </a:xfrm>
          <a:prstGeom prst="roundRect">
            <a:avLst>
              <a:gd fmla="val 5051" name="adj"/>
            </a:avLst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80000" lIns="180000" spcFirstLastPara="1" rIns="180000" wrap="square" tIns="180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74" name="Google Shape;574;p65"/>
          <p:cNvCxnSpPr>
            <a:stCxn id="572" idx="1"/>
            <a:endCxn id="573" idx="3"/>
          </p:cNvCxnSpPr>
          <p:nvPr/>
        </p:nvCxnSpPr>
        <p:spPr>
          <a:xfrm rot="10800000">
            <a:off x="5615500" y="2913856"/>
            <a:ext cx="396900" cy="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575" name="Google Shape;575;p65"/>
          <p:cNvSpPr/>
          <p:nvPr>
            <p:ph idx="3" type="pic"/>
          </p:nvPr>
        </p:nvSpPr>
        <p:spPr>
          <a:xfrm>
            <a:off x="1258888" y="1671956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65"/>
          <p:cNvSpPr/>
          <p:nvPr>
            <p:ph idx="4" type="pic"/>
          </p:nvPr>
        </p:nvSpPr>
        <p:spPr>
          <a:xfrm>
            <a:off x="1260000" y="2359594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65"/>
          <p:cNvSpPr/>
          <p:nvPr>
            <p:ph idx="5" type="pic"/>
          </p:nvPr>
        </p:nvSpPr>
        <p:spPr>
          <a:xfrm>
            <a:off x="1260000" y="3041835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578" name="Google Shape;578;p65"/>
          <p:cNvSpPr/>
          <p:nvPr>
            <p:ph idx="6" type="pic"/>
          </p:nvPr>
        </p:nvSpPr>
        <p:spPr>
          <a:xfrm>
            <a:off x="1260000" y="3724075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65"/>
          <p:cNvSpPr/>
          <p:nvPr>
            <p:ph idx="7" type="pic"/>
          </p:nvPr>
        </p:nvSpPr>
        <p:spPr>
          <a:xfrm>
            <a:off x="2806738" y="1671638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p65"/>
          <p:cNvSpPr/>
          <p:nvPr>
            <p:ph idx="8" type="pic"/>
          </p:nvPr>
        </p:nvSpPr>
        <p:spPr>
          <a:xfrm>
            <a:off x="2807850" y="2359276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65"/>
          <p:cNvSpPr/>
          <p:nvPr>
            <p:ph idx="9" type="pic"/>
          </p:nvPr>
        </p:nvSpPr>
        <p:spPr>
          <a:xfrm>
            <a:off x="2807850" y="3041517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p65"/>
          <p:cNvSpPr/>
          <p:nvPr>
            <p:ph idx="13" type="pic"/>
          </p:nvPr>
        </p:nvSpPr>
        <p:spPr>
          <a:xfrm>
            <a:off x="2807850" y="3723757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583" name="Google Shape;583;p65"/>
          <p:cNvSpPr/>
          <p:nvPr>
            <p:ph idx="14" type="pic"/>
          </p:nvPr>
        </p:nvSpPr>
        <p:spPr>
          <a:xfrm>
            <a:off x="4356812" y="1671638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584" name="Google Shape;584;p65"/>
          <p:cNvSpPr/>
          <p:nvPr>
            <p:ph idx="15" type="pic"/>
          </p:nvPr>
        </p:nvSpPr>
        <p:spPr>
          <a:xfrm>
            <a:off x="4356812" y="2359594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65"/>
          <p:cNvSpPr/>
          <p:nvPr>
            <p:ph idx="16" type="pic"/>
          </p:nvPr>
        </p:nvSpPr>
        <p:spPr>
          <a:xfrm>
            <a:off x="4356812" y="3041835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p65"/>
          <p:cNvSpPr/>
          <p:nvPr>
            <p:ph idx="17" type="pic"/>
          </p:nvPr>
        </p:nvSpPr>
        <p:spPr>
          <a:xfrm>
            <a:off x="4356812" y="3724075"/>
            <a:ext cx="864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587" name="Google Shape;587;p65"/>
          <p:cNvSpPr txBox="1"/>
          <p:nvPr>
            <p:ph type="title"/>
          </p:nvPr>
        </p:nvSpPr>
        <p:spPr>
          <a:xfrm>
            <a:off x="863600" y="414259"/>
            <a:ext cx="74169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67">
          <p15:clr>
            <a:srgbClr val="FBAE40"/>
          </p15:clr>
        </p15:guide>
        <p15:guide id="2" orient="horz" pos="804">
          <p15:clr>
            <a:srgbClr val="FBAE40"/>
          </p15:clr>
        </p15:guide>
        <p15:guide id="3" orient="horz" pos="2867">
          <p15:clr>
            <a:srgbClr val="FBAE40"/>
          </p15:clr>
        </p15:guide>
        <p15:guide id="4" orient="horz" pos="2618">
          <p15:clr>
            <a:srgbClr val="FBAE40"/>
          </p15:clr>
        </p15:guide>
        <p15:guide id="5" pos="793">
          <p15:clr>
            <a:srgbClr val="FBAE40"/>
          </p15:clr>
        </p15:guide>
        <p15:guide id="6" pos="3538">
          <p15:clr>
            <a:srgbClr val="FBAE40"/>
          </p15:clr>
        </p15:guide>
        <p15:guide id="7" pos="3288">
          <p15:clr>
            <a:srgbClr val="FBAE40"/>
          </p15:clr>
        </p15:guide>
        <p15:guide id="8" pos="3787">
          <p15:clr>
            <a:srgbClr val="FBAE40"/>
          </p15:clr>
        </p15:guide>
        <p15:guide id="9" orient="horz" pos="1053">
          <p15:clr>
            <a:srgbClr val="FBAE40"/>
          </p15:clr>
        </p15:guide>
        <p15:guide id="10" pos="1338">
          <p15:clr>
            <a:srgbClr val="FBAE40"/>
          </p15:clr>
        </p15:guide>
        <p15:guide id="11" pos="1769">
          <p15:clr>
            <a:srgbClr val="FBAE40"/>
          </p15:clr>
        </p15:guide>
        <p15:guide id="12" pos="274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t and Mobile">
  <p:cSld name="Tablet and Mobil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66"/>
          <p:cNvPicPr preferRelativeResize="0"/>
          <p:nvPr/>
        </p:nvPicPr>
        <p:blipFill rotWithShape="1">
          <a:blip r:embed="rId2">
            <a:alphaModFix/>
          </a:blip>
          <a:srcRect b="0" l="5285" r="0" t="0"/>
          <a:stretch/>
        </p:blipFill>
        <p:spPr>
          <a:xfrm>
            <a:off x="0" y="1652193"/>
            <a:ext cx="4799419" cy="3330497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66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1" name="Google Shape;591;p66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66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66"/>
          <p:cNvSpPr/>
          <p:nvPr/>
        </p:nvSpPr>
        <p:spPr>
          <a:xfrm>
            <a:off x="3492000" y="2512800"/>
            <a:ext cx="1054800" cy="2196000"/>
          </a:xfrm>
          <a:prstGeom prst="roundRect">
            <a:avLst>
              <a:gd fmla="val 1187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66"/>
          <p:cNvSpPr/>
          <p:nvPr>
            <p:ph idx="2" type="pic"/>
          </p:nvPr>
        </p:nvSpPr>
        <p:spPr>
          <a:xfrm>
            <a:off x="0" y="1817999"/>
            <a:ext cx="3798900" cy="26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5" name="Google Shape;595;p66"/>
          <p:cNvSpPr/>
          <p:nvPr>
            <p:ph idx="3" type="pic"/>
          </p:nvPr>
        </p:nvSpPr>
        <p:spPr>
          <a:xfrm>
            <a:off x="3492000" y="2512800"/>
            <a:ext cx="1054800" cy="2196000"/>
          </a:xfrm>
          <a:prstGeom prst="roundRect">
            <a:avLst>
              <a:gd fmla="val 10328" name="adj"/>
            </a:avLst>
          </a:prstGeom>
          <a:noFill/>
          <a:ln>
            <a:noFill/>
          </a:ln>
        </p:spPr>
      </p:sp>
      <p:sp>
        <p:nvSpPr>
          <p:cNvPr id="596" name="Google Shape;596;p66"/>
          <p:cNvSpPr txBox="1"/>
          <p:nvPr>
            <p:ph idx="1" type="body"/>
          </p:nvPr>
        </p:nvSpPr>
        <p:spPr>
          <a:xfrm>
            <a:off x="5148263" y="1743075"/>
            <a:ext cx="3132000" cy="28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66"/>
          <p:cNvSpPr txBox="1"/>
          <p:nvPr>
            <p:ph type="title"/>
          </p:nvPr>
        </p:nvSpPr>
        <p:spPr>
          <a:xfrm>
            <a:off x="863600" y="414259"/>
            <a:ext cx="7416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243">
          <p15:clr>
            <a:srgbClr val="FBAE40"/>
          </p15:clr>
        </p15:guide>
        <p15:guide id="2" orient="horz" pos="109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t and Mobiles">
  <p:cSld name="Tablet and Mobiles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26320" y="40689"/>
            <a:ext cx="5941713" cy="4904826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67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1" name="Google Shape;601;p67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2" name="Google Shape;602;p67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67"/>
          <p:cNvSpPr/>
          <p:nvPr/>
        </p:nvSpPr>
        <p:spPr>
          <a:xfrm>
            <a:off x="3541395" y="531495"/>
            <a:ext cx="2757600" cy="3952800"/>
          </a:xfrm>
          <a:prstGeom prst="roundRect">
            <a:avLst>
              <a:gd fmla="val 361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67"/>
          <p:cNvSpPr/>
          <p:nvPr/>
        </p:nvSpPr>
        <p:spPr>
          <a:xfrm>
            <a:off x="6370319" y="2065019"/>
            <a:ext cx="1083600" cy="2257500"/>
          </a:xfrm>
          <a:prstGeom prst="roundRect">
            <a:avLst>
              <a:gd fmla="val 1187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67"/>
          <p:cNvSpPr/>
          <p:nvPr/>
        </p:nvSpPr>
        <p:spPr>
          <a:xfrm>
            <a:off x="7508098" y="2065018"/>
            <a:ext cx="1083600" cy="2257500"/>
          </a:xfrm>
          <a:prstGeom prst="roundRect">
            <a:avLst>
              <a:gd fmla="val 1187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67"/>
          <p:cNvSpPr/>
          <p:nvPr>
            <p:ph idx="2" type="pic"/>
          </p:nvPr>
        </p:nvSpPr>
        <p:spPr>
          <a:xfrm>
            <a:off x="3542400" y="532800"/>
            <a:ext cx="2757600" cy="3952800"/>
          </a:xfrm>
          <a:prstGeom prst="roundRect">
            <a:avLst>
              <a:gd fmla="val 3472" name="adj"/>
            </a:avLst>
          </a:prstGeom>
          <a:noFill/>
          <a:ln>
            <a:noFill/>
          </a:ln>
        </p:spPr>
      </p:sp>
      <p:sp>
        <p:nvSpPr>
          <p:cNvPr id="607" name="Google Shape;607;p67"/>
          <p:cNvSpPr/>
          <p:nvPr>
            <p:ph idx="3" type="pic"/>
          </p:nvPr>
        </p:nvSpPr>
        <p:spPr>
          <a:xfrm>
            <a:off x="6372000" y="2066400"/>
            <a:ext cx="1083600" cy="2257200"/>
          </a:xfrm>
          <a:prstGeom prst="roundRect">
            <a:avLst>
              <a:gd fmla="val 10328" name="adj"/>
            </a:avLst>
          </a:prstGeom>
          <a:noFill/>
          <a:ln>
            <a:noFill/>
          </a:ln>
        </p:spPr>
      </p:sp>
      <p:sp>
        <p:nvSpPr>
          <p:cNvPr id="608" name="Google Shape;608;p67"/>
          <p:cNvSpPr/>
          <p:nvPr>
            <p:ph idx="4" type="pic"/>
          </p:nvPr>
        </p:nvSpPr>
        <p:spPr>
          <a:xfrm>
            <a:off x="7508098" y="2065018"/>
            <a:ext cx="1083600" cy="2257200"/>
          </a:xfrm>
          <a:prstGeom prst="roundRect">
            <a:avLst>
              <a:gd fmla="val 10328" name="adj"/>
            </a:avLst>
          </a:prstGeom>
          <a:noFill/>
          <a:ln>
            <a:noFill/>
          </a:ln>
        </p:spPr>
      </p:sp>
      <p:sp>
        <p:nvSpPr>
          <p:cNvPr id="609" name="Google Shape;609;p67"/>
          <p:cNvSpPr/>
          <p:nvPr>
            <p:ph idx="1" type="body"/>
          </p:nvPr>
        </p:nvSpPr>
        <p:spPr>
          <a:xfrm>
            <a:off x="7610400" y="4258800"/>
            <a:ext cx="900000" cy="48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72000" lIns="72000" spcFirstLastPara="1" rIns="72000" wrap="square" tIns="72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b="1" sz="1000">
                <a:solidFill>
                  <a:schemeClr val="lt1"/>
                </a:solidFill>
              </a:defRPr>
            </a:lvl1pPr>
            <a:lvl2pPr indent="-2921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2pPr>
            <a:lvl3pPr indent="-2921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3pPr>
            <a:lvl4pPr indent="-2921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4pPr>
            <a:lvl5pPr indent="-2921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0" name="Google Shape;610;p67"/>
          <p:cNvSpPr/>
          <p:nvPr>
            <p:ph idx="5" type="body"/>
          </p:nvPr>
        </p:nvSpPr>
        <p:spPr>
          <a:xfrm>
            <a:off x="6469200" y="4258800"/>
            <a:ext cx="900000" cy="48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72000" lIns="72000" spcFirstLastPara="1" rIns="72000" wrap="square" tIns="72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b="1" sz="1000">
                <a:solidFill>
                  <a:schemeClr val="lt1"/>
                </a:solidFill>
              </a:defRPr>
            </a:lvl1pPr>
            <a:lvl2pPr indent="-2921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2pPr>
            <a:lvl3pPr indent="-2921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3pPr>
            <a:lvl4pPr indent="-2921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4pPr>
            <a:lvl5pPr indent="-2921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67"/>
          <p:cNvSpPr/>
          <p:nvPr>
            <p:ph idx="6" type="body"/>
          </p:nvPr>
        </p:nvSpPr>
        <p:spPr>
          <a:xfrm>
            <a:off x="5943600" y="921600"/>
            <a:ext cx="1051200" cy="48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72000" lIns="72000" spcFirstLastPara="1" rIns="72000" wrap="square" tIns="72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b="1" sz="1000">
                <a:solidFill>
                  <a:schemeClr val="lt1"/>
                </a:solidFill>
              </a:defRPr>
            </a:lvl1pPr>
            <a:lvl2pPr indent="-2921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2pPr>
            <a:lvl3pPr indent="-2921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3pPr>
            <a:lvl4pPr indent="-2921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4pPr>
            <a:lvl5pPr indent="-2921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67"/>
          <p:cNvSpPr txBox="1"/>
          <p:nvPr>
            <p:ph type="title"/>
          </p:nvPr>
        </p:nvSpPr>
        <p:spPr>
          <a:xfrm>
            <a:off x="863600" y="414259"/>
            <a:ext cx="2259600" cy="41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7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ad Map">
  <p:cSld name="Road Map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6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68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6" name="Google Shape;616;p68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7" name="Google Shape;617;p68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68"/>
          <p:cNvSpPr/>
          <p:nvPr>
            <p:ph idx="1" type="body"/>
          </p:nvPr>
        </p:nvSpPr>
        <p:spPr>
          <a:xfrm>
            <a:off x="0" y="3578226"/>
            <a:ext cx="5040300" cy="792300"/>
          </a:xfrm>
          <a:prstGeom prst="homePlate">
            <a:avLst>
              <a:gd fmla="val 5891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1620000" spcFirstLastPara="1" rIns="46800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68"/>
          <p:cNvSpPr/>
          <p:nvPr>
            <p:ph idx="2" type="body"/>
          </p:nvPr>
        </p:nvSpPr>
        <p:spPr>
          <a:xfrm>
            <a:off x="0" y="2535238"/>
            <a:ext cx="5040300" cy="792300"/>
          </a:xfrm>
          <a:prstGeom prst="homePlate">
            <a:avLst>
              <a:gd fmla="val 5891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1620000" spcFirstLastPara="1" rIns="46800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0" name="Google Shape;620;p68"/>
          <p:cNvSpPr/>
          <p:nvPr>
            <p:ph idx="3" type="body"/>
          </p:nvPr>
        </p:nvSpPr>
        <p:spPr>
          <a:xfrm>
            <a:off x="0" y="1492250"/>
            <a:ext cx="5040300" cy="792300"/>
          </a:xfrm>
          <a:prstGeom prst="homePlate">
            <a:avLst>
              <a:gd fmla="val 5891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1620000" spcFirstLastPara="1" rIns="46800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68"/>
          <p:cNvSpPr/>
          <p:nvPr>
            <p:ph idx="4" type="pic"/>
          </p:nvPr>
        </p:nvSpPr>
        <p:spPr>
          <a:xfrm>
            <a:off x="869433" y="1672331"/>
            <a:ext cx="432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p68"/>
          <p:cNvSpPr/>
          <p:nvPr>
            <p:ph idx="5" type="pic"/>
          </p:nvPr>
        </p:nvSpPr>
        <p:spPr>
          <a:xfrm>
            <a:off x="869433" y="2715319"/>
            <a:ext cx="432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623" name="Google Shape;623;p68"/>
          <p:cNvSpPr/>
          <p:nvPr>
            <p:ph idx="6" type="pic"/>
          </p:nvPr>
        </p:nvSpPr>
        <p:spPr>
          <a:xfrm>
            <a:off x="863400" y="3758307"/>
            <a:ext cx="432000" cy="432000"/>
          </a:xfrm>
          <a:prstGeom prst="rect">
            <a:avLst/>
          </a:prstGeom>
          <a:noFill/>
          <a:ln>
            <a:noFill/>
          </a:ln>
        </p:spPr>
      </p:sp>
      <p:sp>
        <p:nvSpPr>
          <p:cNvPr id="624" name="Google Shape;624;p68"/>
          <p:cNvSpPr txBox="1"/>
          <p:nvPr>
            <p:ph idx="7" type="body"/>
          </p:nvPr>
        </p:nvSpPr>
        <p:spPr>
          <a:xfrm>
            <a:off x="5292725" y="1492250"/>
            <a:ext cx="29877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 b="1"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68"/>
          <p:cNvSpPr txBox="1"/>
          <p:nvPr>
            <p:ph idx="8" type="body"/>
          </p:nvPr>
        </p:nvSpPr>
        <p:spPr>
          <a:xfrm>
            <a:off x="5292725" y="2535238"/>
            <a:ext cx="29877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 b="1"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68"/>
          <p:cNvSpPr txBox="1"/>
          <p:nvPr>
            <p:ph idx="9" type="body"/>
          </p:nvPr>
        </p:nvSpPr>
        <p:spPr>
          <a:xfrm>
            <a:off x="5292725" y="3579813"/>
            <a:ext cx="29877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 b="1"/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68"/>
          <p:cNvSpPr txBox="1"/>
          <p:nvPr>
            <p:ph type="title"/>
          </p:nvPr>
        </p:nvSpPr>
        <p:spPr>
          <a:xfrm>
            <a:off x="863600" y="414258"/>
            <a:ext cx="7416900" cy="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04">
          <p15:clr>
            <a:srgbClr val="FBAE40"/>
          </p15:clr>
        </p15:guide>
        <p15:guide id="2" orient="horz" pos="940">
          <p15:clr>
            <a:srgbClr val="FBAE40"/>
          </p15:clr>
        </p15:guide>
        <p15:guide id="3" orient="horz" pos="2867">
          <p15:clr>
            <a:srgbClr val="FBAE40"/>
          </p15:clr>
        </p15:guide>
        <p15:guide id="4" pos="544">
          <p15:clr>
            <a:srgbClr val="FBAE40"/>
          </p15:clr>
        </p15:guide>
        <p15:guide id="5" pos="3175">
          <p15:clr>
            <a:srgbClr val="FBAE40"/>
          </p15:clr>
        </p15:guide>
        <p15:guide id="6" orient="horz" pos="1439">
          <p15:clr>
            <a:srgbClr val="FBAE40"/>
          </p15:clr>
        </p15:guide>
        <p15:guide id="7" pos="1020">
          <p15:clr>
            <a:srgbClr val="FBAE40"/>
          </p15:clr>
        </p15:guide>
        <p15:guide id="8" pos="816">
          <p15:clr>
            <a:srgbClr val="FBAE40"/>
          </p15:clr>
        </p15:guide>
        <p15:guide id="9" pos="3334">
          <p15:clr>
            <a:srgbClr val="FBAE40"/>
          </p15:clr>
        </p15:guide>
        <p15:guide id="10" orient="horz" pos="1597">
          <p15:clr>
            <a:srgbClr val="FBAE40"/>
          </p15:clr>
        </p15:guide>
        <p15:guide id="11" orient="horz" pos="2096">
          <p15:clr>
            <a:srgbClr val="FBAE40"/>
          </p15:clr>
        </p15:guide>
        <p15:guide id="12" orient="horz" pos="2255">
          <p15:clr>
            <a:srgbClr val="FBAE40"/>
          </p15:clr>
        </p15:guide>
        <p15:guide id="13" orient="horz" pos="2754">
          <p15:clr>
            <a:srgbClr val="FBAE40"/>
          </p15:clr>
        </p15:guide>
        <p15:guide id="14" pos="2880">
          <p15:clr>
            <a:srgbClr val="FBAE40"/>
          </p15:clr>
        </p15:guide>
        <p15:guide id="15" pos="5216">
          <p15:clr>
            <a:srgbClr val="FBAE40"/>
          </p15:clr>
        </p15:guide>
        <p15:guide id="16" orient="horz" pos="259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ad Map 2">
  <p:cSld name="Road Map 2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69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1" name="Google Shape;631;p69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2" name="Google Shape;632;p69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3" name="Google Shape;633;p69"/>
          <p:cNvSpPr txBox="1"/>
          <p:nvPr>
            <p:ph idx="1" type="body"/>
          </p:nvPr>
        </p:nvSpPr>
        <p:spPr>
          <a:xfrm>
            <a:off x="3168002" y="1492250"/>
            <a:ext cx="19803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69"/>
          <p:cNvSpPr txBox="1"/>
          <p:nvPr>
            <p:ph idx="2" type="body"/>
          </p:nvPr>
        </p:nvSpPr>
        <p:spPr>
          <a:xfrm>
            <a:off x="863600" y="1492249"/>
            <a:ext cx="17283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69"/>
          <p:cNvSpPr txBox="1"/>
          <p:nvPr>
            <p:ph idx="3" type="body"/>
          </p:nvPr>
        </p:nvSpPr>
        <p:spPr>
          <a:xfrm>
            <a:off x="5724001" y="1492248"/>
            <a:ext cx="19803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69"/>
          <p:cNvSpPr/>
          <p:nvPr>
            <p:ph idx="4" type="body"/>
          </p:nvPr>
        </p:nvSpPr>
        <p:spPr>
          <a:xfrm>
            <a:off x="5148000" y="2247900"/>
            <a:ext cx="3132000" cy="1152600"/>
          </a:xfrm>
          <a:prstGeom prst="homePlate">
            <a:avLst>
              <a:gd fmla="val 49826" name="adj"/>
            </a:avLst>
          </a:prstGeom>
          <a:solidFill>
            <a:srgbClr val="A3E7EA"/>
          </a:solidFill>
          <a:ln>
            <a:noFill/>
          </a:ln>
          <a:effectLst>
            <a:outerShdw blurRad="1270000" rotWithShape="0" algn="tl" dir="2700000" dist="449918">
              <a:srgbClr val="2C2662">
                <a:alpha val="20390"/>
              </a:srgbClr>
            </a:outerShdw>
          </a:effectLst>
        </p:spPr>
        <p:txBody>
          <a:bodyPr anchorCtr="0" anchor="ctr" bIns="0" lIns="1368000" spcFirstLastPara="1" rIns="36000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7" name="Google Shape;637;p69"/>
          <p:cNvSpPr/>
          <p:nvPr>
            <p:ph idx="5" type="body"/>
          </p:nvPr>
        </p:nvSpPr>
        <p:spPr>
          <a:xfrm>
            <a:off x="2592001" y="2247900"/>
            <a:ext cx="3132000" cy="1152600"/>
          </a:xfrm>
          <a:prstGeom prst="homePlate">
            <a:avLst>
              <a:gd fmla="val 49826" name="adj"/>
            </a:avLst>
          </a:prstGeom>
          <a:solidFill>
            <a:srgbClr val="D0F3F4"/>
          </a:solidFill>
          <a:ln>
            <a:noFill/>
          </a:ln>
          <a:effectLst>
            <a:outerShdw blurRad="1270000" rotWithShape="0" algn="tl" dir="2700000" dist="449918">
              <a:srgbClr val="2C2662">
                <a:alpha val="20390"/>
              </a:srgbClr>
            </a:outerShdw>
          </a:effectLst>
        </p:spPr>
        <p:txBody>
          <a:bodyPr anchorCtr="0" anchor="ctr" bIns="0" lIns="1368000" spcFirstLastPara="1" rIns="36000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8" name="Google Shape;638;p69"/>
          <p:cNvSpPr/>
          <p:nvPr>
            <p:ph idx="6" type="body"/>
          </p:nvPr>
        </p:nvSpPr>
        <p:spPr>
          <a:xfrm>
            <a:off x="1" y="2247899"/>
            <a:ext cx="3168000" cy="1152600"/>
          </a:xfrm>
          <a:prstGeom prst="homePlate">
            <a:avLst>
              <a:gd fmla="val 4982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1368000" spcFirstLastPara="1" rIns="36000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  <a:defRPr b="1"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9" name="Google Shape;639;p69"/>
          <p:cNvSpPr/>
          <p:nvPr>
            <p:ph idx="7" type="pic"/>
          </p:nvPr>
        </p:nvSpPr>
        <p:spPr>
          <a:xfrm>
            <a:off x="869433" y="2644161"/>
            <a:ext cx="360000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0" name="Google Shape;640;p69"/>
          <p:cNvSpPr/>
          <p:nvPr>
            <p:ph idx="8" type="pic"/>
          </p:nvPr>
        </p:nvSpPr>
        <p:spPr>
          <a:xfrm>
            <a:off x="3461433" y="2647205"/>
            <a:ext cx="360000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69"/>
          <p:cNvSpPr/>
          <p:nvPr>
            <p:ph idx="9" type="pic"/>
          </p:nvPr>
        </p:nvSpPr>
        <p:spPr>
          <a:xfrm>
            <a:off x="5976000" y="2644161"/>
            <a:ext cx="360000" cy="3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2" name="Google Shape;642;p69"/>
          <p:cNvSpPr txBox="1"/>
          <p:nvPr>
            <p:ph type="title"/>
          </p:nvPr>
        </p:nvSpPr>
        <p:spPr>
          <a:xfrm>
            <a:off x="863600" y="414258"/>
            <a:ext cx="7416900" cy="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04">
          <p15:clr>
            <a:srgbClr val="FBAE40"/>
          </p15:clr>
        </p15:guide>
        <p15:guide id="2" orient="horz" pos="1416">
          <p15:clr>
            <a:srgbClr val="FBAE40"/>
          </p15:clr>
        </p15:guide>
        <p15:guide id="3" orient="horz" pos="2867">
          <p15:clr>
            <a:srgbClr val="FBAE40"/>
          </p15:clr>
        </p15:guide>
        <p15:guide id="4" pos="544">
          <p15:clr>
            <a:srgbClr val="FBAE40"/>
          </p15:clr>
        </p15:guide>
        <p15:guide id="5" pos="1995">
          <p15:clr>
            <a:srgbClr val="FBAE40"/>
          </p15:clr>
        </p15:guide>
        <p15:guide id="6" orient="horz" pos="2142">
          <p15:clr>
            <a:srgbClr val="FBAE40"/>
          </p15:clr>
        </p15:guide>
        <p15:guide id="7" pos="862">
          <p15:clr>
            <a:srgbClr val="FBAE40"/>
          </p15:clr>
        </p15:guide>
        <p15:guide id="8" pos="771">
          <p15:clr>
            <a:srgbClr val="FBAE40"/>
          </p15:clr>
        </p15:guide>
        <p15:guide id="9" pos="3243">
          <p15:clr>
            <a:srgbClr val="FBAE40"/>
          </p15:clr>
        </p15:guide>
        <p15:guide id="10" pos="1633">
          <p15:clr>
            <a:srgbClr val="FBAE40"/>
          </p15:clr>
        </p15:guide>
        <p15:guide id="11" pos="5216">
          <p15:clr>
            <a:srgbClr val="FBAE40"/>
          </p15:clr>
        </p15:guide>
        <p15:guide id="12" orient="horz" pos="259">
          <p15:clr>
            <a:srgbClr val="FBAE40"/>
          </p15:clr>
        </p15:guide>
        <p15:guide id="13" pos="3606">
          <p15:clr>
            <a:srgbClr val="FBAE40"/>
          </p15:clr>
        </p15:guide>
        <p15:guide id="14" pos="2494">
          <p15:clr>
            <a:srgbClr val="FBAE40"/>
          </p15:clr>
        </p15:guide>
        <p15:guide id="15" pos="2404">
          <p15:clr>
            <a:srgbClr val="FBAE40"/>
          </p15:clr>
        </p15:guide>
        <p15:guide id="16" pos="2177">
          <p15:clr>
            <a:srgbClr val="FBAE40"/>
          </p15:clr>
        </p15:guide>
        <p15:guide id="17" pos="3765">
          <p15:clr>
            <a:srgbClr val="FBAE40"/>
          </p15:clr>
        </p15:guide>
        <p15:guide id="18" pos="3991">
          <p15:clr>
            <a:srgbClr val="FBAE40"/>
          </p15:clr>
        </p15:guide>
        <p15:guide id="19" pos="4082">
          <p15:clr>
            <a:srgbClr val="FBAE40"/>
          </p15:clr>
        </p15:guide>
        <p15:guide id="20" orient="horz" pos="940">
          <p15:clr>
            <a:srgbClr val="FBAE40"/>
          </p15:clr>
        </p15:guide>
        <p15:guide id="21" orient="horz" pos="1280">
          <p15:clr>
            <a:srgbClr val="FBAE40"/>
          </p15:clr>
        </p15:guide>
        <p15:guide id="22" pos="4853">
          <p15:clr>
            <a:srgbClr val="FBAE40"/>
          </p15:clr>
        </p15:guide>
        <p15:guide id="23" orient="horz" pos="1665">
          <p15:clr>
            <a:srgbClr val="FBAE40"/>
          </p15:clr>
        </p15:guide>
        <p15:guide id="24" orient="horz" pos="189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ess Bar">
  <p:cSld name="Progress Bar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0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6" name="Google Shape;646;p70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7" name="Google Shape;647;p70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8" name="Google Shape;648;p70"/>
          <p:cNvSpPr txBox="1"/>
          <p:nvPr>
            <p:ph idx="1" type="body"/>
          </p:nvPr>
        </p:nvSpPr>
        <p:spPr>
          <a:xfrm>
            <a:off x="2484001" y="1419226"/>
            <a:ext cx="13323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1" sz="1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70"/>
          <p:cNvSpPr txBox="1"/>
          <p:nvPr>
            <p:ph idx="2" type="body"/>
          </p:nvPr>
        </p:nvSpPr>
        <p:spPr>
          <a:xfrm>
            <a:off x="863601" y="1419225"/>
            <a:ext cx="10443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1" sz="1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70"/>
          <p:cNvSpPr txBox="1"/>
          <p:nvPr>
            <p:ph idx="3" type="body"/>
          </p:nvPr>
        </p:nvSpPr>
        <p:spPr>
          <a:xfrm>
            <a:off x="4392001" y="1419224"/>
            <a:ext cx="13680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1" sz="1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70"/>
          <p:cNvSpPr/>
          <p:nvPr>
            <p:ph idx="4" type="body"/>
          </p:nvPr>
        </p:nvSpPr>
        <p:spPr>
          <a:xfrm>
            <a:off x="5760000" y="1816101"/>
            <a:ext cx="2520000" cy="1150800"/>
          </a:xfrm>
          <a:prstGeom prst="homePlate">
            <a:avLst>
              <a:gd fmla="val 4982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864000" spcFirstLastPara="1" rIns="36000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None/>
              <a:defRPr b="1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70"/>
          <p:cNvSpPr/>
          <p:nvPr>
            <p:ph idx="5" type="body"/>
          </p:nvPr>
        </p:nvSpPr>
        <p:spPr>
          <a:xfrm>
            <a:off x="3816000" y="1816101"/>
            <a:ext cx="2520000" cy="1150800"/>
          </a:xfrm>
          <a:prstGeom prst="homePlate">
            <a:avLst>
              <a:gd fmla="val 49826" name="adj"/>
            </a:avLst>
          </a:prstGeom>
          <a:solidFill>
            <a:srgbClr val="A3E7EA"/>
          </a:solidFill>
          <a:ln>
            <a:noFill/>
          </a:ln>
          <a:effectLst>
            <a:outerShdw blurRad="1270000" rotWithShape="0" algn="tl" dir="2700000" dist="449918">
              <a:srgbClr val="2C2662">
                <a:alpha val="20390"/>
              </a:srgbClr>
            </a:outerShdw>
          </a:effectLst>
        </p:spPr>
        <p:txBody>
          <a:bodyPr anchorCtr="0" anchor="ctr" bIns="0" lIns="864000" spcFirstLastPara="1" rIns="36000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None/>
              <a:defRPr b="1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70"/>
          <p:cNvSpPr/>
          <p:nvPr>
            <p:ph idx="6" type="body"/>
          </p:nvPr>
        </p:nvSpPr>
        <p:spPr>
          <a:xfrm>
            <a:off x="1908000" y="1816101"/>
            <a:ext cx="2484000" cy="1150800"/>
          </a:xfrm>
          <a:prstGeom prst="homePlate">
            <a:avLst>
              <a:gd fmla="val 49826" name="adj"/>
            </a:avLst>
          </a:prstGeom>
          <a:solidFill>
            <a:srgbClr val="D0F3F4"/>
          </a:solidFill>
          <a:ln>
            <a:noFill/>
          </a:ln>
          <a:effectLst>
            <a:outerShdw blurRad="1270000" rotWithShape="0" algn="tl" dir="2700000" dist="449918">
              <a:srgbClr val="2C2662">
                <a:alpha val="20390"/>
              </a:srgbClr>
            </a:outerShdw>
          </a:effectLst>
        </p:spPr>
        <p:txBody>
          <a:bodyPr anchorCtr="0" anchor="ctr" bIns="0" lIns="864000" spcFirstLastPara="1" rIns="36000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None/>
              <a:defRPr b="1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70"/>
          <p:cNvSpPr/>
          <p:nvPr>
            <p:ph idx="7" type="body"/>
          </p:nvPr>
        </p:nvSpPr>
        <p:spPr>
          <a:xfrm>
            <a:off x="1" y="1816101"/>
            <a:ext cx="2484000" cy="1150800"/>
          </a:xfrm>
          <a:prstGeom prst="homePlate">
            <a:avLst>
              <a:gd fmla="val 4982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864000" spcFirstLastPara="1" rIns="36000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mes New Roman"/>
              <a:buNone/>
              <a:defRPr b="1" sz="15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70"/>
          <p:cNvSpPr txBox="1"/>
          <p:nvPr>
            <p:ph idx="8" type="body"/>
          </p:nvPr>
        </p:nvSpPr>
        <p:spPr>
          <a:xfrm>
            <a:off x="6336139" y="1418400"/>
            <a:ext cx="13680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1" sz="1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70"/>
          <p:cNvSpPr txBox="1"/>
          <p:nvPr>
            <p:ph idx="9" type="body"/>
          </p:nvPr>
        </p:nvSpPr>
        <p:spPr>
          <a:xfrm>
            <a:off x="863775" y="3148013"/>
            <a:ext cx="16203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b="1"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70"/>
          <p:cNvSpPr txBox="1"/>
          <p:nvPr>
            <p:ph idx="13" type="body"/>
          </p:nvPr>
        </p:nvSpPr>
        <p:spPr>
          <a:xfrm>
            <a:off x="2772387" y="3148013"/>
            <a:ext cx="16203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b="1"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70"/>
          <p:cNvSpPr txBox="1"/>
          <p:nvPr>
            <p:ph idx="14" type="body"/>
          </p:nvPr>
        </p:nvSpPr>
        <p:spPr>
          <a:xfrm>
            <a:off x="4680998" y="3148013"/>
            <a:ext cx="16551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b="1"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70"/>
          <p:cNvSpPr txBox="1"/>
          <p:nvPr>
            <p:ph idx="15" type="body"/>
          </p:nvPr>
        </p:nvSpPr>
        <p:spPr>
          <a:xfrm>
            <a:off x="6624384" y="3148013"/>
            <a:ext cx="16551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rebuchet MS"/>
              <a:buNone/>
              <a:defRPr b="1"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▪"/>
              <a:defRPr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70"/>
          <p:cNvSpPr txBox="1"/>
          <p:nvPr>
            <p:ph type="title"/>
          </p:nvPr>
        </p:nvSpPr>
        <p:spPr>
          <a:xfrm>
            <a:off x="863600" y="414258"/>
            <a:ext cx="7416900" cy="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04">
          <p15:clr>
            <a:srgbClr val="FBAE40"/>
          </p15:clr>
        </p15:guide>
        <p15:guide id="2" orient="horz">
          <p15:clr>
            <a:srgbClr val="FBAE40"/>
          </p15:clr>
        </p15:guide>
        <p15:guide id="3" orient="horz" pos="2867">
          <p15:clr>
            <a:srgbClr val="FBAE40"/>
          </p15:clr>
        </p15:guide>
        <p15:guide id="4" pos="544">
          <p15:clr>
            <a:srgbClr val="FBAE40"/>
          </p15:clr>
        </p15:guide>
        <p15:guide id="5" orient="horz" pos="1869">
          <p15:clr>
            <a:srgbClr val="FBAE40"/>
          </p15:clr>
        </p15:guide>
        <p15:guide id="6" pos="1202">
          <p15:clr>
            <a:srgbClr val="FBAE40"/>
          </p15:clr>
        </p15:guide>
        <p15:guide id="7" pos="3628">
          <p15:clr>
            <a:srgbClr val="FBAE40"/>
          </p15:clr>
        </p15:guide>
        <p15:guide id="8" pos="1565">
          <p15:clr>
            <a:srgbClr val="FBAE40"/>
          </p15:clr>
        </p15:guide>
        <p15:guide id="9" pos="5216">
          <p15:clr>
            <a:srgbClr val="FBAE40"/>
          </p15:clr>
        </p15:guide>
        <p15:guide id="10" orient="horz" pos="259">
          <p15:clr>
            <a:srgbClr val="FBAE40"/>
          </p15:clr>
        </p15:guide>
        <p15:guide id="11" pos="2767">
          <p15:clr>
            <a:srgbClr val="FBAE40"/>
          </p15:clr>
        </p15:guide>
        <p15:guide id="12" pos="2404">
          <p15:clr>
            <a:srgbClr val="FBAE40"/>
          </p15:clr>
        </p15:guide>
        <p15:guide id="13" pos="3991">
          <p15:clr>
            <a:srgbClr val="FBAE40"/>
          </p15:clr>
        </p15:guide>
        <p15:guide id="14" orient="horz" pos="894">
          <p15:clr>
            <a:srgbClr val="FBAE40"/>
          </p15:clr>
        </p15:guide>
        <p15:guide id="15" orient="horz" pos="1144">
          <p15:clr>
            <a:srgbClr val="FBAE40"/>
          </p15:clr>
        </p15:guide>
        <p15:guide id="16" pos="4853">
          <p15:clr>
            <a:srgbClr val="FBAE40"/>
          </p15:clr>
        </p15:guide>
        <p15:guide id="17" orient="horz" pos="1076">
          <p15:clr>
            <a:srgbClr val="FBAE40"/>
          </p15:clr>
        </p15:guide>
        <p15:guide id="18" orient="horz" pos="1983">
          <p15:clr>
            <a:srgbClr val="FBAE40"/>
          </p15:clr>
        </p15:guide>
        <p15:guide id="19" pos="1746">
          <p15:clr>
            <a:srgbClr val="FBAE40"/>
          </p15:clr>
        </p15:guide>
        <p15:guide id="20" pos="2948">
          <p15:clr>
            <a:srgbClr val="FBAE40"/>
          </p15:clr>
        </p15:guide>
        <p15:guide id="21" pos="417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>
  <p:cSld name="Title and Table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71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3" name="Google Shape;663;p71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71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5" name="Google Shape;665;p71"/>
          <p:cNvSpPr txBox="1"/>
          <p:nvPr>
            <p:ph type="title"/>
          </p:nvPr>
        </p:nvSpPr>
        <p:spPr>
          <a:xfrm>
            <a:off x="863600" y="414259"/>
            <a:ext cx="74169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04">
          <p15:clr>
            <a:srgbClr val="FBAE40"/>
          </p15:clr>
        </p15:guide>
        <p15:guide id="2" orient="horz" pos="667">
          <p15:clr>
            <a:srgbClr val="FBAE40"/>
          </p15:clr>
        </p15:guide>
        <p15:guide id="3" orient="horz" pos="259">
          <p15:clr>
            <a:srgbClr val="FBAE40"/>
          </p15:clr>
        </p15:guide>
        <p15:guide id="4" orient="horz" pos="2867">
          <p15:clr>
            <a:srgbClr val="FBAE40"/>
          </p15:clr>
        </p15:guide>
        <p15:guide id="5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Rounded Blocks with Icons">
  <p:cSld name="Three Rounded Blocks with Ico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/>
          <p:nvPr>
            <p:ph idx="1" type="body"/>
          </p:nvPr>
        </p:nvSpPr>
        <p:spPr>
          <a:xfrm>
            <a:off x="6048377" y="1743075"/>
            <a:ext cx="2232024" cy="2808288"/>
          </a:xfrm>
          <a:prstGeom prst="roundRect">
            <a:avLst>
              <a:gd fmla="val 5051" name="adj"/>
            </a:avLst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80000" lIns="180000" spcFirstLastPara="1" rIns="180000" wrap="square" tIns="133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/>
          <p:nvPr>
            <p:ph idx="2" type="body"/>
          </p:nvPr>
        </p:nvSpPr>
        <p:spPr>
          <a:xfrm>
            <a:off x="3455988" y="1743869"/>
            <a:ext cx="2232025" cy="2808288"/>
          </a:xfrm>
          <a:prstGeom prst="roundRect">
            <a:avLst>
              <a:gd fmla="val 5051" name="adj"/>
            </a:avLst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80000" lIns="180000" spcFirstLastPara="1" rIns="180000" wrap="square" tIns="133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/>
          <p:nvPr>
            <p:ph idx="3" type="body"/>
          </p:nvPr>
        </p:nvSpPr>
        <p:spPr>
          <a:xfrm>
            <a:off x="863600" y="1743075"/>
            <a:ext cx="2232025" cy="2808288"/>
          </a:xfrm>
          <a:prstGeom prst="roundRect">
            <a:avLst>
              <a:gd fmla="val 5051" name="adj"/>
            </a:avLst>
          </a:prstGeom>
          <a:noFill/>
          <a:ln cap="rnd" cmpd="sng" w="254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80000" lIns="180000" spcFirstLastPara="1" rIns="180000" wrap="square" tIns="133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mes New Roman"/>
              <a:buNone/>
              <a:defRPr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/>
          <p:nvPr>
            <p:ph idx="4" type="pic"/>
          </p:nvPr>
        </p:nvSpPr>
        <p:spPr>
          <a:xfrm>
            <a:off x="6750643" y="2032000"/>
            <a:ext cx="864000" cy="8636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8"/>
          <p:cNvSpPr/>
          <p:nvPr>
            <p:ph idx="5" type="pic"/>
          </p:nvPr>
        </p:nvSpPr>
        <p:spPr>
          <a:xfrm>
            <a:off x="4140000" y="2032000"/>
            <a:ext cx="864000" cy="8636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/>
          <p:nvPr>
            <p:ph idx="6" type="pic"/>
          </p:nvPr>
        </p:nvSpPr>
        <p:spPr>
          <a:xfrm>
            <a:off x="1529356" y="2032000"/>
            <a:ext cx="864000" cy="8636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8"/>
          <p:cNvSpPr txBox="1"/>
          <p:nvPr>
            <p:ph type="title"/>
          </p:nvPr>
        </p:nvSpPr>
        <p:spPr>
          <a:xfrm>
            <a:off x="863600" y="414259"/>
            <a:ext cx="74168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50">
          <p15:clr>
            <a:srgbClr val="FBAE40"/>
          </p15:clr>
        </p15:guide>
        <p15:guide id="2" orient="horz" pos="1983">
          <p15:clr>
            <a:srgbClr val="FBAE40"/>
          </p15:clr>
        </p15:guide>
        <p15:guide id="3" pos="2177">
          <p15:clr>
            <a:srgbClr val="FBAE40"/>
          </p15:clr>
        </p15:guide>
        <p15:guide id="4" pos="3583">
          <p15:clr>
            <a:srgbClr val="FBAE40"/>
          </p15:clr>
        </p15:guide>
        <p15:guide id="5" pos="3810">
          <p15:clr>
            <a:srgbClr val="FBAE40"/>
          </p15:clr>
        </p15:guide>
        <p15:guide id="6" orient="horz" pos="1098">
          <p15:clr>
            <a:srgbClr val="FBAE40"/>
          </p15:clr>
        </p15:guide>
        <p15:guide id="7" orient="horz" pos="1824">
          <p15:clr>
            <a:srgbClr val="FBAE40"/>
          </p15:clr>
        </p15:guide>
        <p15:guide id="8" orient="horz" pos="128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 2">
  <p:cSld name="Title and Table 2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72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9" name="Google Shape;669;p72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72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1" name="Google Shape;671;p72"/>
          <p:cNvSpPr txBox="1"/>
          <p:nvPr>
            <p:ph type="title"/>
          </p:nvPr>
        </p:nvSpPr>
        <p:spPr>
          <a:xfrm>
            <a:off x="863600" y="414259"/>
            <a:ext cx="74169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04">
          <p15:clr>
            <a:srgbClr val="FBAE40"/>
          </p15:clr>
        </p15:guide>
        <p15:guide id="2" orient="horz" pos="667">
          <p15:clr>
            <a:srgbClr val="FBAE40"/>
          </p15:clr>
        </p15:guide>
        <p15:guide id="3" orient="horz" pos="259">
          <p15:clr>
            <a:srgbClr val="FBAE40"/>
          </p15:clr>
        </p15:guide>
        <p15:guide id="4" orient="horz" pos="2867">
          <p15:clr>
            <a:srgbClr val="FBAE40"/>
          </p15:clr>
        </p15:guide>
        <p15:guide id="5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3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4" name="Google Shape;674;p73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5" name="Google Shape;675;p73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6" name="Google Shape;676;p73"/>
          <p:cNvSpPr/>
          <p:nvPr>
            <p:ph idx="2" type="pic"/>
          </p:nvPr>
        </p:nvSpPr>
        <p:spPr>
          <a:xfrm>
            <a:off x="5976938" y="0"/>
            <a:ext cx="31671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7" name="Google Shape;677;p73"/>
          <p:cNvSpPr txBox="1"/>
          <p:nvPr>
            <p:ph idx="1" type="body"/>
          </p:nvPr>
        </p:nvSpPr>
        <p:spPr>
          <a:xfrm>
            <a:off x="863600" y="2247900"/>
            <a:ext cx="4572000" cy="23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73"/>
          <p:cNvSpPr txBox="1"/>
          <p:nvPr>
            <p:ph idx="3" type="body"/>
          </p:nvPr>
        </p:nvSpPr>
        <p:spPr>
          <a:xfrm>
            <a:off x="863600" y="1743075"/>
            <a:ext cx="45720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  <a:defRPr b="1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73"/>
          <p:cNvSpPr txBox="1"/>
          <p:nvPr>
            <p:ph type="title"/>
          </p:nvPr>
        </p:nvSpPr>
        <p:spPr>
          <a:xfrm>
            <a:off x="863600" y="414259"/>
            <a:ext cx="4572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216">
          <p15:clr>
            <a:srgbClr val="FBAE40"/>
          </p15:clr>
        </p15:guide>
        <p15:guide id="2" pos="544">
          <p15:clr>
            <a:srgbClr val="FBAE40"/>
          </p15:clr>
        </p15:guide>
        <p15:guide id="3" pos="3765">
          <p15:clr>
            <a:srgbClr val="FBAE40"/>
          </p15:clr>
        </p15:guide>
        <p15:guide id="4" pos="3424">
          <p15:clr>
            <a:srgbClr val="FBAE40"/>
          </p15:clr>
        </p15:guide>
        <p15:guide id="5" orient="horz" pos="1416">
          <p15:clr>
            <a:srgbClr val="FBAE40"/>
          </p15:clr>
        </p15:guide>
        <p15:guide id="6" orient="horz" pos="1325">
          <p15:clr>
            <a:srgbClr val="FBAE40"/>
          </p15:clr>
        </p15:guide>
        <p15:guide id="7" orient="horz" pos="1098">
          <p15:clr>
            <a:srgbClr val="FBAE40"/>
          </p15:clr>
        </p15:guide>
        <p15:guide id="8" orient="horz" pos="940">
          <p15:clr>
            <a:srgbClr val="FBAE40"/>
          </p15:clr>
        </p15:guide>
        <p15:guide id="9" orient="horz" pos="286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4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2" name="Google Shape;682;p74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3" name="Google Shape;683;p74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4" name="Google Shape;684;p74"/>
          <p:cNvSpPr txBox="1"/>
          <p:nvPr>
            <p:ph idx="1" type="body"/>
          </p:nvPr>
        </p:nvSpPr>
        <p:spPr>
          <a:xfrm>
            <a:off x="5435600" y="411163"/>
            <a:ext cx="2844900" cy="4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5" name="Google Shape;685;p74"/>
          <p:cNvSpPr txBox="1"/>
          <p:nvPr>
            <p:ph idx="2" type="body"/>
          </p:nvPr>
        </p:nvSpPr>
        <p:spPr>
          <a:xfrm>
            <a:off x="863600" y="2247900"/>
            <a:ext cx="3708300" cy="23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6" name="Google Shape;686;p74"/>
          <p:cNvSpPr txBox="1"/>
          <p:nvPr>
            <p:ph idx="3" type="body"/>
          </p:nvPr>
        </p:nvSpPr>
        <p:spPr>
          <a:xfrm>
            <a:off x="863600" y="1743075"/>
            <a:ext cx="37083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  <a:defRPr b="1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7" name="Google Shape;687;p74"/>
          <p:cNvSpPr txBox="1"/>
          <p:nvPr>
            <p:ph type="title"/>
          </p:nvPr>
        </p:nvSpPr>
        <p:spPr>
          <a:xfrm>
            <a:off x="863600" y="414259"/>
            <a:ext cx="3708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216">
          <p15:clr>
            <a:srgbClr val="FBAE40"/>
          </p15:clr>
        </p15:guide>
        <p15:guide id="2" pos="544">
          <p15:clr>
            <a:srgbClr val="FBAE40"/>
          </p15:clr>
        </p15:guide>
        <p15:guide id="3" pos="3424">
          <p15:clr>
            <a:srgbClr val="FBAE40"/>
          </p15:clr>
        </p15:guide>
        <p15:guide id="4" orient="horz" pos="1416">
          <p15:clr>
            <a:srgbClr val="FBAE40"/>
          </p15:clr>
        </p15:guide>
        <p15:guide id="5" orient="horz" pos="1325">
          <p15:clr>
            <a:srgbClr val="FBAE40"/>
          </p15:clr>
        </p15:guide>
        <p15:guide id="6" orient="horz" pos="1098">
          <p15:clr>
            <a:srgbClr val="FBAE40"/>
          </p15:clr>
        </p15:guide>
        <p15:guide id="7" orient="horz" pos="940">
          <p15:clr>
            <a:srgbClr val="FBAE40"/>
          </p15:clr>
        </p15:guide>
        <p15:guide id="8" orient="horz" pos="2867">
          <p15:clr>
            <a:srgbClr val="FBAE40"/>
          </p15:clr>
        </p15:guide>
        <p15:guide id="9" pos="2880">
          <p15:clr>
            <a:srgbClr val="FBAE40"/>
          </p15:clr>
        </p15:guide>
        <p15:guide id="10" orient="horz" pos="259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5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0" name="Google Shape;690;p75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1" name="Google Shape;691;p75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2" name="Google Shape;692;p75"/>
          <p:cNvSpPr txBox="1"/>
          <p:nvPr>
            <p:ph type="title"/>
          </p:nvPr>
        </p:nvSpPr>
        <p:spPr>
          <a:xfrm>
            <a:off x="863600" y="414259"/>
            <a:ext cx="7416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pos="544">
          <p15:clr>
            <a:srgbClr val="FBAE40"/>
          </p15:clr>
        </p15:guide>
        <p15:guide id="3" pos="5216">
          <p15:clr>
            <a:srgbClr val="FBAE40"/>
          </p15:clr>
        </p15:guide>
        <p15:guide id="4" orient="horz" pos="1620">
          <p15:clr>
            <a:srgbClr val="FBAE40"/>
          </p15:clr>
        </p15:guide>
        <p15:guide id="5" orient="horz" pos="940">
          <p15:clr>
            <a:srgbClr val="FBAE40"/>
          </p15:clr>
        </p15:guide>
        <p15:guide id="6" orient="horz" pos="1098">
          <p15:clr>
            <a:srgbClr val="FBAE40"/>
          </p15:clr>
        </p15:guide>
        <p15:guide id="7" orient="horz" pos="804">
          <p15:clr>
            <a:srgbClr val="FBAE40"/>
          </p15:clr>
        </p15:guide>
        <p15:guide id="8" orient="horz" pos="259">
          <p15:clr>
            <a:srgbClr val="FBAE40"/>
          </p15:clr>
        </p15:guide>
        <p15:guide id="9" orient="horz" pos="667">
          <p15:clr>
            <a:srgbClr val="FBAE40"/>
          </p15:clr>
        </p15:guide>
        <p15:guide id="10" orient="horz" pos="286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76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5" name="Google Shape;695;p76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6" name="Google Shape;696;p76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40">
          <p15:clr>
            <a:srgbClr val="FBAE40"/>
          </p15:clr>
        </p15:guide>
        <p15:guide id="2" orient="horz" pos="1098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Turquoise Bg)">
  <p:cSld name="Blank (Turquoise Bg)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77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0" name="Google Shape;700;p77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1" name="Google Shape;701;p77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940">
          <p15:clr>
            <a:srgbClr val="FBAE40"/>
          </p15:clr>
        </p15:guide>
        <p15:guide id="2" orient="horz" pos="1098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ontact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78"/>
          <p:cNvSpPr/>
          <p:nvPr/>
        </p:nvSpPr>
        <p:spPr>
          <a:xfrm>
            <a:off x="863600" y="1384300"/>
            <a:ext cx="3313200" cy="863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78"/>
          <p:cNvSpPr/>
          <p:nvPr/>
        </p:nvSpPr>
        <p:spPr>
          <a:xfrm>
            <a:off x="4967287" y="1386000"/>
            <a:ext cx="3313200" cy="863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6" name="Google Shape;706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1556812"/>
            <a:ext cx="288319" cy="51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700" y="1584108"/>
            <a:ext cx="471527" cy="46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5444519" y="3827641"/>
            <a:ext cx="674563" cy="511032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78"/>
          <p:cNvSpPr txBox="1"/>
          <p:nvPr>
            <p:ph idx="1" type="body"/>
          </p:nvPr>
        </p:nvSpPr>
        <p:spPr>
          <a:xfrm>
            <a:off x="863600" y="4371363"/>
            <a:ext cx="7416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sz="1000">
                <a:solidFill>
                  <a:schemeClr val="lt1"/>
                </a:solidFill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0" name="Google Shape;710;p78"/>
          <p:cNvSpPr txBox="1"/>
          <p:nvPr>
            <p:ph idx="2" type="body"/>
          </p:nvPr>
        </p:nvSpPr>
        <p:spPr>
          <a:xfrm>
            <a:off x="863600" y="2967038"/>
            <a:ext cx="43560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None/>
              <a:defRPr b="1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>
                <a:solidFill>
                  <a:schemeClr val="accent2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1" name="Google Shape;711;p78"/>
          <p:cNvSpPr txBox="1"/>
          <p:nvPr>
            <p:ph idx="3" type="body"/>
          </p:nvPr>
        </p:nvSpPr>
        <p:spPr>
          <a:xfrm>
            <a:off x="1799619" y="1489505"/>
            <a:ext cx="22677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Trebuchet MS"/>
              <a:buNone/>
              <a:defRPr b="1" sz="17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>
                <a:solidFill>
                  <a:schemeClr val="accent2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2" name="Google Shape;712;p78"/>
          <p:cNvSpPr txBox="1"/>
          <p:nvPr>
            <p:ph idx="4" type="body"/>
          </p:nvPr>
        </p:nvSpPr>
        <p:spPr>
          <a:xfrm>
            <a:off x="5904894" y="1492250"/>
            <a:ext cx="22677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Trebuchet MS"/>
              <a:buNone/>
              <a:defRPr b="1" sz="17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>
                <a:solidFill>
                  <a:schemeClr val="accent2"/>
                </a:solidFill>
              </a:defRPr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3" name="Google Shape;713;p78"/>
          <p:cNvSpPr txBox="1"/>
          <p:nvPr>
            <p:ph type="title"/>
          </p:nvPr>
        </p:nvSpPr>
        <p:spPr>
          <a:xfrm>
            <a:off x="863600" y="414259"/>
            <a:ext cx="74169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Times New Roman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72">
          <p15:clr>
            <a:srgbClr val="FBAE40"/>
          </p15:clr>
        </p15:guide>
        <p15:guide id="2" orient="horz" pos="1869">
          <p15:clr>
            <a:srgbClr val="FBAE40"/>
          </p15:clr>
        </p15:guide>
        <p15:guide id="3" pos="2880">
          <p15:clr>
            <a:srgbClr val="FBAE40"/>
          </p15:clr>
        </p15:guide>
        <p15:guide id="4" pos="544">
          <p15:clr>
            <a:srgbClr val="FBAE40"/>
          </p15:clr>
        </p15:guide>
        <p15:guide id="5" pos="5216">
          <p15:clr>
            <a:srgbClr val="FBAE40"/>
          </p15:clr>
        </p15:guide>
        <p15:guide id="6" orient="horz" pos="667">
          <p15:clr>
            <a:srgbClr val="FBAE40"/>
          </p15:clr>
        </p15:guide>
        <p15:guide id="7" pos="2631">
          <p15:clr>
            <a:srgbClr val="FBAE40"/>
          </p15:clr>
        </p15:guide>
        <p15:guide id="8" orient="horz" pos="1416">
          <p15:clr>
            <a:srgbClr val="FBAE40"/>
          </p15:clr>
        </p15:guide>
        <p15:guide id="9" pos="1134">
          <p15:clr>
            <a:srgbClr val="FBAE40"/>
          </p15:clr>
        </p15:guide>
        <p15:guide id="10" pos="3129">
          <p15:clr>
            <a:srgbClr val="FBAE40"/>
          </p15:clr>
        </p15:guide>
        <p15:guide id="11" orient="horz" pos="2867">
          <p15:clr>
            <a:srgbClr val="FBAE40"/>
          </p15:clr>
        </p15:guide>
        <p15:guide id="12" orient="horz" pos="2754">
          <p15:clr>
            <a:srgbClr val="FBAE40"/>
          </p15:clr>
        </p15:guide>
        <p15:guide id="13" orient="horz" pos="2663">
          <p15:clr>
            <a:srgbClr val="FBAE40"/>
          </p15:clr>
        </p15:guide>
        <p15:guide id="14" pos="3719">
          <p15:clr>
            <a:srgbClr val="FBAE40"/>
          </p15:clr>
        </p15:guide>
        <p15:guide id="15" orient="horz" pos="940">
          <p15:clr>
            <a:srgbClr val="FBAE40"/>
          </p15:clr>
        </p15:guide>
        <p15:guide id="16" orient="horz" pos="1348">
          <p15:clr>
            <a:srgbClr val="FBAE40"/>
          </p15:clr>
        </p15:guide>
        <p15:guide id="17" pos="2562">
          <p15:clr>
            <a:srgbClr val="FBAE40"/>
          </p15:clr>
        </p15:guide>
        <p15:guide id="18" pos="5148">
          <p15:clr>
            <a:srgbClr val="FBAE40"/>
          </p15:clr>
        </p15:guide>
        <p15:guide id="19" pos="3288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eck Our Website">
  <p:cSld name="Check Our Website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0" y="730800"/>
            <a:ext cx="1480163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79"/>
          <p:cNvSpPr txBox="1"/>
          <p:nvPr/>
        </p:nvSpPr>
        <p:spPr>
          <a:xfrm>
            <a:off x="863600" y="4011363"/>
            <a:ext cx="4788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For more, check our website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www.whalebone.io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79"/>
          <p:cNvSpPr txBox="1"/>
          <p:nvPr>
            <p:ph type="title"/>
          </p:nvPr>
        </p:nvSpPr>
        <p:spPr>
          <a:xfrm>
            <a:off x="863600" y="2103438"/>
            <a:ext cx="47880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imes New Roman"/>
              <a:buNone/>
              <a:defRPr sz="3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67">
          <p15:clr>
            <a:srgbClr val="FBAE40"/>
          </p15:clr>
        </p15:guide>
        <p15:guide id="2" orient="horz" pos="1325">
          <p15:clr>
            <a:srgbClr val="FBAE40"/>
          </p15:clr>
        </p15:guide>
        <p15:guide id="3" pos="3560">
          <p15:clr>
            <a:srgbClr val="FBAE40"/>
          </p15:clr>
        </p15:guide>
        <p15:guide id="4" orient="horz" pos="2527">
          <p15:clr>
            <a:srgbClr val="FBAE40"/>
          </p15:clr>
        </p15:guide>
        <p15:guide id="5" orient="horz" pos="243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405313" y="2685322"/>
            <a:ext cx="674563" cy="511032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80"/>
          <p:cNvSpPr txBox="1"/>
          <p:nvPr>
            <p:ph idx="1" type="body"/>
          </p:nvPr>
        </p:nvSpPr>
        <p:spPr>
          <a:xfrm>
            <a:off x="863600" y="3435350"/>
            <a:ext cx="7416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sz="1000">
                <a:solidFill>
                  <a:schemeClr val="lt1"/>
                </a:solidFill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3" name="Google Shape;723;p80"/>
          <p:cNvSpPr txBox="1"/>
          <p:nvPr>
            <p:ph type="title"/>
          </p:nvPr>
        </p:nvSpPr>
        <p:spPr>
          <a:xfrm>
            <a:off x="863600" y="411164"/>
            <a:ext cx="7416900" cy="25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Times New Roman"/>
              <a:buNone/>
              <a:defRPr sz="3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4">
          <p15:clr>
            <a:srgbClr val="FBAE40"/>
          </p15:clr>
        </p15:guide>
        <p15:guide id="2" orient="horz" pos="1847">
          <p15:clr>
            <a:srgbClr val="FBAE40"/>
          </p15:clr>
        </p15:guide>
        <p15:guide id="3" pos="4808">
          <p15:clr>
            <a:srgbClr val="FBAE40"/>
          </p15:clr>
        </p15:guide>
        <p15:guide id="4" orient="horz" pos="2278">
          <p15:clr>
            <a:srgbClr val="FBAE40"/>
          </p15:clr>
        </p15:guide>
        <p15:guide id="5" orient="horz" pos="2867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Number">
  <p:cSld name="1_One Big Number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6" name="Google Shape;726;p81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7" name="Google Shape;727;p81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8" name="Google Shape;728;p81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9" name="Google Shape;729;p81"/>
          <p:cNvSpPr/>
          <p:nvPr>
            <p:ph idx="1" type="body"/>
          </p:nvPr>
        </p:nvSpPr>
        <p:spPr>
          <a:xfrm>
            <a:off x="4103689" y="1743074"/>
            <a:ext cx="4176600" cy="2052600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1800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Times New Roman"/>
              <a:buNone/>
              <a:defRPr b="1" sz="5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81"/>
          <p:cNvSpPr txBox="1"/>
          <p:nvPr>
            <p:ph idx="2" type="body"/>
          </p:nvPr>
        </p:nvSpPr>
        <p:spPr>
          <a:xfrm>
            <a:off x="4248150" y="2859089"/>
            <a:ext cx="38877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Times New Roman"/>
              <a:buNone/>
              <a:defRPr b="1" sz="35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921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2pPr>
            <a:lvl3pPr indent="-2921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3pPr>
            <a:lvl4pPr indent="-2921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4pPr>
            <a:lvl5pPr indent="-2921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  <a:defRPr sz="1000"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81"/>
          <p:cNvSpPr txBox="1"/>
          <p:nvPr>
            <p:ph idx="3" type="body"/>
          </p:nvPr>
        </p:nvSpPr>
        <p:spPr>
          <a:xfrm>
            <a:off x="4103689" y="3940174"/>
            <a:ext cx="41766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rebuchet MS"/>
              <a:buNone/>
              <a:defRPr b="1" sz="1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81"/>
          <p:cNvSpPr txBox="1"/>
          <p:nvPr>
            <p:ph idx="4" type="body"/>
          </p:nvPr>
        </p:nvSpPr>
        <p:spPr>
          <a:xfrm>
            <a:off x="863600" y="1743076"/>
            <a:ext cx="2771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  <a:defRPr b="1"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81"/>
          <p:cNvSpPr txBox="1"/>
          <p:nvPr>
            <p:ph type="title"/>
          </p:nvPr>
        </p:nvSpPr>
        <p:spPr>
          <a:xfrm>
            <a:off x="863600" y="414258"/>
            <a:ext cx="74169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98">
          <p15:clr>
            <a:srgbClr val="FBAE40"/>
          </p15:clr>
        </p15:guide>
        <p15:guide id="2" orient="horz" pos="940">
          <p15:clr>
            <a:srgbClr val="FBAE40"/>
          </p15:clr>
        </p15:guide>
        <p15:guide id="3" orient="horz" pos="2731">
          <p15:clr>
            <a:srgbClr val="FBAE40"/>
          </p15:clr>
        </p15:guide>
        <p15:guide id="4" pos="5216">
          <p15:clr>
            <a:srgbClr val="FBAE40"/>
          </p15:clr>
        </p15:guide>
        <p15:guide id="5" orient="horz" pos="2867">
          <p15:clr>
            <a:srgbClr val="FBAE40"/>
          </p15:clr>
        </p15:guide>
        <p15:guide id="6" pos="2676">
          <p15:clr>
            <a:srgbClr val="FBAE40"/>
          </p15:clr>
        </p15:guide>
        <p15:guide id="7" orient="horz" pos="1801">
          <p15:clr>
            <a:srgbClr val="FBAE40"/>
          </p15:clr>
        </p15:guide>
        <p15:guide id="8" pos="2585">
          <p15:clr>
            <a:srgbClr val="FBAE40"/>
          </p15:clr>
        </p15:guide>
        <p15:guide id="9" pos="5125">
          <p15:clr>
            <a:srgbClr val="FBAE40"/>
          </p15:clr>
        </p15:guide>
        <p15:guide id="10" orient="horz" pos="2391">
          <p15:clr>
            <a:srgbClr val="FBAE40"/>
          </p15:clr>
        </p15:guide>
        <p15:guide id="11" orient="horz" pos="1348">
          <p15:clr>
            <a:srgbClr val="FBAE40"/>
          </p15:clr>
        </p15:guide>
        <p15:guide id="12" pos="2290">
          <p15:clr>
            <a:srgbClr val="FBAE40"/>
          </p15:clr>
        </p15:guide>
        <p15:guide id="13" orient="horz" pos="2300">
          <p15:clr>
            <a:srgbClr val="FBAE40"/>
          </p15:clr>
        </p15:guide>
        <p15:guide id="14" orient="horz" pos="248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t and Mobiles">
  <p:cSld name="Tablet and Mobile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26320" y="40689"/>
            <a:ext cx="5941712" cy="49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/>
          <p:nvPr/>
        </p:nvSpPr>
        <p:spPr>
          <a:xfrm>
            <a:off x="3541395" y="531495"/>
            <a:ext cx="2757600" cy="3952875"/>
          </a:xfrm>
          <a:prstGeom prst="roundRect">
            <a:avLst>
              <a:gd fmla="val 361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6370319" y="2065019"/>
            <a:ext cx="1083600" cy="2257425"/>
          </a:xfrm>
          <a:prstGeom prst="roundRect">
            <a:avLst>
              <a:gd fmla="val 1187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7508098" y="2065018"/>
            <a:ext cx="1083600" cy="2257425"/>
          </a:xfrm>
          <a:prstGeom prst="roundRect">
            <a:avLst>
              <a:gd fmla="val 1187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Google Shape;64;p9"/>
          <p:cNvSpPr/>
          <p:nvPr>
            <p:ph idx="2" type="pic"/>
          </p:nvPr>
        </p:nvSpPr>
        <p:spPr>
          <a:xfrm>
            <a:off x="3542400" y="532800"/>
            <a:ext cx="2757600" cy="3952800"/>
          </a:xfrm>
          <a:prstGeom prst="roundRect">
            <a:avLst>
              <a:gd fmla="val 3472" name="adj"/>
            </a:avLst>
          </a:prstGeom>
          <a:noFill/>
          <a:ln>
            <a:noFill/>
          </a:ln>
        </p:spPr>
      </p:sp>
      <p:sp>
        <p:nvSpPr>
          <p:cNvPr id="65" name="Google Shape;65;p9"/>
          <p:cNvSpPr/>
          <p:nvPr>
            <p:ph idx="3" type="pic"/>
          </p:nvPr>
        </p:nvSpPr>
        <p:spPr>
          <a:xfrm>
            <a:off x="6372000" y="2066400"/>
            <a:ext cx="1083600" cy="2257200"/>
          </a:xfrm>
          <a:prstGeom prst="roundRect">
            <a:avLst>
              <a:gd fmla="val 10328" name="adj"/>
            </a:avLst>
          </a:prstGeom>
          <a:noFill/>
          <a:ln>
            <a:noFill/>
          </a:ln>
        </p:spPr>
      </p:sp>
      <p:sp>
        <p:nvSpPr>
          <p:cNvPr id="66" name="Google Shape;66;p9"/>
          <p:cNvSpPr/>
          <p:nvPr>
            <p:ph idx="4" type="pic"/>
          </p:nvPr>
        </p:nvSpPr>
        <p:spPr>
          <a:xfrm>
            <a:off x="7508098" y="2065018"/>
            <a:ext cx="1083600" cy="2257200"/>
          </a:xfrm>
          <a:prstGeom prst="roundRect">
            <a:avLst>
              <a:gd fmla="val 10328" name="adj"/>
            </a:avLst>
          </a:prstGeom>
          <a:noFill/>
          <a:ln>
            <a:noFill/>
          </a:ln>
        </p:spPr>
      </p:sp>
      <p:sp>
        <p:nvSpPr>
          <p:cNvPr id="67" name="Google Shape;67;p9"/>
          <p:cNvSpPr/>
          <p:nvPr>
            <p:ph idx="1" type="body"/>
          </p:nvPr>
        </p:nvSpPr>
        <p:spPr>
          <a:xfrm>
            <a:off x="7610400" y="4258800"/>
            <a:ext cx="900000" cy="48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72000" lIns="72000" spcFirstLastPara="1" rIns="7200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b="1" sz="1000">
                <a:solidFill>
                  <a:schemeClr val="lt1"/>
                </a:solidFill>
              </a:defRPr>
            </a:lvl1pPr>
            <a:lvl2pPr indent="-2921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2pPr>
            <a:lvl3pPr indent="-2921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3pPr>
            <a:lvl4pPr indent="-2921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4pPr>
            <a:lvl5pPr indent="-2921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9"/>
          <p:cNvSpPr/>
          <p:nvPr>
            <p:ph idx="5" type="body"/>
          </p:nvPr>
        </p:nvSpPr>
        <p:spPr>
          <a:xfrm>
            <a:off x="6469200" y="4258800"/>
            <a:ext cx="900000" cy="48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72000" lIns="72000" spcFirstLastPara="1" rIns="7200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b="1" sz="1000">
                <a:solidFill>
                  <a:schemeClr val="lt1"/>
                </a:solidFill>
              </a:defRPr>
            </a:lvl1pPr>
            <a:lvl2pPr indent="-2921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2pPr>
            <a:lvl3pPr indent="-2921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3pPr>
            <a:lvl4pPr indent="-2921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4pPr>
            <a:lvl5pPr indent="-2921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9"/>
          <p:cNvSpPr/>
          <p:nvPr>
            <p:ph idx="6" type="body"/>
          </p:nvPr>
        </p:nvSpPr>
        <p:spPr>
          <a:xfrm>
            <a:off x="5943600" y="921600"/>
            <a:ext cx="1051200" cy="48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72000" lIns="72000" spcFirstLastPara="1" rIns="72000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 b="1" sz="1000">
                <a:solidFill>
                  <a:schemeClr val="lt1"/>
                </a:solidFill>
              </a:defRPr>
            </a:lvl1pPr>
            <a:lvl2pPr indent="-2921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2pPr>
            <a:lvl3pPr indent="-2921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3pPr>
            <a:lvl4pPr indent="-2921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4pPr>
            <a:lvl5pPr indent="-2921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type="title"/>
          </p:nvPr>
        </p:nvSpPr>
        <p:spPr>
          <a:xfrm>
            <a:off x="863600" y="414259"/>
            <a:ext cx="2259519" cy="4137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7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t and Mobile">
  <p:cSld name="Tablet and Mobi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0" l="5281" r="0" t="0"/>
          <a:stretch/>
        </p:blipFill>
        <p:spPr>
          <a:xfrm>
            <a:off x="0" y="1652193"/>
            <a:ext cx="4799418" cy="333049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/>
          <p:nvPr/>
        </p:nvSpPr>
        <p:spPr>
          <a:xfrm>
            <a:off x="3492000" y="2512800"/>
            <a:ext cx="1054800" cy="2196000"/>
          </a:xfrm>
          <a:prstGeom prst="roundRect">
            <a:avLst>
              <a:gd fmla="val 1187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p10"/>
          <p:cNvSpPr/>
          <p:nvPr>
            <p:ph idx="2" type="pic"/>
          </p:nvPr>
        </p:nvSpPr>
        <p:spPr>
          <a:xfrm>
            <a:off x="0" y="1817999"/>
            <a:ext cx="3798872" cy="268474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8" name="Google Shape;78;p10"/>
          <p:cNvSpPr/>
          <p:nvPr>
            <p:ph idx="3" type="pic"/>
          </p:nvPr>
        </p:nvSpPr>
        <p:spPr>
          <a:xfrm>
            <a:off x="3492000" y="2512800"/>
            <a:ext cx="1054800" cy="2196000"/>
          </a:xfrm>
          <a:prstGeom prst="roundRect">
            <a:avLst>
              <a:gd fmla="val 10328" name="adj"/>
            </a:avLst>
          </a:prstGeom>
          <a:noFill/>
          <a:ln>
            <a:noFill/>
          </a:ln>
        </p:spPr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5148263" y="1743075"/>
            <a:ext cx="3132137" cy="2808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  <a:defRPr/>
            </a:lvl2pPr>
            <a:lvl3pPr indent="-3048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type="title"/>
          </p:nvPr>
        </p:nvSpPr>
        <p:spPr>
          <a:xfrm>
            <a:off x="863600" y="414259"/>
            <a:ext cx="74168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243">
          <p15:clr>
            <a:srgbClr val="FBAE40"/>
          </p15:clr>
        </p15:guide>
        <p15:guide id="2" orient="horz" pos="109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3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58.xml"/><Relationship Id="rId42" Type="http://schemas.openxmlformats.org/officeDocument/2006/relationships/theme" Target="../theme/theme2.xml"/><Relationship Id="rId41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55.xml"/><Relationship Id="rId39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72009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idx="11" type="ftr"/>
          </p:nvPr>
        </p:nvSpPr>
        <p:spPr>
          <a:xfrm>
            <a:off x="1943100" y="4767263"/>
            <a:ext cx="5257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63600" y="4767263"/>
            <a:ext cx="10795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863600" y="1743076"/>
            <a:ext cx="7416800" cy="28082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863600" y="414259"/>
            <a:ext cx="74168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 b="1" i="0" sz="3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44">
          <p15:clr>
            <a:srgbClr val="F26B43"/>
          </p15:clr>
        </p15:guide>
        <p15:guide id="2" pos="5216">
          <p15:clr>
            <a:srgbClr val="F26B43"/>
          </p15:clr>
        </p15:guide>
        <p15:guide id="3" orient="horz" pos="259">
          <p15:clr>
            <a:srgbClr val="F26B43"/>
          </p15:clr>
        </p15:guide>
        <p15:guide id="4" orient="horz" pos="286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0"/>
          <p:cNvSpPr txBox="1"/>
          <p:nvPr>
            <p:ph idx="12" type="sldNum"/>
          </p:nvPr>
        </p:nvSpPr>
        <p:spPr>
          <a:xfrm>
            <a:off x="72009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8" name="Google Shape;358;p40"/>
          <p:cNvSpPr txBox="1"/>
          <p:nvPr>
            <p:ph idx="11" type="ftr"/>
          </p:nvPr>
        </p:nvSpPr>
        <p:spPr>
          <a:xfrm>
            <a:off x="1943100" y="4767263"/>
            <a:ext cx="525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9" name="Google Shape;359;p40"/>
          <p:cNvSpPr txBox="1"/>
          <p:nvPr>
            <p:ph idx="10" type="dt"/>
          </p:nvPr>
        </p:nvSpPr>
        <p:spPr>
          <a:xfrm>
            <a:off x="863600" y="4767263"/>
            <a:ext cx="107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0" name="Google Shape;360;p40"/>
          <p:cNvSpPr txBox="1"/>
          <p:nvPr>
            <p:ph idx="1" type="body"/>
          </p:nvPr>
        </p:nvSpPr>
        <p:spPr>
          <a:xfrm>
            <a:off x="863600" y="1743076"/>
            <a:ext cx="7416900" cy="28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rebuchet MS"/>
              <a:buNone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1" name="Google Shape;361;p40"/>
          <p:cNvSpPr txBox="1"/>
          <p:nvPr>
            <p:ph type="title"/>
          </p:nvPr>
        </p:nvSpPr>
        <p:spPr>
          <a:xfrm>
            <a:off x="863600" y="414259"/>
            <a:ext cx="7416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  <a:defRPr b="1" i="0" sz="3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44">
          <p15:clr>
            <a:srgbClr val="F26B43"/>
          </p15:clr>
        </p15:guide>
        <p15:guide id="2" pos="5216">
          <p15:clr>
            <a:srgbClr val="F26B43"/>
          </p15:clr>
        </p15:guide>
        <p15:guide id="3" orient="horz" pos="259">
          <p15:clr>
            <a:srgbClr val="F26B43"/>
          </p15:clr>
        </p15:guide>
        <p15:guide id="4" orient="horz" pos="2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38.png"/><Relationship Id="rId5" Type="http://schemas.openxmlformats.org/officeDocument/2006/relationships/image" Target="../media/image4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hyperlink" Target="mailto:robert.sefr@whalebone.io" TargetMode="External"/><Relationship Id="rId5" Type="http://schemas.openxmlformats.org/officeDocument/2006/relationships/image" Target="../media/image3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37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Relationship Id="rId4" Type="http://schemas.openxmlformats.org/officeDocument/2006/relationships/image" Target="../media/image40.png"/><Relationship Id="rId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2"/>
          <p:cNvSpPr txBox="1"/>
          <p:nvPr>
            <p:ph type="ctrTitle"/>
          </p:nvPr>
        </p:nvSpPr>
        <p:spPr>
          <a:xfrm>
            <a:off x="863600" y="1816100"/>
            <a:ext cx="74169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/>
              <a:t>DNS4EU</a:t>
            </a:r>
            <a:endParaRPr/>
          </a:p>
        </p:txBody>
      </p:sp>
      <p:sp>
        <p:nvSpPr>
          <p:cNvPr id="739" name="Google Shape;739;p82"/>
          <p:cNvSpPr txBox="1"/>
          <p:nvPr>
            <p:ph idx="2" type="subTitle"/>
          </p:nvPr>
        </p:nvSpPr>
        <p:spPr>
          <a:xfrm>
            <a:off x="863600" y="2721599"/>
            <a:ext cx="74169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imes New Roman"/>
              <a:buNone/>
            </a:pPr>
            <a:r>
              <a:rPr lang="en-US"/>
              <a:t>scope, timeline and challenges</a:t>
            </a:r>
            <a:endParaRPr/>
          </a:p>
        </p:txBody>
      </p:sp>
      <p:sp>
        <p:nvSpPr>
          <p:cNvPr id="740" name="Google Shape;740;p82"/>
          <p:cNvSpPr txBox="1"/>
          <p:nvPr>
            <p:ph idx="1" type="body"/>
          </p:nvPr>
        </p:nvSpPr>
        <p:spPr>
          <a:xfrm>
            <a:off x="863600" y="4084638"/>
            <a:ext cx="74169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</a:pPr>
            <a:r>
              <a:rPr lang="en-US"/>
              <a:t>Robert Šefr </a:t>
            </a:r>
            <a:r>
              <a:rPr lang="en-US">
                <a:solidFill>
                  <a:schemeClr val="accent2"/>
                </a:solidFill>
              </a:rPr>
              <a:t>| CTO</a:t>
            </a:r>
            <a:endParaRPr/>
          </a:p>
        </p:txBody>
      </p:sp>
      <p:pic>
        <p:nvPicPr>
          <p:cNvPr id="741" name="Google Shape;741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125" y="4593274"/>
            <a:ext cx="1977250" cy="4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91"/>
          <p:cNvSpPr txBox="1"/>
          <p:nvPr>
            <p:ph idx="1" type="body"/>
          </p:nvPr>
        </p:nvSpPr>
        <p:spPr>
          <a:xfrm>
            <a:off x="863600" y="1743076"/>
            <a:ext cx="7416900" cy="28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Public and distributed DNS resolvers managed by the consortium members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Multiple anycast IP addresses / hostnames for different flavours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Plain DNS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Protective DNS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Protective DNS + Adult content blocking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Shared IP / hostname with the “DNS for Telcos” if the Telco chooses to do so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Support for IPv4/IPv6, DNSSec, DNS over TLS, DNS over HTTPS, (DNS over QUIC)</a:t>
            </a:r>
            <a:endParaRPr/>
          </a:p>
        </p:txBody>
      </p:sp>
      <p:sp>
        <p:nvSpPr>
          <p:cNvPr id="826" name="Google Shape;826;p91"/>
          <p:cNvSpPr txBox="1"/>
          <p:nvPr>
            <p:ph type="title"/>
          </p:nvPr>
        </p:nvSpPr>
        <p:spPr>
          <a:xfrm>
            <a:off x="863600" y="414259"/>
            <a:ext cx="7416900" cy="10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DNS for Public</a:t>
            </a:r>
            <a:endParaRPr/>
          </a:p>
        </p:txBody>
      </p:sp>
      <p:pic>
        <p:nvPicPr>
          <p:cNvPr id="827" name="Google Shape;827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125" y="4593274"/>
            <a:ext cx="1977250" cy="4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92"/>
          <p:cNvSpPr txBox="1"/>
          <p:nvPr>
            <p:ph idx="1" type="body"/>
          </p:nvPr>
        </p:nvSpPr>
        <p:spPr>
          <a:xfrm>
            <a:off x="5762350" y="1590675"/>
            <a:ext cx="2232000" cy="2808300"/>
          </a:xfrm>
          <a:prstGeom prst="rect">
            <a:avLst/>
          </a:prstGeom>
        </p:spPr>
        <p:txBody>
          <a:bodyPr anchorCtr="0" anchor="t" bIns="144000" lIns="144000" spcFirstLastPara="1" rIns="144000" wrap="square" tIns="3240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Telcos</a:t>
            </a:r>
            <a:endParaRPr/>
          </a:p>
        </p:txBody>
      </p:sp>
      <p:sp>
        <p:nvSpPr>
          <p:cNvPr id="833" name="Google Shape;833;p92"/>
          <p:cNvSpPr/>
          <p:nvPr>
            <p:ph idx="4" type="body"/>
          </p:nvPr>
        </p:nvSpPr>
        <p:spPr>
          <a:xfrm>
            <a:off x="6073252" y="2478125"/>
            <a:ext cx="1835100" cy="1562700"/>
          </a:xfrm>
          <a:prstGeom prst="homePlate">
            <a:avLst>
              <a:gd fmla="val 50000" name="adj"/>
            </a:avLst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0162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-US" sz="1150"/>
              <a:t>DNS4EU will provide compliance with local law</a:t>
            </a:r>
            <a:endParaRPr sz="1150"/>
          </a:p>
          <a:p>
            <a:pPr indent="-30162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-US" sz="1150"/>
              <a:t>Net Neutrality still applies</a:t>
            </a:r>
            <a:endParaRPr sz="11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/>
          </a:p>
        </p:txBody>
      </p:sp>
      <p:sp>
        <p:nvSpPr>
          <p:cNvPr id="834" name="Google Shape;834;p92"/>
          <p:cNvSpPr txBox="1"/>
          <p:nvPr>
            <p:ph type="title"/>
          </p:nvPr>
        </p:nvSpPr>
        <p:spPr>
          <a:xfrm>
            <a:off x="863600" y="414258"/>
            <a:ext cx="7416900" cy="10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Content filtering aspects</a:t>
            </a:r>
            <a:endParaRPr/>
          </a:p>
        </p:txBody>
      </p:sp>
      <p:sp>
        <p:nvSpPr>
          <p:cNvPr id="835" name="Google Shape;835;p92"/>
          <p:cNvSpPr txBox="1"/>
          <p:nvPr>
            <p:ph idx="1" type="body"/>
          </p:nvPr>
        </p:nvSpPr>
        <p:spPr>
          <a:xfrm>
            <a:off x="3277475" y="1590675"/>
            <a:ext cx="2232000" cy="2808300"/>
          </a:xfrm>
          <a:prstGeom prst="rect">
            <a:avLst/>
          </a:prstGeom>
        </p:spPr>
        <p:txBody>
          <a:bodyPr anchorCtr="0" anchor="t" bIns="144000" lIns="144000" spcFirstLastPara="1" rIns="144000" wrap="square" tIns="3240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Governments</a:t>
            </a:r>
            <a:endParaRPr/>
          </a:p>
        </p:txBody>
      </p:sp>
      <p:sp>
        <p:nvSpPr>
          <p:cNvPr id="836" name="Google Shape;836;p92"/>
          <p:cNvSpPr/>
          <p:nvPr>
            <p:ph idx="4" type="body"/>
          </p:nvPr>
        </p:nvSpPr>
        <p:spPr>
          <a:xfrm>
            <a:off x="3540175" y="2478125"/>
            <a:ext cx="1835100" cy="1562700"/>
          </a:xfrm>
          <a:prstGeom prst="homePlate">
            <a:avLst>
              <a:gd fmla="val 50000" name="adj"/>
            </a:avLst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-302418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500"/>
              <a:t>Only for governmental institutions</a:t>
            </a:r>
            <a:endParaRPr sz="1500"/>
          </a:p>
          <a:p>
            <a:pPr indent="-302418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500"/>
              <a:t>Set by the respective administrator as a protective measure</a:t>
            </a:r>
            <a:endParaRPr/>
          </a:p>
        </p:txBody>
      </p:sp>
      <p:sp>
        <p:nvSpPr>
          <p:cNvPr id="837" name="Google Shape;837;p92"/>
          <p:cNvSpPr txBox="1"/>
          <p:nvPr>
            <p:ph idx="1" type="body"/>
          </p:nvPr>
        </p:nvSpPr>
        <p:spPr>
          <a:xfrm>
            <a:off x="863600" y="1590675"/>
            <a:ext cx="2232000" cy="2808300"/>
          </a:xfrm>
          <a:prstGeom prst="rect">
            <a:avLst/>
          </a:prstGeom>
        </p:spPr>
        <p:txBody>
          <a:bodyPr anchorCtr="0" anchor="t" bIns="144000" lIns="144000" spcFirstLastPara="1" rIns="144000" wrap="square" tIns="3240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</a:t>
            </a:r>
            <a:endParaRPr/>
          </a:p>
        </p:txBody>
      </p:sp>
      <p:sp>
        <p:nvSpPr>
          <p:cNvPr id="838" name="Google Shape;838;p92"/>
          <p:cNvSpPr/>
          <p:nvPr>
            <p:ph idx="4" type="body"/>
          </p:nvPr>
        </p:nvSpPr>
        <p:spPr>
          <a:xfrm>
            <a:off x="1079475" y="2478125"/>
            <a:ext cx="1835100" cy="1562700"/>
          </a:xfrm>
          <a:prstGeom prst="homePlate">
            <a:avLst>
              <a:gd fmla="val 50000" name="adj"/>
            </a:avLst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-302418" lvl="0" marL="457200" marR="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500"/>
              <a:t>Any filtering opt-in only</a:t>
            </a:r>
            <a:endParaRPr sz="1500"/>
          </a:p>
          <a:p>
            <a:pPr indent="-302418" lvl="0" marL="457200" marR="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500"/>
              <a:t>Option for pure DNS resolution</a:t>
            </a:r>
            <a:endParaRPr sz="1500"/>
          </a:p>
          <a:p>
            <a:pPr indent="-302418" lvl="0" marL="457200" marR="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500"/>
              <a:t>No regulatory / legal blacklists applied</a:t>
            </a:r>
            <a:endParaRPr/>
          </a:p>
        </p:txBody>
      </p:sp>
      <p:pic>
        <p:nvPicPr>
          <p:cNvPr id="839" name="Google Shape;839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125" y="4593274"/>
            <a:ext cx="1977250" cy="4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93"/>
          <p:cNvSpPr txBox="1"/>
          <p:nvPr>
            <p:ph idx="1" type="body"/>
          </p:nvPr>
        </p:nvSpPr>
        <p:spPr>
          <a:xfrm>
            <a:off x="5762350" y="1590675"/>
            <a:ext cx="2232000" cy="2808300"/>
          </a:xfrm>
          <a:prstGeom prst="rect">
            <a:avLst/>
          </a:prstGeom>
        </p:spPr>
        <p:txBody>
          <a:bodyPr anchorCtr="0" anchor="t" bIns="144000" lIns="144000" spcFirstLastPara="1" rIns="144000" wrap="square" tIns="3240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Telcos</a:t>
            </a:r>
            <a:endParaRPr/>
          </a:p>
        </p:txBody>
      </p:sp>
      <p:sp>
        <p:nvSpPr>
          <p:cNvPr id="845" name="Google Shape;845;p93"/>
          <p:cNvSpPr/>
          <p:nvPr>
            <p:ph idx="4" type="body"/>
          </p:nvPr>
        </p:nvSpPr>
        <p:spPr>
          <a:xfrm>
            <a:off x="6073252" y="2478125"/>
            <a:ext cx="1835100" cy="1562700"/>
          </a:xfrm>
          <a:prstGeom prst="homePlate">
            <a:avLst>
              <a:gd fmla="val 50000" name="adj"/>
            </a:avLst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0162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-US" sz="1150"/>
              <a:t>Shared IP -&gt; </a:t>
            </a:r>
            <a:r>
              <a:rPr lang="en-US" sz="1150"/>
              <a:t>Follows</a:t>
            </a:r>
            <a:r>
              <a:rPr lang="en-US" sz="1150"/>
              <a:t> the DNS for Public policy</a:t>
            </a:r>
            <a:endParaRPr sz="1150"/>
          </a:p>
          <a:p>
            <a:pPr indent="-30162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-US" sz="1150"/>
              <a:t>Own IP -&gt; Privacy policy defined by Telco</a:t>
            </a:r>
            <a:endParaRPr sz="1150"/>
          </a:p>
        </p:txBody>
      </p:sp>
      <p:sp>
        <p:nvSpPr>
          <p:cNvPr id="846" name="Google Shape;846;p93"/>
          <p:cNvSpPr txBox="1"/>
          <p:nvPr>
            <p:ph type="title"/>
          </p:nvPr>
        </p:nvSpPr>
        <p:spPr>
          <a:xfrm>
            <a:off x="863600" y="414258"/>
            <a:ext cx="7416900" cy="107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Privacy</a:t>
            </a:r>
            <a:r>
              <a:rPr lang="en-US"/>
              <a:t> aspects</a:t>
            </a:r>
            <a:endParaRPr/>
          </a:p>
        </p:txBody>
      </p:sp>
      <p:sp>
        <p:nvSpPr>
          <p:cNvPr id="847" name="Google Shape;847;p93"/>
          <p:cNvSpPr txBox="1"/>
          <p:nvPr>
            <p:ph idx="1" type="body"/>
          </p:nvPr>
        </p:nvSpPr>
        <p:spPr>
          <a:xfrm>
            <a:off x="3277475" y="1590675"/>
            <a:ext cx="2232000" cy="2808300"/>
          </a:xfrm>
          <a:prstGeom prst="rect">
            <a:avLst/>
          </a:prstGeom>
        </p:spPr>
        <p:txBody>
          <a:bodyPr anchorCtr="0" anchor="t" bIns="144000" lIns="144000" spcFirstLastPara="1" rIns="144000" wrap="square" tIns="3240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Governments</a:t>
            </a:r>
            <a:endParaRPr/>
          </a:p>
        </p:txBody>
      </p:sp>
      <p:sp>
        <p:nvSpPr>
          <p:cNvPr id="848" name="Google Shape;848;p93"/>
          <p:cNvSpPr/>
          <p:nvPr>
            <p:ph idx="4" type="body"/>
          </p:nvPr>
        </p:nvSpPr>
        <p:spPr>
          <a:xfrm>
            <a:off x="3540175" y="2478125"/>
            <a:ext cx="1835100" cy="1562700"/>
          </a:xfrm>
          <a:prstGeom prst="homePlate">
            <a:avLst>
              <a:gd fmla="val 50000" name="adj"/>
            </a:avLst>
          </a:prstGeom>
        </p:spPr>
        <p:txBody>
          <a:bodyPr anchorCtr="0" anchor="t" bIns="0" lIns="0" spcFirstLastPara="1" rIns="0" wrap="square" tIns="0">
            <a:normAutofit fontScale="85000" lnSpcReduction="10000"/>
          </a:bodyPr>
          <a:lstStyle/>
          <a:p>
            <a:pPr indent="-309562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500"/>
              <a:t>IPs are logged for investigation purposes</a:t>
            </a:r>
            <a:endParaRPr sz="1500"/>
          </a:p>
          <a:p>
            <a:pPr indent="-309562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500"/>
              <a:t>Security service rather than just infrastructure</a:t>
            </a:r>
            <a:endParaRPr sz="1500"/>
          </a:p>
        </p:txBody>
      </p:sp>
      <p:sp>
        <p:nvSpPr>
          <p:cNvPr id="849" name="Google Shape;849;p93"/>
          <p:cNvSpPr txBox="1"/>
          <p:nvPr>
            <p:ph idx="1" type="body"/>
          </p:nvPr>
        </p:nvSpPr>
        <p:spPr>
          <a:xfrm>
            <a:off x="863600" y="1590675"/>
            <a:ext cx="2232000" cy="2808300"/>
          </a:xfrm>
          <a:prstGeom prst="rect">
            <a:avLst/>
          </a:prstGeom>
        </p:spPr>
        <p:txBody>
          <a:bodyPr anchorCtr="0" anchor="t" bIns="144000" lIns="144000" spcFirstLastPara="1" rIns="144000" wrap="square" tIns="3240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</a:t>
            </a:r>
            <a:endParaRPr/>
          </a:p>
        </p:txBody>
      </p:sp>
      <p:sp>
        <p:nvSpPr>
          <p:cNvPr id="850" name="Google Shape;850;p93"/>
          <p:cNvSpPr/>
          <p:nvPr>
            <p:ph idx="4" type="body"/>
          </p:nvPr>
        </p:nvSpPr>
        <p:spPr>
          <a:xfrm>
            <a:off x="1079475" y="2478125"/>
            <a:ext cx="1835100" cy="1562700"/>
          </a:xfrm>
          <a:prstGeom prst="homePlate">
            <a:avLst>
              <a:gd fmla="val 50000" name="adj"/>
            </a:avLst>
          </a:prstGeom>
        </p:spPr>
        <p:txBody>
          <a:bodyPr anchorCtr="0" anchor="t" bIns="0" lIns="0" spcFirstLastPara="1" rIns="0" wrap="square" tIns="0">
            <a:normAutofit fontScale="92500"/>
          </a:bodyPr>
          <a:lstStyle/>
          <a:p>
            <a:pPr indent="-316706" lvl="0" marL="457200" marR="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500"/>
              <a:t>Fully anonymous</a:t>
            </a:r>
            <a:endParaRPr sz="1500"/>
          </a:p>
          <a:p>
            <a:pPr indent="-316706" lvl="0" marL="457200" marR="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500"/>
              <a:t>Premium service may need some identifier</a:t>
            </a:r>
            <a:endParaRPr sz="1500"/>
          </a:p>
        </p:txBody>
      </p:sp>
      <p:pic>
        <p:nvPicPr>
          <p:cNvPr id="851" name="Google Shape;851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125" y="4593274"/>
            <a:ext cx="1977250" cy="4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94"/>
          <p:cNvSpPr txBox="1"/>
          <p:nvPr>
            <p:ph idx="1" type="body"/>
          </p:nvPr>
        </p:nvSpPr>
        <p:spPr>
          <a:xfrm>
            <a:off x="1092200" y="1209676"/>
            <a:ext cx="7416900" cy="119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Following RFC 8932 (Recommendations for DNS Privacy Service Operators)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 </a:t>
            </a:r>
            <a:r>
              <a:rPr lang="en-US"/>
              <a:t>client</a:t>
            </a:r>
            <a:r>
              <a:rPr lang="en-US"/>
              <a:t> IP address will be logged or stored in any other way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Source ASNs may be logged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Source IP will only appear in memory to process the query</a:t>
            </a:r>
            <a:endParaRPr/>
          </a:p>
        </p:txBody>
      </p:sp>
      <p:sp>
        <p:nvSpPr>
          <p:cNvPr id="857" name="Google Shape;857;p94"/>
          <p:cNvSpPr txBox="1"/>
          <p:nvPr>
            <p:ph type="title"/>
          </p:nvPr>
        </p:nvSpPr>
        <p:spPr>
          <a:xfrm>
            <a:off x="863600" y="414250"/>
            <a:ext cx="79077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DNS for Public / Anonymization</a:t>
            </a:r>
            <a:endParaRPr/>
          </a:p>
        </p:txBody>
      </p:sp>
      <p:pic>
        <p:nvPicPr>
          <p:cNvPr id="858" name="Google Shape;858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125" y="4593274"/>
            <a:ext cx="1977250" cy="415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9" name="Google Shape;859;p94"/>
          <p:cNvGrpSpPr/>
          <p:nvPr/>
        </p:nvGrpSpPr>
        <p:grpSpPr>
          <a:xfrm>
            <a:off x="2842775" y="2821625"/>
            <a:ext cx="3833100" cy="1605300"/>
            <a:chOff x="2309375" y="2821625"/>
            <a:chExt cx="3833100" cy="1605300"/>
          </a:xfrm>
        </p:grpSpPr>
        <p:sp>
          <p:nvSpPr>
            <p:cNvPr id="860" name="Google Shape;860;p94"/>
            <p:cNvSpPr/>
            <p:nvPr/>
          </p:nvSpPr>
          <p:spPr>
            <a:xfrm>
              <a:off x="2309375" y="2821625"/>
              <a:ext cx="3833100" cy="1605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94"/>
            <p:cNvSpPr/>
            <p:nvPr/>
          </p:nvSpPr>
          <p:spPr>
            <a:xfrm>
              <a:off x="2571450" y="3187700"/>
              <a:ext cx="1135800" cy="6498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DNS Resolver</a:t>
              </a:r>
              <a:endParaRPr/>
            </a:p>
          </p:txBody>
        </p:sp>
        <p:sp>
          <p:nvSpPr>
            <p:cNvPr id="862" name="Google Shape;862;p94"/>
            <p:cNvSpPr/>
            <p:nvPr/>
          </p:nvSpPr>
          <p:spPr>
            <a:xfrm>
              <a:off x="4453900" y="3187700"/>
              <a:ext cx="1496100" cy="6498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Anonymization logging service</a:t>
              </a:r>
              <a:endParaRPr/>
            </a:p>
          </p:txBody>
        </p:sp>
        <p:cxnSp>
          <p:nvCxnSpPr>
            <p:cNvPr id="863" name="Google Shape;863;p94"/>
            <p:cNvCxnSpPr>
              <a:stCxn id="861" idx="3"/>
              <a:endCxn id="862" idx="1"/>
            </p:cNvCxnSpPr>
            <p:nvPr/>
          </p:nvCxnSpPr>
          <p:spPr>
            <a:xfrm>
              <a:off x="3707250" y="3512600"/>
              <a:ext cx="74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64" name="Google Shape;864;p94"/>
            <p:cNvSpPr txBox="1"/>
            <p:nvPr/>
          </p:nvSpPr>
          <p:spPr>
            <a:xfrm>
              <a:off x="3692800" y="3187700"/>
              <a:ext cx="7287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rebuchet MS"/>
                  <a:ea typeface="Trebuchet MS"/>
                  <a:cs typeface="Trebuchet MS"/>
                  <a:sym typeface="Trebuchet MS"/>
                </a:rPr>
                <a:t>dnstap</a:t>
              </a: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865" name="Google Shape;865;p94"/>
          <p:cNvSpPr/>
          <p:nvPr/>
        </p:nvSpPr>
        <p:spPr>
          <a:xfrm>
            <a:off x="241400" y="3187700"/>
            <a:ext cx="1135800" cy="649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DNS Client</a:t>
            </a:r>
            <a:endParaRPr/>
          </a:p>
        </p:txBody>
      </p:sp>
      <p:cxnSp>
        <p:nvCxnSpPr>
          <p:cNvPr id="866" name="Google Shape;866;p94"/>
          <p:cNvCxnSpPr>
            <a:stCxn id="865" idx="3"/>
            <a:endCxn id="861" idx="1"/>
          </p:cNvCxnSpPr>
          <p:nvPr/>
        </p:nvCxnSpPr>
        <p:spPr>
          <a:xfrm>
            <a:off x="1377200" y="3512600"/>
            <a:ext cx="1727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7" name="Google Shape;867;p94"/>
          <p:cNvSpPr txBox="1"/>
          <p:nvPr/>
        </p:nvSpPr>
        <p:spPr>
          <a:xfrm>
            <a:off x="1507500" y="3187700"/>
            <a:ext cx="9681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DNS over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03200" lvl="0" marL="200025" marR="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UDP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03200" lvl="0" marL="200025" marR="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TLS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03200" lvl="0" marL="200025" marR="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HTTPS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03200" lvl="0" marL="200025" marR="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●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QUIC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8" name="Google Shape;868;p94"/>
          <p:cNvSpPr txBox="1"/>
          <p:nvPr/>
        </p:nvSpPr>
        <p:spPr>
          <a:xfrm>
            <a:off x="2898875" y="2772475"/>
            <a:ext cx="15759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DNS4EU resolver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9" name="Google Shape;869;p94"/>
          <p:cNvSpPr/>
          <p:nvPr/>
        </p:nvSpPr>
        <p:spPr>
          <a:xfrm>
            <a:off x="7447750" y="3187700"/>
            <a:ext cx="1208100" cy="649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Threat Intelligence analysis</a:t>
            </a:r>
            <a:endParaRPr/>
          </a:p>
        </p:txBody>
      </p:sp>
      <p:sp>
        <p:nvSpPr>
          <p:cNvPr id="870" name="Google Shape;870;p94"/>
          <p:cNvSpPr/>
          <p:nvPr/>
        </p:nvSpPr>
        <p:spPr>
          <a:xfrm>
            <a:off x="7071100" y="2821625"/>
            <a:ext cx="1977300" cy="1605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71" name="Google Shape;871;p94"/>
          <p:cNvCxnSpPr>
            <a:stCxn id="862" idx="3"/>
            <a:endCxn id="869" idx="1"/>
          </p:cNvCxnSpPr>
          <p:nvPr/>
        </p:nvCxnSpPr>
        <p:spPr>
          <a:xfrm>
            <a:off x="6483400" y="3512600"/>
            <a:ext cx="964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2" name="Google Shape;872;p94"/>
          <p:cNvSpPr txBox="1"/>
          <p:nvPr/>
        </p:nvSpPr>
        <p:spPr>
          <a:xfrm>
            <a:off x="7071125" y="2745425"/>
            <a:ext cx="15759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DNS4EU backend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3" name="Google Shape;873;p94"/>
          <p:cNvSpPr txBox="1"/>
          <p:nvPr/>
        </p:nvSpPr>
        <p:spPr>
          <a:xfrm>
            <a:off x="6677375" y="3187700"/>
            <a:ext cx="9681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TLS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95"/>
          <p:cNvSpPr txBox="1"/>
          <p:nvPr>
            <p:ph idx="1" type="body"/>
          </p:nvPr>
        </p:nvSpPr>
        <p:spPr>
          <a:xfrm>
            <a:off x="863600" y="1743075"/>
            <a:ext cx="7416900" cy="207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(D)DoS protection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Configurable reflection and amplification attacks protection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Fallback on unavailable Authoritative Servers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Avoid impact on a single resolver being unable to properly communicate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Cache prediction improvements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Improve chances to keep the proper cache records warm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DNS over QUIC protocol support</a:t>
            </a:r>
            <a:endParaRPr/>
          </a:p>
        </p:txBody>
      </p:sp>
      <p:sp>
        <p:nvSpPr>
          <p:cNvPr id="879" name="Google Shape;879;p95"/>
          <p:cNvSpPr txBox="1"/>
          <p:nvPr>
            <p:ph type="title"/>
          </p:nvPr>
        </p:nvSpPr>
        <p:spPr>
          <a:xfrm>
            <a:off x="863600" y="414259"/>
            <a:ext cx="7416900" cy="10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Knot Resolver change candidates</a:t>
            </a:r>
            <a:endParaRPr/>
          </a:p>
        </p:txBody>
      </p:sp>
      <p:pic>
        <p:nvPicPr>
          <p:cNvPr id="880" name="Google Shape;880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125" y="4593274"/>
            <a:ext cx="1977250" cy="41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000" y="4186675"/>
            <a:ext cx="2409650" cy="64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1900" y="4045925"/>
            <a:ext cx="2238449" cy="9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96"/>
          <p:cNvSpPr txBox="1"/>
          <p:nvPr>
            <p:ph idx="1" type="body"/>
          </p:nvPr>
        </p:nvSpPr>
        <p:spPr>
          <a:xfrm>
            <a:off x="2484001" y="1419226"/>
            <a:ext cx="1332300" cy="29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2024</a:t>
            </a:r>
            <a:endParaRPr sz="2000"/>
          </a:p>
        </p:txBody>
      </p:sp>
      <p:sp>
        <p:nvSpPr>
          <p:cNvPr id="888" name="Google Shape;888;p96"/>
          <p:cNvSpPr txBox="1"/>
          <p:nvPr>
            <p:ph type="title"/>
          </p:nvPr>
        </p:nvSpPr>
        <p:spPr>
          <a:xfrm>
            <a:off x="863600" y="414258"/>
            <a:ext cx="7416900" cy="8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DNS4EU/High level timeline</a:t>
            </a:r>
            <a:endParaRPr/>
          </a:p>
        </p:txBody>
      </p:sp>
      <p:sp>
        <p:nvSpPr>
          <p:cNvPr id="889" name="Google Shape;889;p96"/>
          <p:cNvSpPr txBox="1"/>
          <p:nvPr>
            <p:ph idx="2" type="body"/>
          </p:nvPr>
        </p:nvSpPr>
        <p:spPr>
          <a:xfrm>
            <a:off x="863601" y="1419225"/>
            <a:ext cx="1044300" cy="29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2023</a:t>
            </a:r>
            <a:endParaRPr sz="2000"/>
          </a:p>
        </p:txBody>
      </p:sp>
      <p:sp>
        <p:nvSpPr>
          <p:cNvPr id="890" name="Google Shape;890;p96"/>
          <p:cNvSpPr txBox="1"/>
          <p:nvPr>
            <p:ph idx="3" type="body"/>
          </p:nvPr>
        </p:nvSpPr>
        <p:spPr>
          <a:xfrm>
            <a:off x="4392001" y="1419224"/>
            <a:ext cx="1368000" cy="29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2025</a:t>
            </a:r>
            <a:endParaRPr sz="2000"/>
          </a:p>
        </p:txBody>
      </p:sp>
      <p:sp>
        <p:nvSpPr>
          <p:cNvPr id="891" name="Google Shape;891;p96"/>
          <p:cNvSpPr/>
          <p:nvPr>
            <p:ph idx="4" type="body"/>
          </p:nvPr>
        </p:nvSpPr>
        <p:spPr>
          <a:xfrm>
            <a:off x="5760000" y="1816101"/>
            <a:ext cx="2520000" cy="1150800"/>
          </a:xfrm>
          <a:prstGeom prst="homePlate">
            <a:avLst>
              <a:gd fmla="val 50000" name="adj"/>
            </a:avLst>
          </a:prstGeom>
        </p:spPr>
        <p:txBody>
          <a:bodyPr anchorCtr="0" anchor="ctr" bIns="0" lIns="864000" spcFirstLastPara="1" rIns="36000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DNS4EU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post-project continuation</a:t>
            </a:r>
            <a:endParaRPr/>
          </a:p>
        </p:txBody>
      </p:sp>
      <p:sp>
        <p:nvSpPr>
          <p:cNvPr id="892" name="Google Shape;892;p96"/>
          <p:cNvSpPr/>
          <p:nvPr>
            <p:ph idx="5" type="body"/>
          </p:nvPr>
        </p:nvSpPr>
        <p:spPr>
          <a:xfrm>
            <a:off x="3816000" y="1816101"/>
            <a:ext cx="2520000" cy="1150800"/>
          </a:xfrm>
          <a:prstGeom prst="homePlate">
            <a:avLst>
              <a:gd fmla="val 50000" name="adj"/>
            </a:avLst>
          </a:prstGeom>
        </p:spPr>
        <p:txBody>
          <a:bodyPr anchorCtr="0" anchor="ctr" bIns="0" lIns="864000" spcFirstLastPara="1" rIns="36000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Attracting end-users</a:t>
            </a:r>
            <a:endParaRPr/>
          </a:p>
        </p:txBody>
      </p:sp>
      <p:sp>
        <p:nvSpPr>
          <p:cNvPr id="893" name="Google Shape;893;p96"/>
          <p:cNvSpPr/>
          <p:nvPr>
            <p:ph idx="6" type="body"/>
          </p:nvPr>
        </p:nvSpPr>
        <p:spPr>
          <a:xfrm>
            <a:off x="1908000" y="1816101"/>
            <a:ext cx="2484000" cy="1150800"/>
          </a:xfrm>
          <a:prstGeom prst="homePlate">
            <a:avLst>
              <a:gd fmla="val 50000" name="adj"/>
            </a:avLst>
          </a:prstGeom>
        </p:spPr>
        <p:txBody>
          <a:bodyPr anchorCtr="0" anchor="ctr" bIns="0" lIns="864000" spcFirstLastPara="1" rIns="36000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Telco and Gov deployments</a:t>
            </a:r>
            <a:endParaRPr/>
          </a:p>
        </p:txBody>
      </p:sp>
      <p:sp>
        <p:nvSpPr>
          <p:cNvPr id="894" name="Google Shape;894;p96"/>
          <p:cNvSpPr/>
          <p:nvPr>
            <p:ph idx="7" type="body"/>
          </p:nvPr>
        </p:nvSpPr>
        <p:spPr>
          <a:xfrm>
            <a:off x="1" y="1816101"/>
            <a:ext cx="2484000" cy="1150800"/>
          </a:xfrm>
          <a:prstGeom prst="homePlate">
            <a:avLst>
              <a:gd fmla="val 50000" name="adj"/>
            </a:avLst>
          </a:prstGeom>
        </p:spPr>
        <p:txBody>
          <a:bodyPr anchorCtr="0" anchor="ctr" bIns="0" lIns="864000" spcFirstLastPara="1" rIns="36000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Preparations and kick-offs</a:t>
            </a:r>
            <a:endParaRPr/>
          </a:p>
        </p:txBody>
      </p:sp>
      <p:sp>
        <p:nvSpPr>
          <p:cNvPr id="895" name="Google Shape;895;p96"/>
          <p:cNvSpPr txBox="1"/>
          <p:nvPr>
            <p:ph idx="8" type="body"/>
          </p:nvPr>
        </p:nvSpPr>
        <p:spPr>
          <a:xfrm>
            <a:off x="6336139" y="1418400"/>
            <a:ext cx="1368000" cy="29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2026+</a:t>
            </a:r>
            <a:endParaRPr sz="2000"/>
          </a:p>
        </p:txBody>
      </p:sp>
      <p:sp>
        <p:nvSpPr>
          <p:cNvPr id="896" name="Google Shape;896;p96"/>
          <p:cNvSpPr txBox="1"/>
          <p:nvPr>
            <p:ph idx="9" type="body"/>
          </p:nvPr>
        </p:nvSpPr>
        <p:spPr>
          <a:xfrm>
            <a:off x="863775" y="3148013"/>
            <a:ext cx="1620300" cy="14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120650" lvl="0" marL="1143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/>
              <a:t>Technology, Security and standards compliance designs</a:t>
            </a:r>
            <a:endParaRPr/>
          </a:p>
          <a:p>
            <a:pPr indent="-120650" lvl="0" marL="1143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/>
              <a:t>Backend deployment</a:t>
            </a:r>
            <a:endParaRPr/>
          </a:p>
          <a:p>
            <a:pPr indent="-120650" lvl="0" marL="1143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/>
              <a:t>Research kick-offs</a:t>
            </a:r>
            <a:endParaRPr/>
          </a:p>
          <a:p>
            <a:pPr indent="-120650" lvl="0" marL="1143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/>
              <a:t>Attracting Telcos and Governments</a:t>
            </a:r>
            <a:endParaRPr/>
          </a:p>
        </p:txBody>
      </p:sp>
      <p:sp>
        <p:nvSpPr>
          <p:cNvPr id="897" name="Google Shape;897;p96"/>
          <p:cNvSpPr txBox="1"/>
          <p:nvPr>
            <p:ph idx="13" type="body"/>
          </p:nvPr>
        </p:nvSpPr>
        <p:spPr>
          <a:xfrm>
            <a:off x="2772387" y="3148013"/>
            <a:ext cx="1620300" cy="14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12065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/>
              <a:t>Regional Threat Intelligence exchange setup</a:t>
            </a:r>
            <a:endParaRPr/>
          </a:p>
          <a:p>
            <a:pPr indent="-12065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/>
              <a:t>Legislation and Security requirements compliance achieved</a:t>
            </a:r>
            <a:endParaRPr/>
          </a:p>
        </p:txBody>
      </p:sp>
      <p:sp>
        <p:nvSpPr>
          <p:cNvPr id="898" name="Google Shape;898;p96"/>
          <p:cNvSpPr txBox="1"/>
          <p:nvPr>
            <p:ph idx="14" type="body"/>
          </p:nvPr>
        </p:nvSpPr>
        <p:spPr>
          <a:xfrm>
            <a:off x="4680998" y="3148013"/>
            <a:ext cx="1655100" cy="14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12065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/>
              <a:t>Discoverability</a:t>
            </a:r>
            <a:endParaRPr/>
          </a:p>
          <a:p>
            <a:pPr indent="-12065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/>
              <a:t>Attracting end-users</a:t>
            </a:r>
            <a:endParaRPr/>
          </a:p>
          <a:p>
            <a:pPr indent="-12065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/>
              <a:t>Scaling the deployments as needed</a:t>
            </a:r>
            <a:endParaRPr/>
          </a:p>
        </p:txBody>
      </p:sp>
      <p:sp>
        <p:nvSpPr>
          <p:cNvPr id="899" name="Google Shape;899;p96"/>
          <p:cNvSpPr txBox="1"/>
          <p:nvPr>
            <p:ph idx="15" type="body"/>
          </p:nvPr>
        </p:nvSpPr>
        <p:spPr>
          <a:xfrm>
            <a:off x="6624384" y="3148013"/>
            <a:ext cx="1655100" cy="14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12065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-US">
                <a:solidFill>
                  <a:schemeClr val="lt1"/>
                </a:solidFill>
              </a:rPr>
              <a:t>Continuous improvements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00" name="Google Shape;900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125" y="4593274"/>
            <a:ext cx="1977250" cy="4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97"/>
          <p:cNvSpPr txBox="1"/>
          <p:nvPr>
            <p:ph type="title"/>
          </p:nvPr>
        </p:nvSpPr>
        <p:spPr>
          <a:xfrm>
            <a:off x="863600" y="411164"/>
            <a:ext cx="7416900" cy="252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</a:t>
            </a:r>
            <a:endParaRPr/>
          </a:p>
        </p:txBody>
      </p:sp>
      <p:pic>
        <p:nvPicPr>
          <p:cNvPr id="906" name="Google Shape;906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125" y="4593274"/>
            <a:ext cx="1977250" cy="415225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97"/>
          <p:cNvSpPr txBox="1"/>
          <p:nvPr>
            <p:ph idx="1" type="body"/>
          </p:nvPr>
        </p:nvSpPr>
        <p:spPr>
          <a:xfrm>
            <a:off x="327575" y="4285800"/>
            <a:ext cx="2344800" cy="72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Robert Šefr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Whalebone CTO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hlinkClick r:id="rId4"/>
              </a:rPr>
              <a:t>robert.sefr@whalebone.io</a:t>
            </a:r>
            <a:r>
              <a:rPr lang="en-US" sz="1500"/>
              <a:t> </a:t>
            </a:r>
            <a:endParaRPr sz="1500"/>
          </a:p>
        </p:txBody>
      </p:sp>
      <p:pic>
        <p:nvPicPr>
          <p:cNvPr id="908" name="Google Shape;908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575" y="775814"/>
            <a:ext cx="1906636" cy="1906636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97"/>
          <p:cNvSpPr txBox="1"/>
          <p:nvPr/>
        </p:nvSpPr>
        <p:spPr>
          <a:xfrm>
            <a:off x="262050" y="2566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Connect me on LinkedIn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83"/>
          <p:cNvSpPr txBox="1"/>
          <p:nvPr>
            <p:ph idx="1" type="body"/>
          </p:nvPr>
        </p:nvSpPr>
        <p:spPr>
          <a:xfrm>
            <a:off x="863600" y="1209676"/>
            <a:ext cx="7416900" cy="280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750"/>
              </a:spcAft>
              <a:buNone/>
            </a:pPr>
            <a:r>
              <a:rPr lang="en-US"/>
              <a:t>The goal of DNS4EU is to provide EU citizens, companies, and institutions with a secure, privacy compliant, and powerful recursive DNS. The EU desires to make this </a:t>
            </a:r>
            <a:r>
              <a:rPr lang="en-US"/>
              <a:t>the</a:t>
            </a:r>
            <a:r>
              <a:rPr lang="en-US"/>
              <a:t> officially recommended DNS resolver for public and governmental institutions.</a:t>
            </a:r>
            <a:endParaRPr/>
          </a:p>
        </p:txBody>
      </p:sp>
      <p:sp>
        <p:nvSpPr>
          <p:cNvPr id="747" name="Google Shape;747;p83"/>
          <p:cNvSpPr txBox="1"/>
          <p:nvPr>
            <p:ph type="title"/>
          </p:nvPr>
        </p:nvSpPr>
        <p:spPr>
          <a:xfrm>
            <a:off x="863600" y="414259"/>
            <a:ext cx="7416900" cy="10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DNS4EU goals</a:t>
            </a:r>
            <a:endParaRPr/>
          </a:p>
        </p:txBody>
      </p:sp>
      <p:pic>
        <p:nvPicPr>
          <p:cNvPr id="748" name="Google Shape;748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27350"/>
            <a:ext cx="9144003" cy="240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1125" y="4593274"/>
            <a:ext cx="1977250" cy="4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84"/>
          <p:cNvSpPr txBox="1"/>
          <p:nvPr>
            <p:ph idx="1" type="body"/>
          </p:nvPr>
        </p:nvSpPr>
        <p:spPr>
          <a:xfrm>
            <a:off x="5003800" y="1714500"/>
            <a:ext cx="3876900" cy="312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Ministry of Electronic Governance (🇧🇬)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CESNET (🇨🇿)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F-Secure (🇫🇮)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Centro Nacional de Cibersegurança (🇵🇹)</a:t>
            </a:r>
            <a:endParaRPr/>
          </a:p>
        </p:txBody>
      </p:sp>
      <p:sp>
        <p:nvSpPr>
          <p:cNvPr id="755" name="Google Shape;755;p84"/>
          <p:cNvSpPr txBox="1"/>
          <p:nvPr>
            <p:ph idx="2" type="body"/>
          </p:nvPr>
        </p:nvSpPr>
        <p:spPr>
          <a:xfrm>
            <a:off x="863600" y="1714500"/>
            <a:ext cx="3728700" cy="312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W</a:t>
            </a:r>
            <a:r>
              <a:rPr lang="en-US"/>
              <a:t>halebone, s.r.o. (🇨🇿)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CZ.NIC (🇨🇿)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Czech Technical University Prague (🇨🇿)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Time.lex (🇧🇪)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deSEC (🇩🇪)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Sztaki (🇭🇺)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️ABI Lab Centro di Ricerca e Innovazione per la Banca (🇮🇹)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Naukowa i Akademicka Sieć Komputerowa (🇵🇱)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Directoratul Național de Securitate Cibernetică (🇷🇴)</a:t>
            </a:r>
            <a:endParaRPr/>
          </a:p>
        </p:txBody>
      </p:sp>
      <p:sp>
        <p:nvSpPr>
          <p:cNvPr id="756" name="Google Shape;756;p84"/>
          <p:cNvSpPr txBox="1"/>
          <p:nvPr>
            <p:ph type="title"/>
          </p:nvPr>
        </p:nvSpPr>
        <p:spPr>
          <a:xfrm>
            <a:off x="863600" y="414259"/>
            <a:ext cx="7416900" cy="10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DNS4EU Consortium</a:t>
            </a:r>
            <a:endParaRPr/>
          </a:p>
        </p:txBody>
      </p:sp>
      <p:sp>
        <p:nvSpPr>
          <p:cNvPr id="757" name="Google Shape;757;p84"/>
          <p:cNvSpPr txBox="1"/>
          <p:nvPr>
            <p:ph idx="3" type="body"/>
          </p:nvPr>
        </p:nvSpPr>
        <p:spPr>
          <a:xfrm>
            <a:off x="5003800" y="1209675"/>
            <a:ext cx="3276600" cy="36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Associated Partners</a:t>
            </a:r>
            <a:endParaRPr/>
          </a:p>
        </p:txBody>
      </p:sp>
      <p:sp>
        <p:nvSpPr>
          <p:cNvPr id="758" name="Google Shape;758;p84"/>
          <p:cNvSpPr txBox="1"/>
          <p:nvPr>
            <p:ph idx="4" type="body"/>
          </p:nvPr>
        </p:nvSpPr>
        <p:spPr>
          <a:xfrm>
            <a:off x="863600" y="1209675"/>
            <a:ext cx="3276600" cy="36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Consortium Members</a:t>
            </a:r>
            <a:endParaRPr/>
          </a:p>
        </p:txBody>
      </p:sp>
      <p:pic>
        <p:nvPicPr>
          <p:cNvPr id="759" name="Google Shape;759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125" y="4593274"/>
            <a:ext cx="1977250" cy="4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5"/>
          <p:cNvSpPr/>
          <p:nvPr>
            <p:ph idx="1" type="body"/>
          </p:nvPr>
        </p:nvSpPr>
        <p:spPr>
          <a:xfrm>
            <a:off x="5435600" y="1065125"/>
            <a:ext cx="3097200" cy="3127500"/>
          </a:xfrm>
          <a:prstGeom prst="roundRect">
            <a:avLst>
              <a:gd fmla="val 5865" name="adj"/>
            </a:avLst>
          </a:prstGeom>
          <a:noFill/>
          <a:ln cap="rnd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144000" lIns="144000" spcFirstLastPara="1" rIns="144000" wrap="square" tIns="2160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Security problem / </a:t>
            </a: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opportunity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t/>
            </a:r>
            <a:endParaRPr b="0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b="0" lang="en-US" sz="1200">
                <a:solidFill>
                  <a:srgbClr val="2B3F71"/>
                </a:solidFill>
                <a:latin typeface="Trebuchet MS"/>
                <a:ea typeface="Trebuchet MS"/>
                <a:cs typeface="Trebuchet MS"/>
                <a:sym typeface="Trebuchet MS"/>
              </a:rPr>
              <a:t>90% of attacks use an internet domain request – Whalebone blocks access to malicious domains on the DNS level.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t/>
            </a:r>
            <a:endParaRPr b="0" sz="1200">
              <a:solidFill>
                <a:srgbClr val="2B3F7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b="0" lang="en-US" sz="1200">
                <a:solidFill>
                  <a:srgbClr val="2B3F71"/>
                </a:solidFill>
                <a:latin typeface="Trebuchet MS"/>
                <a:ea typeface="Trebuchet MS"/>
                <a:cs typeface="Trebuchet MS"/>
                <a:sym typeface="Trebuchet MS"/>
              </a:rPr>
              <a:t>Users’ sensitive data are often stolen and misused, which can be devastating. Whalebone protects users’ identity.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t/>
            </a:r>
            <a:endParaRPr b="0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b="0" lang="en-US" sz="1200">
                <a:latin typeface="Trebuchet MS"/>
                <a:ea typeface="Trebuchet MS"/>
                <a:cs typeface="Trebuchet MS"/>
                <a:sym typeface="Trebuchet MS"/>
              </a:rPr>
              <a:t>Customers want / expect security from their telecoms and are not receiving it (enough).</a:t>
            </a:r>
            <a:endParaRPr/>
          </a:p>
        </p:txBody>
      </p:sp>
      <p:sp>
        <p:nvSpPr>
          <p:cNvPr id="765" name="Google Shape;765;p85"/>
          <p:cNvSpPr/>
          <p:nvPr>
            <p:ph idx="2" type="body"/>
          </p:nvPr>
        </p:nvSpPr>
        <p:spPr>
          <a:xfrm>
            <a:off x="904350" y="1065125"/>
            <a:ext cx="4109700" cy="3127500"/>
          </a:xfrm>
          <a:prstGeom prst="roundRect">
            <a:avLst>
              <a:gd fmla="val 58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144000" lIns="144000" spcFirstLastPara="1" rIns="144000" wrap="square" tIns="2160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Name and date of incorporation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b="0" lang="en-US" sz="1200">
                <a:latin typeface="Trebuchet MS"/>
                <a:ea typeface="Trebuchet MS"/>
                <a:cs typeface="Trebuchet MS"/>
                <a:sym typeface="Trebuchet MS"/>
              </a:rPr>
              <a:t>Whalebone, s.r.o.</a:t>
            </a:r>
            <a:endParaRPr b="0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b="0" lang="en-US" sz="1200">
                <a:latin typeface="Trebuchet MS"/>
                <a:ea typeface="Trebuchet MS"/>
                <a:cs typeface="Trebuchet MS"/>
                <a:sym typeface="Trebuchet MS"/>
              </a:rPr>
              <a:t>Incorporated 05/2016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b="0" lang="en-US" sz="1200">
                <a:latin typeface="Trebuchet MS"/>
                <a:ea typeface="Trebuchet MS"/>
                <a:cs typeface="Trebuchet MS"/>
                <a:sym typeface="Trebuchet MS"/>
              </a:rPr>
              <a:t>HQ Czech Republic, Brno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t/>
            </a:r>
            <a:endParaRPr b="0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Team size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b="0" lang="en-US" sz="1200">
                <a:latin typeface="Trebuchet MS"/>
                <a:ea typeface="Trebuchet MS"/>
                <a:cs typeface="Trebuchet MS"/>
                <a:sym typeface="Trebuchet MS"/>
              </a:rPr>
              <a:t>80 (Q3/2023)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t/>
            </a:r>
            <a:endParaRPr b="0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Status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b="0" lang="en-US" sz="1200">
                <a:latin typeface="Trebuchet MS"/>
                <a:ea typeface="Trebuchet MS"/>
                <a:cs typeface="Trebuchet MS"/>
                <a:sym typeface="Trebuchet MS"/>
              </a:rPr>
              <a:t>Growth, scaling up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t/>
            </a:r>
            <a:endParaRPr b="0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Industry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b="0" lang="en-US" sz="1200">
                <a:latin typeface="Trebuchet MS"/>
                <a:ea typeface="Trebuchet MS"/>
                <a:cs typeface="Trebuchet MS"/>
                <a:sym typeface="Trebuchet MS"/>
              </a:rPr>
              <a:t>SaaS Network Security, B2B2C(B), B2B, B2G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t/>
            </a:r>
            <a:endParaRPr b="0"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Customer Segments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Big telcos (Aura; main use case)</a:t>
            </a:r>
            <a:r>
              <a:rPr b="0" lang="en-US" sz="1200">
                <a:latin typeface="Trebuchet MS"/>
                <a:ea typeface="Trebuchet MS"/>
                <a:cs typeface="Trebuchet MS"/>
                <a:sym typeface="Trebuchet MS"/>
              </a:rPr>
              <a:t>, ISPs (Peacemaker), Corporates &amp; Government (Immunity)</a:t>
            </a:r>
            <a:endParaRPr/>
          </a:p>
        </p:txBody>
      </p:sp>
      <p:sp>
        <p:nvSpPr>
          <p:cNvPr id="766" name="Google Shape;766;p85"/>
          <p:cNvSpPr txBox="1"/>
          <p:nvPr>
            <p:ph type="title"/>
          </p:nvPr>
        </p:nvSpPr>
        <p:spPr>
          <a:xfrm>
            <a:off x="863600" y="414258"/>
            <a:ext cx="44619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/>
              <a:buNone/>
            </a:pPr>
            <a:r>
              <a:rPr lang="en-US"/>
              <a:t>Whalebone</a:t>
            </a:r>
            <a:r>
              <a:rPr lang="en-US"/>
              <a:t> </a:t>
            </a:r>
            <a:r>
              <a:rPr lang="en-US">
                <a:solidFill>
                  <a:schemeClr val="lt1"/>
                </a:solidFill>
              </a:rPr>
              <a:t>overview</a:t>
            </a:r>
            <a:endParaRPr/>
          </a:p>
        </p:txBody>
      </p:sp>
      <p:pic>
        <p:nvPicPr>
          <p:cNvPr id="767" name="Google Shape;76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125" y="4593274"/>
            <a:ext cx="1977250" cy="4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6"/>
          <p:cNvSpPr txBox="1"/>
          <p:nvPr>
            <p:ph type="title"/>
          </p:nvPr>
        </p:nvSpPr>
        <p:spPr>
          <a:xfrm>
            <a:off x="863600" y="33253"/>
            <a:ext cx="7416900" cy="51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DNS4EU overview</a:t>
            </a:r>
            <a:endParaRPr/>
          </a:p>
        </p:txBody>
      </p:sp>
      <p:sp>
        <p:nvSpPr>
          <p:cNvPr id="773" name="Google Shape;773;p86"/>
          <p:cNvSpPr/>
          <p:nvPr>
            <p:ph idx="2" type="body"/>
          </p:nvPr>
        </p:nvSpPr>
        <p:spPr>
          <a:xfrm>
            <a:off x="0" y="2763844"/>
            <a:ext cx="4572000" cy="792300"/>
          </a:xfrm>
          <a:prstGeom prst="homePlate">
            <a:avLst>
              <a:gd fmla="val 50000" name="adj"/>
            </a:avLst>
          </a:prstGeom>
        </p:spPr>
        <p:txBody>
          <a:bodyPr anchorCtr="0" anchor="ctr" bIns="0" lIns="1620000" spcFirstLastPara="1" rIns="468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DNS for Governments</a:t>
            </a:r>
            <a:endParaRPr/>
          </a:p>
        </p:txBody>
      </p:sp>
      <p:sp>
        <p:nvSpPr>
          <p:cNvPr id="774" name="Google Shape;774;p86"/>
          <p:cNvSpPr/>
          <p:nvPr>
            <p:ph idx="3" type="body"/>
          </p:nvPr>
        </p:nvSpPr>
        <p:spPr>
          <a:xfrm>
            <a:off x="0" y="1720850"/>
            <a:ext cx="4572000" cy="792300"/>
          </a:xfrm>
          <a:prstGeom prst="homePlate">
            <a:avLst>
              <a:gd fmla="val 50000" name="adj"/>
            </a:avLst>
          </a:prstGeom>
        </p:spPr>
        <p:txBody>
          <a:bodyPr anchorCtr="0" anchor="ctr" bIns="0" lIns="1620000" spcFirstLastPara="1" rIns="468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DNS for Telcos</a:t>
            </a:r>
            <a:endParaRPr/>
          </a:p>
        </p:txBody>
      </p:sp>
      <p:sp>
        <p:nvSpPr>
          <p:cNvPr id="775" name="Google Shape;775;p86"/>
          <p:cNvSpPr txBox="1"/>
          <p:nvPr>
            <p:ph idx="7" type="body"/>
          </p:nvPr>
        </p:nvSpPr>
        <p:spPr>
          <a:xfrm>
            <a:off x="5292725" y="1720850"/>
            <a:ext cx="3635400" cy="79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On-premise resolver for Telcos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DNS4EU Threat Intelligence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(DNS4EU shared IP)</a:t>
            </a:r>
            <a:endParaRPr/>
          </a:p>
        </p:txBody>
      </p:sp>
      <p:sp>
        <p:nvSpPr>
          <p:cNvPr id="776" name="Google Shape;776;p86"/>
          <p:cNvSpPr/>
          <p:nvPr>
            <p:ph idx="8" type="body"/>
          </p:nvPr>
        </p:nvSpPr>
        <p:spPr>
          <a:xfrm>
            <a:off x="5292725" y="2763842"/>
            <a:ext cx="3635400" cy="792300"/>
          </a:xfrm>
          <a:prstGeom prst="roundRect">
            <a:avLst>
              <a:gd fmla="val 16667" name="adj"/>
            </a:avLst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Protective DNS for governments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DNS4EU Threat Intelligence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(DNS4EU shared IP)</a:t>
            </a:r>
            <a:endParaRPr/>
          </a:p>
        </p:txBody>
      </p:sp>
      <p:sp>
        <p:nvSpPr>
          <p:cNvPr id="777" name="Google Shape;777;p86"/>
          <p:cNvSpPr txBox="1"/>
          <p:nvPr>
            <p:ph idx="9" type="body"/>
          </p:nvPr>
        </p:nvSpPr>
        <p:spPr>
          <a:xfrm>
            <a:off x="5292725" y="3808422"/>
            <a:ext cx="3635400" cy="79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Public DNS service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DNS4EU Threat Intelligence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DNS4EU shared IP</a:t>
            </a:r>
            <a:endParaRPr/>
          </a:p>
        </p:txBody>
      </p:sp>
      <p:pic>
        <p:nvPicPr>
          <p:cNvPr id="778" name="Google Shape;77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427" y="2977691"/>
            <a:ext cx="364575" cy="3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856" y="1985644"/>
            <a:ext cx="307698" cy="297609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86"/>
          <p:cNvSpPr/>
          <p:nvPr>
            <p:ph idx="2" type="body"/>
          </p:nvPr>
        </p:nvSpPr>
        <p:spPr>
          <a:xfrm>
            <a:off x="0" y="3806849"/>
            <a:ext cx="4572000" cy="792300"/>
          </a:xfrm>
          <a:prstGeom prst="homePlate">
            <a:avLst>
              <a:gd fmla="val 50000" name="adj"/>
            </a:avLst>
          </a:prstGeom>
        </p:spPr>
        <p:txBody>
          <a:bodyPr anchorCtr="0" anchor="ctr" bIns="0" lIns="1620000" spcFirstLastPara="1" rIns="468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DNS for Public</a:t>
            </a:r>
            <a:endParaRPr/>
          </a:p>
        </p:txBody>
      </p:sp>
      <p:pic>
        <p:nvPicPr>
          <p:cNvPr id="781" name="Google Shape;781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8556" y="4036748"/>
            <a:ext cx="298273" cy="32355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86"/>
          <p:cNvSpPr/>
          <p:nvPr>
            <p:ph idx="3" type="body"/>
          </p:nvPr>
        </p:nvSpPr>
        <p:spPr>
          <a:xfrm>
            <a:off x="0" y="712750"/>
            <a:ext cx="4572000" cy="792300"/>
          </a:xfrm>
          <a:prstGeom prst="homePlate">
            <a:avLst>
              <a:gd fmla="val 50000" name="adj"/>
            </a:avLst>
          </a:prstGeom>
        </p:spPr>
        <p:txBody>
          <a:bodyPr anchorCtr="0" anchor="ctr" bIns="0" lIns="1620000" spcFirstLastPara="1" rIns="468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Threat Intelligence</a:t>
            </a:r>
            <a:endParaRPr/>
          </a:p>
        </p:txBody>
      </p:sp>
      <p:sp>
        <p:nvSpPr>
          <p:cNvPr id="783" name="Google Shape;783;p86"/>
          <p:cNvSpPr txBox="1"/>
          <p:nvPr>
            <p:ph idx="7" type="body"/>
          </p:nvPr>
        </p:nvSpPr>
        <p:spPr>
          <a:xfrm>
            <a:off x="5292725" y="712750"/>
            <a:ext cx="3635400" cy="79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Intelligence generated based on the DNS4EU traffic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Regional intelligence research</a:t>
            </a:r>
            <a:endParaRPr/>
          </a:p>
        </p:txBody>
      </p:sp>
      <p:pic>
        <p:nvPicPr>
          <p:cNvPr id="784" name="Google Shape;784;p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8744" y="958419"/>
            <a:ext cx="457951" cy="35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71125" y="4593274"/>
            <a:ext cx="1977250" cy="4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87"/>
          <p:cNvSpPr/>
          <p:nvPr>
            <p:ph idx="1" type="body"/>
          </p:nvPr>
        </p:nvSpPr>
        <p:spPr>
          <a:xfrm>
            <a:off x="5003802" y="2247899"/>
            <a:ext cx="3276600" cy="2303400"/>
          </a:xfrm>
          <a:prstGeom prst="homePlate">
            <a:avLst>
              <a:gd fmla="val 0" name="adj"/>
            </a:avLst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Setup (or reuse of existing) of platform to exchange the regional Threat Intelligence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Cooperation with local CERTs/CSIRTs and commercial organizations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Immediate impact on the DNS4EU resolvers</a:t>
            </a:r>
            <a:endParaRPr/>
          </a:p>
        </p:txBody>
      </p:sp>
      <p:sp>
        <p:nvSpPr>
          <p:cNvPr id="791" name="Google Shape;791;p87"/>
          <p:cNvSpPr txBox="1"/>
          <p:nvPr>
            <p:ph type="title"/>
          </p:nvPr>
        </p:nvSpPr>
        <p:spPr>
          <a:xfrm>
            <a:off x="863600" y="414259"/>
            <a:ext cx="7416900" cy="10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Threat Intelligence</a:t>
            </a:r>
            <a:endParaRPr/>
          </a:p>
        </p:txBody>
      </p:sp>
      <p:sp>
        <p:nvSpPr>
          <p:cNvPr id="792" name="Google Shape;792;p87"/>
          <p:cNvSpPr txBox="1"/>
          <p:nvPr>
            <p:ph idx="2" type="body"/>
          </p:nvPr>
        </p:nvSpPr>
        <p:spPr>
          <a:xfrm>
            <a:off x="863600" y="2247899"/>
            <a:ext cx="3276600" cy="23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Actual DNS4EU traffic will be analyzed for new threats and trends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DNS traffic trends will also be used for false positive mitigation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Mitigation of global threats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Tuning the protection accuracy</a:t>
            </a:r>
            <a:endParaRPr/>
          </a:p>
        </p:txBody>
      </p:sp>
      <p:sp>
        <p:nvSpPr>
          <p:cNvPr id="793" name="Google Shape;793;p87"/>
          <p:cNvSpPr txBox="1"/>
          <p:nvPr>
            <p:ph idx="3" type="body"/>
          </p:nvPr>
        </p:nvSpPr>
        <p:spPr>
          <a:xfrm>
            <a:off x="5003800" y="1743075"/>
            <a:ext cx="3276600" cy="36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Regional intelligence exchange</a:t>
            </a:r>
            <a:endParaRPr/>
          </a:p>
        </p:txBody>
      </p:sp>
      <p:sp>
        <p:nvSpPr>
          <p:cNvPr id="794" name="Google Shape;794;p87"/>
          <p:cNvSpPr txBox="1"/>
          <p:nvPr>
            <p:ph idx="4" type="body"/>
          </p:nvPr>
        </p:nvSpPr>
        <p:spPr>
          <a:xfrm>
            <a:off x="863600" y="1743075"/>
            <a:ext cx="3276600" cy="36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Based on DNS4EU traffic</a:t>
            </a:r>
            <a:endParaRPr/>
          </a:p>
        </p:txBody>
      </p:sp>
      <p:pic>
        <p:nvPicPr>
          <p:cNvPr id="795" name="Google Shape;795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125" y="4593274"/>
            <a:ext cx="1977250" cy="4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88"/>
          <p:cNvSpPr txBox="1"/>
          <p:nvPr>
            <p:ph idx="1" type="body"/>
          </p:nvPr>
        </p:nvSpPr>
        <p:spPr>
          <a:xfrm>
            <a:off x="5003802" y="2933699"/>
            <a:ext cx="3276600" cy="23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Lower latency than public resolvers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Transparent privacy policy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Optional protective features</a:t>
            </a:r>
            <a:endParaRPr/>
          </a:p>
        </p:txBody>
      </p:sp>
      <p:sp>
        <p:nvSpPr>
          <p:cNvPr id="801" name="Google Shape;801;p88"/>
          <p:cNvSpPr txBox="1"/>
          <p:nvPr>
            <p:ph type="title"/>
          </p:nvPr>
        </p:nvSpPr>
        <p:spPr>
          <a:xfrm>
            <a:off x="863600" y="414259"/>
            <a:ext cx="7416900" cy="10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DNS for Telcos</a:t>
            </a:r>
            <a:endParaRPr/>
          </a:p>
        </p:txBody>
      </p:sp>
      <p:sp>
        <p:nvSpPr>
          <p:cNvPr id="802" name="Google Shape;802;p88"/>
          <p:cNvSpPr txBox="1"/>
          <p:nvPr>
            <p:ph idx="2" type="body"/>
          </p:nvPr>
        </p:nvSpPr>
        <p:spPr>
          <a:xfrm>
            <a:off x="863600" y="2933699"/>
            <a:ext cx="3276600" cy="23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On-premise DNS resolvers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National regulatory compliance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Telco grade resolver including API, monitoring, logging, troubleshooting, and integration features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/>
              <a:t>DoH / DoQ out of the box, but still processed within Telco infra</a:t>
            </a:r>
            <a:endParaRPr/>
          </a:p>
        </p:txBody>
      </p:sp>
      <p:sp>
        <p:nvSpPr>
          <p:cNvPr id="803" name="Google Shape;803;p88"/>
          <p:cNvSpPr txBox="1"/>
          <p:nvPr>
            <p:ph idx="3" type="body"/>
          </p:nvPr>
        </p:nvSpPr>
        <p:spPr>
          <a:xfrm>
            <a:off x="5003800" y="2428875"/>
            <a:ext cx="3276600" cy="36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End-users</a:t>
            </a:r>
            <a:endParaRPr/>
          </a:p>
        </p:txBody>
      </p:sp>
      <p:sp>
        <p:nvSpPr>
          <p:cNvPr id="804" name="Google Shape;804;p88"/>
          <p:cNvSpPr txBox="1"/>
          <p:nvPr>
            <p:ph idx="4" type="body"/>
          </p:nvPr>
        </p:nvSpPr>
        <p:spPr>
          <a:xfrm>
            <a:off x="863600" y="2428875"/>
            <a:ext cx="3276600" cy="36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Telcos</a:t>
            </a:r>
            <a:endParaRPr/>
          </a:p>
        </p:txBody>
      </p:sp>
      <p:sp>
        <p:nvSpPr>
          <p:cNvPr id="805" name="Google Shape;805;p88"/>
          <p:cNvSpPr/>
          <p:nvPr>
            <p:ph idx="1" type="body"/>
          </p:nvPr>
        </p:nvSpPr>
        <p:spPr>
          <a:xfrm>
            <a:off x="863600" y="1057275"/>
            <a:ext cx="7416900" cy="1278300"/>
          </a:xfrm>
          <a:prstGeom prst="homePlate">
            <a:avLst>
              <a:gd fmla="val 50000" name="adj"/>
            </a:avLst>
          </a:prstGeom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Telcos are losing control over the traffic and options for optimizations as some users are switching for public DNS providers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Some end-users may feel lost in the Telco privacy policy or struggle with standard compliance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Hosted either on shared IP with public resolvers or own telco IP</a:t>
            </a:r>
            <a:endParaRPr/>
          </a:p>
        </p:txBody>
      </p:sp>
      <p:pic>
        <p:nvPicPr>
          <p:cNvPr id="806" name="Google Shape;806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125" y="4593274"/>
            <a:ext cx="1977250" cy="4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89"/>
          <p:cNvSpPr/>
          <p:nvPr>
            <p:ph idx="1" type="body"/>
          </p:nvPr>
        </p:nvSpPr>
        <p:spPr>
          <a:xfrm>
            <a:off x="863600" y="1743076"/>
            <a:ext cx="7416900" cy="2808300"/>
          </a:xfrm>
          <a:prstGeom prst="homePlate">
            <a:avLst>
              <a:gd fmla="val 0" name="adj"/>
            </a:avLst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There are many underprotected public organizations (offices, hospitals, schools)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To fix the issue, governments around the world have started implementing Protective DNS on a countrywide level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/>
              <a:t>UK, Australia, Canada, US</a:t>
            </a:r>
            <a:r>
              <a:rPr lang="en-US"/>
              <a:t> have been running DNS country-wide services for public already for some time, built as turnkey projects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Rather than a turnkey project, DNS4EU will offer a ready-made product to be deployed (and/or customized) for any region/country</a:t>
            </a:r>
            <a:endParaRPr b="1"/>
          </a:p>
        </p:txBody>
      </p:sp>
      <p:sp>
        <p:nvSpPr>
          <p:cNvPr id="812" name="Google Shape;812;p89"/>
          <p:cNvSpPr txBox="1"/>
          <p:nvPr>
            <p:ph type="title"/>
          </p:nvPr>
        </p:nvSpPr>
        <p:spPr>
          <a:xfrm>
            <a:off x="863600" y="414259"/>
            <a:ext cx="7416900" cy="10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DNS for Governments</a:t>
            </a:r>
            <a:endParaRPr/>
          </a:p>
        </p:txBody>
      </p:sp>
      <p:pic>
        <p:nvPicPr>
          <p:cNvPr id="813" name="Google Shape;813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125" y="4593274"/>
            <a:ext cx="1977250" cy="4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Google Shape;818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00" y="1340325"/>
            <a:ext cx="8839200" cy="3334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025" y="18136"/>
            <a:ext cx="9144000" cy="145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1125" y="4593274"/>
            <a:ext cx="1977250" cy="4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Whalebone PPT 16:9">
  <a:themeElements>
    <a:clrScheme name="Whalebone 2022">
      <a:dk1>
        <a:srgbClr val="000000"/>
      </a:dk1>
      <a:lt1>
        <a:srgbClr val="FFFFFF"/>
      </a:lt1>
      <a:dk2>
        <a:srgbClr val="2C2662"/>
      </a:dk2>
      <a:lt2>
        <a:srgbClr val="C0BFD2"/>
      </a:lt2>
      <a:accent1>
        <a:srgbClr val="2C2662"/>
      </a:accent1>
      <a:accent2>
        <a:srgbClr val="2BB8BC"/>
      </a:accent2>
      <a:accent3>
        <a:srgbClr val="D11518"/>
      </a:accent3>
      <a:accent4>
        <a:srgbClr val="EF7C00"/>
      </a:accent4>
      <a:accent5>
        <a:srgbClr val="8A7DA3"/>
      </a:accent5>
      <a:accent6>
        <a:srgbClr val="E2F1F3"/>
      </a:accent6>
      <a:hlink>
        <a:srgbClr val="2FBEBE"/>
      </a:hlink>
      <a:folHlink>
        <a:srgbClr val="2FBE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halebone PPT 16:9">
  <a:themeElements>
    <a:clrScheme name="Whalebone 2022">
      <a:dk1>
        <a:srgbClr val="000000"/>
      </a:dk1>
      <a:lt1>
        <a:srgbClr val="FFFFFF"/>
      </a:lt1>
      <a:dk2>
        <a:srgbClr val="2C2662"/>
      </a:dk2>
      <a:lt2>
        <a:srgbClr val="C0BFD2"/>
      </a:lt2>
      <a:accent1>
        <a:srgbClr val="2C2662"/>
      </a:accent1>
      <a:accent2>
        <a:srgbClr val="2BB8BC"/>
      </a:accent2>
      <a:accent3>
        <a:srgbClr val="D11518"/>
      </a:accent3>
      <a:accent4>
        <a:srgbClr val="EF7C00"/>
      </a:accent4>
      <a:accent5>
        <a:srgbClr val="8A7DA3"/>
      </a:accent5>
      <a:accent6>
        <a:srgbClr val="E2F1F3"/>
      </a:accent6>
      <a:hlink>
        <a:srgbClr val="2FBEBE"/>
      </a:hlink>
      <a:folHlink>
        <a:srgbClr val="2FBE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