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EBA46-B0BE-8165-4336-B0FF3B746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A88A9-7C67-E94F-B452-805FC9BFA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95BAD-74C5-6A26-9D9E-6A4186CB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B5CC0-6FE1-EB5B-689D-5F8CFC12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FAC1B-4A66-6BF7-78F9-437EDE0A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E157C-737C-0C59-0173-F356E76D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1FED6-3791-A544-6F32-037A833F6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3913-88E4-E04E-97A8-0186D9D8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70557-262A-6C0A-7138-A4152F6C5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2F379-AEB7-FBA3-370C-F11A21D1D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11CFEE-CE2D-6EFE-5287-D4A184709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08D9F-6B56-5455-1675-EFB5EFD52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4B0F1-F0A3-CDCD-AEA4-9A50CA9D6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58356-1DB4-154A-628C-C15D78CF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74B97-9B3C-48BB-3FC9-8D02E7D1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6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BAC8-676B-D0B6-6BF8-AF52DD27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47FCF-0F9C-40B8-3531-EB3970915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80BEA-2761-9B51-1FC5-BD2291C4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BC950-B9DB-FE83-E640-453B5FE2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8954B-30E5-3CB2-2773-DA8586A8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6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0FC-B4EB-2CEA-B25F-9D0E405D1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C9B76-6CF8-EDB0-124C-2325BB4D1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5F6BE-1127-6DA5-5FAF-490FD01B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3357F-F8FB-0AC2-FE7E-E55A52AF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66870-93E9-9A5D-BCBE-626632FC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7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EEE43-9308-ECF1-A1C7-5790038CC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F20E-407D-F810-A01C-73E2701F8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8B4DB-81E8-B4AF-B536-646719213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12D79-7CE8-2453-0D42-AF029834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879E5-A110-9BB0-8EF7-F2AF30697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03D1D-BC17-049E-C0F8-04D2DC1A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0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B95A-99F3-0A15-F225-1E13FA30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F771B-EFDA-52DA-59B5-239D09F8C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3D36A-B893-55AB-EB8A-8E450A873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4885FA-6CEB-8E58-D68B-667B58CC4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644D30-B8D4-EAD3-5479-E8FA4FDAB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C6DAD5-9310-F666-5540-B3260350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D199D6-EB66-9EB3-D3E6-2590CCCE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66AD7A-AE60-CAB2-1D5A-ABCF9D01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4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D28C-3D7B-4557-1558-BDE46F7A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77F68-E731-2490-E2B3-A1CDE74C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910F00-A08C-8254-CB23-F43C5904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D0AE9-C1A5-C59A-FC23-34844680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5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C92F0B-2AA4-22B1-1B16-985DB3A4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88689-FD87-B25B-4765-FF47BC400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DB600-1702-CA0A-D147-C279EC8ED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0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C3F31-4FB9-B6A5-7E10-49E388BAE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6B71-0376-5CC6-3C6D-777CF2D61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2ABF4-3BD8-4D29-2A35-C54844B30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86396-F2FD-ECC2-E571-E527ED66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89A6D-BEB7-8120-D786-A04DC902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0644C-69FB-6617-8FF4-79DB5397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4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26737-E0ED-E8F5-181E-83DFEFF7A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B8DF4F-3EAD-7568-96D9-9B1720DF5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ED717-6455-ADBA-3A6D-BA39C4B12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0407A-57F8-AAEB-B327-D071B3E6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432AA-BDC7-46BA-4423-ACA51EDF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5D1A7-D770-F220-41A6-BC411F55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9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E7611-B9EE-ED9D-CE97-43B0E7C4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3B1FE-F99B-2B62-EEFE-C7EFF3ABA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E129D-7164-7DBE-D401-12B043888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22081-2A0A-A544-8946-7585B3C0805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9A1A7-E287-CC93-0B3F-29772F3CA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A456F-790E-625D-4BCE-78C9D6FC9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7314F-3AAA-7D42-87A5-35599F4C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8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5BC2-26DA-8447-DB5C-F0523EC7A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view of NXDOMAIN and DNSSEC from public DNS (</a:t>
            </a:r>
            <a:r>
              <a:rPr lang="en-US" dirty="0" err="1"/>
              <a:t>cloudflare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09763-C0B5-BA9E-98C2-73D188C80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Huston, Joao Damas, George Michaelson</a:t>
            </a:r>
          </a:p>
        </p:txBody>
      </p:sp>
    </p:spTree>
    <p:extLst>
      <p:ext uri="{BB962C8B-B14F-4D97-AF65-F5344CB8AC3E}">
        <p14:creationId xmlns:p14="http://schemas.microsoft.com/office/powerpoint/2010/main" val="64683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C7C2-6113-D7B7-F69C-8E7AE4B6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some summaries over </a:t>
            </a:r>
            <a:r>
              <a:rPr lang="en-US" dirty="0" err="1"/>
              <a:t>cloudflare</a:t>
            </a:r>
            <a:r>
              <a:rPr lang="en-US" dirty="0"/>
              <a:t> 1.1.1.1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0B5D5-67E3-9854-701E-6B8AE3AF4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collaborative research agreement with Cloudflare over 1.1.1.0/24 includes a feed as 1-in-n of their query strings seen</a:t>
            </a:r>
          </a:p>
          <a:p>
            <a:r>
              <a:rPr lang="en-US" dirty="0"/>
              <a:t>We’ve been able to construct a view updated daily, of two qualities in this feed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level of NXDOMAIN query is seen down in the public DNS distinct from at the root?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level of DNSSEC domain capability is there, in the actual domains visited, not the sum of domains signed in any TLD?</a:t>
            </a:r>
          </a:p>
        </p:txBody>
      </p:sp>
    </p:spTree>
    <p:extLst>
      <p:ext uri="{BB962C8B-B14F-4D97-AF65-F5344CB8AC3E}">
        <p14:creationId xmlns:p14="http://schemas.microsoft.com/office/powerpoint/2010/main" val="210674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4274-5D23-3176-FF84-59DB6D5E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b="1" i="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Delegated and NXDOMAIN requests through Cloudflare DNS</a:t>
            </a:r>
            <a:endParaRPr lang="en-US" sz="2800" dirty="0"/>
          </a:p>
        </p:txBody>
      </p:sp>
      <p:pic>
        <p:nvPicPr>
          <p:cNvPr id="5" name="Content Placeholder 4" descr="A graph showing a number of data&#10;&#10;Description automatically generated with medium confidence">
            <a:extLst>
              <a:ext uri="{FF2B5EF4-FFF2-40B4-BE49-F238E27FC236}">
                <a16:creationId xmlns:a16="http://schemas.microsoft.com/office/drawing/2014/main" id="{360DA1DB-2A54-32B4-9C5B-0F93F02E33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4526" y="1825625"/>
            <a:ext cx="8422947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0F1209-3C67-1CD7-2C48-33ABD1C272A5}"/>
              </a:ext>
            </a:extLst>
          </p:cNvPr>
          <p:cNvSpPr txBox="1"/>
          <p:nvPr/>
        </p:nvSpPr>
        <p:spPr>
          <a:xfrm>
            <a:off x="6487297" y="6311900"/>
            <a:ext cx="358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stats.labs.apnic.net</a:t>
            </a:r>
            <a:r>
              <a:rPr lang="en-US" dirty="0"/>
              <a:t>/</a:t>
            </a:r>
            <a:r>
              <a:rPr lang="en-US" dirty="0" err="1"/>
              <a:t>cfnxdata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6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07EC-A405-C0A1-55E9-0F042D12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Delegated vs undelegated TLD query loads</a:t>
            </a:r>
          </a:p>
        </p:txBody>
      </p:sp>
      <p:pic>
        <p:nvPicPr>
          <p:cNvPr id="5" name="Content Placeholder 4" descr="A screenshot of a data&#10;&#10;Description automatically generated">
            <a:extLst>
              <a:ext uri="{FF2B5EF4-FFF2-40B4-BE49-F238E27FC236}">
                <a16:creationId xmlns:a16="http://schemas.microsoft.com/office/drawing/2014/main" id="{E707BBF7-7D43-7EA4-9D48-47DFEA2F0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949192"/>
            <a:ext cx="5314714" cy="3277716"/>
          </a:xfrm>
        </p:spPr>
      </p:pic>
      <p:pic>
        <p:nvPicPr>
          <p:cNvPr id="7" name="Picture 6" descr="A screenshot of a graph&#10;&#10;Description automatically generated">
            <a:extLst>
              <a:ext uri="{FF2B5EF4-FFF2-40B4-BE49-F238E27FC236}">
                <a16:creationId xmlns:a16="http://schemas.microsoft.com/office/drawing/2014/main" id="{BC5B3F0C-E721-BE25-7F73-86CEEFFDE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915" y="1949191"/>
            <a:ext cx="5257234" cy="3277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2EBFBB-C6F4-B650-04F3-71A6CD8AFA44}"/>
              </a:ext>
            </a:extLst>
          </p:cNvPr>
          <p:cNvSpPr txBox="1"/>
          <p:nvPr/>
        </p:nvSpPr>
        <p:spPr>
          <a:xfrm>
            <a:off x="838201" y="6005384"/>
            <a:ext cx="9900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Notice .</a:t>
            </a:r>
            <a:r>
              <a:rPr lang="en-US" dirty="0" err="1"/>
              <a:t>js</a:t>
            </a:r>
            <a:r>
              <a:rPr lang="en-US" dirty="0"/>
              <a:t> in undelegated. It’s the  non-ISO3166 “jersey” domain but really here, is </a:t>
            </a:r>
            <a:r>
              <a:rPr lang="en-US" dirty="0" err="1"/>
              <a:t>Javascript</a:t>
            </a:r>
            <a:r>
              <a:rPr lang="en-US" dirty="0"/>
              <a:t> fetch leaks </a:t>
            </a:r>
          </a:p>
        </p:txBody>
      </p:sp>
    </p:spTree>
    <p:extLst>
      <p:ext uri="{BB962C8B-B14F-4D97-AF65-F5344CB8AC3E}">
        <p14:creationId xmlns:p14="http://schemas.microsoft.com/office/powerpoint/2010/main" val="27694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FE97-0FB3-5E56-C654-FF43700DD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Chromeoid</a:t>
            </a:r>
            <a:r>
              <a:rPr lang="en-US" dirty="0"/>
              <a:t>” –chrome DGA string persists</a:t>
            </a:r>
          </a:p>
        </p:txBody>
      </p:sp>
      <p:pic>
        <p:nvPicPr>
          <p:cNvPr id="7" name="Content Placeholder 6" descr="A graph with blue lines&#10;&#10;Description automatically generated">
            <a:extLst>
              <a:ext uri="{FF2B5EF4-FFF2-40B4-BE49-F238E27FC236}">
                <a16:creationId xmlns:a16="http://schemas.microsoft.com/office/drawing/2014/main" id="{997182D6-BAE6-5A9E-D33E-DB0EA737BD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55609"/>
            <a:ext cx="10287000" cy="21971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27AF8D-CE72-2247-866B-4465E32027C8}"/>
              </a:ext>
            </a:extLst>
          </p:cNvPr>
          <p:cNvSpPr txBox="1"/>
          <p:nvPr/>
        </p:nvSpPr>
        <p:spPr>
          <a:xfrm>
            <a:off x="6301946" y="6153834"/>
            <a:ext cx="5590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stats.labs.apnic.net</a:t>
            </a:r>
            <a:r>
              <a:rPr lang="en-US" dirty="0"/>
              <a:t>/</a:t>
            </a:r>
            <a:r>
              <a:rPr lang="en-US" dirty="0" err="1"/>
              <a:t>cfnxdata</a:t>
            </a:r>
            <a:r>
              <a:rPr lang="en-US" dirty="0"/>
              <a:t>/?d=</a:t>
            </a:r>
            <a:r>
              <a:rPr lang="en-US" dirty="0" err="1"/>
              <a:t>chromeoid&amp;w</a:t>
            </a:r>
            <a:r>
              <a:rPr lang="en-US" dirty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8206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41C65-7AF6-5B63-229E-303B313C9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b="1" i="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Signed and Unsigned requests through Cloudflare DNS</a:t>
            </a:r>
            <a:endParaRPr lang="en-US" sz="3200" dirty="0"/>
          </a:p>
        </p:txBody>
      </p:sp>
      <p:pic>
        <p:nvPicPr>
          <p:cNvPr id="5" name="Content Placeholder 4" descr="A graph with red line&#10;&#10;Description automatically generated">
            <a:extLst>
              <a:ext uri="{FF2B5EF4-FFF2-40B4-BE49-F238E27FC236}">
                <a16:creationId xmlns:a16="http://schemas.microsoft.com/office/drawing/2014/main" id="{3DD40F35-AC03-7E2C-395C-8E04CA8CF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9028" y="1825625"/>
            <a:ext cx="8513943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3EEFC1-6972-74DB-FBA0-8CADE5FA4B4E}"/>
              </a:ext>
            </a:extLst>
          </p:cNvPr>
          <p:cNvSpPr txBox="1"/>
          <p:nvPr/>
        </p:nvSpPr>
        <p:spPr>
          <a:xfrm>
            <a:off x="7151473" y="6308209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stats.labs.apnic.net</a:t>
            </a:r>
            <a:r>
              <a:rPr lang="en-US" dirty="0"/>
              <a:t>/</a:t>
            </a:r>
            <a:r>
              <a:rPr lang="en-US" dirty="0" err="1"/>
              <a:t>cfdnssecdata</a:t>
            </a:r>
            <a:r>
              <a:rPr lang="en-US" dirty="0"/>
              <a:t>/?w=1&amp;a=1</a:t>
            </a:r>
          </a:p>
        </p:txBody>
      </p:sp>
    </p:spTree>
    <p:extLst>
      <p:ext uri="{BB962C8B-B14F-4D97-AF65-F5344CB8AC3E}">
        <p14:creationId xmlns:p14="http://schemas.microsoft.com/office/powerpoint/2010/main" val="365091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DADD-945A-D062-BC70-14862CB9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signed/unsigned query burdens </a:t>
            </a:r>
          </a:p>
        </p:txBody>
      </p:sp>
      <p:pic>
        <p:nvPicPr>
          <p:cNvPr id="5" name="Content Placeholder 4" descr="A screenshot of a graph&#10;&#10;Description automatically generated">
            <a:extLst>
              <a:ext uri="{FF2B5EF4-FFF2-40B4-BE49-F238E27FC236}">
                <a16:creationId xmlns:a16="http://schemas.microsoft.com/office/drawing/2014/main" id="{EE45134E-A2BF-A016-B711-A891AA9A2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5262919" cy="3364213"/>
          </a:xfrm>
        </p:spPr>
      </p:pic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FF4574CB-5730-5783-BA46-3EB6DC72E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5625"/>
            <a:ext cx="5191799" cy="33642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D1FC440-C0A9-1384-19D6-6E2DC2D32FDD}"/>
              </a:ext>
            </a:extLst>
          </p:cNvPr>
          <p:cNvSpPr txBox="1"/>
          <p:nvPr/>
        </p:nvSpPr>
        <p:spPr>
          <a:xfrm>
            <a:off x="838200" y="5593271"/>
            <a:ext cx="6316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ARPA on both sides, because actual delegation into DNSSEC signed </a:t>
            </a:r>
            <a:r>
              <a:rPr lang="en-US" dirty="0" err="1"/>
              <a:t>subdelegations</a:t>
            </a:r>
            <a:r>
              <a:rPr lang="en-US" dirty="0"/>
              <a:t> in in-</a:t>
            </a:r>
            <a:r>
              <a:rPr lang="en-US" dirty="0" err="1"/>
              <a:t>addr.arpa</a:t>
            </a:r>
            <a:r>
              <a:rPr lang="en-US" dirty="0"/>
              <a:t> and ip6.arpa vary considerably, about 3:1 more unsigned than DNSSEC signed</a:t>
            </a:r>
          </a:p>
        </p:txBody>
      </p:sp>
    </p:spTree>
    <p:extLst>
      <p:ext uri="{BB962C8B-B14F-4D97-AF65-F5344CB8AC3E}">
        <p14:creationId xmlns:p14="http://schemas.microsoft.com/office/powerpoint/2010/main" val="214930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Macintosh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 Theme</vt:lpstr>
      <vt:lpstr>A view of NXDOMAIN and DNSSEC from public DNS (cloudflare)</vt:lpstr>
      <vt:lpstr>We have some summaries over cloudflare 1.1.1.1</vt:lpstr>
      <vt:lpstr>Delegated and NXDOMAIN requests through Cloudflare DNS</vt:lpstr>
      <vt:lpstr>Delegated vs undelegated TLD query loads</vt:lpstr>
      <vt:lpstr>“Chromeoid” –chrome DGA string persists</vt:lpstr>
      <vt:lpstr>Signed and Unsigned requests through Cloudflare DNS</vt:lpstr>
      <vt:lpstr>Top signed/unsigned query burdens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view of NXDOMAIN and DNSSEC from public DNS (cloudflare)</dc:title>
  <dc:creator>George Michaelson</dc:creator>
  <cp:lastModifiedBy>George Michaelson</cp:lastModifiedBy>
  <cp:revision>1</cp:revision>
  <dcterms:created xsi:type="dcterms:W3CDTF">2023-09-06T05:27:08Z</dcterms:created>
  <dcterms:modified xsi:type="dcterms:W3CDTF">2023-09-06T05:39:12Z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a7b2a-4f6d-4766-806a-1a0c76ea1c59_Enabled">
    <vt:lpwstr>true</vt:lpwstr>
  </property>
  <property fmtid="{D5CDD505-2E9C-101B-9397-08002B2CF9AE}" pid="3" name="MSIP_Label_66ca7b2a-4f6d-4766-806a-1a0c76ea1c59_SetDate">
    <vt:lpwstr>2023-09-06T05:39:12Z</vt:lpwstr>
  </property>
  <property fmtid="{D5CDD505-2E9C-101B-9397-08002B2CF9AE}" pid="4" name="MSIP_Label_66ca7b2a-4f6d-4766-806a-1a0c76ea1c59_Method">
    <vt:lpwstr>Standard</vt:lpwstr>
  </property>
  <property fmtid="{D5CDD505-2E9C-101B-9397-08002B2CF9AE}" pid="5" name="MSIP_Label_66ca7b2a-4f6d-4766-806a-1a0c76ea1c59_Name">
    <vt:lpwstr>Internal</vt:lpwstr>
  </property>
  <property fmtid="{D5CDD505-2E9C-101B-9397-08002B2CF9AE}" pid="6" name="MSIP_Label_66ca7b2a-4f6d-4766-806a-1a0c76ea1c59_SiteId">
    <vt:lpwstr>127d8d0d-7ccf-473d-ab09-6e44ad752ded</vt:lpwstr>
  </property>
  <property fmtid="{D5CDD505-2E9C-101B-9397-08002B2CF9AE}" pid="7" name="MSIP_Label_66ca7b2a-4f6d-4766-806a-1a0c76ea1c59_ActionId">
    <vt:lpwstr>8c718159-886e-4f7a-ab16-898af2eaa48a</vt:lpwstr>
  </property>
  <property fmtid="{D5CDD505-2E9C-101B-9397-08002B2CF9AE}" pid="8" name="MSIP_Label_66ca7b2a-4f6d-4766-806a-1a0c76ea1c59_ContentBits">
    <vt:lpwstr>0</vt:lpwstr>
  </property>
</Properties>
</file>