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6.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7.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8.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9.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10.xml" ContentType="application/vnd.openxmlformats-officedocument.them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833" r:id="rId1"/>
    <p:sldMasterId id="2147484295" r:id="rId2"/>
    <p:sldMasterId id="2147487689" r:id="rId3"/>
    <p:sldMasterId id="2147487722" r:id="rId4"/>
    <p:sldMasterId id="2147487746" r:id="rId5"/>
    <p:sldMasterId id="2147487839" r:id="rId6"/>
    <p:sldMasterId id="2147487882" r:id="rId7"/>
    <p:sldMasterId id="2147488210" r:id="rId8"/>
    <p:sldMasterId id="2147488248" r:id="rId9"/>
    <p:sldMasterId id="2147488285" r:id="rId10"/>
  </p:sldMasterIdLst>
  <p:notesMasterIdLst>
    <p:notesMasterId r:id="rId32"/>
  </p:notesMasterIdLst>
  <p:sldIdLst>
    <p:sldId id="2147481641" r:id="rId11"/>
    <p:sldId id="2147481675" r:id="rId12"/>
    <p:sldId id="2147481677" r:id="rId13"/>
    <p:sldId id="2147481685" r:id="rId14"/>
    <p:sldId id="2147481676" r:id="rId15"/>
    <p:sldId id="2147481695" r:id="rId16"/>
    <p:sldId id="2147481687" r:id="rId17"/>
    <p:sldId id="2147481689" r:id="rId18"/>
    <p:sldId id="2147481690" r:id="rId19"/>
    <p:sldId id="2147481691" r:id="rId20"/>
    <p:sldId id="2147481694" r:id="rId21"/>
    <p:sldId id="2147481692" r:id="rId22"/>
    <p:sldId id="2147481693" r:id="rId23"/>
    <p:sldId id="2147481700" r:id="rId24"/>
    <p:sldId id="2147481698" r:id="rId25"/>
    <p:sldId id="2147481697" r:id="rId26"/>
    <p:sldId id="2147481699" r:id="rId27"/>
    <p:sldId id="2147481678" r:id="rId28"/>
    <p:sldId id="2147481683" r:id="rId29"/>
    <p:sldId id="2147481680" r:id="rId30"/>
    <p:sldId id="21474816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90779C-1717-0B48-944B-6C343CD5D24D}">
          <p14:sldIdLst>
            <p14:sldId id="2147481641"/>
            <p14:sldId id="2147481675"/>
            <p14:sldId id="2147481677"/>
            <p14:sldId id="2147481685"/>
            <p14:sldId id="2147481676"/>
            <p14:sldId id="2147481695"/>
            <p14:sldId id="2147481687"/>
            <p14:sldId id="2147481689"/>
            <p14:sldId id="2147481690"/>
            <p14:sldId id="2147481691"/>
            <p14:sldId id="2147481694"/>
            <p14:sldId id="2147481692"/>
            <p14:sldId id="2147481693"/>
            <p14:sldId id="2147481700"/>
            <p14:sldId id="2147481698"/>
            <p14:sldId id="2147481697"/>
            <p14:sldId id="2147481699"/>
            <p14:sldId id="2147481678"/>
            <p14:sldId id="2147481683"/>
            <p14:sldId id="2147481680"/>
            <p14:sldId id="21474816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0" autoAdjust="0"/>
    <p:restoredTop sz="88759" autoAdjust="0"/>
  </p:normalViewPr>
  <p:slideViewPr>
    <p:cSldViewPr snapToGrid="0">
      <p:cViewPr>
        <p:scale>
          <a:sx n="135" d="100"/>
          <a:sy n="135" d="100"/>
        </p:scale>
        <p:origin x="3368" y="-120"/>
      </p:cViewPr>
      <p:guideLst/>
    </p:cSldViewPr>
  </p:slideViewPr>
  <p:outlineViewPr>
    <p:cViewPr>
      <p:scale>
        <a:sx n="33" d="100"/>
        <a:sy n="33" d="100"/>
      </p:scale>
      <p:origin x="0" y="-7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9CA90-EC4B-A64D-B58C-CC29071A894B}" type="datetimeFigureOut">
              <a:rPr lang="en-US" smtClean="0"/>
              <a:t>1/31/24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8DAEC-8F46-684B-A859-896C4F4D925B}" type="slidenum">
              <a:rPr lang="en-US" smtClean="0"/>
              <a:t>‹#›</a:t>
            </a:fld>
            <a:endParaRPr lang="en-US"/>
          </a:p>
        </p:txBody>
      </p:sp>
    </p:spTree>
    <p:extLst>
      <p:ext uri="{BB962C8B-B14F-4D97-AF65-F5344CB8AC3E}">
        <p14:creationId xmlns:p14="http://schemas.microsoft.com/office/powerpoint/2010/main" val="321142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End to End latency measurement is rare</a:t>
            </a:r>
          </a:p>
        </p:txBody>
      </p:sp>
      <p:sp>
        <p:nvSpPr>
          <p:cNvPr id="4" name="Slide Number Placeholder 3"/>
          <p:cNvSpPr>
            <a:spLocks noGrp="1"/>
          </p:cNvSpPr>
          <p:nvPr>
            <p:ph type="sldNum" sz="quarter" idx="5"/>
          </p:nvPr>
        </p:nvSpPr>
        <p:spPr/>
        <p:txBody>
          <a:bodyPr/>
          <a:lstStyle/>
          <a:p>
            <a:fld id="{44A8DAEC-8F46-684B-A859-896C4F4D925B}" type="slidenum">
              <a:rPr lang="en-US" smtClean="0"/>
              <a:t>3</a:t>
            </a:fld>
            <a:endParaRPr lang="en-US" dirty="0"/>
          </a:p>
        </p:txBody>
      </p:sp>
    </p:spTree>
    <p:extLst>
      <p:ext uri="{BB962C8B-B14F-4D97-AF65-F5344CB8AC3E}">
        <p14:creationId xmlns:p14="http://schemas.microsoft.com/office/powerpoint/2010/main" val="189918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4A8DAEC-8F46-684B-A859-896C4F4D925B}" type="slidenum">
              <a:rPr lang="en-US" smtClean="0"/>
              <a:t>16</a:t>
            </a:fld>
            <a:endParaRPr lang="en-US"/>
          </a:p>
        </p:txBody>
      </p:sp>
    </p:spTree>
    <p:extLst>
      <p:ext uri="{BB962C8B-B14F-4D97-AF65-F5344CB8AC3E}">
        <p14:creationId xmlns:p14="http://schemas.microsoft.com/office/powerpoint/2010/main" val="92382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4A8DAEC-8F46-684B-A859-896C4F4D925B}" type="slidenum">
              <a:rPr lang="en-US" smtClean="0"/>
              <a:t>17</a:t>
            </a:fld>
            <a:endParaRPr lang="en-US"/>
          </a:p>
        </p:txBody>
      </p:sp>
    </p:spTree>
    <p:extLst>
      <p:ext uri="{BB962C8B-B14F-4D97-AF65-F5344CB8AC3E}">
        <p14:creationId xmlns:p14="http://schemas.microsoft.com/office/powerpoint/2010/main" val="214228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4A8DAEC-8F46-684B-A859-896C4F4D925B}" type="slidenum">
              <a:rPr lang="en-US" smtClean="0"/>
              <a:t>7</a:t>
            </a:fld>
            <a:endParaRPr lang="en-US"/>
          </a:p>
        </p:txBody>
      </p:sp>
    </p:spTree>
    <p:extLst>
      <p:ext uri="{BB962C8B-B14F-4D97-AF65-F5344CB8AC3E}">
        <p14:creationId xmlns:p14="http://schemas.microsoft.com/office/powerpoint/2010/main" val="198189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145A-8FE9-94D2-FD7D-2B552E06F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B3E65-8772-7117-C9E9-40653F864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322A2-7C05-B33F-0DF9-B995255334E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28650BC-8F1F-F29D-E1FB-8CE5512EA0E8}"/>
              </a:ext>
            </a:extLst>
          </p:cNvPr>
          <p:cNvSpPr>
            <a:spLocks noGrp="1"/>
          </p:cNvSpPr>
          <p:nvPr>
            <p:ph type="sldNum" sz="quarter" idx="5"/>
          </p:nvPr>
        </p:nvSpPr>
        <p:spPr/>
        <p:txBody>
          <a:bodyPr/>
          <a:lstStyle/>
          <a:p>
            <a:fld id="{44A8DAEC-8F46-684B-A859-896C4F4D925B}" type="slidenum">
              <a:rPr lang="en-US" smtClean="0"/>
              <a:t>8</a:t>
            </a:fld>
            <a:endParaRPr lang="en-US"/>
          </a:p>
        </p:txBody>
      </p:sp>
    </p:spTree>
    <p:extLst>
      <p:ext uri="{BB962C8B-B14F-4D97-AF65-F5344CB8AC3E}">
        <p14:creationId xmlns:p14="http://schemas.microsoft.com/office/powerpoint/2010/main" val="289587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3444-83E8-92D1-B5FB-1074C27BD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B538B-1E65-E03E-87D9-F23B69AF1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36779-C149-3A8A-B20C-EE652FC94DE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B769682-0193-0CD6-6A94-3DFCA32FFA62}"/>
              </a:ext>
            </a:extLst>
          </p:cNvPr>
          <p:cNvSpPr>
            <a:spLocks noGrp="1"/>
          </p:cNvSpPr>
          <p:nvPr>
            <p:ph type="sldNum" sz="quarter" idx="5"/>
          </p:nvPr>
        </p:nvSpPr>
        <p:spPr/>
        <p:txBody>
          <a:bodyPr/>
          <a:lstStyle/>
          <a:p>
            <a:fld id="{44A8DAEC-8F46-684B-A859-896C4F4D925B}" type="slidenum">
              <a:rPr lang="en-US" smtClean="0"/>
              <a:t>9</a:t>
            </a:fld>
            <a:endParaRPr lang="en-US"/>
          </a:p>
        </p:txBody>
      </p:sp>
    </p:spTree>
    <p:extLst>
      <p:ext uri="{BB962C8B-B14F-4D97-AF65-F5344CB8AC3E}">
        <p14:creationId xmlns:p14="http://schemas.microsoft.com/office/powerpoint/2010/main" val="296402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E46AC-7D75-8436-9AB2-9A791A2E2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9D6E0-3B70-0E5C-A314-E2035BA93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F8331-18D7-3183-BE05-656EDEA8301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5B72855-0467-7DE8-AAE7-F23550E6F6ED}"/>
              </a:ext>
            </a:extLst>
          </p:cNvPr>
          <p:cNvSpPr>
            <a:spLocks noGrp="1"/>
          </p:cNvSpPr>
          <p:nvPr>
            <p:ph type="sldNum" sz="quarter" idx="5"/>
          </p:nvPr>
        </p:nvSpPr>
        <p:spPr/>
        <p:txBody>
          <a:bodyPr/>
          <a:lstStyle/>
          <a:p>
            <a:fld id="{44A8DAEC-8F46-684B-A859-896C4F4D925B}" type="slidenum">
              <a:rPr lang="en-US" smtClean="0"/>
              <a:t>10</a:t>
            </a:fld>
            <a:endParaRPr lang="en-US"/>
          </a:p>
        </p:txBody>
      </p:sp>
    </p:spTree>
    <p:extLst>
      <p:ext uri="{BB962C8B-B14F-4D97-AF65-F5344CB8AC3E}">
        <p14:creationId xmlns:p14="http://schemas.microsoft.com/office/powerpoint/2010/main" val="246132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B871-AF03-0DAD-750F-FD8844617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E96A4-A90D-F9F6-0746-C19BB29D9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822A1-F317-3446-EAFF-F6C9CF7AE54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A329CCD-D304-BE7E-F8C7-5D4A948EC456}"/>
              </a:ext>
            </a:extLst>
          </p:cNvPr>
          <p:cNvSpPr>
            <a:spLocks noGrp="1"/>
          </p:cNvSpPr>
          <p:nvPr>
            <p:ph type="sldNum" sz="quarter" idx="5"/>
          </p:nvPr>
        </p:nvSpPr>
        <p:spPr/>
        <p:txBody>
          <a:bodyPr/>
          <a:lstStyle/>
          <a:p>
            <a:fld id="{44A8DAEC-8F46-684B-A859-896C4F4D925B}" type="slidenum">
              <a:rPr lang="en-US" smtClean="0"/>
              <a:t>11</a:t>
            </a:fld>
            <a:endParaRPr lang="en-US"/>
          </a:p>
        </p:txBody>
      </p:sp>
    </p:spTree>
    <p:extLst>
      <p:ext uri="{BB962C8B-B14F-4D97-AF65-F5344CB8AC3E}">
        <p14:creationId xmlns:p14="http://schemas.microsoft.com/office/powerpoint/2010/main" val="271129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8483A-7313-A9D5-1A5F-B73CBB79F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97A2E-E8F3-F108-E899-C771CF4AC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1E3FE-8EC2-7081-FBEB-7CA648D94B0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95C83E4-FE1F-EA34-5ECA-C7897EAD4207}"/>
              </a:ext>
            </a:extLst>
          </p:cNvPr>
          <p:cNvSpPr>
            <a:spLocks noGrp="1"/>
          </p:cNvSpPr>
          <p:nvPr>
            <p:ph type="sldNum" sz="quarter" idx="5"/>
          </p:nvPr>
        </p:nvSpPr>
        <p:spPr/>
        <p:txBody>
          <a:bodyPr/>
          <a:lstStyle/>
          <a:p>
            <a:fld id="{44A8DAEC-8F46-684B-A859-896C4F4D925B}" type="slidenum">
              <a:rPr lang="en-US" smtClean="0"/>
              <a:t>12</a:t>
            </a:fld>
            <a:endParaRPr lang="en-US"/>
          </a:p>
        </p:txBody>
      </p:sp>
    </p:spTree>
    <p:extLst>
      <p:ext uri="{BB962C8B-B14F-4D97-AF65-F5344CB8AC3E}">
        <p14:creationId xmlns:p14="http://schemas.microsoft.com/office/powerpoint/2010/main" val="194016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6845-1C95-E813-4B4B-893AB7E10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C096D-A0A8-A5B6-9A1C-655470B5E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0E663-5C6E-2FA3-2AED-AF55C06D87D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522FBE1-141F-A1E0-1300-FCF8169C1395}"/>
              </a:ext>
            </a:extLst>
          </p:cNvPr>
          <p:cNvSpPr>
            <a:spLocks noGrp="1"/>
          </p:cNvSpPr>
          <p:nvPr>
            <p:ph type="sldNum" sz="quarter" idx="5"/>
          </p:nvPr>
        </p:nvSpPr>
        <p:spPr/>
        <p:txBody>
          <a:bodyPr/>
          <a:lstStyle/>
          <a:p>
            <a:fld id="{44A8DAEC-8F46-684B-A859-896C4F4D925B}" type="slidenum">
              <a:rPr lang="en-US" smtClean="0"/>
              <a:t>13</a:t>
            </a:fld>
            <a:endParaRPr lang="en-US"/>
          </a:p>
        </p:txBody>
      </p:sp>
    </p:spTree>
    <p:extLst>
      <p:ext uri="{BB962C8B-B14F-4D97-AF65-F5344CB8AC3E}">
        <p14:creationId xmlns:p14="http://schemas.microsoft.com/office/powerpoint/2010/main" val="13450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4B7E2-0583-B51E-8C70-AB2E99319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0D57D-180A-681A-181B-81B055E21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9D10C-6F26-1461-88AC-420BB55B3B2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A08D1D4-CF79-CBE0-D508-1184D40D09CC}"/>
              </a:ext>
            </a:extLst>
          </p:cNvPr>
          <p:cNvSpPr>
            <a:spLocks noGrp="1"/>
          </p:cNvSpPr>
          <p:nvPr>
            <p:ph type="sldNum" sz="quarter" idx="5"/>
          </p:nvPr>
        </p:nvSpPr>
        <p:spPr/>
        <p:txBody>
          <a:bodyPr/>
          <a:lstStyle/>
          <a:p>
            <a:fld id="{44A8DAEC-8F46-684B-A859-896C4F4D925B}" type="slidenum">
              <a:rPr lang="en-US" smtClean="0"/>
              <a:t>15</a:t>
            </a:fld>
            <a:endParaRPr lang="en-US"/>
          </a:p>
        </p:txBody>
      </p:sp>
    </p:spTree>
    <p:extLst>
      <p:ext uri="{BB962C8B-B14F-4D97-AF65-F5344CB8AC3E}">
        <p14:creationId xmlns:p14="http://schemas.microsoft.com/office/powerpoint/2010/main" val="9342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8.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7.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oleObject" Target="../embeddings/oleObject2.bin"/><Relationship Id="rId5" Type="http://schemas.openxmlformats.org/officeDocument/2006/relationships/tags" Target="../tags/tag31.xml"/><Relationship Id="rId10" Type="http://schemas.openxmlformats.org/officeDocument/2006/relationships/slideMaster" Target="../slideMasters/slideMaster4.xml"/><Relationship Id="rId4" Type="http://schemas.openxmlformats.org/officeDocument/2006/relationships/tags" Target="../tags/tag30.xml"/><Relationship Id="rId9" Type="http://schemas.openxmlformats.org/officeDocument/2006/relationships/tags" Target="../tags/tag35.xml"/></Relationships>
</file>

<file path=ppt/slideLayouts/_rels/slideLayout12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16.emf"/><Relationship Id="rId4" Type="http://schemas.openxmlformats.org/officeDocument/2006/relationships/tags" Target="../tags/tag39.xml"/><Relationship Id="rId9" Type="http://schemas.openxmlformats.org/officeDocument/2006/relationships/oleObject" Target="../embeddings/oleObject3.bin"/></Relationships>
</file>

<file path=ppt/slideLayouts/_rels/slideLayout12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17.emf"/></Relationships>
</file>

<file path=ppt/slideLayouts/_rels/slideLayout12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51.xml"/><Relationship Id="rId7"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7.emf"/></Relationships>
</file>

<file path=ppt/slideLayouts/_rels/slideLayout1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57.xml"/><Relationship Id="rId7"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17.emf"/></Relationships>
</file>

<file path=ppt/slideLayouts/_rels/slideLayout12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17.emf"/><Relationship Id="rId4" Type="http://schemas.openxmlformats.org/officeDocument/2006/relationships/tags" Target="../tags/tag64.xml"/><Relationship Id="rId9" Type="http://schemas.openxmlformats.org/officeDocument/2006/relationships/oleObject" Target="../embeddings/oleObject7.bin"/></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16.emf"/><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oleObject" Target="../embeddings/oleObject8.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4.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16.emf"/><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oleObject" Target="../embeddings/oleObject9.bin"/><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slideMaster" Target="../slideMasters/slideMaster4.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16.emf"/><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oleObject" Target="../embeddings/oleObject10.bin"/><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slideMaster" Target="../slideMasters/slideMaster4.xml"/><Relationship Id="rId5" Type="http://schemas.openxmlformats.org/officeDocument/2006/relationships/tags" Target="../tags/tag9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s>
</file>

<file path=ppt/slideLayouts/_rels/slideLayout13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19.emf"/><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oleObject" Target="../embeddings/oleObject11.bin"/><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Master" Target="../slideMasters/slideMaster4.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Layouts/_rels/slideLayout133.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16.emf"/><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oleObject" Target="../embeddings/oleObject12.bin"/><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slideMaster" Target="../slideMasters/slideMaster4.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Layouts/_rels/slideLayout134.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17.emf"/><Relationship Id="rId5" Type="http://schemas.openxmlformats.org/officeDocument/2006/relationships/tags" Target="../tags/tag122.xml"/><Relationship Id="rId10" Type="http://schemas.openxmlformats.org/officeDocument/2006/relationships/oleObject" Target="../embeddings/oleObject13.bin"/><Relationship Id="rId4" Type="http://schemas.openxmlformats.org/officeDocument/2006/relationships/tags" Target="../tags/tag121.xml"/><Relationship Id="rId9"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28.xml"/><Relationship Id="rId7" Type="http://schemas.openxmlformats.org/officeDocument/2006/relationships/slideMaster" Target="../slideMasters/slideMaster4.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17.emf"/></Relationships>
</file>

<file path=ppt/slideLayouts/_rels/slideLayout13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34.xml"/><Relationship Id="rId7" Type="http://schemas.openxmlformats.org/officeDocument/2006/relationships/slideMaster" Target="../slideMasters/slideMaster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image" Target="../media/image18.png"/><Relationship Id="rId4" Type="http://schemas.openxmlformats.org/officeDocument/2006/relationships/tags" Target="../tags/tag135.xml"/><Relationship Id="rId9" Type="http://schemas.openxmlformats.org/officeDocument/2006/relationships/image" Target="../media/image17.emf"/></Relationships>
</file>

<file path=ppt/slideLayouts/_rels/slideLayout13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17.emf"/><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oleObject" Target="../embeddings/oleObject16.bin"/><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slideMaster" Target="../slideMasters/slideMaster4.xml"/><Relationship Id="rId5" Type="http://schemas.openxmlformats.org/officeDocument/2006/relationships/tags" Target="../tags/tag14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148.xml"/><Relationship Id="rId4" Type="http://schemas.openxmlformats.org/officeDocument/2006/relationships/image" Target="../media/image20.emf"/></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51.xml"/><Relationship Id="rId7"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16.emf"/></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18.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image" Target="../media/image17.emf"/><Relationship Id="rId5" Type="http://schemas.openxmlformats.org/officeDocument/2006/relationships/tags" Target="../tags/tag185.xml"/><Relationship Id="rId10" Type="http://schemas.openxmlformats.org/officeDocument/2006/relationships/oleObject" Target="../embeddings/oleObject20.bin"/><Relationship Id="rId4" Type="http://schemas.openxmlformats.org/officeDocument/2006/relationships/tags" Target="../tags/tag184.xml"/><Relationship Id="rId9"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16.emf"/><Relationship Id="rId4" Type="http://schemas.openxmlformats.org/officeDocument/2006/relationships/tags" Target="../tags/tag192.xml"/><Relationship Id="rId9" Type="http://schemas.openxmlformats.org/officeDocument/2006/relationships/oleObject" Target="../embeddings/oleObject21.bin"/></Relationships>
</file>

<file path=ppt/slideLayouts/_rels/slideLayout28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98.xml"/><Relationship Id="rId7" Type="http://schemas.openxmlformats.org/officeDocument/2006/relationships/slideMaster" Target="../slideMasters/slideMaster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17.emf"/></Relationships>
</file>

<file path=ppt/slideLayouts/_rels/slideLayout28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204.xml"/><Relationship Id="rId7" Type="http://schemas.openxmlformats.org/officeDocument/2006/relationships/slideMaster" Target="../slideMasters/slideMaster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17.emf"/></Relationships>
</file>

<file path=ppt/slideLayouts/_rels/slideLayout28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10.xml"/><Relationship Id="rId7" Type="http://schemas.openxmlformats.org/officeDocument/2006/relationships/slideMaster" Target="../slideMasters/slideMaster8.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9" Type="http://schemas.openxmlformats.org/officeDocument/2006/relationships/image" Target="../media/image17.emf"/></Relationships>
</file>

<file path=ppt/slideLayouts/_rels/slideLayout284.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10" Type="http://schemas.openxmlformats.org/officeDocument/2006/relationships/image" Target="../media/image17.emf"/><Relationship Id="rId4" Type="http://schemas.openxmlformats.org/officeDocument/2006/relationships/tags" Target="../tags/tag217.xml"/><Relationship Id="rId9" Type="http://schemas.openxmlformats.org/officeDocument/2006/relationships/oleObject" Target="../embeddings/oleObject25.bin"/></Relationships>
</file>

<file path=ppt/slideLayouts/_rels/slideLayout285.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image" Target="../media/image16.emf"/><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oleObject" Target="../embeddings/oleObject26.bin"/><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slideMaster" Target="../slideMasters/slideMaster8.xml"/><Relationship Id="rId5" Type="http://schemas.openxmlformats.org/officeDocument/2006/relationships/tags" Target="../tags/tag225.xml"/><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s>
</file>

<file path=ppt/slideLayouts/_rels/slideLayout286.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image" Target="../media/image16.emf"/><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oleObject" Target="../embeddings/oleObject27.bin"/><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slideMaster" Target="../slideMasters/slideMaster8.xml"/><Relationship Id="rId5" Type="http://schemas.openxmlformats.org/officeDocument/2006/relationships/tags" Target="../tags/tag235.xml"/><Relationship Id="rId10" Type="http://schemas.openxmlformats.org/officeDocument/2006/relationships/tags" Target="../tags/tag240.xml"/><Relationship Id="rId4" Type="http://schemas.openxmlformats.org/officeDocument/2006/relationships/tags" Target="../tags/tag234.xml"/><Relationship Id="rId9" Type="http://schemas.openxmlformats.org/officeDocument/2006/relationships/tags" Target="../tags/tag239.xml"/></Relationships>
</file>

<file path=ppt/slideLayouts/_rels/slideLayout287.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16.emf"/><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oleObject" Target="../embeddings/oleObject28.bin"/><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Master" Target="../slideMasters/slideMaster8.xml"/><Relationship Id="rId5" Type="http://schemas.openxmlformats.org/officeDocument/2006/relationships/tags" Target="../tags/tag245.xml"/><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s>
</file>

<file path=ppt/slideLayouts/_rels/slideLayout288.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19.emf"/><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oleObject" Target="../embeddings/oleObject29.bin"/><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slideMaster" Target="../slideMasters/slideMaster8.xml"/><Relationship Id="rId5" Type="http://schemas.openxmlformats.org/officeDocument/2006/relationships/tags" Target="../tags/tag255.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s>
</file>

<file path=ppt/slideLayouts/_rels/slideLayout289.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image" Target="../media/image16.emf"/><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oleObject" Target="../embeddings/oleObject30.bin"/><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slideMaster" Target="../slideMasters/slideMaster8.xml"/><Relationship Id="rId5" Type="http://schemas.openxmlformats.org/officeDocument/2006/relationships/tags" Target="../tags/tag265.xm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8" Type="http://schemas.openxmlformats.org/officeDocument/2006/relationships/tags" Target="../tags/tag278.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image" Target="../media/image17.emf"/><Relationship Id="rId5" Type="http://schemas.openxmlformats.org/officeDocument/2006/relationships/tags" Target="../tags/tag275.xml"/><Relationship Id="rId10" Type="http://schemas.openxmlformats.org/officeDocument/2006/relationships/oleObject" Target="../embeddings/oleObject31.bin"/><Relationship Id="rId4" Type="http://schemas.openxmlformats.org/officeDocument/2006/relationships/tags" Target="../tags/tag274.xml"/><Relationship Id="rId9"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81.xml"/><Relationship Id="rId7" Type="http://schemas.openxmlformats.org/officeDocument/2006/relationships/slideMaster" Target="../slideMasters/slideMaster8.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17.emf"/></Relationships>
</file>

<file path=ppt/slideLayouts/_rels/slideLayout29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287.xml"/><Relationship Id="rId7" Type="http://schemas.openxmlformats.org/officeDocument/2006/relationships/slideMaster" Target="../slideMasters/slideMaster8.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10" Type="http://schemas.openxmlformats.org/officeDocument/2006/relationships/image" Target="../media/image18.png"/><Relationship Id="rId4" Type="http://schemas.openxmlformats.org/officeDocument/2006/relationships/tags" Target="../tags/tag288.xml"/><Relationship Id="rId9" Type="http://schemas.openxmlformats.org/officeDocument/2006/relationships/image" Target="../media/image17.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8.xml"/><Relationship Id="rId1" Type="http://schemas.openxmlformats.org/officeDocument/2006/relationships/tags" Target="../tags/tag291.xml"/><Relationship Id="rId4" Type="http://schemas.openxmlformats.org/officeDocument/2006/relationships/image" Target="../media/image22.emf"/></Relationships>
</file>

<file path=ppt/slideLayouts/_rels/slideLayout294.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tags" Target="../tags/tag303.xml"/><Relationship Id="rId2" Type="http://schemas.openxmlformats.org/officeDocument/2006/relationships/tags" Target="../tags/tag293.xml"/><Relationship Id="rId16" Type="http://schemas.openxmlformats.org/officeDocument/2006/relationships/image" Target="../media/image17.emf"/><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5" Type="http://schemas.openxmlformats.org/officeDocument/2006/relationships/oleObject" Target="../embeddings/oleObject35.bin"/><Relationship Id="rId10" Type="http://schemas.openxmlformats.org/officeDocument/2006/relationships/tags" Target="../tags/tag301.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image" Target="../media/image19.emf"/><Relationship Id="rId2" Type="http://schemas.openxmlformats.org/officeDocument/2006/relationships/tags" Target="../tags/tag306.xml"/><Relationship Id="rId16" Type="http://schemas.openxmlformats.org/officeDocument/2006/relationships/oleObject" Target="../embeddings/oleObject36.bin"/><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slideMaster" Target="../slideMasters/slideMaster8.xml"/><Relationship Id="rId10" Type="http://schemas.openxmlformats.org/officeDocument/2006/relationships/tags" Target="../tags/tag314.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s>
</file>

<file path=ppt/slideLayouts/_rels/slideLayout296.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21.xml"/><Relationship Id="rId7" Type="http://schemas.openxmlformats.org/officeDocument/2006/relationships/tags" Target="../tags/tag32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10" Type="http://schemas.openxmlformats.org/officeDocument/2006/relationships/image" Target="../media/image16.emf"/><Relationship Id="rId4" Type="http://schemas.openxmlformats.org/officeDocument/2006/relationships/tags" Target="../tags/tag322.xml"/><Relationship Id="rId9" Type="http://schemas.openxmlformats.org/officeDocument/2006/relationships/oleObject" Target="../embeddings/oleObject37.bin"/></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353.xml"/><Relationship Id="rId7" Type="http://schemas.openxmlformats.org/officeDocument/2006/relationships/tags" Target="../tags/tag357.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media/image18.png"/><Relationship Id="rId5" Type="http://schemas.openxmlformats.org/officeDocument/2006/relationships/tags" Target="../tags/tag355.xml"/><Relationship Id="rId10" Type="http://schemas.openxmlformats.org/officeDocument/2006/relationships/image" Target="../media/image17.emf"/><Relationship Id="rId4" Type="http://schemas.openxmlformats.org/officeDocument/2006/relationships/tags" Target="../tags/tag354.xml"/><Relationship Id="rId9" Type="http://schemas.openxmlformats.org/officeDocument/2006/relationships/oleObject" Target="../embeddings/oleObject39.bin"/></Relationships>
</file>

<file path=ppt/slideLayouts/_rels/slideLayout299.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360.xml"/><Relationship Id="rId7" Type="http://schemas.openxmlformats.org/officeDocument/2006/relationships/tags" Target="../tags/tag364.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5" Type="http://schemas.openxmlformats.org/officeDocument/2006/relationships/tags" Target="../tags/tag362.xml"/><Relationship Id="rId10" Type="http://schemas.openxmlformats.org/officeDocument/2006/relationships/image" Target="../media/image16.emf"/><Relationship Id="rId4" Type="http://schemas.openxmlformats.org/officeDocument/2006/relationships/tags" Target="../tags/tag361.xml"/><Relationship Id="rId9" Type="http://schemas.openxmlformats.org/officeDocument/2006/relationships/oleObject" Target="../embeddings/oleObject40.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367.xml"/><Relationship Id="rId7" Type="http://schemas.openxmlformats.org/officeDocument/2006/relationships/slideMaster" Target="../slideMasters/slideMaster9.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9" Type="http://schemas.openxmlformats.org/officeDocument/2006/relationships/image" Target="../media/image17.emf"/></Relationships>
</file>

<file path=ppt/slideLayouts/_rels/slideLayout30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373.xml"/><Relationship Id="rId7" Type="http://schemas.openxmlformats.org/officeDocument/2006/relationships/slideMaster" Target="../slideMasters/slideMaster9.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9" Type="http://schemas.openxmlformats.org/officeDocument/2006/relationships/image" Target="../media/image17.emf"/></Relationships>
</file>

<file path=ppt/slideLayouts/_rels/slideLayout30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379.xml"/><Relationship Id="rId7" Type="http://schemas.openxmlformats.org/officeDocument/2006/relationships/slideMaster" Target="../slideMasters/slideMaster9.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9" Type="http://schemas.openxmlformats.org/officeDocument/2006/relationships/image" Target="../media/image17.emf"/></Relationships>
</file>

<file path=ppt/slideLayouts/_rels/slideLayout303.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385.xml"/><Relationship Id="rId7" Type="http://schemas.openxmlformats.org/officeDocument/2006/relationships/tags" Target="../tags/tag389.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5" Type="http://schemas.openxmlformats.org/officeDocument/2006/relationships/tags" Target="../tags/tag387.xml"/><Relationship Id="rId10" Type="http://schemas.openxmlformats.org/officeDocument/2006/relationships/image" Target="../media/image17.emf"/><Relationship Id="rId4" Type="http://schemas.openxmlformats.org/officeDocument/2006/relationships/tags" Target="../tags/tag386.xml"/><Relationship Id="rId9" Type="http://schemas.openxmlformats.org/officeDocument/2006/relationships/oleObject" Target="../embeddings/oleObject44.bin"/></Relationships>
</file>

<file path=ppt/slideLayouts/_rels/slideLayout304.xml.rels><?xml version="1.0" encoding="UTF-8" standalone="yes"?>
<Relationships xmlns="http://schemas.openxmlformats.org/package/2006/relationships"><Relationship Id="rId8" Type="http://schemas.openxmlformats.org/officeDocument/2006/relationships/tags" Target="../tags/tag397.xml"/><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image" Target="../media/image16.emf"/><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oleObject" Target="../embeddings/oleObject45.bin"/><Relationship Id="rId5" Type="http://schemas.openxmlformats.org/officeDocument/2006/relationships/tags" Target="../tags/tag394.xml"/><Relationship Id="rId10" Type="http://schemas.openxmlformats.org/officeDocument/2006/relationships/slideMaster" Target="../slideMasters/slideMaster9.xml"/><Relationship Id="rId4" Type="http://schemas.openxmlformats.org/officeDocument/2006/relationships/tags" Target="../tags/tag393.xml"/><Relationship Id="rId9" Type="http://schemas.openxmlformats.org/officeDocument/2006/relationships/tags" Target="../tags/tag398.xml"/></Relationships>
</file>

<file path=ppt/slideLayouts/_rels/slideLayout305.xml.rels><?xml version="1.0" encoding="UTF-8" standalone="yes"?>
<Relationships xmlns="http://schemas.openxmlformats.org/package/2006/relationships"><Relationship Id="rId8" Type="http://schemas.openxmlformats.org/officeDocument/2006/relationships/tags" Target="../tags/tag406.xml"/><Relationship Id="rId3" Type="http://schemas.openxmlformats.org/officeDocument/2006/relationships/tags" Target="../tags/tag401.xml"/><Relationship Id="rId7" Type="http://schemas.openxmlformats.org/officeDocument/2006/relationships/tags" Target="../tags/tag405.xml"/><Relationship Id="rId12" Type="http://schemas.openxmlformats.org/officeDocument/2006/relationships/image" Target="../media/image16.emf"/><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oleObject" Target="../embeddings/oleObject46.bin"/><Relationship Id="rId5" Type="http://schemas.openxmlformats.org/officeDocument/2006/relationships/tags" Target="../tags/tag403.xml"/><Relationship Id="rId10" Type="http://schemas.openxmlformats.org/officeDocument/2006/relationships/slideMaster" Target="../slideMasters/slideMaster9.xml"/><Relationship Id="rId4" Type="http://schemas.openxmlformats.org/officeDocument/2006/relationships/tags" Target="../tags/tag402.xml"/><Relationship Id="rId9" Type="http://schemas.openxmlformats.org/officeDocument/2006/relationships/tags" Target="../tags/tag407.xml"/></Relationships>
</file>

<file path=ppt/slideLayouts/_rels/slideLayout306.xml.rels><?xml version="1.0" encoding="UTF-8" standalone="yes"?>
<Relationships xmlns="http://schemas.openxmlformats.org/package/2006/relationships"><Relationship Id="rId8" Type="http://schemas.openxmlformats.org/officeDocument/2006/relationships/tags" Target="../tags/tag415.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image" Target="../media/image16.emf"/><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oleObject" Target="../embeddings/oleObject47.bin"/><Relationship Id="rId5" Type="http://schemas.openxmlformats.org/officeDocument/2006/relationships/tags" Target="../tags/tag412.xml"/><Relationship Id="rId10" Type="http://schemas.openxmlformats.org/officeDocument/2006/relationships/slideMaster" Target="../slideMasters/slideMaster9.xml"/><Relationship Id="rId4" Type="http://schemas.openxmlformats.org/officeDocument/2006/relationships/tags" Target="../tags/tag411.xml"/><Relationship Id="rId9" Type="http://schemas.openxmlformats.org/officeDocument/2006/relationships/tags" Target="../tags/tag416.xml"/></Relationships>
</file>

<file path=ppt/slideLayouts/_rels/slideLayout307.xml.rels><?xml version="1.0" encoding="UTF-8" standalone="yes"?>
<Relationships xmlns="http://schemas.openxmlformats.org/package/2006/relationships"><Relationship Id="rId8" Type="http://schemas.openxmlformats.org/officeDocument/2006/relationships/tags" Target="../tags/tag424.xml"/><Relationship Id="rId3" Type="http://schemas.openxmlformats.org/officeDocument/2006/relationships/tags" Target="../tags/tag419.xml"/><Relationship Id="rId7" Type="http://schemas.openxmlformats.org/officeDocument/2006/relationships/tags" Target="../tags/tag423.xml"/><Relationship Id="rId12" Type="http://schemas.openxmlformats.org/officeDocument/2006/relationships/image" Target="../media/image19.emf"/><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oleObject" Target="../embeddings/oleObject48.bin"/><Relationship Id="rId5" Type="http://schemas.openxmlformats.org/officeDocument/2006/relationships/tags" Target="../tags/tag421.xml"/><Relationship Id="rId10" Type="http://schemas.openxmlformats.org/officeDocument/2006/relationships/slideMaster" Target="../slideMasters/slideMaster9.xml"/><Relationship Id="rId4" Type="http://schemas.openxmlformats.org/officeDocument/2006/relationships/tags" Target="../tags/tag420.xml"/><Relationship Id="rId9" Type="http://schemas.openxmlformats.org/officeDocument/2006/relationships/tags" Target="../tags/tag425.xml"/></Relationships>
</file>

<file path=ppt/slideLayouts/_rels/slideLayout308.xml.rels><?xml version="1.0" encoding="UTF-8" standalone="yes"?>
<Relationships xmlns="http://schemas.openxmlformats.org/package/2006/relationships"><Relationship Id="rId8" Type="http://schemas.openxmlformats.org/officeDocument/2006/relationships/tags" Target="../tags/tag433.xml"/><Relationship Id="rId3" Type="http://schemas.openxmlformats.org/officeDocument/2006/relationships/tags" Target="../tags/tag428.xml"/><Relationship Id="rId7" Type="http://schemas.openxmlformats.org/officeDocument/2006/relationships/tags" Target="../tags/tag432.xml"/><Relationship Id="rId12" Type="http://schemas.openxmlformats.org/officeDocument/2006/relationships/image" Target="../media/image16.emf"/><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oleObject" Target="../embeddings/oleObject49.bin"/><Relationship Id="rId5" Type="http://schemas.openxmlformats.org/officeDocument/2006/relationships/tags" Target="../tags/tag430.xml"/><Relationship Id="rId10" Type="http://schemas.openxmlformats.org/officeDocument/2006/relationships/slideMaster" Target="../slideMasters/slideMaster9.xml"/><Relationship Id="rId4" Type="http://schemas.openxmlformats.org/officeDocument/2006/relationships/tags" Target="../tags/tag429.xml"/><Relationship Id="rId9" Type="http://schemas.openxmlformats.org/officeDocument/2006/relationships/tags" Target="../tags/tag434.xml"/></Relationships>
</file>

<file path=ppt/slideLayouts/_rels/slideLayout309.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37.xml"/><Relationship Id="rId7" Type="http://schemas.openxmlformats.org/officeDocument/2006/relationships/tags" Target="../tags/tag441.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5" Type="http://schemas.openxmlformats.org/officeDocument/2006/relationships/tags" Target="../tags/tag439.xml"/><Relationship Id="rId10" Type="http://schemas.openxmlformats.org/officeDocument/2006/relationships/image" Target="../media/image17.emf"/><Relationship Id="rId4" Type="http://schemas.openxmlformats.org/officeDocument/2006/relationships/tags" Target="../tags/tag438.xml"/><Relationship Id="rId9" Type="http://schemas.openxmlformats.org/officeDocument/2006/relationships/oleObject" Target="../embeddings/oleObject50.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444.xml"/><Relationship Id="rId7" Type="http://schemas.openxmlformats.org/officeDocument/2006/relationships/oleObject" Target="../embeddings/oleObject51.bin"/><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slideMaster" Target="../slideMasters/slideMaster9.xml"/><Relationship Id="rId5" Type="http://schemas.openxmlformats.org/officeDocument/2006/relationships/tags" Target="../tags/tag446.xml"/><Relationship Id="rId4" Type="http://schemas.openxmlformats.org/officeDocument/2006/relationships/tags" Target="../tags/tag445.xml"/></Relationships>
</file>

<file path=ppt/slideLayouts/_rels/slideLayout3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449.xml"/><Relationship Id="rId7" Type="http://schemas.openxmlformats.org/officeDocument/2006/relationships/oleObject" Target="../embeddings/oleObject52.bin"/><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slideMaster" Target="../slideMasters/slideMaster9.xml"/><Relationship Id="rId5" Type="http://schemas.openxmlformats.org/officeDocument/2006/relationships/tags" Target="../tags/tag451.xml"/><Relationship Id="rId4" Type="http://schemas.openxmlformats.org/officeDocument/2006/relationships/tags" Target="../tags/tag450.xml"/><Relationship Id="rId9" Type="http://schemas.openxmlformats.org/officeDocument/2006/relationships/image" Target="../media/image18.png"/></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9.xml"/><Relationship Id="rId1" Type="http://schemas.openxmlformats.org/officeDocument/2006/relationships/tags" Target="../tags/tag452.xml"/><Relationship Id="rId4" Type="http://schemas.openxmlformats.org/officeDocument/2006/relationships/image" Target="../media/image22.emf"/></Relationships>
</file>

<file path=ppt/slideLayouts/_rels/slideLayout313.xml.rels><?xml version="1.0" encoding="UTF-8" standalone="yes"?>
<Relationships xmlns="http://schemas.openxmlformats.org/package/2006/relationships"><Relationship Id="rId8" Type="http://schemas.openxmlformats.org/officeDocument/2006/relationships/tags" Target="../tags/tag460.xml"/><Relationship Id="rId13" Type="http://schemas.openxmlformats.org/officeDocument/2006/relationships/tags" Target="../tags/tag465.xml"/><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tags" Target="../tags/tag464.xml"/><Relationship Id="rId2" Type="http://schemas.openxmlformats.org/officeDocument/2006/relationships/tags" Target="../tags/tag454.xml"/><Relationship Id="rId16" Type="http://schemas.openxmlformats.org/officeDocument/2006/relationships/image" Target="../media/image17.emf"/><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tags" Target="../tags/tag463.xml"/><Relationship Id="rId5" Type="http://schemas.openxmlformats.org/officeDocument/2006/relationships/tags" Target="../tags/tag457.xml"/><Relationship Id="rId15" Type="http://schemas.openxmlformats.org/officeDocument/2006/relationships/oleObject" Target="../embeddings/oleObject54.bin"/><Relationship Id="rId10" Type="http://schemas.openxmlformats.org/officeDocument/2006/relationships/tags" Target="../tags/tag462.xml"/><Relationship Id="rId4" Type="http://schemas.openxmlformats.org/officeDocument/2006/relationships/tags" Target="../tags/tag456.xml"/><Relationship Id="rId9" Type="http://schemas.openxmlformats.org/officeDocument/2006/relationships/tags" Target="../tags/tag461.xml"/><Relationship Id="rId14"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8" Type="http://schemas.openxmlformats.org/officeDocument/2006/relationships/tags" Target="../tags/tag473.xml"/><Relationship Id="rId13" Type="http://schemas.openxmlformats.org/officeDocument/2006/relationships/tags" Target="../tags/tag478.xml"/><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tags" Target="../tags/tag477.xml"/><Relationship Id="rId17" Type="http://schemas.openxmlformats.org/officeDocument/2006/relationships/image" Target="../media/image19.emf"/><Relationship Id="rId2" Type="http://schemas.openxmlformats.org/officeDocument/2006/relationships/tags" Target="../tags/tag467.xml"/><Relationship Id="rId16" Type="http://schemas.openxmlformats.org/officeDocument/2006/relationships/oleObject" Target="../embeddings/oleObject55.bin"/><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5" Type="http://schemas.openxmlformats.org/officeDocument/2006/relationships/tags" Target="../tags/tag470.xml"/><Relationship Id="rId15" Type="http://schemas.openxmlformats.org/officeDocument/2006/relationships/slideMaster" Target="../slideMasters/slideMaster9.xml"/><Relationship Id="rId10" Type="http://schemas.openxmlformats.org/officeDocument/2006/relationships/tags" Target="../tags/tag475.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s>
</file>

<file path=ppt/slideLayouts/_rels/slideLayout31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82.xml"/><Relationship Id="rId7" Type="http://schemas.openxmlformats.org/officeDocument/2006/relationships/tags" Target="../tags/tag486.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5" Type="http://schemas.openxmlformats.org/officeDocument/2006/relationships/tags" Target="../tags/tag484.xml"/><Relationship Id="rId10" Type="http://schemas.openxmlformats.org/officeDocument/2006/relationships/image" Target="../media/image16.emf"/><Relationship Id="rId4" Type="http://schemas.openxmlformats.org/officeDocument/2006/relationships/tags" Target="../tags/tag483.xml"/><Relationship Id="rId9" Type="http://schemas.openxmlformats.org/officeDocument/2006/relationships/oleObject" Target="../embeddings/oleObject56.bin"/></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8" Type="http://schemas.openxmlformats.org/officeDocument/2006/relationships/tags" Target="../tags/tag520.xml"/><Relationship Id="rId3" Type="http://schemas.openxmlformats.org/officeDocument/2006/relationships/tags" Target="../tags/tag515.xml"/><Relationship Id="rId7" Type="http://schemas.openxmlformats.org/officeDocument/2006/relationships/tags" Target="../tags/tag519.xml"/><Relationship Id="rId12" Type="http://schemas.openxmlformats.org/officeDocument/2006/relationships/image" Target="../media/image18.png"/><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image" Target="../media/image17.emf"/><Relationship Id="rId5" Type="http://schemas.openxmlformats.org/officeDocument/2006/relationships/tags" Target="../tags/tag517.xml"/><Relationship Id="rId10" Type="http://schemas.openxmlformats.org/officeDocument/2006/relationships/oleObject" Target="../embeddings/oleObject58.bin"/><Relationship Id="rId4" Type="http://schemas.openxmlformats.org/officeDocument/2006/relationships/tags" Target="../tags/tag516.xml"/><Relationship Id="rId9"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523.xml"/><Relationship Id="rId7" Type="http://schemas.openxmlformats.org/officeDocument/2006/relationships/tags" Target="../tags/tag527.xml"/><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tags" Target="../tags/tag526.xml"/><Relationship Id="rId5" Type="http://schemas.openxmlformats.org/officeDocument/2006/relationships/tags" Target="../tags/tag525.xml"/><Relationship Id="rId10" Type="http://schemas.openxmlformats.org/officeDocument/2006/relationships/image" Target="../media/image16.emf"/><Relationship Id="rId4" Type="http://schemas.openxmlformats.org/officeDocument/2006/relationships/tags" Target="../tags/tag524.xml"/><Relationship Id="rId9" Type="http://schemas.openxmlformats.org/officeDocument/2006/relationships/oleObject" Target="../embeddings/oleObject59.bin"/></Relationships>
</file>

<file path=ppt/slideLayouts/_rels/slideLayout31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tags" Target="../tags/tag530.xml"/><Relationship Id="rId7" Type="http://schemas.openxmlformats.org/officeDocument/2006/relationships/slideMaster" Target="../slideMasters/slideMaster10.xml"/><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tags" Target="../tags/tag531.xml"/><Relationship Id="rId9"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tags" Target="../tags/tag536.xml"/><Relationship Id="rId7" Type="http://schemas.openxmlformats.org/officeDocument/2006/relationships/slideMaster" Target="../slideMasters/slideMaster10.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tags" Target="../tags/tag539.xml"/><Relationship Id="rId5" Type="http://schemas.openxmlformats.org/officeDocument/2006/relationships/tags" Target="../tags/tag538.xml"/><Relationship Id="rId4" Type="http://schemas.openxmlformats.org/officeDocument/2006/relationships/tags" Target="../tags/tag537.xml"/><Relationship Id="rId9" Type="http://schemas.openxmlformats.org/officeDocument/2006/relationships/image" Target="../media/image17.emf"/></Relationships>
</file>

<file path=ppt/slideLayouts/_rels/slideLayout321.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542.xml"/><Relationship Id="rId7" Type="http://schemas.openxmlformats.org/officeDocument/2006/relationships/slideMaster" Target="../slideMasters/slideMaster10.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5" Type="http://schemas.openxmlformats.org/officeDocument/2006/relationships/tags" Target="../tags/tag544.xml"/><Relationship Id="rId4" Type="http://schemas.openxmlformats.org/officeDocument/2006/relationships/tags" Target="../tags/tag543.xml"/><Relationship Id="rId9" Type="http://schemas.openxmlformats.org/officeDocument/2006/relationships/image" Target="../media/image17.emf"/></Relationships>
</file>

<file path=ppt/slideLayouts/_rels/slideLayout322.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548.xml"/><Relationship Id="rId7" Type="http://schemas.openxmlformats.org/officeDocument/2006/relationships/tags" Target="../tags/tag552.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5" Type="http://schemas.openxmlformats.org/officeDocument/2006/relationships/tags" Target="../tags/tag550.xml"/><Relationship Id="rId10" Type="http://schemas.openxmlformats.org/officeDocument/2006/relationships/image" Target="../media/image17.emf"/><Relationship Id="rId4" Type="http://schemas.openxmlformats.org/officeDocument/2006/relationships/tags" Target="../tags/tag549.xml"/><Relationship Id="rId9" Type="http://schemas.openxmlformats.org/officeDocument/2006/relationships/oleObject" Target="../embeddings/oleObject63.bin"/></Relationships>
</file>

<file path=ppt/slideLayouts/_rels/slideLayout323.xml.rels><?xml version="1.0" encoding="UTF-8" standalone="yes"?>
<Relationships xmlns="http://schemas.openxmlformats.org/package/2006/relationships"><Relationship Id="rId8" Type="http://schemas.openxmlformats.org/officeDocument/2006/relationships/tags" Target="../tags/tag560.xml"/><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image" Target="../media/image16.emf"/><Relationship Id="rId2" Type="http://schemas.openxmlformats.org/officeDocument/2006/relationships/tags" Target="../tags/tag554.xml"/><Relationship Id="rId1" Type="http://schemas.openxmlformats.org/officeDocument/2006/relationships/tags" Target="../tags/tag553.xml"/><Relationship Id="rId6" Type="http://schemas.openxmlformats.org/officeDocument/2006/relationships/tags" Target="../tags/tag558.xml"/><Relationship Id="rId11" Type="http://schemas.openxmlformats.org/officeDocument/2006/relationships/oleObject" Target="../embeddings/oleObject64.bin"/><Relationship Id="rId5" Type="http://schemas.openxmlformats.org/officeDocument/2006/relationships/tags" Target="../tags/tag557.xml"/><Relationship Id="rId10" Type="http://schemas.openxmlformats.org/officeDocument/2006/relationships/slideMaster" Target="../slideMasters/slideMaster10.xml"/><Relationship Id="rId4" Type="http://schemas.openxmlformats.org/officeDocument/2006/relationships/tags" Target="../tags/tag556.xml"/><Relationship Id="rId9" Type="http://schemas.openxmlformats.org/officeDocument/2006/relationships/tags" Target="../tags/tag561.xml"/></Relationships>
</file>

<file path=ppt/slideLayouts/_rels/slideLayout324.xml.rels><?xml version="1.0" encoding="UTF-8" standalone="yes"?>
<Relationships xmlns="http://schemas.openxmlformats.org/package/2006/relationships"><Relationship Id="rId8" Type="http://schemas.openxmlformats.org/officeDocument/2006/relationships/tags" Target="../tags/tag569.xml"/><Relationship Id="rId13" Type="http://schemas.openxmlformats.org/officeDocument/2006/relationships/image" Target="../media/image16.emf"/><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oleObject" Target="../embeddings/oleObject65.bin"/><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slideMaster" Target="../slideMasters/slideMaster10.xml"/><Relationship Id="rId5" Type="http://schemas.openxmlformats.org/officeDocument/2006/relationships/tags" Target="../tags/tag566.xml"/><Relationship Id="rId10" Type="http://schemas.openxmlformats.org/officeDocument/2006/relationships/tags" Target="../tags/tag571.xml"/><Relationship Id="rId4" Type="http://schemas.openxmlformats.org/officeDocument/2006/relationships/tags" Target="../tags/tag565.xml"/><Relationship Id="rId9" Type="http://schemas.openxmlformats.org/officeDocument/2006/relationships/tags" Target="../tags/tag570.xml"/></Relationships>
</file>

<file path=ppt/slideLayouts/_rels/slideLayout325.xml.rels><?xml version="1.0" encoding="UTF-8" standalone="yes"?>
<Relationships xmlns="http://schemas.openxmlformats.org/package/2006/relationships"><Relationship Id="rId8" Type="http://schemas.openxmlformats.org/officeDocument/2006/relationships/tags" Target="../tags/tag579.xml"/><Relationship Id="rId13" Type="http://schemas.openxmlformats.org/officeDocument/2006/relationships/image" Target="../media/image16.emf"/><Relationship Id="rId3" Type="http://schemas.openxmlformats.org/officeDocument/2006/relationships/tags" Target="../tags/tag574.xml"/><Relationship Id="rId7" Type="http://schemas.openxmlformats.org/officeDocument/2006/relationships/tags" Target="../tags/tag578.xml"/><Relationship Id="rId12" Type="http://schemas.openxmlformats.org/officeDocument/2006/relationships/oleObject" Target="../embeddings/oleObject66.bin"/><Relationship Id="rId2" Type="http://schemas.openxmlformats.org/officeDocument/2006/relationships/tags" Target="../tags/tag573.xm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slideMaster" Target="../slideMasters/slideMaster10.xml"/><Relationship Id="rId5" Type="http://schemas.openxmlformats.org/officeDocument/2006/relationships/tags" Target="../tags/tag576.xml"/><Relationship Id="rId10" Type="http://schemas.openxmlformats.org/officeDocument/2006/relationships/tags" Target="../tags/tag581.xml"/><Relationship Id="rId4" Type="http://schemas.openxmlformats.org/officeDocument/2006/relationships/tags" Target="../tags/tag575.xml"/><Relationship Id="rId9" Type="http://schemas.openxmlformats.org/officeDocument/2006/relationships/tags" Target="../tags/tag580.xml"/></Relationships>
</file>

<file path=ppt/slideLayouts/_rels/slideLayout326.xml.rels><?xml version="1.0" encoding="UTF-8" standalone="yes"?>
<Relationships xmlns="http://schemas.openxmlformats.org/package/2006/relationships"><Relationship Id="rId8" Type="http://schemas.openxmlformats.org/officeDocument/2006/relationships/tags" Target="../tags/tag589.xml"/><Relationship Id="rId13" Type="http://schemas.openxmlformats.org/officeDocument/2006/relationships/image" Target="../media/image19.emf"/><Relationship Id="rId3" Type="http://schemas.openxmlformats.org/officeDocument/2006/relationships/tags" Target="../tags/tag584.xml"/><Relationship Id="rId7" Type="http://schemas.openxmlformats.org/officeDocument/2006/relationships/tags" Target="../tags/tag588.xml"/><Relationship Id="rId12" Type="http://schemas.openxmlformats.org/officeDocument/2006/relationships/oleObject" Target="../embeddings/oleObject67.bin"/><Relationship Id="rId2" Type="http://schemas.openxmlformats.org/officeDocument/2006/relationships/tags" Target="../tags/tag583.xml"/><Relationship Id="rId1" Type="http://schemas.openxmlformats.org/officeDocument/2006/relationships/tags" Target="../tags/tag582.xml"/><Relationship Id="rId6" Type="http://schemas.openxmlformats.org/officeDocument/2006/relationships/tags" Target="../tags/tag587.xml"/><Relationship Id="rId11" Type="http://schemas.openxmlformats.org/officeDocument/2006/relationships/slideMaster" Target="../slideMasters/slideMaster10.xml"/><Relationship Id="rId5" Type="http://schemas.openxmlformats.org/officeDocument/2006/relationships/tags" Target="../tags/tag586.xml"/><Relationship Id="rId10" Type="http://schemas.openxmlformats.org/officeDocument/2006/relationships/tags" Target="../tags/tag591.xml"/><Relationship Id="rId4" Type="http://schemas.openxmlformats.org/officeDocument/2006/relationships/tags" Target="../tags/tag585.xml"/><Relationship Id="rId9" Type="http://schemas.openxmlformats.org/officeDocument/2006/relationships/tags" Target="../tags/tag590.xml"/></Relationships>
</file>

<file path=ppt/slideLayouts/_rels/slideLayout327.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image" Target="../media/image16.emf"/><Relationship Id="rId3" Type="http://schemas.openxmlformats.org/officeDocument/2006/relationships/tags" Target="../tags/tag594.xml"/><Relationship Id="rId7" Type="http://schemas.openxmlformats.org/officeDocument/2006/relationships/tags" Target="../tags/tag598.xml"/><Relationship Id="rId12" Type="http://schemas.openxmlformats.org/officeDocument/2006/relationships/oleObject" Target="../embeddings/oleObject68.bin"/><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slideMaster" Target="../slideMasters/slideMaster10.xml"/><Relationship Id="rId5" Type="http://schemas.openxmlformats.org/officeDocument/2006/relationships/tags" Target="../tags/tag596.xml"/><Relationship Id="rId10" Type="http://schemas.openxmlformats.org/officeDocument/2006/relationships/tags" Target="../tags/tag601.xml"/><Relationship Id="rId4" Type="http://schemas.openxmlformats.org/officeDocument/2006/relationships/tags" Target="../tags/tag595.xml"/><Relationship Id="rId9" Type="http://schemas.openxmlformats.org/officeDocument/2006/relationships/tags" Target="../tags/tag600.xml"/></Relationships>
</file>

<file path=ppt/slideLayouts/_rels/slideLayout328.xml.rels><?xml version="1.0" encoding="UTF-8" standalone="yes"?>
<Relationships xmlns="http://schemas.openxmlformats.org/package/2006/relationships"><Relationship Id="rId8" Type="http://schemas.openxmlformats.org/officeDocument/2006/relationships/tags" Target="../tags/tag609.xml"/><Relationship Id="rId3" Type="http://schemas.openxmlformats.org/officeDocument/2006/relationships/tags" Target="../tags/tag604.xml"/><Relationship Id="rId7" Type="http://schemas.openxmlformats.org/officeDocument/2006/relationships/tags" Target="../tags/tag608.xml"/><Relationship Id="rId2" Type="http://schemas.openxmlformats.org/officeDocument/2006/relationships/tags" Target="../tags/tag603.xml"/><Relationship Id="rId1" Type="http://schemas.openxmlformats.org/officeDocument/2006/relationships/tags" Target="../tags/tag602.xml"/><Relationship Id="rId6" Type="http://schemas.openxmlformats.org/officeDocument/2006/relationships/tags" Target="../tags/tag607.xml"/><Relationship Id="rId11" Type="http://schemas.openxmlformats.org/officeDocument/2006/relationships/image" Target="../media/image17.emf"/><Relationship Id="rId5" Type="http://schemas.openxmlformats.org/officeDocument/2006/relationships/tags" Target="../tags/tag606.xml"/><Relationship Id="rId10" Type="http://schemas.openxmlformats.org/officeDocument/2006/relationships/oleObject" Target="../embeddings/oleObject69.bin"/><Relationship Id="rId4" Type="http://schemas.openxmlformats.org/officeDocument/2006/relationships/tags" Target="../tags/tag605.xml"/><Relationship Id="rId9"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612.xml"/><Relationship Id="rId7" Type="http://schemas.openxmlformats.org/officeDocument/2006/relationships/slideMaster" Target="../slideMasters/slideMaster10.xml"/><Relationship Id="rId2" Type="http://schemas.openxmlformats.org/officeDocument/2006/relationships/tags" Target="../tags/tag611.xml"/><Relationship Id="rId1" Type="http://schemas.openxmlformats.org/officeDocument/2006/relationships/tags" Target="../tags/tag610.xml"/><Relationship Id="rId6" Type="http://schemas.openxmlformats.org/officeDocument/2006/relationships/tags" Target="../tags/tag615.xml"/><Relationship Id="rId5" Type="http://schemas.openxmlformats.org/officeDocument/2006/relationships/tags" Target="../tags/tag614.xml"/><Relationship Id="rId4" Type="http://schemas.openxmlformats.org/officeDocument/2006/relationships/tags" Target="../tags/tag613.xml"/><Relationship Id="rId9" Type="http://schemas.openxmlformats.org/officeDocument/2006/relationships/image" Target="../media/image1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618.xml"/><Relationship Id="rId7" Type="http://schemas.openxmlformats.org/officeDocument/2006/relationships/slideMaster" Target="../slideMasters/slideMaster10.xml"/><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5" Type="http://schemas.openxmlformats.org/officeDocument/2006/relationships/tags" Target="../tags/tag620.xml"/><Relationship Id="rId10" Type="http://schemas.openxmlformats.org/officeDocument/2006/relationships/image" Target="../media/image18.png"/><Relationship Id="rId4" Type="http://schemas.openxmlformats.org/officeDocument/2006/relationships/tags" Target="../tags/tag619.xml"/><Relationship Id="rId9" Type="http://schemas.openxmlformats.org/officeDocument/2006/relationships/image" Target="../media/image17.emf"/></Relationships>
</file>

<file path=ppt/slideLayouts/_rels/slideLayout33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0.xml"/><Relationship Id="rId1" Type="http://schemas.openxmlformats.org/officeDocument/2006/relationships/tags" Target="../tags/tag622.xml"/><Relationship Id="rId4" Type="http://schemas.openxmlformats.org/officeDocument/2006/relationships/image" Target="../media/image22.emf"/></Relationships>
</file>

<file path=ppt/slideLayouts/_rels/slideLayout332.xml.rels><?xml version="1.0" encoding="UTF-8" standalone="yes"?>
<Relationships xmlns="http://schemas.openxmlformats.org/package/2006/relationships"><Relationship Id="rId8" Type="http://schemas.openxmlformats.org/officeDocument/2006/relationships/tags" Target="../tags/tag630.xml"/><Relationship Id="rId13" Type="http://schemas.openxmlformats.org/officeDocument/2006/relationships/tags" Target="../tags/tag635.xml"/><Relationship Id="rId3" Type="http://schemas.openxmlformats.org/officeDocument/2006/relationships/tags" Target="../tags/tag625.xml"/><Relationship Id="rId7" Type="http://schemas.openxmlformats.org/officeDocument/2006/relationships/tags" Target="../tags/tag629.xml"/><Relationship Id="rId12" Type="http://schemas.openxmlformats.org/officeDocument/2006/relationships/tags" Target="../tags/tag634.xml"/><Relationship Id="rId17" Type="http://schemas.openxmlformats.org/officeDocument/2006/relationships/image" Target="../media/image19.emf"/><Relationship Id="rId2" Type="http://schemas.openxmlformats.org/officeDocument/2006/relationships/tags" Target="../tags/tag624.xml"/><Relationship Id="rId16" Type="http://schemas.openxmlformats.org/officeDocument/2006/relationships/oleObject" Target="../embeddings/oleObject73.bin"/><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tags" Target="../tags/tag633.xml"/><Relationship Id="rId5" Type="http://schemas.openxmlformats.org/officeDocument/2006/relationships/tags" Target="../tags/tag627.xml"/><Relationship Id="rId15" Type="http://schemas.openxmlformats.org/officeDocument/2006/relationships/slideMaster" Target="../slideMasters/slideMaster10.xml"/><Relationship Id="rId10" Type="http://schemas.openxmlformats.org/officeDocument/2006/relationships/tags" Target="../tags/tag632.xml"/><Relationship Id="rId4" Type="http://schemas.openxmlformats.org/officeDocument/2006/relationships/tags" Target="../tags/tag626.xml"/><Relationship Id="rId9" Type="http://schemas.openxmlformats.org/officeDocument/2006/relationships/tags" Target="../tags/tag631.xml"/><Relationship Id="rId14" Type="http://schemas.openxmlformats.org/officeDocument/2006/relationships/tags" Target="../tags/tag636.xml"/></Relationships>
</file>

<file path=ppt/slideLayouts/_rels/slideLayout333.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639.xml"/><Relationship Id="rId7" Type="http://schemas.openxmlformats.org/officeDocument/2006/relationships/tags" Target="../tags/tag643.xml"/><Relationship Id="rId2" Type="http://schemas.openxmlformats.org/officeDocument/2006/relationships/tags" Target="../tags/tag638.xml"/><Relationship Id="rId1" Type="http://schemas.openxmlformats.org/officeDocument/2006/relationships/tags" Target="../tags/tag637.xml"/><Relationship Id="rId6" Type="http://schemas.openxmlformats.org/officeDocument/2006/relationships/tags" Target="../tags/tag642.xml"/><Relationship Id="rId5" Type="http://schemas.openxmlformats.org/officeDocument/2006/relationships/tags" Target="../tags/tag641.xml"/><Relationship Id="rId10" Type="http://schemas.openxmlformats.org/officeDocument/2006/relationships/image" Target="../media/image16.emf"/><Relationship Id="rId4" Type="http://schemas.openxmlformats.org/officeDocument/2006/relationships/tags" Target="../tags/tag640.xml"/><Relationship Id="rId9" Type="http://schemas.openxmlformats.org/officeDocument/2006/relationships/oleObject" Target="../embeddings/oleObject74.bin"/></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055A2-0B5C-73F2-C2DB-FC7245A7AB38}"/>
              </a:ext>
            </a:extLst>
          </p:cNvPr>
          <p:cNvSpPr>
            <a:spLocks noGrp="1"/>
          </p:cNvSpPr>
          <p:nvPr>
            <p:ph type="pic" sz="quarter" idx="11" hasCustomPrompt="1"/>
          </p:nvPr>
        </p:nvSpPr>
        <p:spPr>
          <a:xfrm>
            <a:off x="0" y="0"/>
            <a:ext cx="12192000" cy="6000750"/>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5" y="210312"/>
            <a:ext cx="5524575" cy="3144044"/>
          </a:xfrm>
        </p:spPr>
        <p:txBody>
          <a:bodyPr/>
          <a:lstStyle>
            <a:lvl1pPr>
              <a:lnSpc>
                <a:spcPct val="100000"/>
              </a:lnSpc>
              <a:defRPr sz="4299">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284126" y="6047132"/>
            <a:ext cx="2468622" cy="571500"/>
          </a:xfrm>
        </p:spPr>
        <p:txBody>
          <a:bodyPr anchor="b"/>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3340078" y="6047132"/>
            <a:ext cx="2468622" cy="571500"/>
          </a:xfrm>
        </p:spPr>
        <p:txBody>
          <a:bodyPr anchor="b"/>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11141700" y="6268061"/>
            <a:ext cx="819043" cy="304800"/>
          </a:xfrm>
          <a:prstGeom prst="rect">
            <a:avLst/>
          </a:prstGeom>
        </p:spPr>
      </p:pic>
    </p:spTree>
    <p:extLst>
      <p:ext uri="{BB962C8B-B14F-4D97-AF65-F5344CB8AC3E}">
        <p14:creationId xmlns:p14="http://schemas.microsoft.com/office/powerpoint/2010/main" val="31816452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6" y="224028"/>
            <a:ext cx="4953942" cy="1429544"/>
          </a:xfrm>
        </p:spPr>
        <p:txBody>
          <a:bodyPr/>
          <a:lstStyle>
            <a:lvl1pPr>
              <a:lnSpc>
                <a:spcPct val="100000"/>
              </a:lnSpc>
              <a:defRPr sz="3199">
                <a:solidFill>
                  <a:schemeClr val="tx2"/>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6384382" y="224028"/>
            <a:ext cx="5520318" cy="4287044"/>
          </a:xfrm>
        </p:spPr>
        <p:txBody>
          <a:bodyPr/>
          <a:lstStyle>
            <a:lvl1pPr>
              <a:lnSpc>
                <a:spcPct val="100000"/>
              </a:lnSpc>
              <a:spcBef>
                <a:spcPts val="0"/>
              </a:spcBef>
              <a:defRPr sz="3199">
                <a:solidFill>
                  <a:schemeClr val="tx2"/>
                </a:solidFill>
              </a:defRPr>
            </a:lvl1pPr>
            <a:lvl2pPr marL="292549" indent="-292549">
              <a:lnSpc>
                <a:spcPct val="100000"/>
              </a:lnSpc>
              <a:spcBef>
                <a:spcPts val="0"/>
              </a:spcBef>
              <a:defRPr sz="3199">
                <a:solidFill>
                  <a:schemeClr val="tx2"/>
                </a:solidFill>
              </a:defRPr>
            </a:lvl2pPr>
            <a:lvl3pPr marL="548530" indent="-292549">
              <a:lnSpc>
                <a:spcPct val="100000"/>
              </a:lnSpc>
              <a:spcBef>
                <a:spcPts val="0"/>
              </a:spcBef>
              <a:defRPr sz="3199">
                <a:solidFill>
                  <a:schemeClr val="tx2"/>
                </a:solidFill>
              </a:defRPr>
            </a:lvl3pPr>
            <a:lvl4pPr marL="877648">
              <a:lnSpc>
                <a:spcPct val="100000"/>
              </a:lnSpc>
              <a:spcBef>
                <a:spcPts val="0"/>
              </a:spcBef>
              <a:defRPr sz="3199">
                <a:solidFill>
                  <a:schemeClr val="tx2"/>
                </a:solidFill>
              </a:defRPr>
            </a:lvl4pPr>
            <a:lvl5pPr>
              <a:lnSpc>
                <a:spcPct val="100000"/>
              </a:lnSpc>
              <a:spcBef>
                <a:spcPts val="0"/>
              </a:spcBef>
              <a:defRPr sz="3199"/>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Slide Number Placeholder">
            <a:extLst>
              <a:ext uri="{FF2B5EF4-FFF2-40B4-BE49-F238E27FC236}">
                <a16:creationId xmlns:a16="http://schemas.microsoft.com/office/drawing/2014/main" id="{B8A15A1C-3CA6-9F1A-8EB1-9457489FC986}"/>
              </a:ext>
            </a:extLst>
          </p:cNvPr>
          <p:cNvSpPr>
            <a:spLocks noGrp="1"/>
          </p:cNvSpPr>
          <p:nvPr>
            <p:ph type="sldNum" sz="quarter" idx="11"/>
          </p:nvPr>
        </p:nvSpPr>
        <p:spPr>
          <a:xfrm>
            <a:off x="11770048" y="6450369"/>
            <a:ext cx="134652" cy="12311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F22A9BFF-2196-C7EB-8D92-65A919712113}"/>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92332966"/>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7" name="Content Placeholder"/>
          <p:cNvSpPr>
            <a:spLocks noGrp="1"/>
          </p:cNvSpPr>
          <p:nvPr>
            <p:ph sz="quarter" idx="13"/>
          </p:nvPr>
        </p:nvSpPr>
        <p:spPr>
          <a:xfrm>
            <a:off x="280416" y="1621536"/>
            <a:ext cx="5522976" cy="4372864"/>
          </a:xfrm>
        </p:spPr>
        <p:txBody>
          <a:bodyPr/>
          <a:lstStyle>
            <a:lvl1pPr>
              <a:defRPr sz="3199"/>
            </a:lvl1pPr>
          </a:lstStyle>
          <a:p>
            <a:pPr lvl="0"/>
            <a:r>
              <a:rPr lang="en-US" dirty="0"/>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0704869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40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88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9436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30807607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a:t>Drag picture to placeholder or click icon to add</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49996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dirty="0"/>
              <a:t>Click to edit Master title style</a:t>
            </a:r>
          </a:p>
        </p:txBody>
      </p:sp>
      <p:sp>
        <p:nvSpPr>
          <p:cNvPr id="6" name="Text Placeholder 1"/>
          <p:cNvSpPr>
            <a:spLocks noGrp="1"/>
          </p:cNvSpPr>
          <p:nvPr>
            <p:ph type="body" sz="quarter" idx="12"/>
          </p:nvPr>
        </p:nvSpPr>
        <p:spPr>
          <a:xfrm>
            <a:off x="6388608"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9436608"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69153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5522885" cy="5726176"/>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p:spPr>
        <p:txBody>
          <a:bodyPr wrap="square" lIns="0" tIns="0" rIns="0" bIns="0" rtlCol="0" anchor="ctr">
            <a:noAutofit/>
          </a:bodyPr>
          <a:lstStyle/>
          <a:p>
            <a:pPr algn="ctr"/>
            <a:endParaRPr lang="en-US" sz="1600" b="0" i="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6388608" y="268224"/>
            <a:ext cx="5498592" cy="57261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9168532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dirty="0"/>
              <a:t>Click to edit Master title style</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a:t>Drag picture to placeholder or click icon to add</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2255384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32769208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4497399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5516818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3426885"/>
            <a:ext cx="6096000" cy="3431116"/>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3231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stand-alo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5" y="201168"/>
            <a:ext cx="7330121" cy="4858544"/>
          </a:xfrm>
        </p:spPr>
        <p:txBody>
          <a:bodyPr/>
          <a:lstStyle>
            <a:lvl1pPr>
              <a:lnSpc>
                <a:spcPct val="100000"/>
              </a:lnSpc>
              <a:defRPr sz="4299">
                <a:solidFill>
                  <a:schemeClr val="tx2"/>
                </a:solidFill>
              </a:defRPr>
            </a:lvl1pPr>
          </a:lstStyle>
          <a:p>
            <a:r>
              <a:rPr lang="en-GB"/>
              <a:t>Click to edit Master title style</a:t>
            </a:r>
            <a:endParaRPr lang="en-US" dirty="0"/>
          </a:p>
        </p:txBody>
      </p:sp>
      <p:sp>
        <p:nvSpPr>
          <p:cNvPr id="7" name="Slide Number Placeholder">
            <a:extLst>
              <a:ext uri="{FF2B5EF4-FFF2-40B4-BE49-F238E27FC236}">
                <a16:creationId xmlns:a16="http://schemas.microsoft.com/office/drawing/2014/main" id="{1AC698F3-E0DB-1FF3-7445-7480226D1D37}"/>
              </a:ext>
            </a:extLst>
          </p:cNvPr>
          <p:cNvSpPr>
            <a:spLocks noGrp="1"/>
          </p:cNvSpPr>
          <p:nvPr>
            <p:ph type="sldNum" sz="quarter" idx="11"/>
          </p:nvPr>
        </p:nvSpPr>
        <p:spPr>
          <a:xfrm>
            <a:off x="11769264" y="6450369"/>
            <a:ext cx="135436" cy="12311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2D937611-FC61-E2BE-9D7D-38E4AAB40ED4}"/>
              </a:ext>
            </a:extLst>
          </p:cNvPr>
          <p:cNvSpPr>
            <a:spLocks noGrp="1"/>
          </p:cNvSpPr>
          <p:nvPr>
            <p:ph type="ftr" sz="quarter" idx="12"/>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939064830"/>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3425951"/>
          </a:xfrm>
          <a:noFill/>
        </p:spPr>
        <p:txBody>
          <a:bodyPr lIns="182880" tIns="164592" rIns="228600" bIns="228600"/>
          <a:lstStyle>
            <a:lvl1pPr>
              <a:defRPr sz="6399"/>
            </a:lvl1pPr>
          </a:lstStyle>
          <a:p>
            <a:r>
              <a:rPr lang="en-US" dirty="0"/>
              <a:t>Click to edit Master title style</a:t>
            </a:r>
          </a:p>
        </p:txBody>
      </p:sp>
      <p:sp>
        <p:nvSpPr>
          <p:cNvPr id="13" name="Content Placeholder 1"/>
          <p:cNvSpPr>
            <a:spLocks noGrp="1"/>
          </p:cNvSpPr>
          <p:nvPr>
            <p:ph sz="quarter" idx="20"/>
          </p:nvPr>
        </p:nvSpPr>
        <p:spPr>
          <a:xfrm>
            <a:off x="0" y="3426885"/>
            <a:ext cx="3048000" cy="3431116"/>
          </a:xfrm>
          <a:solidFill>
            <a:srgbClr val="061F80"/>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3048001" y="3426885"/>
            <a:ext cx="3048000" cy="3431116"/>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4"/>
            <a:ext cx="3048000" cy="3431117"/>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4"/>
            <a:ext cx="3048000" cy="3431117"/>
          </a:xfrm>
          <a:solidFill>
            <a:srgbClr val="6EA6FF"/>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7589872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701800"/>
            <a:ext cx="12192000" cy="5156200"/>
          </a:xfrm>
        </p:spPr>
        <p:txBody>
          <a:bodyPr lIns="91440" tIns="91440" rIns="91440" bIns="91440"/>
          <a:lstStyle/>
          <a:p>
            <a:r>
              <a:rPr lang="en-US"/>
              <a:t>Drag picture to placeholder or click icon to add</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9928389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p>
            <a:r>
              <a:rPr lang="en-US"/>
              <a:t>Drag picture to placeholder or click icon to add</a:t>
            </a:r>
          </a:p>
        </p:txBody>
      </p:sp>
      <p:sp>
        <p:nvSpPr>
          <p:cNvPr id="6" name="Text Placeholder"/>
          <p:cNvSpPr>
            <a:spLocks noGrp="1"/>
          </p:cNvSpPr>
          <p:nvPr>
            <p:ph type="body" sz="quarter" idx="12"/>
          </p:nvPr>
        </p:nvSpPr>
        <p:spPr>
          <a:xfrm>
            <a:off x="-3" y="3429000"/>
            <a:ext cx="3048004" cy="3429000"/>
          </a:xfrm>
          <a:solidFill>
            <a:schemeClr val="tx2"/>
          </a:solidFill>
        </p:spPr>
        <p:txBody>
          <a:bodyPr lIns="219456" tIns="201168" rIns="228600" bIns="228600"/>
          <a:lstStyle>
            <a:lvl1pPr>
              <a:buClr>
                <a:schemeClr val="tx1"/>
              </a:buClr>
              <a:defRPr>
                <a:solidFill>
                  <a:schemeClr val="tx1"/>
                </a:solidFill>
              </a:defRPr>
            </a:lvl1pPr>
            <a:lvl2pPr>
              <a:buClr>
                <a:schemeClr val="tx1"/>
              </a:buClr>
              <a:defRPr sz="1333">
                <a:solidFill>
                  <a:schemeClr val="tx1"/>
                </a:solidFill>
              </a:defRPr>
            </a:lvl2pPr>
            <a:lvl3pPr>
              <a:buClr>
                <a:schemeClr val="tx1"/>
              </a:buClr>
              <a:defRPr sz="1333">
                <a:solidFill>
                  <a:schemeClr val="tx1"/>
                </a:solidFill>
              </a:defRPr>
            </a:lvl3pPr>
            <a:lvl4pPr>
              <a:buClr>
                <a:schemeClr val="tx1"/>
              </a:buClr>
              <a:defRPr sz="1333">
                <a:solidFill>
                  <a:schemeClr val="tx1"/>
                </a:solidFill>
              </a:defRPr>
            </a:lvl4pPr>
            <a:lvl5pPr>
              <a:buClr>
                <a:schemeClr val="tx1"/>
              </a:buClr>
              <a:defRPr sz="133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0550731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8000" y="0"/>
            <a:ext cx="3048000" cy="6864096"/>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6000" y="0"/>
            <a:ext cx="3048000" cy="6864096"/>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9144000" y="0"/>
            <a:ext cx="3048000" cy="6864096"/>
          </a:xfrm>
          <a:solidFill>
            <a:srgbClr val="061F80"/>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70254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3352800" y="1658112"/>
            <a:ext cx="8534400"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8644501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596605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3340608" y="1679501"/>
            <a:ext cx="2450592" cy="4336288"/>
          </a:xfrm>
        </p:spPr>
        <p:txBody>
          <a:bodyPr/>
          <a:lstStyle>
            <a:lvl1pPr>
              <a:spcBef>
                <a:spcPts val="400"/>
              </a:spcBef>
              <a:defRPr sz="1867"/>
            </a:lvl1pPr>
            <a:lvl2pPr>
              <a:spcBef>
                <a:spcPts val="1467"/>
              </a:spcBef>
              <a:defRPr sz="1867"/>
            </a:lvl2pPr>
            <a:lvl3pPr>
              <a:spcBef>
                <a:spcPts val="1467"/>
              </a:spcBef>
              <a:defRPr sz="1867"/>
            </a:lvl3pPr>
            <a:lvl4pPr>
              <a:spcBef>
                <a:spcPts val="1467"/>
              </a:spcBef>
              <a:defRPr sz="1867"/>
            </a:lvl4pPr>
            <a:lvl5pPr>
              <a:spcBef>
                <a:spcPts val="1467"/>
              </a:spcBef>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a:t>Drag picture to placeholder or click icon to add</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3512501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40608" y="1683512"/>
            <a:ext cx="2450592" cy="4336288"/>
          </a:xfrm>
        </p:spPr>
        <p:txBody>
          <a:bodyPr/>
          <a:lstStyle>
            <a:lvl1pPr>
              <a:spcBef>
                <a:spcPts val="400"/>
              </a:spcBef>
              <a:defRPr sz="1333"/>
            </a:lvl1pPr>
            <a:lvl2pPr>
              <a:spcBef>
                <a:spcPts val="400"/>
              </a:spcBef>
              <a:defRPr sz="1333"/>
            </a:lvl2pPr>
            <a:lvl3pPr>
              <a:spcBef>
                <a:spcPts val="400"/>
              </a:spcBef>
              <a:defRPr sz="1333"/>
            </a:lvl3pPr>
            <a:lvl4pPr>
              <a:spcBef>
                <a:spcPts val="400"/>
              </a:spcBef>
              <a:defRPr sz="1333"/>
            </a:lvl4pPr>
            <a:lvl5pPr>
              <a:spcBef>
                <a:spcPts val="400"/>
              </a:spcBef>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64224" y="1621536"/>
            <a:ext cx="5522976" cy="4372864"/>
          </a:xfrm>
        </p:spPr>
        <p:txBody>
          <a:bodyPr/>
          <a:lstStyle>
            <a:lvl1pPr>
              <a:defRPr sz="31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9691158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3340610" y="268224"/>
            <a:ext cx="8546501" cy="5726176"/>
          </a:xfrm>
        </p:spPr>
        <p:txBody>
          <a:bodyPr lIns="0" tIns="0" rIns="91440" bIns="91440"/>
          <a:lstStyle/>
          <a:p>
            <a:r>
              <a:rPr lang="en-US"/>
              <a:t>Click icon to add table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9406224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344858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2 callouts, vertical">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284125" y="4648200"/>
            <a:ext cx="5524575" cy="1771650"/>
          </a:xfrm>
        </p:spPr>
        <p:txBody>
          <a:bodyPr anchor="b"/>
          <a:lstStyle>
            <a:lvl1pPr>
              <a:lnSpc>
                <a:spcPct val="90000"/>
              </a:lnSpc>
              <a:spcBef>
                <a:spcPts val="0"/>
              </a:spcBef>
              <a:defRPr sz="12897" b="0" i="0">
                <a:solidFill>
                  <a:schemeClr val="accent1"/>
                </a:solidFill>
                <a:latin typeface="IBM Plex Sans ExtLt" panose="020B0303050203000203" pitchFamily="34" charset="0"/>
              </a:defRPr>
            </a:lvl1pPr>
          </a:lstStyle>
          <a:p>
            <a:r>
              <a:rPr lang="en-US" dirty="0"/>
              <a:t>↗︎00M</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6380919" y="4648200"/>
            <a:ext cx="5523781" cy="1771650"/>
          </a:xfrm>
        </p:spPr>
        <p:txBody>
          <a:bodyPr anchor="b"/>
          <a:lstStyle>
            <a:lvl1pPr>
              <a:lnSpc>
                <a:spcPct val="90000"/>
              </a:lnSpc>
              <a:spcBef>
                <a:spcPts val="0"/>
              </a:spcBef>
              <a:defRPr sz="12897" b="0" i="0">
                <a:solidFill>
                  <a:schemeClr val="accent1"/>
                </a:solidFill>
                <a:latin typeface="IBM Plex Sans ExtLt" panose="020B0303050203000203" pitchFamily="34" charset="0"/>
              </a:defRPr>
            </a:lvl1pPr>
          </a:lstStyle>
          <a:p>
            <a:r>
              <a:rPr lang="en-US" dirty="0"/>
              <a:t>+00%</a:t>
            </a:r>
          </a:p>
        </p:txBody>
      </p:sp>
      <p:sp>
        <p:nvSpPr>
          <p:cNvPr id="3" name="Slide Number Placeholder 2">
            <a:extLst>
              <a:ext uri="{FF2B5EF4-FFF2-40B4-BE49-F238E27FC236}">
                <a16:creationId xmlns:a16="http://schemas.microsoft.com/office/drawing/2014/main" id="{15CC6925-298E-960E-CA92-0BC8FB18CE39}"/>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6380919" y="284957"/>
            <a:ext cx="3809504" cy="3144044"/>
          </a:xfrm>
        </p:spPr>
        <p:txBody>
          <a:bodyPr/>
          <a:lstStyle>
            <a:lvl1pPr>
              <a:lnSpc>
                <a:spcPct val="100000"/>
              </a:lnSpc>
              <a:spcBef>
                <a:spcPts val="0"/>
              </a:spcBef>
              <a:defRPr sz="2200">
                <a:solidFill>
                  <a:schemeClr val="tx1"/>
                </a:solidFill>
              </a:defRPr>
            </a:lvl1pPr>
            <a:lvl2pPr marL="201128" indent="-201128">
              <a:lnSpc>
                <a:spcPct val="100000"/>
              </a:lnSpc>
              <a:spcBef>
                <a:spcPts val="0"/>
              </a:spcBef>
              <a:defRPr sz="2200">
                <a:solidFill>
                  <a:schemeClr val="tx1"/>
                </a:solidFill>
              </a:defRPr>
            </a:lvl2pPr>
            <a:lvl3pPr marL="402256" indent="-201128">
              <a:lnSpc>
                <a:spcPct val="100000"/>
              </a:lnSpc>
              <a:spcBef>
                <a:spcPts val="0"/>
              </a:spcBef>
              <a:defRPr sz="2200">
                <a:solidFill>
                  <a:schemeClr val="tx1"/>
                </a:solidFill>
              </a:defRPr>
            </a:lvl3pPr>
            <a:lvl4pPr marL="557672" indent="-20112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284126" y="284957"/>
            <a:ext cx="3811091" cy="3144044"/>
          </a:xfrm>
        </p:spPr>
        <p:txBody>
          <a:bodyPr/>
          <a:lstStyle>
            <a:lvl1pPr>
              <a:lnSpc>
                <a:spcPct val="100000"/>
              </a:lnSpc>
              <a:spcBef>
                <a:spcPts val="0"/>
              </a:spcBef>
              <a:defRPr sz="2200">
                <a:solidFill>
                  <a:schemeClr val="tx1"/>
                </a:solidFill>
              </a:defRPr>
            </a:lvl1pPr>
            <a:lvl2pPr marL="201128" indent="-201128">
              <a:lnSpc>
                <a:spcPct val="100000"/>
              </a:lnSpc>
              <a:spcBef>
                <a:spcPts val="0"/>
              </a:spcBef>
              <a:defRPr sz="2200">
                <a:solidFill>
                  <a:schemeClr val="tx1"/>
                </a:solidFill>
              </a:defRPr>
            </a:lvl2pPr>
            <a:lvl3pPr marL="402256" indent="-201128">
              <a:lnSpc>
                <a:spcPct val="100000"/>
              </a:lnSpc>
              <a:spcBef>
                <a:spcPts val="0"/>
              </a:spcBef>
              <a:defRPr sz="2200">
                <a:solidFill>
                  <a:schemeClr val="tx1"/>
                </a:solidFill>
              </a:defRPr>
            </a:lvl3pPr>
            <a:lvl4pPr marL="557672" indent="-20112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Footer Placeholder 1">
            <a:extLst>
              <a:ext uri="{FF2B5EF4-FFF2-40B4-BE49-F238E27FC236}">
                <a16:creationId xmlns:a16="http://schemas.microsoft.com/office/drawing/2014/main" id="{D61E6B91-2983-AF71-00DD-3FBCA7243F8E}"/>
              </a:ext>
            </a:extLst>
          </p:cNvPr>
          <p:cNvSpPr>
            <a:spLocks noGrp="1"/>
          </p:cNvSpPr>
          <p:nvPr>
            <p:ph type="ftr" sz="quarter" idx="15"/>
          </p:nvPr>
        </p:nvSpPr>
        <p:spPr/>
        <p:txBody>
          <a:bodyPr/>
          <a:lstStyle/>
          <a:p>
            <a:endParaRPr lang="en-US"/>
          </a:p>
        </p:txBody>
      </p:sp>
      <p:cxnSp>
        <p:nvCxnSpPr>
          <p:cNvPr id="9" name="Straight Connector 8">
            <a:extLst>
              <a:ext uri="{FF2B5EF4-FFF2-40B4-BE49-F238E27FC236}">
                <a16:creationId xmlns:a16="http://schemas.microsoft.com/office/drawing/2014/main" id="{1C44518A-7FBB-67DA-E35B-8BC0AAFC6062}"/>
              </a:ext>
            </a:extLst>
          </p:cNvPr>
          <p:cNvCxnSpPr/>
          <p:nvPr userDrawn="1"/>
        </p:nvCxnSpPr>
        <p:spPr bwMode="auto">
          <a:xfrm>
            <a:off x="609600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0841406"/>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796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lvl1pPr>
            <a:lvl2pPr marL="0" indent="0">
              <a:spcBef>
                <a:spcPts val="0"/>
              </a:spcBef>
              <a:buNone/>
              <a:defRPr/>
            </a:lvl2pPr>
            <a:lvl3pPr marL="268759" indent="0">
              <a:buNone/>
              <a:defRPr/>
            </a:lvl3pPr>
            <a:lvl4pPr marL="579844" indent="0">
              <a:buNone/>
              <a:defRPr/>
            </a:lvl4pPr>
            <a:lvl5pPr marL="842255"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lvl1pPr>
            <a:lvl2pPr>
              <a:defRPr sz="800"/>
            </a:lvl2pPr>
            <a:lvl3pPr>
              <a:defRPr sz="800"/>
            </a:lvl3pPr>
            <a:lvl4pPr>
              <a:defRPr sz="800"/>
            </a:lvl4pPr>
            <a:lvl5pPr>
              <a:defRPr sz="8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5676939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230928" y="3083848"/>
            <a:ext cx="1730144" cy="690309"/>
          </a:xfrm>
          <a:prstGeom prst="rect">
            <a:avLst/>
          </a:prstGeom>
        </p:spPr>
      </p:pic>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1987722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844302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4736" y="45101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IBM Plex Sans Light" panose="020B0403050203000203" pitchFamily="34" charset="0"/>
                <a:sym typeface="IBM Plex Sans Light" panose="020B0403050203000203" pitchFamily="34" charset="0"/>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IBM Plex Sans Light" panose="020B0403050203000203" pitchFamily="34" charset="0"/>
                <a:sym typeface="IBM Plex Sans Light" panose="020B0403050203000203" pitchFamily="34" charset="0"/>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2" y="271206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b="0" dirty="0">
                <a:latin typeface="IBM Plex Sans Light" panose="020B0403050203000203" pitchFamily="34" charset="0"/>
                <a:sym typeface="IBM Plex Sans Light" panose="020B0403050203000203" pitchFamily="34" charset="0"/>
              </a:defRPr>
            </a:lvl1pPr>
          </a:lstStyle>
          <a:p>
            <a:pPr lvl="0"/>
            <a:r>
              <a:rPr lang="en-US"/>
              <a:t>Click to edit Master title style</a:t>
            </a:r>
            <a:endParaRPr lang="en-US" dirty="0"/>
          </a:p>
        </p:txBody>
      </p:sp>
      <p:pic>
        <p:nvPicPr>
          <p:cNvPr id="8" name="Picture" descr="IBM 8-bar logo">
            <a:extLst>
              <a:ext uri="{FF2B5EF4-FFF2-40B4-BE49-F238E27FC236}">
                <a16:creationId xmlns:a16="http://schemas.microsoft.com/office/drawing/2014/main" id="{E8AE783A-7BB5-49BE-948D-A2B37325A576}"/>
              </a:ext>
            </a:extLst>
          </p:cNvPr>
          <p:cNvPicPr>
            <a:picLocks noChangeAspect="1"/>
          </p:cNvPicPr>
          <p:nvPr userDrawn="1"/>
        </p:nvPicPr>
        <p:blipFill>
          <a:blip r:embed="rId13"/>
          <a:stretch>
            <a:fillRect/>
          </a:stretch>
        </p:blipFill>
        <p:spPr>
          <a:xfrm>
            <a:off x="577568" y="473327"/>
            <a:ext cx="1297608" cy="517732"/>
          </a:xfrm>
          <a:prstGeom prst="rect">
            <a:avLst/>
          </a:prstGeom>
        </p:spPr>
      </p:pic>
      <p:sp>
        <p:nvSpPr>
          <p:cNvPr id="11" name="SText">
            <a:extLst>
              <a:ext uri="{FF2B5EF4-FFF2-40B4-BE49-F238E27FC236}">
                <a16:creationId xmlns:a16="http://schemas.microsoft.com/office/drawing/2014/main" id="{CE6AC297-D723-4ED4-8486-27E2AA00768F}"/>
              </a:ext>
            </a:extLst>
          </p:cNvPr>
          <p:cNvSpPr txBox="1"/>
          <p:nvPr userDrawn="1">
            <p:custDataLst>
              <p:tags r:id="rId6"/>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2" name="Text">
            <a:extLst>
              <a:ext uri="{FF2B5EF4-FFF2-40B4-BE49-F238E27FC236}">
                <a16:creationId xmlns:a16="http://schemas.microsoft.com/office/drawing/2014/main" id="{BCFCDB61-D69C-4725-934E-BD710B622A9E}"/>
              </a:ext>
            </a:extLst>
          </p:cNvPr>
          <p:cNvSpPr txBox="1"/>
          <p:nvPr userDrawn="1">
            <p:custDataLst>
              <p:tags r:id="rId7"/>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
        <p:nvSpPr>
          <p:cNvPr id="13" name="Slide Number">
            <a:extLst>
              <a:ext uri="{FF2B5EF4-FFF2-40B4-BE49-F238E27FC236}">
                <a16:creationId xmlns:a16="http://schemas.microsoft.com/office/drawing/2014/main" id="{603A838B-A3E5-4975-A71A-B82700827B87}"/>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4" name="Title">
            <a:extLst>
              <a:ext uri="{FF2B5EF4-FFF2-40B4-BE49-F238E27FC236}">
                <a16:creationId xmlns:a16="http://schemas.microsoft.com/office/drawing/2014/main" id="{CFB1625F-77F8-45AC-A942-93BAFA297F45}"/>
              </a:ext>
            </a:extLst>
          </p:cNvPr>
          <p:cNvSpPr txBox="1">
            <a:spLocks/>
          </p:cNvSpPr>
          <p:nvPr userDrawn="1">
            <p:custDataLst>
              <p:tags r:id="rId9"/>
            </p:custDataLst>
          </p:nvPr>
        </p:nvSpPr>
        <p:spPr>
          <a:xfrm>
            <a:off x="487131" y="1100891"/>
            <a:ext cx="144582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100000"/>
              </a:lnSpc>
              <a:spcBef>
                <a:spcPct val="0"/>
              </a:spcBef>
              <a:buNone/>
              <a:defRPr lang="en-US" sz="4400" b="0" kern="1200" spc="0" baseline="0" dirty="0">
                <a:ln w="6350" cap="flat">
                  <a:noFill/>
                  <a:miter lim="800000"/>
                </a:ln>
                <a:solidFill>
                  <a:schemeClr val="tx1"/>
                </a:solidFill>
                <a:latin typeface="+mj-lt"/>
                <a:ea typeface="+mj-ea"/>
                <a:cs typeface="+mj-cs"/>
              </a:defRPr>
            </a:lvl1pPr>
          </a:lstStyle>
          <a:p>
            <a:pPr algn="ctr"/>
            <a:r>
              <a:rPr lang="en-US" sz="2000" b="1" i="0">
                <a:latin typeface="IBM Plex Sans Light" panose="020B0403050203000203" pitchFamily="34" charset="0"/>
                <a:sym typeface="IBM Plex Sans Light" panose="020B0403050203000203" pitchFamily="34" charset="0"/>
              </a:rPr>
              <a:t>Project MaX</a:t>
            </a:r>
          </a:p>
        </p:txBody>
      </p:sp>
    </p:spTree>
    <p:extLst>
      <p:ext uri="{BB962C8B-B14F-4D97-AF65-F5344CB8AC3E}">
        <p14:creationId xmlns:p14="http://schemas.microsoft.com/office/powerpoint/2010/main" val="12062060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81668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IBM Plex Sans Light" panose="020B0403050203000203" pitchFamily="34" charset="0"/>
                <a:sym typeface="IBM Plex Sans Light" panose="020B0403050203000203"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IBM Plex Sans Light" panose="020B0403050203000203" pitchFamily="34" charset="0"/>
                <a:sym typeface="IBM Plex Sans Light" panose="020B0403050203000203"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atin typeface="IBM Plex Sans Light" panose="020B0403050203000203" pitchFamily="34" charset="0"/>
                <a:sym typeface="IBM Plex Sans Light" panose="020B0403050203000203"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35272274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5138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8" name="Slide Number">
            <a:extLst>
              <a:ext uri="{FF2B5EF4-FFF2-40B4-BE49-F238E27FC236}">
                <a16:creationId xmlns:a16="http://schemas.microsoft.com/office/drawing/2014/main" id="{40BD4A69-EE87-462B-992D-652A2AA93CFC}"/>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Tree>
    <p:extLst>
      <p:ext uri="{BB962C8B-B14F-4D97-AF65-F5344CB8AC3E}">
        <p14:creationId xmlns:p14="http://schemas.microsoft.com/office/powerpoint/2010/main" val="9786804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529034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1" name="Slide Number">
            <a:extLst>
              <a:ext uri="{FF2B5EF4-FFF2-40B4-BE49-F238E27FC236}">
                <a16:creationId xmlns:a16="http://schemas.microsoft.com/office/drawing/2014/main" id="{C5F1280C-96BA-4DDB-8A47-4B21F6AFB3C9}"/>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Tree>
    <p:extLst>
      <p:ext uri="{BB962C8B-B14F-4D97-AF65-F5344CB8AC3E}">
        <p14:creationId xmlns:p14="http://schemas.microsoft.com/office/powerpoint/2010/main" val="2829222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99043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0" name="Slide Number">
            <a:extLst>
              <a:ext uri="{FF2B5EF4-FFF2-40B4-BE49-F238E27FC236}">
                <a16:creationId xmlns:a16="http://schemas.microsoft.com/office/drawing/2014/main" id="{AA8D08D4-41D3-4FBC-ADBF-9797551CC9D5}"/>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Tree>
    <p:extLst>
      <p:ext uri="{BB962C8B-B14F-4D97-AF65-F5344CB8AC3E}">
        <p14:creationId xmlns:p14="http://schemas.microsoft.com/office/powerpoint/2010/main" val="35401582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837702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IBM Plex Sans Light" panose="020B0403050203000203" pitchFamily="34" charset="0"/>
                <a:sym typeface="IBM Plex Sans Light" panose="020B0403050203000203" pitchFamily="34" charset="0"/>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IBM Plex Sans Light" panose="020B0403050203000203" pitchFamily="34" charset="0"/>
                <a:sym typeface="IBM Plex Sans Light" panose="020B04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1" name="Slide Number">
            <a:extLst>
              <a:ext uri="{FF2B5EF4-FFF2-40B4-BE49-F238E27FC236}">
                <a16:creationId xmlns:a16="http://schemas.microsoft.com/office/drawing/2014/main" id="{EC2FD804-6408-48EE-A9D1-53F7320DC789}"/>
              </a:ext>
            </a:extLst>
          </p:cNvPr>
          <p:cNvSpPr>
            <a:spLocks noChangeArrowheads="1"/>
          </p:cNvSpPr>
          <p:nvPr userDrawn="1">
            <p:custDataLst>
              <p:tags r:id="rId7"/>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Tree>
    <p:extLst>
      <p:ext uri="{BB962C8B-B14F-4D97-AF65-F5344CB8AC3E}">
        <p14:creationId xmlns:p14="http://schemas.microsoft.com/office/powerpoint/2010/main" val="18031089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959270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IBM Plex Sans Light" panose="020B0403050203000203" pitchFamily="34" charset="0"/>
              <a:sym typeface="IBM Plex Sans Light" panose="020B0403050203000203"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rtl="0">
              <a:defRPr lang="en-US" dirty="0">
                <a:latin typeface="IBM Plex Sans Light" panose="020B0403050203000203" pitchFamily="34" charset="0"/>
                <a:sym typeface="IBM Plex Sans Light" panose="020B0403050203000203" pitchFamily="34" charset="0"/>
              </a:defRPr>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IBM Plex Sans Light" panose="020B0403050203000203" pitchFamily="34" charset="0"/>
                <a:sym typeface="IBM Plex Sans Light" panose="020B040305020300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3" name="Slide Number">
            <a:extLst>
              <a:ext uri="{FF2B5EF4-FFF2-40B4-BE49-F238E27FC236}">
                <a16:creationId xmlns:a16="http://schemas.microsoft.com/office/drawing/2014/main" id="{7A015A71-EDA6-4893-B0FC-19F76A074AD8}"/>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4" name="SText">
            <a:extLst>
              <a:ext uri="{FF2B5EF4-FFF2-40B4-BE49-F238E27FC236}">
                <a16:creationId xmlns:a16="http://schemas.microsoft.com/office/drawing/2014/main" id="{4EE2C36A-FCF4-4530-AF91-D865AB125D6E}"/>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5" name="Text">
            <a:extLst>
              <a:ext uri="{FF2B5EF4-FFF2-40B4-BE49-F238E27FC236}">
                <a16:creationId xmlns:a16="http://schemas.microsoft.com/office/drawing/2014/main" id="{3D545829-9BD2-4211-BBDB-826A846018FA}"/>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329469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3 callouts, vertical">
    <p:bg>
      <p:bgPr>
        <a:solidFill>
          <a:schemeClr val="bg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213241"/>
            <a:ext cx="2474590" cy="953294"/>
          </a:xfrm>
        </p:spPr>
        <p:txBody>
          <a:bodyPr/>
          <a:lstStyle>
            <a:lvl1pPr>
              <a:lnSpc>
                <a:spcPct val="90000"/>
              </a:lnSpc>
              <a:defRPr sz="6499">
                <a:solidFill>
                  <a:schemeClr val="accent1"/>
                </a:solidFill>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214827"/>
            <a:ext cx="2474590" cy="951707"/>
          </a:xfrm>
        </p:spPr>
        <p:txBody>
          <a:bodyPr/>
          <a:lstStyle>
            <a:lvl1pPr>
              <a:lnSpc>
                <a:spcPct val="90000"/>
              </a:lnSpc>
              <a:defRPr sz="6499">
                <a:solidFill>
                  <a:schemeClr val="accent1"/>
                </a:solidFill>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213228"/>
            <a:ext cx="2475384" cy="953956"/>
          </a:xfrm>
        </p:spPr>
        <p:txBody>
          <a:bodyPr/>
          <a:lstStyle>
            <a:lvl1pPr>
              <a:lnSpc>
                <a:spcPct val="90000"/>
              </a:lnSpc>
              <a:defRPr sz="6499">
                <a:solidFill>
                  <a:schemeClr val="accent1"/>
                </a:solidFill>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300" y="284956"/>
            <a:ext cx="2474590" cy="1429544"/>
          </a:xfrm>
        </p:spPr>
        <p:txBody>
          <a:bodyPr/>
          <a:lstStyle>
            <a:lvl1pPr>
              <a:lnSpc>
                <a:spcPct val="110000"/>
              </a:lnSpc>
              <a:defRPr sz="1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D705BEB-F3AA-BF3A-70A5-738D5EE71F07}"/>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00750"/>
            <a:ext cx="2475384" cy="571500"/>
          </a:xfrm>
        </p:spPr>
        <p:txBody>
          <a:bodyPr anchor="b"/>
          <a:lstStyle>
            <a:lvl1pPr>
              <a:lnSpc>
                <a:spcPct val="120000"/>
              </a:lnSpc>
              <a:spcBef>
                <a:spcPts val="0"/>
              </a:spcBef>
              <a:defRPr sz="800" b="0" i="0">
                <a:solidFill>
                  <a:schemeClr val="tx1"/>
                </a:solidFill>
                <a:latin typeface="IBM Plex Sans" panose="020B0503050203000203" pitchFamily="34" charset="0"/>
              </a:defRPr>
            </a:lvl1pPr>
            <a:lvl2pPr marL="73137" indent="-73137">
              <a:lnSpc>
                <a:spcPct val="120000"/>
              </a:lnSpc>
              <a:spcBef>
                <a:spcPts val="0"/>
              </a:spcBef>
              <a:defRPr sz="800" b="0" i="0">
                <a:solidFill>
                  <a:schemeClr val="tx1"/>
                </a:solidFill>
                <a:latin typeface="IBM Plex Sans" panose="020B0503050203000203" pitchFamily="34" charset="0"/>
              </a:defRPr>
            </a:lvl2pPr>
            <a:lvl3pPr marL="146275" indent="-73137">
              <a:lnSpc>
                <a:spcPct val="120000"/>
              </a:lnSpc>
              <a:spcBef>
                <a:spcPts val="0"/>
              </a:spcBef>
              <a:defRPr sz="800" b="0" i="0">
                <a:solidFill>
                  <a:schemeClr val="tx1"/>
                </a:solidFill>
                <a:latin typeface="IBM Plex Sans" panose="020B0503050203000203" pitchFamily="34" charset="0"/>
              </a:defRPr>
            </a:lvl3pPr>
            <a:lvl4pPr marL="219412" indent="-73137">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7327"/>
            <a:ext cx="2476178" cy="483342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48034" y="1166534"/>
            <a:ext cx="2476178" cy="483342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9AAEFAA-EB42-1E87-74E6-FE0BC9198F83}"/>
              </a:ext>
            </a:extLst>
          </p:cNvPr>
          <p:cNvSpPr>
            <a:spLocks noGrp="1"/>
          </p:cNvSpPr>
          <p:nvPr>
            <p:ph type="ftr" sz="quarter" idx="18"/>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737549973"/>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411536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IBM Plex Sans Light" panose="020B0403050203000203" pitchFamily="34" charset="0"/>
              <a:sym typeface="IBM Plex Sans Light" panose="020B0403050203000203"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IBM Plex Sans Light" panose="020B0403050203000203" pitchFamily="34" charset="0"/>
                <a:sym typeface="IBM Plex Sans Light" panose="020B0403050203000203" pitchFamily="34" charset="0"/>
              </a:defRPr>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IBM Plex Sans Light" panose="020B0403050203000203" pitchFamily="34" charset="0"/>
                <a:sym typeface="IBM Plex Sans Light" panose="020B040305020300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3" name="Slide Number">
            <a:extLst>
              <a:ext uri="{FF2B5EF4-FFF2-40B4-BE49-F238E27FC236}">
                <a16:creationId xmlns:a16="http://schemas.microsoft.com/office/drawing/2014/main" id="{47085560-93A7-4306-8B77-11970E3FCA21}"/>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4" name="SText">
            <a:extLst>
              <a:ext uri="{FF2B5EF4-FFF2-40B4-BE49-F238E27FC236}">
                <a16:creationId xmlns:a16="http://schemas.microsoft.com/office/drawing/2014/main" id="{9F2CE880-F822-434F-B5F6-A232AF06849B}"/>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5" name="Text">
            <a:extLst>
              <a:ext uri="{FF2B5EF4-FFF2-40B4-BE49-F238E27FC236}">
                <a16:creationId xmlns:a16="http://schemas.microsoft.com/office/drawing/2014/main" id="{BDFE8BCC-A94A-4D10-8C17-0579F09A36F7}"/>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1368466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2911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IBM Plex Sans Light" panose="020B0403050203000203" pitchFamily="34" charset="0"/>
              <a:sym typeface="IBM Plex Sans Light" panose="020B0403050203000203"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IBM Plex Sans Light" panose="020B0403050203000203" pitchFamily="34" charset="0"/>
                <a:sym typeface="IBM Plex Sans Light" panose="020B04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3" name="Slide Number">
            <a:extLst>
              <a:ext uri="{FF2B5EF4-FFF2-40B4-BE49-F238E27FC236}">
                <a16:creationId xmlns:a16="http://schemas.microsoft.com/office/drawing/2014/main" id="{492AB191-0932-49B6-B99B-63B5D1A709A2}"/>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4" name="SText">
            <a:extLst>
              <a:ext uri="{FF2B5EF4-FFF2-40B4-BE49-F238E27FC236}">
                <a16:creationId xmlns:a16="http://schemas.microsoft.com/office/drawing/2014/main" id="{E463D2E6-8AFF-4790-A2C7-B32F05B3B8FF}"/>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5" name="Text">
            <a:extLst>
              <a:ext uri="{FF2B5EF4-FFF2-40B4-BE49-F238E27FC236}">
                <a16:creationId xmlns:a16="http://schemas.microsoft.com/office/drawing/2014/main" id="{0605EB33-7981-43AD-A9AA-F162ACCA777D}"/>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31247345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353447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IBM Plex Sans Light" panose="020B0403050203000203" pitchFamily="34" charset="0"/>
              <a:sym typeface="IBM Plex Sans Light" panose="020B0403050203000203"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IBM Plex Sans Light" panose="020B0403050203000203" pitchFamily="34" charset="0"/>
                <a:sym typeface="IBM Plex Sans Light" panose="020B04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latin typeface="IBM Plex Sans Light" panose="020B0403050203000203"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3" name="Slide Number">
            <a:extLst>
              <a:ext uri="{FF2B5EF4-FFF2-40B4-BE49-F238E27FC236}">
                <a16:creationId xmlns:a16="http://schemas.microsoft.com/office/drawing/2014/main" id="{E4703E82-9FC0-41AA-93D0-C06026BE79C4}"/>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4" name="SText">
            <a:extLst>
              <a:ext uri="{FF2B5EF4-FFF2-40B4-BE49-F238E27FC236}">
                <a16:creationId xmlns:a16="http://schemas.microsoft.com/office/drawing/2014/main" id="{6BEB994A-2240-47C0-B395-657264937586}"/>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5" name="Text">
            <a:extLst>
              <a:ext uri="{FF2B5EF4-FFF2-40B4-BE49-F238E27FC236}">
                <a16:creationId xmlns:a16="http://schemas.microsoft.com/office/drawing/2014/main" id="{65BB3DD3-60DD-4506-834F-11730E0E4059}"/>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33636835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2204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IBM Plex Sans Light" panose="020B0403050203000203" pitchFamily="34" charset="0"/>
              <a:ea typeface="+mn-ea"/>
              <a:cs typeface="+mn-cs"/>
              <a:sym typeface="IBM Plex Sans Light" panose="020B0403050203000203"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IBM Plex Sans Light" panose="020B0403050203000203" pitchFamily="34" charset="0"/>
                <a:sym typeface="IBM Plex Sans Light" panose="020B04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IBM Plex Sans Light" panose="020B0403050203000203" pitchFamily="34" charset="0"/>
                <a:ea typeface="+mn-ea"/>
                <a:cs typeface="Arial" panose="020B0604020202020204"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3" name="Slide Number">
            <a:extLst>
              <a:ext uri="{FF2B5EF4-FFF2-40B4-BE49-F238E27FC236}">
                <a16:creationId xmlns:a16="http://schemas.microsoft.com/office/drawing/2014/main" id="{3C2AA247-5FA8-4713-ACBE-94D1975E06EC}"/>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5" name="SText">
            <a:extLst>
              <a:ext uri="{FF2B5EF4-FFF2-40B4-BE49-F238E27FC236}">
                <a16:creationId xmlns:a16="http://schemas.microsoft.com/office/drawing/2014/main" id="{0015CDAD-8504-4188-9569-CEB3C290ED30}"/>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6" name="Text">
            <a:extLst>
              <a:ext uri="{FF2B5EF4-FFF2-40B4-BE49-F238E27FC236}">
                <a16:creationId xmlns:a16="http://schemas.microsoft.com/office/drawing/2014/main" id="{2D8271D1-07EC-46DF-A1F6-CFB51D7798D9}"/>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27692137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72741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989512"/>
          </a:xfrm>
        </p:spPr>
        <p:txBody>
          <a:bodyPr vert="horz">
            <a:noAutofit/>
          </a:bodyPr>
          <a:lstStyle>
            <a:lvl1pPr rtl="0">
              <a:defRPr>
                <a:latin typeface="IBM Plex Sans Light" panose="020B0403050203000203" pitchFamily="34" charset="0"/>
                <a:sym typeface="IBM Plex Sans Light" panose="020B0403050203000203" pitchFamily="34" charset="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2" name="Slide Number">
            <a:extLst>
              <a:ext uri="{FF2B5EF4-FFF2-40B4-BE49-F238E27FC236}">
                <a16:creationId xmlns:a16="http://schemas.microsoft.com/office/drawing/2014/main" id="{13A9ACF9-AF82-4F9B-8181-8FB3E07889E7}"/>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3" name="SText">
            <a:extLst>
              <a:ext uri="{FF2B5EF4-FFF2-40B4-BE49-F238E27FC236}">
                <a16:creationId xmlns:a16="http://schemas.microsoft.com/office/drawing/2014/main" id="{13FA4ECD-41DB-47B6-BA93-ADC66FE67D4F}"/>
              </a:ext>
            </a:extLst>
          </p:cNvPr>
          <p:cNvSpPr txBox="1"/>
          <p:nvPr userDrawn="1">
            <p:custDataLst>
              <p:tags r:id="rId7"/>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4" name="Text">
            <a:extLst>
              <a:ext uri="{FF2B5EF4-FFF2-40B4-BE49-F238E27FC236}">
                <a16:creationId xmlns:a16="http://schemas.microsoft.com/office/drawing/2014/main" id="{95802E55-CE10-49B9-90CC-9001D2FB3D68}"/>
              </a:ext>
            </a:extLst>
          </p:cNvPr>
          <p:cNvSpPr txBox="1"/>
          <p:nvPr userDrawn="1">
            <p:custDataLst>
              <p:tags r:id="rId8"/>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10377230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482469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1" name="Slide Number">
            <a:extLst>
              <a:ext uri="{FF2B5EF4-FFF2-40B4-BE49-F238E27FC236}">
                <a16:creationId xmlns:a16="http://schemas.microsoft.com/office/drawing/2014/main" id="{5F401258-3DE9-4FB4-8D06-63E6237D93CD}"/>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12" name="SText">
            <a:extLst>
              <a:ext uri="{FF2B5EF4-FFF2-40B4-BE49-F238E27FC236}">
                <a16:creationId xmlns:a16="http://schemas.microsoft.com/office/drawing/2014/main" id="{7BC1B9B0-6DB0-40CB-9DE5-CCE38A827214}"/>
              </a:ext>
            </a:extLst>
          </p:cNvPr>
          <p:cNvSpPr txBox="1"/>
          <p:nvPr userDrawn="1">
            <p:custDataLst>
              <p:tags r:id="rId5"/>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3" name="Text">
            <a:extLst>
              <a:ext uri="{FF2B5EF4-FFF2-40B4-BE49-F238E27FC236}">
                <a16:creationId xmlns:a16="http://schemas.microsoft.com/office/drawing/2014/main" id="{D3672AC8-A751-4333-BC57-3BC937BA0125}"/>
              </a:ext>
            </a:extLst>
          </p:cNvPr>
          <p:cNvSpPr txBox="1"/>
          <p:nvPr userDrawn="1">
            <p:custDataLst>
              <p:tags r:id="rId6"/>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Tree>
    <p:extLst>
      <p:ext uri="{BB962C8B-B14F-4D97-AF65-F5344CB8AC3E}">
        <p14:creationId xmlns:p14="http://schemas.microsoft.com/office/powerpoint/2010/main" val="8331228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54892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IBM Plex Sans Light" panose="020B0403050203000203" pitchFamily="34" charset="0"/>
                <a:sym typeface="IBM Plex Sans Light" panose="020B0403050203000203" pitchFamily="34" charset="0"/>
              </a:rPr>
              <a:t>Source: …</a:t>
            </a:r>
          </a:p>
        </p:txBody>
      </p:sp>
      <p:sp>
        <p:nvSpPr>
          <p:cNvPr id="7" name="Slide Number">
            <a:extLst>
              <a:ext uri="{FF2B5EF4-FFF2-40B4-BE49-F238E27FC236}">
                <a16:creationId xmlns:a16="http://schemas.microsoft.com/office/drawing/2014/main" id="{18499DB4-710D-4BD5-B93B-169B06852430}"/>
              </a:ext>
            </a:extLst>
          </p:cNvPr>
          <p:cNvSpPr>
            <a:spLocks noChangeArrowheads="1"/>
          </p:cNvSpPr>
          <p:nvPr userDrawn="1">
            <p:custDataLst>
              <p:tags r:id="rId3"/>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
        <p:nvSpPr>
          <p:cNvPr id="9" name="SText">
            <a:extLst>
              <a:ext uri="{FF2B5EF4-FFF2-40B4-BE49-F238E27FC236}">
                <a16:creationId xmlns:a16="http://schemas.microsoft.com/office/drawing/2014/main" id="{BBB2A679-3648-4E1F-893D-929048B49EB8}"/>
              </a:ext>
            </a:extLst>
          </p:cNvPr>
          <p:cNvSpPr txBox="1"/>
          <p:nvPr userDrawn="1">
            <p:custDataLst>
              <p:tags r:id="rId4"/>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0" name="Text">
            <a:extLst>
              <a:ext uri="{FF2B5EF4-FFF2-40B4-BE49-F238E27FC236}">
                <a16:creationId xmlns:a16="http://schemas.microsoft.com/office/drawing/2014/main" id="{786A3000-B12B-415C-BFA8-6C83899A0838}"/>
              </a:ext>
            </a:extLst>
          </p:cNvPr>
          <p:cNvSpPr txBox="1"/>
          <p:nvPr userDrawn="1">
            <p:custDataLst>
              <p:tags r:id="rId5"/>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pic>
        <p:nvPicPr>
          <p:cNvPr id="11" name="Picture" descr="IBM 8-bar logo">
            <a:extLst>
              <a:ext uri="{FF2B5EF4-FFF2-40B4-BE49-F238E27FC236}">
                <a16:creationId xmlns:a16="http://schemas.microsoft.com/office/drawing/2014/main" id="{868DF392-8A08-4ABF-8049-61FF5F303C18}"/>
              </a:ext>
            </a:extLst>
          </p:cNvPr>
          <p:cNvPicPr>
            <a:picLocks noChangeAspect="1"/>
          </p:cNvPicPr>
          <p:nvPr userDrawn="1"/>
        </p:nvPicPr>
        <p:blipFill>
          <a:blip r:embed="rId10"/>
          <a:stretch>
            <a:fillRect/>
          </a:stretch>
        </p:blipFill>
        <p:spPr>
          <a:xfrm>
            <a:off x="577568" y="473327"/>
            <a:ext cx="1297608" cy="517732"/>
          </a:xfrm>
          <a:prstGeom prst="rect">
            <a:avLst/>
          </a:prstGeom>
        </p:spPr>
      </p:pic>
      <p:sp>
        <p:nvSpPr>
          <p:cNvPr id="12" name="2. Slide Title">
            <a:extLst>
              <a:ext uri="{FF2B5EF4-FFF2-40B4-BE49-F238E27FC236}">
                <a16:creationId xmlns:a16="http://schemas.microsoft.com/office/drawing/2014/main" id="{3211321E-86E7-40BF-AB90-7A0FA8364781}"/>
              </a:ext>
            </a:extLst>
          </p:cNvPr>
          <p:cNvSpPr>
            <a:spLocks noGrp="1"/>
          </p:cNvSpPr>
          <p:nvPr>
            <p:ph type="title" hasCustomPrompt="1"/>
            <p:custDataLst>
              <p:tags r:id="rId6"/>
            </p:custDataLst>
          </p:nvPr>
        </p:nvSpPr>
        <p:spPr>
          <a:xfrm>
            <a:off x="554736" y="2934244"/>
            <a:ext cx="11082528" cy="989512"/>
          </a:xfrm>
        </p:spPr>
        <p:txBody>
          <a:bodyPr vert="horz" anchor="ctr">
            <a:noAutofit/>
          </a:bodyPr>
          <a:lstStyle>
            <a:lvl1pPr algn="ctr" rtl="0">
              <a:defRPr sz="3200">
                <a:latin typeface="IBM Plex Sans Light" panose="020B0403050203000203" pitchFamily="34" charset="0"/>
                <a:sym typeface="IBM Plex Sans Light" panose="020B0403050203000203" pitchFamily="34" charset="0"/>
              </a:defRPr>
            </a:lvl1pPr>
          </a:lstStyle>
          <a:p>
            <a:r>
              <a:rPr lang="en-US" dirty="0"/>
              <a:t>Thank you</a:t>
            </a:r>
          </a:p>
        </p:txBody>
      </p:sp>
    </p:spTree>
    <p:extLst>
      <p:ext uri="{BB962C8B-B14F-4D97-AF65-F5344CB8AC3E}">
        <p14:creationId xmlns:p14="http://schemas.microsoft.com/office/powerpoint/2010/main" val="22207086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255775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73" imgH="473" progId="TCLayout.ActiveDocument.1">
                  <p:embed/>
                </p:oleObj>
              </mc:Choice>
              <mc:Fallback>
                <p:oleObj name="think-cell Slide" r:id="rId12"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IBM Plex Sans Light" panose="020B0403050203000203" pitchFamily="34" charset="0"/>
              <a:ea typeface="+mn-ea"/>
              <a:cs typeface="+mn-cs"/>
              <a:sym typeface="IBM Plex Sans Light" panose="020B0403050203000203"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IBM Plex Sans Light" panose="020B0403050203000203" pitchFamily="34" charset="0"/>
                <a:ea typeface="+mn-ea"/>
                <a:cs typeface="Arial" panose="020B0604020202020204" pitchFamily="34" charset="0"/>
                <a:sym typeface="IBM Plex Sans Light" panose="020B0403050203000203"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5"/>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latin typeface="IBM Plex Sans Light" panose="020B0403050203000203" pitchFamily="34" charset="0"/>
                <a:cs typeface="+mn-cs"/>
                <a:sym typeface="IBM Plex Sans Light" panose="020B0403050203000203" pitchFamily="34" charset="0"/>
              </a:defRPr>
            </a:lvl1pPr>
          </a:lstStyle>
          <a:p>
            <a:pPr lvl="0">
              <a:buNone/>
            </a:pPr>
            <a:r>
              <a:rPr lang="en-US" dirty="0"/>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6"/>
            </p:custDataLst>
          </p:nvPr>
        </p:nvSpPr>
        <p:spPr>
          <a:xfrm>
            <a:off x="554736" y="2744369"/>
            <a:ext cx="2514600" cy="769441"/>
          </a:xfrm>
        </p:spPr>
        <p:txBody>
          <a:bodyPr vert="horz" anchor="b">
            <a:noAutofit/>
          </a:bodyPr>
          <a:lstStyle>
            <a:lvl1pPr rtl="0">
              <a:defRPr>
                <a:solidFill>
                  <a:schemeClr val="tx1"/>
                </a:solidFill>
                <a:latin typeface="IBM Plex Sans Light" panose="020B0403050203000203" pitchFamily="34" charset="0"/>
                <a:sym typeface="IBM Plex Sans Light" panose="020B0403050203000203" pitchFamily="34" charset="0"/>
              </a:defRPr>
            </a:lvl1pPr>
          </a:lstStyle>
          <a:p>
            <a:r>
              <a:rPr lang="en-US" dirty="0"/>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7"/>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IBM Plex Sans Light" panose="020B0403050203000203" pitchFamily="34" charset="0"/>
                <a:sym typeface="IBM Plex Sans Light" panose="020B040305020300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3" name="SText">
            <a:extLst>
              <a:ext uri="{FF2B5EF4-FFF2-40B4-BE49-F238E27FC236}">
                <a16:creationId xmlns:a16="http://schemas.microsoft.com/office/drawing/2014/main" id="{C8CAC3F1-6B9F-45EC-9004-E62FCB5ADC3D}"/>
              </a:ext>
            </a:extLst>
          </p:cNvPr>
          <p:cNvSpPr txBox="1"/>
          <p:nvPr userDrawn="1">
            <p:custDataLst>
              <p:tags r:id="rId8"/>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4" name="Text">
            <a:extLst>
              <a:ext uri="{FF2B5EF4-FFF2-40B4-BE49-F238E27FC236}">
                <a16:creationId xmlns:a16="http://schemas.microsoft.com/office/drawing/2014/main" id="{12CFD36C-A6B3-4FEA-AA1C-9F29431A0484}"/>
              </a:ext>
            </a:extLst>
          </p:cNvPr>
          <p:cNvSpPr txBox="1"/>
          <p:nvPr userDrawn="1">
            <p:custDataLst>
              <p:tags r:id="rId9"/>
            </p:custDataLst>
          </p:nvPr>
        </p:nvSpPr>
        <p:spPr>
          <a:xfrm>
            <a:off x="5382863" y="6693766"/>
            <a:ext cx="841577" cy="107722"/>
          </a:xfrm>
          <a:prstGeom prst="rect">
            <a:avLst/>
          </a:prstGeom>
          <a:noFill/>
        </p:spPr>
        <p:txBody>
          <a:bodyPr wrap="none" lIns="0" tIns="0" rIns="0" bIns="0" rtlCol="0" anchor="b">
            <a:spAutoFit/>
          </a:bodyPr>
          <a:lstStyle/>
          <a:p>
            <a:r>
              <a:rPr lang="en-US" sz="700">
                <a:solidFill>
                  <a:schemeClr val="bg2"/>
                </a:solidFill>
                <a:latin typeface="IBM Plex Sans Light" panose="020B0403050203000203" pitchFamily="34" charset="0"/>
                <a:sym typeface="IBM Plex Sans Light" panose="020B0403050203000203" pitchFamily="34" charset="0"/>
              </a:rPr>
              <a:t>IBM CONFIDENTIAL</a:t>
            </a:r>
          </a:p>
        </p:txBody>
      </p:sp>
      <p:sp>
        <p:nvSpPr>
          <p:cNvPr id="15" name="Slide Number">
            <a:extLst>
              <a:ext uri="{FF2B5EF4-FFF2-40B4-BE49-F238E27FC236}">
                <a16:creationId xmlns:a16="http://schemas.microsoft.com/office/drawing/2014/main" id="{4A839EB6-6D68-4013-88D2-6BD5B9785BBC}"/>
              </a:ext>
            </a:extLst>
          </p:cNvPr>
          <p:cNvSpPr>
            <a:spLocks noChangeArrowheads="1"/>
          </p:cNvSpPr>
          <p:nvPr userDrawn="1">
            <p:custDataLst>
              <p:tags r:id="rId10"/>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bg2"/>
                </a:solidFill>
                <a:latin typeface="IBM Plex Sans Light" panose="020B0403050203000203" pitchFamily="34" charset="0"/>
                <a:ea typeface="+mn-ea"/>
                <a:cs typeface="Arial" panose="020B0604020202020204" pitchFamily="34" charset="0"/>
                <a:sym typeface="IBM Plex Sans Light" panose="020B0403050203000203" pitchFamily="34" charset="0"/>
              </a:rPr>
              <a:pPr algn="r" defTabSz="610744" rtl="0" fontAlgn="auto">
                <a:spcBef>
                  <a:spcPts val="0"/>
                </a:spcBef>
                <a:spcAft>
                  <a:spcPts val="0"/>
                </a:spcAft>
                <a:defRPr/>
              </a:pPr>
              <a:t>‹#›</a:t>
            </a:fld>
            <a:endParaRPr lang="en-US" sz="800" b="0">
              <a:solidFill>
                <a:schemeClr val="bg2"/>
              </a:solidFill>
              <a:latin typeface="IBM Plex Sans Light" panose="020B0403050203000203" pitchFamily="34" charset="0"/>
              <a:ea typeface="+mn-ea"/>
              <a:cs typeface="Arial" panose="020B0604020202020204" pitchFamily="34" charset="0"/>
              <a:sym typeface="IBM Plex Sans Light" panose="020B0403050203000203" pitchFamily="34" charset="0"/>
            </a:endParaRPr>
          </a:p>
        </p:txBody>
      </p:sp>
    </p:spTree>
    <p:extLst>
      <p:ext uri="{BB962C8B-B14F-4D97-AF65-F5344CB8AC3E}">
        <p14:creationId xmlns:p14="http://schemas.microsoft.com/office/powerpoint/2010/main" val="4676107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FF39E90-4482-410A-82AC-E225A70239A0}"/>
              </a:ext>
            </a:extLst>
          </p:cNvPr>
          <p:cNvGraphicFramePr>
            <a:graphicFrameLocks noChangeAspect="1"/>
          </p:cNvGraphicFramePr>
          <p:nvPr userDrawn="1">
            <p:custDataLst>
              <p:tags r:id="rId1"/>
            </p:custDataLst>
            <p:extLst>
              <p:ext uri="{D42A27DB-BD31-4B8C-83A1-F6EECF244321}">
                <p14:modId xmlns:p14="http://schemas.microsoft.com/office/powerpoint/2010/main" val="3246110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AFF39E90-4482-410A-82AC-E225A70239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43419" y="365125"/>
            <a:ext cx="11641668" cy="688651"/>
          </a:xfrm>
        </p:spPr>
        <p:txBody>
          <a:bodyPr vert="horz"/>
          <a:lstStyle>
            <a:lvl1pPr>
              <a:defRPr>
                <a:latin typeface="IBM Plex Sans Light" panose="020B0403050203000203" pitchFamily="34" charset="0"/>
                <a:sym typeface="IBM Plex Sans Light" panose="020B0403050203000203" pitchFamily="34" charset="0"/>
              </a:defRPr>
            </a:lvl1pPr>
          </a:lstStyle>
          <a:p>
            <a:r>
              <a:rPr lang="en-US" dirty="0"/>
              <a:t>Click to edit Master title style</a:t>
            </a:r>
          </a:p>
        </p:txBody>
      </p:sp>
      <p:sp>
        <p:nvSpPr>
          <p:cNvPr id="5" name="Content Placeholder 2"/>
          <p:cNvSpPr>
            <a:spLocks noGrp="1"/>
          </p:cNvSpPr>
          <p:nvPr>
            <p:ph idx="1"/>
          </p:nvPr>
        </p:nvSpPr>
        <p:spPr>
          <a:xfrm>
            <a:off x="243417" y="1179359"/>
            <a:ext cx="11641667" cy="943848"/>
          </a:xfrm>
        </p:spPr>
        <p:txBody>
          <a:bodyPr/>
          <a:lstStyle>
            <a:lvl1pPr marL="169050" indent="-169050">
              <a:spcBef>
                <a:spcPts val="451"/>
              </a:spcBef>
              <a:buFont typeface="Wingdings" panose="05000000000000000000" pitchFamily="2" charset="2"/>
              <a:buChar char="§"/>
              <a:defRPr sz="1600">
                <a:solidFill>
                  <a:srgbClr val="383633"/>
                </a:solidFill>
                <a:latin typeface="IBM Plex Sans Light" panose="020B0403050203000203" pitchFamily="34" charset="0"/>
                <a:sym typeface="IBM Plex Sans Light" panose="020B0403050203000203" pitchFamily="34" charset="0"/>
              </a:defRPr>
            </a:lvl1pPr>
            <a:lvl2pPr marL="427387" indent="-169050">
              <a:spcBef>
                <a:spcPts val="451"/>
              </a:spcBef>
              <a:buFont typeface="Symbol" panose="05050102010706020507" pitchFamily="18" charset="2"/>
              <a:buChar char="-"/>
              <a:defRPr sz="1600">
                <a:solidFill>
                  <a:srgbClr val="383633"/>
                </a:solidFill>
                <a:latin typeface="IBM Plex Sans Light" panose="020B0403050203000203" pitchFamily="34" charset="0"/>
                <a:sym typeface="IBM Plex Sans Light" panose="020B0403050203000203" pitchFamily="34" charset="0"/>
              </a:defRPr>
            </a:lvl2pPr>
            <a:lvl3pPr marL="685723" indent="-169050">
              <a:spcBef>
                <a:spcPts val="451"/>
              </a:spcBef>
              <a:buFont typeface="Arial" panose="020B0604020202020204" pitchFamily="34" charset="0"/>
              <a:buChar char="•"/>
              <a:defRPr sz="1600">
                <a:solidFill>
                  <a:srgbClr val="383633"/>
                </a:solidFill>
                <a:latin typeface="IBM Plex Sans Light" panose="020B0403050203000203" pitchFamily="34" charset="0"/>
                <a:sym typeface="IBM Plex Sans Light" panose="020B0403050203000203" pitchFamily="34" charset="0"/>
              </a:defRPr>
            </a:lvl3pPr>
            <a:lvl5pPr marL="686913"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7838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38912" y="1207008"/>
            <a:ext cx="11277600" cy="4864608"/>
          </a:xfrm>
        </p:spPr>
        <p:txBody>
          <a:bodyPr/>
          <a:lstStyle>
            <a:lvl1pPr>
              <a:defRPr sz="1600" b="0" i="0">
                <a:latin typeface="IBM Plex Sans" panose="020B0503050203000203" pitchFamily="34" charset="0"/>
              </a:defRPr>
            </a:lvl1pPr>
            <a:lvl2pPr marL="342846" indent="-171422">
              <a:buFont typeface="Wingdings" pitchFamily="2" charset="2"/>
              <a:buChar char="§"/>
              <a:defRPr sz="1600" b="0" i="0">
                <a:latin typeface="IBM Plex Sans" panose="020B0503050203000203" pitchFamily="34" charset="0"/>
              </a:defRPr>
            </a:lvl2pPr>
            <a:lvl3pPr>
              <a:defRPr sz="1600" b="0" i="0">
                <a:latin typeface="IBM Plex Sans" panose="020B0503050203000203" pitchFamily="34" charset="0"/>
              </a:defRPr>
            </a:lvl3pPr>
            <a:lvl4pPr>
              <a:defRPr sz="1600" b="0" i="0">
                <a:latin typeface="IBM Plex Sans" panose="020B0503050203000203" pitchFamily="34" charset="0"/>
              </a:defRPr>
            </a:lvl4pPr>
            <a:lvl5pPr>
              <a:defRPr sz="1600" b="0" i="0">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32189DBF-1FB1-A9D0-BC50-3F0EB26043AA}"/>
              </a:ext>
            </a:extLst>
          </p:cNvPr>
          <p:cNvSpPr>
            <a:spLocks noGrp="1"/>
          </p:cNvSpPr>
          <p:nvPr>
            <p:ph type="sldNum" sz="quarter" idx="4"/>
          </p:nvPr>
        </p:nvSpPr>
        <p:spPr>
          <a:xfrm>
            <a:off x="0" y="6539894"/>
            <a:ext cx="2743200" cy="366183"/>
          </a:xfrm>
          <a:prstGeom prst="rect">
            <a:avLst/>
          </a:prstGeom>
        </p:spPr>
        <p:txBody>
          <a:bodyPr vert="horz" lIns="91440" tIns="45720" rIns="91440" bIns="45720" rtlCol="0" anchor="ctr"/>
          <a:lstStyle>
            <a:lvl1pPr algn="l">
              <a:defRPr sz="933" b="0" i="0">
                <a:solidFill>
                  <a:schemeClr val="tx2"/>
                </a:solidFill>
                <a:latin typeface="IBM Plex Sans" panose="020B0503050203000203" pitchFamily="34" charset="0"/>
              </a:defRPr>
            </a:lvl1pPr>
          </a:lstStyle>
          <a:p>
            <a:fld id="{E32EB96B-8CA6-9349-93F6-848885E31AEC}" type="slidenum">
              <a:rPr lang="en-US" smtClean="0"/>
              <a:pPr/>
              <a:t>‹#›</a:t>
            </a:fld>
            <a:r>
              <a:rPr lang="en-US"/>
              <a:t>   © </a:t>
            </a:r>
            <a:fld id="{D9B96024-70AE-4DE0-A458-F9725DB806B4}" type="datetimeyyyy">
              <a:rPr lang="en-US" smtClean="0"/>
              <a:pPr/>
              <a:t>2024</a:t>
            </a:fld>
            <a:r>
              <a:rPr lang="en-US"/>
              <a:t> IBM – Confidential</a:t>
            </a:r>
          </a:p>
        </p:txBody>
      </p:sp>
      <p:sp>
        <p:nvSpPr>
          <p:cNvPr id="6" name="Title 5">
            <a:extLst>
              <a:ext uri="{FF2B5EF4-FFF2-40B4-BE49-F238E27FC236}">
                <a16:creationId xmlns:a16="http://schemas.microsoft.com/office/drawing/2014/main" id="{29796432-3E7A-4B54-2392-FDDACB44A8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610539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2 callouts, horizontal">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81813D-DA09-FCA0-D570-1E2D428C59E9}"/>
              </a:ext>
            </a:extLst>
          </p:cNvPr>
          <p:cNvCxnSpPr/>
          <p:nvPr userDrawn="1"/>
        </p:nvCxnSpPr>
        <p:spPr bwMode="auto">
          <a:xfrm>
            <a:off x="284126"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287300" y="201168"/>
            <a:ext cx="2474590" cy="2667794"/>
          </a:xfrm>
        </p:spPr>
        <p:txBody>
          <a:bodyPr/>
          <a:lstStyle>
            <a:lvl1pPr>
              <a:lnSpc>
                <a:spcPct val="100000"/>
              </a:lnSpc>
              <a:defRPr sz="4299">
                <a:solidFill>
                  <a:schemeClr val="accent1"/>
                </a:solidFill>
              </a:defRPr>
            </a:lvl1pPr>
          </a:lstStyle>
          <a:p>
            <a:r>
              <a:rPr lang="en-US" dirty="0"/>
              <a:t>+000%</a:t>
            </a:r>
          </a:p>
        </p:txBody>
      </p:sp>
      <p:sp>
        <p:nvSpPr>
          <p:cNvPr id="3" name="Slide Number Placeholder 2">
            <a:extLst>
              <a:ext uri="{FF2B5EF4-FFF2-40B4-BE49-F238E27FC236}">
                <a16:creationId xmlns:a16="http://schemas.microsoft.com/office/drawing/2014/main" id="{12E26407-6C5D-60C9-0C0E-7B195B9AB4F9}"/>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3333316" y="201168"/>
            <a:ext cx="5523781" cy="2667794"/>
          </a:xfrm>
        </p:spPr>
        <p:txBody>
          <a:bodyPr/>
          <a:lstStyle>
            <a:lvl1pPr>
              <a:lnSpc>
                <a:spcPct val="100000"/>
              </a:lnSpc>
              <a:spcBef>
                <a:spcPts val="0"/>
              </a:spcBef>
              <a:defRPr sz="4299">
                <a:solidFill>
                  <a:schemeClr val="tx1"/>
                </a:solidFill>
              </a:defRPr>
            </a:lvl1pPr>
            <a:lvl2pPr marL="393113" indent="-393113">
              <a:lnSpc>
                <a:spcPct val="100000"/>
              </a:lnSpc>
              <a:spcBef>
                <a:spcPts val="0"/>
              </a:spcBef>
              <a:defRPr sz="4299">
                <a:solidFill>
                  <a:schemeClr val="tx1"/>
                </a:solidFill>
              </a:defRPr>
            </a:lvl2pPr>
            <a:lvl3pPr marL="749658" indent="-393113">
              <a:lnSpc>
                <a:spcPct val="100000"/>
              </a:lnSpc>
              <a:spcBef>
                <a:spcPts val="0"/>
              </a:spcBef>
              <a:defRPr sz="4299">
                <a:solidFill>
                  <a:schemeClr val="tx1"/>
                </a:solidFill>
              </a:defRPr>
            </a:lvl3pPr>
            <a:lvl4pPr marL="1142771" indent="-393113">
              <a:lnSpc>
                <a:spcPct val="100000"/>
              </a:lnSpc>
              <a:spcBef>
                <a:spcPts val="0"/>
              </a:spcBef>
              <a:defRPr sz="4299">
                <a:solidFill>
                  <a:schemeClr val="tx1"/>
                </a:solidFill>
              </a:defRPr>
            </a:lvl4pPr>
            <a:lvl5pPr>
              <a:lnSpc>
                <a:spcPct val="100000"/>
              </a:lnSpc>
              <a:spcBef>
                <a:spcPts val="0"/>
              </a:spcBef>
              <a:defRPr sz="4299">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287300" y="3238500"/>
            <a:ext cx="2474590" cy="2667000"/>
          </a:xfrm>
        </p:spPr>
        <p:txBody>
          <a:bodyPr/>
          <a:lstStyle>
            <a:lvl1pPr>
              <a:lnSpc>
                <a:spcPct val="100000"/>
              </a:lnSpc>
              <a:defRPr sz="4299">
                <a:solidFill>
                  <a:schemeClr val="accent1"/>
                </a:solidFill>
              </a:defRPr>
            </a:lvl1pPr>
            <a:lvl2pPr>
              <a:lnSpc>
                <a:spcPct val="100000"/>
              </a:lnSpc>
              <a:defRPr sz="4299">
                <a:solidFill>
                  <a:schemeClr val="accent1"/>
                </a:solidFill>
              </a:defRPr>
            </a:lvl2pPr>
            <a:lvl3pPr>
              <a:lnSpc>
                <a:spcPct val="100000"/>
              </a:lnSpc>
              <a:defRPr sz="4299">
                <a:solidFill>
                  <a:schemeClr val="accent1"/>
                </a:solidFill>
              </a:defRPr>
            </a:lvl3pPr>
            <a:lvl4pPr>
              <a:lnSpc>
                <a:spcPct val="100000"/>
              </a:lnSpc>
              <a:defRPr sz="4299">
                <a:solidFill>
                  <a:schemeClr val="accent1"/>
                </a:solidFill>
              </a:defRPr>
            </a:lvl4pPr>
            <a:lvl5pPr>
              <a:lnSpc>
                <a:spcPct val="100000"/>
              </a:lnSpc>
              <a:defRPr sz="4299">
                <a:solidFill>
                  <a:schemeClr val="accent1"/>
                </a:solidFill>
              </a:defRPr>
            </a:lvl5pPr>
          </a:lstStyle>
          <a:p>
            <a:pPr lvl="0"/>
            <a:r>
              <a:rPr lang="en-US" dirty="0"/>
              <a:t>+000M</a:t>
            </a:r>
          </a:p>
        </p:txBody>
      </p:sp>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3333316" y="3238500"/>
            <a:ext cx="5523781" cy="2667000"/>
          </a:xfrm>
        </p:spPr>
        <p:txBody>
          <a:bodyPr/>
          <a:lstStyle>
            <a:lvl1pPr>
              <a:lnSpc>
                <a:spcPct val="100000"/>
              </a:lnSpc>
              <a:spcBef>
                <a:spcPts val="0"/>
              </a:spcBef>
              <a:defRPr sz="4299">
                <a:solidFill>
                  <a:schemeClr val="tx1"/>
                </a:solidFill>
              </a:defRPr>
            </a:lvl1pPr>
            <a:lvl2pPr marL="393113" indent="-393113">
              <a:lnSpc>
                <a:spcPct val="100000"/>
              </a:lnSpc>
              <a:spcBef>
                <a:spcPts val="0"/>
              </a:spcBef>
              <a:defRPr sz="4299">
                <a:solidFill>
                  <a:schemeClr val="tx1"/>
                </a:solidFill>
              </a:defRPr>
            </a:lvl2pPr>
            <a:lvl3pPr marL="749658" indent="-393113">
              <a:lnSpc>
                <a:spcPct val="100000"/>
              </a:lnSpc>
              <a:spcBef>
                <a:spcPts val="0"/>
              </a:spcBef>
              <a:defRPr sz="4299">
                <a:solidFill>
                  <a:schemeClr val="tx1"/>
                </a:solidFill>
              </a:defRPr>
            </a:lvl3pPr>
            <a:lvl4pPr marL="1142771" indent="-393113">
              <a:lnSpc>
                <a:spcPct val="100000"/>
              </a:lnSpc>
              <a:spcBef>
                <a:spcPts val="0"/>
              </a:spcBef>
              <a:defRPr sz="4299">
                <a:solidFill>
                  <a:schemeClr val="tx1"/>
                </a:solidFill>
              </a:defRPr>
            </a:lvl4pPr>
            <a:lvl5pPr>
              <a:lnSpc>
                <a:spcPct val="100000"/>
              </a:lnSpc>
              <a:spcBef>
                <a:spcPts val="0"/>
              </a:spcBef>
              <a:defRPr sz="4299">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FCB180B3-2893-7D56-D6DE-1FBBB98BCFF4}"/>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801241913"/>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3157065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286E-5C19-49C6-86BC-FC5B26F05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C9591-981E-4D14-A590-EF75130C1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65184-E858-4E32-B2F2-DBC1F2B279F2}"/>
              </a:ext>
            </a:extLst>
          </p:cNvPr>
          <p:cNvSpPr>
            <a:spLocks noGrp="1"/>
          </p:cNvSpPr>
          <p:nvPr>
            <p:ph type="dt" sz="half" idx="10"/>
          </p:nvPr>
        </p:nvSpPr>
        <p:spPr/>
        <p:txBody>
          <a:bodyPr/>
          <a:lstStyle/>
          <a:p>
            <a:fld id="{AE07FBF9-5A30-46B8-84E9-86FC4B9F4559}" type="datetimeFigureOut">
              <a:rPr lang="en-US" smtClean="0"/>
              <a:t>1/31/24</a:t>
            </a:fld>
            <a:endParaRPr lang="en-US"/>
          </a:p>
        </p:txBody>
      </p:sp>
      <p:sp>
        <p:nvSpPr>
          <p:cNvPr id="5" name="Footer Placeholder 4">
            <a:extLst>
              <a:ext uri="{FF2B5EF4-FFF2-40B4-BE49-F238E27FC236}">
                <a16:creationId xmlns:a16="http://schemas.microsoft.com/office/drawing/2014/main" id="{745D9D01-C80A-4043-B92B-67C7AD8B0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FDE61-5908-4D02-A0E3-5DC6E7612348}"/>
              </a:ext>
            </a:extLst>
          </p:cNvPr>
          <p:cNvSpPr>
            <a:spLocks noGrp="1"/>
          </p:cNvSpPr>
          <p:nvPr>
            <p:ph type="sldNum" sz="quarter" idx="12"/>
          </p:nvPr>
        </p:nvSpPr>
        <p:spPr/>
        <p:txBody>
          <a:bodyPr/>
          <a:lstStyle/>
          <a:p>
            <a:fld id="{80277945-B107-49D8-8489-3BE582F063FB}" type="slidenum">
              <a:rPr lang="en-US" smtClean="0"/>
              <a:t>‹#›</a:t>
            </a:fld>
            <a:endParaRPr lang="en-US"/>
          </a:p>
        </p:txBody>
      </p:sp>
    </p:spTree>
    <p:extLst>
      <p:ext uri="{BB962C8B-B14F-4D97-AF65-F5344CB8AC3E}">
        <p14:creationId xmlns:p14="http://schemas.microsoft.com/office/powerpoint/2010/main" val="34018695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87999" y="192024"/>
            <a:ext cx="5521400" cy="2286794"/>
          </a:xfrm>
        </p:spPr>
        <p:txBody>
          <a:bodyPr rIns="457200"/>
          <a:lstStyle>
            <a:lvl1pPr>
              <a:lnSpc>
                <a:spcPct val="100000"/>
              </a:lnSpc>
              <a:defRPr>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0919" y="288036"/>
            <a:ext cx="2476178" cy="5715794"/>
          </a:xfrm>
        </p:spPr>
        <p:txBody>
          <a:bodyPr/>
          <a:lstStyle>
            <a:lvl1pPr>
              <a:spcBef>
                <a:spcPts val="0"/>
              </a:spcBef>
              <a:defRPr sz="1400">
                <a:solidFill>
                  <a:schemeClr val="tx1"/>
                </a:solidFill>
              </a:defRPr>
            </a:lvl1pPr>
            <a:lvl2pPr marL="127958" indent="-127958">
              <a:spcBef>
                <a:spcPts val="0"/>
              </a:spcBef>
              <a:defRPr sz="1400">
                <a:solidFill>
                  <a:schemeClr val="tx1"/>
                </a:solidFill>
              </a:defRPr>
            </a:lvl2pPr>
            <a:lvl3pPr marL="255917" indent="-127958">
              <a:spcBef>
                <a:spcPts val="0"/>
              </a:spcBef>
              <a:defRPr sz="1400">
                <a:solidFill>
                  <a:schemeClr val="tx1"/>
                </a:solidFill>
              </a:defRPr>
            </a:lvl3pPr>
            <a:lvl4pPr marL="383875" indent="-127958">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28522" y="288036"/>
            <a:ext cx="2476178" cy="5715794"/>
          </a:xfrm>
        </p:spPr>
        <p:txBody>
          <a:bodyPr/>
          <a:lstStyle>
            <a:lvl1pPr>
              <a:spcBef>
                <a:spcPts val="0"/>
              </a:spcBef>
              <a:defRPr sz="1400">
                <a:solidFill>
                  <a:schemeClr val="tx1"/>
                </a:solidFill>
              </a:defRPr>
            </a:lvl1pPr>
            <a:lvl2pPr marL="127958" indent="-127958">
              <a:spcBef>
                <a:spcPts val="0"/>
              </a:spcBef>
              <a:defRPr sz="1400">
                <a:solidFill>
                  <a:schemeClr val="tx1"/>
                </a:solidFill>
              </a:defRPr>
            </a:lvl2pPr>
            <a:lvl3pPr marL="255917" indent="-127958">
              <a:spcBef>
                <a:spcPts val="0"/>
              </a:spcBef>
              <a:defRPr sz="1400">
                <a:solidFill>
                  <a:schemeClr val="tx1"/>
                </a:solidFill>
              </a:defRPr>
            </a:lvl3pPr>
            <a:lvl4pPr marL="383875" indent="-127958">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a:extLst>
              <a:ext uri="{FF2B5EF4-FFF2-40B4-BE49-F238E27FC236}">
                <a16:creationId xmlns:a16="http://schemas.microsoft.com/office/drawing/2014/main" id="{C7DF25CD-F682-D061-D11C-4F8A041122C9}"/>
              </a:ext>
            </a:extLst>
          </p:cNvPr>
          <p:cNvSpPr>
            <a:spLocks noGrp="1"/>
          </p:cNvSpPr>
          <p:nvPr>
            <p:ph type="sldNum" sz="quarter" idx="13"/>
          </p:nvPr>
        </p:nvSpPr>
        <p:spPr>
          <a:xfrm>
            <a:off x="11779666" y="6469420"/>
            <a:ext cx="125034" cy="12311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8" name="Footer Placeholder 1">
            <a:extLst>
              <a:ext uri="{FF2B5EF4-FFF2-40B4-BE49-F238E27FC236}">
                <a16:creationId xmlns:a16="http://schemas.microsoft.com/office/drawing/2014/main" id="{65043089-A0CC-2553-F54D-A03B80205CC0}"/>
              </a:ext>
            </a:extLst>
          </p:cNvPr>
          <p:cNvSpPr>
            <a:spLocks noGrp="1"/>
          </p:cNvSpPr>
          <p:nvPr>
            <p:ph type="ftr" sz="quarter" idx="3"/>
          </p:nvPr>
        </p:nvSpPr>
        <p:spPr>
          <a:xfrm>
            <a:off x="290475" y="6400800"/>
            <a:ext cx="2477765" cy="190500"/>
          </a:xfrm>
          <a:prstGeom prst="rect">
            <a:avLst/>
          </a:prstGeom>
        </p:spPr>
        <p:txBody>
          <a:bodyPr vert="horz" lIns="0" tIns="0" rIns="0" bIns="0" rtlCol="0" anchor="b"/>
          <a:lstStyle>
            <a:lvl1pPr algn="l">
              <a:defRPr sz="800" b="0" i="0">
                <a:solidFill>
                  <a:schemeClr val="tx1"/>
                </a:solidFill>
                <a:latin typeface="Arial" panose="020B0503050203000203" pitchFamily="34" charset="0"/>
              </a:defRPr>
            </a:lvl1pPr>
          </a:lstStyle>
          <a:p>
            <a:endParaRPr lang="en-US"/>
          </a:p>
        </p:txBody>
      </p:sp>
    </p:spTree>
    <p:extLst>
      <p:ext uri="{BB962C8B-B14F-4D97-AF65-F5344CB8AC3E}">
        <p14:creationId xmlns:p14="http://schemas.microsoft.com/office/powerpoint/2010/main" val="4112538059"/>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6212433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656781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98961-3EB1-9C47-9A47-650B8CF60116}"/>
              </a:ext>
            </a:extLst>
          </p:cNvPr>
          <p:cNvSpPr>
            <a:spLocks noGrp="1"/>
          </p:cNvSpPr>
          <p:nvPr>
            <p:ph type="ctrTitle"/>
          </p:nvPr>
        </p:nvSpPr>
        <p:spPr>
          <a:xfrm>
            <a:off x="1524000" y="1122363"/>
            <a:ext cx="9144000" cy="2387600"/>
          </a:xfrm>
        </p:spPr>
        <p:txBody>
          <a:bodyPr anchor="b"/>
          <a:lstStyle>
            <a:lvl1pPr algn="ctr">
              <a:defRPr sz="5999"/>
            </a:lvl1pPr>
          </a:lstStyle>
          <a:p>
            <a:r>
              <a:rPr lang="nl-NL"/>
              <a:t>Klik om stijl te bewerken</a:t>
            </a:r>
            <a:endParaRPr lang="en-US"/>
          </a:p>
        </p:txBody>
      </p:sp>
      <p:sp>
        <p:nvSpPr>
          <p:cNvPr id="3" name="Ondertitel 2">
            <a:extLst>
              <a:ext uri="{FF2B5EF4-FFF2-40B4-BE49-F238E27FC236}">
                <a16:creationId xmlns:a16="http://schemas.microsoft.com/office/drawing/2014/main" id="{D145E975-133B-A54B-FDD7-146BF412A59C}"/>
              </a:ext>
            </a:extLst>
          </p:cNvPr>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0F99A186-2860-1ECC-7E2C-7939843F32E2}"/>
              </a:ext>
            </a:extLst>
          </p:cNvPr>
          <p:cNvSpPr>
            <a:spLocks noGrp="1"/>
          </p:cNvSpPr>
          <p:nvPr>
            <p:ph type="dt" sz="half" idx="10"/>
          </p:nvPr>
        </p:nvSpPr>
        <p:spPr/>
        <p:txBody>
          <a:bodyPr/>
          <a:lstStyle/>
          <a:p>
            <a:fld id="{D59C989D-867E-9544-B248-03A7937334E3}" type="datetimeFigureOut">
              <a:rPr lang="en-US" smtClean="0"/>
              <a:t>1/31/24</a:t>
            </a:fld>
            <a:endParaRPr lang="en-US"/>
          </a:p>
        </p:txBody>
      </p:sp>
      <p:sp>
        <p:nvSpPr>
          <p:cNvPr id="5" name="Tijdelijke aanduiding voor voettekst 4">
            <a:extLst>
              <a:ext uri="{FF2B5EF4-FFF2-40B4-BE49-F238E27FC236}">
                <a16:creationId xmlns:a16="http://schemas.microsoft.com/office/drawing/2014/main" id="{AAB1B4D8-217E-E85F-8DA8-6565F0A23C5A}"/>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CB545043-E162-EDC0-9CF3-4DA394E966D8}"/>
              </a:ext>
            </a:extLst>
          </p:cNvPr>
          <p:cNvSpPr>
            <a:spLocks noGrp="1"/>
          </p:cNvSpPr>
          <p:nvPr>
            <p:ph type="sldNum" sz="quarter" idx="12"/>
          </p:nvPr>
        </p:nvSpPr>
        <p:spPr/>
        <p:txBody>
          <a:bodyPr/>
          <a:lstStyle/>
          <a:p>
            <a:fld id="{E546D7C9-146F-1448-B807-2BCFC2F0D537}" type="slidenum">
              <a:rPr lang="en-US" smtClean="0"/>
              <a:t>‹#›</a:t>
            </a:fld>
            <a:endParaRPr lang="en-US"/>
          </a:p>
        </p:txBody>
      </p:sp>
    </p:spTree>
    <p:extLst>
      <p:ext uri="{BB962C8B-B14F-4D97-AF65-F5344CB8AC3E}">
        <p14:creationId xmlns:p14="http://schemas.microsoft.com/office/powerpoint/2010/main" val="684587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sp>
        <p:nvSpPr>
          <p:cNvPr id="5" name="Picture Placeholder 4" descr="Place imagery here">
            <a:extLst>
              <a:ext uri="{FF2B5EF4-FFF2-40B4-BE49-F238E27FC236}">
                <a16:creationId xmlns:a16="http://schemas.microsoft.com/office/drawing/2014/main" id="{EA7055A2-0B5C-73F2-C2DB-FC7245A7AB38}"/>
              </a:ext>
            </a:extLst>
          </p:cNvPr>
          <p:cNvSpPr>
            <a:spLocks noGrp="1"/>
          </p:cNvSpPr>
          <p:nvPr>
            <p:ph type="pic" sz="quarter" idx="11" hasCustomPrompt="1"/>
          </p:nvPr>
        </p:nvSpPr>
        <p:spPr>
          <a:xfrm>
            <a:off x="0" y="0"/>
            <a:ext cx="12192000" cy="6000750"/>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3144044"/>
          </a:xfrm>
        </p:spPr>
        <p:txBody>
          <a:bodyPr/>
          <a:lstStyle>
            <a:lvl1pPr>
              <a:lnSpc>
                <a:spcPct val="100000"/>
              </a:lnSpc>
              <a:defRPr sz="4298">
                <a:solidFill>
                  <a:schemeClr val="tx2"/>
                </a:solidFill>
              </a:defRPr>
            </a:lvl1pPr>
          </a:lstStyle>
          <a:p>
            <a:r>
              <a:rPr lang="en-GB" dirty="0"/>
              <a:t>Click to edit Master title style</a:t>
            </a:r>
            <a:endParaRPr lang="en-US" dirty="0"/>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287999" y="6044184"/>
            <a:ext cx="2468622" cy="571500"/>
          </a:xfrm>
        </p:spPr>
        <p:txBody>
          <a:bodyPr anchor="b"/>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3335316" y="6042370"/>
            <a:ext cx="2468622" cy="571500"/>
          </a:xfrm>
        </p:spPr>
        <p:txBody>
          <a:bodyPr anchor="b"/>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Picture 7" descr="IBM 8-bar logo">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11138526" y="6263482"/>
            <a:ext cx="819043" cy="304800"/>
          </a:xfrm>
          <a:prstGeom prst="rect">
            <a:avLst/>
          </a:prstGeom>
        </p:spPr>
      </p:pic>
    </p:spTree>
    <p:extLst>
      <p:ext uri="{BB962C8B-B14F-4D97-AF65-F5344CB8AC3E}">
        <p14:creationId xmlns:p14="http://schemas.microsoft.com/office/powerpoint/2010/main" val="388076169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cyan">
    <p:spTree>
      <p:nvGrpSpPr>
        <p:cNvPr id="1" name=""/>
        <p:cNvGrpSpPr/>
        <p:nvPr/>
      </p:nvGrpSpPr>
      <p:grpSpPr>
        <a:xfrm>
          <a:off x="0" y="0"/>
          <a:ext cx="0" cy="0"/>
          <a:chOff x="0" y="0"/>
          <a:chExt cx="0" cy="0"/>
        </a:xfrm>
      </p:grpSpPr>
      <p:sp>
        <p:nvSpPr>
          <p:cNvPr id="3" name="Rectangle 2" descr="Blue 10 full slide background ">
            <a:extLst>
              <a:ext uri="{FF2B5EF4-FFF2-40B4-BE49-F238E27FC236}">
                <a16:creationId xmlns:a16="http://schemas.microsoft.com/office/drawing/2014/main" id="{8D23798D-A03E-2BC6-136A-14C1E387E723}"/>
              </a:ext>
            </a:extLst>
          </p:cNvPr>
          <p:cNvSpPr/>
          <p:nvPr userDrawn="1"/>
        </p:nvSpPr>
        <p:spPr bwMode="auto">
          <a:xfrm>
            <a:off x="0" y="0"/>
            <a:ext cx="12192000" cy="6000750"/>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8" tIns="45708" rIns="45708" bIns="45708" numCol="1" rtlCol="0" anchor="t" anchorCtr="0" compatLnSpc="1">
            <a:prstTxWarp prst="textNoShape">
              <a:avLst/>
            </a:prstTxWarp>
          </a:bodyPr>
          <a:lstStyle/>
          <a:p>
            <a:pPr marL="0" marR="0" indent="0" algn="l" defTabSz="457018" rtl="0" eaLnBrk="1" fontAlgn="base" latinLnBrk="0" hangingPunct="1">
              <a:lnSpc>
                <a:spcPct val="100000"/>
              </a:lnSpc>
              <a:spcBef>
                <a:spcPct val="0"/>
              </a:spcBef>
              <a:spcAft>
                <a:spcPct val="0"/>
              </a:spcAft>
              <a:buClrTx/>
              <a:buSzTx/>
              <a:buFont typeface="IBM Plex Sans Light"/>
              <a:buNone/>
              <a:tabLst/>
            </a:pPr>
            <a:endParaRPr kumimoji="0" lang="en-US" sz="7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8000" y="192024"/>
            <a:ext cx="5524575" cy="2286794"/>
          </a:xfrm>
        </p:spPr>
        <p:txBody>
          <a:bodyPr/>
          <a:lstStyle>
            <a:lvl1pPr>
              <a:lnSpc>
                <a:spcPct val="100000"/>
              </a:lnSpc>
              <a:defRPr sz="4298">
                <a:solidFill>
                  <a:schemeClr val="tx2"/>
                </a:solidFill>
              </a:defRPr>
            </a:lvl1pPr>
          </a:lstStyle>
          <a:p>
            <a:r>
              <a:rPr lang="en-GB"/>
              <a:t>Click to edit Master title style</a:t>
            </a:r>
            <a:endParaRPr lang="en-US" dirty="0"/>
          </a:p>
        </p:txBody>
      </p:sp>
      <p:sp>
        <p:nvSpPr>
          <p:cNvPr id="5" name="Text Placeholder 6">
            <a:extLst>
              <a:ext uri="{FF2B5EF4-FFF2-40B4-BE49-F238E27FC236}">
                <a16:creationId xmlns:a16="http://schemas.microsoft.com/office/drawing/2014/main" id="{28CADC67-06E4-9D0B-7A49-159C1E99D517}"/>
              </a:ext>
            </a:extLst>
          </p:cNvPr>
          <p:cNvSpPr>
            <a:spLocks noGrp="1"/>
          </p:cNvSpPr>
          <p:nvPr>
            <p:ph type="body" sz="quarter" idx="12"/>
          </p:nvPr>
        </p:nvSpPr>
        <p:spPr>
          <a:xfrm>
            <a:off x="287999" y="6044184"/>
            <a:ext cx="2468622" cy="571500"/>
          </a:xfrm>
        </p:spPr>
        <p:txBody>
          <a:bodyPr anchor="b"/>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6BAFC6AD-C46B-8438-C789-096006859E45}"/>
              </a:ext>
            </a:extLst>
          </p:cNvPr>
          <p:cNvSpPr>
            <a:spLocks noGrp="1"/>
          </p:cNvSpPr>
          <p:nvPr>
            <p:ph type="body" sz="quarter" idx="13"/>
          </p:nvPr>
        </p:nvSpPr>
        <p:spPr>
          <a:xfrm>
            <a:off x="3335316" y="6042370"/>
            <a:ext cx="2468622" cy="571500"/>
          </a:xfrm>
        </p:spPr>
        <p:txBody>
          <a:bodyPr anchor="b"/>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4" name="Picture 3" descr="IBM 8-bar logo">
            <a:extLst>
              <a:ext uri="{FF2B5EF4-FFF2-40B4-BE49-F238E27FC236}">
                <a16:creationId xmlns:a16="http://schemas.microsoft.com/office/drawing/2014/main" id="{CCD12723-D775-EE21-95A9-8E6D8BA4DC28}"/>
              </a:ext>
            </a:extLst>
          </p:cNvPr>
          <p:cNvPicPr>
            <a:picLocks noChangeAspect="1"/>
          </p:cNvPicPr>
          <p:nvPr userDrawn="1"/>
        </p:nvPicPr>
        <p:blipFill>
          <a:blip r:embed="rId2"/>
          <a:stretch>
            <a:fillRect/>
          </a:stretch>
        </p:blipFill>
        <p:spPr>
          <a:xfrm>
            <a:off x="11138526" y="6263482"/>
            <a:ext cx="819043" cy="304800"/>
          </a:xfrm>
          <a:prstGeom prst="rect">
            <a:avLst/>
          </a:prstGeom>
        </p:spPr>
      </p:pic>
    </p:spTree>
    <p:extLst>
      <p:ext uri="{BB962C8B-B14F-4D97-AF65-F5344CB8AC3E}">
        <p14:creationId xmlns:p14="http://schemas.microsoft.com/office/powerpoint/2010/main" val="3435325818"/>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 plai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8000" y="192024"/>
            <a:ext cx="5524575" cy="2286794"/>
          </a:xfrm>
        </p:spPr>
        <p:txBody>
          <a:bodyPr/>
          <a:lstStyle>
            <a:lvl1pPr>
              <a:lnSpc>
                <a:spcPct val="100000"/>
              </a:lnSpc>
              <a:defRPr sz="4298"/>
            </a:lvl1pPr>
          </a:lstStyle>
          <a:p>
            <a:r>
              <a:rPr lang="en-GB"/>
              <a:t>Click to edit Master title style</a:t>
            </a:r>
            <a:endParaRPr lang="en-US" dirty="0"/>
          </a:p>
        </p:txBody>
      </p:sp>
      <p:pic>
        <p:nvPicPr>
          <p:cNvPr id="3" name="Picture 2" descr="IBM 8-bar logo">
            <a:extLst>
              <a:ext uri="{FF2B5EF4-FFF2-40B4-BE49-F238E27FC236}">
                <a16:creationId xmlns:a16="http://schemas.microsoft.com/office/drawing/2014/main" id="{D1A09496-D938-6EB1-106C-48C5E423EAB0}"/>
              </a:ext>
            </a:extLst>
          </p:cNvPr>
          <p:cNvPicPr>
            <a:picLocks noChangeAspect="1"/>
          </p:cNvPicPr>
          <p:nvPr userDrawn="1"/>
        </p:nvPicPr>
        <p:blipFill>
          <a:blip r:embed="rId2"/>
          <a:stretch>
            <a:fillRect/>
          </a:stretch>
        </p:blipFill>
        <p:spPr>
          <a:xfrm>
            <a:off x="11138526" y="6263482"/>
            <a:ext cx="819043" cy="304800"/>
          </a:xfrm>
          <a:prstGeom prst="rect">
            <a:avLst/>
          </a:prstGeom>
        </p:spPr>
      </p:pic>
    </p:spTree>
    <p:extLst>
      <p:ext uri="{BB962C8B-B14F-4D97-AF65-F5344CB8AC3E}">
        <p14:creationId xmlns:p14="http://schemas.microsoft.com/office/powerpoint/2010/main" val="2103895664"/>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ver, plain, business un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8">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287999" y="6231636"/>
            <a:ext cx="5524575" cy="381000"/>
          </a:xfrm>
        </p:spPr>
        <p:txBody>
          <a:bodyPr anchor="b"/>
          <a:lstStyle>
            <a:lvl1pPr>
              <a:lnSpc>
                <a:spcPct val="110000"/>
              </a:lnSpc>
              <a:spcBef>
                <a:spcPts val="0"/>
              </a:spcBef>
              <a:defRPr sz="1400">
                <a:solidFill>
                  <a:schemeClr val="tx1"/>
                </a:solidFill>
              </a:defRPr>
            </a:lvl1pPr>
          </a:lstStyle>
          <a:p>
            <a:pPr lvl="0"/>
            <a:r>
              <a:rPr lang="en-GB"/>
              <a:t>Click to edit Master text styles</a:t>
            </a:r>
          </a:p>
        </p:txBody>
      </p:sp>
      <p:pic>
        <p:nvPicPr>
          <p:cNvPr id="3" name="Picture 2" descr="IBM 8-bar logo">
            <a:extLst>
              <a:ext uri="{FF2B5EF4-FFF2-40B4-BE49-F238E27FC236}">
                <a16:creationId xmlns:a16="http://schemas.microsoft.com/office/drawing/2014/main" id="{6C5E26C6-9CEF-2A61-0C64-FAACB68F53D2}"/>
              </a:ext>
            </a:extLst>
          </p:cNvPr>
          <p:cNvPicPr>
            <a:picLocks noChangeAspect="1"/>
          </p:cNvPicPr>
          <p:nvPr userDrawn="1"/>
        </p:nvPicPr>
        <p:blipFill>
          <a:blip r:embed="rId2"/>
          <a:stretch>
            <a:fillRect/>
          </a:stretch>
        </p:blipFill>
        <p:spPr>
          <a:xfrm>
            <a:off x="11138526" y="6263482"/>
            <a:ext cx="819043" cy="304800"/>
          </a:xfrm>
          <a:prstGeom prst="rect">
            <a:avLst/>
          </a:prstGeom>
        </p:spPr>
      </p:pic>
    </p:spTree>
    <p:extLst>
      <p:ext uri="{BB962C8B-B14F-4D97-AF65-F5344CB8AC3E}">
        <p14:creationId xmlns:p14="http://schemas.microsoft.com/office/powerpoint/2010/main" val="110753359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3 callouts, horizontal">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205740"/>
            <a:ext cx="2475384" cy="1429544"/>
          </a:xfrm>
        </p:spPr>
        <p:txBody>
          <a:bodyPr/>
          <a:lstStyle>
            <a:lvl1pPr>
              <a:lnSpc>
                <a:spcPct val="90000"/>
              </a:lnSpc>
              <a:defRPr sz="6499">
                <a:solidFill>
                  <a:schemeClr val="accent1"/>
                </a:solidFill>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300" y="284956"/>
            <a:ext cx="2474590" cy="1429544"/>
          </a:xfrm>
        </p:spPr>
        <p:txBody>
          <a:bodyPr/>
          <a:lstStyle>
            <a:lvl1pPr>
              <a:lnSpc>
                <a:spcPct val="110000"/>
              </a:lnSpc>
              <a:defRPr sz="1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D705BEB-F3AA-BF3A-70A5-738D5EE71F07}"/>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00750"/>
            <a:ext cx="2475384" cy="571500"/>
          </a:xfrm>
        </p:spPr>
        <p:txBody>
          <a:bodyPr anchor="b"/>
          <a:lstStyle>
            <a:lvl1pPr>
              <a:lnSpc>
                <a:spcPct val="120000"/>
              </a:lnSpc>
              <a:spcBef>
                <a:spcPts val="0"/>
              </a:spcBef>
              <a:defRPr sz="800" b="0" i="0">
                <a:solidFill>
                  <a:schemeClr val="tx1"/>
                </a:solidFill>
                <a:latin typeface="IBM Plex Sans" panose="020B0503050203000203" pitchFamily="34" charset="0"/>
              </a:defRPr>
            </a:lvl1pPr>
            <a:lvl2pPr>
              <a:lnSpc>
                <a:spcPct val="120000"/>
              </a:lnSpc>
              <a:spcBef>
                <a:spcPts val="0"/>
              </a:spcBef>
              <a:defRPr sz="800" b="0" i="0">
                <a:solidFill>
                  <a:schemeClr val="tx1"/>
                </a:solidFill>
                <a:latin typeface="IBM Plex Sans" panose="020B0503050203000203" pitchFamily="34" charset="0"/>
              </a:defRPr>
            </a:lvl2pPr>
            <a:lvl3pPr>
              <a:lnSpc>
                <a:spcPct val="120000"/>
              </a:lnSpc>
              <a:spcBef>
                <a:spcPts val="0"/>
              </a:spcBef>
              <a:defRPr sz="800" b="0" i="0">
                <a:solidFill>
                  <a:schemeClr val="tx1"/>
                </a:solidFill>
                <a:latin typeface="IBM Plex Sans" panose="020B0503050203000203" pitchFamily="34" charset="0"/>
              </a:defRPr>
            </a:lvl3pPr>
            <a:lvl4pPr>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284956"/>
            <a:ext cx="3809504" cy="142954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190750"/>
            <a:ext cx="3809504" cy="14287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86250"/>
            <a:ext cx="3809504" cy="14287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p:spPr>
        <p:txBody>
          <a:bodyPr/>
          <a:lstStyle>
            <a:lvl1pPr>
              <a:lnSpc>
                <a:spcPct val="90000"/>
              </a:lnSpc>
              <a:defRPr sz="6499">
                <a:solidFill>
                  <a:schemeClr val="accent1"/>
                </a:solidFill>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p:spPr>
        <p:txBody>
          <a:bodyPr/>
          <a:lstStyle>
            <a:lvl1pPr>
              <a:lnSpc>
                <a:spcPct val="90000"/>
              </a:lnSpc>
              <a:defRPr sz="6499">
                <a:solidFill>
                  <a:schemeClr val="accent1"/>
                </a:solidFill>
              </a:defRPr>
            </a:lvl1pPr>
          </a:lstStyle>
          <a:p>
            <a:r>
              <a:rPr lang="en-US" dirty="0"/>
              <a:t>00%</a:t>
            </a:r>
          </a:p>
        </p:txBody>
      </p:sp>
      <p:sp>
        <p:nvSpPr>
          <p:cNvPr id="4" name="Footer Placeholder 3">
            <a:extLst>
              <a:ext uri="{FF2B5EF4-FFF2-40B4-BE49-F238E27FC236}">
                <a16:creationId xmlns:a16="http://schemas.microsoft.com/office/drawing/2014/main" id="{42C83D42-3DD5-2001-8C3E-782B4D95A03E}"/>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972107818"/>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ver, imagery, half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8">
                <a:solidFill>
                  <a:schemeClr val="tx2"/>
                </a:solidFill>
              </a:defRPr>
            </a:lvl1pPr>
          </a:lstStyle>
          <a:p>
            <a:r>
              <a:rPr lang="en-GB"/>
              <a:t>Click to edit Master title style</a:t>
            </a:r>
            <a:endParaRPr lang="en-US" dirty="0"/>
          </a:p>
        </p:txBody>
      </p:sp>
      <p:sp>
        <p:nvSpPr>
          <p:cNvPr id="7" name="Picture Placeholder 6" descr="Place imagery here">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20" y="284957"/>
            <a:ext cx="5523781" cy="6287294"/>
          </a:xfrm>
          <a:solidFill>
            <a:srgbClr val="E0E0E0"/>
          </a:solidFill>
        </p:spPr>
        <p:txBody>
          <a:bodyPr anchor="ctr"/>
          <a:lstStyle>
            <a:lvl1pPr algn="ctr">
              <a:defRPr>
                <a:solidFill>
                  <a:schemeClr val="accent5"/>
                </a:solidFill>
              </a:defRPr>
            </a:lvl1pPr>
          </a:lstStyle>
          <a:p>
            <a:r>
              <a:rPr lang="en-US"/>
              <a:t>Place imagery here</a:t>
            </a:r>
          </a:p>
        </p:txBody>
      </p:sp>
      <p:pic>
        <p:nvPicPr>
          <p:cNvPr id="9" name="Picture 8" descr="IBM 8-bar logo">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288889" y="6263482"/>
            <a:ext cx="819043" cy="304800"/>
          </a:xfrm>
          <a:prstGeom prst="rect">
            <a:avLst/>
          </a:prstGeom>
        </p:spPr>
      </p:pic>
    </p:spTree>
    <p:extLst>
      <p:ext uri="{BB962C8B-B14F-4D97-AF65-F5344CB8AC3E}">
        <p14:creationId xmlns:p14="http://schemas.microsoft.com/office/powerpoint/2010/main" val="2456017393"/>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ver, imagery, half, business uni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6E74B7-8F2A-46A5-97C4-76677246CFAF}"/>
              </a:ext>
            </a:extLst>
          </p:cNvPr>
          <p:cNvSpPr>
            <a:spLocks noGrp="1"/>
          </p:cNvSpPr>
          <p:nvPr>
            <p:ph type="body" sz="quarter" idx="11"/>
          </p:nvPr>
        </p:nvSpPr>
        <p:spPr>
          <a:xfrm>
            <a:off x="287999" y="288036"/>
            <a:ext cx="5049180" cy="285750"/>
          </a:xfrm>
        </p:spPr>
        <p:txBody>
          <a:bodyPr/>
          <a:lstStyle>
            <a:lvl1pPr>
              <a:spcBef>
                <a:spcPts val="0"/>
              </a:spcBef>
              <a:defRPr sz="1400">
                <a:solidFill>
                  <a:schemeClr val="tx2"/>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GB"/>
              <a:t>Click to edit Master text styles</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763524"/>
            <a:ext cx="5049180" cy="4668838"/>
          </a:xfrm>
        </p:spPr>
        <p:txBody>
          <a:bodyPr/>
          <a:lstStyle>
            <a:lvl1pPr>
              <a:lnSpc>
                <a:spcPct val="100000"/>
              </a:lnSpc>
              <a:defRPr sz="4298">
                <a:solidFill>
                  <a:schemeClr val="tx2"/>
                </a:solidFill>
              </a:defRPr>
            </a:lvl1pPr>
          </a:lstStyle>
          <a:p>
            <a:r>
              <a:rPr lang="en-GB" dirty="0"/>
              <a:t>Click to edit Master title style</a:t>
            </a:r>
            <a:endParaRPr lang="en-US" dirty="0"/>
          </a:p>
        </p:txBody>
      </p:sp>
      <p:sp>
        <p:nvSpPr>
          <p:cNvPr id="7" name="Picture Placeholder 6" descr="Place imagery here">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20" y="284957"/>
            <a:ext cx="5523781" cy="6287294"/>
          </a:xfrm>
          <a:solidFill>
            <a:srgbClr val="E0E0E0"/>
          </a:solidFill>
        </p:spPr>
        <p:txBody>
          <a:bodyPr anchor="ctr"/>
          <a:lstStyle>
            <a:lvl1pPr algn="ctr">
              <a:defRPr>
                <a:solidFill>
                  <a:schemeClr val="accent5"/>
                </a:solidFill>
              </a:defRPr>
            </a:lvl1pPr>
          </a:lstStyle>
          <a:p>
            <a:r>
              <a:rPr lang="en-US"/>
              <a:t>Place imagery here</a:t>
            </a:r>
          </a:p>
        </p:txBody>
      </p:sp>
      <p:pic>
        <p:nvPicPr>
          <p:cNvPr id="4" name="Picture 3" descr="IBM 8-bar logo">
            <a:extLst>
              <a:ext uri="{FF2B5EF4-FFF2-40B4-BE49-F238E27FC236}">
                <a16:creationId xmlns:a16="http://schemas.microsoft.com/office/drawing/2014/main" id="{EEE0A3D1-7815-E46E-77D1-E2DC099B4733}"/>
              </a:ext>
            </a:extLst>
          </p:cNvPr>
          <p:cNvPicPr>
            <a:picLocks noChangeAspect="1"/>
          </p:cNvPicPr>
          <p:nvPr userDrawn="1"/>
        </p:nvPicPr>
        <p:blipFill>
          <a:blip r:embed="rId2"/>
          <a:stretch>
            <a:fillRect/>
          </a:stretch>
        </p:blipFill>
        <p:spPr>
          <a:xfrm>
            <a:off x="288889" y="6263482"/>
            <a:ext cx="819043" cy="304800"/>
          </a:xfrm>
          <a:prstGeom prst="rect">
            <a:avLst/>
          </a:prstGeom>
        </p:spPr>
      </p:pic>
    </p:spTree>
    <p:extLst>
      <p:ext uri="{BB962C8B-B14F-4D97-AF65-F5344CB8AC3E}">
        <p14:creationId xmlns:p14="http://schemas.microsoft.com/office/powerpoint/2010/main" val="3071575879"/>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8000" y="192024"/>
            <a:ext cx="2477765" cy="2286794"/>
          </a:xfrm>
        </p:spPr>
        <p:txBody>
          <a:bodyPr/>
          <a:lstStyle>
            <a:lvl1pPr>
              <a:lnSpc>
                <a:spcPct val="100000"/>
              </a:lnSpc>
              <a:defRPr sz="3198">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6380919" y="284957"/>
            <a:ext cx="2476178" cy="5715794"/>
          </a:xfrm>
        </p:spPr>
        <p:txBody>
          <a:bodyPr/>
          <a:lstStyle>
            <a:lvl1pPr defTabSz="580412">
              <a:spcBef>
                <a:spcPts val="0"/>
              </a:spcBef>
              <a:defRPr>
                <a:solidFill>
                  <a:schemeClr val="tx1"/>
                </a:solidFill>
              </a:defRPr>
            </a:lvl1pPr>
            <a:lvl2pPr defTabSz="580412">
              <a:spcBef>
                <a:spcPts val="0"/>
              </a:spcBef>
              <a:defRPr>
                <a:solidFill>
                  <a:schemeClr val="tx1"/>
                </a:solidFill>
              </a:defRPr>
            </a:lvl2pPr>
            <a:lvl3pPr defTabSz="580412">
              <a:spcBef>
                <a:spcPts val="0"/>
              </a:spcBef>
              <a:defRPr>
                <a:solidFill>
                  <a:schemeClr val="tx1"/>
                </a:solidFill>
              </a:defRPr>
            </a:lvl3pPr>
            <a:lvl4pPr defTabSz="580412">
              <a:spcBef>
                <a:spcPts val="0"/>
              </a:spcBef>
              <a:defRPr>
                <a:solidFill>
                  <a:schemeClr val="tx1"/>
                </a:solidFill>
              </a:defRPr>
            </a:lvl4pPr>
            <a:lvl5pPr defTabSz="580412">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9430110" y="284957"/>
            <a:ext cx="2474590" cy="5715794"/>
          </a:xfrm>
        </p:spPr>
        <p:txBody>
          <a:bodyPr/>
          <a:lstStyle>
            <a:lvl1pPr defTabSz="580412">
              <a:spcBef>
                <a:spcPts val="0"/>
              </a:spcBef>
              <a:defRPr>
                <a:solidFill>
                  <a:schemeClr val="tx1"/>
                </a:solidFill>
              </a:defRPr>
            </a:lvl1pPr>
            <a:lvl2pPr defTabSz="580412">
              <a:spcBef>
                <a:spcPts val="0"/>
              </a:spcBef>
              <a:defRPr>
                <a:solidFill>
                  <a:schemeClr val="tx1"/>
                </a:solidFill>
              </a:defRPr>
            </a:lvl2pPr>
            <a:lvl3pPr defTabSz="580412">
              <a:spcBef>
                <a:spcPts val="0"/>
              </a:spcBef>
              <a:defRPr>
                <a:solidFill>
                  <a:schemeClr val="tx1"/>
                </a:solidFill>
              </a:defRPr>
            </a:lvl3pPr>
            <a:lvl4pPr defTabSz="580412">
              <a:spcBef>
                <a:spcPts val="0"/>
              </a:spcBef>
              <a:defRPr>
                <a:solidFill>
                  <a:schemeClr val="tx1"/>
                </a:solidFill>
              </a:defRPr>
            </a:lvl4pPr>
            <a:lvl5pPr defTabSz="580412">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284126" y="6402118"/>
            <a:ext cx="2477765" cy="190500"/>
          </a:xfrm>
        </p:spPr>
        <p:txBody>
          <a:bodyPr/>
          <a:lstStyle/>
          <a:p>
            <a:endParaRPr lang="en-US"/>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224776167"/>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1429544"/>
          </a:xfrm>
        </p:spPr>
        <p:txBody>
          <a:bodyPr rIns="457200"/>
          <a:lstStyle>
            <a:lvl1pPr>
              <a:lnSpc>
                <a:spcPct val="100000"/>
              </a:lnSpc>
              <a:defRPr sz="3198">
                <a:solidFill>
                  <a:schemeClr val="tx2"/>
                </a:solidFill>
              </a:defRPr>
            </a:lvl1pPr>
          </a:lstStyle>
          <a:p>
            <a:r>
              <a:rPr lang="en-GB"/>
              <a:t>Click to edit Master title style</a:t>
            </a:r>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6" y="6402118"/>
            <a:ext cx="2477765" cy="190500"/>
          </a:xfrm>
        </p:spPr>
        <p:txBody>
          <a:bodyPr/>
          <a:lstStyle/>
          <a:p>
            <a:endParaRPr lang="en-US"/>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02914394"/>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1" y="210312"/>
            <a:ext cx="8569797" cy="4095750"/>
          </a:xfrm>
        </p:spPr>
        <p:txBody>
          <a:bodyPr/>
          <a:lstStyle>
            <a:lvl1pPr>
              <a:defRPr sz="8596" b="0" i="0">
                <a:solidFill>
                  <a:schemeClr val="tx2"/>
                </a:solidFill>
                <a:latin typeface="IBM Plex Sans ExtLt" panose="020B0303050203000203" pitchFamily="34" charset="0"/>
              </a:defRPr>
            </a:lvl1pPr>
          </a:lstStyle>
          <a:p>
            <a:r>
              <a:rPr lang="en-GB"/>
              <a:t>Click to edit Master title style</a:t>
            </a:r>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6" y="6402118"/>
            <a:ext cx="2477765" cy="190500"/>
          </a:xfrm>
        </p:spPr>
        <p:txBody>
          <a:bodyPr/>
          <a:lstStyle/>
          <a:p>
            <a:endParaRPr lang="en-US"/>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60551161"/>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4953942" cy="1429544"/>
          </a:xfrm>
        </p:spPr>
        <p:txBody>
          <a:bodyPr/>
          <a:lstStyle>
            <a:lvl1pPr>
              <a:lnSpc>
                <a:spcPct val="100000"/>
              </a:lnSpc>
              <a:defRPr sz="3198">
                <a:solidFill>
                  <a:schemeClr val="tx2"/>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6382795" y="224028"/>
            <a:ext cx="5520318" cy="4287044"/>
          </a:xfrm>
        </p:spPr>
        <p:txBody>
          <a:bodyPr/>
          <a:lstStyle>
            <a:lvl1pPr>
              <a:lnSpc>
                <a:spcPct val="100000"/>
              </a:lnSpc>
              <a:spcBef>
                <a:spcPts val="0"/>
              </a:spcBef>
              <a:defRPr sz="3198">
                <a:solidFill>
                  <a:schemeClr val="tx2"/>
                </a:solidFill>
              </a:defRPr>
            </a:lvl1pPr>
            <a:lvl2pPr marL="292490" indent="-292490">
              <a:lnSpc>
                <a:spcPct val="100000"/>
              </a:lnSpc>
              <a:spcBef>
                <a:spcPts val="0"/>
              </a:spcBef>
              <a:defRPr sz="3198">
                <a:solidFill>
                  <a:schemeClr val="tx2"/>
                </a:solidFill>
              </a:defRPr>
            </a:lvl2pPr>
            <a:lvl3pPr marL="548420" indent="-292490">
              <a:lnSpc>
                <a:spcPct val="100000"/>
              </a:lnSpc>
              <a:spcBef>
                <a:spcPts val="0"/>
              </a:spcBef>
              <a:defRPr sz="3198">
                <a:solidFill>
                  <a:schemeClr val="tx2"/>
                </a:solidFill>
              </a:defRPr>
            </a:lvl3pPr>
            <a:lvl4pPr marL="877472">
              <a:lnSpc>
                <a:spcPct val="100000"/>
              </a:lnSpc>
              <a:spcBef>
                <a:spcPts val="0"/>
              </a:spcBef>
              <a:defRPr sz="3198">
                <a:solidFill>
                  <a:schemeClr val="tx2"/>
                </a:solidFill>
              </a:defRPr>
            </a:lvl4pPr>
            <a:lvl5pPr>
              <a:lnSpc>
                <a:spcPct val="100000"/>
              </a:lnSpc>
              <a:spcBef>
                <a:spcPts val="0"/>
              </a:spcBef>
              <a:defRPr sz="3198"/>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Footer Placeholder 3">
            <a:extLst>
              <a:ext uri="{FF2B5EF4-FFF2-40B4-BE49-F238E27FC236}">
                <a16:creationId xmlns:a16="http://schemas.microsoft.com/office/drawing/2014/main" id="{7BE5947E-6D4A-9E09-E5A6-D31DBCAEE2C6}"/>
              </a:ext>
            </a:extLst>
          </p:cNvPr>
          <p:cNvSpPr>
            <a:spLocks noGrp="1"/>
          </p:cNvSpPr>
          <p:nvPr>
            <p:ph type="ftr" sz="quarter" idx="18"/>
          </p:nvPr>
        </p:nvSpPr>
        <p:spPr>
          <a:xfrm>
            <a:off x="284126" y="6402118"/>
            <a:ext cx="2477765" cy="190500"/>
          </a:xfrm>
        </p:spPr>
        <p:txBody>
          <a:bodyPr/>
          <a:lstStyle/>
          <a:p>
            <a:endParaRPr lang="en-US"/>
          </a:p>
        </p:txBody>
      </p:sp>
      <p:sp>
        <p:nvSpPr>
          <p:cNvPr id="6" name="Slide Number">
            <a:extLst>
              <a:ext uri="{FF2B5EF4-FFF2-40B4-BE49-F238E27FC236}">
                <a16:creationId xmlns:a16="http://schemas.microsoft.com/office/drawing/2014/main" id="{C82E6DCD-41A5-9DA3-C061-E8DA39B99059}"/>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563071094"/>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allout, stand-alo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210312"/>
            <a:ext cx="7330121" cy="4858544"/>
          </a:xfrm>
        </p:spPr>
        <p:txBody>
          <a:bodyPr/>
          <a:lstStyle>
            <a:lvl1pPr>
              <a:lnSpc>
                <a:spcPct val="100000"/>
              </a:lnSpc>
              <a:defRPr sz="4298">
                <a:solidFill>
                  <a:schemeClr val="tx2"/>
                </a:solidFill>
              </a:defRPr>
            </a:lvl1pPr>
          </a:lstStyle>
          <a:p>
            <a:r>
              <a:rPr lang="en-GB"/>
              <a:t>Click to edit Master title style</a:t>
            </a:r>
            <a:endParaRPr lang="en-US" dirty="0"/>
          </a:p>
        </p:txBody>
      </p:sp>
      <p:sp>
        <p:nvSpPr>
          <p:cNvPr id="5" name="Footer Placeholder 3">
            <a:extLst>
              <a:ext uri="{FF2B5EF4-FFF2-40B4-BE49-F238E27FC236}">
                <a16:creationId xmlns:a16="http://schemas.microsoft.com/office/drawing/2014/main" id="{1FCFA7EA-8E9F-E01B-AB9C-B7BE7D3D11E9}"/>
              </a:ext>
            </a:extLst>
          </p:cNvPr>
          <p:cNvSpPr>
            <a:spLocks noGrp="1"/>
          </p:cNvSpPr>
          <p:nvPr>
            <p:ph type="ftr" sz="quarter" idx="18"/>
          </p:nvPr>
        </p:nvSpPr>
        <p:spPr>
          <a:xfrm>
            <a:off x="284126" y="6402118"/>
            <a:ext cx="2477765" cy="190500"/>
          </a:xfrm>
        </p:spPr>
        <p:txBody>
          <a:bodyPr/>
          <a:lstStyle/>
          <a:p>
            <a:endParaRPr lang="en-US"/>
          </a:p>
        </p:txBody>
      </p:sp>
      <p:sp>
        <p:nvSpPr>
          <p:cNvPr id="4" name="Slide Number">
            <a:extLst>
              <a:ext uri="{FF2B5EF4-FFF2-40B4-BE49-F238E27FC236}">
                <a16:creationId xmlns:a16="http://schemas.microsoft.com/office/drawing/2014/main" id="{12510822-3D1B-0CFC-3FF0-1E55DA550F8D}"/>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03380220"/>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ata, 2 callouts, vertical">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287999" y="288036"/>
            <a:ext cx="3811091" cy="3144044"/>
          </a:xfrm>
        </p:spPr>
        <p:txBody>
          <a:bodyPr/>
          <a:lstStyle>
            <a:lvl1pPr>
              <a:lnSpc>
                <a:spcPct val="100000"/>
              </a:lnSpc>
              <a:spcBef>
                <a:spcPts val="0"/>
              </a:spcBef>
              <a:defRPr sz="2200">
                <a:solidFill>
                  <a:schemeClr val="tx1"/>
                </a:solidFill>
              </a:defRPr>
            </a:lvl1pPr>
            <a:lvl2pPr marL="201088" indent="-201088">
              <a:lnSpc>
                <a:spcPct val="100000"/>
              </a:lnSpc>
              <a:spcBef>
                <a:spcPts val="0"/>
              </a:spcBef>
              <a:defRPr sz="2200">
                <a:solidFill>
                  <a:schemeClr val="tx1"/>
                </a:solidFill>
              </a:defRPr>
            </a:lvl2pPr>
            <a:lvl3pPr marL="402176" indent="-201088">
              <a:lnSpc>
                <a:spcPct val="100000"/>
              </a:lnSpc>
              <a:spcBef>
                <a:spcPts val="0"/>
              </a:spcBef>
              <a:defRPr sz="2200">
                <a:solidFill>
                  <a:schemeClr val="tx1"/>
                </a:solidFill>
              </a:defRPr>
            </a:lvl3pPr>
            <a:lvl4pPr marL="557560" indent="-20108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287999" y="4649724"/>
            <a:ext cx="5524575" cy="1771650"/>
          </a:xfrm>
        </p:spPr>
        <p:txBody>
          <a:bodyPr anchor="b"/>
          <a:lstStyle>
            <a:lvl1pPr>
              <a:lnSpc>
                <a:spcPct val="90000"/>
              </a:lnSpc>
              <a:spcBef>
                <a:spcPts val="0"/>
              </a:spcBef>
              <a:defRPr sz="12894" b="0" i="0">
                <a:solidFill>
                  <a:schemeClr val="accent1"/>
                </a:solidFill>
                <a:latin typeface="IBM Plex Sans ExtLt" panose="020B0303050203000203" pitchFamily="34" charset="0"/>
              </a:defRPr>
            </a:lvl1pPr>
          </a:lstStyle>
          <a:p>
            <a:r>
              <a:rPr lang="en-US" dirty="0"/>
              <a:t>↗︎00M</a:t>
            </a:r>
          </a:p>
        </p:txBody>
      </p:sp>
      <p:cxnSp>
        <p:nvCxnSpPr>
          <p:cNvPr id="9" name="Straight Connector 8" descr="Vertical column divider">
            <a:extLst>
              <a:ext uri="{FF2B5EF4-FFF2-40B4-BE49-F238E27FC236}">
                <a16:creationId xmlns:a16="http://schemas.microsoft.com/office/drawing/2014/main" id="{1C44518A-7FBB-67DA-E35B-8BC0AAFC6062}"/>
              </a:ext>
            </a:extLst>
          </p:cNvPr>
          <p:cNvCxnSpPr/>
          <p:nvPr userDrawn="1"/>
        </p:nvCxnSpPr>
        <p:spPr bwMode="auto">
          <a:xfrm>
            <a:off x="609600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6380919" y="288036"/>
            <a:ext cx="3809504" cy="3144044"/>
          </a:xfrm>
        </p:spPr>
        <p:txBody>
          <a:bodyPr/>
          <a:lstStyle>
            <a:lvl1pPr>
              <a:lnSpc>
                <a:spcPct val="100000"/>
              </a:lnSpc>
              <a:spcBef>
                <a:spcPts val="0"/>
              </a:spcBef>
              <a:defRPr sz="2200">
                <a:solidFill>
                  <a:schemeClr val="tx1"/>
                </a:solidFill>
              </a:defRPr>
            </a:lvl1pPr>
            <a:lvl2pPr marL="201088" indent="-201088">
              <a:lnSpc>
                <a:spcPct val="100000"/>
              </a:lnSpc>
              <a:spcBef>
                <a:spcPts val="0"/>
              </a:spcBef>
              <a:defRPr sz="2200">
                <a:solidFill>
                  <a:schemeClr val="tx1"/>
                </a:solidFill>
              </a:defRPr>
            </a:lvl2pPr>
            <a:lvl3pPr marL="402176" indent="-201088">
              <a:lnSpc>
                <a:spcPct val="100000"/>
              </a:lnSpc>
              <a:spcBef>
                <a:spcPts val="0"/>
              </a:spcBef>
              <a:defRPr sz="2200">
                <a:solidFill>
                  <a:schemeClr val="tx1"/>
                </a:solidFill>
              </a:defRPr>
            </a:lvl3pPr>
            <a:lvl4pPr marL="557560" indent="-20108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6380920" y="4648200"/>
            <a:ext cx="5523781" cy="1771650"/>
          </a:xfrm>
        </p:spPr>
        <p:txBody>
          <a:bodyPr anchor="b"/>
          <a:lstStyle>
            <a:lvl1pPr>
              <a:lnSpc>
                <a:spcPct val="90000"/>
              </a:lnSpc>
              <a:spcBef>
                <a:spcPts val="0"/>
              </a:spcBef>
              <a:defRPr sz="12894" b="0" i="0">
                <a:solidFill>
                  <a:schemeClr val="accent1"/>
                </a:solidFill>
                <a:latin typeface="IBM Plex Sans ExtLt" panose="020B0303050203000203" pitchFamily="34" charset="0"/>
              </a:defRPr>
            </a:lvl1pPr>
          </a:lstStyle>
          <a:p>
            <a:r>
              <a:rPr lang="en-US" dirty="0"/>
              <a:t>+00%</a:t>
            </a:r>
          </a:p>
        </p:txBody>
      </p:sp>
      <p:sp>
        <p:nvSpPr>
          <p:cNvPr id="3" name="Footer Placeholder 3">
            <a:extLst>
              <a:ext uri="{FF2B5EF4-FFF2-40B4-BE49-F238E27FC236}">
                <a16:creationId xmlns:a16="http://schemas.microsoft.com/office/drawing/2014/main" id="{8F3E002C-97C5-3260-CB49-7E93DF3397C8}"/>
              </a:ext>
            </a:extLst>
          </p:cNvPr>
          <p:cNvSpPr>
            <a:spLocks noGrp="1"/>
          </p:cNvSpPr>
          <p:nvPr>
            <p:ph type="ftr" sz="quarter" idx="18"/>
          </p:nvPr>
        </p:nvSpPr>
        <p:spPr>
          <a:xfrm>
            <a:off x="284126" y="6402118"/>
            <a:ext cx="2477765" cy="190500"/>
          </a:xfrm>
        </p:spPr>
        <p:txBody>
          <a:bodyPr/>
          <a:lstStyle/>
          <a:p>
            <a:endParaRPr lang="en-US"/>
          </a:p>
        </p:txBody>
      </p:sp>
      <p:sp>
        <p:nvSpPr>
          <p:cNvPr id="4" name="Slide Number">
            <a:extLst>
              <a:ext uri="{FF2B5EF4-FFF2-40B4-BE49-F238E27FC236}">
                <a16:creationId xmlns:a16="http://schemas.microsoft.com/office/drawing/2014/main" id="{160DC6C8-AF18-F14B-A164-C49B271F59AD}"/>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304548775"/>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ata, 3 callouts, vertic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288036"/>
            <a:ext cx="2474590" cy="1429544"/>
          </a:xfrm>
        </p:spPr>
        <p:txBody>
          <a:bodyPr/>
          <a:lstStyle>
            <a:lvl1pPr>
              <a:lnSpc>
                <a:spcPct val="110000"/>
              </a:lnSpc>
              <a:defRPr sz="1800">
                <a:solidFill>
                  <a:schemeClr val="tx2"/>
                </a:solidFill>
              </a:defRPr>
            </a:lvl1pPr>
          </a:lstStyle>
          <a:p>
            <a:r>
              <a:rPr lang="en-GB" dirty="0"/>
              <a:t>Click to edit Master title style</a:t>
            </a:r>
            <a:endParaRPr lang="en-US" dirty="0"/>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214884"/>
            <a:ext cx="2475384" cy="953956"/>
          </a:xfrm>
        </p:spPr>
        <p:txBody>
          <a:bodyPr/>
          <a:lstStyle>
            <a:lvl1pPr>
              <a:lnSpc>
                <a:spcPct val="90000"/>
              </a:lnSpc>
              <a:defRPr sz="6498">
                <a:solidFill>
                  <a:schemeClr val="accent1"/>
                </a:solidFill>
              </a:defRPr>
            </a:lvl1pPr>
            <a:lvl2pPr marL="0" indent="0">
              <a:buNone/>
              <a:defRPr/>
            </a:lvl2pPr>
          </a:lstStyle>
          <a:p>
            <a:pPr lvl="0"/>
            <a:r>
              <a:rPr lang="en-US" dirty="0"/>
              <a:t>00%</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213241"/>
            <a:ext cx="2474590" cy="953294"/>
          </a:xfrm>
        </p:spPr>
        <p:txBody>
          <a:bodyPr/>
          <a:lstStyle>
            <a:lvl1pPr>
              <a:lnSpc>
                <a:spcPct val="90000"/>
              </a:lnSpc>
              <a:defRPr sz="6498">
                <a:solidFill>
                  <a:schemeClr val="accent1"/>
                </a:solidFill>
              </a:defRPr>
            </a:lvl1pPr>
          </a:lstStyle>
          <a:p>
            <a:pPr lvl="0"/>
            <a:r>
              <a:rPr lang="en-US" dirty="0"/>
              <a:t>00%</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7328"/>
            <a:ext cx="2476178" cy="483342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214828"/>
            <a:ext cx="2474590" cy="951707"/>
          </a:xfrm>
        </p:spPr>
        <p:txBody>
          <a:bodyPr/>
          <a:lstStyle>
            <a:lvl1pPr>
              <a:lnSpc>
                <a:spcPct val="90000"/>
              </a:lnSpc>
              <a:defRPr sz="6498">
                <a:solidFill>
                  <a:schemeClr val="accent1"/>
                </a:solidFill>
              </a:defRPr>
            </a:lvl1pPr>
          </a:lstStyle>
          <a:p>
            <a:pPr lvl="0"/>
            <a:r>
              <a:rPr lang="en-US" dirty="0"/>
              <a:t>00%</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4"/>
            <a:ext cx="2476178" cy="483342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p:spPr>
        <p:txBody>
          <a:bodyPr anchor="b"/>
          <a:lstStyle>
            <a:lvl1pPr>
              <a:lnSpc>
                <a:spcPct val="120000"/>
              </a:lnSpc>
              <a:spcBef>
                <a:spcPts val="0"/>
              </a:spcBef>
              <a:defRPr sz="800" b="0" i="0">
                <a:solidFill>
                  <a:schemeClr val="tx1"/>
                </a:solidFill>
                <a:latin typeface="IBM Plex Sans" panose="020B0503050203000203" pitchFamily="34" charset="0"/>
              </a:defRPr>
            </a:lvl1pPr>
            <a:lvl2pPr marL="73122" indent="-73122">
              <a:lnSpc>
                <a:spcPct val="120000"/>
              </a:lnSpc>
              <a:spcBef>
                <a:spcPts val="0"/>
              </a:spcBef>
              <a:defRPr sz="800" b="0" i="0">
                <a:solidFill>
                  <a:schemeClr val="tx1"/>
                </a:solidFill>
                <a:latin typeface="IBM Plex Sans" panose="020B0503050203000203" pitchFamily="34" charset="0"/>
              </a:defRPr>
            </a:lvl2pPr>
            <a:lvl3pPr marL="146246" indent="-73122">
              <a:lnSpc>
                <a:spcPct val="120000"/>
              </a:lnSpc>
              <a:spcBef>
                <a:spcPts val="0"/>
              </a:spcBef>
              <a:defRPr sz="800" b="0" i="0">
                <a:solidFill>
                  <a:schemeClr val="tx1"/>
                </a:solidFill>
                <a:latin typeface="IBM Plex Sans" panose="020B0503050203000203" pitchFamily="34" charset="0"/>
              </a:defRPr>
            </a:lvl3pPr>
            <a:lvl4pPr marL="219368" indent="-73122">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284126" y="6402118"/>
            <a:ext cx="2477765" cy="190500"/>
          </a:xfrm>
        </p:spPr>
        <p:txBody>
          <a:bodyPr/>
          <a:lstStyle/>
          <a:p>
            <a:endParaRPr lang="en-US"/>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382282929"/>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ata, 2 callouts, horizont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287300" y="201168"/>
            <a:ext cx="2474590" cy="2667794"/>
          </a:xfrm>
        </p:spPr>
        <p:txBody>
          <a:bodyPr/>
          <a:lstStyle>
            <a:lvl1pPr>
              <a:lnSpc>
                <a:spcPct val="100000"/>
              </a:lnSpc>
              <a:defRPr sz="4298">
                <a:solidFill>
                  <a:schemeClr val="accent1"/>
                </a:solidFill>
              </a:defRPr>
            </a:lvl1pPr>
          </a:lstStyle>
          <a:p>
            <a:r>
              <a:rPr lang="en-US" dirty="0"/>
              <a:t>+000%</a:t>
            </a:r>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3333316" y="201168"/>
            <a:ext cx="5523781" cy="2667794"/>
          </a:xfrm>
        </p:spPr>
        <p:txBody>
          <a:bodyPr/>
          <a:lstStyle>
            <a:lvl1pPr>
              <a:lnSpc>
                <a:spcPct val="100000"/>
              </a:lnSpc>
              <a:spcBef>
                <a:spcPts val="0"/>
              </a:spcBef>
              <a:defRPr sz="4298">
                <a:solidFill>
                  <a:schemeClr val="tx1"/>
                </a:solidFill>
              </a:defRPr>
            </a:lvl1pPr>
            <a:lvl2pPr marL="393034" indent="-393034">
              <a:lnSpc>
                <a:spcPct val="100000"/>
              </a:lnSpc>
              <a:spcBef>
                <a:spcPts val="0"/>
              </a:spcBef>
              <a:defRPr sz="4298">
                <a:solidFill>
                  <a:schemeClr val="tx1"/>
                </a:solidFill>
              </a:defRPr>
            </a:lvl2pPr>
            <a:lvl3pPr marL="749508" indent="-393034">
              <a:lnSpc>
                <a:spcPct val="100000"/>
              </a:lnSpc>
              <a:spcBef>
                <a:spcPts val="0"/>
              </a:spcBef>
              <a:defRPr sz="4298">
                <a:solidFill>
                  <a:schemeClr val="tx1"/>
                </a:solidFill>
              </a:defRPr>
            </a:lvl3pPr>
            <a:lvl4pPr marL="1142542" indent="-393034">
              <a:lnSpc>
                <a:spcPct val="100000"/>
              </a:lnSpc>
              <a:spcBef>
                <a:spcPts val="0"/>
              </a:spcBef>
              <a:defRPr sz="4298">
                <a:solidFill>
                  <a:schemeClr val="tx1"/>
                </a:solidFill>
              </a:defRPr>
            </a:lvl4pPr>
            <a:lvl5pPr>
              <a:lnSpc>
                <a:spcPct val="100000"/>
              </a:lnSpc>
              <a:spcBef>
                <a:spcPts val="0"/>
              </a:spcBef>
              <a:defRPr sz="4298">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0" name="Straight Connector 9" descr="Horizontal row divider">
            <a:extLst>
              <a:ext uri="{FF2B5EF4-FFF2-40B4-BE49-F238E27FC236}">
                <a16:creationId xmlns:a16="http://schemas.microsoft.com/office/drawing/2014/main" id="{3D81813D-DA09-FCA0-D570-1E2D428C59E9}"/>
              </a:ext>
            </a:extLst>
          </p:cNvPr>
          <p:cNvCxnSpPr/>
          <p:nvPr userDrawn="1"/>
        </p:nvCxnSpPr>
        <p:spPr bwMode="auto">
          <a:xfrm>
            <a:off x="284126"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287300" y="3238500"/>
            <a:ext cx="2474590" cy="2667000"/>
          </a:xfrm>
        </p:spPr>
        <p:txBody>
          <a:bodyPr/>
          <a:lstStyle>
            <a:lvl1pPr>
              <a:lnSpc>
                <a:spcPct val="100000"/>
              </a:lnSpc>
              <a:defRPr sz="4298">
                <a:solidFill>
                  <a:schemeClr val="accent1"/>
                </a:solidFill>
              </a:defRPr>
            </a:lvl1pPr>
            <a:lvl2pPr>
              <a:lnSpc>
                <a:spcPct val="100000"/>
              </a:lnSpc>
              <a:defRPr sz="4298">
                <a:solidFill>
                  <a:schemeClr val="accent1"/>
                </a:solidFill>
              </a:defRPr>
            </a:lvl2pPr>
            <a:lvl3pPr>
              <a:lnSpc>
                <a:spcPct val="100000"/>
              </a:lnSpc>
              <a:defRPr sz="4298">
                <a:solidFill>
                  <a:schemeClr val="accent1"/>
                </a:solidFill>
              </a:defRPr>
            </a:lvl3pPr>
            <a:lvl4pPr>
              <a:lnSpc>
                <a:spcPct val="100000"/>
              </a:lnSpc>
              <a:defRPr sz="4298">
                <a:solidFill>
                  <a:schemeClr val="accent1"/>
                </a:solidFill>
              </a:defRPr>
            </a:lvl4pPr>
            <a:lvl5pPr>
              <a:lnSpc>
                <a:spcPct val="100000"/>
              </a:lnSpc>
              <a:defRPr sz="4298">
                <a:solidFill>
                  <a:schemeClr val="accent1"/>
                </a:solidFill>
              </a:defRPr>
            </a:lvl5pPr>
          </a:lstStyle>
          <a:p>
            <a:pPr lvl="0"/>
            <a:r>
              <a:rPr lang="en-US" dirty="0"/>
              <a:t>+000M</a:t>
            </a:r>
          </a:p>
        </p:txBody>
      </p:sp>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3333316" y="3238500"/>
            <a:ext cx="5523781" cy="2667000"/>
          </a:xfrm>
        </p:spPr>
        <p:txBody>
          <a:bodyPr/>
          <a:lstStyle>
            <a:lvl1pPr>
              <a:lnSpc>
                <a:spcPct val="100000"/>
              </a:lnSpc>
              <a:spcBef>
                <a:spcPts val="0"/>
              </a:spcBef>
              <a:defRPr sz="4298">
                <a:solidFill>
                  <a:schemeClr val="tx1"/>
                </a:solidFill>
              </a:defRPr>
            </a:lvl1pPr>
            <a:lvl2pPr marL="393034" indent="-393034">
              <a:lnSpc>
                <a:spcPct val="100000"/>
              </a:lnSpc>
              <a:spcBef>
                <a:spcPts val="0"/>
              </a:spcBef>
              <a:defRPr sz="4298">
                <a:solidFill>
                  <a:schemeClr val="tx1"/>
                </a:solidFill>
              </a:defRPr>
            </a:lvl2pPr>
            <a:lvl3pPr marL="749508" indent="-393034">
              <a:lnSpc>
                <a:spcPct val="100000"/>
              </a:lnSpc>
              <a:spcBef>
                <a:spcPts val="0"/>
              </a:spcBef>
              <a:defRPr sz="4298">
                <a:solidFill>
                  <a:schemeClr val="tx1"/>
                </a:solidFill>
              </a:defRPr>
            </a:lvl3pPr>
            <a:lvl4pPr marL="1142542" indent="-393034">
              <a:lnSpc>
                <a:spcPct val="100000"/>
              </a:lnSpc>
              <a:spcBef>
                <a:spcPts val="0"/>
              </a:spcBef>
              <a:defRPr sz="4298">
                <a:solidFill>
                  <a:schemeClr val="tx1"/>
                </a:solidFill>
              </a:defRPr>
            </a:lvl4pPr>
            <a:lvl5pPr>
              <a:lnSpc>
                <a:spcPct val="100000"/>
              </a:lnSpc>
              <a:spcBef>
                <a:spcPts val="0"/>
              </a:spcBef>
              <a:defRPr sz="4298">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Footer Placeholder 3">
            <a:extLst>
              <a:ext uri="{FF2B5EF4-FFF2-40B4-BE49-F238E27FC236}">
                <a16:creationId xmlns:a16="http://schemas.microsoft.com/office/drawing/2014/main" id="{0837D060-1DA4-2AC5-AC63-E1AFDD16370F}"/>
              </a:ext>
            </a:extLst>
          </p:cNvPr>
          <p:cNvSpPr>
            <a:spLocks noGrp="1"/>
          </p:cNvSpPr>
          <p:nvPr>
            <p:ph type="ftr" sz="quarter" idx="18"/>
          </p:nvPr>
        </p:nvSpPr>
        <p:spPr>
          <a:xfrm>
            <a:off x="284126" y="6402118"/>
            <a:ext cx="2477765" cy="190500"/>
          </a:xfrm>
        </p:spPr>
        <p:txBody>
          <a:bodyPr/>
          <a:lstStyle/>
          <a:p>
            <a:endParaRPr lang="en-US"/>
          </a:p>
        </p:txBody>
      </p:sp>
      <p:sp>
        <p:nvSpPr>
          <p:cNvPr id="6" name="Slide Number">
            <a:extLst>
              <a:ext uri="{FF2B5EF4-FFF2-40B4-BE49-F238E27FC236}">
                <a16:creationId xmlns:a16="http://schemas.microsoft.com/office/drawing/2014/main" id="{B3EE9E1A-5619-752E-836B-A127FD2C7D75}"/>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33243722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284957"/>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284126" y="1714500"/>
            <a:ext cx="2477765"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725F833F-819E-FEB3-6037-605097B8421D}"/>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937729349"/>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ata, 3 callouts, horizont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288036"/>
            <a:ext cx="2474590" cy="1429544"/>
          </a:xfrm>
        </p:spPr>
        <p:txBody>
          <a:bodyPr/>
          <a:lstStyle>
            <a:lvl1pPr>
              <a:lnSpc>
                <a:spcPct val="110000"/>
              </a:lnSpc>
              <a:defRPr sz="1800">
                <a:solidFill>
                  <a:schemeClr val="tx2"/>
                </a:solidFill>
              </a:defRPr>
            </a:lvl1pPr>
          </a:lstStyle>
          <a:p>
            <a:r>
              <a:rPr lang="en-GB"/>
              <a:t>Click to edit Master title style</a:t>
            </a:r>
            <a:endParaRPr lang="en-US" dirty="0"/>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205740"/>
            <a:ext cx="2475384" cy="1429544"/>
          </a:xfrm>
        </p:spPr>
        <p:txBody>
          <a:bodyPr/>
          <a:lstStyle>
            <a:lvl1pPr>
              <a:lnSpc>
                <a:spcPct val="90000"/>
              </a:lnSpc>
              <a:defRPr sz="6498">
                <a:solidFill>
                  <a:schemeClr val="accent1"/>
                </a:solidFill>
              </a:defRPr>
            </a:lvl1pPr>
            <a:lvl2pPr marL="0" indent="0">
              <a:buNone/>
              <a:defRPr/>
            </a:lvl2pPr>
          </a:lstStyle>
          <a:p>
            <a:r>
              <a:rPr lang="en-US" dirty="0"/>
              <a:t>00%</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288036"/>
            <a:ext cx="3809504" cy="142954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17" name="Straight Connector 16" descr="Horizontal row divider">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7"/>
            <a:ext cx="2475384" cy="1428753"/>
          </a:xfrm>
        </p:spPr>
        <p:txBody>
          <a:bodyPr/>
          <a:lstStyle>
            <a:lvl1pPr>
              <a:lnSpc>
                <a:spcPct val="90000"/>
              </a:lnSpc>
              <a:defRPr sz="6498">
                <a:solidFill>
                  <a:schemeClr val="accent1"/>
                </a:solidFill>
              </a:defRPr>
            </a:lvl1pPr>
          </a:lstStyle>
          <a:p>
            <a:r>
              <a:rPr lang="en-US" dirty="0"/>
              <a:t>00%</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190750"/>
            <a:ext cx="3809504" cy="14287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5" name="Straight Connector 14" descr="Horizontal row divider">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8" y="4201669"/>
            <a:ext cx="2475383" cy="1428753"/>
          </a:xfrm>
        </p:spPr>
        <p:txBody>
          <a:bodyPr/>
          <a:lstStyle>
            <a:lvl1pPr>
              <a:lnSpc>
                <a:spcPct val="90000"/>
              </a:lnSpc>
              <a:defRPr sz="6498">
                <a:solidFill>
                  <a:schemeClr val="accent1"/>
                </a:solidFill>
              </a:defRPr>
            </a:lvl1pPr>
          </a:lstStyle>
          <a:p>
            <a:r>
              <a:rPr lang="en-US" dirty="0"/>
              <a:t>00%</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86250"/>
            <a:ext cx="3809504" cy="14287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p:spPr>
        <p:txBody>
          <a:bodyPr anchor="b"/>
          <a:lstStyle>
            <a:lvl1pPr>
              <a:lnSpc>
                <a:spcPct val="120000"/>
              </a:lnSpc>
              <a:spcBef>
                <a:spcPts val="0"/>
              </a:spcBef>
              <a:defRPr sz="800" b="0" i="0">
                <a:solidFill>
                  <a:schemeClr val="tx1"/>
                </a:solidFill>
                <a:latin typeface="IBM Plex Sans" panose="020B0503050203000203" pitchFamily="34" charset="0"/>
              </a:defRPr>
            </a:lvl1pPr>
            <a:lvl2pPr>
              <a:lnSpc>
                <a:spcPct val="120000"/>
              </a:lnSpc>
              <a:spcBef>
                <a:spcPts val="0"/>
              </a:spcBef>
              <a:defRPr sz="800" b="0" i="0">
                <a:solidFill>
                  <a:schemeClr val="tx1"/>
                </a:solidFill>
                <a:latin typeface="IBM Plex Sans" panose="020B0503050203000203" pitchFamily="34" charset="0"/>
              </a:defRPr>
            </a:lvl2pPr>
            <a:lvl3pPr>
              <a:lnSpc>
                <a:spcPct val="120000"/>
              </a:lnSpc>
              <a:spcBef>
                <a:spcPts val="0"/>
              </a:spcBef>
              <a:defRPr sz="800" b="0" i="0">
                <a:solidFill>
                  <a:schemeClr val="tx1"/>
                </a:solidFill>
                <a:latin typeface="IBM Plex Sans" panose="020B0503050203000203" pitchFamily="34" charset="0"/>
              </a:defRPr>
            </a:lvl3pPr>
            <a:lvl4pPr>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6" y="6402118"/>
            <a:ext cx="2477765" cy="190500"/>
          </a:xfrm>
        </p:spPr>
        <p:txBody>
          <a:bodyPr/>
          <a:lstStyle/>
          <a:p>
            <a:endParaRPr lang="en-US"/>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229331826"/>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288000" y="1714500"/>
            <a:ext cx="2477765"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6" y="6402118"/>
            <a:ext cx="2477765" cy="190500"/>
          </a:xfrm>
        </p:spPr>
        <p:txBody>
          <a:bodyPr/>
          <a:lstStyle/>
          <a:p>
            <a:endParaRPr lang="en-US"/>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587882329"/>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7" y="288036"/>
            <a:ext cx="2477765" cy="762794"/>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6">
            <a:extLst>
              <a:ext uri="{FF2B5EF4-FFF2-40B4-BE49-F238E27FC236}">
                <a16:creationId xmlns:a16="http://schemas.microsoft.com/office/drawing/2014/main" id="{1239EA8E-6B4C-405F-E7F6-ABB450E07109}"/>
              </a:ext>
            </a:extLst>
          </p:cNvPr>
          <p:cNvSpPr>
            <a:spLocks noGrp="1"/>
          </p:cNvSpPr>
          <p:nvPr>
            <p:ph type="body" sz="quarter" idx="19"/>
          </p:nvPr>
        </p:nvSpPr>
        <p:spPr>
          <a:xfrm>
            <a:off x="289681" y="1714500"/>
            <a:ext cx="2475384"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20" name="Straight Connector 19" descr="Vertical column divider">
            <a:extLst>
              <a:ext uri="{FF2B5EF4-FFF2-40B4-BE49-F238E27FC236}">
                <a16:creationId xmlns:a16="http://schemas.microsoft.com/office/drawing/2014/main" id="{ABAB2974-AD95-0BF2-C41A-265AEF03B4F7}"/>
              </a:ext>
            </a:extLst>
          </p:cNvPr>
          <p:cNvCxnSpPr>
            <a:cxnSpLocks/>
          </p:cNvCxnSpPr>
          <p:nvPr userDrawn="1"/>
        </p:nvCxnSpPr>
        <p:spPr bwMode="auto">
          <a:xfrm>
            <a:off x="3047603" y="1714500"/>
            <a:ext cx="0" cy="42862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1" name="Straight Connector 20" descr="Vertical column divider">
            <a:extLst>
              <a:ext uri="{FF2B5EF4-FFF2-40B4-BE49-F238E27FC236}">
                <a16:creationId xmlns:a16="http://schemas.microsoft.com/office/drawing/2014/main" id="{CDB8CB8D-C4DB-E357-4948-59CD6A18A9DC}"/>
              </a:ext>
            </a:extLst>
          </p:cNvPr>
          <p:cNvCxnSpPr/>
          <p:nvPr userDrawn="1"/>
        </p:nvCxnSpPr>
        <p:spPr bwMode="auto">
          <a:xfrm>
            <a:off x="6093683" y="1714500"/>
            <a:ext cx="0" cy="4288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2" name="Straight Connector 21" descr="Vertical column divider">
            <a:extLst>
              <a:ext uri="{FF2B5EF4-FFF2-40B4-BE49-F238E27FC236}">
                <a16:creationId xmlns:a16="http://schemas.microsoft.com/office/drawing/2014/main" id="{8B5887E5-28C4-AA99-EBD5-E34B88F46F25}"/>
              </a:ext>
            </a:extLst>
          </p:cNvPr>
          <p:cNvCxnSpPr/>
          <p:nvPr userDrawn="1"/>
        </p:nvCxnSpPr>
        <p:spPr bwMode="auto">
          <a:xfrm>
            <a:off x="9142810" y="1714500"/>
            <a:ext cx="0" cy="4288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Footer Placeholder 3">
            <a:extLst>
              <a:ext uri="{FF2B5EF4-FFF2-40B4-BE49-F238E27FC236}">
                <a16:creationId xmlns:a16="http://schemas.microsoft.com/office/drawing/2014/main" id="{769EE7B3-BC6A-6676-8FA2-607F9B08DA3D}"/>
              </a:ext>
            </a:extLst>
          </p:cNvPr>
          <p:cNvSpPr>
            <a:spLocks noGrp="1"/>
          </p:cNvSpPr>
          <p:nvPr>
            <p:ph type="ftr" sz="quarter" idx="18"/>
          </p:nvPr>
        </p:nvSpPr>
        <p:spPr>
          <a:xfrm>
            <a:off x="284126" y="6402118"/>
            <a:ext cx="2477765" cy="190500"/>
          </a:xfrm>
        </p:spPr>
        <p:txBody>
          <a:bodyPr/>
          <a:lstStyle/>
          <a:p>
            <a:endParaRPr lang="en-US"/>
          </a:p>
        </p:txBody>
      </p:sp>
      <p:sp>
        <p:nvSpPr>
          <p:cNvPr id="5" name="Slide Number">
            <a:extLst>
              <a:ext uri="{FF2B5EF4-FFF2-40B4-BE49-F238E27FC236}">
                <a16:creationId xmlns:a16="http://schemas.microsoft.com/office/drawing/2014/main" id="{DB52D7E1-3828-A1B9-9239-637B1E2A5431}"/>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921020428"/>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cxnSp>
        <p:nvCxnSpPr>
          <p:cNvPr id="14" name="Straight Connector 13" descr="Vertical column divider">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7" y="288036"/>
            <a:ext cx="2477765"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18" name="Straight Connector 17" descr="Vertical column divider">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9" name="Straight Connector 18" descr="Vertical column divider">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6" y="6402118"/>
            <a:ext cx="2477765" cy="190500"/>
          </a:xfrm>
        </p:spPr>
        <p:txBody>
          <a:bodyPr/>
          <a:lstStyle/>
          <a:p>
            <a:endParaRPr lang="en-US"/>
          </a:p>
        </p:txBody>
      </p: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86631289"/>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287999" y="288036"/>
            <a:ext cx="2474590" cy="1048544"/>
          </a:xfrm>
        </p:spPr>
        <p:txBody>
          <a:bodyPr/>
          <a:lstStyle>
            <a:lvl1pPr>
              <a:lnSpc>
                <a:spcPct val="110000"/>
              </a:lnSpc>
              <a:defRPr sz="12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288000" y="1714500"/>
            <a:ext cx="2477765" cy="2000250"/>
          </a:xfrm>
        </p:spPr>
        <p:txBody>
          <a:bodyPr/>
          <a:lstStyle>
            <a:lvl1pPr>
              <a:lnSpc>
                <a:spcPct val="100000"/>
              </a:lnSpc>
              <a:spcBef>
                <a:spcPts val="0"/>
              </a:spcBef>
              <a:defRPr sz="1800">
                <a:solidFill>
                  <a:schemeClr val="tx1"/>
                </a:solidFill>
              </a:defRPr>
            </a:lvl1pPr>
          </a:lstStyle>
          <a:p>
            <a:pPr lvl="0"/>
            <a:r>
              <a:rPr lang="en-GB"/>
              <a:t>Click to edit Master text styles</a:t>
            </a:r>
          </a:p>
        </p:txBody>
      </p:sp>
      <p:cxnSp>
        <p:nvCxnSpPr>
          <p:cNvPr id="17" name="Straight Connector 16" descr="Vertical column divider">
            <a:extLst>
              <a:ext uri="{FF2B5EF4-FFF2-40B4-BE49-F238E27FC236}">
                <a16:creationId xmlns:a16="http://schemas.microsoft.com/office/drawing/2014/main" id="{4D695107-5427-4D2D-F88F-89BA74127CBF}"/>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 name="Picture Placeholder 13" descr="Place pictogram here">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3333316" y="288036"/>
            <a:ext cx="607997" cy="608076"/>
          </a:xfrm>
        </p:spPr>
        <p:txBody>
          <a:bodyPr anchor="ctr"/>
          <a:lstStyle>
            <a:lvl1pPr algn="ctr">
              <a:defRPr sz="800">
                <a:solidFill>
                  <a:schemeClr val="tx1"/>
                </a:solidFill>
              </a:defRPr>
            </a:lvl1pPr>
          </a:lstStyle>
          <a:p>
            <a:r>
              <a:rPr lang="en-US"/>
              <a:t>Pictogram</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3333316" y="1714500"/>
            <a:ext cx="2475384" cy="428625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8" name="Straight Connector 17" descr="Vertical column divider">
            <a:extLst>
              <a:ext uri="{FF2B5EF4-FFF2-40B4-BE49-F238E27FC236}">
                <a16:creationId xmlns:a16="http://schemas.microsoft.com/office/drawing/2014/main" id="{43B07B4A-5DB5-8126-EA79-502787053E82}"/>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Picture Placeholder 13" descr="Place pictogram here">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6387346" y="288036"/>
            <a:ext cx="607997" cy="608076"/>
          </a:xfrm>
        </p:spPr>
        <p:txBody>
          <a:bodyPr anchor="ctr"/>
          <a:lstStyle>
            <a:lvl1pPr algn="ctr">
              <a:defRPr sz="800">
                <a:solidFill>
                  <a:schemeClr val="tx1"/>
                </a:solidFill>
              </a:defRPr>
            </a:lvl1pPr>
          </a:lstStyle>
          <a:p>
            <a:r>
              <a:rPr lang="en-US"/>
              <a:t>Pictogram</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6383185" y="1714500"/>
            <a:ext cx="2470738" cy="428625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9" name="Straight Connector 18" descr="Vertical column divider">
            <a:extLst>
              <a:ext uri="{FF2B5EF4-FFF2-40B4-BE49-F238E27FC236}">
                <a16:creationId xmlns:a16="http://schemas.microsoft.com/office/drawing/2014/main" id="{4D829559-0A72-8826-E06A-C6CCD39750A4}"/>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Picture Placeholder 13" descr="Place pictogram here">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9428523" y="288036"/>
            <a:ext cx="607997" cy="608076"/>
          </a:xfrm>
        </p:spPr>
        <p:txBody>
          <a:bodyPr anchor="ctr"/>
          <a:lstStyle>
            <a:lvl1pPr algn="ctr">
              <a:defRPr sz="800">
                <a:solidFill>
                  <a:schemeClr val="tx1"/>
                </a:solidFill>
              </a:defRPr>
            </a:lvl1pPr>
          </a:lstStyle>
          <a:p>
            <a:r>
              <a:rPr lang="en-US"/>
              <a:t>Pictogram</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9428524" y="1714500"/>
            <a:ext cx="2476177" cy="428625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ACE782CF-665F-3C56-698C-16112EB19B2F}"/>
              </a:ext>
            </a:extLst>
          </p:cNvPr>
          <p:cNvSpPr>
            <a:spLocks noGrp="1"/>
          </p:cNvSpPr>
          <p:nvPr>
            <p:ph type="ftr" sz="quarter" idx="18"/>
          </p:nvPr>
        </p:nvSpPr>
        <p:spPr/>
        <p:txBody>
          <a:bodyPr/>
          <a:lstStyle/>
          <a:p>
            <a:endParaRPr lang="en-US"/>
          </a:p>
        </p:txBody>
      </p:sp>
      <p:sp>
        <p:nvSpPr>
          <p:cNvPr id="6" name="Slide Number">
            <a:extLst>
              <a:ext uri="{FF2B5EF4-FFF2-40B4-BE49-F238E27FC236}">
                <a16:creationId xmlns:a16="http://schemas.microsoft.com/office/drawing/2014/main" id="{D2A45AB7-102C-FBDF-94FD-99783B6A5A18}"/>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904621691"/>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024"/>
            <a:ext cx="2474590" cy="570706"/>
          </a:xfrm>
        </p:spPr>
        <p:txBody>
          <a:bodyPr/>
          <a:lstStyle>
            <a:lvl1pPr>
              <a:lnSpc>
                <a:spcPct val="100000"/>
              </a:lnSpc>
              <a:defRPr sz="3198">
                <a:solidFill>
                  <a:schemeClr val="tx2"/>
                </a:solidFill>
              </a:defRPr>
            </a:lvl1p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2555" y="192024"/>
            <a:ext cx="2477765" cy="570706"/>
          </a:xfrm>
        </p:spPr>
        <p:txBody>
          <a:bodyPr/>
          <a:lstStyle>
            <a:lvl1pPr>
              <a:lnSpc>
                <a:spcPct val="100000"/>
              </a:lnSpc>
              <a:spcBef>
                <a:spcPts val="0"/>
              </a:spcBef>
              <a:defRPr sz="3198">
                <a:solidFill>
                  <a:schemeClr val="tx2"/>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dirty="0"/>
              <a:t>Click to edit Master text styles</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400" b="0" i="0">
                <a:solidFill>
                  <a:schemeClr val="tx1"/>
                </a:solidFill>
                <a:latin typeface="IBM Plex Sans Light" panose="020B0403050203000203" pitchFamily="34" charset="0"/>
              </a:defRPr>
            </a:lvl1pPr>
            <a:lvl2pPr marL="127964" indent="-127964">
              <a:spcBef>
                <a:spcPts val="0"/>
              </a:spcBef>
              <a:defRPr sz="1400" b="0" i="0">
                <a:solidFill>
                  <a:schemeClr val="tx1"/>
                </a:solidFill>
                <a:latin typeface="IBM Plex Sans Light" panose="020B0403050203000203" pitchFamily="34" charset="0"/>
              </a:defRPr>
            </a:lvl2pPr>
            <a:lvl3pPr marL="255930" indent="-127964">
              <a:spcBef>
                <a:spcPts val="0"/>
              </a:spcBef>
              <a:defRPr sz="1400" b="0" i="0">
                <a:solidFill>
                  <a:schemeClr val="tx1"/>
                </a:solidFill>
                <a:latin typeface="IBM Plex Sans Light" panose="020B0403050203000203" pitchFamily="34" charset="0"/>
              </a:defRPr>
            </a:lvl3pPr>
            <a:lvl4pPr marL="383894" indent="-127964">
              <a:spcBef>
                <a:spcPts val="0"/>
              </a:spcBef>
              <a:defRPr sz="1400" b="0" i="0">
                <a:solidFill>
                  <a:schemeClr val="tx1"/>
                </a:solidFill>
                <a:latin typeface="IBM Plex Sans Light" panose="020B0403050203000203" pitchFamily="34" charset="0"/>
              </a:defRPr>
            </a:lvl4pPr>
            <a:lvl5pPr>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20" y="1714500"/>
            <a:ext cx="5047593" cy="4286250"/>
          </a:xfrm>
        </p:spPr>
        <p:txBody>
          <a:bodyPr/>
          <a:lstStyle>
            <a:lvl1pPr>
              <a:spcBef>
                <a:spcPts val="0"/>
              </a:spcBef>
              <a:defRPr sz="1400" b="0" i="0">
                <a:solidFill>
                  <a:schemeClr val="tx1"/>
                </a:solidFill>
                <a:latin typeface="IBM Plex Sans Light" panose="020B0403050203000203" pitchFamily="34" charset="0"/>
              </a:defRPr>
            </a:lvl1pPr>
            <a:lvl2pPr marL="127964" indent="-127964">
              <a:spcBef>
                <a:spcPts val="0"/>
              </a:spcBef>
              <a:defRPr sz="1400" b="0" i="0">
                <a:solidFill>
                  <a:schemeClr val="tx1"/>
                </a:solidFill>
                <a:latin typeface="IBM Plex Sans Light" panose="020B0403050203000203" pitchFamily="34" charset="0"/>
              </a:defRPr>
            </a:lvl2pPr>
            <a:lvl3pPr marL="255930" indent="-127964">
              <a:spcBef>
                <a:spcPts val="0"/>
              </a:spcBef>
              <a:defRPr sz="1400" b="0" i="0">
                <a:solidFill>
                  <a:schemeClr val="tx1"/>
                </a:solidFill>
                <a:latin typeface="IBM Plex Sans Light" panose="020B0403050203000203" pitchFamily="34" charset="0"/>
              </a:defRPr>
            </a:lvl3pPr>
            <a:lvl4pPr marL="383894" indent="-127964">
              <a:spcBef>
                <a:spcPts val="0"/>
              </a:spcBef>
              <a:defRPr sz="1400" b="0" i="0">
                <a:solidFill>
                  <a:schemeClr val="tx1"/>
                </a:solidFill>
                <a:latin typeface="IBM Plex Sans Light" panose="020B0403050203000203" pitchFamily="34" charset="0"/>
              </a:defRPr>
            </a:lvl4pPr>
            <a:lvl5pPr>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BA03B922-FA59-5165-48BF-0B57DFD66348}"/>
              </a:ext>
            </a:extLst>
          </p:cNvPr>
          <p:cNvSpPr>
            <a:spLocks noGrp="1"/>
          </p:cNvSpPr>
          <p:nvPr>
            <p:ph type="ftr" sz="quarter" idx="16"/>
          </p:nvPr>
        </p:nvSpPr>
        <p:spPr/>
        <p:txBody>
          <a:bodyPr/>
          <a:lstStyle/>
          <a:p>
            <a:endParaRPr lang="en-US"/>
          </a:p>
        </p:txBody>
      </p:sp>
      <p:sp>
        <p:nvSpPr>
          <p:cNvPr id="5" name="Slide Number">
            <a:extLst>
              <a:ext uri="{FF2B5EF4-FFF2-40B4-BE49-F238E27FC236}">
                <a16:creationId xmlns:a16="http://schemas.microsoft.com/office/drawing/2014/main" id="{5C3B405E-94D1-4A09-C6BF-A66D9CBEF63D}"/>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242959977"/>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999" y="288036"/>
            <a:ext cx="3711980" cy="953294"/>
          </a:xfrm>
        </p:spPr>
        <p:txBody>
          <a:bodyPr/>
          <a:lstStyle>
            <a:lvl1pPr>
              <a:lnSpc>
                <a:spcPct val="110000"/>
              </a:lnSpc>
              <a:defRPr sz="1800">
                <a:solidFill>
                  <a:schemeClr val="tx2"/>
                </a:solidFill>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287999" y="1714500"/>
            <a:ext cx="5049180" cy="42862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6380920" y="1714500"/>
            <a:ext cx="5047593" cy="42862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p:txBody>
          <a:bodyPr/>
          <a:lstStyle/>
          <a:p>
            <a:endParaRPr lang="en-US"/>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298722393"/>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87999" y="192024"/>
            <a:ext cx="5522193" cy="2286794"/>
          </a:xfrm>
        </p:spPr>
        <p:txBody>
          <a:bodyPr rIns="457200"/>
          <a:lstStyle>
            <a:lvl1pPr>
              <a:lnSpc>
                <a:spcPct val="100000"/>
              </a:lnSpc>
              <a:defRPr>
                <a:solidFill>
                  <a:schemeClr val="tx2"/>
                </a:solidFill>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0919" y="288036"/>
            <a:ext cx="2476178" cy="57157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28522" y="288036"/>
            <a:ext cx="2476178" cy="57157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a:p>
        </p:txBody>
      </p:sp>
      <p:sp>
        <p:nvSpPr>
          <p:cNvPr id="7" name="Slide Number">
            <a:extLst>
              <a:ext uri="{FF2B5EF4-FFF2-40B4-BE49-F238E27FC236}">
                <a16:creationId xmlns:a16="http://schemas.microsoft.com/office/drawing/2014/main" id="{C7A51FE3-0F54-1487-47B4-164B5B802CA1}"/>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994539940"/>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87998" y="288036"/>
            <a:ext cx="2476178" cy="2286794"/>
          </a:xfrm>
        </p:spPr>
        <p:txBody>
          <a:bodyPr/>
          <a:lstStyle>
            <a:lvl1pPr>
              <a:lnSpc>
                <a:spcPct val="100000"/>
              </a:lnSpc>
              <a:defRPr sz="1800">
                <a:solidFill>
                  <a:schemeClr val="tx2"/>
                </a:solidFill>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0919" y="284957"/>
            <a:ext cx="2476178" cy="57157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28522" y="284957"/>
            <a:ext cx="2476178" cy="57157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a:p>
        </p:txBody>
      </p:sp>
      <p:sp>
        <p:nvSpPr>
          <p:cNvPr id="7" name="Slide Number">
            <a:extLst>
              <a:ext uri="{FF2B5EF4-FFF2-40B4-BE49-F238E27FC236}">
                <a16:creationId xmlns:a16="http://schemas.microsoft.com/office/drawing/2014/main" id="{745FF4F8-7F82-E9C2-8046-C791019E1694}"/>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807883335"/>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88000" y="192024"/>
            <a:ext cx="5519019" cy="2286794"/>
          </a:xfrm>
        </p:spPr>
        <p:txBody>
          <a:bodyPr rIns="457200"/>
          <a:lstStyle>
            <a:lvl1pPr>
              <a:lnSpc>
                <a:spcPct val="100000"/>
              </a:lnSpc>
              <a:defRPr>
                <a:solidFill>
                  <a:schemeClr val="tx2"/>
                </a:solidFill>
              </a:defRPr>
            </a:lvl1pPr>
          </a:lstStyle>
          <a:p>
            <a:r>
              <a:rPr lang="en-GB" dirty="0"/>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0919" y="288036"/>
            <a:ext cx="2476178"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091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28522" y="288036"/>
            <a:ext cx="2479352"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010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a:p>
        </p:txBody>
      </p:sp>
      <p:sp>
        <p:nvSpPr>
          <p:cNvPr id="7" name="Slide Number">
            <a:extLst>
              <a:ext uri="{FF2B5EF4-FFF2-40B4-BE49-F238E27FC236}">
                <a16:creationId xmlns:a16="http://schemas.microsoft.com/office/drawing/2014/main" id="{9BFC0CA6-CE6F-D94C-2967-FBF2240020C4}"/>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82681965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284957"/>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4957"/>
            <a:ext cx="2477765" cy="762794"/>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1239EA8E-6B4C-405F-E7F6-ABB450E07109}"/>
              </a:ext>
            </a:extLst>
          </p:cNvPr>
          <p:cNvSpPr>
            <a:spLocks noGrp="1"/>
          </p:cNvSpPr>
          <p:nvPr>
            <p:ph type="body" sz="quarter" idx="19"/>
          </p:nvPr>
        </p:nvSpPr>
        <p:spPr>
          <a:xfrm>
            <a:off x="286507" y="1714500"/>
            <a:ext cx="2475384"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C21FF02-34C5-308A-3988-828D780376CD}"/>
              </a:ext>
            </a:extLst>
          </p:cNvPr>
          <p:cNvSpPr>
            <a:spLocks noGrp="1"/>
          </p:cNvSpPr>
          <p:nvPr>
            <p:ph type="ftr" sz="quarter" idx="20"/>
          </p:nvPr>
        </p:nvSpPr>
        <p:spPr/>
        <p:txBody>
          <a:bodyPr/>
          <a:lstStyle/>
          <a:p>
            <a:endParaRPr lang="en-US"/>
          </a:p>
        </p:txBody>
      </p:sp>
      <p:cxnSp>
        <p:nvCxnSpPr>
          <p:cNvPr id="20" name="Straight Connector 19">
            <a:extLst>
              <a:ext uri="{FF2B5EF4-FFF2-40B4-BE49-F238E27FC236}">
                <a16:creationId xmlns:a16="http://schemas.microsoft.com/office/drawing/2014/main" id="{ABAB2974-AD95-0BF2-C41A-265AEF03B4F7}"/>
              </a:ext>
            </a:extLst>
          </p:cNvPr>
          <p:cNvCxnSpPr>
            <a:cxnSpLocks/>
          </p:cNvCxnSpPr>
          <p:nvPr userDrawn="1"/>
        </p:nvCxnSpPr>
        <p:spPr bwMode="auto">
          <a:xfrm>
            <a:off x="3047603" y="1714500"/>
            <a:ext cx="0" cy="42862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DB8CB8D-C4DB-E357-4948-59CD6A18A9DC}"/>
              </a:ext>
            </a:extLst>
          </p:cNvPr>
          <p:cNvCxnSpPr/>
          <p:nvPr userDrawn="1"/>
        </p:nvCxnSpPr>
        <p:spPr bwMode="auto">
          <a:xfrm>
            <a:off x="6093683" y="1714500"/>
            <a:ext cx="0" cy="4288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5887E5-28C4-AA99-EBD5-E34B88F46F25}"/>
              </a:ext>
            </a:extLst>
          </p:cNvPr>
          <p:cNvCxnSpPr/>
          <p:nvPr userDrawn="1"/>
        </p:nvCxnSpPr>
        <p:spPr bwMode="auto">
          <a:xfrm>
            <a:off x="9142810" y="1714500"/>
            <a:ext cx="0" cy="4288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2571520"/>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87998" y="288036"/>
            <a:ext cx="2474591" cy="2286794"/>
          </a:xfrm>
        </p:spPr>
        <p:txBody>
          <a:bodyPr rIns="0"/>
          <a:lstStyle>
            <a:lvl1pPr>
              <a:lnSpc>
                <a:spcPct val="100000"/>
              </a:lnSpc>
              <a:defRPr sz="1400">
                <a:solidFill>
                  <a:schemeClr val="tx2"/>
                </a:solidFill>
              </a:defRPr>
            </a:lvl1pPr>
          </a:lstStyle>
          <a:p>
            <a:r>
              <a:rPr lang="en-GB" dirty="0"/>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0919" y="288036"/>
            <a:ext cx="2476178"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091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28522" y="288036"/>
            <a:ext cx="2479352" cy="762794"/>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1697"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04" indent="-91404">
              <a:lnSpc>
                <a:spcPct val="110000"/>
              </a:lnSpc>
              <a:spcBef>
                <a:spcPts val="0"/>
              </a:spcBef>
              <a:defRPr sz="1000" b="0" i="0">
                <a:solidFill>
                  <a:schemeClr val="tx1"/>
                </a:solidFill>
                <a:latin typeface="IBM Plex Sans" panose="020B0503050203000203" pitchFamily="34" charset="0"/>
              </a:defRPr>
            </a:lvl2pPr>
            <a:lvl3pPr marL="182806" indent="-91404">
              <a:lnSpc>
                <a:spcPct val="110000"/>
              </a:lnSpc>
              <a:spcBef>
                <a:spcPts val="0"/>
              </a:spcBef>
              <a:defRPr sz="1000" b="0" i="0">
                <a:solidFill>
                  <a:schemeClr val="tx1"/>
                </a:solidFill>
                <a:latin typeface="IBM Plex Sans" panose="020B0503050203000203" pitchFamily="34" charset="0"/>
              </a:defRPr>
            </a:lvl3pPr>
            <a:lvl4pPr marL="274210" indent="-91404">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a:p>
        </p:txBody>
      </p:sp>
      <p:sp>
        <p:nvSpPr>
          <p:cNvPr id="7" name="Slide Number">
            <a:extLst>
              <a:ext uri="{FF2B5EF4-FFF2-40B4-BE49-F238E27FC236}">
                <a16:creationId xmlns:a16="http://schemas.microsoft.com/office/drawing/2014/main" id="{8CF1D655-1791-BEF3-D8AA-E589057E73AC}"/>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182698581"/>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025"/>
            <a:ext cx="2474590" cy="570707"/>
          </a:xfrm>
        </p:spPr>
        <p:txBody>
          <a:bodyPr/>
          <a:lstStyle>
            <a:lvl1pPr>
              <a:lnSpc>
                <a:spcPct val="100000"/>
              </a:lnSpc>
              <a:defRPr sz="3198">
                <a:solidFill>
                  <a:schemeClr val="tx2"/>
                </a:solidFill>
              </a:defRPr>
            </a:lvl1p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143" y="192024"/>
            <a:ext cx="2477765" cy="570706"/>
          </a:xfrm>
        </p:spPr>
        <p:txBody>
          <a:bodyPr/>
          <a:lstStyle>
            <a:lvl1pPr>
              <a:lnSpc>
                <a:spcPct val="100000"/>
              </a:lnSpc>
              <a:spcBef>
                <a:spcPts val="0"/>
              </a:spcBef>
              <a:defRPr sz="3198">
                <a:solidFill>
                  <a:schemeClr val="tx2"/>
                </a:solidFill>
              </a:defRPr>
            </a:lvl1pPr>
            <a:lvl2pPr>
              <a:lnSpc>
                <a:spcPct val="90000"/>
              </a:lnSpc>
              <a:spcBef>
                <a:spcPts val="0"/>
              </a:spcBef>
              <a:defRPr sz="1400"/>
            </a:lvl2pPr>
            <a:lvl3pPr>
              <a:lnSpc>
                <a:spcPct val="90000"/>
              </a:lnSpc>
              <a:spcBef>
                <a:spcPts val="0"/>
              </a:spcBef>
              <a:defRPr sz="1400"/>
            </a:lvl3pPr>
            <a:lvl4pPr>
              <a:lnSpc>
                <a:spcPct val="90000"/>
              </a:lnSpc>
              <a:spcBef>
                <a:spcPts val="0"/>
              </a:spcBef>
              <a:defRPr sz="1400"/>
            </a:lvl4pPr>
            <a:lvl5pPr>
              <a:lnSpc>
                <a:spcPct val="90000"/>
              </a:lnSpc>
              <a:spcBef>
                <a:spcPts val="0"/>
              </a:spcBef>
              <a:defRPr sz="1400"/>
            </a:lvl5pPr>
          </a:lstStyle>
          <a:p>
            <a:pPr lvl="0"/>
            <a:r>
              <a:rPr lang="en-GB" dirty="0"/>
              <a:t>Click to edit Master text styles</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400" b="0" i="0">
                <a:solidFill>
                  <a:schemeClr val="tx1"/>
                </a:solidFill>
                <a:latin typeface="IBM Plex Sans Light" panose="020B0403050203000203" pitchFamily="34" charset="0"/>
              </a:defRPr>
            </a:lvl1pPr>
            <a:lvl2pPr marL="127964" indent="-127964">
              <a:spcBef>
                <a:spcPts val="0"/>
              </a:spcBef>
              <a:defRPr sz="1400" b="0" i="0">
                <a:solidFill>
                  <a:schemeClr val="tx1"/>
                </a:solidFill>
                <a:latin typeface="IBM Plex Sans Light" panose="020B0403050203000203" pitchFamily="34" charset="0"/>
              </a:defRPr>
            </a:lvl2pPr>
            <a:lvl3pPr marL="255930" indent="-127964">
              <a:spcBef>
                <a:spcPts val="0"/>
              </a:spcBef>
              <a:defRPr sz="1400" b="0" i="0">
                <a:solidFill>
                  <a:schemeClr val="tx1"/>
                </a:solidFill>
                <a:latin typeface="IBM Plex Sans Light" panose="020B0403050203000203" pitchFamily="34" charset="0"/>
              </a:defRPr>
            </a:lvl3pPr>
            <a:lvl4pPr marL="383894" indent="-127964">
              <a:spcBef>
                <a:spcPts val="0"/>
              </a:spcBef>
              <a:defRPr sz="1400" b="0" i="0">
                <a:solidFill>
                  <a:schemeClr val="tx1"/>
                </a:solidFill>
                <a:latin typeface="IBM Plex Sans Light" panose="020B0403050203000203" pitchFamily="34" charset="0"/>
              </a:defRPr>
            </a:lvl4pPr>
            <a:lvl5pPr>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13" name="Straight Connector 12" descr="Vertical column divider">
            <a:extLst>
              <a:ext uri="{FF2B5EF4-FFF2-40B4-BE49-F238E27FC236}">
                <a16:creationId xmlns:a16="http://schemas.microsoft.com/office/drawing/2014/main" id="{202744BD-C7A4-D538-2E19-AA279C025A21}"/>
              </a:ext>
            </a:extLst>
          </p:cNvPr>
          <p:cNvCxnSpPr/>
          <p:nvPr userDrawn="1"/>
        </p:nvCxnSpPr>
        <p:spPr bwMode="auto">
          <a:xfrm>
            <a:off x="609368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Picture Placeholder 4" descr="Place pictogram here">
            <a:extLst>
              <a:ext uri="{FF2B5EF4-FFF2-40B4-BE49-F238E27FC236}">
                <a16:creationId xmlns:a16="http://schemas.microsoft.com/office/drawing/2014/main" id="{4E8FFEFF-CCD0-A436-418A-5FB8624CCC89}"/>
              </a:ext>
            </a:extLst>
          </p:cNvPr>
          <p:cNvSpPr>
            <a:spLocks noGrp="1" noChangeAspect="1"/>
          </p:cNvSpPr>
          <p:nvPr>
            <p:ph type="pic" sz="quarter" idx="16" hasCustomPrompt="1"/>
          </p:nvPr>
        </p:nvSpPr>
        <p:spPr>
          <a:xfrm>
            <a:off x="6380920" y="288037"/>
            <a:ext cx="607997" cy="607231"/>
          </a:xfrm>
        </p:spPr>
        <p:txBody>
          <a:bodyPr anchor="ctr"/>
          <a:lstStyle>
            <a:lvl1pPr algn="ctr">
              <a:defRPr sz="800">
                <a:solidFill>
                  <a:schemeClr val="tx1"/>
                </a:solidFill>
              </a:defRPr>
            </a:lvl1pPr>
          </a:lstStyle>
          <a:p>
            <a:r>
              <a:rPr lang="en-US"/>
              <a:t>Pictogram</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2988" y="1714500"/>
            <a:ext cx="2476178"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4" name="Straight Connector 13" descr="Vertical column divider">
            <a:extLst>
              <a:ext uri="{FF2B5EF4-FFF2-40B4-BE49-F238E27FC236}">
                <a16:creationId xmlns:a16="http://schemas.microsoft.com/office/drawing/2014/main" id="{ADCE883F-3781-7F7E-8236-8BB5CEBAD7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Picture Placeholder 11" descr="Place pictogram here">
            <a:extLst>
              <a:ext uri="{FF2B5EF4-FFF2-40B4-BE49-F238E27FC236}">
                <a16:creationId xmlns:a16="http://schemas.microsoft.com/office/drawing/2014/main" id="{484E55D7-CBB2-992D-3E77-5CB7B7CADA9C}"/>
              </a:ext>
            </a:extLst>
          </p:cNvPr>
          <p:cNvSpPr>
            <a:spLocks noGrp="1" noChangeAspect="1"/>
          </p:cNvSpPr>
          <p:nvPr>
            <p:ph type="pic" sz="quarter" idx="17" hasCustomPrompt="1"/>
          </p:nvPr>
        </p:nvSpPr>
        <p:spPr>
          <a:xfrm>
            <a:off x="9428523" y="288036"/>
            <a:ext cx="608843" cy="608076"/>
          </a:xfrm>
        </p:spPr>
        <p:txBody>
          <a:bodyPr anchor="ctr"/>
          <a:lstStyle>
            <a:lvl1pPr algn="ctr">
              <a:defRPr sz="800">
                <a:solidFill>
                  <a:schemeClr val="tx1"/>
                </a:solidFill>
              </a:defRPr>
            </a:lvl1pPr>
          </a:lstStyle>
          <a:p>
            <a:r>
              <a:rPr lang="en-US"/>
              <a:t>Pictogram</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30591" y="1714500"/>
            <a:ext cx="2479352" cy="4286250"/>
          </a:xfrm>
        </p:spPr>
        <p:txBody>
          <a:bodyPr/>
          <a:lstStyle>
            <a:lvl1pPr>
              <a:spcBef>
                <a:spcPts val="0"/>
              </a:spcBef>
              <a:defRPr sz="1000" b="0" i="0">
                <a:solidFill>
                  <a:schemeClr val="tx1"/>
                </a:solidFill>
                <a:latin typeface="IBM Plex Sans" panose="020B0503050203000203" pitchFamily="34" charset="0"/>
              </a:defRPr>
            </a:lvl1pPr>
            <a:lvl2pPr marL="91404" indent="-91404">
              <a:spcBef>
                <a:spcPts val="0"/>
              </a:spcBef>
              <a:defRPr sz="1000" b="0" i="0">
                <a:solidFill>
                  <a:schemeClr val="tx1"/>
                </a:solidFill>
                <a:latin typeface="IBM Plex Sans" panose="020B0503050203000203" pitchFamily="34" charset="0"/>
              </a:defRPr>
            </a:lvl2pPr>
            <a:lvl3pPr marL="182806" indent="-91404">
              <a:spcBef>
                <a:spcPts val="0"/>
              </a:spcBef>
              <a:defRPr sz="1000" b="0" i="0">
                <a:solidFill>
                  <a:schemeClr val="tx1"/>
                </a:solidFill>
                <a:latin typeface="IBM Plex Sans" panose="020B0503050203000203" pitchFamily="34" charset="0"/>
              </a:defRPr>
            </a:lvl3pPr>
            <a:lvl4pPr marL="274210" indent="-91404">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87B96A2B-2DD4-AEBB-75C4-9215E33D2664}"/>
              </a:ext>
            </a:extLst>
          </p:cNvPr>
          <p:cNvSpPr>
            <a:spLocks noGrp="1"/>
          </p:cNvSpPr>
          <p:nvPr>
            <p:ph type="ftr" sz="quarter" idx="18"/>
          </p:nvPr>
        </p:nvSpPr>
        <p:spPr/>
        <p:txBody>
          <a:bodyPr/>
          <a:lstStyle/>
          <a:p>
            <a:endParaRPr lang="en-US"/>
          </a:p>
        </p:txBody>
      </p:sp>
      <p:sp>
        <p:nvSpPr>
          <p:cNvPr id="8" name="Slide Number">
            <a:extLst>
              <a:ext uri="{FF2B5EF4-FFF2-40B4-BE49-F238E27FC236}">
                <a16:creationId xmlns:a16="http://schemas.microsoft.com/office/drawing/2014/main" id="{FE28AB83-26B6-464D-000B-077BBC188616}"/>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354951584"/>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13" name="Picture Placeholder 12" descr="Place pictogram here">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287998" y="288036"/>
            <a:ext cx="607997" cy="608076"/>
          </a:xfrm>
        </p:spPr>
        <p:txBody>
          <a:bodyPr anchor="ctr"/>
          <a:lstStyle>
            <a:lvl1pPr algn="ctr">
              <a:defRPr sz="800"/>
            </a:lvl1pPr>
          </a:lstStyle>
          <a:p>
            <a:r>
              <a:rPr lang="en-US"/>
              <a:t>Pictogram</a:t>
            </a:r>
          </a:p>
        </p:txBody>
      </p:sp>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287999" y="1239012"/>
            <a:ext cx="3334903" cy="1524000"/>
          </a:xfrm>
        </p:spPr>
        <p:txBody>
          <a:bodyPr/>
          <a:lstStyle>
            <a:lvl1pPr>
              <a:lnSpc>
                <a:spcPct val="100000"/>
              </a:lnSpc>
              <a:spcBef>
                <a:spcPts val="0"/>
              </a:spcBef>
              <a:defRPr sz="2200">
                <a:solidFill>
                  <a:schemeClr val="tx1"/>
                </a:solidFill>
              </a:defRPr>
            </a:lvl1pPr>
            <a:lvl2pPr marL="201088" indent="-201088">
              <a:lnSpc>
                <a:spcPct val="100000"/>
              </a:lnSpc>
              <a:spcBef>
                <a:spcPts val="0"/>
              </a:spcBef>
              <a:defRPr sz="2200">
                <a:solidFill>
                  <a:schemeClr val="tx1"/>
                </a:solidFill>
              </a:defRPr>
            </a:lvl2pPr>
            <a:lvl3pPr marL="402176" indent="-201088">
              <a:lnSpc>
                <a:spcPct val="100000"/>
              </a:lnSpc>
              <a:spcBef>
                <a:spcPts val="0"/>
              </a:spcBef>
              <a:defRPr sz="2200">
                <a:solidFill>
                  <a:schemeClr val="tx1"/>
                </a:solidFill>
              </a:defRPr>
            </a:lvl3pPr>
            <a:lvl4pPr marL="557560" indent="-20108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4" name="Straight Connector 13" descr="Vertical column divider">
            <a:extLst>
              <a:ext uri="{FF2B5EF4-FFF2-40B4-BE49-F238E27FC236}">
                <a16:creationId xmlns:a16="http://schemas.microsoft.com/office/drawing/2014/main" id="{00A530A6-2F26-DA70-D0D9-6DD90453CEC1}"/>
              </a:ext>
              <a:ext uri="{C183D7F6-B498-43B3-948B-1728B52AA6E4}">
                <adec:decorative xmlns:adec="http://schemas.microsoft.com/office/drawing/2017/decorative" val="0"/>
              </a:ext>
            </a:extLst>
          </p:cNvPr>
          <p:cNvCxnSpPr/>
          <p:nvPr userDrawn="1"/>
        </p:nvCxnSpPr>
        <p:spPr bwMode="auto">
          <a:xfrm>
            <a:off x="6095206"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Picture Placeholder 14" descr="Place pictogram here">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6380920" y="288036"/>
            <a:ext cx="607997" cy="608076"/>
          </a:xfrm>
        </p:spPr>
        <p:txBody>
          <a:bodyPr anchor="ctr"/>
          <a:lstStyle>
            <a:lvl1pPr algn="ctr">
              <a:defRPr sz="800"/>
            </a:lvl1pPr>
          </a:lstStyle>
          <a:p>
            <a:r>
              <a:rPr lang="en-US"/>
              <a:t>Pictogram</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6380919" y="1238250"/>
            <a:ext cx="3333316" cy="1524000"/>
          </a:xfrm>
        </p:spPr>
        <p:txBody>
          <a:bodyPr/>
          <a:lstStyle>
            <a:lvl1pPr>
              <a:lnSpc>
                <a:spcPct val="100000"/>
              </a:lnSpc>
              <a:spcBef>
                <a:spcPts val="0"/>
              </a:spcBef>
              <a:defRPr sz="2200">
                <a:solidFill>
                  <a:schemeClr val="tx1"/>
                </a:solidFill>
              </a:defRPr>
            </a:lvl1pPr>
            <a:lvl2pPr marL="201088" indent="-201088">
              <a:lnSpc>
                <a:spcPct val="100000"/>
              </a:lnSpc>
              <a:spcBef>
                <a:spcPts val="0"/>
              </a:spcBef>
              <a:defRPr sz="2200">
                <a:solidFill>
                  <a:schemeClr val="tx1"/>
                </a:solidFill>
              </a:defRPr>
            </a:lvl2pPr>
            <a:lvl3pPr marL="402176" indent="-201088">
              <a:lnSpc>
                <a:spcPct val="100000"/>
              </a:lnSpc>
              <a:spcBef>
                <a:spcPts val="0"/>
              </a:spcBef>
              <a:defRPr sz="2200">
                <a:solidFill>
                  <a:schemeClr val="tx1"/>
                </a:solidFill>
              </a:defRPr>
            </a:lvl3pPr>
            <a:lvl4pPr marL="557560" indent="-20108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6" name="Straight Connector 15" descr="Horizontal row divider">
            <a:extLst>
              <a:ext uri="{FF2B5EF4-FFF2-40B4-BE49-F238E27FC236}">
                <a16:creationId xmlns:a16="http://schemas.microsoft.com/office/drawing/2014/main" id="{9C5483A0-0E31-72CE-21C3-6248FAEBC09A}"/>
              </a:ext>
              <a:ext uri="{C183D7F6-B498-43B3-948B-1728B52AA6E4}">
                <adec:decorative xmlns:adec="http://schemas.microsoft.com/office/drawing/2017/decorative" val="0"/>
              </a:ext>
            </a:extLst>
          </p:cNvPr>
          <p:cNvCxnSpPr/>
          <p:nvPr userDrawn="1"/>
        </p:nvCxnSpPr>
        <p:spPr bwMode="auto">
          <a:xfrm>
            <a:off x="284126"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Picture Placeholder 16" descr="Place pictogram here">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287998" y="3236976"/>
            <a:ext cx="607997" cy="608076"/>
          </a:xfrm>
        </p:spPr>
        <p:txBody>
          <a:bodyPr anchor="ctr"/>
          <a:lstStyle>
            <a:lvl1pPr algn="ctr">
              <a:defRPr sz="800"/>
            </a:lvl1pPr>
          </a:lstStyle>
          <a:p>
            <a:r>
              <a:rPr lang="en-US"/>
              <a:t>Pictogram</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287998" y="4192524"/>
            <a:ext cx="3334904" cy="1524000"/>
          </a:xfrm>
        </p:spPr>
        <p:txBody>
          <a:bodyPr/>
          <a:lstStyle>
            <a:lvl1pPr>
              <a:lnSpc>
                <a:spcPct val="100000"/>
              </a:lnSpc>
              <a:spcBef>
                <a:spcPts val="0"/>
              </a:spcBef>
              <a:defRPr sz="2200">
                <a:solidFill>
                  <a:schemeClr val="tx1"/>
                </a:solidFill>
              </a:defRPr>
            </a:lvl1pPr>
            <a:lvl2pPr marL="201088" indent="-201088">
              <a:lnSpc>
                <a:spcPct val="100000"/>
              </a:lnSpc>
              <a:spcBef>
                <a:spcPts val="0"/>
              </a:spcBef>
              <a:defRPr sz="2200">
                <a:solidFill>
                  <a:schemeClr val="tx1"/>
                </a:solidFill>
              </a:defRPr>
            </a:lvl2pPr>
            <a:lvl3pPr marL="402176" indent="-201088">
              <a:lnSpc>
                <a:spcPct val="100000"/>
              </a:lnSpc>
              <a:spcBef>
                <a:spcPts val="0"/>
              </a:spcBef>
              <a:defRPr sz="2200">
                <a:solidFill>
                  <a:schemeClr val="tx1"/>
                </a:solidFill>
              </a:defRPr>
            </a:lvl3pPr>
            <a:lvl4pPr marL="557560" indent="-20108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Picture Placeholder 18" descr="Place pictogram here">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6380920" y="3238500"/>
            <a:ext cx="607997" cy="608076"/>
          </a:xfrm>
        </p:spPr>
        <p:txBody>
          <a:bodyPr anchor="ctr"/>
          <a:lstStyle>
            <a:lvl1pPr algn="ctr">
              <a:defRPr sz="800"/>
            </a:lvl1pPr>
          </a:lstStyle>
          <a:p>
            <a:r>
              <a:rPr lang="en-US"/>
              <a:t>Pictogram</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6380920" y="4191000"/>
            <a:ext cx="3333316" cy="1524000"/>
          </a:xfrm>
        </p:spPr>
        <p:txBody>
          <a:bodyPr/>
          <a:lstStyle>
            <a:lvl1pPr>
              <a:lnSpc>
                <a:spcPct val="100000"/>
              </a:lnSpc>
              <a:spcBef>
                <a:spcPts val="0"/>
              </a:spcBef>
              <a:defRPr sz="2200">
                <a:solidFill>
                  <a:schemeClr val="tx1"/>
                </a:solidFill>
              </a:defRPr>
            </a:lvl1pPr>
            <a:lvl2pPr marL="201088" indent="-201088">
              <a:lnSpc>
                <a:spcPct val="100000"/>
              </a:lnSpc>
              <a:spcBef>
                <a:spcPts val="0"/>
              </a:spcBef>
              <a:defRPr sz="2200">
                <a:solidFill>
                  <a:schemeClr val="tx1"/>
                </a:solidFill>
              </a:defRPr>
            </a:lvl2pPr>
            <a:lvl3pPr marL="402176" indent="-201088">
              <a:lnSpc>
                <a:spcPct val="100000"/>
              </a:lnSpc>
              <a:spcBef>
                <a:spcPts val="0"/>
              </a:spcBef>
              <a:defRPr sz="2200">
                <a:solidFill>
                  <a:schemeClr val="tx1"/>
                </a:solidFill>
              </a:defRPr>
            </a:lvl3pPr>
            <a:lvl4pPr marL="557560" indent="-20108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Footer Placeholder 1">
            <a:extLst>
              <a:ext uri="{FF2B5EF4-FFF2-40B4-BE49-F238E27FC236}">
                <a16:creationId xmlns:a16="http://schemas.microsoft.com/office/drawing/2014/main" id="{007BB90E-D2B7-D6BA-E8F5-B16C3F57F6F9}"/>
              </a:ext>
            </a:extLst>
          </p:cNvPr>
          <p:cNvSpPr>
            <a:spLocks noGrp="1"/>
          </p:cNvSpPr>
          <p:nvPr>
            <p:ph type="ftr" sz="quarter" idx="19"/>
          </p:nvPr>
        </p:nvSpPr>
        <p:spPr/>
        <p:txBody>
          <a:bodyPr/>
          <a:lstStyle/>
          <a:p>
            <a:endParaRPr lang="en-US"/>
          </a:p>
        </p:txBody>
      </p:sp>
      <p:sp>
        <p:nvSpPr>
          <p:cNvPr id="4" name="Slide Number">
            <a:extLst>
              <a:ext uri="{FF2B5EF4-FFF2-40B4-BE49-F238E27FC236}">
                <a16:creationId xmlns:a16="http://schemas.microsoft.com/office/drawing/2014/main" id="{FDDCE3A8-54F6-70FC-38D0-2AF2D8AB71EE}"/>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594521003"/>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oxes, 4 stacked, small tit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88000" y="288036"/>
            <a:ext cx="2477765" cy="570706"/>
          </a:xfrm>
        </p:spPr>
        <p:txBody>
          <a:bodyPr/>
          <a:lstStyle>
            <a:lvl1pPr>
              <a:defRPr sz="1400">
                <a:solidFill>
                  <a:schemeClr val="tx2"/>
                </a:solidFill>
              </a:defRPr>
            </a:lvl1pPr>
          </a:lstStyle>
          <a:p>
            <a:pPr lvl="0"/>
            <a:r>
              <a:rPr lang="en-GB" dirty="0"/>
              <a:t>Click to edit Master text styles</a:t>
            </a:r>
          </a:p>
        </p:txBody>
      </p:sp>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8" y="841248"/>
            <a:ext cx="2857128" cy="1138428"/>
          </a:xfrm>
        </p:spPr>
        <p:txBody>
          <a:bodyPr/>
          <a:lstStyle>
            <a:lvl1pPr>
              <a:lnSpc>
                <a:spcPct val="110000"/>
              </a:lnSpc>
              <a:defRPr sz="1800">
                <a:solidFill>
                  <a:schemeClr val="tx2"/>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1681" y="288036"/>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a:p>
        </p:txBody>
      </p:sp>
      <p:sp>
        <p:nvSpPr>
          <p:cNvPr id="6" name="Slide Number">
            <a:extLst>
              <a:ext uri="{FF2B5EF4-FFF2-40B4-BE49-F238E27FC236}">
                <a16:creationId xmlns:a16="http://schemas.microsoft.com/office/drawing/2014/main" id="{6CE92126-B67C-8301-95D0-A821B804399E}"/>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09567200"/>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oxes, 4 stacked, large tit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88000" y="288036"/>
            <a:ext cx="2477765" cy="224028"/>
          </a:xfrm>
        </p:spPr>
        <p:txBody>
          <a:bodyPr/>
          <a:lstStyle>
            <a:lvl1pPr>
              <a:defRPr sz="1400">
                <a:solidFill>
                  <a:schemeClr val="tx2"/>
                </a:solidFill>
              </a:defRPr>
            </a:lvl1pPr>
          </a:lstStyle>
          <a:p>
            <a:pPr lvl="0"/>
            <a:r>
              <a:rPr lang="en-GB" dirty="0"/>
              <a:t>Click to edit Master text styles</a:t>
            </a:r>
          </a:p>
        </p:txBody>
      </p:sp>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8000" y="763524"/>
            <a:ext cx="5521401" cy="1138428"/>
          </a:xfrm>
        </p:spPr>
        <p:txBody>
          <a:bodyPr rIns="457200"/>
          <a:lstStyle>
            <a:lvl1pPr>
              <a:lnSpc>
                <a:spcPct val="110000"/>
              </a:lnSpc>
              <a:defRPr sz="3198">
                <a:solidFill>
                  <a:schemeClr val="tx2"/>
                </a:solidFil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4957"/>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4957"/>
            <a:ext cx="2479352"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a:p>
        </p:txBody>
      </p:sp>
      <p:sp>
        <p:nvSpPr>
          <p:cNvPr id="6" name="Slide Number">
            <a:extLst>
              <a:ext uri="{FF2B5EF4-FFF2-40B4-BE49-F238E27FC236}">
                <a16:creationId xmlns:a16="http://schemas.microsoft.com/office/drawing/2014/main" id="{D8351E8F-C586-866F-37A3-340B3DD347B2}"/>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121085789"/>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288000" y="288036"/>
            <a:ext cx="2477765" cy="2286794"/>
          </a:xfrm>
        </p:spPr>
        <p:txBody>
          <a:bodyPr/>
          <a:lstStyle>
            <a:lvl1pPr>
              <a:lnSpc>
                <a:spcPct val="100000"/>
              </a:lnSpc>
              <a:defRPr sz="1400">
                <a:solidFill>
                  <a:schemeClr val="tx2"/>
                </a:solidFill>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287999" y="3328417"/>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3331187" y="3333752"/>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6383049" y="3333752"/>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9428523" y="3333752"/>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a:p>
        </p:txBody>
      </p:sp>
      <p:sp>
        <p:nvSpPr>
          <p:cNvPr id="5" name="Slide Number">
            <a:extLst>
              <a:ext uri="{FF2B5EF4-FFF2-40B4-BE49-F238E27FC236}">
                <a16:creationId xmlns:a16="http://schemas.microsoft.com/office/drawing/2014/main" id="{7D0BCD34-4CA7-388C-5244-7DC8F9F36FAC}"/>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554584464"/>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288000" y="192024"/>
            <a:ext cx="5524575" cy="2286794"/>
          </a:xfrm>
        </p:spPr>
        <p:txBody>
          <a:bodyPr rIns="457200"/>
          <a:lstStyle>
            <a:lvl1pPr>
              <a:lnSpc>
                <a:spcPct val="100000"/>
              </a:lnSpc>
              <a:defRPr>
                <a:solidFill>
                  <a:schemeClr val="tx2"/>
                </a:solidFill>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287999" y="3328417"/>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3334362" y="3333752"/>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6383049" y="3333752"/>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9428523" y="3333752"/>
            <a:ext cx="2474590" cy="2672459"/>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a:p>
        </p:txBody>
      </p:sp>
      <p:sp>
        <p:nvSpPr>
          <p:cNvPr id="5" name="Slide Number">
            <a:extLst>
              <a:ext uri="{FF2B5EF4-FFF2-40B4-BE49-F238E27FC236}">
                <a16:creationId xmlns:a16="http://schemas.microsoft.com/office/drawing/2014/main" id="{238163DF-77AB-875A-C8AC-2F8AEABFB85F}"/>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778152177"/>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288036"/>
            <a:ext cx="2474590" cy="2286794"/>
          </a:xfrm>
        </p:spPr>
        <p:txBody>
          <a:bodyPr/>
          <a:lstStyle>
            <a:lvl1pPr>
              <a:lnSpc>
                <a:spcPct val="110000"/>
              </a:lnSpc>
              <a:defRPr sz="1400">
                <a:solidFill>
                  <a:schemeClr val="tx2"/>
                </a:solidFill>
              </a:defRPr>
            </a:lvl1pPr>
          </a:lstStyle>
          <a:p>
            <a:r>
              <a:rPr lang="en-GB" dirty="0"/>
              <a:t>Click to edit Master title style</a:t>
            </a:r>
            <a:endParaRPr lang="en-US" dirty="0"/>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3332554" y="288036"/>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Text Placeholder 4">
            <a:extLst>
              <a:ext uri="{FF2B5EF4-FFF2-40B4-BE49-F238E27FC236}">
                <a16:creationId xmlns:a16="http://schemas.microsoft.com/office/drawing/2014/main" id="{AB1A268B-43F5-F600-93B7-6248877F5D30}"/>
              </a:ext>
            </a:extLst>
          </p:cNvPr>
          <p:cNvSpPr>
            <a:spLocks noGrp="1"/>
          </p:cNvSpPr>
          <p:nvPr>
            <p:ph type="body" sz="quarter" idx="21"/>
          </p:nvPr>
        </p:nvSpPr>
        <p:spPr>
          <a:xfrm>
            <a:off x="3334141"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64" indent="-127964">
              <a:lnSpc>
                <a:spcPct val="110000"/>
              </a:lnSpc>
              <a:spcBef>
                <a:spcPts val="0"/>
              </a:spcBef>
              <a:defRPr sz="1400" b="0" i="0">
                <a:solidFill>
                  <a:schemeClr val="tx1"/>
                </a:solidFill>
                <a:latin typeface="IBM Plex Sans Light" panose="020B0403050203000203" pitchFamily="34" charset="0"/>
              </a:defRPr>
            </a:lvl2pPr>
            <a:lvl3pPr marL="255930" indent="-127964">
              <a:lnSpc>
                <a:spcPct val="110000"/>
              </a:lnSpc>
              <a:spcBef>
                <a:spcPts val="0"/>
              </a:spcBef>
              <a:defRPr sz="1400" b="0" i="0">
                <a:solidFill>
                  <a:schemeClr val="tx1"/>
                </a:solidFill>
                <a:latin typeface="IBM Plex Sans Light" panose="020B0403050203000203" pitchFamily="34" charset="0"/>
              </a:defRPr>
            </a:lvl3pPr>
            <a:lvl4pPr marL="383894" indent="-127964">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p>
            <a:endParaRPr lang="en-US"/>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50676732"/>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287999" y="288036"/>
            <a:ext cx="2474590" cy="1429544"/>
          </a:xfrm>
        </p:spPr>
        <p:txBody>
          <a:bodyPr/>
          <a:lstStyle>
            <a:lvl1pPr>
              <a:lnSpc>
                <a:spcPct val="110000"/>
              </a:lnSpc>
              <a:defRPr sz="1400">
                <a:solidFill>
                  <a:schemeClr val="tx2"/>
                </a:solidFill>
              </a:defRPr>
            </a:lvl1pPr>
          </a:lstStyle>
          <a:p>
            <a:r>
              <a:rPr lang="en-GB" dirty="0"/>
              <a:t>Click to edit Master title style</a:t>
            </a:r>
            <a:endParaRPr lang="en-US" dirty="0"/>
          </a:p>
        </p:txBody>
      </p:sp>
      <p:cxnSp>
        <p:nvCxnSpPr>
          <p:cNvPr id="24" name="Straight Connector 23" descr="Vertical column divider">
            <a:extLst>
              <a:ext uri="{FF2B5EF4-FFF2-40B4-BE49-F238E27FC236}">
                <a16:creationId xmlns:a16="http://schemas.microsoft.com/office/drawing/2014/main" id="{B5CBE6E3-0E18-8A57-578D-D314948AF14F}"/>
              </a:ext>
              <a:ext uri="{C183D7F6-B498-43B3-948B-1728B52AA6E4}">
                <adec:decorative xmlns:adec="http://schemas.microsoft.com/office/drawing/2017/decorative" val="0"/>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Picture Placeholder 15" descr="Place icon here">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3333316" y="288037"/>
            <a:ext cx="201142" cy="201613"/>
          </a:xfrm>
        </p:spPr>
        <p:txBody>
          <a:bodyPr/>
          <a:lstStyle>
            <a:lvl1pPr>
              <a:defRPr sz="700">
                <a:solidFill>
                  <a:schemeClr val="tx1"/>
                </a:solidFill>
              </a:defRPr>
            </a:lvl1pPr>
          </a:lstStyle>
          <a:p>
            <a:r>
              <a:rPr lang="en-US"/>
              <a:t>Icon</a:t>
            </a:r>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3333316" y="666750"/>
            <a:ext cx="2475384" cy="190500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28" name="Straight Connector 27" descr="Vertical column divider">
            <a:extLst>
              <a:ext uri="{FF2B5EF4-FFF2-40B4-BE49-F238E27FC236}">
                <a16:creationId xmlns:a16="http://schemas.microsoft.com/office/drawing/2014/main" id="{52FF3B59-8BBA-8C99-9D4D-743723E434FC}"/>
              </a:ext>
              <a:ext uri="{C183D7F6-B498-43B3-948B-1728B52AA6E4}">
                <adec:decorative xmlns:adec="http://schemas.microsoft.com/office/drawing/2017/decorative" val="0"/>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Picture Placeholder 15" descr="Place icon here">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6380920" y="288037"/>
            <a:ext cx="201142" cy="201613"/>
          </a:xfrm>
        </p:spPr>
        <p:txBody>
          <a:bodyPr/>
          <a:lstStyle>
            <a:lvl1pPr>
              <a:defRPr sz="700">
                <a:solidFill>
                  <a:schemeClr val="tx1"/>
                </a:solidFill>
              </a:defRPr>
            </a:lvl1pPr>
          </a:lstStyle>
          <a:p>
            <a:r>
              <a:rPr lang="en-US"/>
              <a:t>Icon</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6380919" y="666750"/>
            <a:ext cx="2476178" cy="190500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7" name="Straight Connector 26" descr="Vertical column divider">
            <a:extLst>
              <a:ext uri="{FF2B5EF4-FFF2-40B4-BE49-F238E27FC236}">
                <a16:creationId xmlns:a16="http://schemas.microsoft.com/office/drawing/2014/main" id="{47200B05-7E36-4E03-3739-0BA983764616}"/>
              </a:ext>
              <a:ext uri="{C183D7F6-B498-43B3-948B-1728B52AA6E4}">
                <adec:decorative xmlns:adec="http://schemas.microsoft.com/office/drawing/2017/decorative" val="0"/>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Picture Placeholder 15" descr="Place icon here">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9428523" y="288037"/>
            <a:ext cx="201142" cy="201613"/>
          </a:xfrm>
        </p:spPr>
        <p:txBody>
          <a:bodyPr/>
          <a:lstStyle>
            <a:lvl1pPr>
              <a:defRPr sz="700">
                <a:solidFill>
                  <a:schemeClr val="tx1"/>
                </a:solidFill>
              </a:defRPr>
            </a:lvl1pPr>
          </a:lstStyle>
          <a:p>
            <a:r>
              <a:rPr lang="en-US"/>
              <a:t>Icon</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9428523" y="666750"/>
            <a:ext cx="2476178" cy="190500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3" name="Straight Connector 22" descr="Horizontal row divider">
            <a:extLst>
              <a:ext uri="{FF2B5EF4-FFF2-40B4-BE49-F238E27FC236}">
                <a16:creationId xmlns:a16="http://schemas.microsoft.com/office/drawing/2014/main" id="{252CDB94-BA57-B58F-95F0-D406FE34BB40}"/>
              </a:ext>
              <a:ext uri="{C183D7F6-B498-43B3-948B-1728B52AA6E4}">
                <adec:decorative xmlns:adec="http://schemas.microsoft.com/office/drawing/2017/decorative" val="0"/>
              </a:ext>
            </a:extLst>
          </p:cNvPr>
          <p:cNvCxnSpPr>
            <a:cxnSpLocks/>
          </p:cNvCxnSpPr>
          <p:nvPr userDrawn="1"/>
        </p:nvCxnSpPr>
        <p:spPr bwMode="auto">
          <a:xfrm>
            <a:off x="3047604" y="3048000"/>
            <a:ext cx="886027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Picture Placeholder 15" descr="Place icon here">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3333316" y="3347315"/>
            <a:ext cx="201142" cy="201613"/>
          </a:xfrm>
        </p:spPr>
        <p:txBody>
          <a:bodyPr/>
          <a:lstStyle>
            <a:lvl1pPr>
              <a:defRPr sz="700">
                <a:solidFill>
                  <a:schemeClr val="tx1"/>
                </a:solidFill>
              </a:defRPr>
            </a:lvl1pPr>
          </a:lstStyle>
          <a:p>
            <a:r>
              <a:rPr lang="en-US"/>
              <a:t>Icon</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3333316" y="3714750"/>
            <a:ext cx="2475384" cy="190500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Picture Placeholder 15" descr="Place icon here">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6380920" y="3347315"/>
            <a:ext cx="201142" cy="201613"/>
          </a:xfrm>
        </p:spPr>
        <p:txBody>
          <a:bodyPr/>
          <a:lstStyle>
            <a:lvl1pPr>
              <a:defRPr sz="700">
                <a:solidFill>
                  <a:schemeClr val="tx1"/>
                </a:solidFill>
              </a:defRPr>
            </a:lvl1pPr>
          </a:lstStyle>
          <a:p>
            <a:r>
              <a:rPr lang="en-US"/>
              <a:t>Icon</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6380920" y="3714751"/>
            <a:ext cx="2475384" cy="1896341"/>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Picture Placeholder 15" descr="Place icon here">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9428523" y="3347315"/>
            <a:ext cx="201142" cy="201613"/>
          </a:xfrm>
        </p:spPr>
        <p:txBody>
          <a:bodyPr/>
          <a:lstStyle>
            <a:lvl1pPr>
              <a:defRPr sz="700">
                <a:solidFill>
                  <a:schemeClr val="tx1"/>
                </a:solidFill>
              </a:defRPr>
            </a:lvl1pPr>
          </a:lstStyle>
          <a:p>
            <a:r>
              <a:rPr lang="en-US"/>
              <a:t>Icon</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9428523" y="3714750"/>
            <a:ext cx="2476178" cy="1905000"/>
          </a:xfrm>
        </p:spPr>
        <p:txBody>
          <a:bodyPr/>
          <a:lstStyle>
            <a:lvl1pPr>
              <a:lnSpc>
                <a:spcPct val="110000"/>
              </a:lnSpc>
              <a:spcBef>
                <a:spcPts val="0"/>
              </a:spcBef>
              <a:defRPr sz="1200">
                <a:solidFill>
                  <a:schemeClr val="tx1"/>
                </a:solidFill>
              </a:defRPr>
            </a:lvl1pPr>
            <a:lvl2pPr marL="109684" indent="-109684">
              <a:lnSpc>
                <a:spcPct val="110000"/>
              </a:lnSpc>
              <a:spcBef>
                <a:spcPts val="0"/>
              </a:spcBef>
              <a:defRPr sz="1200">
                <a:solidFill>
                  <a:schemeClr val="tx1"/>
                </a:solidFill>
              </a:defRPr>
            </a:lvl2pPr>
            <a:lvl3pPr marL="219368" indent="-109684">
              <a:lnSpc>
                <a:spcPct val="110000"/>
              </a:lnSpc>
              <a:spcBef>
                <a:spcPts val="0"/>
              </a:spcBef>
              <a:defRPr sz="1200">
                <a:solidFill>
                  <a:schemeClr val="tx1"/>
                </a:solidFill>
              </a:defRPr>
            </a:lvl3pPr>
            <a:lvl4pPr marL="329052" indent="-109684">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09A430D6-E733-E611-E1EF-A795D0B0362A}"/>
              </a:ext>
            </a:extLst>
          </p:cNvPr>
          <p:cNvSpPr>
            <a:spLocks noGrp="1"/>
          </p:cNvSpPr>
          <p:nvPr>
            <p:ph type="ftr" sz="quarter" idx="23"/>
          </p:nvPr>
        </p:nvSpPr>
        <p:spPr/>
        <p:txBody>
          <a:bodyPr/>
          <a:lstStyle/>
          <a:p>
            <a:endParaRPr lang="en-US"/>
          </a:p>
        </p:txBody>
      </p:sp>
      <p:sp>
        <p:nvSpPr>
          <p:cNvPr id="11" name="Slide Number">
            <a:extLst>
              <a:ext uri="{FF2B5EF4-FFF2-40B4-BE49-F238E27FC236}">
                <a16:creationId xmlns:a16="http://schemas.microsoft.com/office/drawing/2014/main" id="{A0B46D22-64E6-4222-F4E2-B807A7A15287}"/>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287413978"/>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88000" y="192025"/>
            <a:ext cx="5519019" cy="1706563"/>
          </a:xfrm>
        </p:spPr>
        <p:txBody>
          <a:bodyPr rIns="457200"/>
          <a:lstStyle>
            <a:lvl1pPr>
              <a:lnSpc>
                <a:spcPct val="100000"/>
              </a:lnSpc>
              <a:defRPr sz="3198">
                <a:solidFill>
                  <a:schemeClr val="tx2"/>
                </a:solidFill>
              </a:defRPr>
            </a:lvl1pPr>
          </a:lstStyle>
          <a:p>
            <a:r>
              <a:rPr lang="en-GB" dirty="0"/>
              <a:t>Click to edit Master title style</a:t>
            </a:r>
            <a:endParaRPr lang="en-US" dirty="0"/>
          </a:p>
        </p:txBody>
      </p:sp>
      <p:cxnSp>
        <p:nvCxnSpPr>
          <p:cNvPr id="20" name="Straight Connector 19" descr="Vertical column divider">
            <a:extLst>
              <a:ext uri="{FF2B5EF4-FFF2-40B4-BE49-F238E27FC236}">
                <a16:creationId xmlns:a16="http://schemas.microsoft.com/office/drawing/2014/main" id="{F764036E-86AB-0893-B72B-200B84A6BCFD}"/>
              </a:ext>
              <a:ext uri="{C183D7F6-B498-43B3-948B-1728B52AA6E4}">
                <adec:decorative xmlns:adec="http://schemas.microsoft.com/office/drawing/2017/decorative" val="0"/>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0919" y="288036"/>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19" name="Straight Connector 18" descr="Vertical column divider">
            <a:extLst>
              <a:ext uri="{FF2B5EF4-FFF2-40B4-BE49-F238E27FC236}">
                <a16:creationId xmlns:a16="http://schemas.microsoft.com/office/drawing/2014/main" id="{B87B78A1-A315-98D3-1692-18AAAF4C6002}"/>
              </a:ext>
              <a:ext uri="{C183D7F6-B498-43B3-948B-1728B52AA6E4}">
                <adec:decorative xmlns:adec="http://schemas.microsoft.com/office/drawing/2017/decorative" val="0"/>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09" y="288036"/>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16" name="Straight Connector 15" descr="Horizontal row divider">
            <a:extLst>
              <a:ext uri="{FF2B5EF4-FFF2-40B4-BE49-F238E27FC236}">
                <a16:creationId xmlns:a16="http://schemas.microsoft.com/office/drawing/2014/main" id="{4F455E69-0B51-1D31-E569-651079398D33}"/>
              </a:ext>
              <a:ext uri="{C183D7F6-B498-43B3-948B-1728B52AA6E4}">
                <adec:decorative xmlns:adec="http://schemas.microsoft.com/office/drawing/2017/decorative" val="0"/>
              </a:ext>
            </a:extLst>
          </p:cNvPr>
          <p:cNvCxnSpPr>
            <a:cxnSpLocks/>
          </p:cNvCxnSpPr>
          <p:nvPr userDrawn="1"/>
        </p:nvCxnSpPr>
        <p:spPr bwMode="auto">
          <a:xfrm>
            <a:off x="287301"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287998" y="3332988"/>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18" name="Straight Connector 17" descr="Vertical column divider">
            <a:extLst>
              <a:ext uri="{FF2B5EF4-FFF2-40B4-BE49-F238E27FC236}">
                <a16:creationId xmlns:a16="http://schemas.microsoft.com/office/drawing/2014/main" id="{54C560F4-CB2D-6B04-588B-57BB4D4E6DC3}"/>
              </a:ext>
              <a:ext uri="{C183D7F6-B498-43B3-948B-1728B52AA6E4}">
                <adec:decorative xmlns:adec="http://schemas.microsoft.com/office/drawing/2017/decorative" val="0"/>
              </a:ext>
            </a:extLst>
          </p:cNvPr>
          <p:cNvCxnSpPr>
            <a:cxnSpLocks/>
          </p:cNvCxnSpPr>
          <p:nvPr userDrawn="1"/>
        </p:nvCxnSpPr>
        <p:spPr bwMode="auto">
          <a:xfrm>
            <a:off x="3047603" y="3048000"/>
            <a:ext cx="0" cy="29527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3333316"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6380919"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9430109"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a:p>
        </p:txBody>
      </p:sp>
      <p:sp>
        <p:nvSpPr>
          <p:cNvPr id="5" name="Slide Number">
            <a:extLst>
              <a:ext uri="{FF2B5EF4-FFF2-40B4-BE49-F238E27FC236}">
                <a16:creationId xmlns:a16="http://schemas.microsoft.com/office/drawing/2014/main" id="{25C7A71B-E65D-0A5D-606D-9F95D5AC6BE8}"/>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5905832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284957"/>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4957"/>
            <a:ext cx="2477765"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4957"/>
            <a:ext cx="2476178"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4957"/>
            <a:ext cx="2479352"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D1DE0B47-A14A-7711-58D6-E30775CBE07B}"/>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254753769"/>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87999" y="288037"/>
            <a:ext cx="2474590" cy="1706563"/>
          </a:xfrm>
        </p:spPr>
        <p:txBody>
          <a:bodyPr rIns="0"/>
          <a:lstStyle>
            <a:lvl1pPr>
              <a:lnSpc>
                <a:spcPct val="110000"/>
              </a:lnSpc>
              <a:defRPr sz="1800">
                <a:solidFill>
                  <a:schemeClr val="tx2"/>
                </a:solidFill>
              </a:defRPr>
            </a:lvl1pPr>
          </a:lstStyle>
          <a:p>
            <a:r>
              <a:rPr lang="en-GB" dirty="0"/>
              <a:t>Click to edit Master title style</a:t>
            </a:r>
            <a:endParaRPr lang="en-US" dirty="0"/>
          </a:p>
        </p:txBody>
      </p:sp>
      <p:cxnSp>
        <p:nvCxnSpPr>
          <p:cNvPr id="20" name="Straight Connector 19" descr="Vertical column divider">
            <a:extLst>
              <a:ext uri="{FF2B5EF4-FFF2-40B4-BE49-F238E27FC236}">
                <a16:creationId xmlns:a16="http://schemas.microsoft.com/office/drawing/2014/main" id="{F764036E-86AB-0893-B72B-200B84A6BCFD}"/>
              </a:ext>
              <a:ext uri="{C183D7F6-B498-43B3-948B-1728B52AA6E4}">
                <adec:decorative xmlns:adec="http://schemas.microsoft.com/office/drawing/2017/decorative" val="0"/>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0919" y="288036"/>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9" name="Straight Connector 18" descr="Vertical column divider">
            <a:extLst>
              <a:ext uri="{FF2B5EF4-FFF2-40B4-BE49-F238E27FC236}">
                <a16:creationId xmlns:a16="http://schemas.microsoft.com/office/drawing/2014/main" id="{B87B78A1-A315-98D3-1692-18AAAF4C6002}"/>
              </a:ext>
              <a:ext uri="{C183D7F6-B498-43B3-948B-1728B52AA6E4}">
                <adec:decorative xmlns:adec="http://schemas.microsoft.com/office/drawing/2017/decorative" val="0"/>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09" y="288036"/>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6" name="Straight Connector 15" descr="Horizontal row divider">
            <a:extLst>
              <a:ext uri="{FF2B5EF4-FFF2-40B4-BE49-F238E27FC236}">
                <a16:creationId xmlns:a16="http://schemas.microsoft.com/office/drawing/2014/main" id="{4F455E69-0B51-1D31-E569-651079398D33}"/>
              </a:ext>
              <a:ext uri="{C183D7F6-B498-43B3-948B-1728B52AA6E4}">
                <adec:decorative xmlns:adec="http://schemas.microsoft.com/office/drawing/2017/decorative" val="0"/>
              </a:ext>
            </a:extLst>
          </p:cNvPr>
          <p:cNvCxnSpPr>
            <a:cxnSpLocks/>
          </p:cNvCxnSpPr>
          <p:nvPr userDrawn="1"/>
        </p:nvCxnSpPr>
        <p:spPr bwMode="auto">
          <a:xfrm>
            <a:off x="287301"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290042"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8" name="Straight Connector 17" descr="Vertical column divider">
            <a:extLst>
              <a:ext uri="{FF2B5EF4-FFF2-40B4-BE49-F238E27FC236}">
                <a16:creationId xmlns:a16="http://schemas.microsoft.com/office/drawing/2014/main" id="{54C560F4-CB2D-6B04-588B-57BB4D4E6DC3}"/>
              </a:ext>
              <a:ext uri="{C183D7F6-B498-43B3-948B-1728B52AA6E4}">
                <adec:decorative xmlns:adec="http://schemas.microsoft.com/office/drawing/2017/decorative" val="0"/>
              </a:ext>
            </a:extLst>
          </p:cNvPr>
          <p:cNvCxnSpPr>
            <a:cxnSpLocks/>
          </p:cNvCxnSpPr>
          <p:nvPr userDrawn="1"/>
        </p:nvCxnSpPr>
        <p:spPr bwMode="auto">
          <a:xfrm>
            <a:off x="3047603" y="3048000"/>
            <a:ext cx="0" cy="29527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3333316"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6380919"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9430109" y="3333750"/>
            <a:ext cx="2476178" cy="2477294"/>
          </a:xfrm>
        </p:spPr>
        <p:txBody>
          <a:bodyPr/>
          <a:lstStyle>
            <a:lvl1pPr>
              <a:spcBef>
                <a:spcPts val="0"/>
              </a:spcBef>
              <a:defRPr sz="1400">
                <a:solidFill>
                  <a:schemeClr val="tx1"/>
                </a:solidFill>
              </a:defRPr>
            </a:lvl1pPr>
            <a:lvl2pPr marL="127964" indent="-127964">
              <a:spcBef>
                <a:spcPts val="0"/>
              </a:spcBef>
              <a:defRPr sz="1400">
                <a:solidFill>
                  <a:schemeClr val="tx1"/>
                </a:solidFill>
              </a:defRPr>
            </a:lvl2pPr>
            <a:lvl3pPr marL="255930" indent="-127964">
              <a:spcBef>
                <a:spcPts val="0"/>
              </a:spcBef>
              <a:defRPr sz="1400">
                <a:solidFill>
                  <a:schemeClr val="tx1"/>
                </a:solidFill>
              </a:defRPr>
            </a:lvl3pPr>
            <a:lvl4pPr marL="383894" indent="-127964">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a:p>
        </p:txBody>
      </p:sp>
      <p:sp>
        <p:nvSpPr>
          <p:cNvPr id="5" name="Slide Number">
            <a:extLst>
              <a:ext uri="{FF2B5EF4-FFF2-40B4-BE49-F238E27FC236}">
                <a16:creationId xmlns:a16="http://schemas.microsoft.com/office/drawing/2014/main" id="{78DA00F4-B5C9-B0CB-71F8-ED123EAA68CC}"/>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744849640"/>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88000" y="1714500"/>
            <a:ext cx="2477765" cy="4286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3333316" y="1714500"/>
            <a:ext cx="2475384" cy="4286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Picture Placeholder 10" descr="Place imagery here">
            <a:extLst>
              <a:ext uri="{FF2B5EF4-FFF2-40B4-BE49-F238E27FC236}">
                <a16:creationId xmlns:a16="http://schemas.microsoft.com/office/drawing/2014/main" id="{468A48E8-BE84-7972-AB73-8E31C1C13499}"/>
              </a:ext>
            </a:extLst>
          </p:cNvPr>
          <p:cNvSpPr>
            <a:spLocks noGrp="1"/>
          </p:cNvSpPr>
          <p:nvPr>
            <p:ph type="pic" sz="quarter" idx="15" hasCustomPrompt="1"/>
          </p:nvPr>
        </p:nvSpPr>
        <p:spPr>
          <a:xfrm>
            <a:off x="6380920" y="284957"/>
            <a:ext cx="5523781" cy="6287294"/>
          </a:xfrm>
          <a:solidFill>
            <a:srgbClr val="E0E0E0"/>
          </a:solidFill>
        </p:spPr>
        <p:txBody>
          <a:bodyPr anchor="ctr"/>
          <a:lstStyle>
            <a:lvl1pPr algn="ctr">
              <a:defRPr>
                <a:solidFill>
                  <a:schemeClr val="accent5"/>
                </a:solidFill>
              </a:defRPr>
            </a:lvl1pPr>
          </a:lstStyle>
          <a:p>
            <a:r>
              <a:rPr lang="en-US"/>
              <a:t>Place imagery here</a:t>
            </a:r>
          </a:p>
        </p:txBody>
      </p:sp>
      <p:sp>
        <p:nvSpPr>
          <p:cNvPr id="4" name="Footer Placeholder 3">
            <a:extLst>
              <a:ext uri="{FF2B5EF4-FFF2-40B4-BE49-F238E27FC236}">
                <a16:creationId xmlns:a16="http://schemas.microsoft.com/office/drawing/2014/main" id="{C977F84A-1700-568D-FF6C-C74EAF713E1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883944215"/>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288000" y="1714500"/>
            <a:ext cx="2477765" cy="4286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Picture Placeholder 11" descr="Place imagery here">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3047604" y="0"/>
            <a:ext cx="9144397" cy="6858000"/>
          </a:xfrm>
          <a:solidFill>
            <a:srgbClr val="E0E0E0"/>
          </a:solidFill>
        </p:spPr>
        <p:txBody>
          <a:bodyPr anchor="ctr"/>
          <a:lstStyle>
            <a:lvl1pPr algn="ctr">
              <a:defRPr>
                <a:solidFill>
                  <a:schemeClr val="accent5"/>
                </a:solidFill>
              </a:defRPr>
            </a:lvl1pPr>
          </a:lstStyle>
          <a:p>
            <a:r>
              <a:rPr lang="en-US"/>
              <a:t>Place imagery here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2315"/>
            <a:ext cx="134652" cy="123111"/>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89321338"/>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88000" y="1714500"/>
            <a:ext cx="2477765" cy="4286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Picture Placeholder 6" descr="Place imagery here">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3333317" y="282577"/>
            <a:ext cx="8574559" cy="6289675"/>
          </a:xfrm>
          <a:solidFill>
            <a:srgbClr val="E0E0E0"/>
          </a:solidFill>
        </p:spPr>
        <p:txBody>
          <a:bodyPr anchor="ctr"/>
          <a:lstStyle>
            <a:lvl1pPr algn="ctr">
              <a:defRPr>
                <a:solidFill>
                  <a:schemeClr val="accent5"/>
                </a:solidFill>
              </a:defRPr>
            </a:lvl1pPr>
          </a:lstStyle>
          <a:p>
            <a:r>
              <a:rPr lang="en-US"/>
              <a:t>Place imagery here</a:t>
            </a:r>
          </a:p>
        </p:txBody>
      </p:sp>
      <p:sp>
        <p:nvSpPr>
          <p:cNvPr id="4" name="Footer Placeholder 3">
            <a:extLst>
              <a:ext uri="{FF2B5EF4-FFF2-40B4-BE49-F238E27FC236}">
                <a16:creationId xmlns:a16="http://schemas.microsoft.com/office/drawing/2014/main" id="{378C6A11-84D9-C1BA-F3C9-2E9D1A288B25}"/>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687794553"/>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ideo or imagery, bleed">
    <p:bg>
      <p:bgPr>
        <a:solidFill>
          <a:schemeClr val="bg1"/>
        </a:solidFill>
        <a:effectLst/>
      </p:bgPr>
    </p:bg>
    <p:spTree>
      <p:nvGrpSpPr>
        <p:cNvPr id="1" name=""/>
        <p:cNvGrpSpPr/>
        <p:nvPr/>
      </p:nvGrpSpPr>
      <p:grpSpPr>
        <a:xfrm>
          <a:off x="0" y="0"/>
          <a:ext cx="0" cy="0"/>
          <a:chOff x="0" y="0"/>
          <a:chExt cx="0" cy="0"/>
        </a:xfrm>
      </p:grpSpPr>
      <p:sp>
        <p:nvSpPr>
          <p:cNvPr id="4" name="Picture Placeholder 3" descr="Place imagery here">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0" y="0"/>
            <a:ext cx="12192000" cy="6858000"/>
          </a:xfrm>
          <a:solidFill>
            <a:srgbClr val="E0E0E0"/>
          </a:solidFill>
        </p:spPr>
        <p:txBody>
          <a:bodyPr anchor="ctr"/>
          <a:lstStyle>
            <a:lvl1pPr algn="ctr">
              <a:defRPr>
                <a:solidFill>
                  <a:schemeClr val="accent5"/>
                </a:solidFill>
              </a:defRPr>
            </a:lvl1pPr>
          </a:lstStyle>
          <a:p>
            <a:r>
              <a:rPr lang="en-US"/>
              <a:t>Place imagery here</a:t>
            </a:r>
          </a:p>
        </p:txBody>
      </p:sp>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11770048" y="6452315"/>
            <a:ext cx="134652" cy="123111"/>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96993772"/>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ideo or imagery, inset">
    <p:bg>
      <p:bgPr>
        <a:solidFill>
          <a:schemeClr val="bg1"/>
        </a:solidFill>
        <a:effectLst/>
      </p:bgPr>
    </p:bg>
    <p:spTree>
      <p:nvGrpSpPr>
        <p:cNvPr id="1" name=""/>
        <p:cNvGrpSpPr/>
        <p:nvPr/>
      </p:nvGrpSpPr>
      <p:grpSpPr>
        <a:xfrm>
          <a:off x="0" y="0"/>
          <a:ext cx="0" cy="0"/>
          <a:chOff x="0" y="0"/>
          <a:chExt cx="0" cy="0"/>
        </a:xfrm>
      </p:grpSpPr>
      <p:sp>
        <p:nvSpPr>
          <p:cNvPr id="4" name="Picture Placeholder 3" descr="Place imagery here">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284126" y="284957"/>
            <a:ext cx="11620574" cy="6290468"/>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3204089589"/>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762794"/>
          </a:xfrm>
        </p:spPr>
        <p:txBody>
          <a:bodyPr/>
          <a:lstStyle>
            <a:lvl1pPr>
              <a:lnSpc>
                <a:spcPct val="110000"/>
              </a:lnSpc>
              <a:defRPr sz="1400">
                <a:solidFill>
                  <a:schemeClr val="tx2"/>
                </a:solidFill>
              </a:defRPr>
            </a:lvl1pPr>
          </a:lstStyle>
          <a:p>
            <a:r>
              <a:rPr lang="en-GB" dirty="0"/>
              <a:t>Click to edit Master title style</a:t>
            </a:r>
            <a:endParaRPr lang="en-US" dirty="0"/>
          </a:p>
        </p:txBody>
      </p:sp>
      <p:sp>
        <p:nvSpPr>
          <p:cNvPr id="17" name="Picture Placeholder 7" descr="Place bio portrait here">
            <a:extLst>
              <a:ext uri="{FF2B5EF4-FFF2-40B4-BE49-F238E27FC236}">
                <a16:creationId xmlns:a16="http://schemas.microsoft.com/office/drawing/2014/main" id="{E889D859-F4A1-3E97-F05E-8D134A25B9F2}"/>
              </a:ext>
            </a:extLst>
          </p:cNvPr>
          <p:cNvSpPr>
            <a:spLocks noGrp="1"/>
          </p:cNvSpPr>
          <p:nvPr>
            <p:ph type="pic" sz="quarter" idx="20" hasCustomPrompt="1"/>
          </p:nvPr>
        </p:nvSpPr>
        <p:spPr>
          <a:xfrm>
            <a:off x="287999" y="1333500"/>
            <a:ext cx="1236501" cy="1238250"/>
          </a:xfrm>
          <a:solidFill>
            <a:srgbClr val="E0E0E0"/>
          </a:solidFill>
        </p:spPr>
        <p:txBody>
          <a:bodyPr anchor="ctr"/>
          <a:lstStyle>
            <a:lvl1pPr algn="ctr">
              <a:defRPr>
                <a:solidFill>
                  <a:schemeClr val="accent5"/>
                </a:solidFill>
              </a:defRPr>
            </a:lvl1pPr>
          </a:lstStyle>
          <a:p>
            <a:r>
              <a:rPr lang="en-US"/>
              <a:t>Place imagery here</a:t>
            </a:r>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1714278" y="1333500"/>
            <a:ext cx="2853953" cy="1238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Picture Placeholder 7" descr="Place bio portrait here">
            <a:extLst>
              <a:ext uri="{FF2B5EF4-FFF2-40B4-BE49-F238E27FC236}">
                <a16:creationId xmlns:a16="http://schemas.microsoft.com/office/drawing/2014/main" id="{AB8510EE-4140-AEDB-B7AB-EF1D4B72D2AD}"/>
              </a:ext>
            </a:extLst>
          </p:cNvPr>
          <p:cNvSpPr>
            <a:spLocks noGrp="1"/>
          </p:cNvSpPr>
          <p:nvPr>
            <p:ph type="pic" sz="quarter" idx="11" hasCustomPrompt="1"/>
          </p:nvPr>
        </p:nvSpPr>
        <p:spPr>
          <a:xfrm>
            <a:off x="287999" y="3060700"/>
            <a:ext cx="1236501" cy="1238250"/>
          </a:xfrm>
          <a:solidFill>
            <a:srgbClr val="E0E0E0"/>
          </a:solidFill>
        </p:spPr>
        <p:txBody>
          <a:bodyPr anchor="ctr"/>
          <a:lstStyle>
            <a:lvl1pPr marL="0" marR="0" indent="0" algn="ctr" defTabSz="1218712"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712" rtl="0" eaLnBrk="1" fontAlgn="auto" latinLnBrk="0" hangingPunct="1">
              <a:lnSpc>
                <a:spcPct val="110000"/>
              </a:lnSpc>
              <a:spcBef>
                <a:spcPts val="0"/>
              </a:spcBef>
              <a:spcAft>
                <a:spcPts val="0"/>
              </a:spcAft>
              <a:buClrTx/>
              <a:buSzTx/>
              <a:buFontTx/>
              <a:buNone/>
              <a:tabLst/>
              <a:defRPr/>
            </a:pPr>
            <a:r>
              <a:rPr lang="en-US"/>
              <a:t>Place imagery here</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1714278" y="3060700"/>
            <a:ext cx="2853953" cy="1238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Picture Placeholder 7" descr="Place bio portrait here">
            <a:extLst>
              <a:ext uri="{FF2B5EF4-FFF2-40B4-BE49-F238E27FC236}">
                <a16:creationId xmlns:a16="http://schemas.microsoft.com/office/drawing/2014/main" id="{3F048335-9A0B-2C1F-47A6-67051F20075E}"/>
              </a:ext>
            </a:extLst>
          </p:cNvPr>
          <p:cNvSpPr>
            <a:spLocks noGrp="1"/>
          </p:cNvSpPr>
          <p:nvPr>
            <p:ph type="pic" sz="quarter" idx="13" hasCustomPrompt="1"/>
          </p:nvPr>
        </p:nvSpPr>
        <p:spPr>
          <a:xfrm>
            <a:off x="287999" y="4762500"/>
            <a:ext cx="1236501" cy="1238250"/>
          </a:xfrm>
          <a:solidFill>
            <a:srgbClr val="E0E0E0"/>
          </a:solidFill>
        </p:spPr>
        <p:txBody>
          <a:bodyPr anchor="ctr"/>
          <a:lstStyle>
            <a:lvl1pPr marL="0" marR="0" indent="0" algn="ctr" defTabSz="1218712"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712" rtl="0" eaLnBrk="1" fontAlgn="auto" latinLnBrk="0" hangingPunct="1">
              <a:lnSpc>
                <a:spcPct val="110000"/>
              </a:lnSpc>
              <a:spcBef>
                <a:spcPts val="0"/>
              </a:spcBef>
              <a:spcAft>
                <a:spcPts val="0"/>
              </a:spcAft>
              <a:buClrTx/>
              <a:buSzTx/>
              <a:buFontTx/>
              <a:buNone/>
              <a:tabLst/>
              <a:defRPr/>
            </a:pPr>
            <a:r>
              <a:rPr lang="en-US"/>
              <a:t>Place imagery here</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1714278" y="4762501"/>
            <a:ext cx="2853953" cy="1238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Picture Placeholder 7" descr="Place bio portrait here">
            <a:extLst>
              <a:ext uri="{FF2B5EF4-FFF2-40B4-BE49-F238E27FC236}">
                <a16:creationId xmlns:a16="http://schemas.microsoft.com/office/drawing/2014/main" id="{F94AC7E0-2DC4-5DEB-8E1E-2F27996F98E6}"/>
              </a:ext>
            </a:extLst>
          </p:cNvPr>
          <p:cNvSpPr>
            <a:spLocks noGrp="1"/>
          </p:cNvSpPr>
          <p:nvPr>
            <p:ph type="pic" sz="quarter" idx="26" hasCustomPrompt="1"/>
          </p:nvPr>
        </p:nvSpPr>
        <p:spPr>
          <a:xfrm>
            <a:off x="6377746" y="1333500"/>
            <a:ext cx="1236501" cy="1238250"/>
          </a:xfrm>
          <a:solidFill>
            <a:srgbClr val="E0E0E0"/>
          </a:solidFill>
        </p:spPr>
        <p:txBody>
          <a:bodyPr anchor="ctr"/>
          <a:lstStyle>
            <a:lvl1pPr marL="0" marR="0" indent="0" algn="ctr" defTabSz="1218712"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712"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7807897" y="1333500"/>
            <a:ext cx="2853953" cy="1238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Picture Placeholder 7" descr="Place bio portrait here">
            <a:extLst>
              <a:ext uri="{FF2B5EF4-FFF2-40B4-BE49-F238E27FC236}">
                <a16:creationId xmlns:a16="http://schemas.microsoft.com/office/drawing/2014/main" id="{A33F8C74-1D30-FEA9-4F3C-636531C86142}"/>
              </a:ext>
            </a:extLst>
          </p:cNvPr>
          <p:cNvSpPr>
            <a:spLocks noGrp="1"/>
          </p:cNvSpPr>
          <p:nvPr>
            <p:ph type="pic" sz="quarter" idx="22" hasCustomPrompt="1"/>
          </p:nvPr>
        </p:nvSpPr>
        <p:spPr>
          <a:xfrm>
            <a:off x="6377746" y="3060700"/>
            <a:ext cx="1236501" cy="1238250"/>
          </a:xfrm>
          <a:solidFill>
            <a:srgbClr val="E0E0E0"/>
          </a:solidFill>
        </p:spPr>
        <p:txBody>
          <a:bodyPr anchor="ctr"/>
          <a:lstStyle>
            <a:lvl1pPr marL="0" marR="0" indent="0" algn="ctr" defTabSz="1218712"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712"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7807897" y="3060700"/>
            <a:ext cx="2853953" cy="1238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Picture Placeholder 7" descr="Place bio portrait here">
            <a:extLst>
              <a:ext uri="{FF2B5EF4-FFF2-40B4-BE49-F238E27FC236}">
                <a16:creationId xmlns:a16="http://schemas.microsoft.com/office/drawing/2014/main" id="{2E690121-61A1-708E-E5B8-5B65A668E628}"/>
              </a:ext>
            </a:extLst>
          </p:cNvPr>
          <p:cNvSpPr>
            <a:spLocks noGrp="1"/>
          </p:cNvSpPr>
          <p:nvPr>
            <p:ph type="pic" sz="quarter" idx="24" hasCustomPrompt="1"/>
          </p:nvPr>
        </p:nvSpPr>
        <p:spPr>
          <a:xfrm>
            <a:off x="6377746" y="4762500"/>
            <a:ext cx="1236501" cy="1238250"/>
          </a:xfrm>
          <a:solidFill>
            <a:srgbClr val="E0E0E0"/>
          </a:solidFill>
        </p:spPr>
        <p:txBody>
          <a:bodyPr anchor="ctr"/>
          <a:lstStyle>
            <a:lvl1pPr marL="0" marR="0" indent="0" algn="ctr" defTabSz="1218712"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712"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7807897" y="4762501"/>
            <a:ext cx="2853953" cy="1238250"/>
          </a:xfrm>
        </p:spPr>
        <p:txBody>
          <a:bodyPr/>
          <a:lstStyle>
            <a:lvl1pPr>
              <a:lnSpc>
                <a:spcPct val="110000"/>
              </a:lnSpc>
              <a:spcBef>
                <a:spcPts val="0"/>
              </a:spcBef>
              <a:defRPr sz="1400">
                <a:solidFill>
                  <a:schemeClr val="tx1"/>
                </a:solidFill>
              </a:defRPr>
            </a:lvl1pPr>
            <a:lvl2pPr marL="127964" indent="-127964">
              <a:lnSpc>
                <a:spcPct val="110000"/>
              </a:lnSpc>
              <a:spcBef>
                <a:spcPts val="0"/>
              </a:spcBef>
              <a:defRPr sz="1400">
                <a:solidFill>
                  <a:schemeClr val="tx1"/>
                </a:solidFill>
              </a:defRPr>
            </a:lvl2pPr>
            <a:lvl3pPr marL="255930" indent="-127964">
              <a:lnSpc>
                <a:spcPct val="110000"/>
              </a:lnSpc>
              <a:spcBef>
                <a:spcPts val="0"/>
              </a:spcBef>
              <a:defRPr sz="1400">
                <a:solidFill>
                  <a:schemeClr val="tx1"/>
                </a:solidFill>
              </a:defRPr>
            </a:lvl3pPr>
            <a:lvl4pPr marL="383894" indent="-127964">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85D83A84-CCD3-C297-7314-225B96D47D6A}"/>
              </a:ext>
            </a:extLst>
          </p:cNvPr>
          <p:cNvSpPr>
            <a:spLocks noGrp="1"/>
          </p:cNvSpPr>
          <p:nvPr>
            <p:ph type="ftr" sz="quarter" idx="19"/>
          </p:nvPr>
        </p:nvSpPr>
        <p:spPr/>
        <p:txBody>
          <a:bodyPr/>
          <a:lstStyle/>
          <a:p>
            <a:endParaRPr lang="en-US"/>
          </a:p>
        </p:txBody>
      </p:sp>
      <p:sp>
        <p:nvSpPr>
          <p:cNvPr id="5" name="Slide Number">
            <a:extLst>
              <a:ext uri="{FF2B5EF4-FFF2-40B4-BE49-F238E27FC236}">
                <a16:creationId xmlns:a16="http://schemas.microsoft.com/office/drawing/2014/main" id="{74870601-E9CA-9D0E-804F-2A7353CE534A}"/>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743588789"/>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2286794"/>
          </a:xfrm>
        </p:spPr>
        <p:txBody>
          <a:bodyPr/>
          <a:lstStyle>
            <a:lvl1pPr>
              <a:lnSpc>
                <a:spcPct val="110000"/>
              </a:lnSpc>
              <a:defRPr sz="1400">
                <a:solidFill>
                  <a:schemeClr val="tx2"/>
                </a:solidFill>
              </a:defRPr>
            </a:lvl1pPr>
          </a:lstStyle>
          <a:p>
            <a:r>
              <a:rPr lang="en-GB" dirty="0"/>
              <a:t>Click to edit Master title style</a:t>
            </a:r>
            <a:endParaRPr lang="en-US" dirty="0"/>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3333316" y="284957"/>
            <a:ext cx="8571384" cy="5715794"/>
          </a:xfrm>
        </p:spPr>
        <p:txBody>
          <a:bodyPr anchor="ctr"/>
          <a:lstStyle>
            <a:lvl1pPr algn="ctr">
              <a:defRPr>
                <a:solidFill>
                  <a:schemeClr val="tx1"/>
                </a:solidFill>
              </a:defRPr>
            </a:lvl1pPr>
          </a:lstStyle>
          <a:p>
            <a:r>
              <a:rPr lang="en-GB"/>
              <a:t>Click icon to add table</a:t>
            </a:r>
            <a:endParaRPr lang="en-US"/>
          </a:p>
        </p:txBody>
      </p:sp>
      <p:sp>
        <p:nvSpPr>
          <p:cNvPr id="4" name="Footer Placeholder 3">
            <a:extLst>
              <a:ext uri="{FF2B5EF4-FFF2-40B4-BE49-F238E27FC236}">
                <a16:creationId xmlns:a16="http://schemas.microsoft.com/office/drawing/2014/main" id="{B48A8EE3-1224-3A4B-8A9E-611D8DCF629F}"/>
              </a:ext>
            </a:extLst>
          </p:cNvPr>
          <p:cNvSpPr>
            <a:spLocks noGrp="1"/>
          </p:cNvSpPr>
          <p:nvPr>
            <p:ph type="ftr" sz="quarter" idx="12"/>
          </p:nvPr>
        </p:nvSpPr>
        <p:spPr/>
        <p:txBody>
          <a:bodyPr/>
          <a:lstStyle/>
          <a:p>
            <a:endParaRPr lang="en-US"/>
          </a:p>
        </p:txBody>
      </p:sp>
      <p:sp>
        <p:nvSpPr>
          <p:cNvPr id="6" name="Slide Number">
            <a:extLst>
              <a:ext uri="{FF2B5EF4-FFF2-40B4-BE49-F238E27FC236}">
                <a16:creationId xmlns:a16="http://schemas.microsoft.com/office/drawing/2014/main" id="{7989FA07-F7B7-BE4B-581F-7BE47BBA6051}"/>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357967145"/>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Legal disclaimer, one column">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88000" y="192024"/>
            <a:ext cx="2477765" cy="1429544"/>
          </a:xfrm>
        </p:spPr>
        <p:txBody>
          <a:bodyPr/>
          <a:lstStyle>
            <a:lvl1pPr>
              <a:lnSpc>
                <a:spcPct val="90000"/>
              </a:lnSpc>
              <a:spcBef>
                <a:spcPts val="0"/>
              </a:spcBef>
              <a:defRPr sz="3198">
                <a:solidFill>
                  <a:schemeClr val="tx2"/>
                </a:solidFill>
              </a:defRPr>
            </a:lvl1pPr>
            <a:lvl2pPr>
              <a:lnSpc>
                <a:spcPct val="100000"/>
              </a:lnSpc>
              <a:spcBef>
                <a:spcPts val="0"/>
              </a:spcBef>
              <a:defRPr sz="3198">
                <a:solidFill>
                  <a:schemeClr val="tx1"/>
                </a:solidFill>
              </a:defRPr>
            </a:lvl2pPr>
            <a:lvl3pPr>
              <a:lnSpc>
                <a:spcPct val="100000"/>
              </a:lnSpc>
              <a:spcBef>
                <a:spcPts val="0"/>
              </a:spcBef>
              <a:defRPr sz="3198">
                <a:solidFill>
                  <a:schemeClr val="tx1"/>
                </a:solidFill>
              </a:defRPr>
            </a:lvl3pPr>
            <a:lvl4pPr>
              <a:lnSpc>
                <a:spcPct val="100000"/>
              </a:lnSpc>
              <a:spcBef>
                <a:spcPts val="0"/>
              </a:spcBef>
              <a:defRPr sz="3198">
                <a:solidFill>
                  <a:schemeClr val="tx1"/>
                </a:solidFill>
              </a:defRPr>
            </a:lvl4pPr>
            <a:lvl5pPr>
              <a:lnSpc>
                <a:spcPct val="100000"/>
              </a:lnSpc>
              <a:spcBef>
                <a:spcPts val="0"/>
              </a:spcBef>
              <a:defRPr sz="3198">
                <a:solidFill>
                  <a:schemeClr val="tx1"/>
                </a:solidFill>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28522" y="284957"/>
            <a:ext cx="2476178" cy="5715794"/>
          </a:xfrm>
        </p:spPr>
        <p:txBody>
          <a:bodyPr/>
          <a:lstStyle>
            <a:lvl1pPr>
              <a:lnSpc>
                <a:spcPct val="120000"/>
              </a:lnSpc>
              <a:spcBef>
                <a:spcPts val="0"/>
              </a:spcBef>
              <a:defRPr sz="800" b="0" i="0">
                <a:solidFill>
                  <a:schemeClr val="tx1"/>
                </a:solidFill>
                <a:latin typeface="IBM Plex Sans" panose="020B0503050203000203" pitchFamily="34" charset="0"/>
              </a:defRPr>
            </a:lvl1pPr>
            <a:lvl2pPr marL="73122" indent="-73122">
              <a:lnSpc>
                <a:spcPct val="120000"/>
              </a:lnSpc>
              <a:spcBef>
                <a:spcPts val="0"/>
              </a:spcBef>
              <a:defRPr sz="800" b="0" i="0">
                <a:solidFill>
                  <a:schemeClr val="tx1"/>
                </a:solidFill>
                <a:latin typeface="IBM Plex Sans" panose="020B0503050203000203" pitchFamily="34" charset="0"/>
              </a:defRPr>
            </a:lvl2pPr>
            <a:lvl3pPr marL="146246" indent="-73122">
              <a:lnSpc>
                <a:spcPct val="120000"/>
              </a:lnSpc>
              <a:spcBef>
                <a:spcPts val="0"/>
              </a:spcBef>
              <a:defRPr sz="800" b="0" i="0">
                <a:solidFill>
                  <a:schemeClr val="tx1"/>
                </a:solidFill>
                <a:latin typeface="IBM Plex Sans" panose="020B0503050203000203" pitchFamily="34" charset="0"/>
              </a:defRPr>
            </a:lvl3pPr>
            <a:lvl4pPr marL="219368" indent="-73122">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endParaRPr lang="en-US"/>
          </a:p>
        </p:txBody>
      </p:sp>
      <p:sp>
        <p:nvSpPr>
          <p:cNvPr id="6" name="Slide Number">
            <a:extLst>
              <a:ext uri="{FF2B5EF4-FFF2-40B4-BE49-F238E27FC236}">
                <a16:creationId xmlns:a16="http://schemas.microsoft.com/office/drawing/2014/main" id="{80270476-9FE1-F85E-6F9B-322B184D8FC9}"/>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404731211"/>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763524"/>
          </a:xfrm>
        </p:spPr>
        <p:txBody>
          <a:bodyPr/>
          <a:lstStyle>
            <a:lvl1pPr>
              <a:lnSpc>
                <a:spcPct val="110000"/>
              </a:lnSpc>
              <a:defRPr sz="1400">
                <a:solidFill>
                  <a:schemeClr val="tx2"/>
                </a:solidFill>
              </a:defRPr>
            </a:lvl1p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8844468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287300" y="284956"/>
            <a:ext cx="2474590" cy="1048544"/>
          </a:xfrm>
        </p:spPr>
        <p:txBody>
          <a:bodyPr/>
          <a:lstStyle>
            <a:lvl1pPr>
              <a:lnSpc>
                <a:spcPct val="110000"/>
              </a:lnSpc>
              <a:defRPr sz="12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66676393-AEDE-7EDE-3939-625DBAB04E98}"/>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284126" y="1714500"/>
            <a:ext cx="2477765" cy="2000250"/>
          </a:xfrm>
        </p:spPr>
        <p:txBody>
          <a:bodyPr/>
          <a:lstStyle>
            <a:lvl1pPr>
              <a:lnSpc>
                <a:spcPct val="100000"/>
              </a:lnSpc>
              <a:spcBef>
                <a:spcPts val="0"/>
              </a:spcBef>
              <a:defRPr sz="1800">
                <a:solidFill>
                  <a:schemeClr val="tx1"/>
                </a:solidFill>
              </a:defRPr>
            </a:lvl1pPr>
          </a:lstStyle>
          <a:p>
            <a:pPr lvl="0"/>
            <a:r>
              <a:rPr lang="en-GB"/>
              <a:t>Click to edit Master text styles</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3333316" y="1714500"/>
            <a:ext cx="2475384" cy="428625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6386359" y="1714500"/>
            <a:ext cx="2470738" cy="428625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9428523" y="1714500"/>
            <a:ext cx="2476177" cy="428625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Picture Placeholder 13">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3333316" y="284957"/>
            <a:ext cx="571426" cy="570706"/>
          </a:xfrm>
        </p:spPr>
        <p:txBody>
          <a:bodyPr anchor="ctr"/>
          <a:lstStyle>
            <a:lvl1pPr algn="ctr">
              <a:defRPr sz="800">
                <a:solidFill>
                  <a:schemeClr val="tx1"/>
                </a:solidFill>
              </a:defRPr>
            </a:lvl1pPr>
          </a:lstStyle>
          <a:p>
            <a:r>
              <a:rPr lang="en-US"/>
              <a:t>Pictogram</a:t>
            </a:r>
          </a:p>
        </p:txBody>
      </p:sp>
      <p:sp>
        <p:nvSpPr>
          <p:cNvPr id="15" name="Picture Placeholder 13">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6387345" y="284957"/>
            <a:ext cx="571426" cy="570706"/>
          </a:xfrm>
        </p:spPr>
        <p:txBody>
          <a:bodyPr anchor="ctr"/>
          <a:lstStyle>
            <a:lvl1pPr algn="ctr">
              <a:defRPr sz="800">
                <a:solidFill>
                  <a:schemeClr val="tx1"/>
                </a:solidFill>
              </a:defRPr>
            </a:lvl1pPr>
          </a:lstStyle>
          <a:p>
            <a:r>
              <a:rPr lang="en-US"/>
              <a:t>Pictogram</a:t>
            </a:r>
          </a:p>
        </p:txBody>
      </p:sp>
      <p:sp>
        <p:nvSpPr>
          <p:cNvPr id="16" name="Picture Placeholder 13">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9428522" y="286147"/>
            <a:ext cx="571426" cy="570706"/>
          </a:xfrm>
        </p:spPr>
        <p:txBody>
          <a:bodyPr anchor="ctr"/>
          <a:lstStyle>
            <a:lvl1pPr algn="ctr">
              <a:defRPr sz="800">
                <a:solidFill>
                  <a:schemeClr val="tx1"/>
                </a:solidFill>
              </a:defRPr>
            </a:lvl1pPr>
          </a:lstStyle>
          <a:p>
            <a:r>
              <a:rPr lang="en-US"/>
              <a:t>Pictogram</a:t>
            </a:r>
          </a:p>
        </p:txBody>
      </p:sp>
      <p:sp>
        <p:nvSpPr>
          <p:cNvPr id="4" name="Footer Placeholder 3">
            <a:extLst>
              <a:ext uri="{FF2B5EF4-FFF2-40B4-BE49-F238E27FC236}">
                <a16:creationId xmlns:a16="http://schemas.microsoft.com/office/drawing/2014/main" id="{ACE782CF-665F-3C56-698C-16112EB19B2F}"/>
              </a:ext>
            </a:extLst>
          </p:cNvPr>
          <p:cNvSpPr>
            <a:spLocks noGrp="1"/>
          </p:cNvSpPr>
          <p:nvPr>
            <p:ph type="ftr" sz="quarter" idx="18"/>
          </p:nvPr>
        </p:nvSpPr>
        <p:spPr/>
        <p:txBody>
          <a:bodyPr/>
          <a:lstStyle/>
          <a:p>
            <a:endParaRPr lang="en-US"/>
          </a:p>
        </p:txBody>
      </p:sp>
      <p:cxnSp>
        <p:nvCxnSpPr>
          <p:cNvPr id="17" name="Straight Connector 16">
            <a:extLst>
              <a:ext uri="{FF2B5EF4-FFF2-40B4-BE49-F238E27FC236}">
                <a16:creationId xmlns:a16="http://schemas.microsoft.com/office/drawing/2014/main" id="{4D695107-5427-4D2D-F88F-89BA74127CBF}"/>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3B07B4A-5DB5-8126-EA79-502787053E82}"/>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D829559-0A72-8826-E06A-C6CCD39750A4}"/>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6803863"/>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egal disclaimer, two columns">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88000" y="192024"/>
            <a:ext cx="2477765" cy="1429544"/>
          </a:xfrm>
        </p:spPr>
        <p:txBody>
          <a:bodyPr/>
          <a:lstStyle>
            <a:lvl1pPr>
              <a:lnSpc>
                <a:spcPct val="90000"/>
              </a:lnSpc>
              <a:spcBef>
                <a:spcPts val="0"/>
              </a:spcBef>
              <a:defRPr sz="3198">
                <a:solidFill>
                  <a:schemeClr val="tx2"/>
                </a:solidFill>
              </a:defRPr>
            </a:lvl1pPr>
            <a:lvl2pPr>
              <a:lnSpc>
                <a:spcPct val="100000"/>
              </a:lnSpc>
              <a:spcBef>
                <a:spcPts val="0"/>
              </a:spcBef>
              <a:defRPr sz="3198">
                <a:solidFill>
                  <a:schemeClr val="tx1"/>
                </a:solidFill>
              </a:defRPr>
            </a:lvl2pPr>
            <a:lvl3pPr>
              <a:lnSpc>
                <a:spcPct val="100000"/>
              </a:lnSpc>
              <a:spcBef>
                <a:spcPts val="0"/>
              </a:spcBef>
              <a:defRPr sz="3198">
                <a:solidFill>
                  <a:schemeClr val="tx1"/>
                </a:solidFill>
              </a:defRPr>
            </a:lvl3pPr>
            <a:lvl4pPr>
              <a:lnSpc>
                <a:spcPct val="100000"/>
              </a:lnSpc>
              <a:spcBef>
                <a:spcPts val="0"/>
              </a:spcBef>
              <a:defRPr sz="3198">
                <a:solidFill>
                  <a:schemeClr val="tx1"/>
                </a:solidFill>
              </a:defRPr>
            </a:lvl4pPr>
            <a:lvl5pPr>
              <a:lnSpc>
                <a:spcPct val="100000"/>
              </a:lnSpc>
              <a:spcBef>
                <a:spcPts val="0"/>
              </a:spcBef>
              <a:defRPr sz="3198">
                <a:solidFill>
                  <a:schemeClr val="tx1"/>
                </a:solidFill>
              </a:defRPr>
            </a:lvl5pPr>
          </a:lstStyle>
          <a:p>
            <a:pPr lvl="0"/>
            <a:r>
              <a:rPr lang="en-GB"/>
              <a:t>Click to edit Master text styles</a:t>
            </a:r>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6380919" y="284957"/>
            <a:ext cx="2476178" cy="5715794"/>
          </a:xfrm>
        </p:spPr>
        <p:txBody>
          <a:bodyPr/>
          <a:lstStyle>
            <a:lvl1pPr>
              <a:lnSpc>
                <a:spcPct val="120000"/>
              </a:lnSpc>
              <a:spcBef>
                <a:spcPts val="0"/>
              </a:spcBef>
              <a:defRPr sz="800" b="0" i="0">
                <a:solidFill>
                  <a:schemeClr val="tx1"/>
                </a:solidFill>
                <a:latin typeface="IBM Plex Sans" panose="020B0503050203000203" pitchFamily="34" charset="0"/>
              </a:defRPr>
            </a:lvl1pPr>
            <a:lvl2pPr marL="73122" indent="-73122">
              <a:lnSpc>
                <a:spcPct val="120000"/>
              </a:lnSpc>
              <a:spcBef>
                <a:spcPts val="0"/>
              </a:spcBef>
              <a:defRPr sz="800" b="0" i="0">
                <a:solidFill>
                  <a:schemeClr val="tx1"/>
                </a:solidFill>
                <a:latin typeface="IBM Plex Sans" panose="020B0503050203000203" pitchFamily="34" charset="0"/>
              </a:defRPr>
            </a:lvl2pPr>
            <a:lvl3pPr marL="146246" indent="-73122">
              <a:lnSpc>
                <a:spcPct val="120000"/>
              </a:lnSpc>
              <a:spcBef>
                <a:spcPts val="0"/>
              </a:spcBef>
              <a:defRPr sz="800" b="0" i="0">
                <a:solidFill>
                  <a:schemeClr val="tx1"/>
                </a:solidFill>
                <a:latin typeface="IBM Plex Sans" panose="020B0503050203000203" pitchFamily="34" charset="0"/>
              </a:defRPr>
            </a:lvl3pPr>
            <a:lvl4pPr marL="219368" indent="-73122">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28522" y="284957"/>
            <a:ext cx="2476178" cy="5715794"/>
          </a:xfrm>
        </p:spPr>
        <p:txBody>
          <a:bodyPr/>
          <a:lstStyle>
            <a:lvl1pPr>
              <a:lnSpc>
                <a:spcPct val="120000"/>
              </a:lnSpc>
              <a:spcBef>
                <a:spcPts val="0"/>
              </a:spcBef>
              <a:defRPr sz="800" b="0" i="0">
                <a:solidFill>
                  <a:schemeClr val="tx1"/>
                </a:solidFill>
                <a:latin typeface="IBM Plex Sans" panose="020B0503050203000203" pitchFamily="34" charset="0"/>
              </a:defRPr>
            </a:lvl1pPr>
            <a:lvl2pPr marL="73122" indent="-73122">
              <a:lnSpc>
                <a:spcPct val="120000"/>
              </a:lnSpc>
              <a:spcBef>
                <a:spcPts val="0"/>
              </a:spcBef>
              <a:defRPr sz="800" b="0" i="0">
                <a:solidFill>
                  <a:schemeClr val="tx1"/>
                </a:solidFill>
                <a:latin typeface="IBM Plex Sans" panose="020B0503050203000203" pitchFamily="34" charset="0"/>
              </a:defRPr>
            </a:lvl2pPr>
            <a:lvl3pPr marL="146246" indent="-73122">
              <a:lnSpc>
                <a:spcPct val="120000"/>
              </a:lnSpc>
              <a:spcBef>
                <a:spcPts val="0"/>
              </a:spcBef>
              <a:defRPr sz="800" b="0" i="0">
                <a:solidFill>
                  <a:schemeClr val="tx1"/>
                </a:solidFill>
                <a:latin typeface="IBM Plex Sans" panose="020B0503050203000203" pitchFamily="34" charset="0"/>
              </a:defRPr>
            </a:lvl3pPr>
            <a:lvl4pPr marL="219368" indent="-73122">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a:xfrm>
            <a:off x="290475" y="6402388"/>
            <a:ext cx="2477765" cy="190500"/>
          </a:xfrm>
        </p:spPr>
        <p:txBody>
          <a:bodyPr/>
          <a:lstStyle/>
          <a:p>
            <a:endParaRPr lang="en-US"/>
          </a:p>
        </p:txBody>
      </p:sp>
      <p:sp>
        <p:nvSpPr>
          <p:cNvPr id="5" name="Slide Number">
            <a:extLst>
              <a:ext uri="{FF2B5EF4-FFF2-40B4-BE49-F238E27FC236}">
                <a16:creationId xmlns:a16="http://schemas.microsoft.com/office/drawing/2014/main" id="{CAD686F0-BF95-1E62-61EC-967907338873}"/>
              </a:ext>
            </a:extLst>
          </p:cNvPr>
          <p:cNvSpPr txBox="1">
            <a:spLocks noGrp="1"/>
          </p:cNvSpPr>
          <p:nvPr>
            <p:ph type="sldNum" sz="quarter" idx="4"/>
          </p:nvPr>
        </p:nvSpPr>
        <p:spPr>
          <a:xfrm>
            <a:off x="11769264" y="6469420"/>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41936185"/>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descr="IBM 8-bar logo">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5" y="3084231"/>
            <a:ext cx="1727991" cy="689541"/>
          </a:xfrm>
          <a:prstGeom prst="rect">
            <a:avLst/>
          </a:prstGeom>
        </p:spPr>
      </p:pic>
    </p:spTree>
    <p:extLst>
      <p:ext uri="{BB962C8B-B14F-4D97-AF65-F5344CB8AC3E}">
        <p14:creationId xmlns:p14="http://schemas.microsoft.com/office/powerpoint/2010/main" val="1185592188"/>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79502"/>
            <a:ext cx="2450592" cy="4336288"/>
          </a:xfrm>
        </p:spPr>
        <p:txBody>
          <a:bodyPr/>
          <a:lstStyle>
            <a:lvl1pPr>
              <a:spcBef>
                <a:spcPts val="400"/>
              </a:spcBef>
              <a:defRPr sz="1866">
                <a:solidFill>
                  <a:schemeClr val="tx1"/>
                </a:solidFill>
              </a:defRPr>
            </a:lvl1pPr>
            <a:lvl2pPr>
              <a:spcBef>
                <a:spcPts val="1466"/>
              </a:spcBef>
              <a:defRPr sz="1866">
                <a:solidFill>
                  <a:schemeClr val="tx1"/>
                </a:solidFill>
              </a:defRPr>
            </a:lvl2pPr>
            <a:lvl3pPr>
              <a:spcBef>
                <a:spcPts val="1466"/>
              </a:spcBef>
              <a:defRPr sz="1866">
                <a:solidFill>
                  <a:schemeClr val="tx1"/>
                </a:solidFill>
              </a:defRPr>
            </a:lvl3pPr>
            <a:lvl4pPr>
              <a:spcBef>
                <a:spcPts val="1466"/>
              </a:spcBef>
              <a:defRPr sz="1866">
                <a:solidFill>
                  <a:schemeClr val="tx1"/>
                </a:solidFill>
              </a:defRPr>
            </a:lvl4pPr>
            <a:lvl5pPr>
              <a:spcBef>
                <a:spcPts val="1466"/>
              </a:spcBef>
              <a:defRPr sz="186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a:xfrm>
            <a:off x="284126" y="6381750"/>
            <a:ext cx="3056483" cy="191730"/>
          </a:xfrm>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010693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6" name="Picture"/>
          <p:cNvPicPr>
            <a:picLocks noChangeAspect="1"/>
          </p:cNvPicPr>
          <p:nvPr userDrawn="1"/>
        </p:nvPicPr>
        <p:blipFill>
          <a:blip r:embed="rId2"/>
          <a:srcRect/>
          <a:stretch/>
        </p:blipFill>
        <p:spPr>
          <a:xfrm>
            <a:off x="11191753" y="6273672"/>
            <a:ext cx="695449" cy="277477"/>
          </a:xfrm>
          <a:prstGeom prst="rect">
            <a:avLst/>
          </a:prstGeom>
        </p:spPr>
      </p:pic>
    </p:spTree>
    <p:extLst>
      <p:ext uri="{BB962C8B-B14F-4D97-AF65-F5344CB8AC3E}">
        <p14:creationId xmlns:p14="http://schemas.microsoft.com/office/powerpoint/2010/main" val="29905161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10"/>
            <a:ext cx="12178064" cy="685678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4218873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10"/>
            <a:ext cx="12178064"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18845448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10"/>
            <a:ext cx="12178061"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3753163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11"/>
            <a:ext cx="12178061"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36078059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1"/>
            <a:ext cx="12192000" cy="686462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Group Name / DOC ID / Month XX, 2022 / © 2022 IBM Corporation</a:t>
            </a:r>
          </a:p>
        </p:txBody>
      </p:sp>
      <p:pic>
        <p:nvPicPr>
          <p:cNvPr id="6" name="Picture"/>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3773175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4916" y="5080"/>
            <a:ext cx="12171208" cy="685292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12668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3798D-A03E-2BC6-136A-14C1E387E723}"/>
              </a:ext>
            </a:extLst>
          </p:cNvPr>
          <p:cNvSpPr/>
          <p:nvPr userDrawn="1"/>
        </p:nvSpPr>
        <p:spPr bwMode="auto">
          <a:xfrm>
            <a:off x="0" y="0"/>
            <a:ext cx="12192000" cy="6000750"/>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0" marR="0" indent="0" algn="l" defTabSz="457109" rtl="0" eaLnBrk="1" fontAlgn="base" latinLnBrk="0" hangingPunct="1">
              <a:lnSpc>
                <a:spcPct val="100000"/>
              </a:lnSpc>
              <a:spcBef>
                <a:spcPct val="0"/>
              </a:spcBef>
              <a:spcAft>
                <a:spcPct val="0"/>
              </a:spcAft>
              <a:buClrTx/>
              <a:buSzTx/>
              <a:buFont typeface="IBM Plex Sans Light"/>
              <a:buNone/>
              <a:tabLst/>
            </a:pPr>
            <a:endParaRPr kumimoji="0" lang="en-US" sz="7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5" y="210312"/>
            <a:ext cx="5524575" cy="2286794"/>
          </a:xfrm>
        </p:spPr>
        <p:txBody>
          <a:bodyPr/>
          <a:lstStyle>
            <a:lvl1pPr>
              <a:lnSpc>
                <a:spcPct val="100000"/>
              </a:lnSpc>
              <a:defRPr sz="4299">
                <a:solidFill>
                  <a:schemeClr val="tx2"/>
                </a:solidFill>
              </a:defRPr>
            </a:lvl1pPr>
          </a:lstStyle>
          <a:p>
            <a:r>
              <a:rPr lang="en-GB"/>
              <a:t>Click to edit Master title style</a:t>
            </a:r>
            <a:endParaRPr lang="en-US" dirty="0"/>
          </a:p>
        </p:txBody>
      </p:sp>
      <p:pic>
        <p:nvPicPr>
          <p:cNvPr id="4" name="Picture 3">
            <a:extLst>
              <a:ext uri="{FF2B5EF4-FFF2-40B4-BE49-F238E27FC236}">
                <a16:creationId xmlns:a16="http://schemas.microsoft.com/office/drawing/2014/main" id="{C01A05E1-C4FC-6CB8-4FF6-0C8D93ACE5CE}"/>
              </a:ext>
            </a:extLst>
          </p:cNvPr>
          <p:cNvPicPr>
            <a:picLocks noChangeAspect="1"/>
          </p:cNvPicPr>
          <p:nvPr userDrawn="1"/>
        </p:nvPicPr>
        <p:blipFill>
          <a:blip r:embed="rId2"/>
          <a:stretch>
            <a:fillRect/>
          </a:stretch>
        </p:blipFill>
        <p:spPr>
          <a:xfrm>
            <a:off x="11141700" y="6268061"/>
            <a:ext cx="819043" cy="304800"/>
          </a:xfrm>
          <a:prstGeom prst="rect">
            <a:avLst/>
          </a:prstGeom>
        </p:spPr>
      </p:pic>
      <p:sp>
        <p:nvSpPr>
          <p:cNvPr id="5" name="Text Placeholder 6">
            <a:extLst>
              <a:ext uri="{FF2B5EF4-FFF2-40B4-BE49-F238E27FC236}">
                <a16:creationId xmlns:a16="http://schemas.microsoft.com/office/drawing/2014/main" id="{28CADC67-06E4-9D0B-7A49-159C1E99D517}"/>
              </a:ext>
            </a:extLst>
          </p:cNvPr>
          <p:cNvSpPr>
            <a:spLocks noGrp="1"/>
          </p:cNvSpPr>
          <p:nvPr>
            <p:ph type="body" sz="quarter" idx="12"/>
          </p:nvPr>
        </p:nvSpPr>
        <p:spPr>
          <a:xfrm>
            <a:off x="284126" y="6047132"/>
            <a:ext cx="2468622" cy="571500"/>
          </a:xfrm>
        </p:spPr>
        <p:txBody>
          <a:bodyPr anchor="b"/>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5">
            <a:extLst>
              <a:ext uri="{FF2B5EF4-FFF2-40B4-BE49-F238E27FC236}">
                <a16:creationId xmlns:a16="http://schemas.microsoft.com/office/drawing/2014/main" id="{6BAFC6AD-C46B-8438-C789-096006859E45}"/>
              </a:ext>
            </a:extLst>
          </p:cNvPr>
          <p:cNvSpPr>
            <a:spLocks noGrp="1"/>
          </p:cNvSpPr>
          <p:nvPr>
            <p:ph type="body" sz="quarter" idx="13"/>
          </p:nvPr>
        </p:nvSpPr>
        <p:spPr>
          <a:xfrm>
            <a:off x="3340078" y="6047132"/>
            <a:ext cx="2468622" cy="571500"/>
          </a:xfrm>
        </p:spPr>
        <p:txBody>
          <a:bodyPr anchor="b"/>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1364493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201168"/>
            <a:ext cx="2474590" cy="570706"/>
          </a:xfrm>
        </p:spPr>
        <p:txBody>
          <a:bodyPr/>
          <a:lstStyle>
            <a:lvl1pPr>
              <a:lnSpc>
                <a:spcPct val="100000"/>
              </a:lnSpc>
              <a:defRPr sz="3199">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400" b="0" i="0">
                <a:solidFill>
                  <a:schemeClr val="tx1"/>
                </a:solidFill>
                <a:latin typeface="IBM Plex Sans Light" panose="020B0403050203000203" pitchFamily="34" charset="0"/>
              </a:defRPr>
            </a:lvl1pPr>
            <a:lvl2pPr marL="127990" indent="-127990">
              <a:spcBef>
                <a:spcPts val="0"/>
              </a:spcBef>
              <a:defRPr sz="1400" b="0" i="0">
                <a:solidFill>
                  <a:schemeClr val="tx1"/>
                </a:solidFill>
                <a:latin typeface="IBM Plex Sans Light" panose="020B0403050203000203" pitchFamily="34" charset="0"/>
              </a:defRPr>
            </a:lvl2pPr>
            <a:lvl3pPr marL="255981" indent="-127990">
              <a:spcBef>
                <a:spcPts val="0"/>
              </a:spcBef>
              <a:defRPr sz="1400" b="0" i="0">
                <a:solidFill>
                  <a:schemeClr val="tx1"/>
                </a:solidFill>
                <a:latin typeface="IBM Plex Sans Light" panose="020B0403050203000203" pitchFamily="34" charset="0"/>
              </a:defRPr>
            </a:lvl3pPr>
            <a:lvl4pPr marL="383971" indent="-127990">
              <a:spcBef>
                <a:spcPts val="0"/>
              </a:spcBef>
              <a:defRPr sz="1400" b="0" i="0">
                <a:solidFill>
                  <a:schemeClr val="tx1"/>
                </a:solidFill>
                <a:latin typeface="IBM Plex Sans Light" panose="020B0403050203000203" pitchFamily="34" charset="0"/>
              </a:defRPr>
            </a:lvl4pPr>
            <a:lvl5pPr>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5047593" cy="4286250"/>
          </a:xfrm>
        </p:spPr>
        <p:txBody>
          <a:bodyPr/>
          <a:lstStyle>
            <a:lvl1pPr>
              <a:spcBef>
                <a:spcPts val="0"/>
              </a:spcBef>
              <a:defRPr sz="1400" b="0" i="0">
                <a:solidFill>
                  <a:schemeClr val="tx1"/>
                </a:solidFill>
                <a:latin typeface="IBM Plex Sans Light" panose="020B0403050203000203" pitchFamily="34" charset="0"/>
              </a:defRPr>
            </a:lvl1pPr>
            <a:lvl2pPr marL="127990" indent="-127990">
              <a:spcBef>
                <a:spcPts val="0"/>
              </a:spcBef>
              <a:defRPr sz="1400" b="0" i="0">
                <a:solidFill>
                  <a:schemeClr val="tx1"/>
                </a:solidFill>
                <a:latin typeface="IBM Plex Sans Light" panose="020B0403050203000203" pitchFamily="34" charset="0"/>
              </a:defRPr>
            </a:lvl2pPr>
            <a:lvl3pPr marL="255981" indent="-127990">
              <a:spcBef>
                <a:spcPts val="0"/>
              </a:spcBef>
              <a:defRPr sz="1400" b="0" i="0">
                <a:solidFill>
                  <a:schemeClr val="tx1"/>
                </a:solidFill>
                <a:latin typeface="IBM Plex Sans Light" panose="020B0403050203000203" pitchFamily="34" charset="0"/>
              </a:defRPr>
            </a:lvl3pPr>
            <a:lvl4pPr marL="383971" indent="-127990">
              <a:spcBef>
                <a:spcPts val="0"/>
              </a:spcBef>
              <a:defRPr sz="1400" b="0" i="0">
                <a:solidFill>
                  <a:schemeClr val="tx1"/>
                </a:solidFill>
                <a:latin typeface="IBM Plex Sans Light" panose="020B0403050203000203" pitchFamily="34" charset="0"/>
              </a:defRPr>
            </a:lvl4pPr>
            <a:lvl5pPr>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01168"/>
            <a:ext cx="2477765" cy="570706"/>
          </a:xfrm>
        </p:spPr>
        <p:txBody>
          <a:bodyPr/>
          <a:lstStyle>
            <a:lvl1pPr>
              <a:lnSpc>
                <a:spcPct val="100000"/>
              </a:lnSpc>
              <a:spcBef>
                <a:spcPts val="0"/>
              </a:spcBef>
              <a:defRPr sz="3199">
                <a:solidFill>
                  <a:schemeClr val="tx2"/>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4" name="Footer Placeholder 3">
            <a:extLst>
              <a:ext uri="{FF2B5EF4-FFF2-40B4-BE49-F238E27FC236}">
                <a16:creationId xmlns:a16="http://schemas.microsoft.com/office/drawing/2014/main" id="{BA03B922-FA59-5165-48BF-0B57DFD66348}"/>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286647649"/>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11"/>
            <a:ext cx="12178060"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2993781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09"/>
            <a:ext cx="12178060" cy="6856776"/>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36803856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2697507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759" indent="0">
              <a:buNone/>
              <a:defRPr/>
            </a:lvl3pPr>
            <a:lvl4pPr marL="579844" indent="0">
              <a:buNone/>
              <a:defRPr/>
            </a:lvl4pPr>
            <a:lvl5pPr marL="84225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759" indent="0">
              <a:buNone/>
              <a:defRPr/>
            </a:lvl3pPr>
            <a:lvl4pPr marL="579844" indent="0">
              <a:buNone/>
              <a:defRPr/>
            </a:lvl4pPr>
            <a:lvl5pPr marL="84225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9708311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797" b="0" i="0">
                <a:solidFill>
                  <a:schemeClr val="accent2"/>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7449191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797" b="0" i="0">
                <a:solidFill>
                  <a:schemeClr val="accent2"/>
                </a:solidFill>
                <a:latin typeface="IBM Plex Sans Light" panose="020B0403050203000203"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0" i="0" baseline="0">
                <a:solidFill>
                  <a:schemeClr val="tx1"/>
                </a:solidFill>
                <a:latin typeface="IBM Plex Sans Light" panose="020B0403050203000203" pitchFamily="34" charset="0"/>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1853367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3" y="121920"/>
            <a:ext cx="11704229" cy="5872480"/>
          </a:xfrm>
        </p:spPr>
        <p:txBody>
          <a:bodyPr/>
          <a:lstStyle>
            <a:lvl1pPr>
              <a:defRPr sz="12797"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34214032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9" y="268224"/>
            <a:ext cx="7416713" cy="5726176"/>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3508732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6388608" y="268224"/>
            <a:ext cx="5498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0019775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11" y="1658112"/>
            <a:ext cx="5498501"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085285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300" y="284956"/>
            <a:ext cx="3711980" cy="953294"/>
          </a:xfrm>
        </p:spPr>
        <p:txBody>
          <a:bodyPr/>
          <a:lstStyle>
            <a:lvl1pPr>
              <a:lnSpc>
                <a:spcPct val="110000"/>
              </a:lnSpc>
              <a:defRPr sz="1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5734B11-1656-9EAF-DD45-A5D6A33842D4}"/>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284126" y="1714500"/>
            <a:ext cx="5049180" cy="42862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6380919" y="1714500"/>
            <a:ext cx="5047593" cy="42862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342876034"/>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80416" y="1621536"/>
            <a:ext cx="5522976" cy="4372864"/>
          </a:xfrm>
        </p:spPr>
        <p:txBody>
          <a:bodyPr/>
          <a:lstStyle>
            <a:lvl1pPr>
              <a:defRPr sz="3199">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0880705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8075390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2554566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6388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9436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92800222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5522885" cy="5726176"/>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p:spPr>
        <p:txBody>
          <a:bodyPr wrap="square" lIns="0" tIns="0" rIns="0" bIns="0" rtlCol="0" anchor="ctr">
            <a:noAutofit/>
          </a:bodyPr>
          <a:lstStyle/>
          <a:p>
            <a:pPr algn="ctr"/>
            <a:endParaRPr lang="en-US" sz="1600" b="0" i="0">
              <a:solidFill>
                <a:schemeClr val="tx1"/>
              </a:solidFill>
              <a:latin typeface="IBM Plex Sans Light" panose="020B0503050203000203" pitchFamily="34" charset="0"/>
              <a:cs typeface="IBM Plex Sans Light"/>
            </a:endParaRPr>
          </a:p>
        </p:txBody>
      </p:sp>
      <p:sp>
        <p:nvSpPr>
          <p:cNvPr id="6" name="Text Placeholder"/>
          <p:cNvSpPr>
            <a:spLocks noGrp="1"/>
          </p:cNvSpPr>
          <p:nvPr>
            <p:ph type="body" sz="quarter" idx="12"/>
          </p:nvPr>
        </p:nvSpPr>
        <p:spPr>
          <a:xfrm>
            <a:off x="6388608" y="268224"/>
            <a:ext cx="5498592" cy="5726176"/>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C458F51-6953-31A6-D66C-10DFB559517B}"/>
              </a:ext>
            </a:extLst>
          </p:cNvPr>
          <p:cNvPicPr>
            <a:picLocks noChangeAspect="1"/>
          </p:cNvPicPr>
          <p:nvPr userDrawn="1"/>
        </p:nvPicPr>
        <p:blipFill>
          <a:blip r:embed="rId2"/>
          <a:stretch>
            <a:fillRect/>
          </a:stretch>
        </p:blipFill>
        <p:spPr>
          <a:xfrm>
            <a:off x="11141701" y="6268060"/>
            <a:ext cx="819044" cy="304800"/>
          </a:xfrm>
          <a:prstGeom prst="rect">
            <a:avLst/>
          </a:prstGeom>
        </p:spPr>
      </p:pic>
    </p:spTree>
    <p:extLst>
      <p:ext uri="{BB962C8B-B14F-4D97-AF65-F5344CB8AC3E}">
        <p14:creationId xmlns:p14="http://schemas.microsoft.com/office/powerpoint/2010/main" val="38464367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17647460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4418045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2660692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6096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0" name="Content Placeholder 2"/>
          <p:cNvSpPr>
            <a:spLocks noGrp="1"/>
          </p:cNvSpPr>
          <p:nvPr>
            <p:ph sz="quarter" idx="18"/>
          </p:nvPr>
        </p:nvSpPr>
        <p:spPr>
          <a:xfrm>
            <a:off x="9144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2" name="Content Placeholder 3"/>
          <p:cNvSpPr>
            <a:spLocks noGrp="1"/>
          </p:cNvSpPr>
          <p:nvPr>
            <p:ph sz="quarter" idx="19"/>
          </p:nvPr>
        </p:nvSpPr>
        <p:spPr>
          <a:xfrm>
            <a:off x="6096000" y="3426885"/>
            <a:ext cx="6096000" cy="3431116"/>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cxnSp>
        <p:nvCxnSpPr>
          <p:cNvPr id="11" name="Straight Connector 10">
            <a:extLst>
              <a:ext uri="{FF2B5EF4-FFF2-40B4-BE49-F238E27FC236}">
                <a16:creationId xmlns:a16="http://schemas.microsoft.com/office/drawing/2014/main" id="{C9AF558B-7F9E-D94C-91DC-907B299967CF}"/>
              </a:ext>
            </a:extLst>
          </p:cNvPr>
          <p:cNvCxnSpPr/>
          <p:nvPr userDrawn="1"/>
        </p:nvCxnSpPr>
        <p:spPr bwMode="auto">
          <a:xfrm flipV="1">
            <a:off x="6096000"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EAF49-221E-8B43-8D20-D58F4F885163}"/>
              </a:ext>
            </a:extLst>
          </p:cNvPr>
          <p:cNvCxnSpPr>
            <a:cxnSpLocks/>
          </p:cNvCxnSpPr>
          <p:nvPr userDrawn="1"/>
        </p:nvCxnSpPr>
        <p:spPr bwMode="auto">
          <a:xfrm flipV="1">
            <a:off x="9139245" y="313270"/>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54D63C-09D4-6A49-B605-D1076B01100F}"/>
              </a:ext>
            </a:extLst>
          </p:cNvPr>
          <p:cNvCxnSpPr>
            <a:cxnSpLocks/>
          </p:cNvCxnSpPr>
          <p:nvPr userDrawn="1"/>
        </p:nvCxnSpPr>
        <p:spPr bwMode="auto">
          <a:xfrm>
            <a:off x="6389818" y="3426884"/>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75197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6096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9144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3426885"/>
            <a:ext cx="6096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6096000" y="3426885"/>
            <a:ext cx="6096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6096000"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304802"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6389818"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9141024" y="313270"/>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354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87300" y="224028"/>
            <a:ext cx="5522193" cy="2286794"/>
          </a:xfrm>
        </p:spPr>
        <p:txBody>
          <a:bodyPr rIns="457200"/>
          <a:lstStyle>
            <a:lvl1pPr>
              <a:lnSpc>
                <a:spcPct val="100000"/>
              </a:lnSpc>
              <a:defRPr>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B084A615-A6A2-86F8-03A2-CEF572275C38}"/>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0919" y="284957"/>
            <a:ext cx="2476178" cy="57157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28522" y="284957"/>
            <a:ext cx="2476178" cy="57157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486179768"/>
      </p:ext>
    </p:extLst>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2"/>
            <a:ext cx="12192000" cy="3425951"/>
          </a:xfrm>
          <a:noFill/>
        </p:spPr>
        <p:txBody>
          <a:bodyPr lIns="182880" tIns="164592" rIns="228600" bIns="228600"/>
          <a:lstStyle>
            <a:lvl1pPr>
              <a:defRPr sz="6399">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3426885"/>
            <a:ext cx="3048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3048001" y="3426885"/>
            <a:ext cx="3048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4"/>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4"/>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3048000" y="3722189"/>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6096000" y="3722189"/>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9144000" y="3722189"/>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304800" y="3429000"/>
            <a:ext cx="115824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954235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701800"/>
            <a:ext cx="12192000" cy="51562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35807992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lvl1pPr>
              <a:defRPr>
                <a:solidFill>
                  <a:schemeClr val="tx1"/>
                </a:solidFill>
              </a:defRPr>
            </a:lvl1pPr>
          </a:lstStyle>
          <a:p>
            <a:r>
              <a:rPr lang="en-US"/>
              <a:t>Click icon to add picture</a:t>
            </a:r>
          </a:p>
        </p:txBody>
      </p:sp>
      <p:sp>
        <p:nvSpPr>
          <p:cNvPr id="6" name="Text Placeholder"/>
          <p:cNvSpPr>
            <a:spLocks noGrp="1"/>
          </p:cNvSpPr>
          <p:nvPr>
            <p:ph type="body" sz="quarter" idx="12"/>
          </p:nvPr>
        </p:nvSpPr>
        <p:spPr>
          <a:xfrm>
            <a:off x="-3" y="3429000"/>
            <a:ext cx="3048004" cy="342900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333">
                <a:solidFill>
                  <a:schemeClr val="tx1"/>
                </a:solidFill>
              </a:defRPr>
            </a:lvl2pPr>
            <a:lvl3pPr>
              <a:buClr>
                <a:srgbClr val="001141"/>
              </a:buClr>
              <a:defRPr sz="1333">
                <a:solidFill>
                  <a:schemeClr val="tx1"/>
                </a:solidFill>
              </a:defRPr>
            </a:lvl3pPr>
            <a:lvl4pPr>
              <a:buClr>
                <a:srgbClr val="001141"/>
              </a:buClr>
              <a:defRPr sz="1333">
                <a:solidFill>
                  <a:schemeClr val="tx1"/>
                </a:solidFill>
              </a:defRPr>
            </a:lvl4pPr>
            <a:lvl5pPr>
              <a:buClr>
                <a:srgbClr val="001141"/>
              </a:buClr>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80325389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8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6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9144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6096000"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3045025"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9141025"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575589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3352800" y="1658112"/>
            <a:ext cx="8534400"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6883899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5087534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79501"/>
            <a:ext cx="2450592" cy="4336288"/>
          </a:xfrm>
        </p:spPr>
        <p:txBody>
          <a:bodyPr/>
          <a:lstStyle>
            <a:lvl1pPr>
              <a:spcBef>
                <a:spcPts val="400"/>
              </a:spcBef>
              <a:defRPr sz="1867">
                <a:solidFill>
                  <a:schemeClr val="tx1"/>
                </a:solidFill>
              </a:defRPr>
            </a:lvl1pPr>
            <a:lvl2pPr>
              <a:spcBef>
                <a:spcPts val="1467"/>
              </a:spcBef>
              <a:defRPr sz="1867">
                <a:solidFill>
                  <a:schemeClr val="tx1"/>
                </a:solidFill>
              </a:defRPr>
            </a:lvl2pPr>
            <a:lvl3pPr>
              <a:spcBef>
                <a:spcPts val="1467"/>
              </a:spcBef>
              <a:defRPr sz="1867">
                <a:solidFill>
                  <a:schemeClr val="tx1"/>
                </a:solidFill>
              </a:defRPr>
            </a:lvl3pPr>
            <a:lvl4pPr>
              <a:spcBef>
                <a:spcPts val="1467"/>
              </a:spcBef>
              <a:defRPr sz="1867">
                <a:solidFill>
                  <a:schemeClr val="tx1"/>
                </a:solidFill>
              </a:defRPr>
            </a:lvl4pPr>
            <a:lvl5pPr>
              <a:spcBef>
                <a:spcPts val="1467"/>
              </a:spcBef>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0350782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83512"/>
            <a:ext cx="2450592" cy="4336288"/>
          </a:xfrm>
        </p:spPr>
        <p:txBody>
          <a:bodyPr/>
          <a:lstStyle>
            <a:lvl1pPr>
              <a:spcBef>
                <a:spcPts val="400"/>
              </a:spcBef>
              <a:defRPr sz="1333">
                <a:solidFill>
                  <a:schemeClr val="tx1"/>
                </a:solidFill>
              </a:defRPr>
            </a:lvl1pPr>
            <a:lvl2pPr>
              <a:spcBef>
                <a:spcPts val="400"/>
              </a:spcBef>
              <a:defRPr sz="1333">
                <a:solidFill>
                  <a:schemeClr val="tx1"/>
                </a:solidFill>
              </a:defRPr>
            </a:lvl2pPr>
            <a:lvl3pPr>
              <a:spcBef>
                <a:spcPts val="400"/>
              </a:spcBef>
              <a:defRPr sz="1333">
                <a:solidFill>
                  <a:schemeClr val="tx1"/>
                </a:solidFill>
              </a:defRPr>
            </a:lvl3pPr>
            <a:lvl4pPr>
              <a:spcBef>
                <a:spcPts val="400"/>
              </a:spcBef>
              <a:defRPr sz="1333">
                <a:solidFill>
                  <a:schemeClr val="tx1"/>
                </a:solidFill>
              </a:defRPr>
            </a:lvl4pPr>
            <a:lvl5pPr>
              <a:spcBef>
                <a:spcPts val="400"/>
              </a:spcBef>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64224" y="1621536"/>
            <a:ext cx="5522976" cy="4372864"/>
          </a:xfrm>
        </p:spPr>
        <p:txBody>
          <a:bodyPr/>
          <a:lstStyle>
            <a:lvl1pPr>
              <a:defRPr sz="3199">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8198076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3340610" y="268224"/>
            <a:ext cx="8546501" cy="5726176"/>
          </a:xfrm>
        </p:spPr>
        <p:txBody>
          <a:bodyPr lIns="0" tIns="0" rIns="91440" bIns="91440"/>
          <a:lstStyle>
            <a:lvl1pPr>
              <a:defRPr>
                <a:solidFill>
                  <a:schemeClr val="tx1"/>
                </a:solidFill>
              </a:defRPr>
            </a:lvl1pPr>
          </a:lstStyle>
          <a:p>
            <a:r>
              <a:rPr lang="en-US"/>
              <a:t>Click icon to add table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1919783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383630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87300" y="284957"/>
            <a:ext cx="2476178" cy="2286794"/>
          </a:xfrm>
        </p:spPr>
        <p:txBody>
          <a:bodyPr/>
          <a:lstStyle>
            <a:lvl1pPr>
              <a:lnSpc>
                <a:spcPct val="100000"/>
              </a:lnSpc>
              <a:defRPr sz="1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B084A615-A6A2-86F8-03A2-CEF572275C38}"/>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0919" y="284957"/>
            <a:ext cx="2476178" cy="57157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28522" y="284957"/>
            <a:ext cx="2476178" cy="57157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279798955"/>
      </p:ext>
    </p:extLst>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7758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solidFill>
                  <a:schemeClr val="tx1"/>
                </a:solidFill>
              </a:defRPr>
            </a:lvl1pPr>
            <a:lvl2pPr marL="0" indent="0">
              <a:spcBef>
                <a:spcPts val="0"/>
              </a:spcBef>
              <a:buNone/>
              <a:defRPr/>
            </a:lvl2pPr>
            <a:lvl3pPr marL="268759" indent="0">
              <a:buNone/>
              <a:defRPr/>
            </a:lvl3pPr>
            <a:lvl4pPr marL="579844" indent="0">
              <a:buNone/>
              <a:defRPr/>
            </a:lvl4pPr>
            <a:lvl5pPr marL="842255"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solidFill>
                  <a:schemeClr val="tx1"/>
                </a:solid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0884645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1" y="3083847"/>
            <a:ext cx="1730141" cy="690308"/>
          </a:xfrm>
          <a:prstGeom prst="rect">
            <a:avLst/>
          </a:prstGeom>
        </p:spPr>
      </p:pic>
    </p:spTree>
    <p:extLst>
      <p:ext uri="{BB962C8B-B14F-4D97-AF65-F5344CB8AC3E}">
        <p14:creationId xmlns:p14="http://schemas.microsoft.com/office/powerpoint/2010/main" val="179470283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2" y="3083847"/>
            <a:ext cx="1730139" cy="690308"/>
          </a:xfrm>
          <a:prstGeom prst="rect">
            <a:avLst/>
          </a:prstGeom>
        </p:spPr>
      </p:pic>
    </p:spTree>
    <p:extLst>
      <p:ext uri="{BB962C8B-B14F-4D97-AF65-F5344CB8AC3E}">
        <p14:creationId xmlns:p14="http://schemas.microsoft.com/office/powerpoint/2010/main" val="21949598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1" y="3083847"/>
            <a:ext cx="1730141" cy="690309"/>
          </a:xfrm>
          <a:prstGeom prst="rect">
            <a:avLst/>
          </a:prstGeom>
        </p:spPr>
      </p:pic>
    </p:spTree>
    <p:extLst>
      <p:ext uri="{BB962C8B-B14F-4D97-AF65-F5344CB8AC3E}">
        <p14:creationId xmlns:p14="http://schemas.microsoft.com/office/powerpoint/2010/main" val="16330957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4" name="Picture">
            <a:extLst>
              <a:ext uri="{FF2B5EF4-FFF2-40B4-BE49-F238E27FC236}">
                <a16:creationId xmlns:a16="http://schemas.microsoft.com/office/drawing/2014/main" id="{4CE95DF7-DEB1-2E27-2D3D-E9D1CE2368A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91200" y="6273454"/>
            <a:ext cx="696000" cy="277697"/>
          </a:xfrm>
          <a:prstGeom prst="rect">
            <a:avLst/>
          </a:prstGeom>
        </p:spPr>
      </p:pic>
    </p:spTree>
    <p:extLst>
      <p:ext uri="{BB962C8B-B14F-4D97-AF65-F5344CB8AC3E}">
        <p14:creationId xmlns:p14="http://schemas.microsoft.com/office/powerpoint/2010/main" val="3432418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11"/>
            <a:ext cx="12178064" cy="685678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206480113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10"/>
            <a:ext cx="12178064"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40442775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2" y="610"/>
            <a:ext cx="12178061"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8234656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2" y="613"/>
            <a:ext cx="12178061"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115160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87300" y="224028"/>
            <a:ext cx="5519019" cy="2286794"/>
          </a:xfrm>
        </p:spPr>
        <p:txBody>
          <a:bodyPr rIns="457200"/>
          <a:lstStyle>
            <a:lvl1pPr>
              <a:lnSpc>
                <a:spcPct val="100000"/>
              </a:lnSpc>
              <a:defRPr>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4551101-FB7D-9102-EFD1-3EDEE9F317AE}"/>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0919" y="284957"/>
            <a:ext cx="2476178"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28522" y="284957"/>
            <a:ext cx="2479352"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091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1697"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a:p>
        </p:txBody>
      </p:sp>
    </p:spTree>
    <p:extLst>
      <p:ext uri="{BB962C8B-B14F-4D97-AF65-F5344CB8AC3E}">
        <p14:creationId xmlns:p14="http://schemas.microsoft.com/office/powerpoint/2010/main" val="2671082199"/>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2"/>
            <a:ext cx="12192000" cy="686462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IBM confidential</a:t>
            </a:r>
          </a:p>
        </p:txBody>
      </p:sp>
      <p:pic>
        <p:nvPicPr>
          <p:cNvPr id="6" name="Picture"/>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13658465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4916" y="5080"/>
            <a:ext cx="12171208" cy="685292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288755931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13"/>
            <a:ext cx="12178060"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42427319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09"/>
            <a:ext cx="12178060" cy="6856776"/>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11191754" y="6273673"/>
            <a:ext cx="695449" cy="277477"/>
          </a:xfrm>
          <a:prstGeom prst="rect">
            <a:avLst/>
          </a:prstGeom>
        </p:spPr>
      </p:pic>
    </p:spTree>
    <p:extLst>
      <p:ext uri="{BB962C8B-B14F-4D97-AF65-F5344CB8AC3E}">
        <p14:creationId xmlns:p14="http://schemas.microsoft.com/office/powerpoint/2010/main" val="20080934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8858032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753" indent="0">
              <a:buNone/>
              <a:defRPr/>
            </a:lvl3pPr>
            <a:lvl4pPr marL="579830" indent="0">
              <a:buNone/>
              <a:defRPr/>
            </a:lvl4pPr>
            <a:lvl5pPr marL="8422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753" indent="0">
              <a:buNone/>
              <a:defRPr/>
            </a:lvl3pPr>
            <a:lvl4pPr marL="579830" indent="0">
              <a:buNone/>
              <a:defRPr/>
            </a:lvl4pPr>
            <a:lvl5pPr marL="8422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472491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797" b="0" i="0">
                <a:solidFill>
                  <a:schemeClr val="accent2"/>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90617545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797" b="0" i="0">
                <a:solidFill>
                  <a:schemeClr val="accent2"/>
                </a:solidFill>
                <a:latin typeface="IBM Plex Sans Light" panose="020B0403050203000203"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0" i="0" baseline="0">
                <a:solidFill>
                  <a:schemeClr val="tx1"/>
                </a:solidFill>
                <a:latin typeface="IBM Plex Sans Light" panose="020B0403050203000203" pitchFamily="34" charset="0"/>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27982096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4" y="121920"/>
            <a:ext cx="11704229" cy="5872480"/>
          </a:xfrm>
        </p:spPr>
        <p:txBody>
          <a:bodyPr/>
          <a:lstStyle>
            <a:lvl1pPr>
              <a:defRPr sz="12797"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10200107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21" y="268224"/>
            <a:ext cx="7416713" cy="5726176"/>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03692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87299" y="284957"/>
            <a:ext cx="2474591" cy="2286794"/>
          </a:xfrm>
        </p:spPr>
        <p:txBody>
          <a:bodyPr rIns="0"/>
          <a:lstStyle>
            <a:lvl1pPr>
              <a:lnSpc>
                <a:spcPct val="10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4551101-FB7D-9102-EFD1-3EDEE9F317AE}"/>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0919" y="284957"/>
            <a:ext cx="2476178"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28522" y="284957"/>
            <a:ext cx="2479352" cy="762794"/>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0919"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1697" y="1714500"/>
            <a:ext cx="2476178" cy="4286250"/>
          </a:xfrm>
        </p:spPr>
        <p:txBody>
          <a:bodyPr/>
          <a:lstStyle>
            <a:lvl1pPr>
              <a:lnSpc>
                <a:spcPct val="110000"/>
              </a:lnSpc>
              <a:spcBef>
                <a:spcPts val="0"/>
              </a:spcBef>
              <a:defRPr sz="1000" b="0" i="0">
                <a:solidFill>
                  <a:schemeClr val="tx1"/>
                </a:solidFill>
                <a:latin typeface="IBM Plex Sans" panose="020B0503050203000203" pitchFamily="34" charset="0"/>
              </a:defRPr>
            </a:lvl1pPr>
            <a:lvl2pPr marL="91422" indent="-91422">
              <a:lnSpc>
                <a:spcPct val="110000"/>
              </a:lnSpc>
              <a:spcBef>
                <a:spcPts val="0"/>
              </a:spcBef>
              <a:defRPr sz="1000" b="0" i="0">
                <a:solidFill>
                  <a:schemeClr val="tx1"/>
                </a:solidFill>
                <a:latin typeface="IBM Plex Sans" panose="020B0503050203000203" pitchFamily="34" charset="0"/>
              </a:defRPr>
            </a:lvl2pPr>
            <a:lvl3pPr marL="182843" indent="-91422">
              <a:lnSpc>
                <a:spcPct val="110000"/>
              </a:lnSpc>
              <a:spcBef>
                <a:spcPts val="0"/>
              </a:spcBef>
              <a:defRPr sz="1000" b="0" i="0">
                <a:solidFill>
                  <a:schemeClr val="tx1"/>
                </a:solidFill>
                <a:latin typeface="IBM Plex Sans" panose="020B0503050203000203" pitchFamily="34" charset="0"/>
              </a:defRPr>
            </a:lvl3pPr>
            <a:lvl4pPr marL="274265" indent="-91422">
              <a:lnSpc>
                <a:spcPct val="110000"/>
              </a:lnSpc>
              <a:spcBef>
                <a:spcPts val="0"/>
              </a:spcBef>
              <a:defRPr sz="1000" b="0" i="0">
                <a:solidFill>
                  <a:schemeClr val="tx1"/>
                </a:solidFill>
                <a:latin typeface="IBM Plex Sans" panose="020B0503050203000203" pitchFamily="34" charset="0"/>
              </a:defRPr>
            </a:lvl4pPr>
            <a:lvl5pPr>
              <a:lnSpc>
                <a:spcPct val="110000"/>
              </a:lnSpc>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a:p>
        </p:txBody>
      </p:sp>
    </p:spTree>
    <p:extLst>
      <p:ext uri="{BB962C8B-B14F-4D97-AF65-F5344CB8AC3E}">
        <p14:creationId xmlns:p14="http://schemas.microsoft.com/office/powerpoint/2010/main" val="1468006639"/>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6388608" y="268224"/>
            <a:ext cx="5498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0993789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12" y="1658112"/>
            <a:ext cx="5498501"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26039606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80416" y="1621536"/>
            <a:ext cx="5522976" cy="4372864"/>
          </a:xfrm>
        </p:spPr>
        <p:txBody>
          <a:bodyPr/>
          <a:lstStyle>
            <a:lvl1pPr>
              <a:defRPr sz="3199">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4189676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8399832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36777229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6388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9436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2400006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9" y="268224"/>
            <a:ext cx="5522885" cy="5726176"/>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2"/>
          </a:solidFill>
        </p:spPr>
        <p:txBody>
          <a:bodyPr wrap="square" lIns="0" tIns="0" rIns="0" bIns="0" rtlCol="0" anchor="ctr">
            <a:noAutofit/>
          </a:bodyPr>
          <a:lstStyle/>
          <a:p>
            <a:pPr algn="ctr"/>
            <a:endParaRPr lang="en-US" sz="1600" b="0" i="0">
              <a:solidFill>
                <a:schemeClr val="tx1"/>
              </a:solidFill>
              <a:latin typeface="IBM Plex Sans Light" panose="020B0503050203000203" pitchFamily="34" charset="0"/>
              <a:cs typeface="IBM Plex Sans Light"/>
            </a:endParaRPr>
          </a:p>
        </p:txBody>
      </p:sp>
      <p:sp>
        <p:nvSpPr>
          <p:cNvPr id="6" name="Text Placeholder"/>
          <p:cNvSpPr>
            <a:spLocks noGrp="1"/>
          </p:cNvSpPr>
          <p:nvPr>
            <p:ph type="body" sz="quarter" idx="12"/>
          </p:nvPr>
        </p:nvSpPr>
        <p:spPr>
          <a:xfrm>
            <a:off x="6388608" y="268224"/>
            <a:ext cx="5498592" cy="5726176"/>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9221323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58358918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2392934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746082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201168"/>
            <a:ext cx="2474590" cy="570707"/>
          </a:xfrm>
        </p:spPr>
        <p:txBody>
          <a:bodyPr/>
          <a:lstStyle>
            <a:lvl1pPr>
              <a:lnSpc>
                <a:spcPct val="100000"/>
              </a:lnSpc>
              <a:defRPr sz="3199">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0"/>
          </a:xfrm>
        </p:spPr>
        <p:txBody>
          <a:bodyPr/>
          <a:lstStyle>
            <a:lvl1pPr>
              <a:spcBef>
                <a:spcPts val="0"/>
              </a:spcBef>
              <a:defRPr sz="1400" b="0" i="0">
                <a:solidFill>
                  <a:schemeClr val="tx1"/>
                </a:solidFill>
                <a:latin typeface="IBM Plex Sans Light" panose="020B0403050203000203" pitchFamily="34" charset="0"/>
              </a:defRPr>
            </a:lvl1pPr>
            <a:lvl2pPr marL="127990" indent="-127990">
              <a:spcBef>
                <a:spcPts val="0"/>
              </a:spcBef>
              <a:defRPr sz="1400" b="0" i="0">
                <a:solidFill>
                  <a:schemeClr val="tx1"/>
                </a:solidFill>
                <a:latin typeface="IBM Plex Sans Light" panose="020B0403050203000203" pitchFamily="34" charset="0"/>
              </a:defRPr>
            </a:lvl2pPr>
            <a:lvl3pPr marL="255981" indent="-127990">
              <a:spcBef>
                <a:spcPts val="0"/>
              </a:spcBef>
              <a:defRPr sz="1400" b="0" i="0">
                <a:solidFill>
                  <a:schemeClr val="tx1"/>
                </a:solidFill>
                <a:latin typeface="IBM Plex Sans Light" panose="020B0403050203000203" pitchFamily="34" charset="0"/>
              </a:defRPr>
            </a:lvl3pPr>
            <a:lvl4pPr marL="383971" indent="-127990">
              <a:spcBef>
                <a:spcPts val="0"/>
              </a:spcBef>
              <a:defRPr sz="1400" b="0" i="0">
                <a:solidFill>
                  <a:schemeClr val="tx1"/>
                </a:solidFill>
                <a:latin typeface="IBM Plex Sans Light" panose="020B0403050203000203" pitchFamily="34" charset="0"/>
              </a:defRPr>
            </a:lvl4pPr>
            <a:lvl5pPr>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714500"/>
            <a:ext cx="2476178"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714500"/>
            <a:ext cx="2479352" cy="4286250"/>
          </a:xfrm>
        </p:spPr>
        <p:txBody>
          <a:bodyPr/>
          <a:lstStyle>
            <a:lvl1pPr>
              <a:spcBef>
                <a:spcPts val="0"/>
              </a:spcBef>
              <a:defRPr sz="1000" b="0" i="0">
                <a:solidFill>
                  <a:schemeClr val="tx1"/>
                </a:solidFill>
                <a:latin typeface="IBM Plex Sans" panose="020B0503050203000203" pitchFamily="34" charset="0"/>
              </a:defRPr>
            </a:lvl1pPr>
            <a:lvl2pPr marL="91422" indent="-91422">
              <a:spcBef>
                <a:spcPts val="0"/>
              </a:spcBef>
              <a:defRPr sz="1000" b="0" i="0">
                <a:solidFill>
                  <a:schemeClr val="tx1"/>
                </a:solidFill>
                <a:latin typeface="IBM Plex Sans" panose="020B0503050203000203" pitchFamily="34" charset="0"/>
              </a:defRPr>
            </a:lvl2pPr>
            <a:lvl3pPr marL="182843" indent="-91422">
              <a:spcBef>
                <a:spcPts val="0"/>
              </a:spcBef>
              <a:defRPr sz="1000" b="0" i="0">
                <a:solidFill>
                  <a:schemeClr val="tx1"/>
                </a:solidFill>
                <a:latin typeface="IBM Plex Sans" panose="020B0503050203000203" pitchFamily="34" charset="0"/>
              </a:defRPr>
            </a:lvl3pPr>
            <a:lvl4pPr marL="274265" indent="-91422">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01168"/>
            <a:ext cx="2477765" cy="570706"/>
          </a:xfrm>
        </p:spPr>
        <p:txBody>
          <a:bodyPr/>
          <a:lstStyle>
            <a:lvl1pPr>
              <a:lnSpc>
                <a:spcPct val="100000"/>
              </a:lnSpc>
              <a:spcBef>
                <a:spcPts val="0"/>
              </a:spcBef>
              <a:defRPr sz="3199">
                <a:solidFill>
                  <a:schemeClr val="tx2"/>
                </a:solidFill>
              </a:defRPr>
            </a:lvl1pPr>
            <a:lvl2pPr>
              <a:lnSpc>
                <a:spcPct val="90000"/>
              </a:lnSpc>
              <a:spcBef>
                <a:spcPts val="0"/>
              </a:spcBef>
              <a:defRPr sz="1400"/>
            </a:lvl2pPr>
            <a:lvl3pPr>
              <a:lnSpc>
                <a:spcPct val="90000"/>
              </a:lnSpc>
              <a:spcBef>
                <a:spcPts val="0"/>
              </a:spcBef>
              <a:defRPr sz="1400"/>
            </a:lvl3pPr>
            <a:lvl4pPr>
              <a:lnSpc>
                <a:spcPct val="90000"/>
              </a:lnSpc>
              <a:spcBef>
                <a:spcPts val="0"/>
              </a:spcBef>
              <a:defRPr sz="1400"/>
            </a:lvl4pPr>
            <a:lvl5pPr>
              <a:lnSpc>
                <a:spcPct val="90000"/>
              </a:lnSpc>
              <a:spcBef>
                <a:spcPts val="0"/>
              </a:spcBef>
              <a:defRPr sz="1400"/>
            </a:lvl5pPr>
          </a:lstStyle>
          <a:p>
            <a:pPr lvl="0"/>
            <a:r>
              <a:rPr lang="en-GB"/>
              <a:t>Click to edit Master text styles</a:t>
            </a:r>
          </a:p>
        </p:txBody>
      </p:sp>
      <p:sp>
        <p:nvSpPr>
          <p:cNvPr id="5" name="Picture Placeholder 4">
            <a:extLst>
              <a:ext uri="{FF2B5EF4-FFF2-40B4-BE49-F238E27FC236}">
                <a16:creationId xmlns:a16="http://schemas.microsoft.com/office/drawing/2014/main" id="{4E8FFEFF-CCD0-A436-418A-5FB8624CCC89}"/>
              </a:ext>
            </a:extLst>
          </p:cNvPr>
          <p:cNvSpPr>
            <a:spLocks noGrp="1"/>
          </p:cNvSpPr>
          <p:nvPr>
            <p:ph type="pic" sz="quarter" idx="16" hasCustomPrompt="1"/>
          </p:nvPr>
        </p:nvSpPr>
        <p:spPr>
          <a:xfrm>
            <a:off x="6380919" y="284957"/>
            <a:ext cx="571426" cy="570706"/>
          </a:xfrm>
        </p:spPr>
        <p:txBody>
          <a:bodyPr anchor="ctr"/>
          <a:lstStyle>
            <a:lvl1pPr algn="ctr">
              <a:defRPr sz="800">
                <a:solidFill>
                  <a:schemeClr val="tx1"/>
                </a:solidFill>
              </a:defRPr>
            </a:lvl1pPr>
          </a:lstStyle>
          <a:p>
            <a:r>
              <a:rPr lang="en-US"/>
              <a:t>Pictogram</a:t>
            </a:r>
          </a:p>
        </p:txBody>
      </p:sp>
      <p:sp>
        <p:nvSpPr>
          <p:cNvPr id="12" name="Picture Placeholder 11">
            <a:extLst>
              <a:ext uri="{FF2B5EF4-FFF2-40B4-BE49-F238E27FC236}">
                <a16:creationId xmlns:a16="http://schemas.microsoft.com/office/drawing/2014/main" id="{484E55D7-CBB2-992D-3E77-5CB7B7CADA9C}"/>
              </a:ext>
            </a:extLst>
          </p:cNvPr>
          <p:cNvSpPr>
            <a:spLocks noGrp="1"/>
          </p:cNvSpPr>
          <p:nvPr>
            <p:ph type="pic" sz="quarter" idx="17" hasCustomPrompt="1"/>
          </p:nvPr>
        </p:nvSpPr>
        <p:spPr>
          <a:xfrm>
            <a:off x="9428522" y="284957"/>
            <a:ext cx="571426" cy="570706"/>
          </a:xfrm>
        </p:spPr>
        <p:txBody>
          <a:bodyPr anchor="ctr"/>
          <a:lstStyle>
            <a:lvl1pPr algn="ctr">
              <a:defRPr sz="800">
                <a:solidFill>
                  <a:schemeClr val="tx1"/>
                </a:solidFill>
              </a:defRPr>
            </a:lvl1pPr>
          </a:lstStyle>
          <a:p>
            <a:r>
              <a:rPr lang="en-US"/>
              <a:t>Pictogram</a:t>
            </a:r>
          </a:p>
        </p:txBody>
      </p:sp>
      <p:sp>
        <p:nvSpPr>
          <p:cNvPr id="4" name="Footer Placeholder 3">
            <a:extLst>
              <a:ext uri="{FF2B5EF4-FFF2-40B4-BE49-F238E27FC236}">
                <a16:creationId xmlns:a16="http://schemas.microsoft.com/office/drawing/2014/main" id="{87B96A2B-2DD4-AEBB-75C4-9215E33D2664}"/>
              </a:ext>
            </a:extLst>
          </p:cNvPr>
          <p:cNvSpPr>
            <a:spLocks noGrp="1"/>
          </p:cNvSpPr>
          <p:nvPr>
            <p:ph type="ftr" sz="quarter" idx="18"/>
          </p:nvPr>
        </p:nvSpPr>
        <p:spPr/>
        <p:txBody>
          <a:bodyPr/>
          <a:lstStyle/>
          <a:p>
            <a:endParaRPr lang="en-US"/>
          </a:p>
        </p:txBody>
      </p:sp>
      <p:cxnSp>
        <p:nvCxnSpPr>
          <p:cNvPr id="13" name="Straight Connector 12">
            <a:extLst>
              <a:ext uri="{FF2B5EF4-FFF2-40B4-BE49-F238E27FC236}">
                <a16:creationId xmlns:a16="http://schemas.microsoft.com/office/drawing/2014/main" id="{202744BD-C7A4-D538-2E19-AA279C025A21}"/>
              </a:ext>
            </a:extLst>
          </p:cNvPr>
          <p:cNvCxnSpPr/>
          <p:nvPr userDrawn="1"/>
        </p:nvCxnSpPr>
        <p:spPr bwMode="auto">
          <a:xfrm>
            <a:off x="609368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CE883F-3781-7F7E-8236-8BB5CEBAD7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894604"/>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6096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0" name="Content Placeholder 2"/>
          <p:cNvSpPr>
            <a:spLocks noGrp="1"/>
          </p:cNvSpPr>
          <p:nvPr>
            <p:ph sz="quarter" idx="18"/>
          </p:nvPr>
        </p:nvSpPr>
        <p:spPr>
          <a:xfrm>
            <a:off x="9144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2" name="Content Placeholder 3"/>
          <p:cNvSpPr>
            <a:spLocks noGrp="1"/>
          </p:cNvSpPr>
          <p:nvPr>
            <p:ph sz="quarter" idx="19"/>
          </p:nvPr>
        </p:nvSpPr>
        <p:spPr>
          <a:xfrm>
            <a:off x="6096000" y="3426886"/>
            <a:ext cx="6096000" cy="3431116"/>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2551229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6096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9144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3426886"/>
            <a:ext cx="6096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6096000" y="3426886"/>
            <a:ext cx="6096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6096000" y="313269"/>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304803"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6389819"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9141024" y="313270"/>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08884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3"/>
            <a:ext cx="12192000" cy="3425951"/>
          </a:xfrm>
          <a:noFill/>
        </p:spPr>
        <p:txBody>
          <a:bodyPr lIns="182880" tIns="164592" rIns="228600" bIns="228600"/>
          <a:lstStyle>
            <a:lvl1pPr>
              <a:defRPr sz="6399">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3426886"/>
            <a:ext cx="3048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3048001" y="3426886"/>
            <a:ext cx="3048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4"/>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4"/>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3048000" y="3722190"/>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6096000" y="3722190"/>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9144000" y="3722190"/>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304800" y="3429000"/>
            <a:ext cx="115824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5528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701800"/>
            <a:ext cx="12192000" cy="51562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1262235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lvl1pPr>
              <a:defRPr>
                <a:solidFill>
                  <a:schemeClr val="tx1"/>
                </a:solidFill>
              </a:defRPr>
            </a:lvl1pPr>
          </a:lstStyle>
          <a:p>
            <a:r>
              <a:rPr lang="en-US"/>
              <a:t>Click icon to add picture</a:t>
            </a:r>
          </a:p>
        </p:txBody>
      </p:sp>
      <p:sp>
        <p:nvSpPr>
          <p:cNvPr id="6" name="Text Placeholder"/>
          <p:cNvSpPr>
            <a:spLocks noGrp="1"/>
          </p:cNvSpPr>
          <p:nvPr>
            <p:ph type="body" sz="quarter" idx="12"/>
          </p:nvPr>
        </p:nvSpPr>
        <p:spPr>
          <a:xfrm>
            <a:off x="-2" y="3429000"/>
            <a:ext cx="3048004" cy="342900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333">
                <a:solidFill>
                  <a:schemeClr val="tx1"/>
                </a:solidFill>
              </a:defRPr>
            </a:lvl2pPr>
            <a:lvl3pPr>
              <a:buClr>
                <a:srgbClr val="001141"/>
              </a:buClr>
              <a:defRPr sz="1333">
                <a:solidFill>
                  <a:schemeClr val="tx1"/>
                </a:solidFill>
              </a:defRPr>
            </a:lvl3pPr>
            <a:lvl4pPr>
              <a:buClr>
                <a:srgbClr val="001141"/>
              </a:buClr>
              <a:defRPr sz="1333">
                <a:solidFill>
                  <a:schemeClr val="tx1"/>
                </a:solidFill>
              </a:defRPr>
            </a:lvl4pPr>
            <a:lvl5pPr>
              <a:buClr>
                <a:srgbClr val="001141"/>
              </a:buClr>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73114389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8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6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9144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6096000" y="313269"/>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3045025" y="313269"/>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9141025" y="313269"/>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573586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3352800" y="1658112"/>
            <a:ext cx="8534400"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9573090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07375736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79501"/>
            <a:ext cx="2450592" cy="4336288"/>
          </a:xfrm>
        </p:spPr>
        <p:txBody>
          <a:bodyPr/>
          <a:lstStyle>
            <a:lvl1pPr>
              <a:spcBef>
                <a:spcPts val="400"/>
              </a:spcBef>
              <a:defRPr sz="1867">
                <a:solidFill>
                  <a:schemeClr val="tx1"/>
                </a:solidFill>
              </a:defRPr>
            </a:lvl1pPr>
            <a:lvl2pPr>
              <a:spcBef>
                <a:spcPts val="1467"/>
              </a:spcBef>
              <a:defRPr sz="1867">
                <a:solidFill>
                  <a:schemeClr val="tx1"/>
                </a:solidFill>
              </a:defRPr>
            </a:lvl2pPr>
            <a:lvl3pPr>
              <a:spcBef>
                <a:spcPts val="1467"/>
              </a:spcBef>
              <a:defRPr sz="1867">
                <a:solidFill>
                  <a:schemeClr val="tx1"/>
                </a:solidFill>
              </a:defRPr>
            </a:lvl3pPr>
            <a:lvl4pPr>
              <a:spcBef>
                <a:spcPts val="1467"/>
              </a:spcBef>
              <a:defRPr sz="1867">
                <a:solidFill>
                  <a:schemeClr val="tx1"/>
                </a:solidFill>
              </a:defRPr>
            </a:lvl4pPr>
            <a:lvl5pPr>
              <a:spcBef>
                <a:spcPts val="1467"/>
              </a:spcBef>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7822113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83512"/>
            <a:ext cx="2450592" cy="4336288"/>
          </a:xfrm>
        </p:spPr>
        <p:txBody>
          <a:bodyPr/>
          <a:lstStyle>
            <a:lvl1pPr>
              <a:spcBef>
                <a:spcPts val="400"/>
              </a:spcBef>
              <a:defRPr sz="1333">
                <a:solidFill>
                  <a:schemeClr val="tx1"/>
                </a:solidFill>
              </a:defRPr>
            </a:lvl1pPr>
            <a:lvl2pPr>
              <a:spcBef>
                <a:spcPts val="400"/>
              </a:spcBef>
              <a:defRPr sz="1333">
                <a:solidFill>
                  <a:schemeClr val="tx1"/>
                </a:solidFill>
              </a:defRPr>
            </a:lvl2pPr>
            <a:lvl3pPr>
              <a:spcBef>
                <a:spcPts val="400"/>
              </a:spcBef>
              <a:defRPr sz="1333">
                <a:solidFill>
                  <a:schemeClr val="tx1"/>
                </a:solidFill>
              </a:defRPr>
            </a:lvl3pPr>
            <a:lvl4pPr>
              <a:spcBef>
                <a:spcPts val="400"/>
              </a:spcBef>
              <a:defRPr sz="1333">
                <a:solidFill>
                  <a:schemeClr val="tx1"/>
                </a:solidFill>
              </a:defRPr>
            </a:lvl4pPr>
            <a:lvl5pPr>
              <a:spcBef>
                <a:spcPts val="400"/>
              </a:spcBef>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64224" y="1621536"/>
            <a:ext cx="5522976" cy="4372864"/>
          </a:xfrm>
        </p:spPr>
        <p:txBody>
          <a:bodyPr/>
          <a:lstStyle>
            <a:lvl1pPr>
              <a:defRPr sz="3199">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780591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EAF36-C07D-DC5F-83A7-C84A1CC9D60A}"/>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284126" y="1238250"/>
            <a:ext cx="3334903" cy="1524000"/>
          </a:xfrm>
        </p:spPr>
        <p:txBody>
          <a:bodyPr/>
          <a:lstStyle>
            <a:lvl1pPr>
              <a:lnSpc>
                <a:spcPct val="100000"/>
              </a:lnSpc>
              <a:spcBef>
                <a:spcPts val="0"/>
              </a:spcBef>
              <a:defRPr sz="2200">
                <a:solidFill>
                  <a:schemeClr val="tx1"/>
                </a:solidFill>
              </a:defRPr>
            </a:lvl1pPr>
            <a:lvl2pPr marL="201128" indent="-201128">
              <a:lnSpc>
                <a:spcPct val="100000"/>
              </a:lnSpc>
              <a:spcBef>
                <a:spcPts val="0"/>
              </a:spcBef>
              <a:defRPr sz="2200">
                <a:solidFill>
                  <a:schemeClr val="tx1"/>
                </a:solidFill>
              </a:defRPr>
            </a:lvl2pPr>
            <a:lvl3pPr marL="402256" indent="-201128">
              <a:lnSpc>
                <a:spcPct val="100000"/>
              </a:lnSpc>
              <a:spcBef>
                <a:spcPts val="0"/>
              </a:spcBef>
              <a:defRPr sz="2200">
                <a:solidFill>
                  <a:schemeClr val="tx1"/>
                </a:solidFill>
              </a:defRPr>
            </a:lvl3pPr>
            <a:lvl4pPr marL="557672" indent="-20112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6380919" y="1238250"/>
            <a:ext cx="3333316" cy="1524000"/>
          </a:xfrm>
        </p:spPr>
        <p:txBody>
          <a:bodyPr/>
          <a:lstStyle>
            <a:lvl1pPr>
              <a:lnSpc>
                <a:spcPct val="100000"/>
              </a:lnSpc>
              <a:spcBef>
                <a:spcPts val="0"/>
              </a:spcBef>
              <a:defRPr sz="2200">
                <a:solidFill>
                  <a:schemeClr val="tx1"/>
                </a:solidFill>
              </a:defRPr>
            </a:lvl1pPr>
            <a:lvl2pPr marL="201128" indent="-201128">
              <a:lnSpc>
                <a:spcPct val="100000"/>
              </a:lnSpc>
              <a:spcBef>
                <a:spcPts val="0"/>
              </a:spcBef>
              <a:defRPr sz="2200">
                <a:solidFill>
                  <a:schemeClr val="tx1"/>
                </a:solidFill>
              </a:defRPr>
            </a:lvl2pPr>
            <a:lvl3pPr marL="402256" indent="-201128">
              <a:lnSpc>
                <a:spcPct val="100000"/>
              </a:lnSpc>
              <a:spcBef>
                <a:spcPts val="0"/>
              </a:spcBef>
              <a:defRPr sz="2200">
                <a:solidFill>
                  <a:schemeClr val="tx1"/>
                </a:solidFill>
              </a:defRPr>
            </a:lvl3pPr>
            <a:lvl4pPr marL="557672" indent="-20112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284125" y="4191000"/>
            <a:ext cx="3334904" cy="1524000"/>
          </a:xfrm>
        </p:spPr>
        <p:txBody>
          <a:bodyPr/>
          <a:lstStyle>
            <a:lvl1pPr>
              <a:lnSpc>
                <a:spcPct val="100000"/>
              </a:lnSpc>
              <a:spcBef>
                <a:spcPts val="0"/>
              </a:spcBef>
              <a:defRPr sz="2200">
                <a:solidFill>
                  <a:schemeClr val="tx1"/>
                </a:solidFill>
              </a:defRPr>
            </a:lvl1pPr>
            <a:lvl2pPr marL="201128" indent="-201128">
              <a:lnSpc>
                <a:spcPct val="100000"/>
              </a:lnSpc>
              <a:spcBef>
                <a:spcPts val="0"/>
              </a:spcBef>
              <a:defRPr sz="2200">
                <a:solidFill>
                  <a:schemeClr val="tx1"/>
                </a:solidFill>
              </a:defRPr>
            </a:lvl2pPr>
            <a:lvl3pPr marL="402256" indent="-201128">
              <a:lnSpc>
                <a:spcPct val="100000"/>
              </a:lnSpc>
              <a:spcBef>
                <a:spcPts val="0"/>
              </a:spcBef>
              <a:defRPr sz="2200">
                <a:solidFill>
                  <a:schemeClr val="tx1"/>
                </a:solidFill>
              </a:defRPr>
            </a:lvl3pPr>
            <a:lvl4pPr marL="557672" indent="-20112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6380920" y="4191000"/>
            <a:ext cx="3333316" cy="1524000"/>
          </a:xfrm>
        </p:spPr>
        <p:txBody>
          <a:bodyPr/>
          <a:lstStyle>
            <a:lvl1pPr>
              <a:lnSpc>
                <a:spcPct val="100000"/>
              </a:lnSpc>
              <a:spcBef>
                <a:spcPts val="0"/>
              </a:spcBef>
              <a:defRPr sz="2200">
                <a:solidFill>
                  <a:schemeClr val="tx1"/>
                </a:solidFill>
              </a:defRPr>
            </a:lvl1pPr>
            <a:lvl2pPr marL="201128" indent="-201128">
              <a:lnSpc>
                <a:spcPct val="100000"/>
              </a:lnSpc>
              <a:spcBef>
                <a:spcPts val="0"/>
              </a:spcBef>
              <a:defRPr sz="2200">
                <a:solidFill>
                  <a:schemeClr val="tx1"/>
                </a:solidFill>
              </a:defRPr>
            </a:lvl2pPr>
            <a:lvl3pPr marL="402256" indent="-201128">
              <a:lnSpc>
                <a:spcPct val="100000"/>
              </a:lnSpc>
              <a:spcBef>
                <a:spcPts val="0"/>
              </a:spcBef>
              <a:defRPr sz="2200">
                <a:solidFill>
                  <a:schemeClr val="tx1"/>
                </a:solidFill>
              </a:defRPr>
            </a:lvl3pPr>
            <a:lvl4pPr marL="557672" indent="-201128">
              <a:lnSpc>
                <a:spcPct val="100000"/>
              </a:lnSpc>
              <a:spcBef>
                <a:spcPts val="0"/>
              </a:spcBef>
              <a:defRPr sz="2200">
                <a:solidFill>
                  <a:schemeClr val="tx1"/>
                </a:solidFill>
              </a:defRPr>
            </a:lvl4pPr>
            <a:lvl5pPr>
              <a:lnSpc>
                <a:spcPct val="100000"/>
              </a:lnSpc>
              <a:spcBef>
                <a:spcPts val="0"/>
              </a:spcBef>
              <a:defRPr sz="2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icture Placeholder 12">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284919" y="284957"/>
            <a:ext cx="573013" cy="570706"/>
          </a:xfrm>
        </p:spPr>
        <p:txBody>
          <a:bodyPr anchor="ctr"/>
          <a:lstStyle>
            <a:lvl1pPr algn="ctr">
              <a:defRPr sz="800"/>
            </a:lvl1pPr>
          </a:lstStyle>
          <a:p>
            <a:r>
              <a:rPr lang="en-US"/>
              <a:t>Pictogram</a:t>
            </a:r>
          </a:p>
        </p:txBody>
      </p:sp>
      <p:sp>
        <p:nvSpPr>
          <p:cNvPr id="15" name="Picture Placeholder 14">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6380919" y="284957"/>
            <a:ext cx="571426" cy="570706"/>
          </a:xfrm>
        </p:spPr>
        <p:txBody>
          <a:bodyPr anchor="ctr"/>
          <a:lstStyle>
            <a:lvl1pPr algn="ctr">
              <a:defRPr sz="800"/>
            </a:lvl1pPr>
          </a:lstStyle>
          <a:p>
            <a:r>
              <a:rPr lang="en-US"/>
              <a:t>Pictogram</a:t>
            </a:r>
          </a:p>
        </p:txBody>
      </p:sp>
      <p:sp>
        <p:nvSpPr>
          <p:cNvPr id="17" name="Picture Placeholder 16">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284919" y="3238500"/>
            <a:ext cx="573013" cy="571500"/>
          </a:xfrm>
        </p:spPr>
        <p:txBody>
          <a:bodyPr anchor="ctr"/>
          <a:lstStyle>
            <a:lvl1pPr algn="ctr">
              <a:defRPr sz="800"/>
            </a:lvl1pPr>
          </a:lstStyle>
          <a:p>
            <a:r>
              <a:rPr lang="en-US"/>
              <a:t>Pictogram</a:t>
            </a:r>
          </a:p>
        </p:txBody>
      </p:sp>
      <p:sp>
        <p:nvSpPr>
          <p:cNvPr id="19" name="Picture Placeholder 18">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6380919" y="3238500"/>
            <a:ext cx="571426" cy="571500"/>
          </a:xfrm>
        </p:spPr>
        <p:txBody>
          <a:bodyPr anchor="ctr"/>
          <a:lstStyle>
            <a:lvl1pPr algn="ctr">
              <a:defRPr sz="800"/>
            </a:lvl1pPr>
          </a:lstStyle>
          <a:p>
            <a:r>
              <a:rPr lang="en-US"/>
              <a:t>Pictogram</a:t>
            </a:r>
          </a:p>
        </p:txBody>
      </p:sp>
      <p:sp>
        <p:nvSpPr>
          <p:cNvPr id="2" name="Footer Placeholder 1">
            <a:extLst>
              <a:ext uri="{FF2B5EF4-FFF2-40B4-BE49-F238E27FC236}">
                <a16:creationId xmlns:a16="http://schemas.microsoft.com/office/drawing/2014/main" id="{007BB90E-D2B7-D6BA-E8F5-B16C3F57F6F9}"/>
              </a:ext>
            </a:extLst>
          </p:cNvPr>
          <p:cNvSpPr>
            <a:spLocks noGrp="1"/>
          </p:cNvSpPr>
          <p:nvPr>
            <p:ph type="ftr" sz="quarter" idx="19"/>
          </p:nvPr>
        </p:nvSpPr>
        <p:spPr/>
        <p:txBody>
          <a:bodyPr/>
          <a:lstStyle/>
          <a:p>
            <a:endParaRPr lang="en-US"/>
          </a:p>
        </p:txBody>
      </p:sp>
      <p:cxnSp>
        <p:nvCxnSpPr>
          <p:cNvPr id="14" name="Straight Connector 13">
            <a:extLst>
              <a:ext uri="{FF2B5EF4-FFF2-40B4-BE49-F238E27FC236}">
                <a16:creationId xmlns:a16="http://schemas.microsoft.com/office/drawing/2014/main" id="{00A530A6-2F26-DA70-D0D9-6DD90453CEC1}"/>
              </a:ext>
            </a:extLst>
          </p:cNvPr>
          <p:cNvCxnSpPr/>
          <p:nvPr userDrawn="1"/>
        </p:nvCxnSpPr>
        <p:spPr bwMode="auto">
          <a:xfrm>
            <a:off x="6095206"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C5483A0-0E31-72CE-21C3-6248FAEBC09A}"/>
              </a:ext>
            </a:extLst>
          </p:cNvPr>
          <p:cNvCxnSpPr/>
          <p:nvPr userDrawn="1"/>
        </p:nvCxnSpPr>
        <p:spPr bwMode="auto">
          <a:xfrm>
            <a:off x="284126"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2393778"/>
      </p:ext>
    </p:extLst>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3340610" y="268224"/>
            <a:ext cx="8546501" cy="5726176"/>
          </a:xfrm>
        </p:spPr>
        <p:txBody>
          <a:bodyPr lIns="0" tIns="0" rIns="91440" bIns="91440"/>
          <a:lstStyle>
            <a:lvl1pPr>
              <a:defRPr>
                <a:solidFill>
                  <a:schemeClr val="tx1"/>
                </a:solidFill>
              </a:defRPr>
            </a:lvl1pPr>
          </a:lstStyle>
          <a:p>
            <a:r>
              <a:rPr lang="en-US"/>
              <a:t>Click icon to add table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01645325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1467104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8568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solidFill>
                  <a:schemeClr val="tx1"/>
                </a:solidFill>
              </a:defRPr>
            </a:lvl1pPr>
            <a:lvl2pPr marL="0" indent="0">
              <a:spcBef>
                <a:spcPts val="0"/>
              </a:spcBef>
              <a:buNone/>
              <a:defRPr/>
            </a:lvl2pPr>
            <a:lvl3pPr marL="268753" indent="0">
              <a:buNone/>
              <a:defRPr/>
            </a:lvl3pPr>
            <a:lvl4pPr marL="579830" indent="0">
              <a:buNone/>
              <a:defRPr/>
            </a:lvl4pPr>
            <a:lvl5pPr marL="842234"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solidFill>
                  <a:schemeClr val="tx1"/>
                </a:solid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confidential</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85388752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2" y="3083847"/>
            <a:ext cx="1730141" cy="690308"/>
          </a:xfrm>
          <a:prstGeom prst="rect">
            <a:avLst/>
          </a:prstGeom>
        </p:spPr>
      </p:pic>
    </p:spTree>
    <p:extLst>
      <p:ext uri="{BB962C8B-B14F-4D97-AF65-F5344CB8AC3E}">
        <p14:creationId xmlns:p14="http://schemas.microsoft.com/office/powerpoint/2010/main" val="16111722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3" y="3083847"/>
            <a:ext cx="1730139" cy="690308"/>
          </a:xfrm>
          <a:prstGeom prst="rect">
            <a:avLst/>
          </a:prstGeom>
        </p:spPr>
      </p:pic>
    </p:spTree>
    <p:extLst>
      <p:ext uri="{BB962C8B-B14F-4D97-AF65-F5344CB8AC3E}">
        <p14:creationId xmlns:p14="http://schemas.microsoft.com/office/powerpoint/2010/main" val="33609556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2" y="3083848"/>
            <a:ext cx="1730141" cy="690309"/>
          </a:xfrm>
          <a:prstGeom prst="rect">
            <a:avLst/>
          </a:prstGeom>
        </p:spPr>
      </p:pic>
    </p:spTree>
    <p:extLst>
      <p:ext uri="{BB962C8B-B14F-4D97-AF65-F5344CB8AC3E}">
        <p14:creationId xmlns:p14="http://schemas.microsoft.com/office/powerpoint/2010/main" val="420647077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8" name="Text Placeholder 7"/>
          <p:cNvSpPr>
            <a:spLocks noGrp="1"/>
          </p:cNvSpPr>
          <p:nvPr>
            <p:ph type="body" sz="quarter" idx="13"/>
          </p:nvPr>
        </p:nvSpPr>
        <p:spPr>
          <a:xfrm>
            <a:off x="438912" y="1207008"/>
            <a:ext cx="11277600" cy="4864608"/>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5124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Cover,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3798D-A03E-2BC6-136A-14C1E387E723}"/>
              </a:ext>
            </a:extLst>
          </p:cNvPr>
          <p:cNvSpPr/>
          <p:nvPr userDrawn="1"/>
        </p:nvSpPr>
        <p:spPr bwMode="auto">
          <a:xfrm>
            <a:off x="0" y="2"/>
            <a:ext cx="12192000" cy="6000751"/>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9" tIns="45709" rIns="45709" bIns="45709" numCol="1" rtlCol="0" anchor="t" anchorCtr="0" compatLnSpc="1">
            <a:prstTxWarp prst="textNoShape">
              <a:avLst/>
            </a:prstTxWarp>
          </a:bodyPr>
          <a:lstStyle/>
          <a:p>
            <a:pPr marL="0" marR="0" indent="0" algn="l" defTabSz="457007" rtl="0" eaLnBrk="1" fontAlgn="base" latinLnBrk="0" hangingPunct="1">
              <a:lnSpc>
                <a:spcPct val="100000"/>
              </a:lnSpc>
              <a:spcBef>
                <a:spcPct val="0"/>
              </a:spcBef>
              <a:spcAft>
                <a:spcPct val="0"/>
              </a:spcAft>
              <a:buClrTx/>
              <a:buSzTx/>
              <a:buFont typeface="IBM Plex Sans Light"/>
              <a:buNone/>
              <a:tabLst/>
            </a:pPr>
            <a:endParaRPr kumimoji="0" lang="en-US" sz="7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8002" y="192025"/>
            <a:ext cx="5524575" cy="2286795"/>
          </a:xfrm>
        </p:spPr>
        <p:txBody>
          <a:bodyPr/>
          <a:lstStyle>
            <a:lvl1pPr>
              <a:lnSpc>
                <a:spcPct val="100000"/>
              </a:lnSpc>
              <a:defRPr sz="4298">
                <a:solidFill>
                  <a:schemeClr val="tx2"/>
                </a:solidFill>
              </a:defRPr>
            </a:lvl1pPr>
          </a:lstStyle>
          <a:p>
            <a:r>
              <a:rPr lang="en-GB"/>
              <a:t>Click to edit Master title style</a:t>
            </a:r>
            <a:endParaRPr lang="en-US" dirty="0"/>
          </a:p>
        </p:txBody>
      </p:sp>
      <p:sp>
        <p:nvSpPr>
          <p:cNvPr id="5" name="Text Placeholder 6">
            <a:extLst>
              <a:ext uri="{FF2B5EF4-FFF2-40B4-BE49-F238E27FC236}">
                <a16:creationId xmlns:a16="http://schemas.microsoft.com/office/drawing/2014/main" id="{28CADC67-06E4-9D0B-7A49-159C1E99D517}"/>
              </a:ext>
            </a:extLst>
          </p:cNvPr>
          <p:cNvSpPr>
            <a:spLocks noGrp="1"/>
          </p:cNvSpPr>
          <p:nvPr>
            <p:ph type="body" sz="quarter" idx="12"/>
          </p:nvPr>
        </p:nvSpPr>
        <p:spPr>
          <a:xfrm>
            <a:off x="288000" y="6044185"/>
            <a:ext cx="2468623" cy="571500"/>
          </a:xfrm>
        </p:spPr>
        <p:txBody>
          <a:bodyPr anchor="b"/>
          <a:lstStyle>
            <a:lvl1pPr>
              <a:lnSpc>
                <a:spcPct val="110000"/>
              </a:lnSpc>
              <a:spcBef>
                <a:spcPts val="0"/>
              </a:spcBef>
              <a:defRPr sz="1400">
                <a:solidFill>
                  <a:schemeClr val="tx1"/>
                </a:solidFill>
              </a:defRPr>
            </a:lvl1pPr>
            <a:lvl2pPr marL="127961" indent="-127961">
              <a:lnSpc>
                <a:spcPct val="110000"/>
              </a:lnSpc>
              <a:spcBef>
                <a:spcPts val="0"/>
              </a:spcBef>
              <a:defRPr sz="1400">
                <a:solidFill>
                  <a:schemeClr val="tx1"/>
                </a:solidFill>
              </a:defRPr>
            </a:lvl2pPr>
            <a:lvl3pPr marL="255924" indent="-127961">
              <a:lnSpc>
                <a:spcPct val="110000"/>
              </a:lnSpc>
              <a:spcBef>
                <a:spcPts val="0"/>
              </a:spcBef>
              <a:defRPr sz="1400">
                <a:solidFill>
                  <a:schemeClr val="tx1"/>
                </a:solidFill>
              </a:defRPr>
            </a:lvl3pPr>
            <a:lvl4pPr marL="383884" indent="-127961">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6BAFC6AD-C46B-8438-C789-096006859E45}"/>
              </a:ext>
            </a:extLst>
          </p:cNvPr>
          <p:cNvSpPr>
            <a:spLocks noGrp="1"/>
          </p:cNvSpPr>
          <p:nvPr>
            <p:ph type="body" sz="quarter" idx="13"/>
          </p:nvPr>
        </p:nvSpPr>
        <p:spPr>
          <a:xfrm>
            <a:off x="3335318" y="6042371"/>
            <a:ext cx="2468623" cy="571500"/>
          </a:xfrm>
        </p:spPr>
        <p:txBody>
          <a:bodyPr anchor="b"/>
          <a:lstStyle>
            <a:lvl1pPr>
              <a:lnSpc>
                <a:spcPct val="110000"/>
              </a:lnSpc>
              <a:spcBef>
                <a:spcPts val="0"/>
              </a:spcBef>
              <a:defRPr sz="1400">
                <a:solidFill>
                  <a:schemeClr val="tx1"/>
                </a:solidFill>
              </a:defRPr>
            </a:lvl1pPr>
            <a:lvl2pPr marL="127961" indent="-127961">
              <a:lnSpc>
                <a:spcPct val="110000"/>
              </a:lnSpc>
              <a:spcBef>
                <a:spcPts val="0"/>
              </a:spcBef>
              <a:defRPr sz="1400">
                <a:solidFill>
                  <a:schemeClr val="tx1"/>
                </a:solidFill>
              </a:defRPr>
            </a:lvl2pPr>
            <a:lvl3pPr marL="255924" indent="-127961">
              <a:lnSpc>
                <a:spcPct val="110000"/>
              </a:lnSpc>
              <a:spcBef>
                <a:spcPts val="0"/>
              </a:spcBef>
              <a:defRPr sz="1400">
                <a:solidFill>
                  <a:schemeClr val="tx1"/>
                </a:solidFill>
              </a:defRPr>
            </a:lvl3pPr>
            <a:lvl4pPr marL="383884" indent="-127961">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4" name="Picture 3">
            <a:extLst>
              <a:ext uri="{FF2B5EF4-FFF2-40B4-BE49-F238E27FC236}">
                <a16:creationId xmlns:a16="http://schemas.microsoft.com/office/drawing/2014/main" id="{CCD12723-D775-EE21-95A9-8E6D8BA4DC28}"/>
              </a:ext>
            </a:extLst>
          </p:cNvPr>
          <p:cNvPicPr>
            <a:picLocks noChangeAspect="1"/>
          </p:cNvPicPr>
          <p:nvPr userDrawn="1"/>
        </p:nvPicPr>
        <p:blipFill>
          <a:blip r:embed="rId2"/>
          <a:stretch>
            <a:fillRect/>
          </a:stretch>
        </p:blipFill>
        <p:spPr>
          <a:xfrm>
            <a:off x="11138526" y="6263483"/>
            <a:ext cx="819043" cy="304800"/>
          </a:xfrm>
          <a:prstGeom prst="rect">
            <a:avLst/>
          </a:prstGeom>
        </p:spPr>
      </p:pic>
    </p:spTree>
    <p:extLst>
      <p:ext uri="{BB962C8B-B14F-4D97-AF65-F5344CB8AC3E}">
        <p14:creationId xmlns:p14="http://schemas.microsoft.com/office/powerpoint/2010/main" val="598935862"/>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72682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4736" y="45101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j-lt"/>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2" y="271206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b="0" dirty="0"/>
            </a:lvl1pPr>
          </a:lstStyle>
          <a:p>
            <a:pPr lvl="0"/>
            <a:r>
              <a:rPr lang="en-US" dirty="0"/>
              <a:t>Click to edit Master title style</a:t>
            </a:r>
          </a:p>
        </p:txBody>
      </p:sp>
      <p:pic>
        <p:nvPicPr>
          <p:cNvPr id="8" name="Picture" descr="IBM 8-bar logo">
            <a:extLst>
              <a:ext uri="{FF2B5EF4-FFF2-40B4-BE49-F238E27FC236}">
                <a16:creationId xmlns:a16="http://schemas.microsoft.com/office/drawing/2014/main" id="{E8AE783A-7BB5-49BE-948D-A2B37325A576}"/>
              </a:ext>
            </a:extLst>
          </p:cNvPr>
          <p:cNvPicPr>
            <a:picLocks noChangeAspect="1"/>
          </p:cNvPicPr>
          <p:nvPr userDrawn="1"/>
        </p:nvPicPr>
        <p:blipFill>
          <a:blip r:embed="rId12"/>
          <a:stretch>
            <a:fillRect/>
          </a:stretch>
        </p:blipFill>
        <p:spPr>
          <a:xfrm>
            <a:off x="577568" y="473327"/>
            <a:ext cx="1297608" cy="517732"/>
          </a:xfrm>
          <a:prstGeom prst="rect">
            <a:avLst/>
          </a:prstGeom>
        </p:spPr>
      </p:pic>
      <p:sp>
        <p:nvSpPr>
          <p:cNvPr id="11" name="SText">
            <a:extLst>
              <a:ext uri="{FF2B5EF4-FFF2-40B4-BE49-F238E27FC236}">
                <a16:creationId xmlns:a16="http://schemas.microsoft.com/office/drawing/2014/main" id="{CE6AC297-D723-4ED4-8486-27E2AA00768F}"/>
              </a:ext>
            </a:extLst>
          </p:cNvPr>
          <p:cNvSpPr txBox="1"/>
          <p:nvPr userDrawn="1">
            <p:custDataLst>
              <p:tags r:id="rId6"/>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2" name="Text">
            <a:extLst>
              <a:ext uri="{FF2B5EF4-FFF2-40B4-BE49-F238E27FC236}">
                <a16:creationId xmlns:a16="http://schemas.microsoft.com/office/drawing/2014/main" id="{BCFCDB61-D69C-4725-934E-BD710B622A9E}"/>
              </a:ext>
            </a:extLst>
          </p:cNvPr>
          <p:cNvSpPr txBox="1"/>
          <p:nvPr userDrawn="1">
            <p:custDataLst>
              <p:tags r:id="rId7"/>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
        <p:nvSpPr>
          <p:cNvPr id="13" name="Slide Number">
            <a:extLst>
              <a:ext uri="{FF2B5EF4-FFF2-40B4-BE49-F238E27FC236}">
                <a16:creationId xmlns:a16="http://schemas.microsoft.com/office/drawing/2014/main" id="{603A838B-A3E5-4975-A71A-B82700827B87}"/>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5111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4 stacked,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855663"/>
            <a:ext cx="2857128" cy="1138428"/>
          </a:xfrm>
        </p:spPr>
        <p:txBody>
          <a:bodyPr/>
          <a:lstStyle>
            <a:lvl1pPr>
              <a:lnSpc>
                <a:spcPct val="110000"/>
              </a:lnSpc>
              <a:defRPr sz="1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4957"/>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4957"/>
            <a:ext cx="2479352"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84126" y="284957"/>
            <a:ext cx="2477765" cy="570706"/>
          </a:xfrm>
        </p:spPr>
        <p:txBody>
          <a:bodyPr/>
          <a:lstStyle>
            <a:lvl1pPr>
              <a:defRPr sz="1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749360402"/>
      </p:ext>
    </p:extLst>
  </p:cSld>
  <p:clrMapOvr>
    <a:masterClrMapping/>
  </p:clrMapOvr>
  <p:transition spd="med"/>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245909566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dirty="0"/>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8" name="Slide Number">
            <a:extLst>
              <a:ext uri="{FF2B5EF4-FFF2-40B4-BE49-F238E27FC236}">
                <a16:creationId xmlns:a16="http://schemas.microsoft.com/office/drawing/2014/main" id="{40BD4A69-EE87-462B-992D-652A2AA93CFC}"/>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74441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C5F1280C-96BA-4DDB-8A47-4B21F6AFB3C9}"/>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362864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dirty="0"/>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AA8D08D4-41D3-4FBC-ADBF-9797551CC9D5}"/>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899343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EC2FD804-6408-48EE-A9D1-53F7320DC789}"/>
              </a:ext>
            </a:extLst>
          </p:cNvPr>
          <p:cNvSpPr>
            <a:spLocks noChangeArrowheads="1"/>
          </p:cNvSpPr>
          <p:nvPr userDrawn="1">
            <p:custDataLst>
              <p:tags r:id="rId7"/>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8206793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7A015A71-EDA6-4893-B0FC-19F76A074AD8}"/>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4EE2C36A-FCF4-4530-AF91-D865AB125D6E}"/>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3D545829-9BD2-4211-BBDB-826A846018FA}"/>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506018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47085560-93A7-4306-8B77-11970E3FCA21}"/>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9F2CE880-F822-434F-B5F6-A232AF06849B}"/>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BDFE8BCC-A94A-4D10-8C17-0579F09A36F7}"/>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62211393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492AB191-0932-49B6-B99B-63B5D1A709A2}"/>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E463D2E6-8AFF-4790-A2C7-B32F05B3B8FF}"/>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0605EB33-7981-43AD-A9AA-F162ACCA777D}"/>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19893405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E4703E82-9FC0-41AA-93D0-C06026BE79C4}"/>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6BEB994A-2240-47C0-B395-657264937586}"/>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65BB3DD3-60DD-4506-834F-11730E0E4059}"/>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72310055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3C2AA247-5FA8-4713-ACBE-94D1975E06EC}"/>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5" name="SText">
            <a:extLst>
              <a:ext uri="{FF2B5EF4-FFF2-40B4-BE49-F238E27FC236}">
                <a16:creationId xmlns:a16="http://schemas.microsoft.com/office/drawing/2014/main" id="{0015CDAD-8504-4188-9569-CEB3C290ED30}"/>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6" name="Text">
            <a:extLst>
              <a:ext uri="{FF2B5EF4-FFF2-40B4-BE49-F238E27FC236}">
                <a16:creationId xmlns:a16="http://schemas.microsoft.com/office/drawing/2014/main" id="{2D8271D1-07EC-46DF-A1F6-CFB51D7798D9}"/>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504264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4 stacked,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299" y="763524"/>
            <a:ext cx="5521401" cy="1138428"/>
          </a:xfrm>
        </p:spPr>
        <p:txBody>
          <a:bodyPr rIns="457200"/>
          <a:lstStyle>
            <a:lvl1pPr>
              <a:lnSpc>
                <a:spcPct val="110000"/>
              </a:lnSpc>
              <a:defRPr sz="3199">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4957"/>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4957"/>
            <a:ext cx="2479352"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84126" y="284957"/>
            <a:ext cx="2477765" cy="224028"/>
          </a:xfrm>
        </p:spPr>
        <p:txBody>
          <a:bodyPr/>
          <a:lstStyle>
            <a:lvl1pPr>
              <a:defRPr sz="1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13360166"/>
      </p:ext>
    </p:extLst>
  </p:cSld>
  <p:clrMapOvr>
    <a:masterClrMapping/>
  </p:clrMapOvr>
  <p:transition spd="med"/>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989512"/>
          </a:xfrm>
        </p:spPr>
        <p:txBody>
          <a:bodyPr vert="horz">
            <a:no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13A9ACF9-AF82-4F9B-8181-8FB3E07889E7}"/>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3" name="SText">
            <a:extLst>
              <a:ext uri="{FF2B5EF4-FFF2-40B4-BE49-F238E27FC236}">
                <a16:creationId xmlns:a16="http://schemas.microsoft.com/office/drawing/2014/main" id="{13FA4ECD-41DB-47B6-BA93-ADC66FE67D4F}"/>
              </a:ext>
            </a:extLst>
          </p:cNvPr>
          <p:cNvSpPr txBox="1"/>
          <p:nvPr userDrawn="1">
            <p:custDataLst>
              <p:tags r:id="rId7"/>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2022 IBM Corporation</a:t>
            </a:r>
          </a:p>
        </p:txBody>
      </p:sp>
      <p:sp>
        <p:nvSpPr>
          <p:cNvPr id="14" name="Text">
            <a:extLst>
              <a:ext uri="{FF2B5EF4-FFF2-40B4-BE49-F238E27FC236}">
                <a16:creationId xmlns:a16="http://schemas.microsoft.com/office/drawing/2014/main" id="{95802E55-CE10-49B9-90CC-9001D2FB3D68}"/>
              </a:ext>
            </a:extLst>
          </p:cNvPr>
          <p:cNvSpPr txBox="1"/>
          <p:nvPr userDrawn="1">
            <p:custDataLst>
              <p:tags r:id="rId8"/>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0159455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5F401258-3DE9-4FB4-8D06-63E6237D93CD}"/>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2" name="SText">
            <a:extLst>
              <a:ext uri="{FF2B5EF4-FFF2-40B4-BE49-F238E27FC236}">
                <a16:creationId xmlns:a16="http://schemas.microsoft.com/office/drawing/2014/main" id="{7BC1B9B0-6DB0-40CB-9DE5-CCE38A827214}"/>
              </a:ext>
            </a:extLst>
          </p:cNvPr>
          <p:cNvSpPr txBox="1"/>
          <p:nvPr userDrawn="1">
            <p:custDataLst>
              <p:tags r:id="rId5"/>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2022 IBM Corporation</a:t>
            </a:r>
          </a:p>
        </p:txBody>
      </p:sp>
      <p:sp>
        <p:nvSpPr>
          <p:cNvPr id="13" name="Text">
            <a:extLst>
              <a:ext uri="{FF2B5EF4-FFF2-40B4-BE49-F238E27FC236}">
                <a16:creationId xmlns:a16="http://schemas.microsoft.com/office/drawing/2014/main" id="{D3672AC8-A751-4333-BC57-3BC937BA0125}"/>
              </a:ext>
            </a:extLst>
          </p:cNvPr>
          <p:cNvSpPr txBox="1"/>
          <p:nvPr userDrawn="1">
            <p:custDataLst>
              <p:tags r:id="rId6"/>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131561625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466614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Slide Number">
            <a:extLst>
              <a:ext uri="{FF2B5EF4-FFF2-40B4-BE49-F238E27FC236}">
                <a16:creationId xmlns:a16="http://schemas.microsoft.com/office/drawing/2014/main" id="{18499DB4-710D-4BD5-B93B-169B06852430}"/>
              </a:ext>
            </a:extLst>
          </p:cNvPr>
          <p:cNvSpPr>
            <a:spLocks noChangeArrowheads="1"/>
          </p:cNvSpPr>
          <p:nvPr userDrawn="1">
            <p:custDataLst>
              <p:tags r:id="rId3"/>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9" name="SText">
            <a:extLst>
              <a:ext uri="{FF2B5EF4-FFF2-40B4-BE49-F238E27FC236}">
                <a16:creationId xmlns:a16="http://schemas.microsoft.com/office/drawing/2014/main" id="{BBB2A679-3648-4E1F-893D-929048B49EB8}"/>
              </a:ext>
            </a:extLst>
          </p:cNvPr>
          <p:cNvSpPr txBox="1"/>
          <p:nvPr userDrawn="1">
            <p:custDataLst>
              <p:tags r:id="rId4"/>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2022 IBM Corporation</a:t>
            </a:r>
          </a:p>
        </p:txBody>
      </p:sp>
      <p:sp>
        <p:nvSpPr>
          <p:cNvPr id="10" name="Text">
            <a:extLst>
              <a:ext uri="{FF2B5EF4-FFF2-40B4-BE49-F238E27FC236}">
                <a16:creationId xmlns:a16="http://schemas.microsoft.com/office/drawing/2014/main" id="{786A3000-B12B-415C-BFA8-6C83899A0838}"/>
              </a:ext>
            </a:extLst>
          </p:cNvPr>
          <p:cNvSpPr txBox="1"/>
          <p:nvPr userDrawn="1">
            <p:custDataLst>
              <p:tags r:id="rId5"/>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pic>
        <p:nvPicPr>
          <p:cNvPr id="11" name="Picture" descr="IBM 8-bar logo">
            <a:extLst>
              <a:ext uri="{FF2B5EF4-FFF2-40B4-BE49-F238E27FC236}">
                <a16:creationId xmlns:a16="http://schemas.microsoft.com/office/drawing/2014/main" id="{868DF392-8A08-4ABF-8049-61FF5F303C18}"/>
              </a:ext>
            </a:extLst>
          </p:cNvPr>
          <p:cNvPicPr>
            <a:picLocks noChangeAspect="1"/>
          </p:cNvPicPr>
          <p:nvPr userDrawn="1"/>
        </p:nvPicPr>
        <p:blipFill>
          <a:blip r:embed="rId10"/>
          <a:stretch>
            <a:fillRect/>
          </a:stretch>
        </p:blipFill>
        <p:spPr>
          <a:xfrm>
            <a:off x="577568" y="473327"/>
            <a:ext cx="1297608" cy="517732"/>
          </a:xfrm>
          <a:prstGeom prst="rect">
            <a:avLst/>
          </a:prstGeom>
        </p:spPr>
      </p:pic>
      <p:sp>
        <p:nvSpPr>
          <p:cNvPr id="12" name="2. Slide Title">
            <a:extLst>
              <a:ext uri="{FF2B5EF4-FFF2-40B4-BE49-F238E27FC236}">
                <a16:creationId xmlns:a16="http://schemas.microsoft.com/office/drawing/2014/main" id="{3211321E-86E7-40BF-AB90-7A0FA8364781}"/>
              </a:ext>
            </a:extLst>
          </p:cNvPr>
          <p:cNvSpPr>
            <a:spLocks noGrp="1"/>
          </p:cNvSpPr>
          <p:nvPr>
            <p:ph type="title" hasCustomPrompt="1"/>
            <p:custDataLst>
              <p:tags r:id="rId6"/>
            </p:custDataLst>
          </p:nvPr>
        </p:nvSpPr>
        <p:spPr>
          <a:xfrm>
            <a:off x="554736" y="2934244"/>
            <a:ext cx="11082528" cy="989512"/>
          </a:xfrm>
        </p:spPr>
        <p:txBody>
          <a:bodyPr vert="horz" anchor="ctr">
            <a:noAutofit/>
          </a:bodyPr>
          <a:lstStyle>
            <a:lvl1pPr algn="ctr" rtl="0">
              <a:defRPr sz="3200">
                <a:latin typeface="+mj-lt"/>
              </a:defRPr>
            </a:lvl1pPr>
          </a:lstStyle>
          <a:p>
            <a:r>
              <a:rPr lang="en-US" dirty="0"/>
              <a:t>Thank you</a:t>
            </a:r>
          </a:p>
        </p:txBody>
      </p:sp>
    </p:spTree>
    <p:extLst>
      <p:ext uri="{BB962C8B-B14F-4D97-AF65-F5344CB8AC3E}">
        <p14:creationId xmlns:p14="http://schemas.microsoft.com/office/powerpoint/2010/main" val="426723374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cSld name="RTS Lines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1674750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Object 2"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5" name="doc id"/>
          <p:cNvSpPr>
            <a:spLocks noChangeArrowheads="1"/>
          </p:cNvSpPr>
          <p:nvPr/>
        </p:nvSpPr>
        <p:spPr bwMode="ltGray">
          <a:xfrm>
            <a:off x="10670215" y="51833"/>
            <a:ext cx="1190119"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526"/>
            <a:endParaRPr lang="x-none" sz="612" baseline="0">
              <a:solidFill>
                <a:srgbClr val="808080"/>
              </a:solidFill>
              <a:latin typeface="+mn-lt"/>
              <a:ea typeface="+mn-ea"/>
            </a:endParaRPr>
          </a:p>
        </p:txBody>
      </p:sp>
      <p:sp>
        <p:nvSpPr>
          <p:cNvPr id="35" name="2. Slide Title"/>
          <p:cNvSpPr>
            <a:spLocks noGrp="1"/>
          </p:cNvSpPr>
          <p:nvPr>
            <p:ph type="title"/>
          </p:nvPr>
        </p:nvSpPr>
        <p:spPr bwMode="ltGray">
          <a:xfrm>
            <a:off x="485153" y="234865"/>
            <a:ext cx="11192472" cy="408237"/>
          </a:xfrm>
        </p:spPr>
        <p:txBody>
          <a:bodyPr vert="horz"/>
          <a:lstStyle>
            <a:lvl1pPr>
              <a:defRPr>
                <a:solidFill>
                  <a:schemeClr val="tx2"/>
                </a:solidFill>
                <a:latin typeface="+mj-lt"/>
              </a:defRPr>
            </a:lvl1pPr>
          </a:lstStyle>
          <a:p>
            <a:r>
              <a:rPr lang="en-US"/>
              <a:t>Click to edit Master title style</a:t>
            </a:r>
            <a:endParaRPr lang="x-none" dirty="0"/>
          </a:p>
        </p:txBody>
      </p:sp>
      <p:sp>
        <p:nvSpPr>
          <p:cNvPr id="2" name="Rectangle 1">
            <a:extLst>
              <a:ext uri="{FF2B5EF4-FFF2-40B4-BE49-F238E27FC236}">
                <a16:creationId xmlns:a16="http://schemas.microsoft.com/office/drawing/2014/main" id="{A856F5FE-D7A8-4159-BC86-6724055CAA64}"/>
              </a:ext>
            </a:extLst>
          </p:cNvPr>
          <p:cNvSpPr/>
          <p:nvPr/>
        </p:nvSpPr>
        <p:spPr bwMode="gray">
          <a:xfrm>
            <a:off x="7786851" y="6306539"/>
            <a:ext cx="4405149" cy="551462"/>
          </a:xfrm>
          <a:prstGeom prst="rect">
            <a:avLst/>
          </a:prstGeom>
          <a:gradFill flip="none" rotWithShape="1">
            <a:gsLst>
              <a:gs pos="0">
                <a:schemeClr val="bg1"/>
              </a:gs>
              <a:gs pos="100000">
                <a:schemeClr val="bg1">
                  <a:shade val="100000"/>
                  <a:satMod val="115000"/>
                  <a:alpha val="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071">
              <a:solidFill>
                <a:schemeClr val="tx2"/>
              </a:solidFill>
            </a:endParaRPr>
          </a:p>
        </p:txBody>
      </p:sp>
      <p:sp>
        <p:nvSpPr>
          <p:cNvPr id="6" name="Slide Number">
            <a:extLst>
              <a:ext uri="{FF2B5EF4-FFF2-40B4-BE49-F238E27FC236}">
                <a16:creationId xmlns:a16="http://schemas.microsoft.com/office/drawing/2014/main" id="{34F94578-346F-4491-9210-FCD22FE0E637}"/>
              </a:ext>
            </a:extLst>
          </p:cNvPr>
          <p:cNvSpPr txBox="1">
            <a:spLocks/>
          </p:cNvSpPr>
          <p:nvPr/>
        </p:nvSpPr>
        <p:spPr bwMode="ltGray">
          <a:xfrm>
            <a:off x="11546778" y="6639224"/>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r"/>
            <a:fld id="{42C328C1-A84F-4A39-A664-DBA00541A8C6}" type="slidenum">
              <a:rPr lang="x-none" sz="816" smtClean="0">
                <a:solidFill>
                  <a:srgbClr val="7F7F7F"/>
                </a:solidFill>
                <a:latin typeface="+mn-lt"/>
              </a:rPr>
              <a:pPr lvl="0" algn="r"/>
              <a:t>‹#›</a:t>
            </a:fld>
            <a:endParaRPr lang="x-none" sz="816">
              <a:solidFill>
                <a:srgbClr val="7F7F7F"/>
              </a:solidFill>
              <a:latin typeface="+mn-lt"/>
            </a:endParaRPr>
          </a:p>
        </p:txBody>
      </p:sp>
    </p:spTree>
    <p:extLst>
      <p:ext uri="{BB962C8B-B14F-4D97-AF65-F5344CB8AC3E}">
        <p14:creationId xmlns:p14="http://schemas.microsoft.com/office/powerpoint/2010/main" val="7869260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99">
          <p15:clr>
            <a:srgbClr val="F26B43"/>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703914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3" progId="TCLayout.ActiveDocument.1">
                  <p:embed/>
                </p:oleObj>
              </mc:Choice>
              <mc:Fallback>
                <p:oleObj name="think-cell Slide" r:id="rId15"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5. Source" hidden="1">
            <a:extLst>
              <a:ext uri="{FF2B5EF4-FFF2-40B4-BE49-F238E27FC236}">
                <a16:creationId xmlns:a16="http://schemas.microsoft.com/office/drawing/2014/main" id="{4F4B7457-0497-46CF-9E9B-69EB8E74CC15}"/>
              </a:ext>
            </a:extLst>
          </p:cNvPr>
          <p:cNvSpPr txBox="1"/>
          <p:nvPr userDrawn="1">
            <p:custDataLst>
              <p:tags r:id="rId10"/>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11"/>
            </p:custDataLst>
          </p:nvPr>
        </p:nvSpPr>
        <p:spPr>
          <a:xfrm>
            <a:off x="554736" y="182372"/>
            <a:ext cx="5065776" cy="731520"/>
          </a:xfrm>
        </p:spPr>
        <p:txBody>
          <a:bodyPr vert="horz"/>
          <a:lstStyle>
            <a:lvl1pPr>
              <a:defRPr>
                <a:solidFill>
                  <a:schemeClr val="tx2"/>
                </a:solidFill>
              </a:defRPr>
            </a:lvl1pPr>
          </a:lstStyle>
          <a:p>
            <a:r>
              <a:rPr lang="en-US" dirty="0"/>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12"/>
            </p:custDataLst>
          </p:nvPr>
        </p:nvSpPr>
        <p:spPr>
          <a:xfrm>
            <a:off x="554736" y="903861"/>
            <a:ext cx="5065776" cy="276999"/>
          </a:xfrm>
        </p:spPr>
        <p:txBody>
          <a:bodyPr anchor="ctr" anchorCtr="0"/>
          <a:lstStyle>
            <a:lvl1pPr>
              <a:defRPr>
                <a:solidFill>
                  <a:schemeClr val="tx2"/>
                </a:solidFill>
              </a:defRPr>
            </a:lvl1pPr>
          </a:lstStyle>
          <a:p>
            <a:r>
              <a:rPr lang="en-US" sz="1600" dirty="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13"/>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41746903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72" imgH="588" progId="TCLayout.ActiveDocument.1">
                  <p:embed/>
                </p:oleObj>
              </mc:Choice>
              <mc:Fallback>
                <p:oleObj name="think-cell Slide" r:id="rId16"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6"/>
            </p:custDataLst>
          </p:nvPr>
        </p:nvCxnSpPr>
        <p:spPr>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7"/>
            </p:custDataLst>
          </p:nvPr>
        </p:nvCxnSpPr>
        <p:spPr>
          <a:xfrm>
            <a:off x="554736"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8"/>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9"/>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0"/>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5. Source" hidden="1">
            <a:extLst>
              <a:ext uri="{FF2B5EF4-FFF2-40B4-BE49-F238E27FC236}">
                <a16:creationId xmlns:a16="http://schemas.microsoft.com/office/drawing/2014/main" id="{F25A304F-F50E-4F96-991D-CFEB07060178}"/>
              </a:ext>
            </a:extLst>
          </p:cNvPr>
          <p:cNvSpPr txBox="1"/>
          <p:nvPr userDrawn="1">
            <p:custDataLst>
              <p:tags r:id="rId11"/>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12"/>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13"/>
            </p:custDataLst>
          </p:nvPr>
        </p:nvSpPr>
        <p:spPr>
          <a:xfrm>
            <a:off x="554736" y="903861"/>
            <a:ext cx="6967728" cy="276999"/>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14"/>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8973852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dirty="0"/>
              <a:t>Click to edit Master subtitle style</a:t>
            </a: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85233E72-08A4-4BAC-926F-E934E835B31B}"/>
              </a:ext>
            </a:extLst>
          </p:cNvPr>
          <p:cNvSpPr>
            <a:spLocks noChangeArrowheads="1"/>
          </p:cNvSpPr>
          <p:nvPr userDrawn="1">
            <p:custDataLst>
              <p:tags r:id="rId7"/>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205421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DE6CE55-32DA-6748-ADC4-3B5BC417720E}"/>
              </a:ext>
            </a:extLst>
          </p:cNvPr>
          <p:cNvSpPr>
            <a:spLocks noGrp="1"/>
          </p:cNvSpPr>
          <p:nvPr>
            <p:ph type="ftr" sz="quarter" idx="11"/>
          </p:nvPr>
        </p:nvSpPr>
        <p:spPr>
          <a:xfrm>
            <a:off x="391160" y="6433503"/>
            <a:ext cx="4114800" cy="210820"/>
          </a:xfrm>
          <a:prstGeom prst="rect">
            <a:avLst/>
          </a:prstGeom>
        </p:spPr>
        <p:txBody>
          <a:bodyPr/>
          <a:lstStyle>
            <a:lvl1pPr algn="l">
              <a:defRPr sz="600">
                <a:solidFill>
                  <a:schemeClr val="tx1"/>
                </a:solidFill>
                <a:latin typeface="IBM Plex Sans" panose="020B0503050203000203" pitchFamily="34" charset="0"/>
              </a:defRPr>
            </a:lvl1pPr>
          </a:lstStyle>
          <a:p>
            <a:r>
              <a:rPr lang="en-US"/>
              <a:t>QRadar Price Estimator - Benefits and how to leverage / September 2022 / IBM Corporation</a:t>
            </a:r>
          </a:p>
        </p:txBody>
      </p:sp>
      <p:sp>
        <p:nvSpPr>
          <p:cNvPr id="9" name="Slide Number Placeholder 8">
            <a:extLst>
              <a:ext uri="{FF2B5EF4-FFF2-40B4-BE49-F238E27FC236}">
                <a16:creationId xmlns:a16="http://schemas.microsoft.com/office/drawing/2014/main" id="{2A103D26-3590-5945-BA69-3708CD1277D7}"/>
              </a:ext>
            </a:extLst>
          </p:cNvPr>
          <p:cNvSpPr>
            <a:spLocks noGrp="1"/>
          </p:cNvSpPr>
          <p:nvPr>
            <p:ph type="sldNum" sz="quarter" idx="12"/>
          </p:nvPr>
        </p:nvSpPr>
        <p:spPr>
          <a:xfrm>
            <a:off x="9057640" y="6433502"/>
            <a:ext cx="2743200" cy="210821"/>
          </a:xfrm>
          <a:prstGeom prst="rect">
            <a:avLst/>
          </a:prstGeom>
        </p:spPr>
        <p:txBody>
          <a:bodyPr/>
          <a:lstStyle>
            <a:lvl1pPr>
              <a:defRPr sz="600">
                <a:solidFill>
                  <a:schemeClr val="tx1"/>
                </a:solidFill>
                <a:latin typeface="IBM Plex Sans" panose="020B0503050203000203" pitchFamily="34" charset="0"/>
              </a:defRPr>
            </a:lvl1pPr>
          </a:lstStyle>
          <a:p>
            <a:fld id="{8D22AE69-2225-5F4D-927F-F4CC257DE455}" type="slidenum">
              <a:rPr lang="en-US" smtClean="0"/>
              <a:pPr/>
              <a:t>‹#›</a:t>
            </a:fld>
            <a:endParaRPr lang="en-US"/>
          </a:p>
        </p:txBody>
      </p:sp>
      <p:sp>
        <p:nvSpPr>
          <p:cNvPr id="14" name="Text Placeholder 2">
            <a:extLst>
              <a:ext uri="{FF2B5EF4-FFF2-40B4-BE49-F238E27FC236}">
                <a16:creationId xmlns:a16="http://schemas.microsoft.com/office/drawing/2014/main" id="{1BFF340C-2150-F046-BC9E-E8EC30DB216E}"/>
              </a:ext>
            </a:extLst>
          </p:cNvPr>
          <p:cNvSpPr>
            <a:spLocks noGrp="1"/>
          </p:cNvSpPr>
          <p:nvPr>
            <p:ph type="body" sz="quarter" idx="14"/>
          </p:nvPr>
        </p:nvSpPr>
        <p:spPr>
          <a:xfrm>
            <a:off x="280417" y="976216"/>
            <a:ext cx="10969625" cy="5292725"/>
          </a:xfrm>
          <a:prstGeom prst="rect">
            <a:avLst/>
          </a:prstGeom>
        </p:spPr>
        <p:txBody>
          <a:bodyPr>
            <a:normAutofit/>
          </a:bodyPr>
          <a:lstStyle>
            <a:lvl1pPr>
              <a:defRPr sz="1800">
                <a:latin typeface="IBM Plex Sans" panose="020B0503050203000203" pitchFamily="34" charset="0"/>
              </a:defRPr>
            </a:lvl1pPr>
            <a:lvl2pPr>
              <a:defRPr sz="1600">
                <a:latin typeface="IBM Plex Sans" panose="020B0503050203000203" pitchFamily="34" charset="0"/>
              </a:defRPr>
            </a:lvl2pPr>
            <a:lvl3pPr>
              <a:defRPr sz="1400">
                <a:latin typeface="IBM Plex Sans" panose="020B0503050203000203" pitchFamily="34" charset="0"/>
              </a:defRPr>
            </a:lvl3pPr>
            <a:lvl4pPr>
              <a:defRPr sz="1200">
                <a:latin typeface="IBM Plex Sans" panose="020B0503050203000203" pitchFamily="34" charset="0"/>
              </a:defRPr>
            </a:lvl4pPr>
            <a:lvl5pPr>
              <a:defRPr sz="1200">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itle 1">
            <a:extLst>
              <a:ext uri="{FF2B5EF4-FFF2-40B4-BE49-F238E27FC236}">
                <a16:creationId xmlns:a16="http://schemas.microsoft.com/office/drawing/2014/main" id="{2DDA3B11-452A-4012-8B12-CDD5B5F33980}"/>
              </a:ext>
            </a:extLst>
          </p:cNvPr>
          <p:cNvSpPr>
            <a:spLocks noGrp="1"/>
          </p:cNvSpPr>
          <p:nvPr>
            <p:ph type="title"/>
          </p:nvPr>
        </p:nvSpPr>
        <p:spPr>
          <a:xfrm>
            <a:off x="280578" y="213679"/>
            <a:ext cx="10969625" cy="596900"/>
          </a:xfrm>
          <a:prstGeom prst="rect">
            <a:avLst/>
          </a:prstGeom>
          <a:ln>
            <a:noFill/>
          </a:ln>
        </p:spPr>
        <p:txBody>
          <a:bodyPr anchor="b"/>
          <a:lstStyle>
            <a:lvl1pPr>
              <a:defRPr lang="en-US" sz="2800" i="0" dirty="0">
                <a:solidFill>
                  <a:srgbClr val="0D1D6B"/>
                </a:solidFill>
                <a:latin typeface="IBM Plex Sans" panose="020B0503050203000203" pitchFamily="34" charset="0"/>
                <a:ea typeface="+mn-ea"/>
                <a:cs typeface="+mn-cs"/>
              </a:defRPr>
            </a:lvl1pPr>
          </a:lstStyle>
          <a:p>
            <a:pPr marL="0" lvl="0" indent="0">
              <a:spcBef>
                <a:spcPts val="1000"/>
              </a:spcBef>
              <a:buFont typeface="Arial" panose="020B0604020202020204" pitchFamily="34" charset="0"/>
            </a:pPr>
            <a:r>
              <a:rPr lang="en-GB"/>
              <a:t>Click to edit Master title style</a:t>
            </a:r>
            <a:endParaRPr lang="en-US" dirty="0"/>
          </a:p>
        </p:txBody>
      </p:sp>
    </p:spTree>
    <p:extLst>
      <p:ext uri="{BB962C8B-B14F-4D97-AF65-F5344CB8AC3E}">
        <p14:creationId xmlns:p14="http://schemas.microsoft.com/office/powerpoint/2010/main" val="42656291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72682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399"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4737" y="45101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2" y="409256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j-lt"/>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3" y="271206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399" b="0" dirty="0"/>
            </a:lvl1pPr>
          </a:lstStyle>
          <a:p>
            <a:pPr lvl="0"/>
            <a:r>
              <a:rPr lang="en-US" dirty="0"/>
              <a:t>Click to edit Master title style</a:t>
            </a:r>
          </a:p>
        </p:txBody>
      </p:sp>
      <p:pic>
        <p:nvPicPr>
          <p:cNvPr id="8" name="Picture" descr="IBM 8-bar logo">
            <a:extLst>
              <a:ext uri="{FF2B5EF4-FFF2-40B4-BE49-F238E27FC236}">
                <a16:creationId xmlns:a16="http://schemas.microsoft.com/office/drawing/2014/main" id="{E8AE783A-7BB5-49BE-948D-A2B37325A576}"/>
              </a:ext>
            </a:extLst>
          </p:cNvPr>
          <p:cNvPicPr>
            <a:picLocks noChangeAspect="1"/>
          </p:cNvPicPr>
          <p:nvPr userDrawn="1"/>
        </p:nvPicPr>
        <p:blipFill>
          <a:blip r:embed="rId11"/>
          <a:stretch>
            <a:fillRect/>
          </a:stretch>
        </p:blipFill>
        <p:spPr>
          <a:xfrm>
            <a:off x="577568" y="473327"/>
            <a:ext cx="1297608" cy="517732"/>
          </a:xfrm>
          <a:prstGeom prst="rect">
            <a:avLst/>
          </a:prstGeom>
        </p:spPr>
      </p:pic>
      <p:sp>
        <p:nvSpPr>
          <p:cNvPr id="11" name="SText">
            <a:extLst>
              <a:ext uri="{FF2B5EF4-FFF2-40B4-BE49-F238E27FC236}">
                <a16:creationId xmlns:a16="http://schemas.microsoft.com/office/drawing/2014/main" id="{CE6AC297-D723-4ED4-8486-27E2AA00768F}"/>
              </a:ext>
            </a:extLst>
          </p:cNvPr>
          <p:cNvSpPr txBox="1"/>
          <p:nvPr userDrawn="1">
            <p:custDataLst>
              <p:tags r:id="rId6"/>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3" name="Slide Number">
            <a:extLst>
              <a:ext uri="{FF2B5EF4-FFF2-40B4-BE49-F238E27FC236}">
                <a16:creationId xmlns:a16="http://schemas.microsoft.com/office/drawing/2014/main" id="{603A838B-A3E5-4975-A71A-B82700827B87}"/>
              </a:ext>
            </a:extLst>
          </p:cNvPr>
          <p:cNvSpPr>
            <a:spLocks noChangeArrowheads="1"/>
          </p:cNvSpPr>
          <p:nvPr userDrawn="1">
            <p:custDataLst>
              <p:tags r:id="rId7"/>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6288738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1"/>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50167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8"/>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235448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lai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5" y="210312"/>
            <a:ext cx="5524575" cy="2286794"/>
          </a:xfrm>
        </p:spPr>
        <p:txBody>
          <a:bodyPr/>
          <a:lstStyle>
            <a:lvl1pPr>
              <a:lnSpc>
                <a:spcPct val="100000"/>
              </a:lnSpc>
              <a:defRPr sz="4299"/>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AD6B9281-0E53-739D-E17B-6D94770D30A8}"/>
              </a:ext>
            </a:extLst>
          </p:cNvPr>
          <p:cNvPicPr>
            <a:picLocks noChangeAspect="1"/>
          </p:cNvPicPr>
          <p:nvPr userDrawn="1"/>
        </p:nvPicPr>
        <p:blipFill>
          <a:blip r:embed="rId2"/>
          <a:stretch>
            <a:fillRect/>
          </a:stretch>
        </p:blipFill>
        <p:spPr>
          <a:xfrm>
            <a:off x="11141700" y="6268061"/>
            <a:ext cx="819043" cy="304800"/>
          </a:xfrm>
          <a:prstGeom prst="rect">
            <a:avLst/>
          </a:prstGeom>
        </p:spPr>
      </p:pic>
    </p:spTree>
    <p:extLst>
      <p:ext uri="{BB962C8B-B14F-4D97-AF65-F5344CB8AC3E}">
        <p14:creationId xmlns:p14="http://schemas.microsoft.com/office/powerpoint/2010/main" val="3271683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284126" y="284956"/>
            <a:ext cx="2477765" cy="2286794"/>
          </a:xfrm>
        </p:spPr>
        <p:txBody>
          <a:bodyPr/>
          <a:lstStyle>
            <a:lvl1pPr>
              <a:lnSpc>
                <a:spcPct val="10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0FDD2EFD-B47D-5B95-E333-6FEC577D1B83}"/>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287300" y="3328292"/>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3331187" y="3333751"/>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6384637" y="3333751"/>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9428523" y="3333751"/>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978616171"/>
      </p:ext>
    </p:extLst>
  </p:cSld>
  <p:clrMapOvr>
    <a:masterClrMapping/>
  </p:clrMapOvr>
  <p:transition spd="med"/>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4"/>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dirty="0"/>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8" name="Slide Number">
            <a:extLst>
              <a:ext uri="{FF2B5EF4-FFF2-40B4-BE49-F238E27FC236}">
                <a16:creationId xmlns:a16="http://schemas.microsoft.com/office/drawing/2014/main" id="{40BD4A69-EE87-462B-992D-652A2AA93CFC}"/>
              </a:ext>
            </a:extLst>
          </p:cNvPr>
          <p:cNvSpPr>
            <a:spLocks noChangeArrowheads="1"/>
          </p:cNvSpPr>
          <p:nvPr userDrawn="1">
            <p:custDataLst>
              <p:tags r:id="rId6"/>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799701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1"/>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C5F1280C-96BA-4DDB-8A47-4B21F6AFB3C9}"/>
              </a:ext>
            </a:extLst>
          </p:cNvPr>
          <p:cNvSpPr>
            <a:spLocks noChangeArrowheads="1"/>
          </p:cNvSpPr>
          <p:nvPr userDrawn="1">
            <p:custDataLst>
              <p:tags r:id="rId6"/>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7409316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399"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399"/>
            </a:lvl1pPr>
          </a:lstStyle>
          <a:p>
            <a:r>
              <a:rPr lang="en-US" dirty="0"/>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AA8D08D4-41D3-4FBC-ADBF-9797551CC9D5}"/>
              </a:ext>
            </a:extLst>
          </p:cNvPr>
          <p:cNvSpPr>
            <a:spLocks noChangeArrowheads="1"/>
          </p:cNvSpPr>
          <p:nvPr userDrawn="1">
            <p:custDataLst>
              <p:tags r:id="rId6"/>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21826520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399"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399"/>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1"/>
            <a:ext cx="9180576" cy="246221"/>
          </a:xfrm>
          <a:prstGeom prst="rect">
            <a:avLst/>
          </a:prstGeom>
        </p:spPr>
        <p:txBody>
          <a:bodyPr wrap="square">
            <a:spAutoFit/>
          </a:bodyPr>
          <a:lstStyle>
            <a:lvl1pPr marL="0" indent="0" algn="l" rtl="0">
              <a:buNone/>
              <a:defRPr sz="1600" b="0" baseline="0">
                <a:solidFill>
                  <a:schemeClr val="tx1"/>
                </a:solidFill>
                <a:latin typeface="+mj-lt"/>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EC2FD804-6408-48EE-A9D1-53F7320DC789}"/>
              </a:ext>
            </a:extLst>
          </p:cNvPr>
          <p:cNvSpPr>
            <a:spLocks noChangeArrowheads="1"/>
          </p:cNvSpPr>
          <p:nvPr userDrawn="1">
            <p:custDataLst>
              <p:tags r:id="rId7"/>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2578553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algn="ctr" rtl="0"/>
            <a:endParaRPr lang="en-US" sz="3599">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70"/>
            <a:ext cx="2514600" cy="769441"/>
          </a:xfrm>
        </p:spPr>
        <p:txBody>
          <a:bodyPr vert="horz" wrap="square" lIns="0" tIns="0" rIns="0" bIns="0" rtlCol="0" anchor="b" anchorCtr="0">
            <a:noAutofit/>
          </a:bodyPr>
          <a:lstStyle>
            <a:lvl1pPr rtl="0">
              <a:defRPr lang="en-US" dirty="0"/>
            </a:lvl1pPr>
          </a:lstStyle>
          <a:p>
            <a:pPr lvl="0"/>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5"/>
            <a:ext cx="2514600" cy="492443"/>
          </a:xfrm>
          <a:prstGeom prst="rect">
            <a:avLst/>
          </a:prstGeom>
        </p:spPr>
        <p:txBody>
          <a:bodyPr wrap="square">
            <a:spAutoFit/>
          </a:bodyPr>
          <a:lstStyle>
            <a:lvl1pPr marL="0" indent="0" algn="l" rtl="0">
              <a:buNone/>
              <a:defRPr sz="1600" b="0" baseline="0">
                <a:solidFill>
                  <a:schemeClr val="tx1"/>
                </a:solidFill>
                <a:latin typeface="+mj-lt"/>
              </a:defRPr>
            </a:lvl1pPr>
            <a:lvl2pPr marL="457087" indent="0" algn="ctr">
              <a:buNone/>
              <a:defRPr sz="2000"/>
            </a:lvl2pPr>
            <a:lvl3pPr marL="914171" indent="0" algn="ctr">
              <a:buNone/>
              <a:defRPr sz="1800"/>
            </a:lvl3pPr>
            <a:lvl4pPr marL="1371258" indent="0" algn="ctr">
              <a:buNone/>
              <a:defRPr sz="1600"/>
            </a:lvl4pPr>
            <a:lvl5pPr marL="1828343" indent="0" algn="ctr">
              <a:buNone/>
              <a:defRPr sz="1600"/>
            </a:lvl5pPr>
            <a:lvl6pPr marL="2285429" indent="0" algn="ctr">
              <a:buNone/>
              <a:defRPr sz="1600"/>
            </a:lvl6pPr>
            <a:lvl7pPr marL="2742513" indent="0" algn="ctr">
              <a:buNone/>
              <a:defRPr sz="1600"/>
            </a:lvl7pPr>
            <a:lvl8pPr marL="3199600" indent="0" algn="ctr">
              <a:buNone/>
              <a:defRPr sz="1600"/>
            </a:lvl8pPr>
            <a:lvl9pPr marL="3656687"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6" y="41598"/>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7A015A71-EDA6-4893-B0FC-19F76A074AD8}"/>
              </a:ext>
            </a:extLst>
          </p:cNvPr>
          <p:cNvSpPr>
            <a:spLocks noChangeArrowheads="1"/>
          </p:cNvSpPr>
          <p:nvPr userDrawn="1">
            <p:custDataLst>
              <p:tags r:id="rId8"/>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4EE2C36A-FCF4-4530-AF91-D865AB125D6E}"/>
              </a:ext>
            </a:extLst>
          </p:cNvPr>
          <p:cNvSpPr txBox="1"/>
          <p:nvPr userDrawn="1">
            <p:custDataLst>
              <p:tags r:id="rId9"/>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Tree>
    <p:extLst>
      <p:ext uri="{BB962C8B-B14F-4D97-AF65-F5344CB8AC3E}">
        <p14:creationId xmlns:p14="http://schemas.microsoft.com/office/powerpoint/2010/main" val="22827621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algn="ctr" rtl="0"/>
            <a:endParaRPr lang="en-US" sz="3599">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70"/>
            <a:ext cx="3465576" cy="769441"/>
          </a:xfrm>
          <a:prstGeom prst="rect">
            <a:avLst/>
          </a:prstGeom>
        </p:spPr>
        <p:txBody>
          <a:bodyPr vert="horz" wrap="square" lIns="0" tIns="0" rIns="0" bIns="0" rtlCol="0" anchor="b" anchorCtr="0">
            <a:noAutofit/>
          </a:bodyPr>
          <a:lstStyle>
            <a:lvl1pPr rtl="0">
              <a:defRPr lang="en-US" dirty="0"/>
            </a:lvl1pPr>
          </a:lstStyle>
          <a:p>
            <a:pPr lvl="0"/>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6" y="3659645"/>
            <a:ext cx="3465575" cy="246221"/>
          </a:xfrm>
          <a:prstGeom prst="rect">
            <a:avLst/>
          </a:prstGeom>
        </p:spPr>
        <p:txBody>
          <a:bodyPr wrap="square">
            <a:spAutoFit/>
          </a:bodyPr>
          <a:lstStyle>
            <a:lvl1pPr marL="0" indent="0" algn="l" rtl="0">
              <a:buNone/>
              <a:defRPr sz="1600" b="0" baseline="0">
                <a:solidFill>
                  <a:schemeClr val="tx1"/>
                </a:solidFill>
                <a:latin typeface="+mj-lt"/>
              </a:defRPr>
            </a:lvl1pPr>
            <a:lvl2pPr marL="457087" indent="0" algn="ctr">
              <a:buNone/>
              <a:defRPr sz="2000"/>
            </a:lvl2pPr>
            <a:lvl3pPr marL="914171" indent="0" algn="ctr">
              <a:buNone/>
              <a:defRPr sz="1800"/>
            </a:lvl3pPr>
            <a:lvl4pPr marL="1371258" indent="0" algn="ctr">
              <a:buNone/>
              <a:defRPr sz="1600"/>
            </a:lvl4pPr>
            <a:lvl5pPr marL="1828343" indent="0" algn="ctr">
              <a:buNone/>
              <a:defRPr sz="1600"/>
            </a:lvl5pPr>
            <a:lvl6pPr marL="2285429" indent="0" algn="ctr">
              <a:buNone/>
              <a:defRPr sz="1600"/>
            </a:lvl6pPr>
            <a:lvl7pPr marL="2742513" indent="0" algn="ctr">
              <a:buNone/>
              <a:defRPr sz="1600"/>
            </a:lvl7pPr>
            <a:lvl8pPr marL="3199600" indent="0" algn="ctr">
              <a:buNone/>
              <a:defRPr sz="1600"/>
            </a:lvl8pPr>
            <a:lvl9pPr marL="3656687"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6" y="41598"/>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47085560-93A7-4306-8B77-11970E3FCA21}"/>
              </a:ext>
            </a:extLst>
          </p:cNvPr>
          <p:cNvSpPr>
            <a:spLocks noChangeArrowheads="1"/>
          </p:cNvSpPr>
          <p:nvPr userDrawn="1">
            <p:custDataLst>
              <p:tags r:id="rId8"/>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9F2CE880-F822-434F-B5F6-A232AF06849B}"/>
              </a:ext>
            </a:extLst>
          </p:cNvPr>
          <p:cNvSpPr txBox="1"/>
          <p:nvPr userDrawn="1">
            <p:custDataLst>
              <p:tags r:id="rId9"/>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Tree>
    <p:extLst>
      <p:ext uri="{BB962C8B-B14F-4D97-AF65-F5344CB8AC3E}">
        <p14:creationId xmlns:p14="http://schemas.microsoft.com/office/powerpoint/2010/main" val="387198261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algn="ctr" rtl="0"/>
            <a:endParaRPr lang="en-US" sz="3599">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1"/>
            <a:ext cx="5065776" cy="246221"/>
          </a:xfrm>
          <a:prstGeom prst="rect">
            <a:avLst/>
          </a:prstGeom>
        </p:spPr>
        <p:txBody>
          <a:bodyPr wrap="square">
            <a:spAutoFit/>
          </a:bodyPr>
          <a:lstStyle>
            <a:lvl1pPr marL="0" indent="0" algn="l" rtl="0">
              <a:buNone/>
              <a:defRPr sz="1600" b="0" baseline="0">
                <a:solidFill>
                  <a:schemeClr val="tx1"/>
                </a:solidFill>
                <a:latin typeface="+mj-lt"/>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492AB191-0932-49B6-B99B-63B5D1A709A2}"/>
              </a:ext>
            </a:extLst>
          </p:cNvPr>
          <p:cNvSpPr>
            <a:spLocks noChangeArrowheads="1"/>
          </p:cNvSpPr>
          <p:nvPr userDrawn="1">
            <p:custDataLst>
              <p:tags r:id="rId8"/>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E463D2E6-8AFF-4790-A2C7-B32F05B3B8FF}"/>
              </a:ext>
            </a:extLst>
          </p:cNvPr>
          <p:cNvSpPr txBox="1"/>
          <p:nvPr userDrawn="1">
            <p:custDataLst>
              <p:tags r:id="rId9"/>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Tree>
    <p:extLst>
      <p:ext uri="{BB962C8B-B14F-4D97-AF65-F5344CB8AC3E}">
        <p14:creationId xmlns:p14="http://schemas.microsoft.com/office/powerpoint/2010/main" val="79674661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algn="ctr" rtl="0"/>
            <a:endParaRPr lang="en-US" sz="3599">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1"/>
            <a:ext cx="6967728" cy="246221"/>
          </a:xfrm>
          <a:prstGeom prst="rect">
            <a:avLst/>
          </a:prstGeom>
        </p:spPr>
        <p:txBody>
          <a:bodyPr wrap="square">
            <a:spAutoFit/>
          </a:bodyPr>
          <a:lstStyle>
            <a:lvl1pPr marL="0" indent="0" algn="l" rtl="0">
              <a:buNone/>
              <a:defRPr sz="1600" b="0" baseline="0">
                <a:solidFill>
                  <a:schemeClr val="tx1"/>
                </a:solidFill>
                <a:latin typeface="+mj-lt"/>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6" y="6501670"/>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E4703E82-9FC0-41AA-93D0-C06026BE79C4}"/>
              </a:ext>
            </a:extLst>
          </p:cNvPr>
          <p:cNvSpPr>
            <a:spLocks noChangeArrowheads="1"/>
          </p:cNvSpPr>
          <p:nvPr userDrawn="1">
            <p:custDataLst>
              <p:tags r:id="rId8"/>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6BEB994A-2240-47C0-B395-657264937586}"/>
              </a:ext>
            </a:extLst>
          </p:cNvPr>
          <p:cNvSpPr txBox="1"/>
          <p:nvPr userDrawn="1">
            <p:custDataLst>
              <p:tags r:id="rId9"/>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Tree>
    <p:extLst>
      <p:ext uri="{BB962C8B-B14F-4D97-AF65-F5344CB8AC3E}">
        <p14:creationId xmlns:p14="http://schemas.microsoft.com/office/powerpoint/2010/main" val="428266490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1"/>
            <a:ext cx="7918704" cy="246221"/>
          </a:xfrm>
          <a:prstGeom prst="rect">
            <a:avLst/>
          </a:prstGeom>
        </p:spPr>
        <p:txBody>
          <a:bodyPr wrap="square">
            <a:spAutoFit/>
          </a:bodyPr>
          <a:lstStyle>
            <a:lvl1pPr marL="0" indent="0" algn="l" rtl="0">
              <a:buNone/>
              <a:defRPr sz="1600" b="0" u="none" baseline="0">
                <a:solidFill>
                  <a:schemeClr val="tx1"/>
                </a:solidFill>
                <a:latin typeface="+mj-lt"/>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217"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3C2AA247-5FA8-4713-ACBE-94D1975E06EC}"/>
              </a:ext>
            </a:extLst>
          </p:cNvPr>
          <p:cNvSpPr>
            <a:spLocks noChangeArrowheads="1"/>
          </p:cNvSpPr>
          <p:nvPr userDrawn="1">
            <p:custDataLst>
              <p:tags r:id="rId8"/>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5" name="SText">
            <a:extLst>
              <a:ext uri="{FF2B5EF4-FFF2-40B4-BE49-F238E27FC236}">
                <a16:creationId xmlns:a16="http://schemas.microsoft.com/office/drawing/2014/main" id="{0015CDAD-8504-4188-9569-CEB3C290ED30}"/>
              </a:ext>
            </a:extLst>
          </p:cNvPr>
          <p:cNvSpPr txBox="1"/>
          <p:nvPr userDrawn="1">
            <p:custDataLst>
              <p:tags r:id="rId9"/>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Tree>
    <p:extLst>
      <p:ext uri="{BB962C8B-B14F-4D97-AF65-F5344CB8AC3E}">
        <p14:creationId xmlns:p14="http://schemas.microsoft.com/office/powerpoint/2010/main" val="103196676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989512"/>
          </a:xfrm>
        </p:spPr>
        <p:txBody>
          <a:bodyPr vert="horz">
            <a:no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13A9ACF9-AF82-4F9B-8181-8FB3E07889E7}"/>
              </a:ext>
            </a:extLst>
          </p:cNvPr>
          <p:cNvSpPr>
            <a:spLocks noChangeArrowheads="1"/>
          </p:cNvSpPr>
          <p:nvPr userDrawn="1">
            <p:custDataLst>
              <p:tags r:id="rId6"/>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3" name="SText">
            <a:extLst>
              <a:ext uri="{FF2B5EF4-FFF2-40B4-BE49-F238E27FC236}">
                <a16:creationId xmlns:a16="http://schemas.microsoft.com/office/drawing/2014/main" id="{13FA4ECD-41DB-47B6-BA93-ADC66FE67D4F}"/>
              </a:ext>
            </a:extLst>
          </p:cNvPr>
          <p:cNvSpPr txBox="1"/>
          <p:nvPr userDrawn="1">
            <p:custDataLst>
              <p:tags r:id="rId7"/>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2022 IBM Corporation</a:t>
            </a:r>
          </a:p>
        </p:txBody>
      </p:sp>
    </p:spTree>
    <p:extLst>
      <p:ext uri="{BB962C8B-B14F-4D97-AF65-F5344CB8AC3E}">
        <p14:creationId xmlns:p14="http://schemas.microsoft.com/office/powerpoint/2010/main" val="507970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284125" y="224028"/>
            <a:ext cx="5524575" cy="2286794"/>
          </a:xfrm>
        </p:spPr>
        <p:txBody>
          <a:bodyPr rIns="457200"/>
          <a:lstStyle>
            <a:lvl1pPr>
              <a:lnSpc>
                <a:spcPct val="100000"/>
              </a:lnSpc>
              <a:defRPr>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0FDD2EFD-B47D-5B95-E333-6FEC577D1B83}"/>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287300" y="3328292"/>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3331187" y="3333751"/>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6384637" y="3333751"/>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9428523" y="3333751"/>
            <a:ext cx="2474590" cy="2672459"/>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544770893"/>
      </p:ext>
    </p:extLst>
  </p:cSld>
  <p:clrMapOvr>
    <a:masterClrMapping/>
  </p:clrMapOvr>
  <p:transition spd="med"/>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5F401258-3DE9-4FB4-8D06-63E6237D93CD}"/>
              </a:ext>
            </a:extLst>
          </p:cNvPr>
          <p:cNvSpPr>
            <a:spLocks noChangeArrowheads="1"/>
          </p:cNvSpPr>
          <p:nvPr userDrawn="1">
            <p:custDataLst>
              <p:tags r:id="rId4"/>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2" name="SText">
            <a:extLst>
              <a:ext uri="{FF2B5EF4-FFF2-40B4-BE49-F238E27FC236}">
                <a16:creationId xmlns:a16="http://schemas.microsoft.com/office/drawing/2014/main" id="{7BC1B9B0-6DB0-40CB-9DE5-CCE38A827214}"/>
              </a:ext>
            </a:extLst>
          </p:cNvPr>
          <p:cNvSpPr txBox="1"/>
          <p:nvPr userDrawn="1">
            <p:custDataLst>
              <p:tags r:id="rId5"/>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2022 IBM Corporation</a:t>
            </a:r>
          </a:p>
        </p:txBody>
      </p:sp>
    </p:spTree>
    <p:extLst>
      <p:ext uri="{BB962C8B-B14F-4D97-AF65-F5344CB8AC3E}">
        <p14:creationId xmlns:p14="http://schemas.microsoft.com/office/powerpoint/2010/main" val="301006130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466614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Slide Number">
            <a:extLst>
              <a:ext uri="{FF2B5EF4-FFF2-40B4-BE49-F238E27FC236}">
                <a16:creationId xmlns:a16="http://schemas.microsoft.com/office/drawing/2014/main" id="{18499DB4-710D-4BD5-B93B-169B06852430}"/>
              </a:ext>
            </a:extLst>
          </p:cNvPr>
          <p:cNvSpPr>
            <a:spLocks noChangeArrowheads="1"/>
          </p:cNvSpPr>
          <p:nvPr userDrawn="1">
            <p:custDataLst>
              <p:tags r:id="rId3"/>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9" name="SText">
            <a:extLst>
              <a:ext uri="{FF2B5EF4-FFF2-40B4-BE49-F238E27FC236}">
                <a16:creationId xmlns:a16="http://schemas.microsoft.com/office/drawing/2014/main" id="{BBB2A679-3648-4E1F-893D-929048B49EB8}"/>
              </a:ext>
            </a:extLst>
          </p:cNvPr>
          <p:cNvSpPr txBox="1"/>
          <p:nvPr userDrawn="1">
            <p:custDataLst>
              <p:tags r:id="rId4"/>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2022 IBM Corporation</a:t>
            </a:r>
          </a:p>
        </p:txBody>
      </p:sp>
      <p:pic>
        <p:nvPicPr>
          <p:cNvPr id="11" name="Picture" descr="IBM 8-bar logo">
            <a:extLst>
              <a:ext uri="{FF2B5EF4-FFF2-40B4-BE49-F238E27FC236}">
                <a16:creationId xmlns:a16="http://schemas.microsoft.com/office/drawing/2014/main" id="{868DF392-8A08-4ABF-8049-61FF5F303C18}"/>
              </a:ext>
            </a:extLst>
          </p:cNvPr>
          <p:cNvPicPr>
            <a:picLocks noChangeAspect="1"/>
          </p:cNvPicPr>
          <p:nvPr userDrawn="1"/>
        </p:nvPicPr>
        <p:blipFill>
          <a:blip r:embed="rId9"/>
          <a:stretch>
            <a:fillRect/>
          </a:stretch>
        </p:blipFill>
        <p:spPr>
          <a:xfrm>
            <a:off x="577568" y="473327"/>
            <a:ext cx="1297608" cy="517732"/>
          </a:xfrm>
          <a:prstGeom prst="rect">
            <a:avLst/>
          </a:prstGeom>
        </p:spPr>
      </p:pic>
      <p:sp>
        <p:nvSpPr>
          <p:cNvPr id="12" name="2. Slide Title">
            <a:extLst>
              <a:ext uri="{FF2B5EF4-FFF2-40B4-BE49-F238E27FC236}">
                <a16:creationId xmlns:a16="http://schemas.microsoft.com/office/drawing/2014/main" id="{3211321E-86E7-40BF-AB90-7A0FA8364781}"/>
              </a:ext>
            </a:extLst>
          </p:cNvPr>
          <p:cNvSpPr>
            <a:spLocks noGrp="1"/>
          </p:cNvSpPr>
          <p:nvPr>
            <p:ph type="title" hasCustomPrompt="1"/>
            <p:custDataLst>
              <p:tags r:id="rId5"/>
            </p:custDataLst>
          </p:nvPr>
        </p:nvSpPr>
        <p:spPr>
          <a:xfrm>
            <a:off x="554736" y="2934244"/>
            <a:ext cx="11082528" cy="989512"/>
          </a:xfrm>
        </p:spPr>
        <p:txBody>
          <a:bodyPr vert="horz" anchor="ctr">
            <a:noAutofit/>
          </a:bodyPr>
          <a:lstStyle>
            <a:lvl1pPr algn="ctr" rtl="0">
              <a:defRPr sz="3199">
                <a:latin typeface="+mj-lt"/>
              </a:defRPr>
            </a:lvl1pPr>
          </a:lstStyle>
          <a:p>
            <a:r>
              <a:rPr lang="en-US" dirty="0"/>
              <a:t>Thank you</a:t>
            </a:r>
          </a:p>
        </p:txBody>
      </p:sp>
    </p:spTree>
    <p:extLst>
      <p:ext uri="{BB962C8B-B14F-4D97-AF65-F5344CB8AC3E}">
        <p14:creationId xmlns:p14="http://schemas.microsoft.com/office/powerpoint/2010/main" val="428499623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RTS Lines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16747509"/>
              </p:ex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Object 2" hidden="1"/>
                      <p:cNvPicPr/>
                      <p:nvPr/>
                    </p:nvPicPr>
                    <p:blipFill>
                      <a:blip r:embed="rId4"/>
                      <a:stretch>
                        <a:fillRect/>
                      </a:stretch>
                    </p:blipFill>
                    <p:spPr>
                      <a:xfrm>
                        <a:off x="1622" y="1622"/>
                        <a:ext cx="1619" cy="1619"/>
                      </a:xfrm>
                      <a:prstGeom prst="rect">
                        <a:avLst/>
                      </a:prstGeom>
                    </p:spPr>
                  </p:pic>
                </p:oleObj>
              </mc:Fallback>
            </mc:AlternateContent>
          </a:graphicData>
        </a:graphic>
      </p:graphicFrame>
      <p:sp>
        <p:nvSpPr>
          <p:cNvPr id="5" name="doc id"/>
          <p:cNvSpPr>
            <a:spLocks noChangeArrowheads="1"/>
          </p:cNvSpPr>
          <p:nvPr/>
        </p:nvSpPr>
        <p:spPr bwMode="ltGray">
          <a:xfrm>
            <a:off x="10670216" y="51834"/>
            <a:ext cx="119011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343"/>
            <a:endParaRPr lang="x-none" sz="612" baseline="0">
              <a:solidFill>
                <a:srgbClr val="808080"/>
              </a:solidFill>
              <a:latin typeface="+mn-lt"/>
              <a:ea typeface="+mn-ea"/>
            </a:endParaRPr>
          </a:p>
        </p:txBody>
      </p:sp>
      <p:sp>
        <p:nvSpPr>
          <p:cNvPr id="35" name="2. Slide Title"/>
          <p:cNvSpPr>
            <a:spLocks noGrp="1"/>
          </p:cNvSpPr>
          <p:nvPr>
            <p:ph type="title"/>
          </p:nvPr>
        </p:nvSpPr>
        <p:spPr bwMode="ltGray">
          <a:xfrm>
            <a:off x="485153" y="234865"/>
            <a:ext cx="11192472" cy="408237"/>
          </a:xfrm>
        </p:spPr>
        <p:txBody>
          <a:bodyPr vert="horz"/>
          <a:lstStyle>
            <a:lvl1pPr>
              <a:defRPr>
                <a:solidFill>
                  <a:schemeClr val="tx2"/>
                </a:solidFill>
                <a:latin typeface="+mj-lt"/>
              </a:defRPr>
            </a:lvl1pPr>
          </a:lstStyle>
          <a:p>
            <a:r>
              <a:rPr lang="en-US"/>
              <a:t>Click to edit Master title style</a:t>
            </a:r>
            <a:endParaRPr lang="x-none" dirty="0"/>
          </a:p>
        </p:txBody>
      </p:sp>
      <p:sp>
        <p:nvSpPr>
          <p:cNvPr id="2" name="Rectangle 1">
            <a:extLst>
              <a:ext uri="{FF2B5EF4-FFF2-40B4-BE49-F238E27FC236}">
                <a16:creationId xmlns:a16="http://schemas.microsoft.com/office/drawing/2014/main" id="{A856F5FE-D7A8-4159-BC86-6724055CAA64}"/>
              </a:ext>
            </a:extLst>
          </p:cNvPr>
          <p:cNvSpPr/>
          <p:nvPr/>
        </p:nvSpPr>
        <p:spPr bwMode="gray">
          <a:xfrm>
            <a:off x="7786852" y="6306539"/>
            <a:ext cx="4405149" cy="551462"/>
          </a:xfrm>
          <a:prstGeom prst="rect">
            <a:avLst/>
          </a:prstGeom>
          <a:gradFill flip="none" rotWithShape="1">
            <a:gsLst>
              <a:gs pos="0">
                <a:schemeClr val="bg1"/>
              </a:gs>
              <a:gs pos="100000">
                <a:schemeClr val="bg1">
                  <a:shade val="100000"/>
                  <a:satMod val="115000"/>
                  <a:alpha val="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85" tIns="46643" rIns="93285" bIns="46643" numCol="1" spcCol="0" rtlCol="0" fromWordArt="0" anchor="ctr" anchorCtr="0" forceAA="0" compatLnSpc="1">
            <a:prstTxWarp prst="textNoShape">
              <a:avLst/>
            </a:prstTxWarp>
            <a:noAutofit/>
          </a:bodyPr>
          <a:lstStyle/>
          <a:p>
            <a:pPr algn="ctr"/>
            <a:endParaRPr lang="en-US" sz="1071">
              <a:solidFill>
                <a:schemeClr val="tx2"/>
              </a:solidFill>
            </a:endParaRPr>
          </a:p>
        </p:txBody>
      </p:sp>
      <p:sp>
        <p:nvSpPr>
          <p:cNvPr id="6" name="Slide Number">
            <a:extLst>
              <a:ext uri="{FF2B5EF4-FFF2-40B4-BE49-F238E27FC236}">
                <a16:creationId xmlns:a16="http://schemas.microsoft.com/office/drawing/2014/main" id="{34F94578-346F-4491-9210-FCD22FE0E637}"/>
              </a:ext>
            </a:extLst>
          </p:cNvPr>
          <p:cNvSpPr txBox="1">
            <a:spLocks/>
          </p:cNvSpPr>
          <p:nvPr/>
        </p:nvSpPr>
        <p:spPr bwMode="ltGray">
          <a:xfrm>
            <a:off x="11549385" y="6640500"/>
            <a:ext cx="128240"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r"/>
            <a:fld id="{42C328C1-A84F-4A39-A664-DBA00541A8C6}" type="slidenum">
              <a:rPr lang="x-none" sz="816" smtClean="0">
                <a:solidFill>
                  <a:srgbClr val="7F7F7F"/>
                </a:solidFill>
                <a:latin typeface="+mn-lt"/>
              </a:rPr>
              <a:pPr lvl="0" algn="r"/>
              <a:t>‹#›</a:t>
            </a:fld>
            <a:endParaRPr lang="x-none" sz="816">
              <a:solidFill>
                <a:srgbClr val="7F7F7F"/>
              </a:solidFill>
              <a:latin typeface="+mn-lt"/>
            </a:endParaRPr>
          </a:p>
        </p:txBody>
      </p:sp>
    </p:spTree>
    <p:extLst>
      <p:ext uri="{BB962C8B-B14F-4D97-AF65-F5344CB8AC3E}">
        <p14:creationId xmlns:p14="http://schemas.microsoft.com/office/powerpoint/2010/main" val="18646115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99">
          <p15:clr>
            <a:srgbClr val="F26B43"/>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703914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3" progId="TCLayout.ActiveDocument.1">
                  <p:embed/>
                </p:oleObj>
              </mc:Choice>
              <mc:Fallback>
                <p:oleObj name="think-cell Slide" r:id="rId15"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algn="ctr"/>
            <a:endParaRPr lang="en-US" sz="3599">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2"/>
            <a:ext cx="1134927" cy="138499"/>
          </a:xfrm>
          <a:prstGeom prst="rect">
            <a:avLst/>
          </a:prstGeom>
          <a:noFill/>
        </p:spPr>
        <p:txBody>
          <a:bodyPr wrap="none" lIns="0" tIns="0" rIns="0" bIns="0"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6" y="6498755"/>
            <a:ext cx="325501" cy="138499"/>
          </a:xfrm>
          <a:prstGeom prst="rect">
            <a:avLst/>
          </a:prstGeom>
          <a:noFill/>
          <a:ln w="9525" algn="ctr">
            <a:noFill/>
            <a:miter lim="800000"/>
            <a:headEnd/>
            <a:tailEnd/>
          </a:ln>
          <a:effectLst/>
        </p:spPr>
        <p:txBody>
          <a:bodyPr wrap="square" lIns="0" tIns="0" rIns="0" bIns="0" anchor="b">
            <a:spAutoFit/>
          </a:bodyPr>
          <a:lstStyle/>
          <a:p>
            <a:pPr algn="r" defTabSz="610622"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622"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5. Source" hidden="1">
            <a:extLst>
              <a:ext uri="{FF2B5EF4-FFF2-40B4-BE49-F238E27FC236}">
                <a16:creationId xmlns:a16="http://schemas.microsoft.com/office/drawing/2014/main" id="{4F4B7457-0497-46CF-9E9B-69EB8E74CC15}"/>
              </a:ext>
            </a:extLst>
          </p:cNvPr>
          <p:cNvSpPr txBox="1"/>
          <p:nvPr userDrawn="1">
            <p:custDataLst>
              <p:tags r:id="rId10"/>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11"/>
            </p:custDataLst>
          </p:nvPr>
        </p:nvSpPr>
        <p:spPr>
          <a:xfrm>
            <a:off x="554736" y="182372"/>
            <a:ext cx="5065776" cy="731520"/>
          </a:xfrm>
        </p:spPr>
        <p:txBody>
          <a:bodyPr vert="horz"/>
          <a:lstStyle>
            <a:lvl1pPr>
              <a:defRPr>
                <a:solidFill>
                  <a:schemeClr val="tx2"/>
                </a:solidFill>
              </a:defRPr>
            </a:lvl1pPr>
          </a:lstStyle>
          <a:p>
            <a:r>
              <a:rPr lang="en-US" dirty="0"/>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12"/>
            </p:custDataLst>
          </p:nvPr>
        </p:nvSpPr>
        <p:spPr>
          <a:xfrm>
            <a:off x="554736" y="919251"/>
            <a:ext cx="5065776" cy="246221"/>
          </a:xfrm>
        </p:spPr>
        <p:txBody>
          <a:bodyPr anchor="ctr" anchorCtr="0"/>
          <a:lstStyle>
            <a:lvl1pPr>
              <a:defRPr>
                <a:solidFill>
                  <a:schemeClr val="tx2"/>
                </a:solidFill>
              </a:defRPr>
            </a:lvl1pPr>
          </a:lstStyle>
          <a:p>
            <a:r>
              <a:rPr lang="en-US" sz="1600" dirty="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13"/>
            </p:custDataLst>
          </p:nvPr>
        </p:nvSpPr>
        <p:spPr>
          <a:xfrm>
            <a:off x="7159752" y="78769"/>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8213294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72" imgH="588" progId="TCLayout.ActiveDocument.1">
                  <p:embed/>
                </p:oleObj>
              </mc:Choice>
              <mc:Fallback>
                <p:oleObj name="think-cell Slide" r:id="rId16"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algn="ctr"/>
            <a:endParaRPr lang="en-US" sz="3599">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2"/>
            <a:ext cx="1134927" cy="138499"/>
          </a:xfrm>
          <a:prstGeom prst="rect">
            <a:avLst/>
          </a:prstGeom>
          <a:noFill/>
        </p:spPr>
        <p:txBody>
          <a:bodyPr wrap="none" lIns="0" tIns="0" rIns="0" bIns="0"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6" y="6498755"/>
            <a:ext cx="325501" cy="138499"/>
          </a:xfrm>
          <a:prstGeom prst="rect">
            <a:avLst/>
          </a:prstGeom>
          <a:noFill/>
          <a:ln w="9525" algn="ctr">
            <a:noFill/>
            <a:miter lim="800000"/>
            <a:headEnd/>
            <a:tailEnd/>
          </a:ln>
          <a:effectLst/>
        </p:spPr>
        <p:txBody>
          <a:bodyPr wrap="square" lIns="0" tIns="0" rIns="0" bIns="0" anchor="b">
            <a:spAutoFit/>
          </a:bodyPr>
          <a:lstStyle/>
          <a:p>
            <a:pPr algn="r" defTabSz="610622"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622"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6"/>
            </p:custDataLst>
          </p:nvPr>
        </p:nvCxnSpPr>
        <p:spPr>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7"/>
            </p:custDataLst>
          </p:nvPr>
        </p:nvCxnSpPr>
        <p:spPr>
          <a:xfrm>
            <a:off x="554736"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8"/>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9"/>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0"/>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5. Source" hidden="1">
            <a:extLst>
              <a:ext uri="{FF2B5EF4-FFF2-40B4-BE49-F238E27FC236}">
                <a16:creationId xmlns:a16="http://schemas.microsoft.com/office/drawing/2014/main" id="{F25A304F-F50E-4F96-991D-CFEB07060178}"/>
              </a:ext>
            </a:extLst>
          </p:cNvPr>
          <p:cNvSpPr txBox="1"/>
          <p:nvPr userDrawn="1">
            <p:custDataLst>
              <p:tags r:id="rId11"/>
            </p:custDataLst>
          </p:nvPr>
        </p:nvSpPr>
        <p:spPr>
          <a:xfrm>
            <a:off x="554736" y="6501670"/>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12"/>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13"/>
            </p:custDataLst>
          </p:nvPr>
        </p:nvSpPr>
        <p:spPr>
          <a:xfrm>
            <a:off x="554736" y="919251"/>
            <a:ext cx="6967728" cy="246221"/>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14"/>
            </p:custDataLst>
          </p:nvPr>
        </p:nvSpPr>
        <p:spPr>
          <a:xfrm>
            <a:off x="8173371" y="78769"/>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9638299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1"/>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dirty="0"/>
              <a:t>Click to edit Master subtitle style</a:t>
            </a: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6" y="650167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8"/>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85233E72-08A4-4BAC-926F-E934E835B31B}"/>
              </a:ext>
            </a:extLst>
          </p:cNvPr>
          <p:cNvSpPr>
            <a:spLocks noChangeArrowheads="1"/>
          </p:cNvSpPr>
          <p:nvPr userDrawn="1">
            <p:custDataLst>
              <p:tags r:id="rId7"/>
            </p:custDataLst>
          </p:nvPr>
        </p:nvSpPr>
        <p:spPr bwMode="black">
          <a:xfrm>
            <a:off x="11312526" y="6678378"/>
            <a:ext cx="325501" cy="123111"/>
          </a:xfrm>
          <a:prstGeom prst="rect">
            <a:avLst/>
          </a:prstGeom>
          <a:noFill/>
          <a:ln w="9525" algn="ctr">
            <a:noFill/>
            <a:miter lim="800000"/>
            <a:headEnd/>
            <a:tailEnd/>
          </a:ln>
          <a:effectLst/>
        </p:spPr>
        <p:txBody>
          <a:bodyPr wrap="square" lIns="0" tIns="0" rIns="0" bIns="0" anchor="b">
            <a:spAutoFit/>
          </a:bodyPr>
          <a:lstStyle/>
          <a:p>
            <a:pPr algn="r" defTabSz="610622"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622"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6603264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DE6CE55-32DA-6748-ADC4-3B5BC417720E}"/>
              </a:ext>
            </a:extLst>
          </p:cNvPr>
          <p:cNvSpPr>
            <a:spLocks noGrp="1"/>
          </p:cNvSpPr>
          <p:nvPr>
            <p:ph type="ftr" sz="quarter" idx="11"/>
          </p:nvPr>
        </p:nvSpPr>
        <p:spPr>
          <a:xfrm>
            <a:off x="391160" y="6433503"/>
            <a:ext cx="4114800" cy="210820"/>
          </a:xfrm>
          <a:prstGeom prst="rect">
            <a:avLst/>
          </a:prstGeom>
        </p:spPr>
        <p:txBody>
          <a:bodyPr/>
          <a:lstStyle>
            <a:lvl1pPr algn="l">
              <a:defRPr sz="600">
                <a:solidFill>
                  <a:schemeClr val="tx1"/>
                </a:solidFill>
                <a:latin typeface="IBM Plex Sans" panose="020B0503050203000203" pitchFamily="34" charset="0"/>
              </a:defRPr>
            </a:lvl1pPr>
          </a:lstStyle>
          <a:p>
            <a:r>
              <a:rPr lang="en-US"/>
              <a:t>QRadar Price Estimator - Benefits and how to leverage / September 2022 / IBM Corporation</a:t>
            </a:r>
          </a:p>
        </p:txBody>
      </p:sp>
      <p:sp>
        <p:nvSpPr>
          <p:cNvPr id="9" name="Slide Number Placeholder 8">
            <a:extLst>
              <a:ext uri="{FF2B5EF4-FFF2-40B4-BE49-F238E27FC236}">
                <a16:creationId xmlns:a16="http://schemas.microsoft.com/office/drawing/2014/main" id="{2A103D26-3590-5945-BA69-3708CD1277D7}"/>
              </a:ext>
            </a:extLst>
          </p:cNvPr>
          <p:cNvSpPr>
            <a:spLocks noGrp="1"/>
          </p:cNvSpPr>
          <p:nvPr>
            <p:ph type="sldNum" sz="quarter" idx="12"/>
          </p:nvPr>
        </p:nvSpPr>
        <p:spPr>
          <a:xfrm>
            <a:off x="9057640" y="6433503"/>
            <a:ext cx="2743200" cy="210821"/>
          </a:xfrm>
          <a:prstGeom prst="rect">
            <a:avLst/>
          </a:prstGeom>
        </p:spPr>
        <p:txBody>
          <a:bodyPr/>
          <a:lstStyle>
            <a:lvl1pPr>
              <a:defRPr sz="600">
                <a:solidFill>
                  <a:schemeClr val="tx1"/>
                </a:solidFill>
                <a:latin typeface="IBM Plex Sans" panose="020B0503050203000203" pitchFamily="34" charset="0"/>
              </a:defRPr>
            </a:lvl1pPr>
          </a:lstStyle>
          <a:p>
            <a:fld id="{8D22AE69-2225-5F4D-927F-F4CC257DE455}" type="slidenum">
              <a:rPr lang="en-US" smtClean="0"/>
              <a:pPr/>
              <a:t>‹#›</a:t>
            </a:fld>
            <a:endParaRPr lang="en-US"/>
          </a:p>
        </p:txBody>
      </p:sp>
      <p:sp>
        <p:nvSpPr>
          <p:cNvPr id="14" name="Text Placeholder 2">
            <a:extLst>
              <a:ext uri="{FF2B5EF4-FFF2-40B4-BE49-F238E27FC236}">
                <a16:creationId xmlns:a16="http://schemas.microsoft.com/office/drawing/2014/main" id="{1BFF340C-2150-F046-BC9E-E8EC30DB216E}"/>
              </a:ext>
            </a:extLst>
          </p:cNvPr>
          <p:cNvSpPr>
            <a:spLocks noGrp="1"/>
          </p:cNvSpPr>
          <p:nvPr>
            <p:ph type="body" sz="quarter" idx="14"/>
          </p:nvPr>
        </p:nvSpPr>
        <p:spPr>
          <a:xfrm>
            <a:off x="280418" y="976217"/>
            <a:ext cx="10969625" cy="5292725"/>
          </a:xfrm>
          <a:prstGeom prst="rect">
            <a:avLst/>
          </a:prstGeom>
        </p:spPr>
        <p:txBody>
          <a:bodyPr>
            <a:normAutofit/>
          </a:bodyPr>
          <a:lstStyle>
            <a:lvl1pPr>
              <a:defRPr sz="1800">
                <a:latin typeface="IBM Plex Sans" panose="020B0503050203000203" pitchFamily="34" charset="0"/>
              </a:defRPr>
            </a:lvl1pPr>
            <a:lvl2pPr>
              <a:defRPr sz="1600">
                <a:latin typeface="IBM Plex Sans" panose="020B0503050203000203" pitchFamily="34" charset="0"/>
              </a:defRPr>
            </a:lvl2pPr>
            <a:lvl3pPr>
              <a:defRPr sz="1400">
                <a:latin typeface="IBM Plex Sans" panose="020B0503050203000203" pitchFamily="34" charset="0"/>
              </a:defRPr>
            </a:lvl3pPr>
            <a:lvl4pPr>
              <a:defRPr sz="1200">
                <a:latin typeface="IBM Plex Sans" panose="020B0503050203000203" pitchFamily="34" charset="0"/>
              </a:defRPr>
            </a:lvl4pPr>
            <a:lvl5pPr>
              <a:defRPr sz="1200">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itle 1">
            <a:extLst>
              <a:ext uri="{FF2B5EF4-FFF2-40B4-BE49-F238E27FC236}">
                <a16:creationId xmlns:a16="http://schemas.microsoft.com/office/drawing/2014/main" id="{2DDA3B11-452A-4012-8B12-CDD5B5F33980}"/>
              </a:ext>
            </a:extLst>
          </p:cNvPr>
          <p:cNvSpPr>
            <a:spLocks noGrp="1"/>
          </p:cNvSpPr>
          <p:nvPr>
            <p:ph type="title"/>
          </p:nvPr>
        </p:nvSpPr>
        <p:spPr>
          <a:xfrm>
            <a:off x="280579" y="213679"/>
            <a:ext cx="10969625" cy="596900"/>
          </a:xfrm>
          <a:prstGeom prst="rect">
            <a:avLst/>
          </a:prstGeom>
          <a:ln>
            <a:noFill/>
          </a:ln>
        </p:spPr>
        <p:txBody>
          <a:bodyPr anchor="b"/>
          <a:lstStyle>
            <a:lvl1pPr>
              <a:defRPr lang="en-US" sz="2799" i="0" dirty="0">
                <a:solidFill>
                  <a:srgbClr val="0D1D6B"/>
                </a:solidFill>
                <a:latin typeface="IBM Plex Sans" panose="020B0503050203000203" pitchFamily="34" charset="0"/>
                <a:ea typeface="+mn-ea"/>
                <a:cs typeface="+mn-cs"/>
              </a:defRPr>
            </a:lvl1pPr>
          </a:lstStyle>
          <a:p>
            <a:pPr marL="0" lvl="0" indent="0">
              <a:spcBef>
                <a:spcPts val="1000"/>
              </a:spcBef>
              <a:buFont typeface="Arial" panose="020B0604020202020204" pitchFamily="34" charset="0"/>
            </a:pPr>
            <a:r>
              <a:rPr lang="en-GB"/>
              <a:t>Click to edit Master title style</a:t>
            </a:r>
            <a:endParaRPr lang="en-US" dirty="0"/>
          </a:p>
        </p:txBody>
      </p:sp>
    </p:spTree>
    <p:extLst>
      <p:ext uri="{BB962C8B-B14F-4D97-AF65-F5344CB8AC3E}">
        <p14:creationId xmlns:p14="http://schemas.microsoft.com/office/powerpoint/2010/main" val="114513711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72682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4736" y="45101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j-lt"/>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2" y="271206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b="0" dirty="0"/>
            </a:lvl1pPr>
          </a:lstStyle>
          <a:p>
            <a:pPr lvl="0"/>
            <a:r>
              <a:rPr lang="en-US" dirty="0"/>
              <a:t>Click to edit Master title style</a:t>
            </a:r>
          </a:p>
        </p:txBody>
      </p:sp>
      <p:pic>
        <p:nvPicPr>
          <p:cNvPr id="8" name="Picture" descr="IBM 8-bar logo">
            <a:extLst>
              <a:ext uri="{FF2B5EF4-FFF2-40B4-BE49-F238E27FC236}">
                <a16:creationId xmlns:a16="http://schemas.microsoft.com/office/drawing/2014/main" id="{E8AE783A-7BB5-49BE-948D-A2B37325A576}"/>
              </a:ext>
            </a:extLst>
          </p:cNvPr>
          <p:cNvPicPr>
            <a:picLocks noChangeAspect="1"/>
          </p:cNvPicPr>
          <p:nvPr userDrawn="1"/>
        </p:nvPicPr>
        <p:blipFill>
          <a:blip r:embed="rId12"/>
          <a:stretch>
            <a:fillRect/>
          </a:stretch>
        </p:blipFill>
        <p:spPr>
          <a:xfrm>
            <a:off x="577568" y="473327"/>
            <a:ext cx="1297608" cy="517732"/>
          </a:xfrm>
          <a:prstGeom prst="rect">
            <a:avLst/>
          </a:prstGeom>
        </p:spPr>
      </p:pic>
      <p:sp>
        <p:nvSpPr>
          <p:cNvPr id="11" name="SText">
            <a:extLst>
              <a:ext uri="{FF2B5EF4-FFF2-40B4-BE49-F238E27FC236}">
                <a16:creationId xmlns:a16="http://schemas.microsoft.com/office/drawing/2014/main" id="{CE6AC297-D723-4ED4-8486-27E2AA00768F}"/>
              </a:ext>
            </a:extLst>
          </p:cNvPr>
          <p:cNvSpPr txBox="1"/>
          <p:nvPr userDrawn="1">
            <p:custDataLst>
              <p:tags r:id="rId6"/>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2" name="Text">
            <a:extLst>
              <a:ext uri="{FF2B5EF4-FFF2-40B4-BE49-F238E27FC236}">
                <a16:creationId xmlns:a16="http://schemas.microsoft.com/office/drawing/2014/main" id="{BCFCDB61-D69C-4725-934E-BD710B622A9E}"/>
              </a:ext>
            </a:extLst>
          </p:cNvPr>
          <p:cNvSpPr txBox="1"/>
          <p:nvPr userDrawn="1">
            <p:custDataLst>
              <p:tags r:id="rId7"/>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
        <p:nvSpPr>
          <p:cNvPr id="13" name="Slide Number">
            <a:extLst>
              <a:ext uri="{FF2B5EF4-FFF2-40B4-BE49-F238E27FC236}">
                <a16:creationId xmlns:a16="http://schemas.microsoft.com/office/drawing/2014/main" id="{603A838B-A3E5-4975-A71A-B82700827B87}"/>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8916499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34468441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dirty="0"/>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8" name="Slide Number">
            <a:extLst>
              <a:ext uri="{FF2B5EF4-FFF2-40B4-BE49-F238E27FC236}">
                <a16:creationId xmlns:a16="http://schemas.microsoft.com/office/drawing/2014/main" id="{40BD4A69-EE87-462B-992D-652A2AA93CFC}"/>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28136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300" y="284956"/>
            <a:ext cx="2474590" cy="2286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4957"/>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4957"/>
            <a:ext cx="2479352"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3332554" y="283464"/>
            <a:ext cx="2476178" cy="2572544"/>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Text Placeholder 4">
            <a:extLst>
              <a:ext uri="{FF2B5EF4-FFF2-40B4-BE49-F238E27FC236}">
                <a16:creationId xmlns:a16="http://schemas.microsoft.com/office/drawing/2014/main" id="{AB1A268B-43F5-F600-93B7-6248877F5D30}"/>
              </a:ext>
            </a:extLst>
          </p:cNvPr>
          <p:cNvSpPr>
            <a:spLocks noGrp="1"/>
          </p:cNvSpPr>
          <p:nvPr>
            <p:ph type="body" sz="quarter" idx="21"/>
          </p:nvPr>
        </p:nvSpPr>
        <p:spPr>
          <a:xfrm>
            <a:off x="3332554" y="3333750"/>
            <a:ext cx="2476178" cy="2476500"/>
          </a:xfrm>
        </p:spPr>
        <p:txBody>
          <a:bodyPr/>
          <a:lstStyle>
            <a:lvl1pPr>
              <a:lnSpc>
                <a:spcPct val="110000"/>
              </a:lnSpc>
              <a:spcBef>
                <a:spcPts val="0"/>
              </a:spcBef>
              <a:defRPr sz="1400" b="0" i="0">
                <a:solidFill>
                  <a:schemeClr val="tx1"/>
                </a:solidFill>
                <a:latin typeface="IBM Plex Sans Light" panose="020B0403050203000203" pitchFamily="34" charset="0"/>
              </a:defRPr>
            </a:lvl1pPr>
            <a:lvl2pPr marL="127990" indent="-127990">
              <a:lnSpc>
                <a:spcPct val="110000"/>
              </a:lnSpc>
              <a:spcBef>
                <a:spcPts val="0"/>
              </a:spcBef>
              <a:defRPr sz="1400" b="0" i="0">
                <a:solidFill>
                  <a:schemeClr val="tx1"/>
                </a:solidFill>
                <a:latin typeface="IBM Plex Sans Light" panose="020B0403050203000203" pitchFamily="34" charset="0"/>
              </a:defRPr>
            </a:lvl2pPr>
            <a:lvl3pPr marL="255981" indent="-127990">
              <a:lnSpc>
                <a:spcPct val="110000"/>
              </a:lnSpc>
              <a:spcBef>
                <a:spcPts val="0"/>
              </a:spcBef>
              <a:defRPr sz="1400" b="0" i="0">
                <a:solidFill>
                  <a:schemeClr val="tx1"/>
                </a:solidFill>
                <a:latin typeface="IBM Plex Sans Light" panose="020B0403050203000203" pitchFamily="34" charset="0"/>
              </a:defRPr>
            </a:lvl3pPr>
            <a:lvl4pPr marL="383971" indent="-127990">
              <a:lnSpc>
                <a:spcPct val="110000"/>
              </a:lnSpc>
              <a:spcBef>
                <a:spcPts val="0"/>
              </a:spcBef>
              <a:defRPr sz="1400" b="0" i="0">
                <a:solidFill>
                  <a:schemeClr val="tx1"/>
                </a:solidFill>
                <a:latin typeface="IBM Plex Sans Light" panose="020B0403050203000203" pitchFamily="34" charset="0"/>
              </a:defRPr>
            </a:lvl4pPr>
            <a:lvl5pPr>
              <a:lnSpc>
                <a:spcPct val="110000"/>
              </a:lnSpc>
              <a:spcBef>
                <a:spcPts val="0"/>
              </a:spcBef>
              <a:defRPr sz="14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063646465"/>
      </p:ext>
    </p:extLst>
  </p:cSld>
  <p:clrMapOvr>
    <a:masterClrMapping/>
  </p:clrMapOvr>
  <p:transition spd="med"/>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C5F1280C-96BA-4DDB-8A47-4B21F6AFB3C9}"/>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8257030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dirty="0"/>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AA8D08D4-41D3-4FBC-ADBF-9797551CC9D5}"/>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5013931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EC2FD804-6408-48EE-A9D1-53F7320DC789}"/>
              </a:ext>
            </a:extLst>
          </p:cNvPr>
          <p:cNvSpPr>
            <a:spLocks noChangeArrowheads="1"/>
          </p:cNvSpPr>
          <p:nvPr userDrawn="1">
            <p:custDataLst>
              <p:tags r:id="rId7"/>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25867943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3"/>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4"/>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7A015A71-EDA6-4893-B0FC-19F76A074AD8}"/>
              </a:ext>
            </a:extLst>
          </p:cNvPr>
          <p:cNvSpPr>
            <a:spLocks noChangeArrowheads="1"/>
          </p:cNvSpPr>
          <p:nvPr userDrawn="1">
            <p:custDataLst>
              <p:tags r:id="rId7"/>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4EE2C36A-FCF4-4530-AF91-D865AB125D6E}"/>
              </a:ext>
            </a:extLst>
          </p:cNvPr>
          <p:cNvSpPr txBox="1"/>
          <p:nvPr userDrawn="1">
            <p:custDataLst>
              <p:tags r:id="rId8"/>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3D545829-9BD2-4211-BBDB-826A846018FA}"/>
              </a:ext>
            </a:extLst>
          </p:cNvPr>
          <p:cNvSpPr txBox="1"/>
          <p:nvPr userDrawn="1">
            <p:custDataLst>
              <p:tags r:id="rId9"/>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186287707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47085560-93A7-4306-8B77-11970E3FCA21}"/>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9F2CE880-F822-434F-B5F6-A232AF06849B}"/>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BDFE8BCC-A94A-4D10-8C17-0579F09A36F7}"/>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28322489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492AB191-0932-49B6-B99B-63B5D1A709A2}"/>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E463D2E6-8AFF-4790-A2C7-B32F05B3B8FF}"/>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0605EB33-7981-43AD-A9AA-F162ACCA777D}"/>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50681880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E4703E82-9FC0-41AA-93D0-C06026BE79C4}"/>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4" name="SText">
            <a:extLst>
              <a:ext uri="{FF2B5EF4-FFF2-40B4-BE49-F238E27FC236}">
                <a16:creationId xmlns:a16="http://schemas.microsoft.com/office/drawing/2014/main" id="{6BEB994A-2240-47C0-B395-657264937586}"/>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 name="Text">
            <a:extLst>
              <a:ext uri="{FF2B5EF4-FFF2-40B4-BE49-F238E27FC236}">
                <a16:creationId xmlns:a16="http://schemas.microsoft.com/office/drawing/2014/main" id="{65BB3DD3-60DD-4506-834F-11730E0E4059}"/>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166397004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7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3C2AA247-5FA8-4713-ACBE-94D1975E06EC}"/>
              </a:ext>
            </a:extLst>
          </p:cNvPr>
          <p:cNvSpPr>
            <a:spLocks noChangeArrowheads="1"/>
          </p:cNvSpPr>
          <p:nvPr userDrawn="1">
            <p:custDataLst>
              <p:tags r:id="rId8"/>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5" name="SText">
            <a:extLst>
              <a:ext uri="{FF2B5EF4-FFF2-40B4-BE49-F238E27FC236}">
                <a16:creationId xmlns:a16="http://schemas.microsoft.com/office/drawing/2014/main" id="{0015CDAD-8504-4188-9569-CEB3C290ED30}"/>
              </a:ext>
            </a:extLst>
          </p:cNvPr>
          <p:cNvSpPr txBox="1"/>
          <p:nvPr userDrawn="1">
            <p:custDataLst>
              <p:tags r:id="rId9"/>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6" name="Text">
            <a:extLst>
              <a:ext uri="{FF2B5EF4-FFF2-40B4-BE49-F238E27FC236}">
                <a16:creationId xmlns:a16="http://schemas.microsoft.com/office/drawing/2014/main" id="{2D8271D1-07EC-46DF-A1F6-CFB51D7798D9}"/>
              </a:ext>
            </a:extLst>
          </p:cNvPr>
          <p:cNvSpPr txBox="1"/>
          <p:nvPr userDrawn="1">
            <p:custDataLst>
              <p:tags r:id="rId10"/>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98389980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989512"/>
          </a:xfrm>
        </p:spPr>
        <p:txBody>
          <a:bodyPr vert="horz">
            <a:no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13A9ACF9-AF82-4F9B-8181-8FB3E07889E7}"/>
              </a:ext>
            </a:extLst>
          </p:cNvPr>
          <p:cNvSpPr>
            <a:spLocks noChangeArrowheads="1"/>
          </p:cNvSpPr>
          <p:nvPr userDrawn="1">
            <p:custDataLst>
              <p:tags r:id="rId6"/>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3" name="SText">
            <a:extLst>
              <a:ext uri="{FF2B5EF4-FFF2-40B4-BE49-F238E27FC236}">
                <a16:creationId xmlns:a16="http://schemas.microsoft.com/office/drawing/2014/main" id="{13FA4ECD-41DB-47B6-BA93-ADC66FE67D4F}"/>
              </a:ext>
            </a:extLst>
          </p:cNvPr>
          <p:cNvSpPr txBox="1"/>
          <p:nvPr userDrawn="1">
            <p:custDataLst>
              <p:tags r:id="rId7"/>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2022 IBM Corporation</a:t>
            </a:r>
          </a:p>
        </p:txBody>
      </p:sp>
      <p:sp>
        <p:nvSpPr>
          <p:cNvPr id="14" name="Text">
            <a:extLst>
              <a:ext uri="{FF2B5EF4-FFF2-40B4-BE49-F238E27FC236}">
                <a16:creationId xmlns:a16="http://schemas.microsoft.com/office/drawing/2014/main" id="{95802E55-CE10-49B9-90CC-9001D2FB3D68}"/>
              </a:ext>
            </a:extLst>
          </p:cNvPr>
          <p:cNvSpPr txBox="1"/>
          <p:nvPr userDrawn="1">
            <p:custDataLst>
              <p:tags r:id="rId8"/>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13014653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5F401258-3DE9-4FB4-8D06-63E6237D93CD}"/>
              </a:ext>
            </a:extLst>
          </p:cNvPr>
          <p:cNvSpPr>
            <a:spLocks noChangeArrowheads="1"/>
          </p:cNvSpPr>
          <p:nvPr userDrawn="1">
            <p:custDataLst>
              <p:tags r:id="rId4"/>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12" name="SText">
            <a:extLst>
              <a:ext uri="{FF2B5EF4-FFF2-40B4-BE49-F238E27FC236}">
                <a16:creationId xmlns:a16="http://schemas.microsoft.com/office/drawing/2014/main" id="{7BC1B9B0-6DB0-40CB-9DE5-CCE38A827214}"/>
              </a:ext>
            </a:extLst>
          </p:cNvPr>
          <p:cNvSpPr txBox="1"/>
          <p:nvPr userDrawn="1">
            <p:custDataLst>
              <p:tags r:id="rId5"/>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2022 IBM Corporation</a:t>
            </a:r>
          </a:p>
        </p:txBody>
      </p:sp>
      <p:sp>
        <p:nvSpPr>
          <p:cNvPr id="13" name="Text">
            <a:extLst>
              <a:ext uri="{FF2B5EF4-FFF2-40B4-BE49-F238E27FC236}">
                <a16:creationId xmlns:a16="http://schemas.microsoft.com/office/drawing/2014/main" id="{D3672AC8-A751-4333-BC57-3BC937BA0125}"/>
              </a:ext>
            </a:extLst>
          </p:cNvPr>
          <p:cNvSpPr txBox="1"/>
          <p:nvPr userDrawn="1">
            <p:custDataLst>
              <p:tags r:id="rId6"/>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Tree>
    <p:extLst>
      <p:ext uri="{BB962C8B-B14F-4D97-AF65-F5344CB8AC3E}">
        <p14:creationId xmlns:p14="http://schemas.microsoft.com/office/powerpoint/2010/main" val="3632573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287300" y="284956"/>
            <a:ext cx="2474590" cy="142954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28B9E673-95F7-7EF4-87D5-476568C52D4B}"/>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3333316" y="666750"/>
            <a:ext cx="2475384" cy="190500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6380919" y="666750"/>
            <a:ext cx="2476178" cy="190500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9428523" y="666750"/>
            <a:ext cx="2476178" cy="190500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3333316" y="3714750"/>
            <a:ext cx="2475384" cy="190500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6380920" y="3714750"/>
            <a:ext cx="2475384" cy="1896341"/>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9428523" y="3714750"/>
            <a:ext cx="2476178" cy="190500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Picture Placeholder 15">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3333316" y="274638"/>
            <a:ext cx="201142" cy="201613"/>
          </a:xfrm>
        </p:spPr>
        <p:txBody>
          <a:bodyPr/>
          <a:lstStyle>
            <a:lvl1pPr>
              <a:defRPr sz="700">
                <a:solidFill>
                  <a:schemeClr val="tx1"/>
                </a:solidFill>
              </a:defRPr>
            </a:lvl1pPr>
          </a:lstStyle>
          <a:p>
            <a:r>
              <a:rPr lang="en-US"/>
              <a:t>Icon</a:t>
            </a:r>
          </a:p>
        </p:txBody>
      </p:sp>
      <p:sp>
        <p:nvSpPr>
          <p:cNvPr id="17" name="Picture Placeholder 15">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6380920" y="274638"/>
            <a:ext cx="201142" cy="201613"/>
          </a:xfrm>
        </p:spPr>
        <p:txBody>
          <a:bodyPr/>
          <a:lstStyle>
            <a:lvl1pPr>
              <a:defRPr sz="700">
                <a:solidFill>
                  <a:schemeClr val="tx1"/>
                </a:solidFill>
              </a:defRPr>
            </a:lvl1pPr>
          </a:lstStyle>
          <a:p>
            <a:r>
              <a:rPr lang="en-US"/>
              <a:t>Icon</a:t>
            </a:r>
          </a:p>
        </p:txBody>
      </p:sp>
      <p:sp>
        <p:nvSpPr>
          <p:cNvPr id="18" name="Picture Placeholder 15">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9428523" y="274638"/>
            <a:ext cx="201142" cy="201613"/>
          </a:xfrm>
        </p:spPr>
        <p:txBody>
          <a:bodyPr/>
          <a:lstStyle>
            <a:lvl1pPr>
              <a:defRPr sz="700">
                <a:solidFill>
                  <a:schemeClr val="tx1"/>
                </a:solidFill>
              </a:defRPr>
            </a:lvl1pPr>
          </a:lstStyle>
          <a:p>
            <a:r>
              <a:rPr lang="en-US"/>
              <a:t>Icon</a:t>
            </a:r>
          </a:p>
        </p:txBody>
      </p:sp>
      <p:sp>
        <p:nvSpPr>
          <p:cNvPr id="19" name="Picture Placeholder 15">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3333316" y="3347315"/>
            <a:ext cx="201142" cy="201613"/>
          </a:xfrm>
        </p:spPr>
        <p:txBody>
          <a:bodyPr/>
          <a:lstStyle>
            <a:lvl1pPr>
              <a:defRPr sz="700">
                <a:solidFill>
                  <a:schemeClr val="tx1"/>
                </a:solidFill>
              </a:defRPr>
            </a:lvl1pPr>
          </a:lstStyle>
          <a:p>
            <a:r>
              <a:rPr lang="en-US"/>
              <a:t>Icon</a:t>
            </a:r>
          </a:p>
        </p:txBody>
      </p:sp>
      <p:sp>
        <p:nvSpPr>
          <p:cNvPr id="20" name="Picture Placeholder 15">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6380920" y="3347315"/>
            <a:ext cx="201142" cy="201613"/>
          </a:xfrm>
        </p:spPr>
        <p:txBody>
          <a:bodyPr/>
          <a:lstStyle>
            <a:lvl1pPr>
              <a:defRPr sz="700">
                <a:solidFill>
                  <a:schemeClr val="tx1"/>
                </a:solidFill>
              </a:defRPr>
            </a:lvl1pPr>
          </a:lstStyle>
          <a:p>
            <a:r>
              <a:rPr lang="en-US"/>
              <a:t>Icon</a:t>
            </a:r>
          </a:p>
        </p:txBody>
      </p:sp>
      <p:sp>
        <p:nvSpPr>
          <p:cNvPr id="21" name="Picture Placeholder 15">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9428523" y="3347315"/>
            <a:ext cx="201142" cy="201613"/>
          </a:xfrm>
        </p:spPr>
        <p:txBody>
          <a:bodyPr/>
          <a:lstStyle>
            <a:lvl1pPr>
              <a:defRPr sz="700">
                <a:solidFill>
                  <a:schemeClr val="tx1"/>
                </a:solidFill>
              </a:defRPr>
            </a:lvl1pPr>
          </a:lstStyle>
          <a:p>
            <a:r>
              <a:rPr lang="en-US"/>
              <a:t>Icon</a:t>
            </a:r>
          </a:p>
        </p:txBody>
      </p:sp>
      <p:sp>
        <p:nvSpPr>
          <p:cNvPr id="4" name="Footer Placeholder 3">
            <a:extLst>
              <a:ext uri="{FF2B5EF4-FFF2-40B4-BE49-F238E27FC236}">
                <a16:creationId xmlns:a16="http://schemas.microsoft.com/office/drawing/2014/main" id="{09A430D6-E733-E611-E1EF-A795D0B0362A}"/>
              </a:ext>
            </a:extLst>
          </p:cNvPr>
          <p:cNvSpPr>
            <a:spLocks noGrp="1"/>
          </p:cNvSpPr>
          <p:nvPr>
            <p:ph type="ftr" sz="quarter" idx="23"/>
          </p:nvPr>
        </p:nvSpPr>
        <p:spPr/>
        <p:txBody>
          <a:bodyPr/>
          <a:lstStyle/>
          <a:p>
            <a:endParaRPr lang="en-US"/>
          </a:p>
        </p:txBody>
      </p:sp>
      <p:cxnSp>
        <p:nvCxnSpPr>
          <p:cNvPr id="23" name="Straight Connector 22">
            <a:extLst>
              <a:ext uri="{FF2B5EF4-FFF2-40B4-BE49-F238E27FC236}">
                <a16:creationId xmlns:a16="http://schemas.microsoft.com/office/drawing/2014/main" id="{252CDB94-BA57-B58F-95F0-D406FE34BB40}"/>
              </a:ext>
            </a:extLst>
          </p:cNvPr>
          <p:cNvCxnSpPr>
            <a:cxnSpLocks/>
          </p:cNvCxnSpPr>
          <p:nvPr userDrawn="1"/>
        </p:nvCxnSpPr>
        <p:spPr bwMode="auto">
          <a:xfrm>
            <a:off x="3047603" y="3048000"/>
            <a:ext cx="886027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CBE6E3-0E18-8A57-578D-D314948AF14F}"/>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7200B05-7E36-4E03-3739-0BA983764616}"/>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2FF3B59-8BBA-8C99-9D4D-743723E434FC}"/>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1357819"/>
      </p:ext>
    </p:extLst>
  </p:cSld>
  <p:clrMapOvr>
    <a:masterClrMapping/>
  </p:clrMapOvr>
  <p:transition spd="med"/>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466614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Slide Number">
            <a:extLst>
              <a:ext uri="{FF2B5EF4-FFF2-40B4-BE49-F238E27FC236}">
                <a16:creationId xmlns:a16="http://schemas.microsoft.com/office/drawing/2014/main" id="{18499DB4-710D-4BD5-B93B-169B06852430}"/>
              </a:ext>
            </a:extLst>
          </p:cNvPr>
          <p:cNvSpPr>
            <a:spLocks noChangeArrowheads="1"/>
          </p:cNvSpPr>
          <p:nvPr userDrawn="1">
            <p:custDataLst>
              <p:tags r:id="rId3"/>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
        <p:nvSpPr>
          <p:cNvPr id="9" name="SText">
            <a:extLst>
              <a:ext uri="{FF2B5EF4-FFF2-40B4-BE49-F238E27FC236}">
                <a16:creationId xmlns:a16="http://schemas.microsoft.com/office/drawing/2014/main" id="{BBB2A679-3648-4E1F-893D-929048B49EB8}"/>
              </a:ext>
            </a:extLst>
          </p:cNvPr>
          <p:cNvSpPr txBox="1"/>
          <p:nvPr userDrawn="1">
            <p:custDataLst>
              <p:tags r:id="rId4"/>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2022 IBM Corporation</a:t>
            </a:r>
          </a:p>
        </p:txBody>
      </p:sp>
      <p:sp>
        <p:nvSpPr>
          <p:cNvPr id="10" name="Text">
            <a:extLst>
              <a:ext uri="{FF2B5EF4-FFF2-40B4-BE49-F238E27FC236}">
                <a16:creationId xmlns:a16="http://schemas.microsoft.com/office/drawing/2014/main" id="{786A3000-B12B-415C-BFA8-6C83899A0838}"/>
              </a:ext>
            </a:extLst>
          </p:cNvPr>
          <p:cNvSpPr txBox="1"/>
          <p:nvPr userDrawn="1">
            <p:custDataLst>
              <p:tags r:id="rId5"/>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pic>
        <p:nvPicPr>
          <p:cNvPr id="11" name="Picture" descr="IBM 8-bar logo">
            <a:extLst>
              <a:ext uri="{FF2B5EF4-FFF2-40B4-BE49-F238E27FC236}">
                <a16:creationId xmlns:a16="http://schemas.microsoft.com/office/drawing/2014/main" id="{868DF392-8A08-4ABF-8049-61FF5F303C18}"/>
              </a:ext>
            </a:extLst>
          </p:cNvPr>
          <p:cNvPicPr>
            <a:picLocks noChangeAspect="1"/>
          </p:cNvPicPr>
          <p:nvPr userDrawn="1"/>
        </p:nvPicPr>
        <p:blipFill>
          <a:blip r:embed="rId10"/>
          <a:stretch>
            <a:fillRect/>
          </a:stretch>
        </p:blipFill>
        <p:spPr>
          <a:xfrm>
            <a:off x="577568" y="473327"/>
            <a:ext cx="1297608" cy="517732"/>
          </a:xfrm>
          <a:prstGeom prst="rect">
            <a:avLst/>
          </a:prstGeom>
        </p:spPr>
      </p:pic>
      <p:sp>
        <p:nvSpPr>
          <p:cNvPr id="12" name="2. Slide Title">
            <a:extLst>
              <a:ext uri="{FF2B5EF4-FFF2-40B4-BE49-F238E27FC236}">
                <a16:creationId xmlns:a16="http://schemas.microsoft.com/office/drawing/2014/main" id="{3211321E-86E7-40BF-AB90-7A0FA8364781}"/>
              </a:ext>
            </a:extLst>
          </p:cNvPr>
          <p:cNvSpPr>
            <a:spLocks noGrp="1"/>
          </p:cNvSpPr>
          <p:nvPr>
            <p:ph type="title" hasCustomPrompt="1"/>
            <p:custDataLst>
              <p:tags r:id="rId6"/>
            </p:custDataLst>
          </p:nvPr>
        </p:nvSpPr>
        <p:spPr>
          <a:xfrm>
            <a:off x="554736" y="2934244"/>
            <a:ext cx="11082528" cy="989512"/>
          </a:xfrm>
        </p:spPr>
        <p:txBody>
          <a:bodyPr vert="horz" anchor="ctr">
            <a:noAutofit/>
          </a:bodyPr>
          <a:lstStyle>
            <a:lvl1pPr algn="ctr" rtl="0">
              <a:defRPr sz="3200">
                <a:latin typeface="+mj-lt"/>
              </a:defRPr>
            </a:lvl1pPr>
          </a:lstStyle>
          <a:p>
            <a:r>
              <a:rPr lang="en-US" dirty="0"/>
              <a:t>Thank you</a:t>
            </a:r>
          </a:p>
        </p:txBody>
      </p:sp>
    </p:spTree>
    <p:extLst>
      <p:ext uri="{BB962C8B-B14F-4D97-AF65-F5344CB8AC3E}">
        <p14:creationId xmlns:p14="http://schemas.microsoft.com/office/powerpoint/2010/main" val="19055450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cSld name="RTS Lines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1674750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Object 2"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5" name="doc id"/>
          <p:cNvSpPr>
            <a:spLocks noChangeArrowheads="1"/>
          </p:cNvSpPr>
          <p:nvPr/>
        </p:nvSpPr>
        <p:spPr bwMode="ltGray">
          <a:xfrm>
            <a:off x="10670215" y="51833"/>
            <a:ext cx="1190119"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526"/>
            <a:endParaRPr lang="x-none" sz="612" baseline="0">
              <a:solidFill>
                <a:srgbClr val="808080"/>
              </a:solidFill>
              <a:latin typeface="+mn-lt"/>
              <a:ea typeface="+mn-ea"/>
            </a:endParaRPr>
          </a:p>
        </p:txBody>
      </p:sp>
      <p:sp>
        <p:nvSpPr>
          <p:cNvPr id="35" name="2. Slide Title"/>
          <p:cNvSpPr>
            <a:spLocks noGrp="1"/>
          </p:cNvSpPr>
          <p:nvPr>
            <p:ph type="title"/>
          </p:nvPr>
        </p:nvSpPr>
        <p:spPr bwMode="ltGray">
          <a:xfrm>
            <a:off x="485153" y="234865"/>
            <a:ext cx="11192472" cy="408237"/>
          </a:xfrm>
        </p:spPr>
        <p:txBody>
          <a:bodyPr vert="horz"/>
          <a:lstStyle>
            <a:lvl1pPr>
              <a:defRPr>
                <a:solidFill>
                  <a:schemeClr val="tx2"/>
                </a:solidFill>
                <a:latin typeface="+mj-lt"/>
              </a:defRPr>
            </a:lvl1pPr>
          </a:lstStyle>
          <a:p>
            <a:r>
              <a:rPr lang="en-US"/>
              <a:t>Click to edit Master title style</a:t>
            </a:r>
            <a:endParaRPr lang="x-none" dirty="0"/>
          </a:p>
        </p:txBody>
      </p:sp>
      <p:sp>
        <p:nvSpPr>
          <p:cNvPr id="2" name="Rectangle 1">
            <a:extLst>
              <a:ext uri="{FF2B5EF4-FFF2-40B4-BE49-F238E27FC236}">
                <a16:creationId xmlns:a16="http://schemas.microsoft.com/office/drawing/2014/main" id="{A856F5FE-D7A8-4159-BC86-6724055CAA64}"/>
              </a:ext>
            </a:extLst>
          </p:cNvPr>
          <p:cNvSpPr/>
          <p:nvPr/>
        </p:nvSpPr>
        <p:spPr bwMode="gray">
          <a:xfrm>
            <a:off x="7786851" y="6306539"/>
            <a:ext cx="4405149" cy="551462"/>
          </a:xfrm>
          <a:prstGeom prst="rect">
            <a:avLst/>
          </a:prstGeom>
          <a:gradFill flip="none" rotWithShape="1">
            <a:gsLst>
              <a:gs pos="0">
                <a:schemeClr val="bg1"/>
              </a:gs>
              <a:gs pos="100000">
                <a:schemeClr val="bg1">
                  <a:shade val="100000"/>
                  <a:satMod val="115000"/>
                  <a:alpha val="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071">
              <a:solidFill>
                <a:schemeClr val="tx2"/>
              </a:solidFill>
            </a:endParaRPr>
          </a:p>
        </p:txBody>
      </p:sp>
      <p:sp>
        <p:nvSpPr>
          <p:cNvPr id="6" name="Slide Number">
            <a:extLst>
              <a:ext uri="{FF2B5EF4-FFF2-40B4-BE49-F238E27FC236}">
                <a16:creationId xmlns:a16="http://schemas.microsoft.com/office/drawing/2014/main" id="{34F94578-346F-4491-9210-FCD22FE0E637}"/>
              </a:ext>
            </a:extLst>
          </p:cNvPr>
          <p:cNvSpPr txBox="1">
            <a:spLocks/>
          </p:cNvSpPr>
          <p:nvPr/>
        </p:nvSpPr>
        <p:spPr bwMode="ltGray">
          <a:xfrm>
            <a:off x="11546778" y="6639224"/>
            <a:ext cx="130847"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r"/>
            <a:fld id="{42C328C1-A84F-4A39-A664-DBA00541A8C6}" type="slidenum">
              <a:rPr lang="x-none" sz="816" smtClean="0">
                <a:solidFill>
                  <a:srgbClr val="7F7F7F"/>
                </a:solidFill>
                <a:latin typeface="+mn-lt"/>
              </a:rPr>
              <a:pPr lvl="0" algn="r"/>
              <a:t>‹#›</a:t>
            </a:fld>
            <a:endParaRPr lang="x-none" sz="816">
              <a:solidFill>
                <a:srgbClr val="7F7F7F"/>
              </a:solidFill>
              <a:latin typeface="+mn-lt"/>
            </a:endParaRPr>
          </a:p>
        </p:txBody>
      </p:sp>
    </p:spTree>
    <p:extLst>
      <p:ext uri="{BB962C8B-B14F-4D97-AF65-F5344CB8AC3E}">
        <p14:creationId xmlns:p14="http://schemas.microsoft.com/office/powerpoint/2010/main" val="17168110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99">
          <p15:clr>
            <a:srgbClr val="F26B43"/>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72" imgH="588" progId="TCLayout.ActiveDocument.1">
                  <p:embed/>
                </p:oleObj>
              </mc:Choice>
              <mc:Fallback>
                <p:oleObj name="think-cell Slide" r:id="rId16"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6"/>
            </p:custDataLst>
          </p:nvPr>
        </p:nvCxnSpPr>
        <p:spPr>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7"/>
            </p:custDataLst>
          </p:nvPr>
        </p:nvCxnSpPr>
        <p:spPr>
          <a:xfrm>
            <a:off x="554736"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8"/>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9"/>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0"/>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5. Source" hidden="1">
            <a:extLst>
              <a:ext uri="{FF2B5EF4-FFF2-40B4-BE49-F238E27FC236}">
                <a16:creationId xmlns:a16="http://schemas.microsoft.com/office/drawing/2014/main" id="{F25A304F-F50E-4F96-991D-CFEB07060178}"/>
              </a:ext>
            </a:extLst>
          </p:cNvPr>
          <p:cNvSpPr txBox="1"/>
          <p:nvPr userDrawn="1">
            <p:custDataLst>
              <p:tags r:id="rId11"/>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12"/>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13"/>
            </p:custDataLst>
          </p:nvPr>
        </p:nvSpPr>
        <p:spPr>
          <a:xfrm>
            <a:off x="554736" y="903861"/>
            <a:ext cx="6967728" cy="276999"/>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14"/>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403446202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j-lt"/>
              </a:defRPr>
            </a:lvl1pPr>
          </a:lstStyle>
          <a:p>
            <a:pPr lvl="0">
              <a:buNone/>
            </a:pPr>
            <a:r>
              <a:rPr lang="en-US" dirty="0"/>
              <a:t>Click to edit Master subtitle style</a:t>
            </a: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85233E72-08A4-4BAC-926F-E934E835B31B}"/>
              </a:ext>
            </a:extLst>
          </p:cNvPr>
          <p:cNvSpPr>
            <a:spLocks noChangeArrowheads="1"/>
          </p:cNvSpPr>
          <p:nvPr userDrawn="1">
            <p:custDataLst>
              <p:tags r:id="rId7"/>
            </p:custDataLst>
          </p:nvPr>
        </p:nvSpPr>
        <p:spPr bwMode="black">
          <a:xfrm>
            <a:off x="11312525" y="6678377"/>
            <a:ext cx="325501" cy="123111"/>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8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6371287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DE6CE55-32DA-6748-ADC4-3B5BC417720E}"/>
              </a:ext>
            </a:extLst>
          </p:cNvPr>
          <p:cNvSpPr>
            <a:spLocks noGrp="1"/>
          </p:cNvSpPr>
          <p:nvPr>
            <p:ph type="ftr" sz="quarter" idx="11"/>
          </p:nvPr>
        </p:nvSpPr>
        <p:spPr>
          <a:xfrm>
            <a:off x="391160" y="6433503"/>
            <a:ext cx="4114800" cy="210820"/>
          </a:xfrm>
          <a:prstGeom prst="rect">
            <a:avLst/>
          </a:prstGeom>
        </p:spPr>
        <p:txBody>
          <a:bodyPr/>
          <a:lstStyle>
            <a:lvl1pPr algn="l">
              <a:defRPr sz="600">
                <a:solidFill>
                  <a:schemeClr val="tx1"/>
                </a:solidFill>
                <a:latin typeface="IBM Plex Sans" panose="020B0503050203000203" pitchFamily="34" charset="0"/>
              </a:defRPr>
            </a:lvl1pPr>
          </a:lstStyle>
          <a:p>
            <a:r>
              <a:rPr lang="en-US"/>
              <a:t>QRadar Price Estimator - Benefits and how to leverage / September 2022 / IBM Corporation</a:t>
            </a:r>
          </a:p>
        </p:txBody>
      </p:sp>
      <p:sp>
        <p:nvSpPr>
          <p:cNvPr id="9" name="Slide Number Placeholder 8">
            <a:extLst>
              <a:ext uri="{FF2B5EF4-FFF2-40B4-BE49-F238E27FC236}">
                <a16:creationId xmlns:a16="http://schemas.microsoft.com/office/drawing/2014/main" id="{2A103D26-3590-5945-BA69-3708CD1277D7}"/>
              </a:ext>
            </a:extLst>
          </p:cNvPr>
          <p:cNvSpPr>
            <a:spLocks noGrp="1"/>
          </p:cNvSpPr>
          <p:nvPr>
            <p:ph type="sldNum" sz="quarter" idx="12"/>
          </p:nvPr>
        </p:nvSpPr>
        <p:spPr>
          <a:xfrm>
            <a:off x="9057640" y="6433502"/>
            <a:ext cx="2743200" cy="210821"/>
          </a:xfrm>
          <a:prstGeom prst="rect">
            <a:avLst/>
          </a:prstGeom>
        </p:spPr>
        <p:txBody>
          <a:bodyPr/>
          <a:lstStyle>
            <a:lvl1pPr>
              <a:defRPr sz="600">
                <a:solidFill>
                  <a:schemeClr val="tx1"/>
                </a:solidFill>
                <a:latin typeface="IBM Plex Sans" panose="020B0503050203000203" pitchFamily="34" charset="0"/>
              </a:defRPr>
            </a:lvl1pPr>
          </a:lstStyle>
          <a:p>
            <a:fld id="{8D22AE69-2225-5F4D-927F-F4CC257DE455}" type="slidenum">
              <a:rPr lang="en-US" smtClean="0"/>
              <a:pPr/>
              <a:t>‹#›</a:t>
            </a:fld>
            <a:endParaRPr lang="en-US"/>
          </a:p>
        </p:txBody>
      </p:sp>
      <p:sp>
        <p:nvSpPr>
          <p:cNvPr id="14" name="Text Placeholder 2">
            <a:extLst>
              <a:ext uri="{FF2B5EF4-FFF2-40B4-BE49-F238E27FC236}">
                <a16:creationId xmlns:a16="http://schemas.microsoft.com/office/drawing/2014/main" id="{1BFF340C-2150-F046-BC9E-E8EC30DB216E}"/>
              </a:ext>
            </a:extLst>
          </p:cNvPr>
          <p:cNvSpPr>
            <a:spLocks noGrp="1"/>
          </p:cNvSpPr>
          <p:nvPr>
            <p:ph type="body" sz="quarter" idx="14"/>
          </p:nvPr>
        </p:nvSpPr>
        <p:spPr>
          <a:xfrm>
            <a:off x="280417" y="976216"/>
            <a:ext cx="10969625" cy="5292725"/>
          </a:xfrm>
          <a:prstGeom prst="rect">
            <a:avLst/>
          </a:prstGeom>
        </p:spPr>
        <p:txBody>
          <a:bodyPr>
            <a:normAutofit/>
          </a:bodyPr>
          <a:lstStyle>
            <a:lvl1pPr>
              <a:defRPr sz="1800">
                <a:latin typeface="IBM Plex Sans" panose="020B0503050203000203" pitchFamily="34" charset="0"/>
              </a:defRPr>
            </a:lvl1pPr>
            <a:lvl2pPr>
              <a:defRPr sz="1600">
                <a:latin typeface="IBM Plex Sans" panose="020B0503050203000203" pitchFamily="34" charset="0"/>
              </a:defRPr>
            </a:lvl2pPr>
            <a:lvl3pPr>
              <a:defRPr sz="1400">
                <a:latin typeface="IBM Plex Sans" panose="020B0503050203000203" pitchFamily="34" charset="0"/>
              </a:defRPr>
            </a:lvl3pPr>
            <a:lvl4pPr>
              <a:defRPr sz="1200">
                <a:latin typeface="IBM Plex Sans" panose="020B0503050203000203" pitchFamily="34" charset="0"/>
              </a:defRPr>
            </a:lvl4pPr>
            <a:lvl5pPr>
              <a:defRPr sz="1200">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itle 1">
            <a:extLst>
              <a:ext uri="{FF2B5EF4-FFF2-40B4-BE49-F238E27FC236}">
                <a16:creationId xmlns:a16="http://schemas.microsoft.com/office/drawing/2014/main" id="{2DDA3B11-452A-4012-8B12-CDD5B5F33980}"/>
              </a:ext>
            </a:extLst>
          </p:cNvPr>
          <p:cNvSpPr>
            <a:spLocks noGrp="1"/>
          </p:cNvSpPr>
          <p:nvPr>
            <p:ph type="title"/>
          </p:nvPr>
        </p:nvSpPr>
        <p:spPr>
          <a:xfrm>
            <a:off x="280578" y="213679"/>
            <a:ext cx="10969625" cy="596900"/>
          </a:xfrm>
          <a:prstGeom prst="rect">
            <a:avLst/>
          </a:prstGeom>
          <a:ln>
            <a:noFill/>
          </a:ln>
        </p:spPr>
        <p:txBody>
          <a:bodyPr anchor="b"/>
          <a:lstStyle>
            <a:lvl1pPr>
              <a:defRPr lang="en-US" sz="2800" i="0" dirty="0">
                <a:solidFill>
                  <a:srgbClr val="0D1D6B"/>
                </a:solidFill>
                <a:latin typeface="IBM Plex Sans" panose="020B0503050203000203" pitchFamily="34" charset="0"/>
                <a:ea typeface="+mn-ea"/>
                <a:cs typeface="+mn-cs"/>
              </a:defRPr>
            </a:lvl1pPr>
          </a:lstStyle>
          <a:p>
            <a:pPr marL="0" lvl="0" indent="0">
              <a:spcBef>
                <a:spcPts val="1000"/>
              </a:spcBef>
              <a:buFont typeface="Arial" panose="020B0604020202020204" pitchFamily="34" charset="0"/>
            </a:pPr>
            <a:r>
              <a:rPr lang="en-GB"/>
              <a:t>Click to edit Master title style</a:t>
            </a:r>
            <a:endParaRPr lang="en-US" dirty="0"/>
          </a:p>
        </p:txBody>
      </p:sp>
    </p:spTree>
    <p:extLst>
      <p:ext uri="{BB962C8B-B14F-4D97-AF65-F5344CB8AC3E}">
        <p14:creationId xmlns:p14="http://schemas.microsoft.com/office/powerpoint/2010/main" val="2465722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87300" y="224028"/>
            <a:ext cx="5519019" cy="1706563"/>
          </a:xfrm>
        </p:spPr>
        <p:txBody>
          <a:bodyPr rIns="457200"/>
          <a:lstStyle>
            <a:lvl1pPr>
              <a:lnSpc>
                <a:spcPct val="100000"/>
              </a:lnSpc>
              <a:defRPr sz="3199">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7EDFF798-3B8E-1F19-EBBE-BEB742312995}"/>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0919" y="284957"/>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1697" y="284957"/>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6380919"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9431697"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282538"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3333316"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287301"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3047603" y="3048000"/>
            <a:ext cx="0" cy="29527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76867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87300" y="284957"/>
            <a:ext cx="2474590" cy="1706563"/>
          </a:xfrm>
        </p:spPr>
        <p:txBody>
          <a:bodyPr rIns="0"/>
          <a:lstStyle>
            <a:lvl1pPr>
              <a:lnSpc>
                <a:spcPct val="110000"/>
              </a:lnSpc>
              <a:defRPr sz="1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7EDFF798-3B8E-1F19-EBBE-BEB742312995}"/>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0919" y="284957"/>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1697" y="284957"/>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6380919"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9431697"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282538"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3333316" y="3333750"/>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287301" y="3048000"/>
            <a:ext cx="1162057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3047603" y="3048000"/>
            <a:ext cx="0" cy="29527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415501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300" y="28495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84126" y="1714500"/>
            <a:ext cx="2477765" cy="4286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3333316" y="1714500"/>
            <a:ext cx="2475384" cy="4286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977F84A-1700-568D-FF6C-C74EAF713E1A}"/>
              </a:ext>
            </a:extLst>
          </p:cNvPr>
          <p:cNvSpPr>
            <a:spLocks noGrp="1"/>
          </p:cNvSpPr>
          <p:nvPr>
            <p:ph type="ftr" sz="quarter" idx="14"/>
          </p:nvPr>
        </p:nvSpPr>
        <p:spPr/>
        <p:txBody>
          <a:bodyPr/>
          <a:lstStyle/>
          <a:p>
            <a:endParaRPr lang="en-US"/>
          </a:p>
        </p:txBody>
      </p:sp>
      <p:sp>
        <p:nvSpPr>
          <p:cNvPr id="11" name="Picture Placeholder 10">
            <a:extLst>
              <a:ext uri="{FF2B5EF4-FFF2-40B4-BE49-F238E27FC236}">
                <a16:creationId xmlns:a16="http://schemas.microsoft.com/office/drawing/2014/main" id="{A3525DFF-EC8A-8C67-14A3-80DE024D87E2}"/>
              </a:ext>
            </a:extLst>
          </p:cNvPr>
          <p:cNvSpPr>
            <a:spLocks noGrp="1"/>
          </p:cNvSpPr>
          <p:nvPr>
            <p:ph type="pic" sz="quarter" idx="15" hasCustomPrompt="1"/>
          </p:nvPr>
        </p:nvSpPr>
        <p:spPr>
          <a:xfrm>
            <a:off x="6380919" y="284957"/>
            <a:ext cx="5523781" cy="6287294"/>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113988327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300" y="28495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284126" y="1714500"/>
            <a:ext cx="2477765" cy="4286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Picture Placeholder 11">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3047603" y="0"/>
            <a:ext cx="9144397" cy="6858000"/>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267020443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300" y="28495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84126" y="1714500"/>
            <a:ext cx="2477765" cy="4286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378C6A11-84D9-C1BA-F3C9-2E9D1A288B25}"/>
              </a:ext>
            </a:extLst>
          </p:cNvPr>
          <p:cNvSpPr>
            <a:spLocks noGrp="1"/>
          </p:cNvSpPr>
          <p:nvPr>
            <p:ph type="ftr" sz="quarter" idx="13"/>
          </p:nvPr>
        </p:nvSpPr>
        <p:spPr/>
        <p:txBody>
          <a:bodyPr/>
          <a:lstStyle/>
          <a:p>
            <a:endParaRPr lang="en-US"/>
          </a:p>
        </p:txBody>
      </p:sp>
      <p:sp>
        <p:nvSpPr>
          <p:cNvPr id="7" name="Picture Placeholder 6">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3333316" y="282576"/>
            <a:ext cx="8574559" cy="6289675"/>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155275146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or imagery, blee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Picture Placeholder 3">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0" y="0"/>
            <a:ext cx="12192000" cy="6858000"/>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16198286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lain, business un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5" y="210312"/>
            <a:ext cx="5524575" cy="2286794"/>
          </a:xfrm>
        </p:spPr>
        <p:txBody>
          <a:bodyPr/>
          <a:lstStyle>
            <a:lvl1pPr>
              <a:lnSpc>
                <a:spcPct val="100000"/>
              </a:lnSpc>
              <a:defRPr sz="4299">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284125" y="6239239"/>
            <a:ext cx="5524575" cy="381000"/>
          </a:xfrm>
        </p:spPr>
        <p:txBody>
          <a:bodyPr anchor="b"/>
          <a:lstStyle>
            <a:lvl1pPr>
              <a:lnSpc>
                <a:spcPct val="110000"/>
              </a:lnSpc>
              <a:spcBef>
                <a:spcPts val="0"/>
              </a:spcBef>
              <a:defRPr sz="1400">
                <a:solidFill>
                  <a:schemeClr val="tx1"/>
                </a:solidFill>
              </a:defRPr>
            </a:lvl1pPr>
          </a:lstStyle>
          <a:p>
            <a:pPr lvl="0"/>
            <a:r>
              <a:rPr lang="en-GB"/>
              <a:t>Click to edit Master text styles</a:t>
            </a:r>
          </a:p>
        </p:txBody>
      </p:sp>
      <p:pic>
        <p:nvPicPr>
          <p:cNvPr id="3" name="Picture 2">
            <a:extLst>
              <a:ext uri="{FF2B5EF4-FFF2-40B4-BE49-F238E27FC236}">
                <a16:creationId xmlns:a16="http://schemas.microsoft.com/office/drawing/2014/main" id="{122DCEBD-8062-3355-4A71-D28385043E0C}"/>
              </a:ext>
            </a:extLst>
          </p:cNvPr>
          <p:cNvPicPr>
            <a:picLocks noChangeAspect="1"/>
          </p:cNvPicPr>
          <p:nvPr userDrawn="1"/>
        </p:nvPicPr>
        <p:blipFill>
          <a:blip r:embed="rId2"/>
          <a:stretch>
            <a:fillRect/>
          </a:stretch>
        </p:blipFill>
        <p:spPr>
          <a:xfrm>
            <a:off x="11141700" y="6268061"/>
            <a:ext cx="819043" cy="304800"/>
          </a:xfrm>
          <a:prstGeom prst="rect">
            <a:avLst/>
          </a:prstGeom>
        </p:spPr>
      </p:pic>
    </p:spTree>
    <p:extLst>
      <p:ext uri="{BB962C8B-B14F-4D97-AF65-F5344CB8AC3E}">
        <p14:creationId xmlns:p14="http://schemas.microsoft.com/office/powerpoint/2010/main" val="212199114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or imagery, inse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Picture Placeholder 3">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284126" y="284957"/>
            <a:ext cx="11620574" cy="6290468"/>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97473582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300" y="28495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8" name="Picture Placeholder 7">
            <a:extLst>
              <a:ext uri="{FF2B5EF4-FFF2-40B4-BE49-F238E27FC236}">
                <a16:creationId xmlns:a16="http://schemas.microsoft.com/office/drawing/2014/main" id="{AB8510EE-4140-AEDB-B7AB-EF1D4B72D2AD}"/>
              </a:ext>
            </a:extLst>
          </p:cNvPr>
          <p:cNvSpPr>
            <a:spLocks noGrp="1"/>
          </p:cNvSpPr>
          <p:nvPr>
            <p:ph type="pic" sz="quarter" idx="11" hasCustomPrompt="1"/>
          </p:nvPr>
        </p:nvSpPr>
        <p:spPr>
          <a:xfrm>
            <a:off x="284126" y="3060700"/>
            <a:ext cx="123650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a:t>Place imagery here</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1714277" y="30607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Picture Placeholder 7">
            <a:extLst>
              <a:ext uri="{FF2B5EF4-FFF2-40B4-BE49-F238E27FC236}">
                <a16:creationId xmlns:a16="http://schemas.microsoft.com/office/drawing/2014/main" id="{3F048335-9A0B-2C1F-47A6-67051F20075E}"/>
              </a:ext>
            </a:extLst>
          </p:cNvPr>
          <p:cNvSpPr>
            <a:spLocks noGrp="1"/>
          </p:cNvSpPr>
          <p:nvPr>
            <p:ph type="pic" sz="quarter" idx="13" hasCustomPrompt="1"/>
          </p:nvPr>
        </p:nvSpPr>
        <p:spPr>
          <a:xfrm>
            <a:off x="284126" y="4762500"/>
            <a:ext cx="123650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a:t>Place imagery here</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1714277" y="4762501"/>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85D83A84-CCD3-C297-7314-225B96D47D6A}"/>
              </a:ext>
            </a:extLst>
          </p:cNvPr>
          <p:cNvSpPr>
            <a:spLocks noGrp="1"/>
          </p:cNvSpPr>
          <p:nvPr>
            <p:ph type="ftr" sz="quarter" idx="19"/>
          </p:nvPr>
        </p:nvSpPr>
        <p:spPr/>
        <p:txBody>
          <a:bodyPr/>
          <a:lstStyle/>
          <a:p>
            <a:endParaRPr lang="en-US"/>
          </a:p>
        </p:txBody>
      </p:sp>
      <p:sp>
        <p:nvSpPr>
          <p:cNvPr id="17" name="Picture Placeholder 7">
            <a:extLst>
              <a:ext uri="{FF2B5EF4-FFF2-40B4-BE49-F238E27FC236}">
                <a16:creationId xmlns:a16="http://schemas.microsoft.com/office/drawing/2014/main" id="{E889D859-F4A1-3E97-F05E-8D134A25B9F2}"/>
              </a:ext>
            </a:extLst>
          </p:cNvPr>
          <p:cNvSpPr>
            <a:spLocks noGrp="1"/>
          </p:cNvSpPr>
          <p:nvPr>
            <p:ph type="pic" sz="quarter" idx="20" hasCustomPrompt="1"/>
          </p:nvPr>
        </p:nvSpPr>
        <p:spPr>
          <a:xfrm>
            <a:off x="284126" y="1333500"/>
            <a:ext cx="1236501" cy="1238250"/>
          </a:xfrm>
          <a:solidFill>
            <a:srgbClr val="E0E0E0"/>
          </a:solidFill>
        </p:spPr>
        <p:txBody>
          <a:bodyPr anchor="ctr"/>
          <a:lstStyle>
            <a:lvl1pPr algn="ctr">
              <a:defRPr>
                <a:solidFill>
                  <a:schemeClr val="accent5"/>
                </a:solidFill>
              </a:defRPr>
            </a:lvl1pPr>
          </a:lstStyle>
          <a:p>
            <a:r>
              <a:rPr lang="en-US"/>
              <a:t>Place imagery here</a:t>
            </a:r>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1714277" y="13335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Picture Placeholder 7">
            <a:extLst>
              <a:ext uri="{FF2B5EF4-FFF2-40B4-BE49-F238E27FC236}">
                <a16:creationId xmlns:a16="http://schemas.microsoft.com/office/drawing/2014/main" id="{A33F8C74-1D30-FEA9-4F3C-636531C86142}"/>
              </a:ext>
            </a:extLst>
          </p:cNvPr>
          <p:cNvSpPr>
            <a:spLocks noGrp="1"/>
          </p:cNvSpPr>
          <p:nvPr>
            <p:ph type="pic" sz="quarter" idx="22" hasCustomPrompt="1"/>
          </p:nvPr>
        </p:nvSpPr>
        <p:spPr>
          <a:xfrm>
            <a:off x="6377745" y="3060700"/>
            <a:ext cx="123650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7807896" y="30607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Picture Placeholder 7">
            <a:extLst>
              <a:ext uri="{FF2B5EF4-FFF2-40B4-BE49-F238E27FC236}">
                <a16:creationId xmlns:a16="http://schemas.microsoft.com/office/drawing/2014/main" id="{2E690121-61A1-708E-E5B8-5B65A668E628}"/>
              </a:ext>
            </a:extLst>
          </p:cNvPr>
          <p:cNvSpPr>
            <a:spLocks noGrp="1"/>
          </p:cNvSpPr>
          <p:nvPr>
            <p:ph type="pic" sz="quarter" idx="24" hasCustomPrompt="1"/>
          </p:nvPr>
        </p:nvSpPr>
        <p:spPr>
          <a:xfrm>
            <a:off x="6377745" y="4762500"/>
            <a:ext cx="123650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7807896" y="4762501"/>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Picture Placeholder 7">
            <a:extLst>
              <a:ext uri="{FF2B5EF4-FFF2-40B4-BE49-F238E27FC236}">
                <a16:creationId xmlns:a16="http://schemas.microsoft.com/office/drawing/2014/main" id="{F94AC7E0-2DC4-5DEB-8E1E-2F27996F98E6}"/>
              </a:ext>
            </a:extLst>
          </p:cNvPr>
          <p:cNvSpPr>
            <a:spLocks noGrp="1"/>
          </p:cNvSpPr>
          <p:nvPr>
            <p:ph type="pic" sz="quarter" idx="26" hasCustomPrompt="1"/>
          </p:nvPr>
        </p:nvSpPr>
        <p:spPr>
          <a:xfrm>
            <a:off x="6377745" y="1333500"/>
            <a:ext cx="123650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7807896" y="13335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60310632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300" y="284956"/>
            <a:ext cx="2474590" cy="2286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3333316" y="284957"/>
            <a:ext cx="8571384" cy="5715794"/>
          </a:xfrm>
        </p:spPr>
        <p:txBody>
          <a:bodyPr anchor="ctr"/>
          <a:lstStyle>
            <a:lvl1pPr algn="ctr">
              <a:defRPr>
                <a:solidFill>
                  <a:schemeClr val="tx1"/>
                </a:solidFill>
              </a:defRPr>
            </a:lvl1pPr>
          </a:lstStyle>
          <a:p>
            <a:r>
              <a:rPr lang="en-GB"/>
              <a:t>Click icon to add table</a:t>
            </a:r>
            <a:endParaRPr lang="en-US"/>
          </a:p>
        </p:txBody>
      </p:sp>
      <p:sp>
        <p:nvSpPr>
          <p:cNvPr id="4" name="Footer Placeholder 3">
            <a:extLst>
              <a:ext uri="{FF2B5EF4-FFF2-40B4-BE49-F238E27FC236}">
                <a16:creationId xmlns:a16="http://schemas.microsoft.com/office/drawing/2014/main" id="{B48A8EE3-1224-3A4B-8A9E-611D8DCF629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9261386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300" y="284956"/>
            <a:ext cx="2474590" cy="762794"/>
          </a:xfrm>
        </p:spPr>
        <p:txBody>
          <a:bodyPr/>
          <a:lstStyle>
            <a:lvl1pPr>
              <a:lnSpc>
                <a:spcPct val="110000"/>
              </a:lnSpc>
              <a:defRPr sz="14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7667546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gal disclaimer, one colum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28863-5461-63E4-5E4C-381DE7E84E65}"/>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84126" y="284956"/>
            <a:ext cx="2477765" cy="1429544"/>
          </a:xfrm>
        </p:spPr>
        <p:txBody>
          <a:bodyPr/>
          <a:lstStyle>
            <a:lvl1pPr>
              <a:lnSpc>
                <a:spcPct val="90000"/>
              </a:lnSpc>
              <a:spcBef>
                <a:spcPts val="0"/>
              </a:spcBef>
              <a:defRPr sz="3199">
                <a:solidFill>
                  <a:schemeClr val="tx2"/>
                </a:solidFill>
              </a:defRPr>
            </a:lvl1pPr>
            <a:lvl2pPr>
              <a:lnSpc>
                <a:spcPct val="100000"/>
              </a:lnSpc>
              <a:spcBef>
                <a:spcPts val="0"/>
              </a:spcBef>
              <a:defRPr sz="3199">
                <a:solidFill>
                  <a:schemeClr val="tx1"/>
                </a:solidFill>
              </a:defRPr>
            </a:lvl2pPr>
            <a:lvl3pPr>
              <a:lnSpc>
                <a:spcPct val="100000"/>
              </a:lnSpc>
              <a:spcBef>
                <a:spcPts val="0"/>
              </a:spcBef>
              <a:defRPr sz="3199">
                <a:solidFill>
                  <a:schemeClr val="tx1"/>
                </a:solidFill>
              </a:defRPr>
            </a:lvl3pPr>
            <a:lvl4pPr>
              <a:lnSpc>
                <a:spcPct val="100000"/>
              </a:lnSpc>
              <a:spcBef>
                <a:spcPts val="0"/>
              </a:spcBef>
              <a:defRPr sz="3199">
                <a:solidFill>
                  <a:schemeClr val="tx1"/>
                </a:solidFill>
              </a:defRPr>
            </a:lvl4pPr>
            <a:lvl5pPr>
              <a:lnSpc>
                <a:spcPct val="100000"/>
              </a:lnSpc>
              <a:spcBef>
                <a:spcPts val="0"/>
              </a:spcBef>
              <a:defRPr sz="3199">
                <a:solidFill>
                  <a:schemeClr val="tx1"/>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28522" y="284957"/>
            <a:ext cx="2476178" cy="5715794"/>
          </a:xfrm>
        </p:spPr>
        <p:txBody>
          <a:bodyPr/>
          <a:lstStyle>
            <a:lvl1pPr>
              <a:lnSpc>
                <a:spcPct val="120000"/>
              </a:lnSpc>
              <a:spcBef>
                <a:spcPts val="0"/>
              </a:spcBef>
              <a:defRPr sz="800" b="0" i="0">
                <a:solidFill>
                  <a:schemeClr val="tx1"/>
                </a:solidFill>
                <a:latin typeface="IBM Plex Sans" panose="020B0503050203000203" pitchFamily="34" charset="0"/>
              </a:defRPr>
            </a:lvl1pPr>
            <a:lvl2pPr marL="73137" indent="-73137">
              <a:lnSpc>
                <a:spcPct val="120000"/>
              </a:lnSpc>
              <a:spcBef>
                <a:spcPts val="0"/>
              </a:spcBef>
              <a:defRPr sz="800" b="0" i="0">
                <a:solidFill>
                  <a:schemeClr val="tx1"/>
                </a:solidFill>
                <a:latin typeface="IBM Plex Sans" panose="020B0503050203000203" pitchFamily="34" charset="0"/>
              </a:defRPr>
            </a:lvl2pPr>
            <a:lvl3pPr marL="146275" indent="-73137">
              <a:lnSpc>
                <a:spcPct val="120000"/>
              </a:lnSpc>
              <a:spcBef>
                <a:spcPts val="0"/>
              </a:spcBef>
              <a:defRPr sz="800" b="0" i="0">
                <a:solidFill>
                  <a:schemeClr val="tx1"/>
                </a:solidFill>
                <a:latin typeface="IBM Plex Sans" panose="020B0503050203000203" pitchFamily="34" charset="0"/>
              </a:defRPr>
            </a:lvl3pPr>
            <a:lvl4pPr marL="219412" indent="-73137">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48882844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gal disclaimer, two column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28863-5461-63E4-5E4C-381DE7E84E65}"/>
              </a:ext>
            </a:extLst>
          </p:cNvPr>
          <p:cNvSpPr>
            <a:spLocks noGrp="1"/>
          </p:cNvSpPr>
          <p:nvPr>
            <p:ph type="sldNum" sz="quarter" idx="10"/>
          </p:nvPr>
        </p:nvSpPr>
        <p:spPr>
          <a:xfrm>
            <a:off x="11770048" y="6450369"/>
            <a:ext cx="134652" cy="123111"/>
          </a:xfrm>
          <a:prstGeom prst="rect">
            <a:avLst/>
          </a:prstGeom>
        </p:spPr>
        <p:txBody>
          <a:bodyPr/>
          <a:lstStyle/>
          <a:p>
            <a:fld id="{86CB4B4D-7CA3-9044-876B-883B54F8677D}" type="slidenum">
              <a:rPr lang="en-US" smtClean="0"/>
              <a:t>‹#›</a:t>
            </a:fld>
            <a:endParaRPr lang="en-US"/>
          </a:p>
        </p:txBody>
      </p:sp>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84126" y="284956"/>
            <a:ext cx="2477765" cy="1429544"/>
          </a:xfrm>
        </p:spPr>
        <p:txBody>
          <a:bodyPr/>
          <a:lstStyle>
            <a:lvl1pPr>
              <a:lnSpc>
                <a:spcPct val="90000"/>
              </a:lnSpc>
              <a:spcBef>
                <a:spcPts val="0"/>
              </a:spcBef>
              <a:defRPr sz="3199">
                <a:solidFill>
                  <a:schemeClr val="tx2"/>
                </a:solidFill>
              </a:defRPr>
            </a:lvl1pPr>
            <a:lvl2pPr>
              <a:lnSpc>
                <a:spcPct val="100000"/>
              </a:lnSpc>
              <a:spcBef>
                <a:spcPts val="0"/>
              </a:spcBef>
              <a:defRPr sz="3199">
                <a:solidFill>
                  <a:schemeClr val="tx1"/>
                </a:solidFill>
              </a:defRPr>
            </a:lvl2pPr>
            <a:lvl3pPr>
              <a:lnSpc>
                <a:spcPct val="100000"/>
              </a:lnSpc>
              <a:spcBef>
                <a:spcPts val="0"/>
              </a:spcBef>
              <a:defRPr sz="3199">
                <a:solidFill>
                  <a:schemeClr val="tx1"/>
                </a:solidFill>
              </a:defRPr>
            </a:lvl3pPr>
            <a:lvl4pPr>
              <a:lnSpc>
                <a:spcPct val="100000"/>
              </a:lnSpc>
              <a:spcBef>
                <a:spcPts val="0"/>
              </a:spcBef>
              <a:defRPr sz="3199">
                <a:solidFill>
                  <a:schemeClr val="tx1"/>
                </a:solidFill>
              </a:defRPr>
            </a:lvl4pPr>
            <a:lvl5pPr>
              <a:lnSpc>
                <a:spcPct val="100000"/>
              </a:lnSpc>
              <a:spcBef>
                <a:spcPts val="0"/>
              </a:spcBef>
              <a:defRPr sz="3199">
                <a:solidFill>
                  <a:schemeClr val="tx1"/>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28522" y="284957"/>
            <a:ext cx="2476178" cy="5715794"/>
          </a:xfrm>
        </p:spPr>
        <p:txBody>
          <a:bodyPr/>
          <a:lstStyle>
            <a:lvl1pPr>
              <a:lnSpc>
                <a:spcPct val="120000"/>
              </a:lnSpc>
              <a:spcBef>
                <a:spcPts val="0"/>
              </a:spcBef>
              <a:defRPr sz="800" b="0" i="0">
                <a:solidFill>
                  <a:schemeClr val="tx1"/>
                </a:solidFill>
                <a:latin typeface="IBM Plex Sans" panose="020B0503050203000203" pitchFamily="34" charset="0"/>
              </a:defRPr>
            </a:lvl1pPr>
            <a:lvl2pPr marL="73137" indent="-73137">
              <a:lnSpc>
                <a:spcPct val="120000"/>
              </a:lnSpc>
              <a:spcBef>
                <a:spcPts val="0"/>
              </a:spcBef>
              <a:defRPr sz="800" b="0" i="0">
                <a:solidFill>
                  <a:schemeClr val="tx1"/>
                </a:solidFill>
                <a:latin typeface="IBM Plex Sans" panose="020B0503050203000203" pitchFamily="34" charset="0"/>
              </a:defRPr>
            </a:lvl2pPr>
            <a:lvl3pPr marL="146275" indent="-73137">
              <a:lnSpc>
                <a:spcPct val="120000"/>
              </a:lnSpc>
              <a:spcBef>
                <a:spcPts val="0"/>
              </a:spcBef>
              <a:defRPr sz="800" b="0" i="0">
                <a:solidFill>
                  <a:schemeClr val="tx1"/>
                </a:solidFill>
                <a:latin typeface="IBM Plex Sans" panose="020B0503050203000203" pitchFamily="34" charset="0"/>
              </a:defRPr>
            </a:lvl3pPr>
            <a:lvl4pPr marL="219412" indent="-73137">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endParaRPr lang="en-US"/>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6380919" y="284957"/>
            <a:ext cx="2476178" cy="5715794"/>
          </a:xfrm>
        </p:spPr>
        <p:txBody>
          <a:bodyPr/>
          <a:lstStyle>
            <a:lvl1pPr>
              <a:lnSpc>
                <a:spcPct val="120000"/>
              </a:lnSpc>
              <a:spcBef>
                <a:spcPts val="0"/>
              </a:spcBef>
              <a:defRPr sz="800" b="0" i="0">
                <a:solidFill>
                  <a:schemeClr val="tx1"/>
                </a:solidFill>
                <a:latin typeface="IBM Plex Sans" panose="020B0503050203000203" pitchFamily="34" charset="0"/>
              </a:defRPr>
            </a:lvl1pPr>
            <a:lvl2pPr marL="73137" indent="-73137">
              <a:lnSpc>
                <a:spcPct val="120000"/>
              </a:lnSpc>
              <a:spcBef>
                <a:spcPts val="0"/>
              </a:spcBef>
              <a:defRPr sz="800" b="0" i="0">
                <a:solidFill>
                  <a:schemeClr val="tx1"/>
                </a:solidFill>
                <a:latin typeface="IBM Plex Sans" panose="020B0503050203000203" pitchFamily="34" charset="0"/>
              </a:defRPr>
            </a:lvl2pPr>
            <a:lvl3pPr marL="146275" indent="-73137">
              <a:lnSpc>
                <a:spcPct val="120000"/>
              </a:lnSpc>
              <a:spcBef>
                <a:spcPts val="0"/>
              </a:spcBef>
              <a:defRPr sz="800" b="0" i="0">
                <a:solidFill>
                  <a:schemeClr val="tx1"/>
                </a:solidFill>
                <a:latin typeface="IBM Plex Sans" panose="020B0503050203000203" pitchFamily="34" charset="0"/>
              </a:defRPr>
            </a:lvl3pPr>
            <a:lvl4pPr marL="219412" indent="-73137">
              <a:lnSpc>
                <a:spcPct val="120000"/>
              </a:lnSpc>
              <a:spcBef>
                <a:spcPts val="0"/>
              </a:spcBef>
              <a:defRPr sz="800" b="0" i="0">
                <a:solidFill>
                  <a:schemeClr val="tx1"/>
                </a:solidFill>
                <a:latin typeface="IBM Plex Sans" panose="020B05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Tree>
    <p:extLst>
      <p:ext uri="{BB962C8B-B14F-4D97-AF65-F5344CB8AC3E}">
        <p14:creationId xmlns:p14="http://schemas.microsoft.com/office/powerpoint/2010/main" val="186343520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42360" y="3093069"/>
            <a:ext cx="1727991" cy="689541"/>
          </a:xfrm>
          <a:prstGeom prst="rect">
            <a:avLst/>
          </a:prstGeom>
        </p:spPr>
      </p:pic>
    </p:spTree>
    <p:extLst>
      <p:ext uri="{BB962C8B-B14F-4D97-AF65-F5344CB8AC3E}">
        <p14:creationId xmlns:p14="http://schemas.microsoft.com/office/powerpoint/2010/main" val="155714438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79502"/>
            <a:ext cx="2450592" cy="4336288"/>
          </a:xfrm>
        </p:spPr>
        <p:txBody>
          <a:bodyPr/>
          <a:lstStyle>
            <a:lvl1pPr>
              <a:spcBef>
                <a:spcPts val="400"/>
              </a:spcBef>
              <a:defRPr sz="1866">
                <a:solidFill>
                  <a:schemeClr val="tx1"/>
                </a:solidFill>
              </a:defRPr>
            </a:lvl1pPr>
            <a:lvl2pPr>
              <a:spcBef>
                <a:spcPts val="1466"/>
              </a:spcBef>
              <a:defRPr sz="1866">
                <a:solidFill>
                  <a:schemeClr val="tx1"/>
                </a:solidFill>
              </a:defRPr>
            </a:lvl2pPr>
            <a:lvl3pPr>
              <a:spcBef>
                <a:spcPts val="1466"/>
              </a:spcBef>
              <a:defRPr sz="1866">
                <a:solidFill>
                  <a:schemeClr val="tx1"/>
                </a:solidFill>
              </a:defRPr>
            </a:lvl3pPr>
            <a:lvl4pPr>
              <a:spcBef>
                <a:spcPts val="1466"/>
              </a:spcBef>
              <a:defRPr sz="1866">
                <a:solidFill>
                  <a:schemeClr val="tx1"/>
                </a:solidFill>
              </a:defRPr>
            </a:lvl4pPr>
            <a:lvl5pPr>
              <a:spcBef>
                <a:spcPts val="1466"/>
              </a:spcBef>
              <a:defRPr sz="186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a:xfrm>
            <a:off x="284125" y="6381750"/>
            <a:ext cx="3056483" cy="191730"/>
          </a:xfrm>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75169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6" name="Picture"/>
          <p:cNvPicPr>
            <a:picLocks noChangeAspect="1"/>
          </p:cNvPicPr>
          <p:nvPr userDrawn="1"/>
        </p:nvPicPr>
        <p:blipFill>
          <a:blip r:embed="rId2"/>
          <a:srcRect/>
          <a:stretch/>
        </p:blipFill>
        <p:spPr>
          <a:xfrm>
            <a:off x="11191752" y="6273671"/>
            <a:ext cx="695449" cy="277477"/>
          </a:xfrm>
          <a:prstGeom prst="rect">
            <a:avLst/>
          </a:prstGeom>
        </p:spPr>
      </p:pic>
    </p:spTree>
    <p:extLst>
      <p:ext uri="{BB962C8B-B14F-4D97-AF65-F5344CB8AC3E}">
        <p14:creationId xmlns:p14="http://schemas.microsoft.com/office/powerpoint/2010/main" val="629780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10"/>
            <a:ext cx="12178064" cy="685678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95211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ry, half ">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3428" y="210312"/>
            <a:ext cx="5049878" cy="5239544"/>
          </a:xfrm>
        </p:spPr>
        <p:txBody>
          <a:bodyPr/>
          <a:lstStyle>
            <a:lvl1pPr>
              <a:lnSpc>
                <a:spcPct val="100000"/>
              </a:lnSpc>
              <a:defRPr sz="4299">
                <a:solidFill>
                  <a:schemeClr val="tx2"/>
                </a:solidFil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284480" y="6267141"/>
            <a:ext cx="819043" cy="304800"/>
          </a:xfrm>
          <a:prstGeom prst="rect">
            <a:avLst/>
          </a:prstGeom>
        </p:spPr>
      </p:pic>
    </p:spTree>
    <p:extLst>
      <p:ext uri="{BB962C8B-B14F-4D97-AF65-F5344CB8AC3E}">
        <p14:creationId xmlns:p14="http://schemas.microsoft.com/office/powerpoint/2010/main" val="323791309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09"/>
            <a:ext cx="12178064"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1975142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09"/>
            <a:ext cx="12178061"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490761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10"/>
            <a:ext cx="12178061"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1068088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0"/>
            <a:ext cx="12192000" cy="686462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Group Name / DOC ID / Month XX, 2022 / © 2022 IBM Corporation</a:t>
            </a:r>
          </a:p>
        </p:txBody>
      </p:sp>
      <p:pic>
        <p:nvPicPr>
          <p:cNvPr id="6" name="Picture"/>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842615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4916" y="5080"/>
            <a:ext cx="12171208" cy="685292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3396650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10"/>
            <a:ext cx="12178060"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3175055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09"/>
            <a:ext cx="12178060" cy="6856776"/>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11191752" y="6273671"/>
            <a:ext cx="695449" cy="277477"/>
          </a:xfrm>
          <a:prstGeom prst="rect">
            <a:avLst/>
          </a:prstGeom>
        </p:spPr>
      </p:pic>
    </p:spTree>
    <p:extLst>
      <p:ext uri="{BB962C8B-B14F-4D97-AF65-F5344CB8AC3E}">
        <p14:creationId xmlns:p14="http://schemas.microsoft.com/office/powerpoint/2010/main" val="238769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212862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813" indent="0">
              <a:buNone/>
              <a:defRPr/>
            </a:lvl3pPr>
            <a:lvl4pPr marL="579960" indent="0">
              <a:buNone/>
              <a:defRPr/>
            </a:lvl4pPr>
            <a:lvl5pPr marL="84242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813" indent="0">
              <a:buNone/>
              <a:defRPr/>
            </a:lvl3pPr>
            <a:lvl4pPr marL="579960" indent="0">
              <a:buNone/>
              <a:defRPr/>
            </a:lvl4pPr>
            <a:lvl5pPr marL="84242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455788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0" i="0">
                <a:solidFill>
                  <a:schemeClr val="accent2"/>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0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ry, half, business uni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4126" y="855662"/>
            <a:ext cx="5049180" cy="4668838"/>
          </a:xfrm>
        </p:spPr>
        <p:txBody>
          <a:bodyPr/>
          <a:lstStyle>
            <a:lvl1pPr>
              <a:lnSpc>
                <a:spcPct val="100000"/>
              </a:lnSpc>
              <a:defRPr sz="4299">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276E74B7-8F2A-46A5-97C4-76677246CFAF}"/>
              </a:ext>
            </a:extLst>
          </p:cNvPr>
          <p:cNvSpPr>
            <a:spLocks noGrp="1"/>
          </p:cNvSpPr>
          <p:nvPr>
            <p:ph type="body" sz="quarter" idx="11"/>
          </p:nvPr>
        </p:nvSpPr>
        <p:spPr>
          <a:xfrm>
            <a:off x="284126" y="285750"/>
            <a:ext cx="5049180" cy="285750"/>
          </a:xfrm>
        </p:spPr>
        <p:txBody>
          <a:bodyPr/>
          <a:lstStyle>
            <a:lvl1pPr>
              <a:spcBef>
                <a:spcPts val="0"/>
              </a:spcBef>
              <a:defRPr sz="1400">
                <a:solidFill>
                  <a:schemeClr val="tx2"/>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GB"/>
              <a:t>Click to edit Master text styles</a:t>
            </a:r>
          </a:p>
        </p:txBody>
      </p:sp>
      <p:pic>
        <p:nvPicPr>
          <p:cNvPr id="3" name="Picture 2">
            <a:extLst>
              <a:ext uri="{FF2B5EF4-FFF2-40B4-BE49-F238E27FC236}">
                <a16:creationId xmlns:a16="http://schemas.microsoft.com/office/drawing/2014/main" id="{6E1E1290-FE86-28FE-CC32-A32973D2D190}"/>
              </a:ext>
            </a:extLst>
          </p:cNvPr>
          <p:cNvPicPr>
            <a:picLocks noChangeAspect="1"/>
          </p:cNvPicPr>
          <p:nvPr userDrawn="1"/>
        </p:nvPicPr>
        <p:blipFill>
          <a:blip r:embed="rId2"/>
          <a:stretch>
            <a:fillRect/>
          </a:stretch>
        </p:blipFill>
        <p:spPr>
          <a:xfrm>
            <a:off x="284480" y="6267141"/>
            <a:ext cx="819043" cy="304800"/>
          </a:xfrm>
          <a:prstGeom prst="rect">
            <a:avLst/>
          </a:prstGeom>
        </p:spPr>
      </p:pic>
    </p:spTree>
    <p:extLst>
      <p:ext uri="{BB962C8B-B14F-4D97-AF65-F5344CB8AC3E}">
        <p14:creationId xmlns:p14="http://schemas.microsoft.com/office/powerpoint/2010/main" val="349995511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0" i="0">
                <a:solidFill>
                  <a:schemeClr val="accent2"/>
                </a:solidFill>
                <a:latin typeface="IBM Plex Sans Light" panose="020B0403050203000203"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0" i="0" baseline="0">
                <a:solidFill>
                  <a:schemeClr val="tx1"/>
                </a:solidFill>
                <a:latin typeface="IBM Plex Sans Light" panose="020B0403050203000203" pitchFamily="34" charset="0"/>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131366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2" y="121920"/>
            <a:ext cx="11704229" cy="5872480"/>
          </a:xfrm>
        </p:spPr>
        <p:txBody>
          <a:bodyPr/>
          <a:lstStyle>
            <a:lvl1pPr>
              <a:defRPr sz="12800"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33843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7416713" cy="5726176"/>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449928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6388608" y="268224"/>
            <a:ext cx="5498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602110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10" y="1658112"/>
            <a:ext cx="5498501"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002939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80416" y="1621536"/>
            <a:ext cx="5522976" cy="4372864"/>
          </a:xfrm>
        </p:spPr>
        <p:txBody>
          <a:bodyPr/>
          <a:lstStyle>
            <a:lvl1pPr>
              <a:defRPr sz="3200">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1807432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464678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940508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6388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9436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058818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5522885" cy="5726176"/>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2"/>
          </a:solidFill>
        </p:spPr>
        <p:txBody>
          <a:bodyPr wrap="square" lIns="0" tIns="0" rIns="0" bIns="0" rtlCol="0" anchor="ctr">
            <a:noAutofit/>
          </a:bodyPr>
          <a:lstStyle/>
          <a:p>
            <a:pPr algn="ctr"/>
            <a:endParaRPr lang="en-US" sz="1600" b="0" i="0">
              <a:solidFill>
                <a:schemeClr val="tx1"/>
              </a:solidFill>
              <a:latin typeface="IBM Plex Sans Light" panose="020B0503050203000203" pitchFamily="34" charset="0"/>
              <a:cs typeface="IBM Plex Sans Light"/>
            </a:endParaRPr>
          </a:p>
        </p:txBody>
      </p:sp>
      <p:sp>
        <p:nvSpPr>
          <p:cNvPr id="6" name="Text Placeholder"/>
          <p:cNvSpPr>
            <a:spLocks noGrp="1"/>
          </p:cNvSpPr>
          <p:nvPr>
            <p:ph type="body" sz="quarter" idx="12"/>
          </p:nvPr>
        </p:nvSpPr>
        <p:spPr>
          <a:xfrm>
            <a:off x="6388608" y="268224"/>
            <a:ext cx="5498592" cy="5726176"/>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66245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6" y="224028"/>
            <a:ext cx="2477765" cy="2286794"/>
          </a:xfrm>
        </p:spPr>
        <p:txBody>
          <a:bodyPr/>
          <a:lstStyle>
            <a:lvl1pPr>
              <a:lnSpc>
                <a:spcPct val="100000"/>
              </a:lnSpc>
              <a:defRPr sz="3199">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6380919" y="284957"/>
            <a:ext cx="2476178" cy="5715794"/>
          </a:xfrm>
        </p:spPr>
        <p:txBody>
          <a:bodyPr/>
          <a:lstStyle>
            <a:lvl1pPr defTabSz="580528">
              <a:spcBef>
                <a:spcPts val="0"/>
              </a:spcBef>
              <a:defRPr>
                <a:solidFill>
                  <a:schemeClr val="tx1"/>
                </a:solidFill>
              </a:defRPr>
            </a:lvl1pPr>
            <a:lvl2pPr defTabSz="580528">
              <a:spcBef>
                <a:spcPts val="0"/>
              </a:spcBef>
              <a:defRPr>
                <a:solidFill>
                  <a:schemeClr val="tx1"/>
                </a:solidFill>
              </a:defRPr>
            </a:lvl2pPr>
            <a:lvl3pPr defTabSz="580528">
              <a:spcBef>
                <a:spcPts val="0"/>
              </a:spcBef>
              <a:defRPr>
                <a:solidFill>
                  <a:schemeClr val="tx1"/>
                </a:solidFill>
              </a:defRPr>
            </a:lvl3pPr>
            <a:lvl4pPr defTabSz="580528">
              <a:spcBef>
                <a:spcPts val="0"/>
              </a:spcBef>
              <a:defRPr>
                <a:solidFill>
                  <a:schemeClr val="tx1"/>
                </a:solidFill>
              </a:defRPr>
            </a:lvl4pPr>
            <a:lvl5pPr defTabSz="580528">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9430110" y="284957"/>
            <a:ext cx="2474590" cy="5715794"/>
          </a:xfrm>
        </p:spPr>
        <p:txBody>
          <a:bodyPr/>
          <a:lstStyle>
            <a:lvl1pPr defTabSz="580528">
              <a:spcBef>
                <a:spcPts val="0"/>
              </a:spcBef>
              <a:defRPr>
                <a:solidFill>
                  <a:schemeClr val="tx1"/>
                </a:solidFill>
              </a:defRPr>
            </a:lvl1pPr>
            <a:lvl2pPr defTabSz="580528">
              <a:spcBef>
                <a:spcPts val="0"/>
              </a:spcBef>
              <a:defRPr>
                <a:solidFill>
                  <a:schemeClr val="tx1"/>
                </a:solidFill>
              </a:defRPr>
            </a:lvl2pPr>
            <a:lvl3pPr defTabSz="580528">
              <a:spcBef>
                <a:spcPts val="0"/>
              </a:spcBef>
              <a:defRPr>
                <a:solidFill>
                  <a:schemeClr val="tx1"/>
                </a:solidFill>
              </a:defRPr>
            </a:lvl3pPr>
            <a:lvl4pPr defTabSz="580528">
              <a:spcBef>
                <a:spcPts val="0"/>
              </a:spcBef>
              <a:defRPr>
                <a:solidFill>
                  <a:schemeClr val="tx1"/>
                </a:solidFill>
              </a:defRPr>
            </a:lvl4pPr>
            <a:lvl5pPr defTabSz="580528">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Slide Number Placeholder">
            <a:extLst>
              <a:ext uri="{FF2B5EF4-FFF2-40B4-BE49-F238E27FC236}">
                <a16:creationId xmlns:a16="http://schemas.microsoft.com/office/drawing/2014/main" id="{7F4D3A79-AFC3-BF88-B6CC-E6183F6158F1}"/>
              </a:ext>
            </a:extLst>
          </p:cNvPr>
          <p:cNvSpPr>
            <a:spLocks noGrp="1"/>
          </p:cNvSpPr>
          <p:nvPr>
            <p:ph type="sldNum" sz="quarter" idx="12"/>
          </p:nvPr>
        </p:nvSpPr>
        <p:spPr>
          <a:xfrm>
            <a:off x="11769264" y="6450369"/>
            <a:ext cx="135436" cy="12311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2C2DCF13-4170-1EDA-F05B-655609585EC6}"/>
              </a:ext>
            </a:extLst>
          </p:cNvPr>
          <p:cNvSpPr>
            <a:spLocks noGrp="1"/>
          </p:cNvSpPr>
          <p:nvPr>
            <p:ph type="ftr" sz="quarter" idx="13"/>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373521150"/>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80207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3863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959886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6096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0" name="Content Placeholder 2"/>
          <p:cNvSpPr>
            <a:spLocks noGrp="1"/>
          </p:cNvSpPr>
          <p:nvPr>
            <p:ph sz="quarter" idx="18"/>
          </p:nvPr>
        </p:nvSpPr>
        <p:spPr>
          <a:xfrm>
            <a:off x="9144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2" name="Content Placeholder 3"/>
          <p:cNvSpPr>
            <a:spLocks noGrp="1"/>
          </p:cNvSpPr>
          <p:nvPr>
            <p:ph sz="quarter" idx="19"/>
          </p:nvPr>
        </p:nvSpPr>
        <p:spPr>
          <a:xfrm>
            <a:off x="6096000" y="3426885"/>
            <a:ext cx="6096000" cy="3431116"/>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cxnSp>
        <p:nvCxnSpPr>
          <p:cNvPr id="11" name="Straight Connector 10">
            <a:extLst>
              <a:ext uri="{FF2B5EF4-FFF2-40B4-BE49-F238E27FC236}">
                <a16:creationId xmlns:a16="http://schemas.microsoft.com/office/drawing/2014/main" id="{C9AF558B-7F9E-D94C-91DC-907B299967CF}"/>
              </a:ext>
            </a:extLst>
          </p:cNvPr>
          <p:cNvCxnSpPr/>
          <p:nvPr userDrawn="1"/>
        </p:nvCxnSpPr>
        <p:spPr bwMode="auto">
          <a:xfrm flipV="1">
            <a:off x="6096000" y="313267"/>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EAF49-221E-8B43-8D20-D58F4F885163}"/>
              </a:ext>
            </a:extLst>
          </p:cNvPr>
          <p:cNvCxnSpPr>
            <a:cxnSpLocks/>
          </p:cNvCxnSpPr>
          <p:nvPr userDrawn="1"/>
        </p:nvCxnSpPr>
        <p:spPr bwMode="auto">
          <a:xfrm flipV="1">
            <a:off x="9139245" y="313269"/>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54D63C-09D4-6A49-B605-D1076B01100F}"/>
              </a:ext>
            </a:extLst>
          </p:cNvPr>
          <p:cNvCxnSpPr>
            <a:cxnSpLocks/>
          </p:cNvCxnSpPr>
          <p:nvPr userDrawn="1"/>
        </p:nvCxnSpPr>
        <p:spPr bwMode="auto">
          <a:xfrm>
            <a:off x="6389817" y="3426884"/>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167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6096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9144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3426885"/>
            <a:ext cx="6096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6096000" y="3426885"/>
            <a:ext cx="6096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6096000" y="313267"/>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304801"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6389817"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9141024" y="313269"/>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4441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3425951"/>
          </a:xfrm>
          <a:noFill/>
        </p:spPr>
        <p:txBody>
          <a:bodyPr lIns="182880" tIns="164592" rIns="228600" bIns="228600"/>
          <a:lstStyle>
            <a:lvl1pPr>
              <a:defRPr sz="6400">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3426885"/>
            <a:ext cx="3048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3048001" y="3426885"/>
            <a:ext cx="3048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3"/>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3"/>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3048000" y="3722189"/>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6096000" y="3722189"/>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9144000" y="3722189"/>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304800" y="3429000"/>
            <a:ext cx="115824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892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701800"/>
            <a:ext cx="12192000" cy="51562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168393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lvl1pPr>
              <a:defRPr>
                <a:solidFill>
                  <a:schemeClr val="tx1"/>
                </a:solidFill>
              </a:defRPr>
            </a:lvl1pPr>
          </a:lstStyle>
          <a:p>
            <a:r>
              <a:rPr lang="en-US"/>
              <a:t>Click icon to add picture</a:t>
            </a:r>
          </a:p>
        </p:txBody>
      </p:sp>
      <p:sp>
        <p:nvSpPr>
          <p:cNvPr id="6" name="Text Placeholder"/>
          <p:cNvSpPr>
            <a:spLocks noGrp="1"/>
          </p:cNvSpPr>
          <p:nvPr>
            <p:ph type="body" sz="quarter" idx="12"/>
          </p:nvPr>
        </p:nvSpPr>
        <p:spPr>
          <a:xfrm>
            <a:off x="-3" y="3429000"/>
            <a:ext cx="3048004" cy="342900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333">
                <a:solidFill>
                  <a:schemeClr val="tx1"/>
                </a:solidFill>
              </a:defRPr>
            </a:lvl2pPr>
            <a:lvl3pPr>
              <a:buClr>
                <a:srgbClr val="001141"/>
              </a:buClr>
              <a:defRPr sz="1333">
                <a:solidFill>
                  <a:schemeClr val="tx1"/>
                </a:solidFill>
              </a:defRPr>
            </a:lvl3pPr>
            <a:lvl4pPr>
              <a:buClr>
                <a:srgbClr val="001141"/>
              </a:buClr>
              <a:defRPr sz="1333">
                <a:solidFill>
                  <a:schemeClr val="tx1"/>
                </a:solidFill>
              </a:defRPr>
            </a:lvl4pPr>
            <a:lvl5pPr>
              <a:buClr>
                <a:srgbClr val="001141"/>
              </a:buClr>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39627930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8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6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9144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6096000" y="313267"/>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3045025" y="313267"/>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9141025" y="313267"/>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5237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3352800" y="1658112"/>
            <a:ext cx="8534400"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04117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4125" y="224028"/>
            <a:ext cx="5524575" cy="1429544"/>
          </a:xfrm>
        </p:spPr>
        <p:txBody>
          <a:bodyPr rIns="457200"/>
          <a:lstStyle>
            <a:lvl1pPr>
              <a:lnSpc>
                <a:spcPct val="100000"/>
              </a:lnSpc>
              <a:defRPr sz="3199">
                <a:solidFill>
                  <a:schemeClr val="tx2"/>
                </a:solidFill>
              </a:defRPr>
            </a:lvl1pPr>
          </a:lstStyle>
          <a:p>
            <a:r>
              <a:rPr lang="en-GB"/>
              <a:t>Click to edit Master title style</a:t>
            </a:r>
            <a:endParaRPr lang="en-US" dirty="0"/>
          </a:p>
        </p:txBody>
      </p:sp>
      <p:sp>
        <p:nvSpPr>
          <p:cNvPr id="6" name="Slide Number Placeholder">
            <a:extLst>
              <a:ext uri="{FF2B5EF4-FFF2-40B4-BE49-F238E27FC236}">
                <a16:creationId xmlns:a16="http://schemas.microsoft.com/office/drawing/2014/main" id="{B1796CE7-FE67-2667-09E7-6A5DEF68AEB7}"/>
              </a:ext>
            </a:extLst>
          </p:cNvPr>
          <p:cNvSpPr>
            <a:spLocks noGrp="1"/>
          </p:cNvSpPr>
          <p:nvPr>
            <p:ph type="sldNum" sz="quarter" idx="11"/>
          </p:nvPr>
        </p:nvSpPr>
        <p:spPr>
          <a:xfrm>
            <a:off x="11769264" y="6450369"/>
            <a:ext cx="135436" cy="12311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45FA44BF-58DD-7FDA-8FF0-96DD7616B72B}"/>
              </a:ext>
            </a:extLst>
          </p:cNvPr>
          <p:cNvSpPr>
            <a:spLocks noGrp="1"/>
          </p:cNvSpPr>
          <p:nvPr>
            <p:ph type="ftr" sz="quarter" idx="12"/>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4209374780"/>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039779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79501"/>
            <a:ext cx="2450592" cy="4336288"/>
          </a:xfrm>
        </p:spPr>
        <p:txBody>
          <a:bodyPr/>
          <a:lstStyle>
            <a:lvl1pPr>
              <a:spcBef>
                <a:spcPts val="400"/>
              </a:spcBef>
              <a:defRPr sz="1867">
                <a:solidFill>
                  <a:schemeClr val="tx1"/>
                </a:solidFill>
              </a:defRPr>
            </a:lvl1pPr>
            <a:lvl2pPr>
              <a:spcBef>
                <a:spcPts val="1467"/>
              </a:spcBef>
              <a:defRPr sz="1867">
                <a:solidFill>
                  <a:schemeClr val="tx1"/>
                </a:solidFill>
              </a:defRPr>
            </a:lvl2pPr>
            <a:lvl3pPr>
              <a:spcBef>
                <a:spcPts val="1467"/>
              </a:spcBef>
              <a:defRPr sz="1867">
                <a:solidFill>
                  <a:schemeClr val="tx1"/>
                </a:solidFill>
              </a:defRPr>
            </a:lvl3pPr>
            <a:lvl4pPr>
              <a:spcBef>
                <a:spcPts val="1467"/>
              </a:spcBef>
              <a:defRPr sz="1867">
                <a:solidFill>
                  <a:schemeClr val="tx1"/>
                </a:solidFill>
              </a:defRPr>
            </a:lvl4pPr>
            <a:lvl5pPr>
              <a:spcBef>
                <a:spcPts val="1467"/>
              </a:spcBef>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540397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83512"/>
            <a:ext cx="2450592" cy="4336288"/>
          </a:xfrm>
        </p:spPr>
        <p:txBody>
          <a:bodyPr/>
          <a:lstStyle>
            <a:lvl1pPr>
              <a:spcBef>
                <a:spcPts val="400"/>
              </a:spcBef>
              <a:defRPr sz="1333">
                <a:solidFill>
                  <a:schemeClr val="tx1"/>
                </a:solidFill>
              </a:defRPr>
            </a:lvl1pPr>
            <a:lvl2pPr>
              <a:spcBef>
                <a:spcPts val="400"/>
              </a:spcBef>
              <a:defRPr sz="1333">
                <a:solidFill>
                  <a:schemeClr val="tx1"/>
                </a:solidFill>
              </a:defRPr>
            </a:lvl2pPr>
            <a:lvl3pPr>
              <a:spcBef>
                <a:spcPts val="400"/>
              </a:spcBef>
              <a:defRPr sz="1333">
                <a:solidFill>
                  <a:schemeClr val="tx1"/>
                </a:solidFill>
              </a:defRPr>
            </a:lvl3pPr>
            <a:lvl4pPr>
              <a:spcBef>
                <a:spcPts val="400"/>
              </a:spcBef>
              <a:defRPr sz="1333">
                <a:solidFill>
                  <a:schemeClr val="tx1"/>
                </a:solidFill>
              </a:defRPr>
            </a:lvl4pPr>
            <a:lvl5pPr>
              <a:spcBef>
                <a:spcPts val="400"/>
              </a:spcBef>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64224" y="1621536"/>
            <a:ext cx="5522976" cy="4372864"/>
          </a:xfrm>
        </p:spPr>
        <p:txBody>
          <a:bodyPr/>
          <a:lstStyle>
            <a:lvl1pPr>
              <a:defRPr sz="3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1274860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3340609" y="268224"/>
            <a:ext cx="8546501" cy="5726176"/>
          </a:xfrm>
        </p:spPr>
        <p:txBody>
          <a:bodyPr lIns="0" tIns="0" rIns="91440" bIns="91440"/>
          <a:lstStyle>
            <a:lvl1pPr>
              <a:defRPr>
                <a:solidFill>
                  <a:schemeClr val="tx1"/>
                </a:solidFill>
              </a:defRPr>
            </a:lvl1pPr>
          </a:lstStyle>
          <a:p>
            <a:r>
              <a:rPr lang="en-US"/>
              <a:t>Click icon to add table</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048920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486145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489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solidFill>
                  <a:schemeClr val="tx1"/>
                </a:solidFill>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solidFill>
                  <a:schemeClr val="tx1"/>
                </a:solid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4263353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0" y="3083847"/>
            <a:ext cx="1730141" cy="690308"/>
          </a:xfrm>
          <a:prstGeom prst="rect">
            <a:avLst/>
          </a:prstGeom>
        </p:spPr>
      </p:pic>
    </p:spTree>
    <p:extLst>
      <p:ext uri="{BB962C8B-B14F-4D97-AF65-F5344CB8AC3E}">
        <p14:creationId xmlns:p14="http://schemas.microsoft.com/office/powerpoint/2010/main" val="589473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1" y="3083847"/>
            <a:ext cx="1730139" cy="690308"/>
          </a:xfrm>
          <a:prstGeom prst="rect">
            <a:avLst/>
          </a:prstGeom>
        </p:spPr>
      </p:pic>
    </p:spTree>
    <p:extLst>
      <p:ext uri="{BB962C8B-B14F-4D97-AF65-F5344CB8AC3E}">
        <p14:creationId xmlns:p14="http://schemas.microsoft.com/office/powerpoint/2010/main" val="26972807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0" y="3083846"/>
            <a:ext cx="1730141" cy="690309"/>
          </a:xfrm>
          <a:prstGeom prst="rect">
            <a:avLst/>
          </a:prstGeom>
        </p:spPr>
      </p:pic>
    </p:spTree>
    <p:extLst>
      <p:ext uri="{BB962C8B-B14F-4D97-AF65-F5344CB8AC3E}">
        <p14:creationId xmlns:p14="http://schemas.microsoft.com/office/powerpoint/2010/main" val="14851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0500"/>
            <a:ext cx="8569797" cy="4095750"/>
          </a:xfrm>
        </p:spPr>
        <p:txBody>
          <a:bodyPr/>
          <a:lstStyle>
            <a:lvl1pPr>
              <a:defRPr sz="8598" b="0" i="0">
                <a:solidFill>
                  <a:schemeClr val="tx2"/>
                </a:solidFill>
                <a:latin typeface="IBM Plex Sans ExtLt" panose="020B0303050203000203" pitchFamily="34" charset="0"/>
              </a:defRPr>
            </a:lvl1pPr>
          </a:lstStyle>
          <a:p>
            <a:r>
              <a:rPr lang="en-GB"/>
              <a:t>Click to edit Master title style</a:t>
            </a:r>
            <a:endParaRPr lang="en-US" dirty="0"/>
          </a:p>
        </p:txBody>
      </p:sp>
      <p:sp>
        <p:nvSpPr>
          <p:cNvPr id="6" name="Slide Number Placeholder">
            <a:extLst>
              <a:ext uri="{FF2B5EF4-FFF2-40B4-BE49-F238E27FC236}">
                <a16:creationId xmlns:a16="http://schemas.microsoft.com/office/drawing/2014/main" id="{40C9739F-E9DC-E9F7-C95C-1CC2D2A4AD60}"/>
              </a:ext>
            </a:extLst>
          </p:cNvPr>
          <p:cNvSpPr>
            <a:spLocks noGrp="1"/>
          </p:cNvSpPr>
          <p:nvPr>
            <p:ph type="sldNum" sz="quarter" idx="11"/>
          </p:nvPr>
        </p:nvSpPr>
        <p:spPr>
          <a:xfrm>
            <a:off x="11769264" y="6450369"/>
            <a:ext cx="135436" cy="12311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E759283E-393C-983A-4DEF-680312DA49CF}"/>
              </a:ext>
            </a:extLst>
          </p:cNvPr>
          <p:cNvSpPr>
            <a:spLocks noGrp="1"/>
          </p:cNvSpPr>
          <p:nvPr>
            <p:ph type="ftr" sz="quarter" idx="12"/>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419126004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 White Background-Title_Graphic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CDDBEA-8282-A349-A313-A9A985A93DE9}"/>
              </a:ext>
            </a:extLst>
          </p:cNvPr>
          <p:cNvSpPr>
            <a:spLocks noGrp="1"/>
          </p:cNvSpPr>
          <p:nvPr>
            <p:ph type="ctrTitle"/>
          </p:nvPr>
        </p:nvSpPr>
        <p:spPr>
          <a:xfrm>
            <a:off x="381001" y="903825"/>
            <a:ext cx="4038865" cy="877095"/>
          </a:xfrm>
        </p:spPr>
        <p:txBody>
          <a:bodyPr lIns="0" tIns="0" rIns="0" bIns="0" anchor="t" anchorCtr="0">
            <a:noAutofit/>
          </a:bodyPr>
          <a:lstStyle>
            <a:lvl1pPr algn="l">
              <a:lnSpc>
                <a:spcPct val="100000"/>
              </a:lnSpc>
              <a:spcAft>
                <a:spcPts val="2833"/>
              </a:spcAft>
              <a:defRPr sz="2667" b="0" i="0">
                <a:solidFill>
                  <a:schemeClr val="tx1"/>
                </a:solidFill>
                <a:latin typeface="IBM Plex Sans Light" panose="020B0403050203000203"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18920C27-14DB-5043-9FA6-FAD8D4F22CC3}"/>
              </a:ext>
            </a:extLst>
          </p:cNvPr>
          <p:cNvSpPr>
            <a:spLocks noGrp="1"/>
          </p:cNvSpPr>
          <p:nvPr>
            <p:ph type="subTitle" idx="1"/>
          </p:nvPr>
        </p:nvSpPr>
        <p:spPr>
          <a:xfrm>
            <a:off x="381001" y="2199409"/>
            <a:ext cx="4038865" cy="3325092"/>
          </a:xfrm>
        </p:spPr>
        <p:txBody>
          <a:bodyPr lIns="0" tIns="0" rIns="0" bIns="0">
            <a:noAutofit/>
          </a:bodyPr>
          <a:lstStyle>
            <a:lvl1pPr marL="0" indent="0" algn="l">
              <a:lnSpc>
                <a:spcPct val="100000"/>
              </a:lnSpc>
              <a:spcBef>
                <a:spcPts val="0"/>
              </a:spcBef>
              <a:spcAft>
                <a:spcPts val="1667"/>
              </a:spcAft>
              <a:buNone/>
              <a:defRPr sz="1333" b="0" i="0">
                <a:latin typeface="IBM Plex Sans Light" panose="020B0403050203000203" pitchFamily="34" charset="0"/>
              </a:defRPr>
            </a:lvl1pPr>
            <a:lvl2pPr marL="380990" indent="0" algn="ctr">
              <a:buNone/>
              <a:defRPr sz="1667"/>
            </a:lvl2pPr>
            <a:lvl3pPr marL="761981" indent="0" algn="ctr">
              <a:buNone/>
              <a:defRPr sz="1500"/>
            </a:lvl3pPr>
            <a:lvl4pPr marL="1142971" indent="0" algn="ctr">
              <a:buNone/>
              <a:defRPr sz="1333"/>
            </a:lvl4pPr>
            <a:lvl5pPr marL="1523962" indent="0" algn="ctr">
              <a:buNone/>
              <a:defRPr sz="1333"/>
            </a:lvl5pPr>
            <a:lvl6pPr marL="1904952" indent="0" algn="ctr">
              <a:buNone/>
              <a:defRPr sz="1333"/>
            </a:lvl6pPr>
            <a:lvl7pPr marL="2285943" indent="0" algn="ctr">
              <a:buNone/>
              <a:defRPr sz="1333"/>
            </a:lvl7pPr>
            <a:lvl8pPr marL="2666933" indent="0" algn="ctr">
              <a:buNone/>
              <a:defRPr sz="1333"/>
            </a:lvl8pPr>
            <a:lvl9pPr marL="3047924" indent="0" algn="ctr">
              <a:buNone/>
              <a:defRPr sz="1333"/>
            </a:lvl9pPr>
          </a:lstStyle>
          <a:p>
            <a:r>
              <a:rPr lang="en-US" dirty="0"/>
              <a:t>Click to edit Master subtitle style</a:t>
            </a:r>
          </a:p>
        </p:txBody>
      </p:sp>
      <p:sp>
        <p:nvSpPr>
          <p:cNvPr id="14" name="Text Placeholder 7">
            <a:extLst>
              <a:ext uri="{FF2B5EF4-FFF2-40B4-BE49-F238E27FC236}">
                <a16:creationId xmlns:a16="http://schemas.microsoft.com/office/drawing/2014/main" id="{469D03E8-341A-684F-A2FA-202EB65194D1}"/>
              </a:ext>
            </a:extLst>
          </p:cNvPr>
          <p:cNvSpPr>
            <a:spLocks noGrp="1"/>
          </p:cNvSpPr>
          <p:nvPr>
            <p:ph type="body" sz="quarter" idx="13"/>
          </p:nvPr>
        </p:nvSpPr>
        <p:spPr>
          <a:xfrm>
            <a:off x="381001" y="381001"/>
            <a:ext cx="5524500" cy="190500"/>
          </a:xfrm>
        </p:spPr>
        <p:txBody>
          <a:bodyPr lIns="0" tIns="0" rIns="0" bIns="0">
            <a:noAutofit/>
          </a:bodyPr>
          <a:lstStyle>
            <a:lvl1pPr marL="0" indent="0">
              <a:lnSpc>
                <a:spcPct val="100000"/>
              </a:lnSpc>
              <a:spcBef>
                <a:spcPts val="0"/>
              </a:spcBef>
              <a:spcAft>
                <a:spcPts val="1167"/>
              </a:spcAft>
              <a:buNone/>
              <a:defRPr sz="1000" b="0" i="0">
                <a:solidFill>
                  <a:srgbClr val="001141"/>
                </a:solidFill>
                <a:latin typeface="IBM Plex Sans Medm" panose="020B0503050203000203" pitchFamily="34" charset="0"/>
              </a:defRPr>
            </a:lvl1pPr>
            <a:lvl2pPr>
              <a:defRPr sz="667" b="0" i="0">
                <a:latin typeface="IBM Plex Sans Medm" panose="020B0503050203000203" pitchFamily="34" charset="0"/>
              </a:defRPr>
            </a:lvl2pPr>
            <a:lvl3pPr>
              <a:defRPr sz="667" b="0" i="0">
                <a:latin typeface="IBM Plex Sans Medm" panose="020B0503050203000203" pitchFamily="34" charset="0"/>
              </a:defRPr>
            </a:lvl3pPr>
            <a:lvl4pPr>
              <a:defRPr sz="667" b="0" i="0">
                <a:latin typeface="IBM Plex Sans Medm" panose="020B0503050203000203" pitchFamily="34" charset="0"/>
              </a:defRPr>
            </a:lvl4pPr>
            <a:lvl5pPr>
              <a:defRPr sz="667" b="0" i="0">
                <a:latin typeface="IBM Plex Sans Medm" panose="020B0503050203000203" pitchFamily="34" charset="0"/>
              </a:defRPr>
            </a:lvl5pPr>
          </a:lstStyle>
          <a:p>
            <a:pPr lvl="0"/>
            <a:r>
              <a:rPr lang="en-US" dirty="0"/>
              <a:t>Click to edit Master text styles</a:t>
            </a:r>
          </a:p>
        </p:txBody>
      </p:sp>
      <p:grpSp>
        <p:nvGrpSpPr>
          <p:cNvPr id="15" name="Group 14">
            <a:extLst>
              <a:ext uri="{FF2B5EF4-FFF2-40B4-BE49-F238E27FC236}">
                <a16:creationId xmlns:a16="http://schemas.microsoft.com/office/drawing/2014/main" id="{CD3808D1-5B0C-FB4B-B4B0-C3FEB3758511}"/>
              </a:ext>
            </a:extLst>
          </p:cNvPr>
          <p:cNvGrpSpPr/>
          <p:nvPr userDrawn="1"/>
        </p:nvGrpSpPr>
        <p:grpSpPr>
          <a:xfrm>
            <a:off x="-205742" y="-190498"/>
            <a:ext cx="12588243" cy="7209772"/>
            <a:chOff x="-109730" y="-110489"/>
            <a:chExt cx="9352896" cy="5351811"/>
          </a:xfrm>
        </p:grpSpPr>
        <p:grpSp>
          <p:nvGrpSpPr>
            <p:cNvPr id="16" name="Group 15">
              <a:extLst>
                <a:ext uri="{FF2B5EF4-FFF2-40B4-BE49-F238E27FC236}">
                  <a16:creationId xmlns:a16="http://schemas.microsoft.com/office/drawing/2014/main" id="{F60E1ADA-2BDA-9D40-9A6C-DC88F8F1C790}"/>
                </a:ext>
              </a:extLst>
            </p:cNvPr>
            <p:cNvGrpSpPr/>
            <p:nvPr userDrawn="1"/>
          </p:nvGrpSpPr>
          <p:grpSpPr>
            <a:xfrm>
              <a:off x="326211" y="-110489"/>
              <a:ext cx="8492338" cy="119718"/>
              <a:chOff x="326211" y="-152399"/>
              <a:chExt cx="8492338" cy="199534"/>
            </a:xfrm>
          </p:grpSpPr>
          <p:cxnSp>
            <p:nvCxnSpPr>
              <p:cNvPr id="41" name="Straight Connector 40">
                <a:extLst>
                  <a:ext uri="{FF2B5EF4-FFF2-40B4-BE49-F238E27FC236}">
                    <a16:creationId xmlns:a16="http://schemas.microsoft.com/office/drawing/2014/main" id="{E0E49D21-1A52-6141-A9DD-60A91A462D9C}"/>
                  </a:ext>
                </a:extLst>
              </p:cNvPr>
              <p:cNvCxnSpPr/>
              <p:nvPr userDrawn="1"/>
            </p:nvCxnSpPr>
            <p:spPr bwMode="auto">
              <a:xfrm rot="5400000" flipH="1">
                <a:off x="250011" y="-2906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A3C2B2C-D760-DF4C-9987-7634BD965B16}"/>
                  </a:ext>
                </a:extLst>
              </p:cNvPr>
              <p:cNvCxnSpPr/>
              <p:nvPr userDrawn="1"/>
            </p:nvCxnSpPr>
            <p:spPr bwMode="auto">
              <a:xfrm rot="5400000" flipH="1">
                <a:off x="2090018" y="-76199"/>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01BB4B0-65F1-EA43-8B7E-81ADC01D6F5C}"/>
                  </a:ext>
                </a:extLst>
              </p:cNvPr>
              <p:cNvCxnSpPr/>
              <p:nvPr userDrawn="1"/>
            </p:nvCxnSpPr>
            <p:spPr bwMode="auto">
              <a:xfrm rot="5400000" flipH="1">
                <a:off x="2231557" y="-76199"/>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43A7F40-8B71-C84E-B1FA-1DE0333EE8F2}"/>
                  </a:ext>
                </a:extLst>
              </p:cNvPr>
              <p:cNvCxnSpPr/>
              <p:nvPr userDrawn="1"/>
            </p:nvCxnSpPr>
            <p:spPr bwMode="auto">
              <a:xfrm rot="5400000" flipH="1">
                <a:off x="2373096" y="-76199"/>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6B31A49-931E-754D-BC5F-CA05F7149D32}"/>
                  </a:ext>
                </a:extLst>
              </p:cNvPr>
              <p:cNvCxnSpPr/>
              <p:nvPr userDrawn="1"/>
            </p:nvCxnSpPr>
            <p:spPr bwMode="auto">
              <a:xfrm rot="5400000" flipH="1">
                <a:off x="4354641" y="-4005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2580F9B-DC53-6449-B303-C9D49E0EF06E}"/>
                  </a:ext>
                </a:extLst>
              </p:cNvPr>
              <p:cNvCxnSpPr/>
              <p:nvPr userDrawn="1"/>
            </p:nvCxnSpPr>
            <p:spPr bwMode="auto">
              <a:xfrm rot="5400000" flipH="1">
                <a:off x="4496180" y="-4005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BF141D2D-4EA9-204E-9CAD-136115D5DB69}"/>
                  </a:ext>
                </a:extLst>
              </p:cNvPr>
              <p:cNvCxnSpPr/>
              <p:nvPr userDrawn="1"/>
            </p:nvCxnSpPr>
            <p:spPr bwMode="auto">
              <a:xfrm rot="5400000" flipH="1">
                <a:off x="4637719" y="-4005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47934C0F-B55B-D248-A00F-CD38E23E47BE}"/>
                  </a:ext>
                </a:extLst>
              </p:cNvPr>
              <p:cNvCxnSpPr/>
              <p:nvPr userDrawn="1"/>
            </p:nvCxnSpPr>
            <p:spPr bwMode="auto">
              <a:xfrm rot="5400000" flipH="1">
                <a:off x="6619265" y="-4005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7B6B5DE-60F2-4947-968B-5D57C18B9113}"/>
                  </a:ext>
                </a:extLst>
              </p:cNvPr>
              <p:cNvCxnSpPr/>
              <p:nvPr userDrawn="1"/>
            </p:nvCxnSpPr>
            <p:spPr bwMode="auto">
              <a:xfrm rot="5400000" flipH="1">
                <a:off x="6760804" y="-4005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CADF15F-081E-804E-B998-ECA2207B0D0F}"/>
                  </a:ext>
                </a:extLst>
              </p:cNvPr>
              <p:cNvCxnSpPr/>
              <p:nvPr userDrawn="1"/>
            </p:nvCxnSpPr>
            <p:spPr bwMode="auto">
              <a:xfrm rot="5400000" flipH="1">
                <a:off x="6902342" y="-40055"/>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66A1A5D6-DC92-3D40-BACC-214350970932}"/>
                  </a:ext>
                </a:extLst>
              </p:cNvPr>
              <p:cNvCxnSpPr/>
              <p:nvPr userDrawn="1"/>
            </p:nvCxnSpPr>
            <p:spPr bwMode="auto">
              <a:xfrm rot="5400000" flipH="1">
                <a:off x="8742349" y="-29065"/>
                <a:ext cx="152399"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04D9DC5D-77FB-F440-B5DB-A2DA329BB657}"/>
                </a:ext>
              </a:extLst>
            </p:cNvPr>
            <p:cNvGrpSpPr/>
            <p:nvPr userDrawn="1"/>
          </p:nvGrpSpPr>
          <p:grpSpPr>
            <a:xfrm>
              <a:off x="326211" y="5143289"/>
              <a:ext cx="8492338" cy="98033"/>
              <a:chOff x="326211" y="5111418"/>
              <a:chExt cx="8492338" cy="163389"/>
            </a:xfrm>
          </p:grpSpPr>
          <p:cxnSp>
            <p:nvCxnSpPr>
              <p:cNvPr id="30" name="Straight Connector 29">
                <a:extLst>
                  <a:ext uri="{FF2B5EF4-FFF2-40B4-BE49-F238E27FC236}">
                    <a16:creationId xmlns:a16="http://schemas.microsoft.com/office/drawing/2014/main" id="{43923083-04B5-664A-91EC-BDE595145E1F}"/>
                  </a:ext>
                </a:extLst>
              </p:cNvPr>
              <p:cNvCxnSpPr/>
              <p:nvPr userDrawn="1"/>
            </p:nvCxnSpPr>
            <p:spPr bwMode="auto">
              <a:xfrm rot="5400000" flipH="1">
                <a:off x="250011" y="5187632"/>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B56F0E2-D159-1344-AED0-C205E8612862}"/>
                  </a:ext>
                </a:extLst>
              </p:cNvPr>
              <p:cNvCxnSpPr/>
              <p:nvPr userDrawn="1"/>
            </p:nvCxnSpPr>
            <p:spPr bwMode="auto">
              <a:xfrm rot="5400000" flipH="1">
                <a:off x="2090017"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5BBF07F-6759-454F-A91D-B102B8AC1919}"/>
                  </a:ext>
                </a:extLst>
              </p:cNvPr>
              <p:cNvCxnSpPr/>
              <p:nvPr userDrawn="1"/>
            </p:nvCxnSpPr>
            <p:spPr bwMode="auto">
              <a:xfrm rot="5400000" flipH="1">
                <a:off x="2231556"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06CDBD1-5104-2345-A227-AD9F587B64BF}"/>
                  </a:ext>
                </a:extLst>
              </p:cNvPr>
              <p:cNvCxnSpPr/>
              <p:nvPr userDrawn="1"/>
            </p:nvCxnSpPr>
            <p:spPr bwMode="auto">
              <a:xfrm rot="5400000" flipH="1">
                <a:off x="2373095"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8EE3F69-0BBE-BD4F-9AD0-1CB352E1AD4A}"/>
                  </a:ext>
                </a:extLst>
              </p:cNvPr>
              <p:cNvCxnSpPr/>
              <p:nvPr userDrawn="1"/>
            </p:nvCxnSpPr>
            <p:spPr bwMode="auto">
              <a:xfrm rot="5400000" flipH="1">
                <a:off x="4354641"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7C98A40D-08C2-CE4C-84EC-F44645F73233}"/>
                  </a:ext>
                </a:extLst>
              </p:cNvPr>
              <p:cNvCxnSpPr/>
              <p:nvPr userDrawn="1"/>
            </p:nvCxnSpPr>
            <p:spPr bwMode="auto">
              <a:xfrm rot="5400000" flipH="1">
                <a:off x="4496180"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F2C4334-325C-F648-85C6-42EA35A5D422}"/>
                  </a:ext>
                </a:extLst>
              </p:cNvPr>
              <p:cNvCxnSpPr/>
              <p:nvPr userDrawn="1"/>
            </p:nvCxnSpPr>
            <p:spPr bwMode="auto">
              <a:xfrm rot="5400000" flipH="1">
                <a:off x="4637719"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DCB3919-C6D8-7841-8668-4FC65B2B152F}"/>
                  </a:ext>
                </a:extLst>
              </p:cNvPr>
              <p:cNvCxnSpPr/>
              <p:nvPr userDrawn="1"/>
            </p:nvCxnSpPr>
            <p:spPr bwMode="auto">
              <a:xfrm rot="5400000" flipH="1">
                <a:off x="6619264"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A95870D-535C-3845-B53B-3A776CA153C0}"/>
                  </a:ext>
                </a:extLst>
              </p:cNvPr>
              <p:cNvCxnSpPr/>
              <p:nvPr userDrawn="1"/>
            </p:nvCxnSpPr>
            <p:spPr bwMode="auto">
              <a:xfrm rot="5400000" flipH="1">
                <a:off x="6760803"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89ED024-07E4-8043-81FE-ED2CF733D6FE}"/>
                  </a:ext>
                </a:extLst>
              </p:cNvPr>
              <p:cNvCxnSpPr/>
              <p:nvPr userDrawn="1"/>
            </p:nvCxnSpPr>
            <p:spPr bwMode="auto">
              <a:xfrm rot="5400000" flipH="1">
                <a:off x="6902342" y="5198607"/>
                <a:ext cx="15240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C26E068-11CF-5A4C-9076-192CCF5D7635}"/>
                  </a:ext>
                </a:extLst>
              </p:cNvPr>
              <p:cNvCxnSpPr/>
              <p:nvPr userDrawn="1"/>
            </p:nvCxnSpPr>
            <p:spPr bwMode="auto">
              <a:xfrm rot="5400000" flipH="1">
                <a:off x="8742348" y="5187619"/>
                <a:ext cx="152402"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BBB5C23F-A661-304E-8011-DD021448031E}"/>
                </a:ext>
              </a:extLst>
            </p:cNvPr>
            <p:cNvGrpSpPr/>
            <p:nvPr userDrawn="1"/>
          </p:nvGrpSpPr>
          <p:grpSpPr>
            <a:xfrm>
              <a:off x="-109730" y="313734"/>
              <a:ext cx="124556" cy="4525058"/>
              <a:chOff x="-109730" y="313734"/>
              <a:chExt cx="124556" cy="4525058"/>
            </a:xfrm>
          </p:grpSpPr>
          <p:cxnSp>
            <p:nvCxnSpPr>
              <p:cNvPr id="25" name="Straight Connector 24">
                <a:extLst>
                  <a:ext uri="{FF2B5EF4-FFF2-40B4-BE49-F238E27FC236}">
                    <a16:creationId xmlns:a16="http://schemas.microsoft.com/office/drawing/2014/main" id="{0C7ABC2B-4A6F-B94C-8519-4112F75E043D}"/>
                  </a:ext>
                </a:extLst>
              </p:cNvPr>
              <p:cNvCxnSpPr/>
              <p:nvPr userDrawn="1"/>
            </p:nvCxnSpPr>
            <p:spPr bwMode="auto">
              <a:xfrm flipH="1">
                <a:off x="-109730" y="1303590"/>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7B0C4DF-FB88-3E41-A423-6B9060FFFC04}"/>
                  </a:ext>
                </a:extLst>
              </p:cNvPr>
              <p:cNvCxnSpPr/>
              <p:nvPr userDrawn="1"/>
            </p:nvCxnSpPr>
            <p:spPr bwMode="auto">
              <a:xfrm flipH="1">
                <a:off x="-109730" y="2576262"/>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F21C9AE-BA75-4B42-8ABF-6D9511D56DA5}"/>
                  </a:ext>
                </a:extLst>
              </p:cNvPr>
              <p:cNvCxnSpPr/>
              <p:nvPr userDrawn="1"/>
            </p:nvCxnSpPr>
            <p:spPr bwMode="auto">
              <a:xfrm flipH="1">
                <a:off x="-109730" y="3849624"/>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93FD6DA-8879-FB44-9DA8-FB462D50A869}"/>
                  </a:ext>
                </a:extLst>
              </p:cNvPr>
              <p:cNvCxnSpPr/>
              <p:nvPr userDrawn="1"/>
            </p:nvCxnSpPr>
            <p:spPr bwMode="auto">
              <a:xfrm flipH="1">
                <a:off x="-98406" y="313734"/>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549E76-8743-074C-8EC8-6E60CA66AF1C}"/>
                  </a:ext>
                </a:extLst>
              </p:cNvPr>
              <p:cNvCxnSpPr/>
              <p:nvPr userDrawn="1"/>
            </p:nvCxnSpPr>
            <p:spPr bwMode="auto">
              <a:xfrm flipH="1">
                <a:off x="-76614" y="4838792"/>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44498DC8-B4AA-1145-94DF-30D6EA792B67}"/>
                </a:ext>
              </a:extLst>
            </p:cNvPr>
            <p:cNvGrpSpPr/>
            <p:nvPr userDrawn="1"/>
          </p:nvGrpSpPr>
          <p:grpSpPr>
            <a:xfrm>
              <a:off x="9123418" y="313734"/>
              <a:ext cx="119748" cy="4525057"/>
              <a:chOff x="-149362" y="307384"/>
              <a:chExt cx="119748" cy="4525057"/>
            </a:xfrm>
          </p:grpSpPr>
          <p:cxnSp>
            <p:nvCxnSpPr>
              <p:cNvPr id="20" name="Straight Connector 19">
                <a:extLst>
                  <a:ext uri="{FF2B5EF4-FFF2-40B4-BE49-F238E27FC236}">
                    <a16:creationId xmlns:a16="http://schemas.microsoft.com/office/drawing/2014/main" id="{CAD88016-E1AB-3E4A-A193-B0EE59ABA177}"/>
                  </a:ext>
                </a:extLst>
              </p:cNvPr>
              <p:cNvCxnSpPr/>
              <p:nvPr userDrawn="1"/>
            </p:nvCxnSpPr>
            <p:spPr bwMode="auto">
              <a:xfrm flipH="1">
                <a:off x="-142845" y="1297240"/>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34A47F0-153C-F044-8B57-897D51D0F3AF}"/>
                  </a:ext>
                </a:extLst>
              </p:cNvPr>
              <p:cNvCxnSpPr/>
              <p:nvPr userDrawn="1"/>
            </p:nvCxnSpPr>
            <p:spPr bwMode="auto">
              <a:xfrm flipH="1">
                <a:off x="-142845" y="2569913"/>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BEF783C-A4C5-464B-B070-CB463F346A63}"/>
                  </a:ext>
                </a:extLst>
              </p:cNvPr>
              <p:cNvCxnSpPr/>
              <p:nvPr userDrawn="1"/>
            </p:nvCxnSpPr>
            <p:spPr bwMode="auto">
              <a:xfrm flipH="1">
                <a:off x="-142845" y="3843274"/>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16682FB-1EAE-BF4A-90A7-F03FCDEB53CD}"/>
                  </a:ext>
                </a:extLst>
              </p:cNvPr>
              <p:cNvCxnSpPr/>
              <p:nvPr userDrawn="1"/>
            </p:nvCxnSpPr>
            <p:spPr bwMode="auto">
              <a:xfrm flipH="1">
                <a:off x="-149362" y="307384"/>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CED665C-B02F-8448-B30E-668DB8D2C953}"/>
                  </a:ext>
                </a:extLst>
              </p:cNvPr>
              <p:cNvCxnSpPr/>
              <p:nvPr userDrawn="1"/>
            </p:nvCxnSpPr>
            <p:spPr bwMode="auto">
              <a:xfrm flipH="1">
                <a:off x="-121054" y="4832441"/>
                <a:ext cx="91440" cy="0"/>
              </a:xfrm>
              <a:prstGeom prst="lin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386400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67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pic>
        <p:nvPicPr>
          <p:cNvPr id="6" name="Picture"/>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91750" y="6256739"/>
            <a:ext cx="695452" cy="277477"/>
          </a:xfrm>
          <a:prstGeom prst="rect">
            <a:avLst/>
          </a:prstGeom>
        </p:spPr>
      </p:pic>
    </p:spTree>
    <p:extLst>
      <p:ext uri="{BB962C8B-B14F-4D97-AF65-F5344CB8AC3E}">
        <p14:creationId xmlns:p14="http://schemas.microsoft.com/office/powerpoint/2010/main" val="22233883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364966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p>
            <a:r>
              <a:rPr lang="en-US" dirty="0"/>
              <a:t>Click to edit Master title style</a:t>
            </a:r>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lvl1pPr>
            <a:lvl2pPr marL="0" indent="0">
              <a:spcBef>
                <a:spcPts val="0"/>
              </a:spcBef>
              <a:buNone/>
              <a:defRPr/>
            </a:lvl2pPr>
            <a:lvl3pPr marL="268759" indent="0">
              <a:buNone/>
              <a:defRPr/>
            </a:lvl3pPr>
            <a:lvl4pPr marL="579844" indent="0">
              <a:buNone/>
              <a:defRPr/>
            </a:lvl4pPr>
            <a:lvl5pPr marL="84225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lvl1pPr>
            <a:lvl2pPr marL="0" indent="0">
              <a:spcBef>
                <a:spcPts val="0"/>
              </a:spcBef>
              <a:buNone/>
              <a:defRPr/>
            </a:lvl2pPr>
            <a:lvl3pPr marL="268759" indent="0">
              <a:buNone/>
              <a:defRPr/>
            </a:lvl3pPr>
            <a:lvl4pPr marL="579844" indent="0">
              <a:buNone/>
              <a:defRPr/>
            </a:lvl4pPr>
            <a:lvl5pPr marL="84225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27631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797"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35520478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797" b="1"/>
            </a:lvl1pPr>
          </a:lstStyle>
          <a:p>
            <a:pPr lvl="0"/>
            <a:r>
              <a:rPr lang="en-US" dirty="0"/>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aseline="0"/>
            </a:lvl1pPr>
          </a:lstStyle>
          <a:p>
            <a:r>
              <a:rPr lang="en-US"/>
              <a:t>Drag picture to placeholder or click icon to add</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7091156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3" y="121920"/>
            <a:ext cx="11704229" cy="5872480"/>
          </a:xfrm>
        </p:spPr>
        <p:txBody>
          <a:bodyPr/>
          <a:lstStyle>
            <a:lvl1pPr>
              <a:defRPr sz="12797"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2905294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9" y="268224"/>
            <a:ext cx="7416713"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5830895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6388608" y="268224"/>
            <a:ext cx="5498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5266814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6388611" y="1658112"/>
            <a:ext cx="5498501"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Group Name / DOC ID / Month XX, 2020 / © 2020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a:p>
        </p:txBody>
      </p:sp>
    </p:spTree>
    <p:extLst>
      <p:ext uri="{BB962C8B-B14F-4D97-AF65-F5344CB8AC3E}">
        <p14:creationId xmlns:p14="http://schemas.microsoft.com/office/powerpoint/2010/main" val="16598768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29.xml"/><Relationship Id="rId18" Type="http://schemas.openxmlformats.org/officeDocument/2006/relationships/slideLayout" Target="../slideLayouts/slideLayout334.xml"/><Relationship Id="rId26" Type="http://schemas.openxmlformats.org/officeDocument/2006/relationships/tags" Target="../tags/tag493.xml"/><Relationship Id="rId39" Type="http://schemas.openxmlformats.org/officeDocument/2006/relationships/tags" Target="../tags/tag506.xml"/><Relationship Id="rId21" Type="http://schemas.openxmlformats.org/officeDocument/2006/relationships/tags" Target="../tags/tag488.xml"/><Relationship Id="rId34" Type="http://schemas.openxmlformats.org/officeDocument/2006/relationships/tags" Target="../tags/tag501.xml"/><Relationship Id="rId42" Type="http://schemas.openxmlformats.org/officeDocument/2006/relationships/tags" Target="../tags/tag509.xml"/><Relationship Id="rId47" Type="http://schemas.openxmlformats.org/officeDocument/2006/relationships/image" Target="../media/image16.emf"/><Relationship Id="rId7" Type="http://schemas.openxmlformats.org/officeDocument/2006/relationships/slideLayout" Target="../slideLayouts/slideLayout323.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29" Type="http://schemas.openxmlformats.org/officeDocument/2006/relationships/tags" Target="../tags/tag496.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24" Type="http://schemas.openxmlformats.org/officeDocument/2006/relationships/tags" Target="../tags/tag491.xml"/><Relationship Id="rId32" Type="http://schemas.openxmlformats.org/officeDocument/2006/relationships/tags" Target="../tags/tag499.xml"/><Relationship Id="rId37" Type="http://schemas.openxmlformats.org/officeDocument/2006/relationships/tags" Target="../tags/tag504.xml"/><Relationship Id="rId40" Type="http://schemas.openxmlformats.org/officeDocument/2006/relationships/tags" Target="../tags/tag507.xml"/><Relationship Id="rId45" Type="http://schemas.openxmlformats.org/officeDocument/2006/relationships/tags" Target="../tags/tag512.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23" Type="http://schemas.openxmlformats.org/officeDocument/2006/relationships/tags" Target="../tags/tag490.xml"/><Relationship Id="rId28" Type="http://schemas.openxmlformats.org/officeDocument/2006/relationships/tags" Target="../tags/tag495.xml"/><Relationship Id="rId36" Type="http://schemas.openxmlformats.org/officeDocument/2006/relationships/tags" Target="../tags/tag503.xml"/><Relationship Id="rId10" Type="http://schemas.openxmlformats.org/officeDocument/2006/relationships/slideLayout" Target="../slideLayouts/slideLayout326.xml"/><Relationship Id="rId19" Type="http://schemas.openxmlformats.org/officeDocument/2006/relationships/theme" Target="../theme/theme10.xml"/><Relationship Id="rId31" Type="http://schemas.openxmlformats.org/officeDocument/2006/relationships/tags" Target="../tags/tag498.xml"/><Relationship Id="rId44" Type="http://schemas.openxmlformats.org/officeDocument/2006/relationships/tags" Target="../tags/tag511.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 Id="rId22" Type="http://schemas.openxmlformats.org/officeDocument/2006/relationships/tags" Target="../tags/tag489.xml"/><Relationship Id="rId27" Type="http://schemas.openxmlformats.org/officeDocument/2006/relationships/tags" Target="../tags/tag494.xml"/><Relationship Id="rId30" Type="http://schemas.openxmlformats.org/officeDocument/2006/relationships/tags" Target="../tags/tag497.xml"/><Relationship Id="rId35" Type="http://schemas.openxmlformats.org/officeDocument/2006/relationships/tags" Target="../tags/tag502.xml"/><Relationship Id="rId43" Type="http://schemas.openxmlformats.org/officeDocument/2006/relationships/tags" Target="../tags/tag510.xml"/><Relationship Id="rId8" Type="http://schemas.openxmlformats.org/officeDocument/2006/relationships/slideLayout" Target="../slideLayouts/slideLayout324.xml"/><Relationship Id="rId3" Type="http://schemas.openxmlformats.org/officeDocument/2006/relationships/slideLayout" Target="../slideLayouts/slideLayout319.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5" Type="http://schemas.openxmlformats.org/officeDocument/2006/relationships/tags" Target="../tags/tag492.xml"/><Relationship Id="rId33" Type="http://schemas.openxmlformats.org/officeDocument/2006/relationships/tags" Target="../tags/tag500.xml"/><Relationship Id="rId38" Type="http://schemas.openxmlformats.org/officeDocument/2006/relationships/tags" Target="../tags/tag505.xml"/><Relationship Id="rId46" Type="http://schemas.openxmlformats.org/officeDocument/2006/relationships/oleObject" Target="../embeddings/oleObject57.bin"/><Relationship Id="rId20" Type="http://schemas.openxmlformats.org/officeDocument/2006/relationships/tags" Target="../tags/tag487.xml"/><Relationship Id="rId41" Type="http://schemas.openxmlformats.org/officeDocument/2006/relationships/tags" Target="../tags/tag50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theme" Target="../theme/theme2.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8" Type="http://schemas.openxmlformats.org/officeDocument/2006/relationships/slideLayout" Target="../slideLayouts/slideLayout55.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theme" Target="../theme/theme3.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8"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143.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50" Type="http://schemas.openxmlformats.org/officeDocument/2006/relationships/tags" Target="../tags/tag26.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tags" Target="../tags/tag5.xml"/><Relationship Id="rId11" Type="http://schemas.openxmlformats.org/officeDocument/2006/relationships/slideLayout" Target="../slideLayouts/slideLayout133.xml"/><Relationship Id="rId24" Type="http://schemas.openxmlformats.org/officeDocument/2006/relationships/theme" Target="../theme/theme4.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tags" Target="../tags/tag25.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tags" Target="../tags/tag7.xml"/><Relationship Id="rId44" Type="http://schemas.openxmlformats.org/officeDocument/2006/relationships/tags" Target="../tags/tag20.xml"/><Relationship Id="rId52" Type="http://schemas.openxmlformats.org/officeDocument/2006/relationships/image" Target="../media/image16.emf"/><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tags" Target="../tags/tag24.xml"/><Relationship Id="rId8" Type="http://schemas.openxmlformats.org/officeDocument/2006/relationships/slideLayout" Target="../slideLayouts/slideLayout130.xml"/><Relationship Id="rId51" Type="http://schemas.openxmlformats.org/officeDocument/2006/relationships/oleObject" Target="../embeddings/oleObject1.bin"/><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142.xml"/><Relationship Id="rId41" Type="http://schemas.openxmlformats.org/officeDocument/2006/relationships/tags" Target="../tags/tag17.xml"/><Relationship Id="rId1" Type="http://schemas.openxmlformats.org/officeDocument/2006/relationships/slideLayout" Target="../slideLayouts/slideLayout123.xml"/><Relationship Id="rId6" Type="http://schemas.openxmlformats.org/officeDocument/2006/relationships/slideLayout" Target="../slideLayouts/slideLayout12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slideLayout" Target="../slideLayouts/slideLayout184.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42" Type="http://schemas.openxmlformats.org/officeDocument/2006/relationships/slideLayout" Target="../slideLayouts/slideLayout187.xml"/><Relationship Id="rId47" Type="http://schemas.openxmlformats.org/officeDocument/2006/relationships/slideLayout" Target="../slideLayouts/slideLayout192.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40" Type="http://schemas.openxmlformats.org/officeDocument/2006/relationships/slideLayout" Target="../slideLayouts/slideLayout185.xml"/><Relationship Id="rId45" Type="http://schemas.openxmlformats.org/officeDocument/2006/relationships/slideLayout" Target="../slideLayouts/slideLayout190.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4" Type="http://schemas.openxmlformats.org/officeDocument/2006/relationships/slideLayout" Target="../slideLayouts/slideLayout189.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43" Type="http://schemas.openxmlformats.org/officeDocument/2006/relationships/slideLayout" Target="../slideLayouts/slideLayout188.xml"/><Relationship Id="rId48" Type="http://schemas.openxmlformats.org/officeDocument/2006/relationships/theme" Target="../theme/theme5.xml"/><Relationship Id="rId8" Type="http://schemas.openxmlformats.org/officeDocument/2006/relationships/slideLayout" Target="../slideLayouts/slideLayout153.xml"/><Relationship Id="rId3" Type="http://schemas.openxmlformats.org/officeDocument/2006/relationships/slideLayout" Target="../slideLayouts/slideLayout148.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46" Type="http://schemas.openxmlformats.org/officeDocument/2006/relationships/slideLayout" Target="../slideLayouts/slideLayout191.xml"/><Relationship Id="rId20" Type="http://schemas.openxmlformats.org/officeDocument/2006/relationships/slideLayout" Target="../slideLayouts/slideLayout165.xml"/><Relationship Id="rId41" Type="http://schemas.openxmlformats.org/officeDocument/2006/relationships/slideLayout" Target="../slideLayouts/slideLayout18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9" Type="http://schemas.openxmlformats.org/officeDocument/2006/relationships/slideLayout" Target="../slideLayouts/slideLayout231.xml"/><Relationship Id="rId21" Type="http://schemas.openxmlformats.org/officeDocument/2006/relationships/slideLayout" Target="../slideLayouts/slideLayout213.xml"/><Relationship Id="rId34" Type="http://schemas.openxmlformats.org/officeDocument/2006/relationships/slideLayout" Target="../slideLayouts/slideLayout226.xml"/><Relationship Id="rId42" Type="http://schemas.openxmlformats.org/officeDocument/2006/relationships/slideLayout" Target="../slideLayouts/slideLayout234.xml"/><Relationship Id="rId7" Type="http://schemas.openxmlformats.org/officeDocument/2006/relationships/slideLayout" Target="../slideLayouts/slideLayout199.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41" Type="http://schemas.openxmlformats.org/officeDocument/2006/relationships/slideLayout" Target="../slideLayouts/slideLayout233.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slideLayout" Target="../slideLayouts/slideLayout224.xml"/><Relationship Id="rId37" Type="http://schemas.openxmlformats.org/officeDocument/2006/relationships/slideLayout" Target="../slideLayouts/slideLayout229.xml"/><Relationship Id="rId40" Type="http://schemas.openxmlformats.org/officeDocument/2006/relationships/slideLayout" Target="../slideLayouts/slideLayout232.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36" Type="http://schemas.openxmlformats.org/officeDocument/2006/relationships/slideLayout" Target="../slideLayouts/slideLayout228.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 Id="rId35" Type="http://schemas.openxmlformats.org/officeDocument/2006/relationships/slideLayout" Target="../slideLayouts/slideLayout227.xml"/><Relationship Id="rId43" Type="http://schemas.openxmlformats.org/officeDocument/2006/relationships/theme" Target="../theme/theme6.xml"/><Relationship Id="rId8" Type="http://schemas.openxmlformats.org/officeDocument/2006/relationships/slideLayout" Target="../slideLayouts/slideLayout200.xml"/><Relationship Id="rId3" Type="http://schemas.openxmlformats.org/officeDocument/2006/relationships/slideLayout" Target="../slideLayouts/slideLayout195.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slideLayout" Target="../slideLayouts/slideLayout225.xml"/><Relationship Id="rId38" Type="http://schemas.openxmlformats.org/officeDocument/2006/relationships/slideLayout" Target="../slideLayouts/slideLayout23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26" Type="http://schemas.openxmlformats.org/officeDocument/2006/relationships/slideLayout" Target="../slideLayouts/slideLayout260.xml"/><Relationship Id="rId39" Type="http://schemas.openxmlformats.org/officeDocument/2006/relationships/slideLayout" Target="../slideLayouts/slideLayout273.xml"/><Relationship Id="rId21" Type="http://schemas.openxmlformats.org/officeDocument/2006/relationships/slideLayout" Target="../slideLayouts/slideLayout255.xml"/><Relationship Id="rId34" Type="http://schemas.openxmlformats.org/officeDocument/2006/relationships/slideLayout" Target="../slideLayouts/slideLayout268.xml"/><Relationship Id="rId42" Type="http://schemas.openxmlformats.org/officeDocument/2006/relationships/slideLayout" Target="../slideLayouts/slideLayout276.xml"/><Relationship Id="rId7" Type="http://schemas.openxmlformats.org/officeDocument/2006/relationships/slideLayout" Target="../slideLayouts/slideLayout241.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9" Type="http://schemas.openxmlformats.org/officeDocument/2006/relationships/slideLayout" Target="../slideLayouts/slideLayout263.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32" Type="http://schemas.openxmlformats.org/officeDocument/2006/relationships/slideLayout" Target="../slideLayouts/slideLayout266.xml"/><Relationship Id="rId37" Type="http://schemas.openxmlformats.org/officeDocument/2006/relationships/slideLayout" Target="../slideLayouts/slideLayout271.xml"/><Relationship Id="rId40" Type="http://schemas.openxmlformats.org/officeDocument/2006/relationships/slideLayout" Target="../slideLayouts/slideLayout274.xml"/><Relationship Id="rId45" Type="http://schemas.openxmlformats.org/officeDocument/2006/relationships/theme" Target="../theme/theme7.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36" Type="http://schemas.openxmlformats.org/officeDocument/2006/relationships/slideLayout" Target="../slideLayouts/slideLayout270.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31" Type="http://schemas.openxmlformats.org/officeDocument/2006/relationships/slideLayout" Target="../slideLayouts/slideLayout265.xml"/><Relationship Id="rId44" Type="http://schemas.openxmlformats.org/officeDocument/2006/relationships/slideLayout" Target="../slideLayouts/slideLayout278.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 Id="rId35" Type="http://schemas.openxmlformats.org/officeDocument/2006/relationships/slideLayout" Target="../slideLayouts/slideLayout269.xml"/><Relationship Id="rId43" Type="http://schemas.openxmlformats.org/officeDocument/2006/relationships/slideLayout" Target="../slideLayouts/slideLayout277.xml"/><Relationship Id="rId8" Type="http://schemas.openxmlformats.org/officeDocument/2006/relationships/slideLayout" Target="../slideLayouts/slideLayout242.xml"/><Relationship Id="rId3" Type="http://schemas.openxmlformats.org/officeDocument/2006/relationships/slideLayout" Target="../slideLayouts/slideLayout237.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33" Type="http://schemas.openxmlformats.org/officeDocument/2006/relationships/slideLayout" Target="../slideLayouts/slideLayout267.xml"/><Relationship Id="rId38" Type="http://schemas.openxmlformats.org/officeDocument/2006/relationships/slideLayout" Target="../slideLayouts/slideLayout272.xml"/><Relationship Id="rId20" Type="http://schemas.openxmlformats.org/officeDocument/2006/relationships/slideLayout" Target="../slideLayouts/slideLayout254.xml"/><Relationship Id="rId41" Type="http://schemas.openxmlformats.org/officeDocument/2006/relationships/slideLayout" Target="../slideLayouts/slideLayout27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26" Type="http://schemas.openxmlformats.org/officeDocument/2006/relationships/tags" Target="../tags/tag160.xml"/><Relationship Id="rId39" Type="http://schemas.openxmlformats.org/officeDocument/2006/relationships/tags" Target="../tags/tag173.xml"/><Relationship Id="rId21" Type="http://schemas.openxmlformats.org/officeDocument/2006/relationships/tags" Target="../tags/tag155.xml"/><Relationship Id="rId34" Type="http://schemas.openxmlformats.org/officeDocument/2006/relationships/tags" Target="../tags/tag168.xml"/><Relationship Id="rId42" Type="http://schemas.openxmlformats.org/officeDocument/2006/relationships/tags" Target="../tags/tag176.xml"/><Relationship Id="rId47" Type="http://schemas.openxmlformats.org/officeDocument/2006/relationships/oleObject" Target="../embeddings/oleObject19.bin"/><Relationship Id="rId7" Type="http://schemas.openxmlformats.org/officeDocument/2006/relationships/slideLayout" Target="../slideLayouts/slideLayout285.xml"/><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9" Type="http://schemas.openxmlformats.org/officeDocument/2006/relationships/tags" Target="../tags/tag163.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24" Type="http://schemas.openxmlformats.org/officeDocument/2006/relationships/tags" Target="../tags/tag158.xml"/><Relationship Id="rId32" Type="http://schemas.openxmlformats.org/officeDocument/2006/relationships/tags" Target="../tags/tag166.xml"/><Relationship Id="rId37" Type="http://schemas.openxmlformats.org/officeDocument/2006/relationships/tags" Target="../tags/tag171.xml"/><Relationship Id="rId40" Type="http://schemas.openxmlformats.org/officeDocument/2006/relationships/tags" Target="../tags/tag174.xml"/><Relationship Id="rId45" Type="http://schemas.openxmlformats.org/officeDocument/2006/relationships/tags" Target="../tags/tag179.xml"/><Relationship Id="rId5" Type="http://schemas.openxmlformats.org/officeDocument/2006/relationships/slideLayout" Target="../slideLayouts/slideLayout283.xml"/><Relationship Id="rId15" Type="http://schemas.openxmlformats.org/officeDocument/2006/relationships/slideLayout" Target="../slideLayouts/slideLayout293.xml"/><Relationship Id="rId23" Type="http://schemas.openxmlformats.org/officeDocument/2006/relationships/tags" Target="../tags/tag157.xml"/><Relationship Id="rId28" Type="http://schemas.openxmlformats.org/officeDocument/2006/relationships/tags" Target="../tags/tag162.xml"/><Relationship Id="rId36" Type="http://schemas.openxmlformats.org/officeDocument/2006/relationships/tags" Target="../tags/tag170.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31" Type="http://schemas.openxmlformats.org/officeDocument/2006/relationships/tags" Target="../tags/tag165.xml"/><Relationship Id="rId44" Type="http://schemas.openxmlformats.org/officeDocument/2006/relationships/tags" Target="../tags/tag17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 Id="rId22" Type="http://schemas.openxmlformats.org/officeDocument/2006/relationships/tags" Target="../tags/tag156.xml"/><Relationship Id="rId27" Type="http://schemas.openxmlformats.org/officeDocument/2006/relationships/tags" Target="../tags/tag161.xml"/><Relationship Id="rId30" Type="http://schemas.openxmlformats.org/officeDocument/2006/relationships/tags" Target="../tags/tag164.xml"/><Relationship Id="rId35" Type="http://schemas.openxmlformats.org/officeDocument/2006/relationships/tags" Target="../tags/tag169.xml"/><Relationship Id="rId43" Type="http://schemas.openxmlformats.org/officeDocument/2006/relationships/tags" Target="../tags/tag177.xml"/><Relationship Id="rId48" Type="http://schemas.openxmlformats.org/officeDocument/2006/relationships/image" Target="../media/image16.emf"/><Relationship Id="rId8" Type="http://schemas.openxmlformats.org/officeDocument/2006/relationships/slideLayout" Target="../slideLayouts/slideLayout286.xml"/><Relationship Id="rId3" Type="http://schemas.openxmlformats.org/officeDocument/2006/relationships/slideLayout" Target="../slideLayouts/slideLayout281.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5" Type="http://schemas.openxmlformats.org/officeDocument/2006/relationships/tags" Target="../tags/tag159.xml"/><Relationship Id="rId33" Type="http://schemas.openxmlformats.org/officeDocument/2006/relationships/tags" Target="../tags/tag167.xml"/><Relationship Id="rId38" Type="http://schemas.openxmlformats.org/officeDocument/2006/relationships/tags" Target="../tags/tag172.xml"/><Relationship Id="rId46" Type="http://schemas.openxmlformats.org/officeDocument/2006/relationships/tags" Target="../tags/tag180.xml"/><Relationship Id="rId20" Type="http://schemas.openxmlformats.org/officeDocument/2006/relationships/theme" Target="../theme/theme8.xml"/><Relationship Id="rId41" Type="http://schemas.openxmlformats.org/officeDocument/2006/relationships/tags" Target="../tags/tag17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26" Type="http://schemas.openxmlformats.org/officeDocument/2006/relationships/tags" Target="../tags/tag331.xml"/><Relationship Id="rId39" Type="http://schemas.openxmlformats.org/officeDocument/2006/relationships/tags" Target="../tags/tag344.xml"/><Relationship Id="rId21" Type="http://schemas.openxmlformats.org/officeDocument/2006/relationships/tags" Target="../tags/tag326.xml"/><Relationship Id="rId34" Type="http://schemas.openxmlformats.org/officeDocument/2006/relationships/tags" Target="../tags/tag339.xml"/><Relationship Id="rId42" Type="http://schemas.openxmlformats.org/officeDocument/2006/relationships/tags" Target="../tags/tag347.xml"/><Relationship Id="rId47" Type="http://schemas.openxmlformats.org/officeDocument/2006/relationships/image" Target="../media/image16.emf"/><Relationship Id="rId7" Type="http://schemas.openxmlformats.org/officeDocument/2006/relationships/slideLayout" Target="../slideLayouts/slideLayout30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9" Type="http://schemas.openxmlformats.org/officeDocument/2006/relationships/tags" Target="../tags/tag334.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24" Type="http://schemas.openxmlformats.org/officeDocument/2006/relationships/tags" Target="../tags/tag329.xml"/><Relationship Id="rId32" Type="http://schemas.openxmlformats.org/officeDocument/2006/relationships/tags" Target="../tags/tag337.xml"/><Relationship Id="rId37" Type="http://schemas.openxmlformats.org/officeDocument/2006/relationships/tags" Target="../tags/tag342.xml"/><Relationship Id="rId40" Type="http://schemas.openxmlformats.org/officeDocument/2006/relationships/tags" Target="../tags/tag345.xml"/><Relationship Id="rId45" Type="http://schemas.openxmlformats.org/officeDocument/2006/relationships/tags" Target="../tags/tag350.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tags" Target="../tags/tag328.xml"/><Relationship Id="rId28" Type="http://schemas.openxmlformats.org/officeDocument/2006/relationships/tags" Target="../tags/tag333.xml"/><Relationship Id="rId36" Type="http://schemas.openxmlformats.org/officeDocument/2006/relationships/tags" Target="../tags/tag341.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31" Type="http://schemas.openxmlformats.org/officeDocument/2006/relationships/tags" Target="../tags/tag336.xml"/><Relationship Id="rId44" Type="http://schemas.openxmlformats.org/officeDocument/2006/relationships/tags" Target="../tags/tag349.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35" Type="http://schemas.openxmlformats.org/officeDocument/2006/relationships/tags" Target="../tags/tag340.xml"/><Relationship Id="rId43" Type="http://schemas.openxmlformats.org/officeDocument/2006/relationships/tags" Target="../tags/tag348.xml"/><Relationship Id="rId8" Type="http://schemas.openxmlformats.org/officeDocument/2006/relationships/slideLayout" Target="../slideLayouts/slideLayout305.xml"/><Relationship Id="rId3" Type="http://schemas.openxmlformats.org/officeDocument/2006/relationships/slideLayout" Target="../slideLayouts/slideLayout300.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5" Type="http://schemas.openxmlformats.org/officeDocument/2006/relationships/tags" Target="../tags/tag330.xml"/><Relationship Id="rId33" Type="http://schemas.openxmlformats.org/officeDocument/2006/relationships/tags" Target="../tags/tag338.xml"/><Relationship Id="rId38" Type="http://schemas.openxmlformats.org/officeDocument/2006/relationships/tags" Target="../tags/tag343.xml"/><Relationship Id="rId46" Type="http://schemas.openxmlformats.org/officeDocument/2006/relationships/oleObject" Target="../embeddings/oleObject38.bin"/><Relationship Id="rId20" Type="http://schemas.openxmlformats.org/officeDocument/2006/relationships/theme" Target="../theme/theme9.xml"/><Relationship Id="rId41" Type="http://schemas.openxmlformats.org/officeDocument/2006/relationships/tags" Target="../tags/tag3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11769264" y="645036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
        <p:nvSpPr>
          <p:cNvPr id="48" name="Title Text"/>
          <p:cNvSpPr txBox="1">
            <a:spLocks noGrp="1"/>
          </p:cNvSpPr>
          <p:nvPr>
            <p:ph type="title"/>
          </p:nvPr>
        </p:nvSpPr>
        <p:spPr>
          <a:xfrm>
            <a:off x="287300" y="274637"/>
            <a:ext cx="11293592"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Title Text</a:t>
            </a:r>
          </a:p>
        </p:txBody>
      </p:sp>
      <p:sp>
        <p:nvSpPr>
          <p:cNvPr id="49" name="Body Level One…"/>
          <p:cNvSpPr txBox="1">
            <a:spLocks noGrp="1"/>
          </p:cNvSpPr>
          <p:nvPr>
            <p:ph type="body" idx="1"/>
          </p:nvPr>
        </p:nvSpPr>
        <p:spPr>
          <a:xfrm>
            <a:off x="287300" y="1600200"/>
            <a:ext cx="11293592" cy="525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381750"/>
            <a:ext cx="2477765" cy="190500"/>
          </a:xfrm>
          <a:prstGeom prst="rect">
            <a:avLst/>
          </a:prstGeom>
        </p:spPr>
        <p:txBody>
          <a:bodyPr vert="horz" lIns="0" tIns="0" rIns="0" bIns="0" rtlCol="0" anchor="b"/>
          <a:lstStyle>
            <a:lvl1pPr algn="l">
              <a:defRPr sz="800" b="0" i="0">
                <a:solidFill>
                  <a:schemeClr val="tx1"/>
                </a:solidFill>
                <a:latin typeface="IBM Plex Sans" panose="020B0503050203000203" pitchFamily="34" charset="0"/>
              </a:defRPr>
            </a:lvl1pPr>
          </a:lstStyle>
          <a:p>
            <a:r>
              <a:rPr lang="en-US"/>
              <a:t>© 2022 IBM Confidential—Cavalry NDA</a:t>
            </a:r>
          </a:p>
        </p:txBody>
      </p:sp>
    </p:spTree>
    <p:extLst>
      <p:ext uri="{BB962C8B-B14F-4D97-AF65-F5344CB8AC3E}">
        <p14:creationId xmlns:p14="http://schemas.microsoft.com/office/powerpoint/2010/main" val="2355433883"/>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 id="2147483879" r:id="rId46"/>
    <p:sldLayoutId id="2147483880" r:id="rId47"/>
  </p:sldLayoutIdLst>
  <p:transition spd="med"/>
  <p:hf hdr="0" dt="0"/>
  <p:txStyles>
    <p:titleStyle>
      <a:lvl1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chemeClr val="tx2"/>
          </a:solidFill>
          <a:uFillTx/>
          <a:latin typeface="+mj-lt"/>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10000"/>
        </a:lnSpc>
        <a:spcBef>
          <a:spcPts val="0"/>
        </a:spcBef>
        <a:spcAft>
          <a:spcPts val="0"/>
        </a:spcAft>
        <a:buClrTx/>
        <a:buSzTx/>
        <a:buFontTx/>
        <a:buNone/>
        <a:tabLst/>
        <a:defRPr sz="1800" b="0" i="0" u="none" strike="noStrike" cap="none" spc="0" baseline="0">
          <a:solidFill>
            <a:schemeClr val="tx1"/>
          </a:solidFill>
          <a:uFillTx/>
          <a:latin typeface="+mj-lt"/>
          <a:ea typeface="+mj-ea"/>
          <a:cs typeface="+mj-cs"/>
          <a:sym typeface="IBM Plex Sans Light"/>
        </a:defRPr>
      </a:lvl1pPr>
      <a:lvl2pPr marL="164559"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2pPr>
      <a:lvl3pPr marL="329118"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3pPr>
      <a:lvl4pPr marL="493677"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4pPr>
      <a:lvl5pPr marL="571386" marR="0" indent="-228554" algn="l" defTabSz="1218956" rtl="0" eaLnBrk="1" latinLnBrk="0" hangingPunct="1">
        <a:lnSpc>
          <a:spcPct val="110000"/>
        </a:lnSpc>
        <a:spcBef>
          <a:spcPts val="1450"/>
        </a:spcBef>
        <a:spcAft>
          <a:spcPts val="0"/>
        </a:spcAft>
        <a:buClrTx/>
        <a:buSzPct val="100000"/>
        <a:buFont typeface="Arial" panose="020B0604020202020204" pitchFamily="34" charset="0"/>
        <a:buChar char="•"/>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58">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5000">
          <p15:clr>
            <a:srgbClr val="EE5396"/>
          </p15:clr>
        </p15:guide>
        <p15:guide id="17" orient="horz" pos="2160">
          <p15:clr>
            <a:srgbClr val="0F62FE"/>
          </p15:clr>
        </p15:guide>
        <p15:guide id="19" orient="horz" pos="3240">
          <p15:clr>
            <a:srgbClr val="EE5396"/>
          </p15:clr>
        </p15:guide>
        <p15:guide id="20" orient="horz" pos="1078">
          <p15:clr>
            <a:srgbClr val="EE5396"/>
          </p15:clr>
        </p15:guide>
        <p15:guide id="21" orient="horz" pos="384">
          <p15:clr>
            <a:srgbClr val="EE5396"/>
          </p15:clr>
        </p15:guide>
        <p15:guide id="22" orient="horz" pos="5400">
          <p15:clr>
            <a:srgbClr val="EE5396"/>
          </p15:clr>
        </p15:guide>
        <p15:guide id="24" orient="horz" pos="7560">
          <p15:clr>
            <a:srgbClr val="EE5396"/>
          </p15:clr>
        </p15:guide>
        <p15:guide id="25" orient="horz" pos="8280">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8456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39223"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latin typeface="IBM Plex Sans SmBld" panose="020B0703050203000203"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48813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8004173-3154-4737-982E-55854717C6D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63F9E5F6-06F2-4298-A846-B33BC6A78885}"/>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F431A83C-4C7B-45D1-985B-E9A93AD5A641}"/>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6975BE10-3896-4069-ACFB-2B840D4F2C0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4E6BE114-A746-47F8-B9D7-4E55DE5C8F2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75" name="LineLegend2">
              <a:extLst>
                <a:ext uri="{FF2B5EF4-FFF2-40B4-BE49-F238E27FC236}">
                  <a16:creationId xmlns:a16="http://schemas.microsoft.com/office/drawing/2014/main" id="{C80BF0E8-722A-40CB-ADEE-2ADD057AAF2F}"/>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76" name="LineLegend1">
              <a:extLst>
                <a:ext uri="{FF2B5EF4-FFF2-40B4-BE49-F238E27FC236}">
                  <a16:creationId xmlns:a16="http://schemas.microsoft.com/office/drawing/2014/main" id="{F9692591-4A03-4139-A272-1B1F2B87538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77" name="LegendMoons" hidden="1">
            <a:extLst>
              <a:ext uri="{FF2B5EF4-FFF2-40B4-BE49-F238E27FC236}">
                <a16:creationId xmlns:a16="http://schemas.microsoft.com/office/drawing/2014/main" id="{47D48BC8-A585-4D3E-9C21-13FC23F4D9C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52D36822-AA8F-4AB9-8E2D-A3C479E4BBC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8E97900E-2B96-434F-81DB-91C36E5C80B8}"/>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1C5FC91C-7C8B-4ADC-9C72-AF15E39626C7}"/>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AB1C2675-9A7C-48E0-B55F-D579456AE5F9}"/>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DA161B8B-CA2D-40C7-9754-C7A694CD4641}"/>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04E4629C-09C0-44C2-A052-54476F578E83}"/>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B4B45D48-27C6-4294-BEDE-BB2E9C2EEA7B}"/>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ADB7B405-7A58-44DF-9DC2-9C7680B54C94}"/>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2B38C801-9E63-4898-A7CF-184686DBDAD7}"/>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C3A83680-69F2-4D23-A8F8-D9A98A4E5AF6}"/>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C17D18B5-609A-4996-8064-14D7D81AF4E5}"/>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A92A5709-086C-4E6B-A60E-CB49905DBE55}"/>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9EBD2F3-5D30-485C-9265-770571CCF936}"/>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30CC504B-34AD-4EBE-930B-670AC3D09883}"/>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C8304796-415B-4F97-A04E-F96B1DA30E35}"/>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FBEE2FDB-CD25-49FB-B97E-7B73BC27C97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20BD55A3-53A9-4927-969C-9CF05B99B55E}"/>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407C7760-9AB8-4A4A-A849-321049CFA184}"/>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D9523DDF-56EA-4C93-952F-EC9129596E3B}"/>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0F00BE70-9C68-4D5F-A9A0-FBD691C6823D}"/>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4E98C787-8522-417F-AB77-0882A48FE3F3}"/>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E72E214C-D787-4A05-B7A1-1D39FE4D7D36}"/>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65182593-AA67-43A3-A14C-9042B43D45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DF747F98-0AE7-4E79-9711-232B434BE00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18DA4FDC-AFC1-462A-A45B-09BEF7BF54BA}"/>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7E45DA98-3E1B-43AC-B863-73FEA9B51074}"/>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3871D918-B68B-43A7-91C3-8405C07D9E0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A16EA6D6-C1A0-4168-AAFA-5F90974137C8}"/>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5BF9E5C4-5AEC-4B10-B836-DA933AFC4A9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D8C4C45F-C63E-4DFA-BBB7-3DB83EECAEC3}"/>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1109F056-235A-4CBB-BCBE-878F0E08B2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SText">
            <a:extLst>
              <a:ext uri="{FF2B5EF4-FFF2-40B4-BE49-F238E27FC236}">
                <a16:creationId xmlns:a16="http://schemas.microsoft.com/office/drawing/2014/main" id="{7A168012-B53F-444C-ACD8-78D56A061C2A}"/>
              </a:ext>
            </a:extLst>
          </p:cNvPr>
          <p:cNvSpPr txBox="1"/>
          <p:nvPr userDrawn="1">
            <p:custDataLst>
              <p:tags r:id="rId25"/>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49" name="Text">
            <a:extLst>
              <a:ext uri="{FF2B5EF4-FFF2-40B4-BE49-F238E27FC236}">
                <a16:creationId xmlns:a16="http://schemas.microsoft.com/office/drawing/2014/main" id="{12638949-23C9-452A-BD88-E5B420623D1E}"/>
              </a:ext>
            </a:extLst>
          </p:cNvPr>
          <p:cNvSpPr txBox="1"/>
          <p:nvPr userDrawn="1">
            <p:custDataLst>
              <p:tags r:id="rId26"/>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
        <p:nvSpPr>
          <p:cNvPr id="151" name="TrackerAlphaWhite" hidden="1">
            <a:extLst>
              <a:ext uri="{FF2B5EF4-FFF2-40B4-BE49-F238E27FC236}">
                <a16:creationId xmlns:a16="http://schemas.microsoft.com/office/drawing/2014/main" id="{933EC267-C14F-496B-8C45-F11781A1CFE9}"/>
              </a:ext>
            </a:extLst>
          </p:cNvPr>
          <p:cNvSpPr/>
          <p:nvPr userDrawn="1">
            <p:custDataLst>
              <p:tags r:id="rId27"/>
            </p:custDataLst>
          </p:nvPr>
        </p:nvSpPr>
        <p:spPr>
          <a:xfrm>
            <a:off x="1003300" y="1384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mj-lt"/>
              </a:rPr>
              <a:t>A</a:t>
            </a:r>
          </a:p>
        </p:txBody>
      </p:sp>
      <p:sp>
        <p:nvSpPr>
          <p:cNvPr id="152" name="TrackerNumWhite" hidden="1">
            <a:extLst>
              <a:ext uri="{FF2B5EF4-FFF2-40B4-BE49-F238E27FC236}">
                <a16:creationId xmlns:a16="http://schemas.microsoft.com/office/drawing/2014/main" id="{81AB1E26-B1DC-4764-82F1-A27D5A3571F0}"/>
              </a:ext>
            </a:extLst>
          </p:cNvPr>
          <p:cNvSpPr/>
          <p:nvPr userDrawn="1">
            <p:custDataLst>
              <p:tags r:id="rId28"/>
            </p:custDataLst>
          </p:nvPr>
        </p:nvSpPr>
        <p:spPr>
          <a:xfrm>
            <a:off x="1003300" y="1892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mj-lt"/>
              </a:rPr>
              <a:t>1</a:t>
            </a:r>
          </a:p>
        </p:txBody>
      </p:sp>
      <p:sp>
        <p:nvSpPr>
          <p:cNvPr id="153" name="TrackerAlphaBlue" hidden="1">
            <a:extLst>
              <a:ext uri="{FF2B5EF4-FFF2-40B4-BE49-F238E27FC236}">
                <a16:creationId xmlns:a16="http://schemas.microsoft.com/office/drawing/2014/main" id="{C10F6D7F-8769-44C8-8386-9D1184DC1C40}"/>
              </a:ext>
            </a:extLst>
          </p:cNvPr>
          <p:cNvSpPr/>
          <p:nvPr userDrawn="1">
            <p:custDataLst>
              <p:tags r:id="rId29"/>
            </p:custDataLst>
          </p:nvPr>
        </p:nvSpPr>
        <p:spPr>
          <a:xfrm>
            <a:off x="1003300" y="2400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mj-lt"/>
              </a:rPr>
              <a:t>A</a:t>
            </a:r>
          </a:p>
        </p:txBody>
      </p:sp>
      <p:sp>
        <p:nvSpPr>
          <p:cNvPr id="154" name="TrackerNumBlue" hidden="1">
            <a:extLst>
              <a:ext uri="{FF2B5EF4-FFF2-40B4-BE49-F238E27FC236}">
                <a16:creationId xmlns:a16="http://schemas.microsoft.com/office/drawing/2014/main" id="{05803230-31F9-4E48-88FD-97BDE069EB59}"/>
              </a:ext>
            </a:extLst>
          </p:cNvPr>
          <p:cNvSpPr/>
          <p:nvPr userDrawn="1">
            <p:custDataLst>
              <p:tags r:id="rId30"/>
            </p:custDataLst>
          </p:nvPr>
        </p:nvSpPr>
        <p:spPr>
          <a:xfrm>
            <a:off x="1003300" y="2908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mj-lt"/>
              </a:rPr>
              <a:t>1</a:t>
            </a:r>
          </a:p>
        </p:txBody>
      </p:sp>
    </p:spTree>
    <p:extLst>
      <p:ext uri="{BB962C8B-B14F-4D97-AF65-F5344CB8AC3E}">
        <p14:creationId xmlns:p14="http://schemas.microsoft.com/office/powerpoint/2010/main" val="3593682944"/>
      </p:ext>
    </p:extLst>
  </p:cSld>
  <p:clrMap bg1="lt1" tx1="dk1" bg2="lt2" tx2="dk2" accent1="accent1" accent2="accent2" accent3="accent3" accent4="accent4" accent5="accent5" accent6="accent6" hlink="hlink" folHlink="folHlink"/>
  <p:sldLayoutIdLst>
    <p:sldLayoutId id="2147488286" r:id="rId1"/>
    <p:sldLayoutId id="2147488287" r:id="rId2"/>
    <p:sldLayoutId id="2147488288" r:id="rId3"/>
    <p:sldLayoutId id="2147488289" r:id="rId4"/>
    <p:sldLayoutId id="2147488290" r:id="rId5"/>
    <p:sldLayoutId id="2147488291" r:id="rId6"/>
    <p:sldLayoutId id="2147488292" r:id="rId7"/>
    <p:sldLayoutId id="2147488293" r:id="rId8"/>
    <p:sldLayoutId id="2147488294" r:id="rId9"/>
    <p:sldLayoutId id="2147488295" r:id="rId10"/>
    <p:sldLayoutId id="2147488296" r:id="rId11"/>
    <p:sldLayoutId id="2147488297" r:id="rId12"/>
    <p:sldLayoutId id="2147488298" r:id="rId13"/>
    <p:sldLayoutId id="2147488299" r:id="rId14"/>
    <p:sldLayoutId id="2147488300" r:id="rId15"/>
    <p:sldLayoutId id="2147488301" r:id="rId16"/>
    <p:sldLayoutId id="2147488302" r:id="rId17"/>
    <p:sldLayoutId id="2147488303" r:id="rId18"/>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304889" y="6400801"/>
            <a:ext cx="5486313" cy="222249"/>
          </a:xfrm>
          <a:prstGeom prst="rect">
            <a:avLst/>
          </a:prstGeom>
        </p:spPr>
        <p:txBody>
          <a:bodyPr vert="horz" lIns="0" tIns="0" rIns="0" bIns="0" rtlCol="0" anchor="ctr"/>
          <a:lstStyle>
            <a:lvl1pPr marL="0" marR="0" indent="0" algn="l" defTabSz="914633" rtl="0" eaLnBrk="1" fontAlgn="auto" latinLnBrk="0" hangingPunct="1">
              <a:lnSpc>
                <a:spcPct val="100000"/>
              </a:lnSpc>
              <a:spcBef>
                <a:spcPts val="0"/>
              </a:spcBef>
              <a:spcAft>
                <a:spcPts val="0"/>
              </a:spcAft>
              <a:buClrTx/>
              <a:buSzTx/>
              <a:buFontTx/>
              <a:buNone/>
              <a:tabLst/>
              <a:defRPr sz="800" b="0" i="0">
                <a:solidFill>
                  <a:schemeClr val="tx1"/>
                </a:solidFill>
                <a:latin typeface="IBM Plex Sans" panose="020B0503050203000203" pitchFamily="34" charset="0"/>
              </a:defRPr>
            </a:lvl1pPr>
          </a:lstStyle>
          <a:p>
            <a:r>
              <a:rPr lang="en-US"/>
              <a:t>Group Name / DOC ID / Month XX, 2022 / © 2022 IBM Corporation</a:t>
            </a:r>
          </a:p>
        </p:txBody>
      </p:sp>
      <p:sp>
        <p:nvSpPr>
          <p:cNvPr id="8" name="Slide Number Placeholder"/>
          <p:cNvSpPr>
            <a:spLocks noGrp="1"/>
          </p:cNvSpPr>
          <p:nvPr>
            <p:ph type="sldNum" sz="quarter" idx="4"/>
          </p:nvPr>
        </p:nvSpPr>
        <p:spPr>
          <a:xfrm>
            <a:off x="9448802" y="6400801"/>
            <a:ext cx="2438309" cy="222249"/>
          </a:xfrm>
          <a:prstGeom prst="rect">
            <a:avLst/>
          </a:prstGeom>
        </p:spPr>
        <p:txBody>
          <a:bodyPr vert="horz" lIns="0" tIns="0" rIns="0" bIns="0" rtlCol="0" anchor="ctr"/>
          <a:lstStyle>
            <a:lvl1pPr algn="r">
              <a:defRPr sz="800" b="0" i="0">
                <a:solidFill>
                  <a:schemeClr val="tx1"/>
                </a:solidFill>
                <a:latin typeface="IBM Plex Sans" panose="020B0503050203000203" pitchFamily="34" charset="0"/>
              </a:defRPr>
            </a:lvl1pPr>
          </a:lstStyle>
          <a:p>
            <a:fld id="{59395FB3-9C97-154F-86B2-7E381B951268}" type="slidenum">
              <a:rPr lang="en-US" smtClean="0"/>
              <a:pPr/>
              <a:t>‹#›</a:t>
            </a:fld>
            <a:endParaRPr lang="en-US"/>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11044434"/>
      </p:ext>
    </p:extLst>
  </p:cSld>
  <p:clrMap bg1="dk1" tx1="lt1" bg2="dk2" tx2="lt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 id="2147484313" r:id="rId18"/>
    <p:sldLayoutId id="2147484314" r:id="rId19"/>
    <p:sldLayoutId id="2147484315" r:id="rId20"/>
    <p:sldLayoutId id="2147484316" r:id="rId21"/>
    <p:sldLayoutId id="2147484317" r:id="rId22"/>
    <p:sldLayoutId id="2147484318" r:id="rId23"/>
    <p:sldLayoutId id="2147484319" r:id="rId24"/>
    <p:sldLayoutId id="2147484320" r:id="rId25"/>
    <p:sldLayoutId id="2147484321" r:id="rId26"/>
    <p:sldLayoutId id="2147484322" r:id="rId27"/>
    <p:sldLayoutId id="2147484323" r:id="rId28"/>
    <p:sldLayoutId id="2147484324" r:id="rId29"/>
    <p:sldLayoutId id="2147484325" r:id="rId30"/>
    <p:sldLayoutId id="2147484326" r:id="rId31"/>
    <p:sldLayoutId id="2147484327" r:id="rId32"/>
    <p:sldLayoutId id="2147484328" r:id="rId33"/>
    <p:sldLayoutId id="2147484329" r:id="rId34"/>
    <p:sldLayoutId id="2147484330" r:id="rId35"/>
    <p:sldLayoutId id="2147484331" r:id="rId36"/>
    <p:sldLayoutId id="2147484332" r:id="rId37"/>
    <p:sldLayoutId id="2147484333" r:id="rId38"/>
    <p:sldLayoutId id="2147484334" r:id="rId39"/>
    <p:sldLayoutId id="2147484335" r:id="rId40"/>
    <p:sldLayoutId id="2147484336" r:id="rId41"/>
    <p:sldLayoutId id="2147484337" r:id="rId42"/>
    <p:sldLayoutId id="2147484338" r:id="rId43"/>
  </p:sldLayoutIdLst>
  <p:hf hdr="0" dt="0"/>
  <p:txStyles>
    <p:titleStyle>
      <a:lvl1pPr algn="l" rtl="0" eaLnBrk="1" fontAlgn="base" hangingPunct="1">
        <a:lnSpc>
          <a:spcPct val="90000"/>
        </a:lnSpc>
        <a:spcBef>
          <a:spcPct val="0"/>
        </a:spcBef>
        <a:spcAft>
          <a:spcPct val="0"/>
        </a:spcAft>
        <a:defRPr sz="32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Light" pitchFamily="34" charset="0"/>
        </a:defRPr>
      </a:lvl2pPr>
      <a:lvl3pPr algn="l" rtl="0" eaLnBrk="1" fontAlgn="base" hangingPunct="1">
        <a:lnSpc>
          <a:spcPct val="90000"/>
        </a:lnSpc>
        <a:spcBef>
          <a:spcPct val="0"/>
        </a:spcBef>
        <a:spcAft>
          <a:spcPct val="0"/>
        </a:spcAft>
        <a:defRPr sz="2960">
          <a:solidFill>
            <a:srgbClr val="191919"/>
          </a:solidFill>
          <a:latin typeface="IBM Plex Sans Light" pitchFamily="34" charset="0"/>
        </a:defRPr>
      </a:lvl3pPr>
      <a:lvl4pPr algn="l" rtl="0" eaLnBrk="1" fontAlgn="base" hangingPunct="1">
        <a:lnSpc>
          <a:spcPct val="90000"/>
        </a:lnSpc>
        <a:spcBef>
          <a:spcPct val="0"/>
        </a:spcBef>
        <a:spcAft>
          <a:spcPct val="0"/>
        </a:spcAft>
        <a:defRPr sz="2960">
          <a:solidFill>
            <a:srgbClr val="191919"/>
          </a:solidFill>
          <a:latin typeface="IBM Plex Sans Light" pitchFamily="34" charset="0"/>
        </a:defRPr>
      </a:lvl4pPr>
      <a:lvl5pPr algn="l" rtl="0" eaLnBrk="1" fontAlgn="base" hangingPunct="1">
        <a:lnSpc>
          <a:spcPct val="90000"/>
        </a:lnSpc>
        <a:spcBef>
          <a:spcPct val="0"/>
        </a:spcBef>
        <a:spcAft>
          <a:spcPct val="0"/>
        </a:spcAft>
        <a:defRPr sz="2960">
          <a:solidFill>
            <a:srgbClr val="191919"/>
          </a:solidFill>
          <a:latin typeface="IBM Plex Sans Light"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Light"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Light"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Light"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Light" pitchFamily="34" charset="0"/>
        </a:defRPr>
      </a:lvl9pPr>
    </p:titleStyle>
    <p:body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6">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304890" y="6383869"/>
            <a:ext cx="5486313" cy="222249"/>
          </a:xfrm>
          <a:prstGeom prst="rect">
            <a:avLst/>
          </a:prstGeom>
        </p:spPr>
        <p:txBody>
          <a:bodyPr vert="horz" lIns="0" tIns="0" rIns="0" bIns="0" rtlCol="0" anchor="ctr"/>
          <a:lstStyle>
            <a:lvl1pPr marL="0" marR="0" indent="0" algn="l" defTabSz="914450" rtl="0" eaLnBrk="1" fontAlgn="auto" latinLnBrk="0" hangingPunct="1">
              <a:lnSpc>
                <a:spcPct val="100000"/>
              </a:lnSpc>
              <a:spcBef>
                <a:spcPts val="0"/>
              </a:spcBef>
              <a:spcAft>
                <a:spcPts val="0"/>
              </a:spcAft>
              <a:buClrTx/>
              <a:buSzTx/>
              <a:buFontTx/>
              <a:buNone/>
              <a:tabLst/>
              <a:defRPr sz="800">
                <a:solidFill>
                  <a:schemeClr val="tx1"/>
                </a:solidFill>
                <a:latin typeface="IBM Plex Sans" panose="020B0503050203000203" pitchFamily="34" charset="0"/>
              </a:defRPr>
            </a:lvl1pPr>
          </a:lstStyle>
          <a:p>
            <a:r>
              <a:rPr lang="en-US"/>
              <a:t>Group Name / DOC ID / Month XX, 2020 / © 2020 IBM Corporation</a:t>
            </a:r>
          </a:p>
        </p:txBody>
      </p:sp>
      <p:sp>
        <p:nvSpPr>
          <p:cNvPr id="8" name="Slide Number Placeholder"/>
          <p:cNvSpPr>
            <a:spLocks noGrp="1"/>
          </p:cNvSpPr>
          <p:nvPr>
            <p:ph type="sldNum" sz="quarter" idx="4"/>
          </p:nvPr>
        </p:nvSpPr>
        <p:spPr>
          <a:xfrm>
            <a:off x="9448803" y="6383869"/>
            <a:ext cx="2438309" cy="222249"/>
          </a:xfrm>
          <a:prstGeom prst="rect">
            <a:avLst/>
          </a:prstGeom>
        </p:spPr>
        <p:txBody>
          <a:bodyPr vert="horz" lIns="0" tIns="0" rIns="0" bIns="0" rtlCol="0" anchor="ctr"/>
          <a:lstStyle>
            <a:lvl1pPr algn="r">
              <a:defRPr sz="800">
                <a:solidFill>
                  <a:schemeClr val="tx1"/>
                </a:solidFill>
                <a:latin typeface="IBM Plex Sans" panose="020B0503050203000203" pitchFamily="34" charset="0"/>
              </a:defRPr>
            </a:lvl1pPr>
          </a:lstStyle>
          <a:p>
            <a:fld id="{59395FB3-9C97-154F-86B2-7E381B951268}" type="slidenum">
              <a:rPr lang="en-US" smtClean="0"/>
              <a:pPr/>
              <a:t>‹#›</a:t>
            </a:fld>
            <a:endParaRPr lang="en-US"/>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146306"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082253832"/>
      </p:ext>
    </p:extLst>
  </p:cSld>
  <p:clrMap bg1="dk1" tx1="lt1" bg2="dk2" tx2="lt2" accent1="accent1" accent2="accent2" accent3="accent3" accent4="accent4" accent5="accent5" accent6="accent6" hlink="hlink" folHlink="folHlink"/>
  <p:sldLayoutIdLst>
    <p:sldLayoutId id="2147487690" r:id="rId1"/>
    <p:sldLayoutId id="2147487691" r:id="rId2"/>
    <p:sldLayoutId id="2147487692" r:id="rId3"/>
    <p:sldLayoutId id="2147487693" r:id="rId4"/>
    <p:sldLayoutId id="2147487694" r:id="rId5"/>
    <p:sldLayoutId id="2147487695" r:id="rId6"/>
    <p:sldLayoutId id="2147487696" r:id="rId7"/>
    <p:sldLayoutId id="2147487697" r:id="rId8"/>
    <p:sldLayoutId id="2147487698" r:id="rId9"/>
    <p:sldLayoutId id="2147487699" r:id="rId10"/>
    <p:sldLayoutId id="2147487700" r:id="rId11"/>
    <p:sldLayoutId id="2147487701" r:id="rId12"/>
    <p:sldLayoutId id="2147487702" r:id="rId13"/>
    <p:sldLayoutId id="2147487703" r:id="rId14"/>
    <p:sldLayoutId id="2147487704" r:id="rId15"/>
    <p:sldLayoutId id="2147487705" r:id="rId16"/>
    <p:sldLayoutId id="2147487706" r:id="rId17"/>
    <p:sldLayoutId id="2147487707" r:id="rId18"/>
    <p:sldLayoutId id="2147487708" r:id="rId19"/>
    <p:sldLayoutId id="2147487709" r:id="rId20"/>
    <p:sldLayoutId id="2147487710" r:id="rId21"/>
    <p:sldLayoutId id="2147487711" r:id="rId22"/>
    <p:sldLayoutId id="2147487712" r:id="rId23"/>
    <p:sldLayoutId id="2147487713" r:id="rId24"/>
    <p:sldLayoutId id="2147487714" r:id="rId25"/>
    <p:sldLayoutId id="2147487715" r:id="rId26"/>
    <p:sldLayoutId id="2147487716" r:id="rId27"/>
    <p:sldLayoutId id="2147487717" r:id="rId28"/>
    <p:sldLayoutId id="2147487718" r:id="rId29"/>
    <p:sldLayoutId id="2147487719" r:id="rId30"/>
    <p:sldLayoutId id="2147487720" r:id="rId31"/>
    <p:sldLayoutId id="2147487721" r:id="rId32"/>
  </p:sldLayoutIdLst>
  <p:hf hdr="0" dt="0"/>
  <p:txStyles>
    <p:titleStyle>
      <a:lvl1pPr algn="l" rtl="0" eaLnBrk="1" fontAlgn="base" hangingPunct="1">
        <a:lnSpc>
          <a:spcPct val="90000"/>
        </a:lnSpc>
        <a:spcBef>
          <a:spcPct val="0"/>
        </a:spcBef>
        <a:spcAft>
          <a:spcPct val="0"/>
        </a:spcAft>
        <a:defRPr sz="3199" b="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59">
          <a:solidFill>
            <a:srgbClr val="191919"/>
          </a:solidFill>
          <a:latin typeface="IBM Plex Sans" pitchFamily="34" charset="0"/>
        </a:defRPr>
      </a:lvl2pPr>
      <a:lvl3pPr algn="l" rtl="0" eaLnBrk="1" fontAlgn="base" hangingPunct="1">
        <a:lnSpc>
          <a:spcPct val="90000"/>
        </a:lnSpc>
        <a:spcBef>
          <a:spcPct val="0"/>
        </a:spcBef>
        <a:spcAft>
          <a:spcPct val="0"/>
        </a:spcAft>
        <a:defRPr sz="2959">
          <a:solidFill>
            <a:srgbClr val="191919"/>
          </a:solidFill>
          <a:latin typeface="IBM Plex Sans" pitchFamily="34" charset="0"/>
        </a:defRPr>
      </a:lvl3pPr>
      <a:lvl4pPr algn="l" rtl="0" eaLnBrk="1" fontAlgn="base" hangingPunct="1">
        <a:lnSpc>
          <a:spcPct val="90000"/>
        </a:lnSpc>
        <a:spcBef>
          <a:spcPct val="0"/>
        </a:spcBef>
        <a:spcAft>
          <a:spcPct val="0"/>
        </a:spcAft>
        <a:defRPr sz="2959">
          <a:solidFill>
            <a:srgbClr val="191919"/>
          </a:solidFill>
          <a:latin typeface="IBM Plex Sans" pitchFamily="34" charset="0"/>
        </a:defRPr>
      </a:lvl4pPr>
      <a:lvl5pPr algn="l" rtl="0" eaLnBrk="1" fontAlgn="base" hangingPunct="1">
        <a:lnSpc>
          <a:spcPct val="90000"/>
        </a:lnSpc>
        <a:spcBef>
          <a:spcPct val="0"/>
        </a:spcBef>
        <a:spcAft>
          <a:spcPct val="0"/>
        </a:spcAft>
        <a:defRPr sz="2959">
          <a:solidFill>
            <a:srgbClr val="191919"/>
          </a:solidFill>
          <a:latin typeface="IBM Plex Sans" pitchFamily="34" charset="0"/>
        </a:defRPr>
      </a:lvl5pPr>
      <a:lvl6pPr marL="483315" algn="l" rtl="0" eaLnBrk="1" fontAlgn="base" hangingPunct="1">
        <a:lnSpc>
          <a:spcPct val="90000"/>
        </a:lnSpc>
        <a:spcBef>
          <a:spcPct val="0"/>
        </a:spcBef>
        <a:spcAft>
          <a:spcPct val="0"/>
        </a:spcAft>
        <a:defRPr sz="2959">
          <a:solidFill>
            <a:srgbClr val="191919"/>
          </a:solidFill>
          <a:latin typeface="IBM Plex Sans" pitchFamily="34" charset="0"/>
        </a:defRPr>
      </a:lvl6pPr>
      <a:lvl7pPr marL="966635" algn="l" rtl="0" eaLnBrk="1" fontAlgn="base" hangingPunct="1">
        <a:lnSpc>
          <a:spcPct val="90000"/>
        </a:lnSpc>
        <a:spcBef>
          <a:spcPct val="0"/>
        </a:spcBef>
        <a:spcAft>
          <a:spcPct val="0"/>
        </a:spcAft>
        <a:defRPr sz="2959">
          <a:solidFill>
            <a:srgbClr val="191919"/>
          </a:solidFill>
          <a:latin typeface="IBM Plex Sans" pitchFamily="34" charset="0"/>
        </a:defRPr>
      </a:lvl7pPr>
      <a:lvl8pPr marL="1449950" algn="l" rtl="0" eaLnBrk="1" fontAlgn="base" hangingPunct="1">
        <a:lnSpc>
          <a:spcPct val="90000"/>
        </a:lnSpc>
        <a:spcBef>
          <a:spcPct val="0"/>
        </a:spcBef>
        <a:spcAft>
          <a:spcPct val="0"/>
        </a:spcAft>
        <a:defRPr sz="2959">
          <a:solidFill>
            <a:srgbClr val="191919"/>
          </a:solidFill>
          <a:latin typeface="IBM Plex Sans" pitchFamily="34" charset="0"/>
        </a:defRPr>
      </a:lvl8pPr>
      <a:lvl9pPr marL="1933266" algn="l" rtl="0" eaLnBrk="1" fontAlgn="base" hangingPunct="1">
        <a:lnSpc>
          <a:spcPct val="90000"/>
        </a:lnSpc>
        <a:spcBef>
          <a:spcPct val="0"/>
        </a:spcBef>
        <a:spcAft>
          <a:spcPct val="0"/>
        </a:spcAft>
        <a:defRPr sz="2959">
          <a:solidFill>
            <a:srgbClr val="191919"/>
          </a:solidFill>
          <a:latin typeface="IBM Plex Sans" pitchFamily="34" charset="0"/>
        </a:defRPr>
      </a:lvl9pPr>
    </p:titleStyle>
    <p:bodyStyle>
      <a:lvl1pPr marL="0" indent="0" algn="l" rtl="0" eaLnBrk="1" fontAlgn="base" hangingPunct="1">
        <a:lnSpc>
          <a:spcPct val="100000"/>
        </a:lnSpc>
        <a:spcBef>
          <a:spcPts val="1467"/>
        </a:spcBef>
        <a:spcAft>
          <a:spcPct val="0"/>
        </a:spcAft>
        <a:buClr>
          <a:schemeClr val="tx1"/>
        </a:buClr>
        <a:buSzPct val="90000"/>
        <a:buFont typeface="IBM Plex Sans" pitchFamily="2" charset="2"/>
        <a:buNone/>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228551" indent="-231596" algn="l" rtl="0" eaLnBrk="1" fontAlgn="base" hangingPunct="1">
        <a:lnSpc>
          <a:spcPct val="100000"/>
        </a:lnSpc>
        <a:spcBef>
          <a:spcPts val="1467"/>
        </a:spcBef>
        <a:spcAft>
          <a:spcPct val="0"/>
        </a:spcAft>
        <a:buClr>
          <a:schemeClr val="tx1"/>
        </a:buClr>
        <a:buSzPct val="100000"/>
        <a:buFont typeface="IBM Plex Sans" charset="-120"/>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57104" indent="-231596" algn="l" rtl="0" eaLnBrk="1" fontAlgn="base" hangingPunct="1">
        <a:lnSpc>
          <a:spcPct val="100000"/>
        </a:lnSpc>
        <a:spcBef>
          <a:spcPts val="1467"/>
        </a:spcBef>
        <a:spcAft>
          <a:spcPct val="0"/>
        </a:spcAft>
        <a:buClr>
          <a:schemeClr val="tx1"/>
        </a:buClr>
        <a:buSzPct val="100000"/>
        <a:buFont typeface="IBM Plex Sans" panose="020B0604020202020204" pitchFamily="34" charset="0"/>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38022" indent="-231596" algn="l" rtl="0" eaLnBrk="1" fontAlgn="base" hangingPunct="1">
        <a:lnSpc>
          <a:spcPct val="100000"/>
        </a:lnSpc>
        <a:spcBef>
          <a:spcPts val="1467"/>
        </a:spcBef>
        <a:spcAft>
          <a:spcPct val="0"/>
        </a:spcAft>
        <a:buClr>
          <a:schemeClr val="tx1"/>
        </a:buClr>
        <a:buSzPct val="100000"/>
        <a:buFont typeface="IBM Plex Sans" charset="-120"/>
        <a:buChar char="–"/>
        <a:tabLst/>
        <a:defRPr sz="1867"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070806" indent="-231596" algn="l" rtl="0" eaLnBrk="1" fontAlgn="base" hangingPunct="1">
        <a:lnSpc>
          <a:spcPct val="100000"/>
        </a:lnSpc>
        <a:spcBef>
          <a:spcPts val="1467"/>
        </a:spcBef>
        <a:spcAft>
          <a:spcPct val="0"/>
        </a:spcAft>
        <a:buClr>
          <a:schemeClr val="tx1"/>
        </a:buClr>
        <a:buFont typeface="IBM Plex Sans" charset="-120"/>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2111153" indent="-172854"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471" indent="-172854"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7787" indent="-172854"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106" indent="-172854" algn="l" rtl="0" eaLnBrk="1" fontAlgn="base" hangingPunct="1">
        <a:spcBef>
          <a:spcPct val="20000"/>
        </a:spcBef>
        <a:spcAft>
          <a:spcPct val="0"/>
        </a:spcAft>
        <a:buClr>
          <a:schemeClr val="bg1"/>
        </a:buClr>
        <a:buChar char="»"/>
        <a:defRPr sz="1692">
          <a:solidFill>
            <a:schemeClr val="bg1"/>
          </a:solidFill>
          <a:latin typeface="IBM Plex Sans" charset="0"/>
        </a:defRPr>
      </a:lvl9pPr>
    </p:bodyStyle>
    <p:otherStyle>
      <a:defPPr>
        <a:defRPr lang="en-US"/>
      </a:defPPr>
      <a:lvl1pPr marL="0" algn="l" defTabSz="966635" rtl="0" eaLnBrk="1" latinLnBrk="0" hangingPunct="1">
        <a:defRPr sz="1904" kern="1200">
          <a:solidFill>
            <a:schemeClr val="tx1"/>
          </a:solidFill>
          <a:latin typeface="+mn-lt"/>
          <a:ea typeface="+mn-ea"/>
          <a:cs typeface="+mn-cs"/>
        </a:defRPr>
      </a:lvl1pPr>
      <a:lvl2pPr marL="483315" algn="l" defTabSz="966635" rtl="0" eaLnBrk="1" latinLnBrk="0" hangingPunct="1">
        <a:defRPr sz="1904" kern="1200">
          <a:solidFill>
            <a:schemeClr val="tx1"/>
          </a:solidFill>
          <a:latin typeface="+mn-lt"/>
          <a:ea typeface="+mn-ea"/>
          <a:cs typeface="+mn-cs"/>
        </a:defRPr>
      </a:lvl2pPr>
      <a:lvl3pPr marL="966635" algn="l" defTabSz="966635" rtl="0" eaLnBrk="1" latinLnBrk="0" hangingPunct="1">
        <a:defRPr sz="1904" kern="1200">
          <a:solidFill>
            <a:schemeClr val="tx1"/>
          </a:solidFill>
          <a:latin typeface="+mn-lt"/>
          <a:ea typeface="+mn-ea"/>
          <a:cs typeface="+mn-cs"/>
        </a:defRPr>
      </a:lvl3pPr>
      <a:lvl4pPr marL="1449950" algn="l" defTabSz="966635" rtl="0" eaLnBrk="1" latinLnBrk="0" hangingPunct="1">
        <a:defRPr sz="1904" kern="1200">
          <a:solidFill>
            <a:schemeClr val="tx1"/>
          </a:solidFill>
          <a:latin typeface="+mn-lt"/>
          <a:ea typeface="+mn-ea"/>
          <a:cs typeface="+mn-cs"/>
        </a:defRPr>
      </a:lvl4pPr>
      <a:lvl5pPr marL="1933266" algn="l" defTabSz="966635" rtl="0" eaLnBrk="1" latinLnBrk="0" hangingPunct="1">
        <a:defRPr sz="1904" kern="1200">
          <a:solidFill>
            <a:schemeClr val="tx1"/>
          </a:solidFill>
          <a:latin typeface="+mn-lt"/>
          <a:ea typeface="+mn-ea"/>
          <a:cs typeface="+mn-cs"/>
        </a:defRPr>
      </a:lvl5pPr>
      <a:lvl6pPr marL="2416585" algn="l" defTabSz="966635" rtl="0" eaLnBrk="1" latinLnBrk="0" hangingPunct="1">
        <a:defRPr sz="1904" kern="1200">
          <a:solidFill>
            <a:schemeClr val="tx1"/>
          </a:solidFill>
          <a:latin typeface="+mn-lt"/>
          <a:ea typeface="+mn-ea"/>
          <a:cs typeface="+mn-cs"/>
        </a:defRPr>
      </a:lvl6pPr>
      <a:lvl7pPr marL="2899899" algn="l" defTabSz="966635" rtl="0" eaLnBrk="1" latinLnBrk="0" hangingPunct="1">
        <a:defRPr sz="1904" kern="1200">
          <a:solidFill>
            <a:schemeClr val="tx1"/>
          </a:solidFill>
          <a:latin typeface="+mn-lt"/>
          <a:ea typeface="+mn-ea"/>
          <a:cs typeface="+mn-cs"/>
        </a:defRPr>
      </a:lvl7pPr>
      <a:lvl8pPr marL="3383216" algn="l" defTabSz="966635" rtl="0" eaLnBrk="1" latinLnBrk="0" hangingPunct="1">
        <a:defRPr sz="1904" kern="1200">
          <a:solidFill>
            <a:schemeClr val="tx1"/>
          </a:solidFill>
          <a:latin typeface="+mn-lt"/>
          <a:ea typeface="+mn-ea"/>
          <a:cs typeface="+mn-cs"/>
        </a:defRPr>
      </a:lvl8pPr>
      <a:lvl9pPr marL="3866533" algn="l" defTabSz="966635"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5"/>
            </p:custDataLst>
            <p:extLst>
              <p:ext uri="{D42A27DB-BD31-4B8C-83A1-F6EECF244321}">
                <p14:modId xmlns:p14="http://schemas.microsoft.com/office/powerpoint/2010/main" val="231457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413" imgH="416" progId="TCLayout.ActiveDocument.1">
                  <p:embed/>
                </p:oleObj>
              </mc:Choice>
              <mc:Fallback>
                <p:oleObj name="think-cell Slide" r:id="rId5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IBM Plex Sans Light" panose="020B0403050203000203" pitchFamily="34" charset="0"/>
              <a:ea typeface="+mj-ea"/>
              <a:cs typeface="+mj-cs"/>
              <a:sym typeface="IBM Plex Sans Light" panose="020B0403050203000203"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7"/>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IBM Plex Sans Light" panose="020B0403050203000203" pitchFamily="34" charset="0"/>
                <a:sym typeface="IBM Plex Sans Light" panose="020B0403050203000203"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8"/>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IBM Plex Sans Light" panose="020B0403050203000203" pitchFamily="34" charset="0"/>
                <a:sym typeface="IBM Plex Sans Light" panose="020B0403050203000203"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IBM Plex Sans Light" panose="020B0403050203000203" pitchFamily="34" charset="0"/>
                <a:sym typeface="IBM Plex Sans Light" panose="020B0403050203000203"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IBM Plex Sans Light" panose="020B0403050203000203" pitchFamily="34" charset="0"/>
                <a:sym typeface="IBM Plex Sans Light" panose="020B0403050203000203"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07163"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latin typeface="IBM Plex Sans Light" panose="020B0403050203000203" pitchFamily="34" charset="0"/>
                <a:sym typeface="IBM Plex Sans Light" panose="020B0403050203000203"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9"/>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IBM Plex Sans Light" panose="020B0403050203000203" pitchFamily="34" charset="0"/>
                <a:sym typeface="IBM Plex Sans Light" panose="020B0403050203000203" pitchFamily="34" charset="0"/>
              </a:rPr>
              <a:t>Above Chart Exhibit Title</a:t>
            </a:r>
          </a:p>
          <a:p>
            <a:pPr lvl="0"/>
            <a:r>
              <a:rPr lang="en-US" b="0">
                <a:latin typeface="IBM Plex Sans Light" panose="020B0403050203000203" pitchFamily="34" charset="0"/>
                <a:sym typeface="IBM Plex Sans Light" panose="020B0403050203000203"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488134"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B8004173-3154-4737-982E-55854717C6D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63F9E5F6-06F2-4298-A846-B33BC6A78885}"/>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172" name="Legend2">
              <a:extLst>
                <a:ext uri="{FF2B5EF4-FFF2-40B4-BE49-F238E27FC236}">
                  <a16:creationId xmlns:a16="http://schemas.microsoft.com/office/drawing/2014/main" id="{F431A83C-4C7B-45D1-985B-E9A93AD5A641}"/>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173" name="Legend3">
              <a:extLst>
                <a:ext uri="{FF2B5EF4-FFF2-40B4-BE49-F238E27FC236}">
                  <a16:creationId xmlns:a16="http://schemas.microsoft.com/office/drawing/2014/main" id="{6975BE10-3896-4069-ACFB-2B840D4F2C0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174" name="LineLegend3">
              <a:extLst>
                <a:ext uri="{FF2B5EF4-FFF2-40B4-BE49-F238E27FC236}">
                  <a16:creationId xmlns:a16="http://schemas.microsoft.com/office/drawing/2014/main" id="{4E6BE114-A746-47F8-B9D7-4E55DE5C8F2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IBM Plex Sans Light" panose="020B0403050203000203" pitchFamily="34" charset="0"/>
                <a:ea typeface="+mn-ea"/>
                <a:sym typeface="IBM Plex Sans Light" panose="020B0403050203000203" pitchFamily="34" charset="0"/>
              </a:endParaRPr>
            </a:p>
          </p:txBody>
        </p:sp>
        <p:sp>
          <p:nvSpPr>
            <p:cNvPr id="175" name="LineLegend2">
              <a:extLst>
                <a:ext uri="{FF2B5EF4-FFF2-40B4-BE49-F238E27FC236}">
                  <a16:creationId xmlns:a16="http://schemas.microsoft.com/office/drawing/2014/main" id="{C80BF0E8-722A-40CB-ADEE-2ADD057AAF2F}"/>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IBM Plex Sans Light" panose="020B0403050203000203" pitchFamily="34" charset="0"/>
                <a:ea typeface="+mn-ea"/>
                <a:sym typeface="IBM Plex Sans Light" panose="020B0403050203000203" pitchFamily="34" charset="0"/>
              </a:endParaRPr>
            </a:p>
          </p:txBody>
        </p:sp>
        <p:sp>
          <p:nvSpPr>
            <p:cNvPr id="176" name="LineLegend1">
              <a:extLst>
                <a:ext uri="{FF2B5EF4-FFF2-40B4-BE49-F238E27FC236}">
                  <a16:creationId xmlns:a16="http://schemas.microsoft.com/office/drawing/2014/main" id="{F9692591-4A03-4139-A272-1B1F2B87538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IBM Plex Sans Light" panose="020B0403050203000203" pitchFamily="34" charset="0"/>
                <a:ea typeface="+mn-ea"/>
                <a:sym typeface="IBM Plex Sans Light" panose="020B0403050203000203" pitchFamily="34" charset="0"/>
              </a:endParaRPr>
            </a:p>
          </p:txBody>
        </p:sp>
      </p:grpSp>
      <p:grpSp>
        <p:nvGrpSpPr>
          <p:cNvPr id="177" name="LegendMoons" hidden="1">
            <a:extLst>
              <a:ext uri="{FF2B5EF4-FFF2-40B4-BE49-F238E27FC236}">
                <a16:creationId xmlns:a16="http://schemas.microsoft.com/office/drawing/2014/main" id="{47D48BC8-A585-4D3E-9C21-13FC23F4D9C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52D36822-AA8F-4AB9-8E2D-A3C479E4BBC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186" name="Legend2">
              <a:extLst>
                <a:ext uri="{FF2B5EF4-FFF2-40B4-BE49-F238E27FC236}">
                  <a16:creationId xmlns:a16="http://schemas.microsoft.com/office/drawing/2014/main" id="{8E97900E-2B96-434F-81DB-91C36E5C80B8}"/>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198" name="Legend3">
              <a:extLst>
                <a:ext uri="{FF2B5EF4-FFF2-40B4-BE49-F238E27FC236}">
                  <a16:creationId xmlns:a16="http://schemas.microsoft.com/office/drawing/2014/main" id="{1C5FC91C-7C8B-4ADC-9C72-AF15E39626C7}"/>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199" name="Legend4">
              <a:extLst>
                <a:ext uri="{FF2B5EF4-FFF2-40B4-BE49-F238E27FC236}">
                  <a16:creationId xmlns:a16="http://schemas.microsoft.com/office/drawing/2014/main" id="{AB1C2675-9A7C-48E0-B55F-D579456AE5F9}"/>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200" name="Legend5">
              <a:extLst>
                <a:ext uri="{FF2B5EF4-FFF2-40B4-BE49-F238E27FC236}">
                  <a16:creationId xmlns:a16="http://schemas.microsoft.com/office/drawing/2014/main" id="{DA161B8B-CA2D-40C7-9754-C7A694CD4641}"/>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grpSp>
          <p:nvGrpSpPr>
            <p:cNvPr id="201" name="MoonLegend1">
              <a:extLst>
                <a:ext uri="{FF2B5EF4-FFF2-40B4-BE49-F238E27FC236}">
                  <a16:creationId xmlns:a16="http://schemas.microsoft.com/office/drawing/2014/main" id="{04E4629C-09C0-44C2-A052-54476F578E83}"/>
                </a:ext>
              </a:extLst>
            </p:cNvPr>
            <p:cNvGrpSpPr>
              <a:grpSpLocks noChangeAspect="1"/>
            </p:cNvGrpSpPr>
            <p:nvPr>
              <p:custDataLst>
                <p:tags r:id="rId3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B4B45D48-27C6-4294-BEDE-BB2E9C2EEA7B}"/>
                  </a:ext>
                </a:extLst>
              </p:cNvPr>
              <p:cNvSpPr/>
              <p:nvPr>
                <p:custDataLst>
                  <p:tags r:id="rId4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15" name="Arc 214" hidden="1">
                <a:extLst>
                  <a:ext uri="{FF2B5EF4-FFF2-40B4-BE49-F238E27FC236}">
                    <a16:creationId xmlns:a16="http://schemas.microsoft.com/office/drawing/2014/main" id="{ADB7B405-7A58-44DF-9DC2-9C7680B54C94}"/>
                  </a:ext>
                </a:extLst>
              </p:cNvPr>
              <p:cNvSpPr/>
              <p:nvPr>
                <p:custDataLst>
                  <p:tags r:id="rId5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IBM Plex Sans Light" panose="020B0403050203000203" pitchFamily="34" charset="0"/>
                  <a:sym typeface="IBM Plex Sans Light" panose="020B0403050203000203" pitchFamily="34" charset="0"/>
                </a:endParaRPr>
              </a:p>
            </p:txBody>
          </p:sp>
        </p:grpSp>
        <p:grpSp>
          <p:nvGrpSpPr>
            <p:cNvPr id="202" name="MoonLegend2">
              <a:extLst>
                <a:ext uri="{FF2B5EF4-FFF2-40B4-BE49-F238E27FC236}">
                  <a16:creationId xmlns:a16="http://schemas.microsoft.com/office/drawing/2014/main" id="{2B38C801-9E63-4898-A7CF-184686DBDAD7}"/>
                </a:ext>
              </a:extLst>
            </p:cNvPr>
            <p:cNvGrpSpPr>
              <a:grpSpLocks noChangeAspect="1"/>
            </p:cNvGrpSpPr>
            <p:nvPr>
              <p:custDataLst>
                <p:tags r:id="rId3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C3A83680-69F2-4D23-A8F8-D9A98A4E5AF6}"/>
                  </a:ext>
                </a:extLst>
              </p:cNvPr>
              <p:cNvSpPr/>
              <p:nvPr>
                <p:custDataLst>
                  <p:tags r:id="rId4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13" name="Arc 212">
                <a:extLst>
                  <a:ext uri="{FF2B5EF4-FFF2-40B4-BE49-F238E27FC236}">
                    <a16:creationId xmlns:a16="http://schemas.microsoft.com/office/drawing/2014/main" id="{C17D18B5-609A-4996-8064-14D7D81AF4E5}"/>
                  </a:ext>
                </a:extLst>
              </p:cNvPr>
              <p:cNvSpPr/>
              <p:nvPr>
                <p:custDataLst>
                  <p:tags r:id="rId4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IBM Plex Sans Light" panose="020B0403050203000203" pitchFamily="34" charset="0"/>
                  <a:sym typeface="IBM Plex Sans Light" panose="020B0403050203000203" pitchFamily="34" charset="0"/>
                </a:endParaRPr>
              </a:p>
            </p:txBody>
          </p:sp>
        </p:grpSp>
        <p:grpSp>
          <p:nvGrpSpPr>
            <p:cNvPr id="203" name="MoonLegend3">
              <a:extLst>
                <a:ext uri="{FF2B5EF4-FFF2-40B4-BE49-F238E27FC236}">
                  <a16:creationId xmlns:a16="http://schemas.microsoft.com/office/drawing/2014/main" id="{A92A5709-086C-4E6B-A60E-CB49905DBE55}"/>
                </a:ext>
              </a:extLst>
            </p:cNvPr>
            <p:cNvGrpSpPr>
              <a:grpSpLocks noChangeAspect="1"/>
            </p:cNvGrpSpPr>
            <p:nvPr>
              <p:custDataLst>
                <p:tags r:id="rId3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9EBD2F3-5D30-485C-9265-770571CCF936}"/>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11" name="Arc 210">
                <a:extLst>
                  <a:ext uri="{FF2B5EF4-FFF2-40B4-BE49-F238E27FC236}">
                    <a16:creationId xmlns:a16="http://schemas.microsoft.com/office/drawing/2014/main" id="{30CC504B-34AD-4EBE-930B-670AC3D09883}"/>
                  </a:ext>
                </a:extLst>
              </p:cNvPr>
              <p:cNvSpPr/>
              <p:nvPr>
                <p:custDataLst>
                  <p:tags r:id="rId4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IBM Plex Sans Light" panose="020B0403050203000203" pitchFamily="34" charset="0"/>
                  <a:sym typeface="IBM Plex Sans Light" panose="020B0403050203000203" pitchFamily="34" charset="0"/>
                </a:endParaRPr>
              </a:p>
            </p:txBody>
          </p:sp>
        </p:grpSp>
        <p:grpSp>
          <p:nvGrpSpPr>
            <p:cNvPr id="204" name="MoonLegend4">
              <a:extLst>
                <a:ext uri="{FF2B5EF4-FFF2-40B4-BE49-F238E27FC236}">
                  <a16:creationId xmlns:a16="http://schemas.microsoft.com/office/drawing/2014/main" id="{C8304796-415B-4F97-A04E-F96B1DA30E35}"/>
                </a:ext>
              </a:extLst>
            </p:cNvPr>
            <p:cNvGrpSpPr>
              <a:grpSpLocks noChangeAspect="1"/>
            </p:cNvGrpSpPr>
            <p:nvPr>
              <p:custDataLst>
                <p:tags r:id="rId3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FBEE2FDB-CD25-49FB-B97E-7B73BC27C970}"/>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09" name="Arc 208">
                <a:extLst>
                  <a:ext uri="{FF2B5EF4-FFF2-40B4-BE49-F238E27FC236}">
                    <a16:creationId xmlns:a16="http://schemas.microsoft.com/office/drawing/2014/main" id="{20BD55A3-53A9-4927-969C-9CF05B99B55E}"/>
                  </a:ext>
                </a:extLst>
              </p:cNvPr>
              <p:cNvSpPr/>
              <p:nvPr>
                <p:custDataLst>
                  <p:tags r:id="rId4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IBM Plex Sans Light" panose="020B0403050203000203" pitchFamily="34" charset="0"/>
                  <a:sym typeface="IBM Plex Sans Light" panose="020B0403050203000203" pitchFamily="34" charset="0"/>
                </a:endParaRPr>
              </a:p>
            </p:txBody>
          </p:sp>
        </p:grpSp>
        <p:grpSp>
          <p:nvGrpSpPr>
            <p:cNvPr id="205" name="MoonLegend5">
              <a:extLst>
                <a:ext uri="{FF2B5EF4-FFF2-40B4-BE49-F238E27FC236}">
                  <a16:creationId xmlns:a16="http://schemas.microsoft.com/office/drawing/2014/main" id="{407C7760-9AB8-4A4A-A849-321049CFA184}"/>
                </a:ext>
              </a:extLst>
            </p:cNvPr>
            <p:cNvGrpSpPr>
              <a:grpSpLocks noChangeAspect="1"/>
            </p:cNvGrpSpPr>
            <p:nvPr>
              <p:custDataLst>
                <p:tags r:id="rId4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D9523DDF-56EA-4C93-952F-EC9129596E3B}"/>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07" name="Arc 206">
                <a:extLst>
                  <a:ext uri="{FF2B5EF4-FFF2-40B4-BE49-F238E27FC236}">
                    <a16:creationId xmlns:a16="http://schemas.microsoft.com/office/drawing/2014/main" id="{0F00BE70-9C68-4D5F-A9A0-FBD691C6823D}"/>
                  </a:ext>
                </a:extLst>
              </p:cNvPr>
              <p:cNvSpPr/>
              <p:nvPr>
                <p:custDataLst>
                  <p:tags r:id="rId4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IBM Plex Sans Light" panose="020B0403050203000203" pitchFamily="34" charset="0"/>
                  <a:sym typeface="IBM Plex Sans Light" panose="020B0403050203000203" pitchFamily="34" charset="0"/>
                </a:endParaRPr>
              </a:p>
            </p:txBody>
          </p:sp>
        </p:grpSp>
      </p:grpSp>
      <p:grpSp>
        <p:nvGrpSpPr>
          <p:cNvPr id="216" name="LegendBoxes" hidden="1">
            <a:extLst>
              <a:ext uri="{FF2B5EF4-FFF2-40B4-BE49-F238E27FC236}">
                <a16:creationId xmlns:a16="http://schemas.microsoft.com/office/drawing/2014/main" id="{4E98C787-8522-417F-AB77-0882A48FE3F3}"/>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E72E214C-D787-4A05-B7A1-1D39FE4D7D36}"/>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18" name="RectangleLegend2">
              <a:extLst>
                <a:ext uri="{FF2B5EF4-FFF2-40B4-BE49-F238E27FC236}">
                  <a16:creationId xmlns:a16="http://schemas.microsoft.com/office/drawing/2014/main" id="{65182593-AA67-43A3-A14C-9042B43D45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19" name="RectangleLegend3">
              <a:extLst>
                <a:ext uri="{FF2B5EF4-FFF2-40B4-BE49-F238E27FC236}">
                  <a16:creationId xmlns:a16="http://schemas.microsoft.com/office/drawing/2014/main" id="{DF747F98-0AE7-4E79-9711-232B434BE00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20" name="RectangleLegend4">
              <a:extLst>
                <a:ext uri="{FF2B5EF4-FFF2-40B4-BE49-F238E27FC236}">
                  <a16:creationId xmlns:a16="http://schemas.microsoft.com/office/drawing/2014/main" id="{18DA4FDC-AFC1-462A-A45B-09BEF7BF54BA}"/>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21" name="RectangleLegend5">
              <a:extLst>
                <a:ext uri="{FF2B5EF4-FFF2-40B4-BE49-F238E27FC236}">
                  <a16:creationId xmlns:a16="http://schemas.microsoft.com/office/drawing/2014/main" id="{7E45DA98-3E1B-43AC-B863-73FEA9B51074}"/>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IBM Plex Sans Light" panose="020B0403050203000203" pitchFamily="34" charset="0"/>
                <a:sym typeface="IBM Plex Sans Light" panose="020B0403050203000203" pitchFamily="34" charset="0"/>
              </a:endParaRPr>
            </a:p>
          </p:txBody>
        </p:sp>
        <p:sp>
          <p:nvSpPr>
            <p:cNvPr id="222" name="Legend1">
              <a:extLst>
                <a:ext uri="{FF2B5EF4-FFF2-40B4-BE49-F238E27FC236}">
                  <a16:creationId xmlns:a16="http://schemas.microsoft.com/office/drawing/2014/main" id="{3871D918-B68B-43A7-91C3-8405C07D9E0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223" name="Legend2">
              <a:extLst>
                <a:ext uri="{FF2B5EF4-FFF2-40B4-BE49-F238E27FC236}">
                  <a16:creationId xmlns:a16="http://schemas.microsoft.com/office/drawing/2014/main" id="{A16EA6D6-C1A0-4168-AAFA-5F90974137C8}"/>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224" name="Legend3">
              <a:extLst>
                <a:ext uri="{FF2B5EF4-FFF2-40B4-BE49-F238E27FC236}">
                  <a16:creationId xmlns:a16="http://schemas.microsoft.com/office/drawing/2014/main" id="{5BF9E5C4-5AEC-4B10-B836-DA933AFC4A9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225" name="Legend4">
              <a:extLst>
                <a:ext uri="{FF2B5EF4-FFF2-40B4-BE49-F238E27FC236}">
                  <a16:creationId xmlns:a16="http://schemas.microsoft.com/office/drawing/2014/main" id="{D8C4C45F-C63E-4DFA-BBB7-3DB83EECAEC3}"/>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sp>
          <p:nvSpPr>
            <p:cNvPr id="226" name="Legend5">
              <a:extLst>
                <a:ext uri="{FF2B5EF4-FFF2-40B4-BE49-F238E27FC236}">
                  <a16:creationId xmlns:a16="http://schemas.microsoft.com/office/drawing/2014/main" id="{1109F056-235A-4CBB-BCBE-878F0E08B2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IBM Plex Sans Light" panose="020B0403050203000203" pitchFamily="34" charset="0"/>
                  <a:sym typeface="IBM Plex Sans Light" panose="020B0403050203000203" pitchFamily="34" charset="0"/>
                </a:rPr>
                <a:t>Legend</a:t>
              </a:r>
            </a:p>
          </p:txBody>
        </p:sp>
      </p:grpSp>
      <p:sp>
        <p:nvSpPr>
          <p:cNvPr id="148" name="SText">
            <a:extLst>
              <a:ext uri="{FF2B5EF4-FFF2-40B4-BE49-F238E27FC236}">
                <a16:creationId xmlns:a16="http://schemas.microsoft.com/office/drawing/2014/main" id="{7A168012-B53F-444C-ACD8-78D56A061C2A}"/>
              </a:ext>
            </a:extLst>
          </p:cNvPr>
          <p:cNvSpPr txBox="1"/>
          <p:nvPr userDrawn="1">
            <p:custDataLst>
              <p:tags r:id="rId30"/>
            </p:custDataLst>
          </p:nvPr>
        </p:nvSpPr>
        <p:spPr>
          <a:xfrm>
            <a:off x="554736" y="6693766"/>
            <a:ext cx="1586973"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Software / © 2022 IBM Corporation</a:t>
            </a:r>
          </a:p>
        </p:txBody>
      </p:sp>
      <p:sp>
        <p:nvSpPr>
          <p:cNvPr id="149" name="Text">
            <a:extLst>
              <a:ext uri="{FF2B5EF4-FFF2-40B4-BE49-F238E27FC236}">
                <a16:creationId xmlns:a16="http://schemas.microsoft.com/office/drawing/2014/main" id="{12638949-23C9-452A-BD88-E5B420623D1E}"/>
              </a:ext>
            </a:extLst>
          </p:cNvPr>
          <p:cNvSpPr txBox="1"/>
          <p:nvPr userDrawn="1">
            <p:custDataLst>
              <p:tags r:id="rId31"/>
            </p:custDataLst>
          </p:nvPr>
        </p:nvSpPr>
        <p:spPr>
          <a:xfrm>
            <a:off x="5382863" y="6693766"/>
            <a:ext cx="841577" cy="107722"/>
          </a:xfrm>
          <a:prstGeom prst="rect">
            <a:avLst/>
          </a:prstGeom>
          <a:noFill/>
        </p:spPr>
        <p:txBody>
          <a:bodyPr wrap="none" lIns="0" tIns="0" rIns="0" bIns="0" rtlCol="0" anchor="b">
            <a:spAutoFit/>
          </a:bodyPr>
          <a:lstStyle/>
          <a:p>
            <a:r>
              <a:rPr lang="en-US" sz="700">
                <a:latin typeface="IBM Plex Sans Light" panose="020B0403050203000203" pitchFamily="34" charset="0"/>
                <a:sym typeface="IBM Plex Sans Light" panose="020B0403050203000203" pitchFamily="34" charset="0"/>
              </a:rPr>
              <a:t>IBM CONFIDENTIAL</a:t>
            </a:r>
          </a:p>
        </p:txBody>
      </p:sp>
      <p:sp>
        <p:nvSpPr>
          <p:cNvPr id="151" name="TrackerAlphaWhite" hidden="1">
            <a:extLst>
              <a:ext uri="{FF2B5EF4-FFF2-40B4-BE49-F238E27FC236}">
                <a16:creationId xmlns:a16="http://schemas.microsoft.com/office/drawing/2014/main" id="{933EC267-C14F-496B-8C45-F11781A1CFE9}"/>
              </a:ext>
            </a:extLst>
          </p:cNvPr>
          <p:cNvSpPr/>
          <p:nvPr userDrawn="1">
            <p:custDataLst>
              <p:tags r:id="rId32"/>
            </p:custDataLst>
          </p:nvPr>
        </p:nvSpPr>
        <p:spPr>
          <a:xfrm>
            <a:off x="1003300" y="1384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IBM Plex Sans Light" panose="020B0403050203000203" pitchFamily="34" charset="0"/>
                <a:sym typeface="IBM Plex Sans Light" panose="020B0403050203000203" pitchFamily="34" charset="0"/>
              </a:rPr>
              <a:t>A</a:t>
            </a:r>
            <a:endParaRPr lang="en-US" sz="1400" err="1">
              <a:solidFill>
                <a:schemeClr val="accent1"/>
              </a:solidFill>
              <a:latin typeface="IBM Plex Sans Light" panose="020B0403050203000203" pitchFamily="34" charset="0"/>
              <a:sym typeface="IBM Plex Sans Light" panose="020B0403050203000203" pitchFamily="34" charset="0"/>
            </a:endParaRPr>
          </a:p>
        </p:txBody>
      </p:sp>
      <p:sp>
        <p:nvSpPr>
          <p:cNvPr id="152" name="TrackerNumWhite" hidden="1">
            <a:extLst>
              <a:ext uri="{FF2B5EF4-FFF2-40B4-BE49-F238E27FC236}">
                <a16:creationId xmlns:a16="http://schemas.microsoft.com/office/drawing/2014/main" id="{81AB1E26-B1DC-4764-82F1-A27D5A3571F0}"/>
              </a:ext>
            </a:extLst>
          </p:cNvPr>
          <p:cNvSpPr/>
          <p:nvPr userDrawn="1">
            <p:custDataLst>
              <p:tags r:id="rId33"/>
            </p:custDataLst>
          </p:nvPr>
        </p:nvSpPr>
        <p:spPr>
          <a:xfrm>
            <a:off x="1003300" y="1892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IBM Plex Sans Light" panose="020B0403050203000203" pitchFamily="34" charset="0"/>
                <a:sym typeface="IBM Plex Sans Light" panose="020B0403050203000203" pitchFamily="34" charset="0"/>
              </a:rPr>
              <a:t>1</a:t>
            </a:r>
            <a:endParaRPr lang="en-US" sz="1400" err="1">
              <a:solidFill>
                <a:schemeClr val="accent1"/>
              </a:solidFill>
              <a:latin typeface="IBM Plex Sans Light" panose="020B0403050203000203" pitchFamily="34" charset="0"/>
              <a:sym typeface="IBM Plex Sans Light" panose="020B0403050203000203" pitchFamily="34" charset="0"/>
            </a:endParaRPr>
          </a:p>
        </p:txBody>
      </p:sp>
      <p:sp>
        <p:nvSpPr>
          <p:cNvPr id="153" name="TrackerAlphaBlue" hidden="1">
            <a:extLst>
              <a:ext uri="{FF2B5EF4-FFF2-40B4-BE49-F238E27FC236}">
                <a16:creationId xmlns:a16="http://schemas.microsoft.com/office/drawing/2014/main" id="{C10F6D7F-8769-44C8-8386-9D1184DC1C40}"/>
              </a:ext>
            </a:extLst>
          </p:cNvPr>
          <p:cNvSpPr/>
          <p:nvPr userDrawn="1">
            <p:custDataLst>
              <p:tags r:id="rId34"/>
            </p:custDataLst>
          </p:nvPr>
        </p:nvSpPr>
        <p:spPr>
          <a:xfrm>
            <a:off x="1003300" y="2400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IBM Plex Sans Light" panose="020B0403050203000203" pitchFamily="34" charset="0"/>
                <a:sym typeface="IBM Plex Sans Light" panose="020B0403050203000203" pitchFamily="34" charset="0"/>
              </a:rPr>
              <a:t>A</a:t>
            </a:r>
            <a:endParaRPr lang="en-US" sz="1400" err="1">
              <a:solidFill>
                <a:schemeClr val="bg1"/>
              </a:solidFill>
              <a:latin typeface="IBM Plex Sans Light" panose="020B0403050203000203" pitchFamily="34" charset="0"/>
              <a:sym typeface="IBM Plex Sans Light" panose="020B0403050203000203" pitchFamily="34" charset="0"/>
            </a:endParaRPr>
          </a:p>
        </p:txBody>
      </p:sp>
      <p:sp>
        <p:nvSpPr>
          <p:cNvPr id="154" name="TrackerNumBlue" hidden="1">
            <a:extLst>
              <a:ext uri="{FF2B5EF4-FFF2-40B4-BE49-F238E27FC236}">
                <a16:creationId xmlns:a16="http://schemas.microsoft.com/office/drawing/2014/main" id="{05803230-31F9-4E48-88FD-97BDE069EB59}"/>
              </a:ext>
            </a:extLst>
          </p:cNvPr>
          <p:cNvSpPr/>
          <p:nvPr userDrawn="1">
            <p:custDataLst>
              <p:tags r:id="rId35"/>
            </p:custDataLst>
          </p:nvPr>
        </p:nvSpPr>
        <p:spPr>
          <a:xfrm>
            <a:off x="1003300" y="2908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IBM Plex Sans Light" panose="020B0403050203000203" pitchFamily="34" charset="0"/>
                <a:sym typeface="IBM Plex Sans Light" panose="020B0403050203000203" pitchFamily="34" charset="0"/>
              </a:rPr>
              <a:t>1</a:t>
            </a:r>
            <a:endParaRPr lang="en-US" sz="1400" err="1">
              <a:solidFill>
                <a:schemeClr val="bg1"/>
              </a:solidFill>
              <a:latin typeface="IBM Plex Sans Light" panose="020B0403050203000203" pitchFamily="34" charset="0"/>
              <a:sym typeface="IBM Plex Sans Light" panose="020B0403050203000203" pitchFamily="34" charset="0"/>
            </a:endParaRPr>
          </a:p>
        </p:txBody>
      </p:sp>
    </p:spTree>
    <p:extLst>
      <p:ext uri="{BB962C8B-B14F-4D97-AF65-F5344CB8AC3E}">
        <p14:creationId xmlns:p14="http://schemas.microsoft.com/office/powerpoint/2010/main" val="773867565"/>
      </p:ext>
    </p:extLst>
  </p:cSld>
  <p:clrMap bg1="lt1" tx1="dk1" bg2="lt2" tx2="dk2" accent1="accent1" accent2="accent2" accent3="accent3" accent4="accent4" accent5="accent5" accent6="accent6" hlink="hlink" folHlink="folHlink"/>
  <p:sldLayoutIdLst>
    <p:sldLayoutId id="2147487723" r:id="rId1"/>
    <p:sldLayoutId id="2147487724" r:id="rId2"/>
    <p:sldLayoutId id="2147487725" r:id="rId3"/>
    <p:sldLayoutId id="2147487726" r:id="rId4"/>
    <p:sldLayoutId id="2147487727" r:id="rId5"/>
    <p:sldLayoutId id="2147487728" r:id="rId6"/>
    <p:sldLayoutId id="2147487729" r:id="rId7"/>
    <p:sldLayoutId id="2147487730" r:id="rId8"/>
    <p:sldLayoutId id="2147487731" r:id="rId9"/>
    <p:sldLayoutId id="2147487732" r:id="rId10"/>
    <p:sldLayoutId id="2147487733" r:id="rId11"/>
    <p:sldLayoutId id="2147487734" r:id="rId12"/>
    <p:sldLayoutId id="2147487735" r:id="rId13"/>
    <p:sldLayoutId id="2147487736" r:id="rId14"/>
    <p:sldLayoutId id="2147487737" r:id="rId15"/>
    <p:sldLayoutId id="2147487738" r:id="rId16"/>
    <p:sldLayoutId id="2147487739" r:id="rId17"/>
    <p:sldLayoutId id="2147487740" r:id="rId18"/>
    <p:sldLayoutId id="2147487741" r:id="rId19"/>
    <p:sldLayoutId id="2147487742" r:id="rId20"/>
    <p:sldLayoutId id="2147487743" r:id="rId21"/>
    <p:sldLayoutId id="2147487744" r:id="rId22"/>
    <p:sldLayoutId id="2147487745" r:id="rId23"/>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IBM Plex Sans Light" panose="020B0403050203000203" pitchFamily="34" charset="0"/>
          <a:ea typeface="+mj-ea"/>
          <a:cs typeface="+mj-cs"/>
          <a:sym typeface="IBM Plex Sans Light" panose="020B0403050203000203"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IBM Plex Sans Light" panose="020B0403050203000203" pitchFamily="34" charset="0"/>
          <a:ea typeface="+mn-ea"/>
          <a:cs typeface="Arial" panose="020B0604020202020204" pitchFamily="34" charset="0"/>
          <a:sym typeface="IBM Plex Sans Light" panose="020B0403050203000203"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IBM Plex Sans Light" panose="020B0403050203000203" pitchFamily="34" charset="0"/>
          <a:ea typeface="+mn-ea"/>
          <a:cs typeface="+mn-cs"/>
          <a:sym typeface="IBM Plex Sans Light" panose="020B0403050203000203"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IBM Plex Sans Light" panose="020B0403050203000203" pitchFamily="34" charset="0"/>
          <a:ea typeface="+mn-ea"/>
          <a:cs typeface="+mn-cs"/>
          <a:sym typeface="IBM Plex Sans Light" panose="020B0403050203000203"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IBM Plex Sans Light" panose="020B0403050203000203" pitchFamily="34" charset="0"/>
          <a:ea typeface="+mn-ea"/>
          <a:cs typeface="+mn-cs"/>
          <a:sym typeface="IBM Plex Sans Light" panose="020B0403050203000203"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IBM Plex Sans Light" panose="020B0403050203000203" pitchFamily="34" charset="0"/>
          <a:ea typeface="+mn-ea"/>
          <a:cs typeface="+mn-cs"/>
          <a:sym typeface="IBM Plex Sans Light" panose="020B0403050203000203"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11769264" y="6469508"/>
            <a:ext cx="135436" cy="123111"/>
          </a:xfrm>
          <a:prstGeom prst="rect">
            <a:avLst/>
          </a:prstGeom>
          <a:ln w="12700">
            <a:miter lim="400000"/>
          </a:ln>
        </p:spPr>
        <p:txBody>
          <a:bodyPr wrap="none" lIns="0" tIns="0" rIns="0" bIns="0" anchor="b" anchorCtr="0">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
        <p:nvSpPr>
          <p:cNvPr id="48" name="Title Text"/>
          <p:cNvSpPr txBox="1">
            <a:spLocks noGrp="1"/>
          </p:cNvSpPr>
          <p:nvPr>
            <p:ph type="title"/>
          </p:nvPr>
        </p:nvSpPr>
        <p:spPr>
          <a:xfrm>
            <a:off x="287999" y="288037"/>
            <a:ext cx="11293592"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6" y="6402118"/>
            <a:ext cx="2477765" cy="190500"/>
          </a:xfrm>
          <a:prstGeom prst="rect">
            <a:avLst/>
          </a:prstGeom>
        </p:spPr>
        <p:txBody>
          <a:bodyPr vert="horz" lIns="0" tIns="0" rIns="0" bIns="0" rtlCol="0" anchor="b"/>
          <a:lstStyle>
            <a:lvl1pPr algn="l">
              <a:defRPr sz="800" b="0" i="0">
                <a:solidFill>
                  <a:schemeClr val="tx1"/>
                </a:solidFill>
                <a:latin typeface="IBM Plex Sans" panose="020B0503050203000203" pitchFamily="34" charset="0"/>
              </a:defRPr>
            </a:lvl1pPr>
          </a:lstStyle>
          <a:p>
            <a:r>
              <a:rPr lang="en-US"/>
              <a:t>Footer text (optional)</a:t>
            </a:r>
          </a:p>
        </p:txBody>
      </p:sp>
    </p:spTree>
    <p:extLst>
      <p:ext uri="{BB962C8B-B14F-4D97-AF65-F5344CB8AC3E}">
        <p14:creationId xmlns:p14="http://schemas.microsoft.com/office/powerpoint/2010/main" val="3926295226"/>
      </p:ext>
    </p:extLst>
  </p:cSld>
  <p:clrMap bg1="dk1" tx1="lt1" bg2="dk2" tx2="lt2" accent1="accent1" accent2="accent2" accent3="accent3" accent4="accent4" accent5="accent5" accent6="accent6" hlink="hlink" folHlink="folHlink"/>
  <p:sldLayoutIdLst>
    <p:sldLayoutId id="2147487747" r:id="rId1"/>
    <p:sldLayoutId id="2147487748" r:id="rId2"/>
    <p:sldLayoutId id="2147487749" r:id="rId3"/>
    <p:sldLayoutId id="2147487750" r:id="rId4"/>
    <p:sldLayoutId id="2147487751" r:id="rId5"/>
    <p:sldLayoutId id="2147487752" r:id="rId6"/>
    <p:sldLayoutId id="2147487753" r:id="rId7"/>
    <p:sldLayoutId id="2147487754" r:id="rId8"/>
    <p:sldLayoutId id="2147487755" r:id="rId9"/>
    <p:sldLayoutId id="2147487756" r:id="rId10"/>
    <p:sldLayoutId id="2147487757" r:id="rId11"/>
    <p:sldLayoutId id="2147487758" r:id="rId12"/>
    <p:sldLayoutId id="2147487759" r:id="rId13"/>
    <p:sldLayoutId id="2147487760" r:id="rId14"/>
    <p:sldLayoutId id="2147487761" r:id="rId15"/>
    <p:sldLayoutId id="2147487762" r:id="rId16"/>
    <p:sldLayoutId id="2147487763" r:id="rId17"/>
    <p:sldLayoutId id="2147487764" r:id="rId18"/>
    <p:sldLayoutId id="2147487765" r:id="rId19"/>
    <p:sldLayoutId id="2147487766" r:id="rId20"/>
    <p:sldLayoutId id="2147487767" r:id="rId21"/>
    <p:sldLayoutId id="2147487768" r:id="rId22"/>
    <p:sldLayoutId id="2147487769" r:id="rId23"/>
    <p:sldLayoutId id="2147487770" r:id="rId24"/>
    <p:sldLayoutId id="2147487771" r:id="rId25"/>
    <p:sldLayoutId id="2147487772" r:id="rId26"/>
    <p:sldLayoutId id="2147487773" r:id="rId27"/>
    <p:sldLayoutId id="2147487774" r:id="rId28"/>
    <p:sldLayoutId id="2147487775" r:id="rId29"/>
    <p:sldLayoutId id="2147487776" r:id="rId30"/>
    <p:sldLayoutId id="2147487777" r:id="rId31"/>
    <p:sldLayoutId id="2147487778" r:id="rId32"/>
    <p:sldLayoutId id="2147487779" r:id="rId33"/>
    <p:sldLayoutId id="2147487780" r:id="rId34"/>
    <p:sldLayoutId id="2147487781" r:id="rId35"/>
    <p:sldLayoutId id="2147487782" r:id="rId36"/>
    <p:sldLayoutId id="2147487783" r:id="rId37"/>
    <p:sldLayoutId id="2147487784" r:id="rId38"/>
    <p:sldLayoutId id="2147487785" r:id="rId39"/>
    <p:sldLayoutId id="2147487786" r:id="rId40"/>
    <p:sldLayoutId id="2147487787" r:id="rId41"/>
    <p:sldLayoutId id="2147487788" r:id="rId42"/>
    <p:sldLayoutId id="2147487789" r:id="rId43"/>
    <p:sldLayoutId id="2147487790" r:id="rId44"/>
    <p:sldLayoutId id="2147487791" r:id="rId45"/>
    <p:sldLayoutId id="2147487792" r:id="rId46"/>
    <p:sldLayoutId id="2147487793" r:id="rId47"/>
  </p:sldLayoutIdLst>
  <p:transition spd="med"/>
  <p:hf hdr="0" dt="0"/>
  <p:txStyles>
    <p:titleStyle>
      <a:lvl1pPr marL="0" marR="0" indent="0" algn="l" defTabSz="1218712" rtl="0" eaLnBrk="1" latinLnBrk="0" hangingPunct="1">
        <a:lnSpc>
          <a:spcPct val="90000"/>
        </a:lnSpc>
        <a:spcBef>
          <a:spcPts val="0"/>
        </a:spcBef>
        <a:spcAft>
          <a:spcPts val="0"/>
        </a:spcAft>
        <a:buClrTx/>
        <a:buSzTx/>
        <a:buFontTx/>
        <a:buNone/>
        <a:tabLst/>
        <a:defRPr sz="3198" b="0" i="0" u="none" strike="noStrike" cap="none" spc="0" baseline="0">
          <a:solidFill>
            <a:schemeClr val="tx2"/>
          </a:solidFill>
          <a:uFillTx/>
          <a:latin typeface="+mj-lt"/>
          <a:ea typeface="+mj-ea"/>
          <a:cs typeface="+mj-cs"/>
          <a:sym typeface="IBM Plex Sans Light"/>
        </a:defRPr>
      </a:lvl1pPr>
      <a:lvl2pPr marL="0" marR="0" indent="0"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2pPr>
      <a:lvl3pPr marL="0" marR="0" indent="0"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3pPr>
      <a:lvl4pPr marL="0" marR="0" indent="0"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4pPr>
      <a:lvl5pPr marL="0" marR="0" indent="0"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5pPr>
      <a:lvl6pPr marL="0" marR="0" indent="181212"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6pPr>
      <a:lvl7pPr marL="0" marR="0" indent="362425"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7pPr>
      <a:lvl8pPr marL="0" marR="0" indent="543635"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8pPr>
      <a:lvl9pPr marL="0" marR="0" indent="724848" algn="l" defTabSz="1218712" rtl="0" eaLnBrk="1" latinLnBrk="0" hangingPunct="1">
        <a:lnSpc>
          <a:spcPct val="90000"/>
        </a:lnSpc>
        <a:spcBef>
          <a:spcPts val="0"/>
        </a:spcBef>
        <a:spcAft>
          <a:spcPts val="0"/>
        </a:spcAft>
        <a:buClrTx/>
        <a:buSzTx/>
        <a:buFontTx/>
        <a:buNone/>
        <a:tabLst/>
        <a:defRPr sz="3198" b="0" i="0" u="none" strike="noStrike" cap="none" spc="0" baseline="0">
          <a:solidFill>
            <a:srgbClr val="000000"/>
          </a:solidFill>
          <a:uFillTx/>
          <a:latin typeface="+mj-lt"/>
          <a:ea typeface="+mj-ea"/>
          <a:cs typeface="+mj-cs"/>
          <a:sym typeface="IBM Plex Sans Light"/>
        </a:defRPr>
      </a:lvl9pPr>
    </p:titleStyle>
    <p:bodyStyle>
      <a:lvl1pPr marL="0" marR="0" indent="0" algn="l" defTabSz="1218712" rtl="0" eaLnBrk="1" latinLnBrk="0" hangingPunct="1">
        <a:lnSpc>
          <a:spcPct val="110000"/>
        </a:lnSpc>
        <a:spcBef>
          <a:spcPts val="0"/>
        </a:spcBef>
        <a:spcAft>
          <a:spcPts val="0"/>
        </a:spcAft>
        <a:buClrTx/>
        <a:buSzTx/>
        <a:buFontTx/>
        <a:buNone/>
        <a:tabLst/>
        <a:defRPr sz="1800" b="0" i="0" u="none" strike="noStrike" cap="none" spc="0" baseline="0">
          <a:solidFill>
            <a:schemeClr val="tx1"/>
          </a:solidFill>
          <a:uFillTx/>
          <a:latin typeface="+mj-lt"/>
          <a:ea typeface="+mj-ea"/>
          <a:cs typeface="+mj-cs"/>
          <a:sym typeface="IBM Plex Sans Light"/>
        </a:defRPr>
      </a:lvl1pPr>
      <a:lvl2pPr marL="164526" marR="0" indent="-164526" algn="l" defTabSz="1218712"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2pPr>
      <a:lvl3pPr marL="329052" marR="0" indent="-164526" algn="l" defTabSz="1218712"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3pPr>
      <a:lvl4pPr marL="493578" marR="0" indent="-164526" algn="l" defTabSz="1218712"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4pPr>
      <a:lvl5pPr marL="571272" marR="0" indent="-228508" algn="l" defTabSz="1218712" rtl="0" eaLnBrk="1" latinLnBrk="0" hangingPunct="1">
        <a:lnSpc>
          <a:spcPct val="110000"/>
        </a:lnSpc>
        <a:spcBef>
          <a:spcPts val="1450"/>
        </a:spcBef>
        <a:spcAft>
          <a:spcPts val="0"/>
        </a:spcAft>
        <a:buClrTx/>
        <a:buSzPct val="100000"/>
        <a:buFont typeface="Arial" panose="020B0604020202020204" pitchFamily="34" charset="0"/>
        <a:buChar char="•"/>
        <a:tabLst/>
        <a:defRPr sz="1800" b="0" i="0" u="none" strike="noStrike" cap="none" spc="0" baseline="0">
          <a:solidFill>
            <a:srgbClr val="000000"/>
          </a:solidFill>
          <a:uFillTx/>
          <a:latin typeface="+mj-lt"/>
          <a:ea typeface="+mj-ea"/>
          <a:cs typeface="+mj-cs"/>
          <a:sym typeface="IBM Plex Sans Light"/>
        </a:defRPr>
      </a:lvl5pPr>
      <a:lvl6pPr marL="921162" marR="0" indent="-194427" algn="l" defTabSz="1218712"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374" marR="0" indent="-194427" algn="l" defTabSz="1218712"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586" marR="0" indent="-194427" algn="l" defTabSz="1218712"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4798" marR="0" indent="-194427" algn="l" defTabSz="1218712"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27"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853"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281"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708"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136"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562"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199990"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417" algn="r" defTabSz="914278"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304890" y="6400802"/>
            <a:ext cx="5486313" cy="222249"/>
          </a:xfrm>
          <a:prstGeom prst="rect">
            <a:avLst/>
          </a:prstGeom>
        </p:spPr>
        <p:txBody>
          <a:bodyPr vert="horz" lIns="0" tIns="0" rIns="0" bIns="0" rtlCol="0" anchor="ctr"/>
          <a:lstStyle>
            <a:lvl1pPr marL="0" marR="0" indent="0" algn="l" defTabSz="914450" rtl="0" eaLnBrk="1" fontAlgn="auto" latinLnBrk="0" hangingPunct="1">
              <a:lnSpc>
                <a:spcPct val="100000"/>
              </a:lnSpc>
              <a:spcBef>
                <a:spcPts val="0"/>
              </a:spcBef>
              <a:spcAft>
                <a:spcPts val="0"/>
              </a:spcAft>
              <a:buClrTx/>
              <a:buSzTx/>
              <a:buFontTx/>
              <a:buNone/>
              <a:tabLst/>
              <a:defRPr sz="800" b="0" i="0">
                <a:solidFill>
                  <a:schemeClr val="tx1"/>
                </a:solidFill>
                <a:latin typeface="IBM Plex Sans" panose="020B0503050203000203" pitchFamily="34" charset="0"/>
              </a:defRPr>
            </a:lvl1pPr>
          </a:lstStyle>
          <a:p>
            <a:r>
              <a:rPr lang="en-US"/>
              <a:t>Group Name / DOC ID / Month XX, 2022 / © 2022 IBM Corporation</a:t>
            </a:r>
          </a:p>
        </p:txBody>
      </p:sp>
      <p:sp>
        <p:nvSpPr>
          <p:cNvPr id="8" name="Slide Number Placeholder"/>
          <p:cNvSpPr>
            <a:spLocks noGrp="1"/>
          </p:cNvSpPr>
          <p:nvPr>
            <p:ph type="sldNum" sz="quarter" idx="4"/>
          </p:nvPr>
        </p:nvSpPr>
        <p:spPr>
          <a:xfrm>
            <a:off x="9448803" y="6400802"/>
            <a:ext cx="2438309" cy="222249"/>
          </a:xfrm>
          <a:prstGeom prst="rect">
            <a:avLst/>
          </a:prstGeom>
        </p:spPr>
        <p:txBody>
          <a:bodyPr vert="horz" lIns="0" tIns="0" rIns="0" bIns="0" rtlCol="0" anchor="ctr"/>
          <a:lstStyle>
            <a:lvl1pPr algn="r">
              <a:defRPr sz="800" b="0" i="0">
                <a:solidFill>
                  <a:schemeClr val="tx1"/>
                </a:solidFill>
                <a:latin typeface="IBM Plex Sans" panose="020B0503050203000203" pitchFamily="34" charset="0"/>
              </a:defRPr>
            </a:lvl1pPr>
          </a:lstStyle>
          <a:p>
            <a:fld id="{59395FB3-9C97-154F-86B2-7E381B951268}" type="slidenum">
              <a:rPr lang="en-US" smtClean="0"/>
              <a:pPr/>
              <a:t>‹#›</a:t>
            </a:fld>
            <a:endParaRPr lang="en-US"/>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46306"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00857927"/>
      </p:ext>
    </p:extLst>
  </p:cSld>
  <p:clrMap bg1="dk1" tx1="lt1" bg2="dk2" tx2="lt2" accent1="accent1" accent2="accent2" accent3="accent3" accent4="accent4" accent5="accent5" accent6="accent6" hlink="hlink" folHlink="folHlink"/>
  <p:sldLayoutIdLst>
    <p:sldLayoutId id="2147487840" r:id="rId1"/>
    <p:sldLayoutId id="2147487841" r:id="rId2"/>
    <p:sldLayoutId id="2147487842" r:id="rId3"/>
    <p:sldLayoutId id="2147487843" r:id="rId4"/>
    <p:sldLayoutId id="2147487844" r:id="rId5"/>
    <p:sldLayoutId id="2147487845" r:id="rId6"/>
    <p:sldLayoutId id="2147487846" r:id="rId7"/>
    <p:sldLayoutId id="2147487847" r:id="rId8"/>
    <p:sldLayoutId id="2147487848" r:id="rId9"/>
    <p:sldLayoutId id="2147487849" r:id="rId10"/>
    <p:sldLayoutId id="2147487850" r:id="rId11"/>
    <p:sldLayoutId id="2147487851" r:id="rId12"/>
    <p:sldLayoutId id="2147487852" r:id="rId13"/>
    <p:sldLayoutId id="2147487853" r:id="rId14"/>
    <p:sldLayoutId id="2147487854" r:id="rId15"/>
    <p:sldLayoutId id="2147487855" r:id="rId16"/>
    <p:sldLayoutId id="2147487856" r:id="rId17"/>
    <p:sldLayoutId id="2147487857" r:id="rId18"/>
    <p:sldLayoutId id="2147487858" r:id="rId19"/>
    <p:sldLayoutId id="2147487859" r:id="rId20"/>
    <p:sldLayoutId id="2147487860" r:id="rId21"/>
    <p:sldLayoutId id="2147487861" r:id="rId22"/>
    <p:sldLayoutId id="2147487862" r:id="rId23"/>
    <p:sldLayoutId id="2147487863" r:id="rId24"/>
    <p:sldLayoutId id="2147487864" r:id="rId25"/>
    <p:sldLayoutId id="2147487865" r:id="rId26"/>
    <p:sldLayoutId id="2147487866" r:id="rId27"/>
    <p:sldLayoutId id="2147487867" r:id="rId28"/>
    <p:sldLayoutId id="2147487868" r:id="rId29"/>
    <p:sldLayoutId id="2147487869" r:id="rId30"/>
    <p:sldLayoutId id="2147487870" r:id="rId31"/>
    <p:sldLayoutId id="2147487871" r:id="rId32"/>
    <p:sldLayoutId id="2147487872" r:id="rId33"/>
    <p:sldLayoutId id="2147487873" r:id="rId34"/>
    <p:sldLayoutId id="2147487874" r:id="rId35"/>
    <p:sldLayoutId id="2147487875" r:id="rId36"/>
    <p:sldLayoutId id="2147487876" r:id="rId37"/>
    <p:sldLayoutId id="2147487877" r:id="rId38"/>
    <p:sldLayoutId id="2147487878" r:id="rId39"/>
    <p:sldLayoutId id="2147487879" r:id="rId40"/>
    <p:sldLayoutId id="2147487880" r:id="rId41"/>
    <p:sldLayoutId id="2147487881" r:id="rId42"/>
  </p:sldLayoutIdLst>
  <p:hf hdr="0" dt="0"/>
  <p:txStyles>
    <p:titleStyle>
      <a:lvl1pPr algn="l" rtl="0" eaLnBrk="1" fontAlgn="base" hangingPunct="1">
        <a:lnSpc>
          <a:spcPct val="90000"/>
        </a:lnSpc>
        <a:spcBef>
          <a:spcPct val="0"/>
        </a:spcBef>
        <a:spcAft>
          <a:spcPct val="0"/>
        </a:spcAft>
        <a:defRPr sz="3199"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959">
          <a:solidFill>
            <a:srgbClr val="191919"/>
          </a:solidFill>
          <a:latin typeface="IBM Plex Sans Light" pitchFamily="34" charset="0"/>
        </a:defRPr>
      </a:lvl2pPr>
      <a:lvl3pPr algn="l" rtl="0" eaLnBrk="1" fontAlgn="base" hangingPunct="1">
        <a:lnSpc>
          <a:spcPct val="90000"/>
        </a:lnSpc>
        <a:spcBef>
          <a:spcPct val="0"/>
        </a:spcBef>
        <a:spcAft>
          <a:spcPct val="0"/>
        </a:spcAft>
        <a:defRPr sz="2959">
          <a:solidFill>
            <a:srgbClr val="191919"/>
          </a:solidFill>
          <a:latin typeface="IBM Plex Sans Light" pitchFamily="34" charset="0"/>
        </a:defRPr>
      </a:lvl3pPr>
      <a:lvl4pPr algn="l" rtl="0" eaLnBrk="1" fontAlgn="base" hangingPunct="1">
        <a:lnSpc>
          <a:spcPct val="90000"/>
        </a:lnSpc>
        <a:spcBef>
          <a:spcPct val="0"/>
        </a:spcBef>
        <a:spcAft>
          <a:spcPct val="0"/>
        </a:spcAft>
        <a:defRPr sz="2959">
          <a:solidFill>
            <a:srgbClr val="191919"/>
          </a:solidFill>
          <a:latin typeface="IBM Plex Sans Light" pitchFamily="34" charset="0"/>
        </a:defRPr>
      </a:lvl4pPr>
      <a:lvl5pPr algn="l" rtl="0" eaLnBrk="1" fontAlgn="base" hangingPunct="1">
        <a:lnSpc>
          <a:spcPct val="90000"/>
        </a:lnSpc>
        <a:spcBef>
          <a:spcPct val="0"/>
        </a:spcBef>
        <a:spcAft>
          <a:spcPct val="0"/>
        </a:spcAft>
        <a:defRPr sz="2959">
          <a:solidFill>
            <a:srgbClr val="191919"/>
          </a:solidFill>
          <a:latin typeface="IBM Plex Sans Light" pitchFamily="34" charset="0"/>
        </a:defRPr>
      </a:lvl5pPr>
      <a:lvl6pPr marL="483315" algn="l" rtl="0" eaLnBrk="1" fontAlgn="base" hangingPunct="1">
        <a:lnSpc>
          <a:spcPct val="90000"/>
        </a:lnSpc>
        <a:spcBef>
          <a:spcPct val="0"/>
        </a:spcBef>
        <a:spcAft>
          <a:spcPct val="0"/>
        </a:spcAft>
        <a:defRPr sz="2959">
          <a:solidFill>
            <a:srgbClr val="191919"/>
          </a:solidFill>
          <a:latin typeface="IBM Plex Sans Light" pitchFamily="34" charset="0"/>
        </a:defRPr>
      </a:lvl6pPr>
      <a:lvl7pPr marL="966635" algn="l" rtl="0" eaLnBrk="1" fontAlgn="base" hangingPunct="1">
        <a:lnSpc>
          <a:spcPct val="90000"/>
        </a:lnSpc>
        <a:spcBef>
          <a:spcPct val="0"/>
        </a:spcBef>
        <a:spcAft>
          <a:spcPct val="0"/>
        </a:spcAft>
        <a:defRPr sz="2959">
          <a:solidFill>
            <a:srgbClr val="191919"/>
          </a:solidFill>
          <a:latin typeface="IBM Plex Sans Light" pitchFamily="34" charset="0"/>
        </a:defRPr>
      </a:lvl7pPr>
      <a:lvl8pPr marL="1449950" algn="l" rtl="0" eaLnBrk="1" fontAlgn="base" hangingPunct="1">
        <a:lnSpc>
          <a:spcPct val="90000"/>
        </a:lnSpc>
        <a:spcBef>
          <a:spcPct val="0"/>
        </a:spcBef>
        <a:spcAft>
          <a:spcPct val="0"/>
        </a:spcAft>
        <a:defRPr sz="2959">
          <a:solidFill>
            <a:srgbClr val="191919"/>
          </a:solidFill>
          <a:latin typeface="IBM Plex Sans Light" pitchFamily="34" charset="0"/>
        </a:defRPr>
      </a:lvl8pPr>
      <a:lvl9pPr marL="1933266" algn="l" rtl="0" eaLnBrk="1" fontAlgn="base" hangingPunct="1">
        <a:lnSpc>
          <a:spcPct val="90000"/>
        </a:lnSpc>
        <a:spcBef>
          <a:spcPct val="0"/>
        </a:spcBef>
        <a:spcAft>
          <a:spcPct val="0"/>
        </a:spcAft>
        <a:defRPr sz="2959">
          <a:solidFill>
            <a:srgbClr val="191919"/>
          </a:solidFill>
          <a:latin typeface="IBM Plex Sans Light" pitchFamily="34" charset="0"/>
        </a:defRPr>
      </a:lvl9pPr>
    </p:titleStyle>
    <p:body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51" indent="-231596"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04" indent="-231596"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022" indent="-231596"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0806" indent="-231596"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153" indent="-172854"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471" indent="-172854"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7787" indent="-172854"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106" indent="-172854" algn="l" rtl="0" eaLnBrk="1" fontAlgn="base" hangingPunct="1">
        <a:spcBef>
          <a:spcPct val="20000"/>
        </a:spcBef>
        <a:spcAft>
          <a:spcPct val="0"/>
        </a:spcAft>
        <a:buClr>
          <a:schemeClr val="bg1"/>
        </a:buClr>
        <a:buChar char="»"/>
        <a:defRPr sz="1692">
          <a:solidFill>
            <a:schemeClr val="bg1"/>
          </a:solidFill>
          <a:latin typeface="IBM Plex Sans Light" charset="0"/>
        </a:defRPr>
      </a:lvl9pPr>
    </p:bodyStyle>
    <p:otherStyle>
      <a:defPPr>
        <a:defRPr lang="en-US"/>
      </a:defPPr>
      <a:lvl1pPr marL="0" algn="l" defTabSz="966635" rtl="0" eaLnBrk="1" latinLnBrk="0" hangingPunct="1">
        <a:defRPr sz="1904" kern="1200">
          <a:solidFill>
            <a:schemeClr val="tx1"/>
          </a:solidFill>
          <a:latin typeface="+mn-lt"/>
          <a:ea typeface="+mn-ea"/>
          <a:cs typeface="+mn-cs"/>
        </a:defRPr>
      </a:lvl1pPr>
      <a:lvl2pPr marL="483315" algn="l" defTabSz="966635" rtl="0" eaLnBrk="1" latinLnBrk="0" hangingPunct="1">
        <a:defRPr sz="1904" kern="1200">
          <a:solidFill>
            <a:schemeClr val="tx1"/>
          </a:solidFill>
          <a:latin typeface="+mn-lt"/>
          <a:ea typeface="+mn-ea"/>
          <a:cs typeface="+mn-cs"/>
        </a:defRPr>
      </a:lvl2pPr>
      <a:lvl3pPr marL="966635" algn="l" defTabSz="966635" rtl="0" eaLnBrk="1" latinLnBrk="0" hangingPunct="1">
        <a:defRPr sz="1904" kern="1200">
          <a:solidFill>
            <a:schemeClr val="tx1"/>
          </a:solidFill>
          <a:latin typeface="+mn-lt"/>
          <a:ea typeface="+mn-ea"/>
          <a:cs typeface="+mn-cs"/>
        </a:defRPr>
      </a:lvl3pPr>
      <a:lvl4pPr marL="1449950" algn="l" defTabSz="966635" rtl="0" eaLnBrk="1" latinLnBrk="0" hangingPunct="1">
        <a:defRPr sz="1904" kern="1200">
          <a:solidFill>
            <a:schemeClr val="tx1"/>
          </a:solidFill>
          <a:latin typeface="+mn-lt"/>
          <a:ea typeface="+mn-ea"/>
          <a:cs typeface="+mn-cs"/>
        </a:defRPr>
      </a:lvl4pPr>
      <a:lvl5pPr marL="1933266" algn="l" defTabSz="966635" rtl="0" eaLnBrk="1" latinLnBrk="0" hangingPunct="1">
        <a:defRPr sz="1904" kern="1200">
          <a:solidFill>
            <a:schemeClr val="tx1"/>
          </a:solidFill>
          <a:latin typeface="+mn-lt"/>
          <a:ea typeface="+mn-ea"/>
          <a:cs typeface="+mn-cs"/>
        </a:defRPr>
      </a:lvl5pPr>
      <a:lvl6pPr marL="2416585" algn="l" defTabSz="966635" rtl="0" eaLnBrk="1" latinLnBrk="0" hangingPunct="1">
        <a:defRPr sz="1904" kern="1200">
          <a:solidFill>
            <a:schemeClr val="tx1"/>
          </a:solidFill>
          <a:latin typeface="+mn-lt"/>
          <a:ea typeface="+mn-ea"/>
          <a:cs typeface="+mn-cs"/>
        </a:defRPr>
      </a:lvl6pPr>
      <a:lvl7pPr marL="2899899" algn="l" defTabSz="966635" rtl="0" eaLnBrk="1" latinLnBrk="0" hangingPunct="1">
        <a:defRPr sz="1904" kern="1200">
          <a:solidFill>
            <a:schemeClr val="tx1"/>
          </a:solidFill>
          <a:latin typeface="+mn-lt"/>
          <a:ea typeface="+mn-ea"/>
          <a:cs typeface="+mn-cs"/>
        </a:defRPr>
      </a:lvl7pPr>
      <a:lvl8pPr marL="3383216" algn="l" defTabSz="966635" rtl="0" eaLnBrk="1" latinLnBrk="0" hangingPunct="1">
        <a:defRPr sz="1904" kern="1200">
          <a:solidFill>
            <a:schemeClr val="tx1"/>
          </a:solidFill>
          <a:latin typeface="+mn-lt"/>
          <a:ea typeface="+mn-ea"/>
          <a:cs typeface="+mn-cs"/>
        </a:defRPr>
      </a:lvl8pPr>
      <a:lvl9pPr marL="3866533" algn="l" defTabSz="966635"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6">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304891" y="6400803"/>
            <a:ext cx="5486313" cy="222249"/>
          </a:xfrm>
          <a:prstGeom prst="rect">
            <a:avLst/>
          </a:prstGeom>
        </p:spPr>
        <p:txBody>
          <a:bodyPr vert="horz" lIns="0" tIns="0" rIns="0" bIns="0" rtlCol="0" anchor="ctr"/>
          <a:lstStyle>
            <a:lvl1pPr marL="0" marR="0" indent="0" algn="l" defTabSz="914427" rtl="0" eaLnBrk="1" fontAlgn="auto" latinLnBrk="0" hangingPunct="1">
              <a:lnSpc>
                <a:spcPct val="100000"/>
              </a:lnSpc>
              <a:spcBef>
                <a:spcPts val="0"/>
              </a:spcBef>
              <a:spcAft>
                <a:spcPts val="0"/>
              </a:spcAft>
              <a:buClrTx/>
              <a:buSzTx/>
              <a:buFontTx/>
              <a:buNone/>
              <a:tabLst/>
              <a:defRPr sz="800" b="0" i="0">
                <a:solidFill>
                  <a:schemeClr val="tx1"/>
                </a:solidFill>
                <a:latin typeface="IBM Plex Sans" panose="020B0503050203000203" pitchFamily="34" charset="0"/>
              </a:defRPr>
            </a:lvl1pPr>
          </a:lstStyle>
          <a:p>
            <a:r>
              <a:rPr lang="en-US"/>
              <a:t>IBM confidential</a:t>
            </a:r>
          </a:p>
        </p:txBody>
      </p:sp>
      <p:sp>
        <p:nvSpPr>
          <p:cNvPr id="8" name="Slide Number Placeholder"/>
          <p:cNvSpPr>
            <a:spLocks noGrp="1"/>
          </p:cNvSpPr>
          <p:nvPr>
            <p:ph type="sldNum" sz="quarter" idx="4"/>
          </p:nvPr>
        </p:nvSpPr>
        <p:spPr>
          <a:xfrm>
            <a:off x="9448804" y="6400803"/>
            <a:ext cx="2438309" cy="222249"/>
          </a:xfrm>
          <a:prstGeom prst="rect">
            <a:avLst/>
          </a:prstGeom>
        </p:spPr>
        <p:txBody>
          <a:bodyPr vert="horz" lIns="0" tIns="0" rIns="0" bIns="0" rtlCol="0" anchor="ctr"/>
          <a:lstStyle>
            <a:lvl1pPr algn="r">
              <a:defRPr sz="800" b="0" i="0">
                <a:solidFill>
                  <a:schemeClr val="tx1"/>
                </a:solidFill>
                <a:latin typeface="IBM Plex Sans" panose="020B0503050203000203" pitchFamily="34" charset="0"/>
              </a:defRPr>
            </a:lvl1pPr>
          </a:lstStyle>
          <a:p>
            <a:fld id="{59395FB3-9C97-154F-86B2-7E381B951268}" type="slidenum">
              <a:rPr lang="en-US" smtClean="0"/>
              <a:pPr/>
              <a:t>‹#›</a:t>
            </a:fld>
            <a:endParaRPr lang="en-US"/>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46306"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323801479"/>
      </p:ext>
    </p:extLst>
  </p:cSld>
  <p:clrMap bg1="dk1" tx1="lt1" bg2="dk2" tx2="lt2" accent1="accent1" accent2="accent2" accent3="accent3" accent4="accent4" accent5="accent5" accent6="accent6" hlink="hlink" folHlink="folHlink"/>
  <p:sldLayoutIdLst>
    <p:sldLayoutId id="2147487883" r:id="rId1"/>
    <p:sldLayoutId id="2147487884" r:id="rId2"/>
    <p:sldLayoutId id="2147487885" r:id="rId3"/>
    <p:sldLayoutId id="2147487886" r:id="rId4"/>
    <p:sldLayoutId id="2147487887" r:id="rId5"/>
    <p:sldLayoutId id="2147487888" r:id="rId6"/>
    <p:sldLayoutId id="2147487889" r:id="rId7"/>
    <p:sldLayoutId id="2147487890" r:id="rId8"/>
    <p:sldLayoutId id="2147487891" r:id="rId9"/>
    <p:sldLayoutId id="2147487892" r:id="rId10"/>
    <p:sldLayoutId id="2147487893" r:id="rId11"/>
    <p:sldLayoutId id="2147487894" r:id="rId12"/>
    <p:sldLayoutId id="2147487895" r:id="rId13"/>
    <p:sldLayoutId id="2147487896" r:id="rId14"/>
    <p:sldLayoutId id="2147487897" r:id="rId15"/>
    <p:sldLayoutId id="2147487898" r:id="rId16"/>
    <p:sldLayoutId id="2147487899" r:id="rId17"/>
    <p:sldLayoutId id="2147487900" r:id="rId18"/>
    <p:sldLayoutId id="2147487901" r:id="rId19"/>
    <p:sldLayoutId id="2147487902" r:id="rId20"/>
    <p:sldLayoutId id="2147487903" r:id="rId21"/>
    <p:sldLayoutId id="2147487904" r:id="rId22"/>
    <p:sldLayoutId id="2147487905" r:id="rId23"/>
    <p:sldLayoutId id="2147487906" r:id="rId24"/>
    <p:sldLayoutId id="2147487907" r:id="rId25"/>
    <p:sldLayoutId id="2147487908" r:id="rId26"/>
    <p:sldLayoutId id="2147487909" r:id="rId27"/>
    <p:sldLayoutId id="2147487910" r:id="rId28"/>
    <p:sldLayoutId id="2147487911" r:id="rId29"/>
    <p:sldLayoutId id="2147487912" r:id="rId30"/>
    <p:sldLayoutId id="2147487913" r:id="rId31"/>
    <p:sldLayoutId id="2147487914" r:id="rId32"/>
    <p:sldLayoutId id="2147487915" r:id="rId33"/>
    <p:sldLayoutId id="2147487916" r:id="rId34"/>
    <p:sldLayoutId id="2147487917" r:id="rId35"/>
    <p:sldLayoutId id="2147487918" r:id="rId36"/>
    <p:sldLayoutId id="2147487919" r:id="rId37"/>
    <p:sldLayoutId id="2147487920" r:id="rId38"/>
    <p:sldLayoutId id="2147487921" r:id="rId39"/>
    <p:sldLayoutId id="2147487922" r:id="rId40"/>
    <p:sldLayoutId id="2147487923" r:id="rId41"/>
    <p:sldLayoutId id="2147487924" r:id="rId42"/>
    <p:sldLayoutId id="2147487925" r:id="rId43"/>
    <p:sldLayoutId id="2147487926" r:id="rId44"/>
  </p:sldLayoutIdLst>
  <p:hf hdr="0" dt="0"/>
  <p:txStyles>
    <p:titleStyle>
      <a:lvl1pPr algn="l" rtl="0" eaLnBrk="1" fontAlgn="base" hangingPunct="1">
        <a:lnSpc>
          <a:spcPct val="90000"/>
        </a:lnSpc>
        <a:spcBef>
          <a:spcPct val="0"/>
        </a:spcBef>
        <a:spcAft>
          <a:spcPct val="0"/>
        </a:spcAft>
        <a:defRPr sz="3199"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959">
          <a:solidFill>
            <a:srgbClr val="191919"/>
          </a:solidFill>
          <a:latin typeface="IBM Plex Sans Light" pitchFamily="34" charset="0"/>
        </a:defRPr>
      </a:lvl2pPr>
      <a:lvl3pPr algn="l" rtl="0" eaLnBrk="1" fontAlgn="base" hangingPunct="1">
        <a:lnSpc>
          <a:spcPct val="90000"/>
        </a:lnSpc>
        <a:spcBef>
          <a:spcPct val="0"/>
        </a:spcBef>
        <a:spcAft>
          <a:spcPct val="0"/>
        </a:spcAft>
        <a:defRPr sz="2959">
          <a:solidFill>
            <a:srgbClr val="191919"/>
          </a:solidFill>
          <a:latin typeface="IBM Plex Sans Light" pitchFamily="34" charset="0"/>
        </a:defRPr>
      </a:lvl3pPr>
      <a:lvl4pPr algn="l" rtl="0" eaLnBrk="1" fontAlgn="base" hangingPunct="1">
        <a:lnSpc>
          <a:spcPct val="90000"/>
        </a:lnSpc>
        <a:spcBef>
          <a:spcPct val="0"/>
        </a:spcBef>
        <a:spcAft>
          <a:spcPct val="0"/>
        </a:spcAft>
        <a:defRPr sz="2959">
          <a:solidFill>
            <a:srgbClr val="191919"/>
          </a:solidFill>
          <a:latin typeface="IBM Plex Sans Light" pitchFamily="34" charset="0"/>
        </a:defRPr>
      </a:lvl4pPr>
      <a:lvl5pPr algn="l" rtl="0" eaLnBrk="1" fontAlgn="base" hangingPunct="1">
        <a:lnSpc>
          <a:spcPct val="90000"/>
        </a:lnSpc>
        <a:spcBef>
          <a:spcPct val="0"/>
        </a:spcBef>
        <a:spcAft>
          <a:spcPct val="0"/>
        </a:spcAft>
        <a:defRPr sz="2959">
          <a:solidFill>
            <a:srgbClr val="191919"/>
          </a:solidFill>
          <a:latin typeface="IBM Plex Sans Light" pitchFamily="34" charset="0"/>
        </a:defRPr>
      </a:lvl5pPr>
      <a:lvl6pPr marL="483303" algn="l" rtl="0" eaLnBrk="1" fontAlgn="base" hangingPunct="1">
        <a:lnSpc>
          <a:spcPct val="90000"/>
        </a:lnSpc>
        <a:spcBef>
          <a:spcPct val="0"/>
        </a:spcBef>
        <a:spcAft>
          <a:spcPct val="0"/>
        </a:spcAft>
        <a:defRPr sz="2959">
          <a:solidFill>
            <a:srgbClr val="191919"/>
          </a:solidFill>
          <a:latin typeface="IBM Plex Sans Light" pitchFamily="34" charset="0"/>
        </a:defRPr>
      </a:lvl6pPr>
      <a:lvl7pPr marL="966611" algn="l" rtl="0" eaLnBrk="1" fontAlgn="base" hangingPunct="1">
        <a:lnSpc>
          <a:spcPct val="90000"/>
        </a:lnSpc>
        <a:spcBef>
          <a:spcPct val="0"/>
        </a:spcBef>
        <a:spcAft>
          <a:spcPct val="0"/>
        </a:spcAft>
        <a:defRPr sz="2959">
          <a:solidFill>
            <a:srgbClr val="191919"/>
          </a:solidFill>
          <a:latin typeface="IBM Plex Sans Light" pitchFamily="34" charset="0"/>
        </a:defRPr>
      </a:lvl7pPr>
      <a:lvl8pPr marL="1449914" algn="l" rtl="0" eaLnBrk="1" fontAlgn="base" hangingPunct="1">
        <a:lnSpc>
          <a:spcPct val="90000"/>
        </a:lnSpc>
        <a:spcBef>
          <a:spcPct val="0"/>
        </a:spcBef>
        <a:spcAft>
          <a:spcPct val="0"/>
        </a:spcAft>
        <a:defRPr sz="2959">
          <a:solidFill>
            <a:srgbClr val="191919"/>
          </a:solidFill>
          <a:latin typeface="IBM Plex Sans Light" pitchFamily="34" charset="0"/>
        </a:defRPr>
      </a:lvl8pPr>
      <a:lvl9pPr marL="1933218" algn="l" rtl="0" eaLnBrk="1" fontAlgn="base" hangingPunct="1">
        <a:lnSpc>
          <a:spcPct val="90000"/>
        </a:lnSpc>
        <a:spcBef>
          <a:spcPct val="0"/>
        </a:spcBef>
        <a:spcAft>
          <a:spcPct val="0"/>
        </a:spcAft>
        <a:defRPr sz="2959">
          <a:solidFill>
            <a:srgbClr val="191919"/>
          </a:solidFill>
          <a:latin typeface="IBM Plex Sans Light" pitchFamily="34" charset="0"/>
        </a:defRPr>
      </a:lvl9pPr>
    </p:titleStyle>
    <p:body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46" indent="-231591"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092" indent="-231591"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002" indent="-231591"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0779" indent="-231591"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100" indent="-172850"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407" indent="-172850"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7710" indent="-172850"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018" indent="-172850" algn="l" rtl="0" eaLnBrk="1" fontAlgn="base" hangingPunct="1">
        <a:spcBef>
          <a:spcPct val="20000"/>
        </a:spcBef>
        <a:spcAft>
          <a:spcPct val="0"/>
        </a:spcAft>
        <a:buClr>
          <a:schemeClr val="bg1"/>
        </a:buClr>
        <a:buChar char="»"/>
        <a:defRPr sz="1692">
          <a:solidFill>
            <a:schemeClr val="bg1"/>
          </a:solidFill>
          <a:latin typeface="IBM Plex Sans Light" charset="0"/>
        </a:defRPr>
      </a:lvl9pPr>
    </p:bodyStyle>
    <p:otherStyle>
      <a:defPPr>
        <a:defRPr lang="en-US"/>
      </a:defPPr>
      <a:lvl1pPr marL="0" algn="l" defTabSz="966611" rtl="0" eaLnBrk="1" latinLnBrk="0" hangingPunct="1">
        <a:defRPr sz="1904" kern="1200">
          <a:solidFill>
            <a:schemeClr val="tx1"/>
          </a:solidFill>
          <a:latin typeface="+mn-lt"/>
          <a:ea typeface="+mn-ea"/>
          <a:cs typeface="+mn-cs"/>
        </a:defRPr>
      </a:lvl1pPr>
      <a:lvl2pPr marL="483303" algn="l" defTabSz="966611" rtl="0" eaLnBrk="1" latinLnBrk="0" hangingPunct="1">
        <a:defRPr sz="1904" kern="1200">
          <a:solidFill>
            <a:schemeClr val="tx1"/>
          </a:solidFill>
          <a:latin typeface="+mn-lt"/>
          <a:ea typeface="+mn-ea"/>
          <a:cs typeface="+mn-cs"/>
        </a:defRPr>
      </a:lvl2pPr>
      <a:lvl3pPr marL="966611" algn="l" defTabSz="966611" rtl="0" eaLnBrk="1" latinLnBrk="0" hangingPunct="1">
        <a:defRPr sz="1904" kern="1200">
          <a:solidFill>
            <a:schemeClr val="tx1"/>
          </a:solidFill>
          <a:latin typeface="+mn-lt"/>
          <a:ea typeface="+mn-ea"/>
          <a:cs typeface="+mn-cs"/>
        </a:defRPr>
      </a:lvl3pPr>
      <a:lvl4pPr marL="1449914" algn="l" defTabSz="966611" rtl="0" eaLnBrk="1" latinLnBrk="0" hangingPunct="1">
        <a:defRPr sz="1904" kern="1200">
          <a:solidFill>
            <a:schemeClr val="tx1"/>
          </a:solidFill>
          <a:latin typeface="+mn-lt"/>
          <a:ea typeface="+mn-ea"/>
          <a:cs typeface="+mn-cs"/>
        </a:defRPr>
      </a:lvl4pPr>
      <a:lvl5pPr marL="1933218" algn="l" defTabSz="966611" rtl="0" eaLnBrk="1" latinLnBrk="0" hangingPunct="1">
        <a:defRPr sz="1904" kern="1200">
          <a:solidFill>
            <a:schemeClr val="tx1"/>
          </a:solidFill>
          <a:latin typeface="+mn-lt"/>
          <a:ea typeface="+mn-ea"/>
          <a:cs typeface="+mn-cs"/>
        </a:defRPr>
      </a:lvl5pPr>
      <a:lvl6pPr marL="2416525" algn="l" defTabSz="966611" rtl="0" eaLnBrk="1" latinLnBrk="0" hangingPunct="1">
        <a:defRPr sz="1904" kern="1200">
          <a:solidFill>
            <a:schemeClr val="tx1"/>
          </a:solidFill>
          <a:latin typeface="+mn-lt"/>
          <a:ea typeface="+mn-ea"/>
          <a:cs typeface="+mn-cs"/>
        </a:defRPr>
      </a:lvl6pPr>
      <a:lvl7pPr marL="2899826" algn="l" defTabSz="966611" rtl="0" eaLnBrk="1" latinLnBrk="0" hangingPunct="1">
        <a:defRPr sz="1904" kern="1200">
          <a:solidFill>
            <a:schemeClr val="tx1"/>
          </a:solidFill>
          <a:latin typeface="+mn-lt"/>
          <a:ea typeface="+mn-ea"/>
          <a:cs typeface="+mn-cs"/>
        </a:defRPr>
      </a:lvl7pPr>
      <a:lvl8pPr marL="3383132" algn="l" defTabSz="966611" rtl="0" eaLnBrk="1" latinLnBrk="0" hangingPunct="1">
        <a:defRPr sz="1904" kern="1200">
          <a:solidFill>
            <a:schemeClr val="tx1"/>
          </a:solidFill>
          <a:latin typeface="+mn-lt"/>
          <a:ea typeface="+mn-ea"/>
          <a:cs typeface="+mn-cs"/>
        </a:defRPr>
      </a:lvl8pPr>
      <a:lvl9pPr marL="3866437" algn="l" defTabSz="966611"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6">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8456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413" imgH="416" progId="TCLayout.ActiveDocument.1">
                  <p:embed/>
                </p:oleObj>
              </mc:Choice>
              <mc:Fallback>
                <p:oleObj name="think-cell Slide" r:id="rId4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39223"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latin typeface="IBM Plex Sans SmBld" panose="020B0703050203000203"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48813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8004173-3154-4737-982E-55854717C6D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63F9E5F6-06F2-4298-A846-B33BC6A78885}"/>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F431A83C-4C7B-45D1-985B-E9A93AD5A641}"/>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6975BE10-3896-4069-ACFB-2B840D4F2C0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4E6BE114-A746-47F8-B9D7-4E55DE5C8F2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75" name="LineLegend2">
              <a:extLst>
                <a:ext uri="{FF2B5EF4-FFF2-40B4-BE49-F238E27FC236}">
                  <a16:creationId xmlns:a16="http://schemas.microsoft.com/office/drawing/2014/main" id="{C80BF0E8-722A-40CB-ADEE-2ADD057AAF2F}"/>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76" name="LineLegend1">
              <a:extLst>
                <a:ext uri="{FF2B5EF4-FFF2-40B4-BE49-F238E27FC236}">
                  <a16:creationId xmlns:a16="http://schemas.microsoft.com/office/drawing/2014/main" id="{F9692591-4A03-4139-A272-1B1F2B87538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77" name="LegendMoons" hidden="1">
            <a:extLst>
              <a:ext uri="{FF2B5EF4-FFF2-40B4-BE49-F238E27FC236}">
                <a16:creationId xmlns:a16="http://schemas.microsoft.com/office/drawing/2014/main" id="{47D48BC8-A585-4D3E-9C21-13FC23F4D9C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52D36822-AA8F-4AB9-8E2D-A3C479E4BBC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8E97900E-2B96-434F-81DB-91C36E5C80B8}"/>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1C5FC91C-7C8B-4ADC-9C72-AF15E39626C7}"/>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AB1C2675-9A7C-48E0-B55F-D579456AE5F9}"/>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DA161B8B-CA2D-40C7-9754-C7A694CD4641}"/>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04E4629C-09C0-44C2-A052-54476F578E83}"/>
                </a:ext>
              </a:extLst>
            </p:cNvPr>
            <p:cNvGrpSpPr>
              <a:grpSpLocks noChangeAspect="1"/>
            </p:cNvGrpSpPr>
            <p:nvPr>
              <p:custDataLst>
                <p:tags r:id="rId3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B4B45D48-27C6-4294-BEDE-BB2E9C2EEA7B}"/>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ADB7B405-7A58-44DF-9DC2-9C7680B54C94}"/>
                  </a:ext>
                </a:extLst>
              </p:cNvPr>
              <p:cNvSpPr/>
              <p:nvPr>
                <p:custDataLst>
                  <p:tags r:id="rId4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2B38C801-9E63-4898-A7CF-184686DBDAD7}"/>
                </a:ext>
              </a:extLst>
            </p:cNvPr>
            <p:cNvGrpSpPr>
              <a:grpSpLocks noChangeAspect="1"/>
            </p:cNvGrpSpPr>
            <p:nvPr>
              <p:custDataLst>
                <p:tags r:id="rId3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C3A83680-69F2-4D23-A8F8-D9A98A4E5AF6}"/>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C17D18B5-609A-4996-8064-14D7D81AF4E5}"/>
                  </a:ext>
                </a:extLst>
              </p:cNvPr>
              <p:cNvSpPr/>
              <p:nvPr>
                <p:custDataLst>
                  <p:tags r:id="rId4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A92A5709-086C-4E6B-A60E-CB49905DBE55}"/>
                </a:ext>
              </a:extLst>
            </p:cNvPr>
            <p:cNvGrpSpPr>
              <a:grpSpLocks noChangeAspect="1"/>
            </p:cNvGrpSpPr>
            <p:nvPr>
              <p:custDataLst>
                <p:tags r:id="rId3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9EBD2F3-5D30-485C-9265-770571CCF936}"/>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30CC504B-34AD-4EBE-930B-670AC3D09883}"/>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C8304796-415B-4F97-A04E-F96B1DA30E35}"/>
                </a:ext>
              </a:extLst>
            </p:cNvPr>
            <p:cNvGrpSpPr>
              <a:grpSpLocks noChangeAspect="1"/>
            </p:cNvGrpSpPr>
            <p:nvPr>
              <p:custDataLst>
                <p:tags r:id="rId3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FBEE2FDB-CD25-49FB-B97E-7B73BC27C970}"/>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20BD55A3-53A9-4927-969C-9CF05B99B55E}"/>
                  </a:ext>
                </a:extLst>
              </p:cNvPr>
              <p:cNvSpPr/>
              <p:nvPr>
                <p:custDataLst>
                  <p:tags r:id="rId4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407C7760-9AB8-4A4A-A849-321049CFA184}"/>
                </a:ext>
              </a:extLst>
            </p:cNvPr>
            <p:cNvGrpSpPr>
              <a:grpSpLocks noChangeAspect="1"/>
            </p:cNvGrpSpPr>
            <p:nvPr>
              <p:custDataLst>
                <p:tags r:id="rId3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D9523DDF-56EA-4C93-952F-EC9129596E3B}"/>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0F00BE70-9C68-4D5F-A9A0-FBD691C6823D}"/>
                  </a:ext>
                </a:extLst>
              </p:cNvPr>
              <p:cNvSpPr/>
              <p:nvPr>
                <p:custDataLst>
                  <p:tags r:id="rId3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4E98C787-8522-417F-AB77-0882A48FE3F3}"/>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E72E214C-D787-4A05-B7A1-1D39FE4D7D36}"/>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65182593-AA67-43A3-A14C-9042B43D45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DF747F98-0AE7-4E79-9711-232B434BE00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18DA4FDC-AFC1-462A-A45B-09BEF7BF54BA}"/>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7E45DA98-3E1B-43AC-B863-73FEA9B51074}"/>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3871D918-B68B-43A7-91C3-8405C07D9E0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A16EA6D6-C1A0-4168-AAFA-5F90974137C8}"/>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5BF9E5C4-5AEC-4B10-B836-DA933AFC4A9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D8C4C45F-C63E-4DFA-BBB7-3DB83EECAEC3}"/>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1109F056-235A-4CBB-BCBE-878F0E08B2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SText">
            <a:extLst>
              <a:ext uri="{FF2B5EF4-FFF2-40B4-BE49-F238E27FC236}">
                <a16:creationId xmlns:a16="http://schemas.microsoft.com/office/drawing/2014/main" id="{7A168012-B53F-444C-ACD8-78D56A061C2A}"/>
              </a:ext>
            </a:extLst>
          </p:cNvPr>
          <p:cNvSpPr txBox="1"/>
          <p:nvPr userDrawn="1">
            <p:custDataLst>
              <p:tags r:id="rId26"/>
            </p:custDataLst>
          </p:nvPr>
        </p:nvSpPr>
        <p:spPr>
          <a:xfrm>
            <a:off x="554736"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49" name="Text">
            <a:extLst>
              <a:ext uri="{FF2B5EF4-FFF2-40B4-BE49-F238E27FC236}">
                <a16:creationId xmlns:a16="http://schemas.microsoft.com/office/drawing/2014/main" id="{12638949-23C9-452A-BD88-E5B420623D1E}"/>
              </a:ext>
            </a:extLst>
          </p:cNvPr>
          <p:cNvSpPr txBox="1"/>
          <p:nvPr userDrawn="1">
            <p:custDataLst>
              <p:tags r:id="rId27"/>
            </p:custDataLst>
          </p:nvPr>
        </p:nvSpPr>
        <p:spPr>
          <a:xfrm>
            <a:off x="5382863" y="6693766"/>
            <a:ext cx="841577" cy="107722"/>
          </a:xfrm>
          <a:prstGeom prst="rect">
            <a:avLst/>
          </a:prstGeom>
          <a:noFill/>
        </p:spPr>
        <p:txBody>
          <a:bodyPr wrap="none" lIns="0" tIns="0" rIns="0" bIns="0" rtlCol="0" anchor="b">
            <a:spAutoFit/>
          </a:bodyPr>
          <a:lstStyle/>
          <a:p>
            <a:r>
              <a:rPr lang="en-US" sz="700"/>
              <a:t>IBM CONFIDENTIAL</a:t>
            </a:r>
          </a:p>
        </p:txBody>
      </p:sp>
      <p:sp>
        <p:nvSpPr>
          <p:cNvPr id="151" name="TrackerAlphaWhite" hidden="1">
            <a:extLst>
              <a:ext uri="{FF2B5EF4-FFF2-40B4-BE49-F238E27FC236}">
                <a16:creationId xmlns:a16="http://schemas.microsoft.com/office/drawing/2014/main" id="{933EC267-C14F-496B-8C45-F11781A1CFE9}"/>
              </a:ext>
            </a:extLst>
          </p:cNvPr>
          <p:cNvSpPr/>
          <p:nvPr userDrawn="1">
            <p:custDataLst>
              <p:tags r:id="rId28"/>
            </p:custDataLst>
          </p:nvPr>
        </p:nvSpPr>
        <p:spPr>
          <a:xfrm>
            <a:off x="1003300" y="1384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mj-lt"/>
              </a:rPr>
              <a:t>A</a:t>
            </a:r>
          </a:p>
        </p:txBody>
      </p:sp>
      <p:sp>
        <p:nvSpPr>
          <p:cNvPr id="152" name="TrackerNumWhite" hidden="1">
            <a:extLst>
              <a:ext uri="{FF2B5EF4-FFF2-40B4-BE49-F238E27FC236}">
                <a16:creationId xmlns:a16="http://schemas.microsoft.com/office/drawing/2014/main" id="{81AB1E26-B1DC-4764-82F1-A27D5A3571F0}"/>
              </a:ext>
            </a:extLst>
          </p:cNvPr>
          <p:cNvSpPr/>
          <p:nvPr userDrawn="1">
            <p:custDataLst>
              <p:tags r:id="rId29"/>
            </p:custDataLst>
          </p:nvPr>
        </p:nvSpPr>
        <p:spPr>
          <a:xfrm>
            <a:off x="1003300" y="1892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mj-lt"/>
              </a:rPr>
              <a:t>1</a:t>
            </a:r>
          </a:p>
        </p:txBody>
      </p:sp>
      <p:sp>
        <p:nvSpPr>
          <p:cNvPr id="153" name="TrackerAlphaBlue" hidden="1">
            <a:extLst>
              <a:ext uri="{FF2B5EF4-FFF2-40B4-BE49-F238E27FC236}">
                <a16:creationId xmlns:a16="http://schemas.microsoft.com/office/drawing/2014/main" id="{C10F6D7F-8769-44C8-8386-9D1184DC1C40}"/>
              </a:ext>
            </a:extLst>
          </p:cNvPr>
          <p:cNvSpPr/>
          <p:nvPr userDrawn="1">
            <p:custDataLst>
              <p:tags r:id="rId30"/>
            </p:custDataLst>
          </p:nvPr>
        </p:nvSpPr>
        <p:spPr>
          <a:xfrm>
            <a:off x="1003300" y="2400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mj-lt"/>
              </a:rPr>
              <a:t>A</a:t>
            </a:r>
          </a:p>
        </p:txBody>
      </p:sp>
      <p:sp>
        <p:nvSpPr>
          <p:cNvPr id="154" name="TrackerNumBlue" hidden="1">
            <a:extLst>
              <a:ext uri="{FF2B5EF4-FFF2-40B4-BE49-F238E27FC236}">
                <a16:creationId xmlns:a16="http://schemas.microsoft.com/office/drawing/2014/main" id="{05803230-31F9-4E48-88FD-97BDE069EB59}"/>
              </a:ext>
            </a:extLst>
          </p:cNvPr>
          <p:cNvSpPr/>
          <p:nvPr userDrawn="1">
            <p:custDataLst>
              <p:tags r:id="rId31"/>
            </p:custDataLst>
          </p:nvPr>
        </p:nvSpPr>
        <p:spPr>
          <a:xfrm>
            <a:off x="1003300" y="2908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mj-lt"/>
              </a:rPr>
              <a:t>1</a:t>
            </a:r>
          </a:p>
        </p:txBody>
      </p:sp>
    </p:spTree>
    <p:extLst>
      <p:ext uri="{BB962C8B-B14F-4D97-AF65-F5344CB8AC3E}">
        <p14:creationId xmlns:p14="http://schemas.microsoft.com/office/powerpoint/2010/main" val="1734354495"/>
      </p:ext>
    </p:extLst>
  </p:cSld>
  <p:clrMap bg1="lt1" tx1="dk1" bg2="lt2" tx2="dk2" accent1="accent1" accent2="accent2" accent3="accent3" accent4="accent4" accent5="accent5" accent6="accent6" hlink="hlink" folHlink="folHlink"/>
  <p:sldLayoutIdLst>
    <p:sldLayoutId id="2147488211" r:id="rId1"/>
    <p:sldLayoutId id="2147488212" r:id="rId2"/>
    <p:sldLayoutId id="2147488213" r:id="rId3"/>
    <p:sldLayoutId id="2147488214" r:id="rId4"/>
    <p:sldLayoutId id="2147488215" r:id="rId5"/>
    <p:sldLayoutId id="2147488216" r:id="rId6"/>
    <p:sldLayoutId id="2147488217" r:id="rId7"/>
    <p:sldLayoutId id="2147488218" r:id="rId8"/>
    <p:sldLayoutId id="2147488219" r:id="rId9"/>
    <p:sldLayoutId id="2147488220" r:id="rId10"/>
    <p:sldLayoutId id="2147488221" r:id="rId11"/>
    <p:sldLayoutId id="2147488222" r:id="rId12"/>
    <p:sldLayoutId id="2147488223" r:id="rId13"/>
    <p:sldLayoutId id="2147488224" r:id="rId14"/>
    <p:sldLayoutId id="2147488225" r:id="rId15"/>
    <p:sldLayoutId id="2147488226" r:id="rId16"/>
    <p:sldLayoutId id="2147488227" r:id="rId17"/>
    <p:sldLayoutId id="2147488228" r:id="rId18"/>
    <p:sldLayoutId id="2147488229" r:id="rId19"/>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8456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4736" y="6350233"/>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3599">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7" y="1289274"/>
            <a:ext cx="4280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latin typeface="IBM Plex Sans SmBld" panose="020B0703050203000203"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600"/>
              <a:t>Above Chart Exhibit Title</a:t>
            </a:r>
          </a:p>
          <a:p>
            <a:pPr lvl="0"/>
            <a:r>
              <a:rPr lang="en-US" sz="16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1"/>
            <a:ext cx="348813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8004173-3154-4737-982E-55854717C6DE}"/>
              </a:ext>
            </a:extLst>
          </p:cNvPr>
          <p:cNvGrpSpPr/>
          <p:nvPr userDrawn="1"/>
        </p:nvGrpSpPr>
        <p:grpSpPr>
          <a:xfrm>
            <a:off x="10317303" y="3150225"/>
            <a:ext cx="1319960" cy="958286"/>
            <a:chOff x="10162879" y="3243773"/>
            <a:chExt cx="1319960" cy="958286"/>
          </a:xfrm>
        </p:grpSpPr>
        <p:sp>
          <p:nvSpPr>
            <p:cNvPr id="171" name="Legend1">
              <a:extLst>
                <a:ext uri="{FF2B5EF4-FFF2-40B4-BE49-F238E27FC236}">
                  <a16:creationId xmlns:a16="http://schemas.microsoft.com/office/drawing/2014/main" id="{63F9E5F6-06F2-4298-A846-B33BC6A78885}"/>
                </a:ext>
              </a:extLst>
            </p:cNvPr>
            <p:cNvSpPr txBox="1"/>
            <p:nvPr/>
          </p:nvSpPr>
          <p:spPr>
            <a:xfrm>
              <a:off x="10886522" y="324377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F431A83C-4C7B-45D1-985B-E9A93AD5A641}"/>
                </a:ext>
              </a:extLst>
            </p:cNvPr>
            <p:cNvSpPr txBox="1"/>
            <p:nvPr/>
          </p:nvSpPr>
          <p:spPr>
            <a:xfrm>
              <a:off x="10886522" y="361519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6975BE10-3896-4069-ACFB-2B840D4F2C01}"/>
                </a:ext>
              </a:extLst>
            </p:cNvPr>
            <p:cNvSpPr txBox="1"/>
            <p:nvPr/>
          </p:nvSpPr>
          <p:spPr>
            <a:xfrm>
              <a:off x="10886522" y="398661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4E6BE114-A746-47F8-B9D7-4E55DE5C8F2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75" name="LineLegend2">
              <a:extLst>
                <a:ext uri="{FF2B5EF4-FFF2-40B4-BE49-F238E27FC236}">
                  <a16:creationId xmlns:a16="http://schemas.microsoft.com/office/drawing/2014/main" id="{C80BF0E8-722A-40CB-ADEE-2ADD057AAF2F}"/>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76" name="LineLegend1">
              <a:extLst>
                <a:ext uri="{FF2B5EF4-FFF2-40B4-BE49-F238E27FC236}">
                  <a16:creationId xmlns:a16="http://schemas.microsoft.com/office/drawing/2014/main" id="{F9692591-4A03-4139-A272-1B1F2B87538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77" name="LegendMoons" hidden="1">
            <a:extLst>
              <a:ext uri="{FF2B5EF4-FFF2-40B4-BE49-F238E27FC236}">
                <a16:creationId xmlns:a16="http://schemas.microsoft.com/office/drawing/2014/main" id="{47D48BC8-A585-4D3E-9C21-13FC23F4D9C8}"/>
              </a:ext>
            </a:extLst>
          </p:cNvPr>
          <p:cNvGrpSpPr/>
          <p:nvPr userDrawn="1"/>
        </p:nvGrpSpPr>
        <p:grpSpPr>
          <a:xfrm>
            <a:off x="10688312" y="1145373"/>
            <a:ext cx="948949" cy="1731859"/>
            <a:chOff x="7723680" y="1702457"/>
            <a:chExt cx="948949" cy="1731859"/>
          </a:xfrm>
        </p:grpSpPr>
        <p:sp>
          <p:nvSpPr>
            <p:cNvPr id="178" name="Legend1">
              <a:extLst>
                <a:ext uri="{FF2B5EF4-FFF2-40B4-BE49-F238E27FC236}">
                  <a16:creationId xmlns:a16="http://schemas.microsoft.com/office/drawing/2014/main" id="{52D36822-AA8F-4AB9-8E2D-A3C479E4BBCB}"/>
                </a:ext>
              </a:extLst>
            </p:cNvPr>
            <p:cNvSpPr txBox="1"/>
            <p:nvPr/>
          </p:nvSpPr>
          <p:spPr>
            <a:xfrm>
              <a:off x="8076312" y="1709817"/>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8E97900E-2B96-434F-81DB-91C36E5C80B8}"/>
                </a:ext>
              </a:extLst>
            </p:cNvPr>
            <p:cNvSpPr txBox="1"/>
            <p:nvPr/>
          </p:nvSpPr>
          <p:spPr>
            <a:xfrm>
              <a:off x="8076312" y="208527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1C5FC91C-7C8B-4ADC-9C72-AF15E39626C7}"/>
                </a:ext>
              </a:extLst>
            </p:cNvPr>
            <p:cNvSpPr txBox="1"/>
            <p:nvPr/>
          </p:nvSpPr>
          <p:spPr>
            <a:xfrm>
              <a:off x="8076312" y="246073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AB1C2675-9A7C-48E0-B55F-D579456AE5F9}"/>
                </a:ext>
              </a:extLst>
            </p:cNvPr>
            <p:cNvSpPr txBox="1"/>
            <p:nvPr/>
          </p:nvSpPr>
          <p:spPr>
            <a:xfrm>
              <a:off x="8076312" y="283619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DA161B8B-CA2D-40C7-9754-C7A694CD4641}"/>
                </a:ext>
              </a:extLst>
            </p:cNvPr>
            <p:cNvSpPr txBox="1"/>
            <p:nvPr/>
          </p:nvSpPr>
          <p:spPr>
            <a:xfrm>
              <a:off x="8076312" y="321165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04E4629C-09C0-44C2-A052-54476F578E83}"/>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B4B45D48-27C6-4294-BEDE-BB2E9C2EEA7B}"/>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ADB7B405-7A58-44DF-9DC2-9C7680B54C94}"/>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2B38C801-9E63-4898-A7CF-184686DBDAD7}"/>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C3A83680-69F2-4D23-A8F8-D9A98A4E5AF6}"/>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C17D18B5-609A-4996-8064-14D7D81AF4E5}"/>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A92A5709-086C-4E6B-A60E-CB49905DBE55}"/>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9EBD2F3-5D30-485C-9265-770571CCF936}"/>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30CC504B-34AD-4EBE-930B-670AC3D09883}"/>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C8304796-415B-4F97-A04E-F96B1DA30E35}"/>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FBEE2FDB-CD25-49FB-B97E-7B73BC27C97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20BD55A3-53A9-4927-969C-9CF05B99B55E}"/>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407C7760-9AB8-4A4A-A849-321049CFA184}"/>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D9523DDF-56EA-4C93-952F-EC9129596E3B}"/>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0F00BE70-9C68-4D5F-A9A0-FBD691C6823D}"/>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4E98C787-8522-417F-AB77-0882A48FE3F3}"/>
              </a:ext>
            </a:extLst>
          </p:cNvPr>
          <p:cNvGrpSpPr/>
          <p:nvPr userDrawn="1"/>
        </p:nvGrpSpPr>
        <p:grpSpPr>
          <a:xfrm>
            <a:off x="10714796" y="4381502"/>
            <a:ext cx="922463" cy="1717282"/>
            <a:chOff x="10652400" y="4322825"/>
            <a:chExt cx="922463" cy="1717282"/>
          </a:xfrm>
        </p:grpSpPr>
        <p:sp>
          <p:nvSpPr>
            <p:cNvPr id="217" name="RectangleLegend1">
              <a:extLst>
                <a:ext uri="{FF2B5EF4-FFF2-40B4-BE49-F238E27FC236}">
                  <a16:creationId xmlns:a16="http://schemas.microsoft.com/office/drawing/2014/main" id="{E72E214C-D787-4A05-B7A1-1D39FE4D7D36}"/>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65182593-AA67-43A3-A14C-9042B43D45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DF747F98-0AE7-4E79-9711-232B434BE00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18DA4FDC-AFC1-462A-A45B-09BEF7BF54BA}"/>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7E45DA98-3E1B-43AC-B863-73FEA9B51074}"/>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3871D918-B68B-43A7-91C3-8405C07D9E0F}"/>
                </a:ext>
              </a:extLst>
            </p:cNvPr>
            <p:cNvSpPr txBox="1"/>
            <p:nvPr/>
          </p:nvSpPr>
          <p:spPr>
            <a:xfrm>
              <a:off x="10978546" y="432282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A16EA6D6-C1A0-4168-AAFA-5F90974137C8}"/>
                </a:ext>
              </a:extLst>
            </p:cNvPr>
            <p:cNvSpPr txBox="1"/>
            <p:nvPr/>
          </p:nvSpPr>
          <p:spPr>
            <a:xfrm>
              <a:off x="10978546" y="470232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5BF9E5C4-5AEC-4B10-B836-DA933AFC4A93}"/>
                </a:ext>
              </a:extLst>
            </p:cNvPr>
            <p:cNvSpPr txBox="1"/>
            <p:nvPr/>
          </p:nvSpPr>
          <p:spPr>
            <a:xfrm>
              <a:off x="10978546" y="508182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D8C4C45F-C63E-4DFA-BBB7-3DB83EECAEC3}"/>
                </a:ext>
              </a:extLst>
            </p:cNvPr>
            <p:cNvSpPr txBox="1"/>
            <p:nvPr/>
          </p:nvSpPr>
          <p:spPr>
            <a:xfrm>
              <a:off x="10978546" y="545324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1109F056-235A-4CBB-BCBE-878F0E08B240}"/>
                </a:ext>
              </a:extLst>
            </p:cNvPr>
            <p:cNvSpPr txBox="1"/>
            <p:nvPr/>
          </p:nvSpPr>
          <p:spPr>
            <a:xfrm>
              <a:off x="10978545" y="582466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SText">
            <a:extLst>
              <a:ext uri="{FF2B5EF4-FFF2-40B4-BE49-F238E27FC236}">
                <a16:creationId xmlns:a16="http://schemas.microsoft.com/office/drawing/2014/main" id="{7A168012-B53F-444C-ACD8-78D56A061C2A}"/>
              </a:ext>
            </a:extLst>
          </p:cNvPr>
          <p:cNvSpPr txBox="1"/>
          <p:nvPr userDrawn="1">
            <p:custDataLst>
              <p:tags r:id="rId26"/>
            </p:custDataLst>
          </p:nvPr>
        </p:nvSpPr>
        <p:spPr>
          <a:xfrm>
            <a:off x="554737" y="6693766"/>
            <a:ext cx="1586973" cy="107722"/>
          </a:xfrm>
          <a:prstGeom prst="rect">
            <a:avLst/>
          </a:prstGeom>
          <a:noFill/>
        </p:spPr>
        <p:txBody>
          <a:bodyPr wrap="none" lIns="0" tIns="0" rIns="0" bIns="0" rtlCol="0" anchor="b">
            <a:spAutoFit/>
          </a:bodyPr>
          <a:lstStyle/>
          <a:p>
            <a:r>
              <a:rPr lang="en-US" sz="700"/>
              <a:t>IBM Software / © 2023 IBM Corporation</a:t>
            </a:r>
          </a:p>
        </p:txBody>
      </p:sp>
      <p:sp>
        <p:nvSpPr>
          <p:cNvPr id="151" name="TrackerAlphaWhite" hidden="1">
            <a:extLst>
              <a:ext uri="{FF2B5EF4-FFF2-40B4-BE49-F238E27FC236}">
                <a16:creationId xmlns:a16="http://schemas.microsoft.com/office/drawing/2014/main" id="{933EC267-C14F-496B-8C45-F11781A1CFE9}"/>
              </a:ext>
            </a:extLst>
          </p:cNvPr>
          <p:cNvSpPr/>
          <p:nvPr userDrawn="1">
            <p:custDataLst>
              <p:tags r:id="rId27"/>
            </p:custDataLst>
          </p:nvPr>
        </p:nvSpPr>
        <p:spPr>
          <a:xfrm>
            <a:off x="1003300" y="1384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mj-lt"/>
              </a:rPr>
              <a:t>A</a:t>
            </a:r>
          </a:p>
        </p:txBody>
      </p:sp>
      <p:sp>
        <p:nvSpPr>
          <p:cNvPr id="152" name="TrackerNumWhite" hidden="1">
            <a:extLst>
              <a:ext uri="{FF2B5EF4-FFF2-40B4-BE49-F238E27FC236}">
                <a16:creationId xmlns:a16="http://schemas.microsoft.com/office/drawing/2014/main" id="{81AB1E26-B1DC-4764-82F1-A27D5A3571F0}"/>
              </a:ext>
            </a:extLst>
          </p:cNvPr>
          <p:cNvSpPr/>
          <p:nvPr userDrawn="1">
            <p:custDataLst>
              <p:tags r:id="rId28"/>
            </p:custDataLst>
          </p:nvPr>
        </p:nvSpPr>
        <p:spPr>
          <a:xfrm>
            <a:off x="1003300" y="1892300"/>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accent1"/>
                </a:solidFill>
                <a:latin typeface="+mj-lt"/>
              </a:rPr>
              <a:t>1</a:t>
            </a:r>
          </a:p>
        </p:txBody>
      </p:sp>
      <p:sp>
        <p:nvSpPr>
          <p:cNvPr id="153" name="TrackerAlphaBlue" hidden="1">
            <a:extLst>
              <a:ext uri="{FF2B5EF4-FFF2-40B4-BE49-F238E27FC236}">
                <a16:creationId xmlns:a16="http://schemas.microsoft.com/office/drawing/2014/main" id="{C10F6D7F-8769-44C8-8386-9D1184DC1C40}"/>
              </a:ext>
            </a:extLst>
          </p:cNvPr>
          <p:cNvSpPr/>
          <p:nvPr userDrawn="1">
            <p:custDataLst>
              <p:tags r:id="rId29"/>
            </p:custDataLst>
          </p:nvPr>
        </p:nvSpPr>
        <p:spPr>
          <a:xfrm>
            <a:off x="1003300" y="2400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mj-lt"/>
              </a:rPr>
              <a:t>A</a:t>
            </a:r>
          </a:p>
        </p:txBody>
      </p:sp>
      <p:sp>
        <p:nvSpPr>
          <p:cNvPr id="154" name="TrackerNumBlue" hidden="1">
            <a:extLst>
              <a:ext uri="{FF2B5EF4-FFF2-40B4-BE49-F238E27FC236}">
                <a16:creationId xmlns:a16="http://schemas.microsoft.com/office/drawing/2014/main" id="{05803230-31F9-4E48-88FD-97BDE069EB59}"/>
              </a:ext>
            </a:extLst>
          </p:cNvPr>
          <p:cNvSpPr/>
          <p:nvPr userDrawn="1">
            <p:custDataLst>
              <p:tags r:id="rId30"/>
            </p:custDataLst>
          </p:nvPr>
        </p:nvSpPr>
        <p:spPr>
          <a:xfrm>
            <a:off x="1003300" y="290830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a:solidFill>
                  <a:schemeClr val="bg1"/>
                </a:solidFill>
                <a:latin typeface="+mj-lt"/>
              </a:rPr>
              <a:t>1</a:t>
            </a:r>
          </a:p>
        </p:txBody>
      </p:sp>
    </p:spTree>
    <p:extLst>
      <p:ext uri="{BB962C8B-B14F-4D97-AF65-F5344CB8AC3E}">
        <p14:creationId xmlns:p14="http://schemas.microsoft.com/office/powerpoint/2010/main" val="962564757"/>
      </p:ext>
    </p:extLst>
  </p:cSld>
  <p:clrMap bg1="lt1" tx1="dk1" bg2="lt2" tx2="dk2" accent1="accent1" accent2="accent2" accent3="accent3" accent4="accent4" accent5="accent5" accent6="accent6" hlink="hlink" folHlink="folHlink"/>
  <p:sldLayoutIdLst>
    <p:sldLayoutId id="2147488249" r:id="rId1"/>
    <p:sldLayoutId id="2147488250" r:id="rId2"/>
    <p:sldLayoutId id="2147488251" r:id="rId3"/>
    <p:sldLayoutId id="2147488252" r:id="rId4"/>
    <p:sldLayoutId id="2147488253" r:id="rId5"/>
    <p:sldLayoutId id="2147488254" r:id="rId6"/>
    <p:sldLayoutId id="2147488255" r:id="rId7"/>
    <p:sldLayoutId id="2147488256" r:id="rId8"/>
    <p:sldLayoutId id="2147488257" r:id="rId9"/>
    <p:sldLayoutId id="2147488258" r:id="rId10"/>
    <p:sldLayoutId id="2147488259" r:id="rId11"/>
    <p:sldLayoutId id="2147488260" r:id="rId12"/>
    <p:sldLayoutId id="2147488261" r:id="rId13"/>
    <p:sldLayoutId id="2147488262" r:id="rId14"/>
    <p:sldLayoutId id="2147488263" r:id="rId15"/>
    <p:sldLayoutId id="2147488264" r:id="rId16"/>
    <p:sldLayoutId id="2147488265" r:id="rId17"/>
    <p:sldLayoutId id="2147488266" r:id="rId18"/>
    <p:sldLayoutId id="2147488267" r:id="rId19"/>
  </p:sldLayoutIdLst>
  <p:txStyles>
    <p:titleStyle>
      <a:lvl1pPr algn="l" defTabSz="914217"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217"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554" indent="-228554" algn="l" defTabSz="914217"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824" indent="-210270" algn="l" defTabSz="914217"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241" indent="-155417" algn="l" defTabSz="914217"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653" indent="-146275" algn="l" defTabSz="914217"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633" indent="-171416" algn="l" defTabSz="91421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633" indent="-171416" algn="l" defTabSz="91421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633" indent="-171416" algn="l" defTabSz="91421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633" indent="-171416" algn="l" defTabSz="91421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3657B2-42FE-BE21-BD94-11F00735BF5B}"/>
              </a:ext>
            </a:extLst>
          </p:cNvPr>
          <p:cNvSpPr>
            <a:spLocks noGrp="1"/>
          </p:cNvSpPr>
          <p:nvPr>
            <p:ph type="title"/>
          </p:nvPr>
        </p:nvSpPr>
        <p:spPr>
          <a:xfrm>
            <a:off x="284125" y="210312"/>
            <a:ext cx="6663213" cy="2286794"/>
          </a:xfrm>
        </p:spPr>
        <p:txBody>
          <a:bodyPr/>
          <a:lstStyle/>
          <a:p>
            <a:r>
              <a:rPr lang="en-US" dirty="0"/>
              <a:t>Using DNS to solve the latency challenge</a:t>
            </a:r>
          </a:p>
        </p:txBody>
      </p:sp>
      <p:pic>
        <p:nvPicPr>
          <p:cNvPr id="2" name="Picture 1">
            <a:extLst>
              <a:ext uri="{FF2B5EF4-FFF2-40B4-BE49-F238E27FC236}">
                <a16:creationId xmlns:a16="http://schemas.microsoft.com/office/drawing/2014/main" id="{30C83665-BE3E-6DDC-510C-D4EE847B535E}"/>
              </a:ext>
            </a:extLst>
          </p:cNvPr>
          <p:cNvPicPr>
            <a:picLocks noChangeAspect="1"/>
          </p:cNvPicPr>
          <p:nvPr/>
        </p:nvPicPr>
        <p:blipFill>
          <a:blip r:embed="rId2"/>
          <a:stretch>
            <a:fillRect/>
          </a:stretch>
        </p:blipFill>
        <p:spPr>
          <a:xfrm>
            <a:off x="101600" y="5765800"/>
            <a:ext cx="1092200" cy="1092200"/>
          </a:xfrm>
          <a:prstGeom prst="rect">
            <a:avLst/>
          </a:prstGeom>
        </p:spPr>
      </p:pic>
    </p:spTree>
    <p:extLst>
      <p:ext uri="{BB962C8B-B14F-4D97-AF65-F5344CB8AC3E}">
        <p14:creationId xmlns:p14="http://schemas.microsoft.com/office/powerpoint/2010/main" val="30914780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B163D-F484-E130-D309-77B8DB168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5B976-BC95-0A3B-02EB-047ACEB0F1C4}"/>
              </a:ext>
            </a:extLst>
          </p:cNvPr>
          <p:cNvSpPr>
            <a:spLocks noGrp="1"/>
          </p:cNvSpPr>
          <p:nvPr>
            <p:ph type="title"/>
          </p:nvPr>
        </p:nvSpPr>
        <p:spPr>
          <a:xfrm>
            <a:off x="287299" y="284956"/>
            <a:ext cx="3974857" cy="762794"/>
          </a:xfrm>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latency measured</a:t>
            </a:r>
            <a:endParaRPr lang="en-CA"/>
          </a:p>
        </p:txBody>
      </p:sp>
      <p:sp>
        <p:nvSpPr>
          <p:cNvPr id="3" name="Slide Number Placeholder 2">
            <a:extLst>
              <a:ext uri="{FF2B5EF4-FFF2-40B4-BE49-F238E27FC236}">
                <a16:creationId xmlns:a16="http://schemas.microsoft.com/office/drawing/2014/main" id="{A8A6B0A5-8DE8-8D75-B8B7-77796C71C1A6}"/>
              </a:ext>
            </a:extLst>
          </p:cNvPr>
          <p:cNvSpPr>
            <a:spLocks noGrp="1"/>
          </p:cNvSpPr>
          <p:nvPr>
            <p:ph type="sldNum" sz="quarter" idx="10"/>
          </p:nvPr>
        </p:nvSpPr>
        <p:spPr/>
        <p:txBody>
          <a:bodyPr/>
          <a:lstStyle/>
          <a:p>
            <a:fld id="{86CB4B4D-7CA3-9044-876B-883B54F8677D}" type="slidenum">
              <a:rPr lang="en-US" smtClean="0"/>
              <a:t>10</a:t>
            </a:fld>
            <a:endParaRPr lang="en-US"/>
          </a:p>
        </p:txBody>
      </p:sp>
      <p:sp>
        <p:nvSpPr>
          <p:cNvPr id="10" name="TextBox 9">
            <a:extLst>
              <a:ext uri="{FF2B5EF4-FFF2-40B4-BE49-F238E27FC236}">
                <a16:creationId xmlns:a16="http://schemas.microsoft.com/office/drawing/2014/main" id="{4B09C9B5-F38D-7EE1-6BBC-4F41F0437BFC}"/>
              </a:ext>
            </a:extLst>
          </p:cNvPr>
          <p:cNvSpPr txBox="1"/>
          <p:nvPr/>
        </p:nvSpPr>
        <p:spPr>
          <a:xfrm>
            <a:off x="9572017" y="953311"/>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39" name="Rectangle 38">
            <a:extLst>
              <a:ext uri="{FF2B5EF4-FFF2-40B4-BE49-F238E27FC236}">
                <a16:creationId xmlns:a16="http://schemas.microsoft.com/office/drawing/2014/main" id="{5109165D-CC2C-E032-4370-90EC1F5BDC2C}"/>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5C639404-C98D-C884-B866-ED9022C202C3}"/>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7" name="Rectangle 36">
            <a:extLst>
              <a:ext uri="{FF2B5EF4-FFF2-40B4-BE49-F238E27FC236}">
                <a16:creationId xmlns:a16="http://schemas.microsoft.com/office/drawing/2014/main" id="{234E9A02-9255-4A19-C96E-0AFE2F5225E5}"/>
              </a:ext>
            </a:extLst>
          </p:cNvPr>
          <p:cNvSpPr/>
          <p:nvPr/>
        </p:nvSpPr>
        <p:spPr bwMode="auto">
          <a:xfrm>
            <a:off x="11201491" y="2744956"/>
            <a:ext cx="45719" cy="907495"/>
          </a:xfrm>
          <a:prstGeom prst="rect">
            <a:avLst/>
          </a:prstGeom>
          <a:solidFill>
            <a:srgbClr val="C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8" name="Rectangle 37">
            <a:extLst>
              <a:ext uri="{FF2B5EF4-FFF2-40B4-BE49-F238E27FC236}">
                <a16:creationId xmlns:a16="http://schemas.microsoft.com/office/drawing/2014/main" id="{33059F07-6BB3-BA29-0ABD-279D5CF548AD}"/>
              </a:ext>
            </a:extLst>
          </p:cNvPr>
          <p:cNvSpPr/>
          <p:nvPr/>
        </p:nvSpPr>
        <p:spPr bwMode="auto">
          <a:xfrm>
            <a:off x="11038993" y="4451315"/>
            <a:ext cx="416434" cy="907495"/>
          </a:xfrm>
          <a:prstGeom prst="rect">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9DC6307C-78D7-1B79-0817-1A864366E293}"/>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9BC1CD2C-FDCB-C2FD-DFF1-38C6041C43CE}"/>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4" name="Rectangle 33">
            <a:extLst>
              <a:ext uri="{FF2B5EF4-FFF2-40B4-BE49-F238E27FC236}">
                <a16:creationId xmlns:a16="http://schemas.microsoft.com/office/drawing/2014/main" id="{944265E2-1B30-2C3D-110D-39F14572A42E}"/>
              </a:ext>
            </a:extLst>
          </p:cNvPr>
          <p:cNvSpPr/>
          <p:nvPr/>
        </p:nvSpPr>
        <p:spPr bwMode="auto">
          <a:xfrm>
            <a:off x="6826333" y="2022054"/>
            <a:ext cx="1103515" cy="600647"/>
          </a:xfrm>
          <a:prstGeom prst="rect">
            <a:avLst/>
          </a:prstGeom>
          <a:solidFill>
            <a:srgbClr val="24A14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5" name="Rectangle 34">
            <a:extLst>
              <a:ext uri="{FF2B5EF4-FFF2-40B4-BE49-F238E27FC236}">
                <a16:creationId xmlns:a16="http://schemas.microsoft.com/office/drawing/2014/main" id="{E01A45F6-B428-749E-5380-E906FB4AEFAE}"/>
              </a:ext>
            </a:extLst>
          </p:cNvPr>
          <p:cNvSpPr/>
          <p:nvPr/>
        </p:nvSpPr>
        <p:spPr bwMode="auto">
          <a:xfrm>
            <a:off x="9390509" y="2187785"/>
            <a:ext cx="1103515" cy="280592"/>
          </a:xfrm>
          <a:prstGeom prst="rect">
            <a:avLst/>
          </a:prstGeom>
          <a:solidFill>
            <a:srgbClr val="FF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7" name="Rounded Rectangle 16">
            <a:extLst>
              <a:ext uri="{FF2B5EF4-FFF2-40B4-BE49-F238E27FC236}">
                <a16:creationId xmlns:a16="http://schemas.microsoft.com/office/drawing/2014/main" id="{84B2E92C-D8ED-1C77-9691-FCC1AD310FFC}"/>
              </a:ext>
            </a:extLst>
          </p:cNvPr>
          <p:cNvSpPr/>
          <p:nvPr/>
        </p:nvSpPr>
        <p:spPr bwMode="auto">
          <a:xfrm>
            <a:off x="10494022" y="1914055"/>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ISP Neighbourhood Node</a:t>
            </a:r>
          </a:p>
        </p:txBody>
      </p:sp>
      <p:sp>
        <p:nvSpPr>
          <p:cNvPr id="18" name="Rounded Rectangle 17">
            <a:extLst>
              <a:ext uri="{FF2B5EF4-FFF2-40B4-BE49-F238E27FC236}">
                <a16:creationId xmlns:a16="http://schemas.microsoft.com/office/drawing/2014/main" id="{6B1DB571-A81B-E375-1BA0-B45A898862CE}"/>
              </a:ext>
            </a:extLst>
          </p:cNvPr>
          <p:cNvSpPr/>
          <p:nvPr/>
        </p:nvSpPr>
        <p:spPr bwMode="auto">
          <a:xfrm>
            <a:off x="7929848"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HUB</a:t>
            </a:r>
          </a:p>
        </p:txBody>
      </p:sp>
      <p:sp>
        <p:nvSpPr>
          <p:cNvPr id="19" name="Rounded Rectangle 18">
            <a:extLst>
              <a:ext uri="{FF2B5EF4-FFF2-40B4-BE49-F238E27FC236}">
                <a16:creationId xmlns:a16="http://schemas.microsoft.com/office/drawing/2014/main" id="{50159964-C680-A329-011C-2D6873A6D95E}"/>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0EDC69A1-7E13-ED0E-98CB-067D1CFACC5D}"/>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52AEB8E9-F5DC-EB41-9200-31F2FA519BB2}"/>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C946BF80-32A2-FA7C-C4B5-7849EB99B189}"/>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83F5BBBA-2FBB-EFC6-539D-867A08338703}"/>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
        <p:nvSpPr>
          <p:cNvPr id="26" name="Rounded Rectangle 25">
            <a:extLst>
              <a:ext uri="{FF2B5EF4-FFF2-40B4-BE49-F238E27FC236}">
                <a16:creationId xmlns:a16="http://schemas.microsoft.com/office/drawing/2014/main" id="{177FB560-C1D4-B052-BE3F-7581B0081A06}"/>
              </a:ext>
            </a:extLst>
          </p:cNvPr>
          <p:cNvSpPr/>
          <p:nvPr/>
        </p:nvSpPr>
        <p:spPr bwMode="auto">
          <a:xfrm>
            <a:off x="10494021" y="362308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Router</a:t>
            </a:r>
          </a:p>
        </p:txBody>
      </p:sp>
      <p:sp>
        <p:nvSpPr>
          <p:cNvPr id="27" name="Rounded Rectangle 26">
            <a:extLst>
              <a:ext uri="{FF2B5EF4-FFF2-40B4-BE49-F238E27FC236}">
                <a16:creationId xmlns:a16="http://schemas.microsoft.com/office/drawing/2014/main" id="{A4849AAC-0B88-3067-5234-848D3B39CA93}"/>
              </a:ext>
            </a:extLst>
          </p:cNvPr>
          <p:cNvSpPr/>
          <p:nvPr/>
        </p:nvSpPr>
        <p:spPr bwMode="auto">
          <a:xfrm>
            <a:off x="10494021"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Computer</a:t>
            </a:r>
          </a:p>
        </p:txBody>
      </p:sp>
      <p:cxnSp>
        <p:nvCxnSpPr>
          <p:cNvPr id="5" name="Straight Arrow Connector 4">
            <a:extLst>
              <a:ext uri="{FF2B5EF4-FFF2-40B4-BE49-F238E27FC236}">
                <a16:creationId xmlns:a16="http://schemas.microsoft.com/office/drawing/2014/main" id="{FC3096DB-C484-F887-2C33-E9327A753C75}"/>
              </a:ext>
            </a:extLst>
          </p:cNvPr>
          <p:cNvCxnSpPr>
            <a:cxnSpLocks/>
            <a:stCxn id="44" idx="3"/>
            <a:endCxn id="120" idx="0"/>
          </p:cNvCxnSpPr>
          <p:nvPr/>
        </p:nvCxnSpPr>
        <p:spPr bwMode="auto">
          <a:xfrm>
            <a:off x="1705534" y="4315594"/>
            <a:ext cx="792766" cy="348644"/>
          </a:xfrm>
          <a:prstGeom prst="straightConnector1">
            <a:avLst/>
          </a:prstGeom>
          <a:ln w="12700">
            <a:solidFill>
              <a:srgbClr val="7030A0"/>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1860B699-539C-965C-EBE0-8C042569ADB9}"/>
              </a:ext>
            </a:extLst>
          </p:cNvPr>
          <p:cNvCxnSpPr>
            <a:cxnSpLocks/>
            <a:stCxn id="57" idx="3"/>
            <a:endCxn id="119" idx="2"/>
          </p:cNvCxnSpPr>
          <p:nvPr/>
        </p:nvCxnSpPr>
        <p:spPr bwMode="auto">
          <a:xfrm flipV="1">
            <a:off x="1697972" y="5150978"/>
            <a:ext cx="800328" cy="296479"/>
          </a:xfrm>
          <a:prstGeom prst="straightConnector1">
            <a:avLst/>
          </a:prstGeom>
          <a:ln w="12700">
            <a:solidFill>
              <a:srgbClr val="7030A0"/>
            </a:solidFill>
            <a:headEnd type="triangle" w="med" len="med"/>
            <a:tailEnd type="none"/>
          </a:ln>
          <a:effectLst/>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8DE6CE75-6305-4995-0C01-701A49B98872}"/>
              </a:ext>
            </a:extLst>
          </p:cNvPr>
          <p:cNvSpPr/>
          <p:nvPr/>
        </p:nvSpPr>
        <p:spPr bwMode="auto">
          <a:xfrm>
            <a:off x="1384054" y="417987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7" name="Rectangle 46">
            <a:extLst>
              <a:ext uri="{FF2B5EF4-FFF2-40B4-BE49-F238E27FC236}">
                <a16:creationId xmlns:a16="http://schemas.microsoft.com/office/drawing/2014/main" id="{6B3883F5-D8DB-EA33-7CF0-8D7D2783B64B}"/>
              </a:ext>
            </a:extLst>
          </p:cNvPr>
          <p:cNvSpPr/>
          <p:nvPr/>
        </p:nvSpPr>
        <p:spPr bwMode="auto">
          <a:xfrm>
            <a:off x="1376492" y="361356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6" name="Rectangle 55">
            <a:extLst>
              <a:ext uri="{FF2B5EF4-FFF2-40B4-BE49-F238E27FC236}">
                <a16:creationId xmlns:a16="http://schemas.microsoft.com/office/drawing/2014/main" id="{78EC2081-A30D-46BA-3CCD-5481037D681A}"/>
              </a:ext>
            </a:extLst>
          </p:cNvPr>
          <p:cNvSpPr/>
          <p:nvPr/>
        </p:nvSpPr>
        <p:spPr bwMode="auto">
          <a:xfrm>
            <a:off x="1384054" y="589152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7" name="Rectangle 56">
            <a:extLst>
              <a:ext uri="{FF2B5EF4-FFF2-40B4-BE49-F238E27FC236}">
                <a16:creationId xmlns:a16="http://schemas.microsoft.com/office/drawing/2014/main" id="{41FBF6A2-4EEF-50AB-CB1D-4D9C10782207}"/>
              </a:ext>
            </a:extLst>
          </p:cNvPr>
          <p:cNvSpPr/>
          <p:nvPr/>
        </p:nvSpPr>
        <p:spPr bwMode="auto">
          <a:xfrm>
            <a:off x="1376492" y="5311735"/>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9" name="Rectangle 58">
            <a:extLst>
              <a:ext uri="{FF2B5EF4-FFF2-40B4-BE49-F238E27FC236}">
                <a16:creationId xmlns:a16="http://schemas.microsoft.com/office/drawing/2014/main" id="{9C9A3F4C-7A11-16AE-F19D-0D96CE571C75}"/>
              </a:ext>
            </a:extLst>
          </p:cNvPr>
          <p:cNvSpPr/>
          <p:nvPr/>
        </p:nvSpPr>
        <p:spPr bwMode="auto">
          <a:xfrm>
            <a:off x="10494021" y="532303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0" name="Rectangle 59">
            <a:extLst>
              <a:ext uri="{FF2B5EF4-FFF2-40B4-BE49-F238E27FC236}">
                <a16:creationId xmlns:a16="http://schemas.microsoft.com/office/drawing/2014/main" id="{9C4BE322-AACF-6E77-8347-B683690919DD}"/>
              </a:ext>
            </a:extLst>
          </p:cNvPr>
          <p:cNvSpPr/>
          <p:nvPr/>
        </p:nvSpPr>
        <p:spPr bwMode="auto">
          <a:xfrm>
            <a:off x="10494021" y="590144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grpSp>
        <p:nvGrpSpPr>
          <p:cNvPr id="124" name="Group 123">
            <a:extLst>
              <a:ext uri="{FF2B5EF4-FFF2-40B4-BE49-F238E27FC236}">
                <a16:creationId xmlns:a16="http://schemas.microsoft.com/office/drawing/2014/main" id="{2BAB4EA3-5F9B-1516-4E5B-2CA1B6BDA5CC}"/>
              </a:ext>
            </a:extLst>
          </p:cNvPr>
          <p:cNvGrpSpPr/>
          <p:nvPr/>
        </p:nvGrpSpPr>
        <p:grpSpPr>
          <a:xfrm>
            <a:off x="2337560" y="4664238"/>
            <a:ext cx="1454792" cy="486740"/>
            <a:chOff x="2337560" y="4664238"/>
            <a:chExt cx="1454792" cy="486740"/>
          </a:xfrm>
        </p:grpSpPr>
        <p:sp>
          <p:nvSpPr>
            <p:cNvPr id="11" name="TextBox 10">
              <a:extLst>
                <a:ext uri="{FF2B5EF4-FFF2-40B4-BE49-F238E27FC236}">
                  <a16:creationId xmlns:a16="http://schemas.microsoft.com/office/drawing/2014/main" id="{0524DB69-3216-1CEE-85CD-0A0AC863ECBE}"/>
                </a:ext>
              </a:extLst>
            </p:cNvPr>
            <p:cNvSpPr txBox="1"/>
            <p:nvPr/>
          </p:nvSpPr>
          <p:spPr>
            <a:xfrm>
              <a:off x="2412497" y="4676997"/>
              <a:ext cx="1379855" cy="461328"/>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chor="ctr">
              <a:noAutofit/>
            </a:bodyPr>
            <a:lstStyle/>
            <a:p>
              <a:pPr defTabSz="2438400">
                <a:spcBef>
                  <a:spcPts val="2900"/>
                </a:spcBef>
                <a:buSzPct val="100000"/>
              </a:pPr>
              <a:r>
                <a:rPr lang="en-CA" sz="1400" kern="0">
                  <a:solidFill>
                    <a:schemeClr val="accent2">
                      <a:lumMod val="50000"/>
                    </a:schemeClr>
                  </a:solidFill>
                  <a:ea typeface="+mj-ea"/>
                  <a:cs typeface="+mj-cs"/>
                  <a:sym typeface="IBM Plex Sans Light"/>
                </a:rPr>
                <a:t>Traditional </a:t>
              </a:r>
              <a:br>
                <a:rPr lang="en-CA" sz="1400" kern="0">
                  <a:solidFill>
                    <a:schemeClr val="accent2">
                      <a:lumMod val="50000"/>
                    </a:schemeClr>
                  </a:solidFill>
                  <a:ea typeface="+mj-ea"/>
                  <a:cs typeface="+mj-cs"/>
                  <a:sym typeface="IBM Plex Sans Light"/>
                </a:rPr>
              </a:br>
              <a:r>
                <a:rPr lang="en-CA" sz="1400" kern="0">
                  <a:solidFill>
                    <a:schemeClr val="accent2">
                      <a:lumMod val="50000"/>
                    </a:schemeClr>
                  </a:solidFill>
                  <a:ea typeface="+mj-ea"/>
                  <a:cs typeface="+mj-cs"/>
                  <a:sym typeface="IBM Plex Sans Light"/>
                </a:rPr>
                <a:t>Load Balancers</a:t>
              </a:r>
            </a:p>
          </p:txBody>
        </p:sp>
        <p:sp>
          <p:nvSpPr>
            <p:cNvPr id="119" name="Rectangle 118">
              <a:extLst>
                <a:ext uri="{FF2B5EF4-FFF2-40B4-BE49-F238E27FC236}">
                  <a16:creationId xmlns:a16="http://schemas.microsoft.com/office/drawing/2014/main" id="{75D399DF-FC3E-674D-334C-F50B6B3B437F}"/>
                </a:ext>
              </a:extLst>
            </p:cNvPr>
            <p:cNvSpPr/>
            <p:nvPr/>
          </p:nvSpPr>
          <p:spPr bwMode="auto">
            <a:xfrm>
              <a:off x="2337560" y="4921537"/>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20" name="Rectangle 119">
              <a:extLst>
                <a:ext uri="{FF2B5EF4-FFF2-40B4-BE49-F238E27FC236}">
                  <a16:creationId xmlns:a16="http://schemas.microsoft.com/office/drawing/2014/main" id="{A1717B8E-DC8B-4AF1-78F2-96A5BE1BBFF0}"/>
                </a:ext>
              </a:extLst>
            </p:cNvPr>
            <p:cNvSpPr/>
            <p:nvPr/>
          </p:nvSpPr>
          <p:spPr bwMode="auto">
            <a:xfrm>
              <a:off x="2337560" y="4664238"/>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grpSp>
    </p:spTree>
    <p:extLst>
      <p:ext uri="{BB962C8B-B14F-4D97-AF65-F5344CB8AC3E}">
        <p14:creationId xmlns:p14="http://schemas.microsoft.com/office/powerpoint/2010/main" val="37635133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7631-ED28-9359-3C73-01332B3759EB}"/>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53BC6FAE-A575-636C-A1A2-1671B31C1127}"/>
              </a:ext>
            </a:extLst>
          </p:cNvPr>
          <p:cNvSpPr/>
          <p:nvPr/>
        </p:nvSpPr>
        <p:spPr bwMode="auto">
          <a:xfrm>
            <a:off x="5804890" y="2736836"/>
            <a:ext cx="574618" cy="279453"/>
          </a:xfrm>
          <a:prstGeom prst="rect">
            <a:avLst/>
          </a:prstGeom>
          <a:solidFill>
            <a:srgbClr val="A7F0BA"/>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8863CE2B-93E9-5189-850D-69870AFBD98D}"/>
              </a:ext>
            </a:extLst>
          </p:cNvPr>
          <p:cNvSpPr>
            <a:spLocks noGrp="1"/>
          </p:cNvSpPr>
          <p:nvPr>
            <p:ph type="title"/>
          </p:nvPr>
        </p:nvSpPr>
        <p:spPr>
          <a:xfrm>
            <a:off x="287299" y="284956"/>
            <a:ext cx="3974857" cy="762794"/>
          </a:xfrm>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latency measured</a:t>
            </a:r>
            <a:endParaRPr lang="en-CA"/>
          </a:p>
        </p:txBody>
      </p:sp>
      <p:sp>
        <p:nvSpPr>
          <p:cNvPr id="3" name="Slide Number Placeholder 2">
            <a:extLst>
              <a:ext uri="{FF2B5EF4-FFF2-40B4-BE49-F238E27FC236}">
                <a16:creationId xmlns:a16="http://schemas.microsoft.com/office/drawing/2014/main" id="{E85259D9-8B8B-A913-DE97-467B321B347E}"/>
              </a:ext>
            </a:extLst>
          </p:cNvPr>
          <p:cNvSpPr>
            <a:spLocks noGrp="1"/>
          </p:cNvSpPr>
          <p:nvPr>
            <p:ph type="sldNum" sz="quarter" idx="10"/>
          </p:nvPr>
        </p:nvSpPr>
        <p:spPr/>
        <p:txBody>
          <a:bodyPr/>
          <a:lstStyle/>
          <a:p>
            <a:fld id="{86CB4B4D-7CA3-9044-876B-883B54F8677D}" type="slidenum">
              <a:rPr lang="en-US" smtClean="0"/>
              <a:t>11</a:t>
            </a:fld>
            <a:endParaRPr lang="en-US"/>
          </a:p>
        </p:txBody>
      </p:sp>
      <p:sp>
        <p:nvSpPr>
          <p:cNvPr id="10" name="TextBox 9">
            <a:extLst>
              <a:ext uri="{FF2B5EF4-FFF2-40B4-BE49-F238E27FC236}">
                <a16:creationId xmlns:a16="http://schemas.microsoft.com/office/drawing/2014/main" id="{3F8C6290-76B6-D6A4-C050-BD95EAD2D96D}"/>
              </a:ext>
            </a:extLst>
          </p:cNvPr>
          <p:cNvSpPr txBox="1"/>
          <p:nvPr/>
        </p:nvSpPr>
        <p:spPr>
          <a:xfrm>
            <a:off x="9572017" y="953311"/>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45" name="Rectangle 44">
            <a:extLst>
              <a:ext uri="{FF2B5EF4-FFF2-40B4-BE49-F238E27FC236}">
                <a16:creationId xmlns:a16="http://schemas.microsoft.com/office/drawing/2014/main" id="{E729B9D7-1537-FEDE-D631-FD21B79D0F98}"/>
              </a:ext>
            </a:extLst>
          </p:cNvPr>
          <p:cNvSpPr/>
          <p:nvPr/>
        </p:nvSpPr>
        <p:spPr bwMode="auto">
          <a:xfrm>
            <a:off x="8236212" y="3778059"/>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6" name="Rectangle 45">
            <a:extLst>
              <a:ext uri="{FF2B5EF4-FFF2-40B4-BE49-F238E27FC236}">
                <a16:creationId xmlns:a16="http://schemas.microsoft.com/office/drawing/2014/main" id="{0F20EEE1-AD8B-621B-AE40-5EE3ECB7BC36}"/>
              </a:ext>
            </a:extLst>
          </p:cNvPr>
          <p:cNvSpPr/>
          <p:nvPr/>
        </p:nvSpPr>
        <p:spPr bwMode="auto">
          <a:xfrm>
            <a:off x="8236212" y="27115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9" name="Rectangle 38">
            <a:extLst>
              <a:ext uri="{FF2B5EF4-FFF2-40B4-BE49-F238E27FC236}">
                <a16:creationId xmlns:a16="http://schemas.microsoft.com/office/drawing/2014/main" id="{0A7D8C8D-4DA6-EAE2-A787-E18BA65A8254}"/>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130146A7-B19F-49D2-7E52-D2D1125AAC7D}"/>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7" name="Rectangle 36">
            <a:extLst>
              <a:ext uri="{FF2B5EF4-FFF2-40B4-BE49-F238E27FC236}">
                <a16:creationId xmlns:a16="http://schemas.microsoft.com/office/drawing/2014/main" id="{162CE76F-EC07-2F36-A443-B2F36377849A}"/>
              </a:ext>
            </a:extLst>
          </p:cNvPr>
          <p:cNvSpPr/>
          <p:nvPr/>
        </p:nvSpPr>
        <p:spPr bwMode="auto">
          <a:xfrm>
            <a:off x="11201491" y="2744956"/>
            <a:ext cx="45719" cy="907495"/>
          </a:xfrm>
          <a:prstGeom prst="rect">
            <a:avLst/>
          </a:prstGeom>
          <a:solidFill>
            <a:srgbClr val="C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8" name="Rectangle 37">
            <a:extLst>
              <a:ext uri="{FF2B5EF4-FFF2-40B4-BE49-F238E27FC236}">
                <a16:creationId xmlns:a16="http://schemas.microsoft.com/office/drawing/2014/main" id="{5080AFEB-E3E0-26B4-E719-D3F9B84E6F6F}"/>
              </a:ext>
            </a:extLst>
          </p:cNvPr>
          <p:cNvSpPr/>
          <p:nvPr/>
        </p:nvSpPr>
        <p:spPr bwMode="auto">
          <a:xfrm>
            <a:off x="11038993" y="4451315"/>
            <a:ext cx="416434" cy="907495"/>
          </a:xfrm>
          <a:prstGeom prst="rect">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6A178A60-EEAE-9331-A432-0AF2901BFE4F}"/>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0497774B-B444-6F99-6F86-B3117D8E9DCD}"/>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4" name="Rectangle 33">
            <a:extLst>
              <a:ext uri="{FF2B5EF4-FFF2-40B4-BE49-F238E27FC236}">
                <a16:creationId xmlns:a16="http://schemas.microsoft.com/office/drawing/2014/main" id="{991F3F14-A147-7590-3A08-FE4980E5BC43}"/>
              </a:ext>
            </a:extLst>
          </p:cNvPr>
          <p:cNvSpPr/>
          <p:nvPr/>
        </p:nvSpPr>
        <p:spPr bwMode="auto">
          <a:xfrm>
            <a:off x="6826333" y="2022054"/>
            <a:ext cx="1103515" cy="600647"/>
          </a:xfrm>
          <a:prstGeom prst="rect">
            <a:avLst/>
          </a:prstGeom>
          <a:solidFill>
            <a:srgbClr val="24A14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5" name="Rectangle 34">
            <a:extLst>
              <a:ext uri="{FF2B5EF4-FFF2-40B4-BE49-F238E27FC236}">
                <a16:creationId xmlns:a16="http://schemas.microsoft.com/office/drawing/2014/main" id="{FC6DBE94-9A9C-B380-C467-DF2C7AC57F6B}"/>
              </a:ext>
            </a:extLst>
          </p:cNvPr>
          <p:cNvSpPr/>
          <p:nvPr/>
        </p:nvSpPr>
        <p:spPr bwMode="auto">
          <a:xfrm>
            <a:off x="9390509" y="2187785"/>
            <a:ext cx="1103515" cy="280592"/>
          </a:xfrm>
          <a:prstGeom prst="rect">
            <a:avLst/>
          </a:prstGeom>
          <a:solidFill>
            <a:srgbClr val="FF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7" name="Rounded Rectangle 16">
            <a:extLst>
              <a:ext uri="{FF2B5EF4-FFF2-40B4-BE49-F238E27FC236}">
                <a16:creationId xmlns:a16="http://schemas.microsoft.com/office/drawing/2014/main" id="{5CCEADA9-7134-A927-612B-13A4D43B13D7}"/>
              </a:ext>
            </a:extLst>
          </p:cNvPr>
          <p:cNvSpPr/>
          <p:nvPr/>
        </p:nvSpPr>
        <p:spPr bwMode="auto">
          <a:xfrm>
            <a:off x="10494022" y="1914055"/>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ISP Neighbourhood Node</a:t>
            </a:r>
          </a:p>
        </p:txBody>
      </p:sp>
      <p:sp>
        <p:nvSpPr>
          <p:cNvPr id="18" name="Rounded Rectangle 17">
            <a:extLst>
              <a:ext uri="{FF2B5EF4-FFF2-40B4-BE49-F238E27FC236}">
                <a16:creationId xmlns:a16="http://schemas.microsoft.com/office/drawing/2014/main" id="{8368F8E8-284F-759C-84B7-9382A148FDA6}"/>
              </a:ext>
            </a:extLst>
          </p:cNvPr>
          <p:cNvSpPr/>
          <p:nvPr/>
        </p:nvSpPr>
        <p:spPr bwMode="auto">
          <a:xfrm>
            <a:off x="7929848"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HUB</a:t>
            </a:r>
          </a:p>
        </p:txBody>
      </p:sp>
      <p:sp>
        <p:nvSpPr>
          <p:cNvPr id="19" name="Rounded Rectangle 18">
            <a:extLst>
              <a:ext uri="{FF2B5EF4-FFF2-40B4-BE49-F238E27FC236}">
                <a16:creationId xmlns:a16="http://schemas.microsoft.com/office/drawing/2014/main" id="{1BD4C441-9082-7E9B-A3E4-3BD1D3325D9C}"/>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3A9CFF62-2E09-15A5-10D8-8369BAB3727F}"/>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E2A4AF07-F0FB-EEBE-6873-BC110AC0A46A}"/>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CF9223FC-74FC-2F0B-3381-D6D8CCA53E24}"/>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0C5314C3-9305-53AC-5462-1F4497029CB6}"/>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
        <p:nvSpPr>
          <p:cNvPr id="26" name="Rounded Rectangle 25">
            <a:extLst>
              <a:ext uri="{FF2B5EF4-FFF2-40B4-BE49-F238E27FC236}">
                <a16:creationId xmlns:a16="http://schemas.microsoft.com/office/drawing/2014/main" id="{6E955E17-DAA6-4DBF-0D38-02421DE1FEB1}"/>
              </a:ext>
            </a:extLst>
          </p:cNvPr>
          <p:cNvSpPr/>
          <p:nvPr/>
        </p:nvSpPr>
        <p:spPr bwMode="auto">
          <a:xfrm>
            <a:off x="10494021" y="362308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Router</a:t>
            </a:r>
          </a:p>
        </p:txBody>
      </p:sp>
      <p:sp>
        <p:nvSpPr>
          <p:cNvPr id="27" name="Rounded Rectangle 26">
            <a:extLst>
              <a:ext uri="{FF2B5EF4-FFF2-40B4-BE49-F238E27FC236}">
                <a16:creationId xmlns:a16="http://schemas.microsoft.com/office/drawing/2014/main" id="{2D16B528-37C9-23B7-E9AA-756E2EA1B144}"/>
              </a:ext>
            </a:extLst>
          </p:cNvPr>
          <p:cNvSpPr/>
          <p:nvPr/>
        </p:nvSpPr>
        <p:spPr bwMode="auto">
          <a:xfrm>
            <a:off x="10494021"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Computer</a:t>
            </a:r>
          </a:p>
        </p:txBody>
      </p:sp>
      <p:sp>
        <p:nvSpPr>
          <p:cNvPr id="41" name="Rounded Rectangle 40">
            <a:extLst>
              <a:ext uri="{FF2B5EF4-FFF2-40B4-BE49-F238E27FC236}">
                <a16:creationId xmlns:a16="http://schemas.microsoft.com/office/drawing/2014/main" id="{5B870561-2174-EE2A-B478-38953C9C3CF8}"/>
              </a:ext>
            </a:extLst>
          </p:cNvPr>
          <p:cNvSpPr/>
          <p:nvPr/>
        </p:nvSpPr>
        <p:spPr bwMode="auto">
          <a:xfrm>
            <a:off x="7929846" y="301417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Datacenter</a:t>
            </a:r>
          </a:p>
        </p:txBody>
      </p:sp>
      <p:sp>
        <p:nvSpPr>
          <p:cNvPr id="42" name="Rounded Rectangle 41">
            <a:extLst>
              <a:ext uri="{FF2B5EF4-FFF2-40B4-BE49-F238E27FC236}">
                <a16:creationId xmlns:a16="http://schemas.microsoft.com/office/drawing/2014/main" id="{E3F545CD-3B27-1665-5EC7-4C889E02837F}"/>
              </a:ext>
            </a:extLst>
          </p:cNvPr>
          <p:cNvSpPr/>
          <p:nvPr/>
        </p:nvSpPr>
        <p:spPr bwMode="auto">
          <a:xfrm>
            <a:off x="7929846" y="423615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3</a:t>
            </a:r>
            <a:r>
              <a:rPr kumimoji="0" lang="en-CA" sz="1400" b="0" i="0" u="none" strike="noStrike" cap="none" normalizeH="0" baseline="30000">
                <a:ln>
                  <a:noFill/>
                </a:ln>
                <a:solidFill>
                  <a:schemeClr val="tx1"/>
                </a:solidFill>
                <a:effectLst/>
                <a:latin typeface="+mn-lt"/>
              </a:rPr>
              <a:t>rd</a:t>
            </a:r>
            <a:r>
              <a:rPr kumimoji="0" lang="en-CA" sz="1400" b="0" i="0" u="none" strike="noStrike" cap="none" normalizeH="0" baseline="0">
                <a:ln>
                  <a:noFill/>
                </a:ln>
                <a:solidFill>
                  <a:schemeClr val="tx1"/>
                </a:solidFill>
                <a:effectLst/>
                <a:latin typeface="+mn-lt"/>
              </a:rPr>
              <a:t> Party Measurement Node</a:t>
            </a:r>
          </a:p>
        </p:txBody>
      </p:sp>
      <p:cxnSp>
        <p:nvCxnSpPr>
          <p:cNvPr id="5" name="Straight Arrow Connector 4">
            <a:extLst>
              <a:ext uri="{FF2B5EF4-FFF2-40B4-BE49-F238E27FC236}">
                <a16:creationId xmlns:a16="http://schemas.microsoft.com/office/drawing/2014/main" id="{3826E480-82B7-39F3-628D-BD7ECD88974B}"/>
              </a:ext>
            </a:extLst>
          </p:cNvPr>
          <p:cNvCxnSpPr>
            <a:cxnSpLocks/>
            <a:stCxn id="44" idx="3"/>
            <a:endCxn id="120" idx="0"/>
          </p:cNvCxnSpPr>
          <p:nvPr/>
        </p:nvCxnSpPr>
        <p:spPr bwMode="auto">
          <a:xfrm>
            <a:off x="1705534" y="4315594"/>
            <a:ext cx="792766" cy="348644"/>
          </a:xfrm>
          <a:prstGeom prst="straightConnector1">
            <a:avLst/>
          </a:prstGeom>
          <a:ln w="12700">
            <a:solidFill>
              <a:srgbClr val="7030A0"/>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6AB98C01-FBA8-A9A7-6638-84ABBCC2DF8B}"/>
              </a:ext>
            </a:extLst>
          </p:cNvPr>
          <p:cNvCxnSpPr>
            <a:cxnSpLocks/>
            <a:stCxn id="57" idx="3"/>
            <a:endCxn id="119" idx="2"/>
          </p:cNvCxnSpPr>
          <p:nvPr/>
        </p:nvCxnSpPr>
        <p:spPr bwMode="auto">
          <a:xfrm flipV="1">
            <a:off x="1697972" y="5150978"/>
            <a:ext cx="800328" cy="296479"/>
          </a:xfrm>
          <a:prstGeom prst="straightConnector1">
            <a:avLst/>
          </a:prstGeom>
          <a:ln w="12700">
            <a:solidFill>
              <a:srgbClr val="7030A0"/>
            </a:solidFill>
            <a:headEnd type="triangle" w="med" len="med"/>
            <a:tailEnd type="none"/>
          </a:ln>
          <a:effectLst/>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0F6C0103-0B57-D403-D592-FFB4050D4998}"/>
              </a:ext>
            </a:extLst>
          </p:cNvPr>
          <p:cNvSpPr/>
          <p:nvPr/>
        </p:nvSpPr>
        <p:spPr bwMode="auto">
          <a:xfrm>
            <a:off x="1384054" y="417987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7" name="Rectangle 46">
            <a:extLst>
              <a:ext uri="{FF2B5EF4-FFF2-40B4-BE49-F238E27FC236}">
                <a16:creationId xmlns:a16="http://schemas.microsoft.com/office/drawing/2014/main" id="{2F0AC32F-1998-5EBE-6B65-27F6293B208B}"/>
              </a:ext>
            </a:extLst>
          </p:cNvPr>
          <p:cNvSpPr/>
          <p:nvPr/>
        </p:nvSpPr>
        <p:spPr bwMode="auto">
          <a:xfrm>
            <a:off x="1376492" y="361356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6" name="Rectangle 55">
            <a:extLst>
              <a:ext uri="{FF2B5EF4-FFF2-40B4-BE49-F238E27FC236}">
                <a16:creationId xmlns:a16="http://schemas.microsoft.com/office/drawing/2014/main" id="{228F2186-592A-1445-5864-4F07FE502844}"/>
              </a:ext>
            </a:extLst>
          </p:cNvPr>
          <p:cNvSpPr/>
          <p:nvPr/>
        </p:nvSpPr>
        <p:spPr bwMode="auto">
          <a:xfrm>
            <a:off x="1384054" y="589152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7" name="Rectangle 56">
            <a:extLst>
              <a:ext uri="{FF2B5EF4-FFF2-40B4-BE49-F238E27FC236}">
                <a16:creationId xmlns:a16="http://schemas.microsoft.com/office/drawing/2014/main" id="{F53FC454-2198-83B3-8DF1-B22D5716D997}"/>
              </a:ext>
            </a:extLst>
          </p:cNvPr>
          <p:cNvSpPr/>
          <p:nvPr/>
        </p:nvSpPr>
        <p:spPr bwMode="auto">
          <a:xfrm>
            <a:off x="1376492" y="5311735"/>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9" name="Rectangle 58">
            <a:extLst>
              <a:ext uri="{FF2B5EF4-FFF2-40B4-BE49-F238E27FC236}">
                <a16:creationId xmlns:a16="http://schemas.microsoft.com/office/drawing/2014/main" id="{87D3EAD2-BC56-279F-D3CD-0F1385E57BC6}"/>
              </a:ext>
            </a:extLst>
          </p:cNvPr>
          <p:cNvSpPr/>
          <p:nvPr/>
        </p:nvSpPr>
        <p:spPr bwMode="auto">
          <a:xfrm>
            <a:off x="10494021" y="532303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0" name="Rectangle 59">
            <a:extLst>
              <a:ext uri="{FF2B5EF4-FFF2-40B4-BE49-F238E27FC236}">
                <a16:creationId xmlns:a16="http://schemas.microsoft.com/office/drawing/2014/main" id="{E29478CF-2C05-FB93-36A2-C6AAF9C427CF}"/>
              </a:ext>
            </a:extLst>
          </p:cNvPr>
          <p:cNvSpPr/>
          <p:nvPr/>
        </p:nvSpPr>
        <p:spPr bwMode="auto">
          <a:xfrm>
            <a:off x="10494021" y="590144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2" name="Rectangle 61">
            <a:extLst>
              <a:ext uri="{FF2B5EF4-FFF2-40B4-BE49-F238E27FC236}">
                <a16:creationId xmlns:a16="http://schemas.microsoft.com/office/drawing/2014/main" id="{BDF31FAB-C12B-B79E-5D77-C573AFCA165C}"/>
              </a:ext>
            </a:extLst>
          </p:cNvPr>
          <p:cNvSpPr/>
          <p:nvPr/>
        </p:nvSpPr>
        <p:spPr bwMode="auto">
          <a:xfrm>
            <a:off x="7929846" y="4797004"/>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97" name="Rounded Rectangle 96">
            <a:extLst>
              <a:ext uri="{FF2B5EF4-FFF2-40B4-BE49-F238E27FC236}">
                <a16:creationId xmlns:a16="http://schemas.microsoft.com/office/drawing/2014/main" id="{34BC21CA-433F-9C87-51DA-C6D9F059B577}"/>
              </a:ext>
            </a:extLst>
          </p:cNvPr>
          <p:cNvSpPr/>
          <p:nvPr/>
        </p:nvSpPr>
        <p:spPr bwMode="auto">
          <a:xfrm>
            <a:off x="5365669" y="301628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3</a:t>
            </a:r>
            <a:r>
              <a:rPr kumimoji="0" lang="en-CA" sz="1400" b="0" i="0" u="none" strike="noStrike" cap="none" normalizeH="0" baseline="30000">
                <a:ln>
                  <a:noFill/>
                </a:ln>
                <a:solidFill>
                  <a:schemeClr val="tx1"/>
                </a:solidFill>
                <a:effectLst/>
                <a:latin typeface="+mn-lt"/>
              </a:rPr>
              <a:t>rd</a:t>
            </a:r>
            <a:r>
              <a:rPr kumimoji="0" lang="en-CA" sz="1400" b="0" i="0" u="none" strike="noStrike" cap="none" normalizeH="0" baseline="0">
                <a:ln>
                  <a:noFill/>
                </a:ln>
                <a:solidFill>
                  <a:schemeClr val="tx1"/>
                </a:solidFill>
                <a:effectLst/>
                <a:latin typeface="+mn-lt"/>
              </a:rPr>
              <a:t> Party Measurement Node</a:t>
            </a:r>
          </a:p>
        </p:txBody>
      </p:sp>
      <p:grpSp>
        <p:nvGrpSpPr>
          <p:cNvPr id="124" name="Group 123">
            <a:extLst>
              <a:ext uri="{FF2B5EF4-FFF2-40B4-BE49-F238E27FC236}">
                <a16:creationId xmlns:a16="http://schemas.microsoft.com/office/drawing/2014/main" id="{6E42EC11-A1DF-64DF-DCD7-AB4CD592AE17}"/>
              </a:ext>
            </a:extLst>
          </p:cNvPr>
          <p:cNvGrpSpPr/>
          <p:nvPr/>
        </p:nvGrpSpPr>
        <p:grpSpPr>
          <a:xfrm>
            <a:off x="2337560" y="4664238"/>
            <a:ext cx="1454792" cy="486740"/>
            <a:chOff x="2337560" y="4664238"/>
            <a:chExt cx="1454792" cy="486740"/>
          </a:xfrm>
        </p:grpSpPr>
        <p:sp>
          <p:nvSpPr>
            <p:cNvPr id="11" name="TextBox 10">
              <a:extLst>
                <a:ext uri="{FF2B5EF4-FFF2-40B4-BE49-F238E27FC236}">
                  <a16:creationId xmlns:a16="http://schemas.microsoft.com/office/drawing/2014/main" id="{EC14361B-BB8E-B5D6-7870-9C4E18F9265E}"/>
                </a:ext>
              </a:extLst>
            </p:cNvPr>
            <p:cNvSpPr txBox="1"/>
            <p:nvPr/>
          </p:nvSpPr>
          <p:spPr>
            <a:xfrm>
              <a:off x="2412497" y="4676997"/>
              <a:ext cx="1379855" cy="461328"/>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chor="ctr">
              <a:noAutofit/>
            </a:bodyPr>
            <a:lstStyle/>
            <a:p>
              <a:pPr defTabSz="2438400">
                <a:spcBef>
                  <a:spcPts val="2900"/>
                </a:spcBef>
                <a:buSzPct val="100000"/>
              </a:pPr>
              <a:r>
                <a:rPr lang="en-CA" sz="1400" kern="0">
                  <a:solidFill>
                    <a:schemeClr val="accent2">
                      <a:lumMod val="50000"/>
                    </a:schemeClr>
                  </a:solidFill>
                  <a:ea typeface="+mj-ea"/>
                  <a:cs typeface="+mj-cs"/>
                  <a:sym typeface="IBM Plex Sans Light"/>
                </a:rPr>
                <a:t>Traditional </a:t>
              </a:r>
              <a:br>
                <a:rPr lang="en-CA" sz="1400" kern="0">
                  <a:solidFill>
                    <a:schemeClr val="accent2">
                      <a:lumMod val="50000"/>
                    </a:schemeClr>
                  </a:solidFill>
                  <a:ea typeface="+mj-ea"/>
                  <a:cs typeface="+mj-cs"/>
                  <a:sym typeface="IBM Plex Sans Light"/>
                </a:rPr>
              </a:br>
              <a:r>
                <a:rPr lang="en-CA" sz="1400" kern="0">
                  <a:solidFill>
                    <a:schemeClr val="accent2">
                      <a:lumMod val="50000"/>
                    </a:schemeClr>
                  </a:solidFill>
                  <a:ea typeface="+mj-ea"/>
                  <a:cs typeface="+mj-cs"/>
                  <a:sym typeface="IBM Plex Sans Light"/>
                </a:rPr>
                <a:t>Load Balancers</a:t>
              </a:r>
            </a:p>
          </p:txBody>
        </p:sp>
        <p:sp>
          <p:nvSpPr>
            <p:cNvPr id="119" name="Rectangle 118">
              <a:extLst>
                <a:ext uri="{FF2B5EF4-FFF2-40B4-BE49-F238E27FC236}">
                  <a16:creationId xmlns:a16="http://schemas.microsoft.com/office/drawing/2014/main" id="{22B740C4-C11C-59CC-84C1-BE8A349665F5}"/>
                </a:ext>
              </a:extLst>
            </p:cNvPr>
            <p:cNvSpPr/>
            <p:nvPr/>
          </p:nvSpPr>
          <p:spPr bwMode="auto">
            <a:xfrm>
              <a:off x="2337560" y="4921537"/>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20" name="Rectangle 119">
              <a:extLst>
                <a:ext uri="{FF2B5EF4-FFF2-40B4-BE49-F238E27FC236}">
                  <a16:creationId xmlns:a16="http://schemas.microsoft.com/office/drawing/2014/main" id="{ACF98E61-10C5-4B6E-B11E-265FE03FBD81}"/>
                </a:ext>
              </a:extLst>
            </p:cNvPr>
            <p:cNvSpPr/>
            <p:nvPr/>
          </p:nvSpPr>
          <p:spPr bwMode="auto">
            <a:xfrm>
              <a:off x="2337560" y="4664238"/>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grpSp>
    </p:spTree>
    <p:extLst>
      <p:ext uri="{BB962C8B-B14F-4D97-AF65-F5344CB8AC3E}">
        <p14:creationId xmlns:p14="http://schemas.microsoft.com/office/powerpoint/2010/main" val="10127944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4F4D-E8DA-EF1A-A5E2-81D288BDE32E}"/>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D54E0EAD-7368-3605-670E-D5D4C8265BBE}"/>
              </a:ext>
            </a:extLst>
          </p:cNvPr>
          <p:cNvSpPr/>
          <p:nvPr/>
        </p:nvSpPr>
        <p:spPr bwMode="auto">
          <a:xfrm>
            <a:off x="5804890" y="2736836"/>
            <a:ext cx="574618" cy="279453"/>
          </a:xfrm>
          <a:prstGeom prst="rect">
            <a:avLst/>
          </a:prstGeom>
          <a:solidFill>
            <a:srgbClr val="A7F0BA"/>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C5A70243-41BD-0AEB-A583-096000080CE4}"/>
              </a:ext>
            </a:extLst>
          </p:cNvPr>
          <p:cNvSpPr>
            <a:spLocks noGrp="1"/>
          </p:cNvSpPr>
          <p:nvPr>
            <p:ph type="title"/>
          </p:nvPr>
        </p:nvSpPr>
        <p:spPr>
          <a:xfrm>
            <a:off x="287299" y="284956"/>
            <a:ext cx="3974857" cy="762794"/>
          </a:xfrm>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latency measured</a:t>
            </a:r>
            <a:endParaRPr lang="en-CA"/>
          </a:p>
        </p:txBody>
      </p:sp>
      <p:sp>
        <p:nvSpPr>
          <p:cNvPr id="3" name="Slide Number Placeholder 2">
            <a:extLst>
              <a:ext uri="{FF2B5EF4-FFF2-40B4-BE49-F238E27FC236}">
                <a16:creationId xmlns:a16="http://schemas.microsoft.com/office/drawing/2014/main" id="{DE05FDC1-E4AE-61A9-1DD3-488C638B8A51}"/>
              </a:ext>
            </a:extLst>
          </p:cNvPr>
          <p:cNvSpPr>
            <a:spLocks noGrp="1"/>
          </p:cNvSpPr>
          <p:nvPr>
            <p:ph type="sldNum" sz="quarter" idx="10"/>
          </p:nvPr>
        </p:nvSpPr>
        <p:spPr/>
        <p:txBody>
          <a:bodyPr/>
          <a:lstStyle/>
          <a:p>
            <a:fld id="{86CB4B4D-7CA3-9044-876B-883B54F8677D}" type="slidenum">
              <a:rPr lang="en-US" smtClean="0"/>
              <a:t>12</a:t>
            </a:fld>
            <a:endParaRPr lang="en-US"/>
          </a:p>
        </p:txBody>
      </p:sp>
      <p:sp>
        <p:nvSpPr>
          <p:cNvPr id="10" name="TextBox 9">
            <a:extLst>
              <a:ext uri="{FF2B5EF4-FFF2-40B4-BE49-F238E27FC236}">
                <a16:creationId xmlns:a16="http://schemas.microsoft.com/office/drawing/2014/main" id="{442BA1B7-C5A6-186B-5ABE-491CB677EB2C}"/>
              </a:ext>
            </a:extLst>
          </p:cNvPr>
          <p:cNvSpPr txBox="1"/>
          <p:nvPr/>
        </p:nvSpPr>
        <p:spPr>
          <a:xfrm>
            <a:off x="9572017" y="953311"/>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45" name="Rectangle 44">
            <a:extLst>
              <a:ext uri="{FF2B5EF4-FFF2-40B4-BE49-F238E27FC236}">
                <a16:creationId xmlns:a16="http://schemas.microsoft.com/office/drawing/2014/main" id="{8B6BE6A5-7D39-61AA-1600-052245DD1991}"/>
              </a:ext>
            </a:extLst>
          </p:cNvPr>
          <p:cNvSpPr/>
          <p:nvPr/>
        </p:nvSpPr>
        <p:spPr bwMode="auto">
          <a:xfrm>
            <a:off x="8236212" y="3778059"/>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6" name="Rectangle 45">
            <a:extLst>
              <a:ext uri="{FF2B5EF4-FFF2-40B4-BE49-F238E27FC236}">
                <a16:creationId xmlns:a16="http://schemas.microsoft.com/office/drawing/2014/main" id="{903BCC93-13FA-EA92-E04B-54D8180A00A5}"/>
              </a:ext>
            </a:extLst>
          </p:cNvPr>
          <p:cNvSpPr/>
          <p:nvPr/>
        </p:nvSpPr>
        <p:spPr bwMode="auto">
          <a:xfrm>
            <a:off x="8236212" y="27115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9" name="Rectangle 38">
            <a:extLst>
              <a:ext uri="{FF2B5EF4-FFF2-40B4-BE49-F238E27FC236}">
                <a16:creationId xmlns:a16="http://schemas.microsoft.com/office/drawing/2014/main" id="{B0FE7E0C-FF25-F17B-CF89-D4AE1C477F21}"/>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323CC7CD-88CF-6082-F2CF-BF9161214E49}"/>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7" name="Rectangle 36">
            <a:extLst>
              <a:ext uri="{FF2B5EF4-FFF2-40B4-BE49-F238E27FC236}">
                <a16:creationId xmlns:a16="http://schemas.microsoft.com/office/drawing/2014/main" id="{3A632CE2-5FF6-6B9E-C940-6A3D0475B786}"/>
              </a:ext>
            </a:extLst>
          </p:cNvPr>
          <p:cNvSpPr/>
          <p:nvPr/>
        </p:nvSpPr>
        <p:spPr bwMode="auto">
          <a:xfrm>
            <a:off x="11201491" y="2744956"/>
            <a:ext cx="45719" cy="907495"/>
          </a:xfrm>
          <a:prstGeom prst="rect">
            <a:avLst/>
          </a:prstGeom>
          <a:solidFill>
            <a:srgbClr val="C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8" name="Rectangle 37">
            <a:extLst>
              <a:ext uri="{FF2B5EF4-FFF2-40B4-BE49-F238E27FC236}">
                <a16:creationId xmlns:a16="http://schemas.microsoft.com/office/drawing/2014/main" id="{BB1C21DD-A52F-D8D2-9B02-507F5A4387EB}"/>
              </a:ext>
            </a:extLst>
          </p:cNvPr>
          <p:cNvSpPr/>
          <p:nvPr/>
        </p:nvSpPr>
        <p:spPr bwMode="auto">
          <a:xfrm>
            <a:off x="11038993" y="4451315"/>
            <a:ext cx="416434" cy="907495"/>
          </a:xfrm>
          <a:prstGeom prst="rect">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FF42757E-DC54-9FDE-F722-F212C1B7EADE}"/>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A1F336BA-75C3-FAA4-08F1-32BD44937751}"/>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4" name="Rectangle 33">
            <a:extLst>
              <a:ext uri="{FF2B5EF4-FFF2-40B4-BE49-F238E27FC236}">
                <a16:creationId xmlns:a16="http://schemas.microsoft.com/office/drawing/2014/main" id="{431A742B-D526-B9B7-A367-C2F070716F6D}"/>
              </a:ext>
            </a:extLst>
          </p:cNvPr>
          <p:cNvSpPr/>
          <p:nvPr/>
        </p:nvSpPr>
        <p:spPr bwMode="auto">
          <a:xfrm>
            <a:off x="6826333" y="2022054"/>
            <a:ext cx="1103515" cy="600647"/>
          </a:xfrm>
          <a:prstGeom prst="rect">
            <a:avLst/>
          </a:prstGeom>
          <a:solidFill>
            <a:srgbClr val="24A14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5" name="Rectangle 34">
            <a:extLst>
              <a:ext uri="{FF2B5EF4-FFF2-40B4-BE49-F238E27FC236}">
                <a16:creationId xmlns:a16="http://schemas.microsoft.com/office/drawing/2014/main" id="{FC78168E-F20B-43F3-6793-EEFC19F3AFAE}"/>
              </a:ext>
            </a:extLst>
          </p:cNvPr>
          <p:cNvSpPr/>
          <p:nvPr/>
        </p:nvSpPr>
        <p:spPr bwMode="auto">
          <a:xfrm>
            <a:off x="9390509" y="2187785"/>
            <a:ext cx="1103515" cy="280592"/>
          </a:xfrm>
          <a:prstGeom prst="rect">
            <a:avLst/>
          </a:prstGeom>
          <a:solidFill>
            <a:srgbClr val="FF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7" name="Rounded Rectangle 16">
            <a:extLst>
              <a:ext uri="{FF2B5EF4-FFF2-40B4-BE49-F238E27FC236}">
                <a16:creationId xmlns:a16="http://schemas.microsoft.com/office/drawing/2014/main" id="{4AEF741B-7932-BB8D-EF18-86CDE115D189}"/>
              </a:ext>
            </a:extLst>
          </p:cNvPr>
          <p:cNvSpPr/>
          <p:nvPr/>
        </p:nvSpPr>
        <p:spPr bwMode="auto">
          <a:xfrm>
            <a:off x="10494022" y="1914055"/>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ISP Neighbourhood Node</a:t>
            </a:r>
          </a:p>
        </p:txBody>
      </p:sp>
      <p:sp>
        <p:nvSpPr>
          <p:cNvPr id="18" name="Rounded Rectangle 17">
            <a:extLst>
              <a:ext uri="{FF2B5EF4-FFF2-40B4-BE49-F238E27FC236}">
                <a16:creationId xmlns:a16="http://schemas.microsoft.com/office/drawing/2014/main" id="{7A5B5AD1-1260-6E17-B79B-59FD2B32B237}"/>
              </a:ext>
            </a:extLst>
          </p:cNvPr>
          <p:cNvSpPr/>
          <p:nvPr/>
        </p:nvSpPr>
        <p:spPr bwMode="auto">
          <a:xfrm>
            <a:off x="7929848"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HUB</a:t>
            </a:r>
          </a:p>
        </p:txBody>
      </p:sp>
      <p:sp>
        <p:nvSpPr>
          <p:cNvPr id="19" name="Rounded Rectangle 18">
            <a:extLst>
              <a:ext uri="{FF2B5EF4-FFF2-40B4-BE49-F238E27FC236}">
                <a16:creationId xmlns:a16="http://schemas.microsoft.com/office/drawing/2014/main" id="{AD49D8A4-A1C0-EC20-23C6-8DAE997407B6}"/>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2BB10985-4374-81B3-01F5-9A2CD6A4FD84}"/>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B3586CA3-FCFF-1A10-199C-667DAEBEF4F2}"/>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0B680888-8EB1-B937-E3D7-22694BF65C04}"/>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4494F4EE-15F5-C488-0EDA-77455AA0F01F}"/>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
        <p:nvSpPr>
          <p:cNvPr id="26" name="Rounded Rectangle 25">
            <a:extLst>
              <a:ext uri="{FF2B5EF4-FFF2-40B4-BE49-F238E27FC236}">
                <a16:creationId xmlns:a16="http://schemas.microsoft.com/office/drawing/2014/main" id="{CEF0B6CC-5D09-7ACA-51AC-580BCF3A81AF}"/>
              </a:ext>
            </a:extLst>
          </p:cNvPr>
          <p:cNvSpPr/>
          <p:nvPr/>
        </p:nvSpPr>
        <p:spPr bwMode="auto">
          <a:xfrm>
            <a:off x="10494021" y="362308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Router</a:t>
            </a:r>
          </a:p>
        </p:txBody>
      </p:sp>
      <p:sp>
        <p:nvSpPr>
          <p:cNvPr id="27" name="Rounded Rectangle 26">
            <a:extLst>
              <a:ext uri="{FF2B5EF4-FFF2-40B4-BE49-F238E27FC236}">
                <a16:creationId xmlns:a16="http://schemas.microsoft.com/office/drawing/2014/main" id="{104B27BB-91A2-5E08-8FBE-01F0B0E492D9}"/>
              </a:ext>
            </a:extLst>
          </p:cNvPr>
          <p:cNvSpPr/>
          <p:nvPr/>
        </p:nvSpPr>
        <p:spPr bwMode="auto">
          <a:xfrm>
            <a:off x="10494021"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Computer</a:t>
            </a:r>
          </a:p>
        </p:txBody>
      </p:sp>
      <p:sp>
        <p:nvSpPr>
          <p:cNvPr id="41" name="Rounded Rectangle 40">
            <a:extLst>
              <a:ext uri="{FF2B5EF4-FFF2-40B4-BE49-F238E27FC236}">
                <a16:creationId xmlns:a16="http://schemas.microsoft.com/office/drawing/2014/main" id="{D5BE6979-9841-6B3E-C50E-7E5EAB0D8E49}"/>
              </a:ext>
            </a:extLst>
          </p:cNvPr>
          <p:cNvSpPr/>
          <p:nvPr/>
        </p:nvSpPr>
        <p:spPr bwMode="auto">
          <a:xfrm>
            <a:off x="7929846" y="301417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Datacenter</a:t>
            </a:r>
          </a:p>
        </p:txBody>
      </p:sp>
      <p:sp>
        <p:nvSpPr>
          <p:cNvPr id="42" name="Rounded Rectangle 41">
            <a:extLst>
              <a:ext uri="{FF2B5EF4-FFF2-40B4-BE49-F238E27FC236}">
                <a16:creationId xmlns:a16="http://schemas.microsoft.com/office/drawing/2014/main" id="{496587DE-660A-E328-08A4-03C3068ED957}"/>
              </a:ext>
            </a:extLst>
          </p:cNvPr>
          <p:cNvSpPr/>
          <p:nvPr/>
        </p:nvSpPr>
        <p:spPr bwMode="auto">
          <a:xfrm>
            <a:off x="7929846" y="423615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3</a:t>
            </a:r>
            <a:r>
              <a:rPr kumimoji="0" lang="en-CA" sz="1400" b="0" i="0" u="none" strike="noStrike" cap="none" normalizeH="0" baseline="30000">
                <a:ln>
                  <a:noFill/>
                </a:ln>
                <a:solidFill>
                  <a:schemeClr val="tx1"/>
                </a:solidFill>
                <a:effectLst/>
                <a:latin typeface="+mn-lt"/>
              </a:rPr>
              <a:t>rd</a:t>
            </a:r>
            <a:r>
              <a:rPr kumimoji="0" lang="en-CA" sz="1400" b="0" i="0" u="none" strike="noStrike" cap="none" normalizeH="0" baseline="0">
                <a:ln>
                  <a:noFill/>
                </a:ln>
                <a:solidFill>
                  <a:schemeClr val="tx1"/>
                </a:solidFill>
                <a:effectLst/>
                <a:latin typeface="+mn-lt"/>
              </a:rPr>
              <a:t> Party Measurement Node</a:t>
            </a:r>
          </a:p>
        </p:txBody>
      </p:sp>
      <p:cxnSp>
        <p:nvCxnSpPr>
          <p:cNvPr id="5" name="Straight Arrow Connector 4">
            <a:extLst>
              <a:ext uri="{FF2B5EF4-FFF2-40B4-BE49-F238E27FC236}">
                <a16:creationId xmlns:a16="http://schemas.microsoft.com/office/drawing/2014/main" id="{7D1C7443-BA2B-F201-C58E-0A82C34A840C}"/>
              </a:ext>
            </a:extLst>
          </p:cNvPr>
          <p:cNvCxnSpPr>
            <a:cxnSpLocks/>
            <a:stCxn id="44" idx="3"/>
            <a:endCxn id="120" idx="0"/>
          </p:cNvCxnSpPr>
          <p:nvPr/>
        </p:nvCxnSpPr>
        <p:spPr bwMode="auto">
          <a:xfrm>
            <a:off x="1705534" y="4315594"/>
            <a:ext cx="792766" cy="348644"/>
          </a:xfrm>
          <a:prstGeom prst="straightConnector1">
            <a:avLst/>
          </a:prstGeom>
          <a:ln w="12700">
            <a:solidFill>
              <a:srgbClr val="7030A0"/>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A945177D-05EE-EC4A-88B3-87A06FD26FB3}"/>
              </a:ext>
            </a:extLst>
          </p:cNvPr>
          <p:cNvCxnSpPr>
            <a:cxnSpLocks/>
            <a:stCxn id="57" idx="3"/>
            <a:endCxn id="119" idx="2"/>
          </p:cNvCxnSpPr>
          <p:nvPr/>
        </p:nvCxnSpPr>
        <p:spPr bwMode="auto">
          <a:xfrm flipV="1">
            <a:off x="1697972" y="5150978"/>
            <a:ext cx="800328" cy="296479"/>
          </a:xfrm>
          <a:prstGeom prst="straightConnector1">
            <a:avLst/>
          </a:prstGeom>
          <a:ln w="12700">
            <a:solidFill>
              <a:srgbClr val="7030A0"/>
            </a:solidFill>
            <a:headEnd type="triangle" w="med" len="med"/>
            <a:tailEnd type="none"/>
          </a:ln>
          <a:effectLst/>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034647B-9F55-A852-C1AD-4814CD877ED3}"/>
              </a:ext>
            </a:extLst>
          </p:cNvPr>
          <p:cNvCxnSpPr>
            <a:cxnSpLocks/>
            <a:stCxn id="47" idx="3"/>
            <a:endCxn id="66" idx="0"/>
          </p:cNvCxnSpPr>
          <p:nvPr/>
        </p:nvCxnSpPr>
        <p:spPr bwMode="auto">
          <a:xfrm>
            <a:off x="1697972" y="3749284"/>
            <a:ext cx="3810526" cy="742108"/>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379BE71-6AD8-27EF-B78D-0C456DF9A41F}"/>
              </a:ext>
            </a:extLst>
          </p:cNvPr>
          <p:cNvCxnSpPr>
            <a:cxnSpLocks/>
            <a:stCxn id="66" idx="2"/>
            <a:endCxn id="42" idx="1"/>
          </p:cNvCxnSpPr>
          <p:nvPr/>
        </p:nvCxnSpPr>
        <p:spPr bwMode="auto">
          <a:xfrm>
            <a:off x="5731966" y="4642924"/>
            <a:ext cx="2197880" cy="9379"/>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243894E0-162B-0063-D16D-F6484FB74192}"/>
              </a:ext>
            </a:extLst>
          </p:cNvPr>
          <p:cNvSpPr/>
          <p:nvPr/>
        </p:nvSpPr>
        <p:spPr bwMode="auto">
          <a:xfrm>
            <a:off x="1384054" y="417987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7" name="Rectangle 46">
            <a:extLst>
              <a:ext uri="{FF2B5EF4-FFF2-40B4-BE49-F238E27FC236}">
                <a16:creationId xmlns:a16="http://schemas.microsoft.com/office/drawing/2014/main" id="{AD1F46D4-FCEA-35BD-F63D-733C5BBD1EBC}"/>
              </a:ext>
            </a:extLst>
          </p:cNvPr>
          <p:cNvSpPr/>
          <p:nvPr/>
        </p:nvSpPr>
        <p:spPr bwMode="auto">
          <a:xfrm>
            <a:off x="1376492" y="361356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6" name="Rectangle 55">
            <a:extLst>
              <a:ext uri="{FF2B5EF4-FFF2-40B4-BE49-F238E27FC236}">
                <a16:creationId xmlns:a16="http://schemas.microsoft.com/office/drawing/2014/main" id="{2B58155E-17ED-EC09-90F8-4BC2435A9F6C}"/>
              </a:ext>
            </a:extLst>
          </p:cNvPr>
          <p:cNvSpPr/>
          <p:nvPr/>
        </p:nvSpPr>
        <p:spPr bwMode="auto">
          <a:xfrm>
            <a:off x="1384054" y="589152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7" name="Rectangle 56">
            <a:extLst>
              <a:ext uri="{FF2B5EF4-FFF2-40B4-BE49-F238E27FC236}">
                <a16:creationId xmlns:a16="http://schemas.microsoft.com/office/drawing/2014/main" id="{DE0E5F16-3172-1983-3C55-CB1DDED2963A}"/>
              </a:ext>
            </a:extLst>
          </p:cNvPr>
          <p:cNvSpPr/>
          <p:nvPr/>
        </p:nvSpPr>
        <p:spPr bwMode="auto">
          <a:xfrm>
            <a:off x="1376492" y="5311735"/>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9" name="Rectangle 58">
            <a:extLst>
              <a:ext uri="{FF2B5EF4-FFF2-40B4-BE49-F238E27FC236}">
                <a16:creationId xmlns:a16="http://schemas.microsoft.com/office/drawing/2014/main" id="{90370404-34CE-387D-FEDD-BA776E07E73B}"/>
              </a:ext>
            </a:extLst>
          </p:cNvPr>
          <p:cNvSpPr/>
          <p:nvPr/>
        </p:nvSpPr>
        <p:spPr bwMode="auto">
          <a:xfrm>
            <a:off x="10494021" y="532303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0" name="Rectangle 59">
            <a:extLst>
              <a:ext uri="{FF2B5EF4-FFF2-40B4-BE49-F238E27FC236}">
                <a16:creationId xmlns:a16="http://schemas.microsoft.com/office/drawing/2014/main" id="{8175CC44-C9F9-5A8C-F19E-05566B7ABEA4}"/>
              </a:ext>
            </a:extLst>
          </p:cNvPr>
          <p:cNvSpPr/>
          <p:nvPr/>
        </p:nvSpPr>
        <p:spPr bwMode="auto">
          <a:xfrm>
            <a:off x="10494021" y="590144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2" name="Rectangle 61">
            <a:extLst>
              <a:ext uri="{FF2B5EF4-FFF2-40B4-BE49-F238E27FC236}">
                <a16:creationId xmlns:a16="http://schemas.microsoft.com/office/drawing/2014/main" id="{4EE670F1-72E7-245A-5A57-5E2AD61694EF}"/>
              </a:ext>
            </a:extLst>
          </p:cNvPr>
          <p:cNvSpPr/>
          <p:nvPr/>
        </p:nvSpPr>
        <p:spPr bwMode="auto">
          <a:xfrm>
            <a:off x="7929846" y="4797004"/>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6" name="TextBox 65">
            <a:extLst>
              <a:ext uri="{FF2B5EF4-FFF2-40B4-BE49-F238E27FC236}">
                <a16:creationId xmlns:a16="http://schemas.microsoft.com/office/drawing/2014/main" id="{6E877353-DCED-EC9C-82E0-2841815B3106}"/>
              </a:ext>
            </a:extLst>
          </p:cNvPr>
          <p:cNvSpPr txBox="1"/>
          <p:nvPr/>
        </p:nvSpPr>
        <p:spPr>
          <a:xfrm rot="18248454">
            <a:off x="5068474" y="4432158"/>
            <a:ext cx="1103515" cy="270000"/>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chor="ctr">
            <a:noAutofit/>
          </a:bodyPr>
          <a:lstStyle/>
          <a:p>
            <a:pPr algn="ctr" defTabSz="2438400">
              <a:spcBef>
                <a:spcPts val="2900"/>
              </a:spcBef>
              <a:buSzPct val="100000"/>
            </a:pPr>
            <a:r>
              <a:rPr lang="en-CA" sz="1400" kern="0">
                <a:solidFill>
                  <a:schemeClr val="accent5"/>
                </a:solidFill>
                <a:ea typeface="+mj-ea"/>
                <a:cs typeface="+mj-cs"/>
                <a:sym typeface="IBM Plex Sans Light"/>
              </a:rPr>
              <a:t>WAF or WPM</a:t>
            </a:r>
          </a:p>
        </p:txBody>
      </p:sp>
      <p:sp>
        <p:nvSpPr>
          <p:cNvPr id="97" name="Rounded Rectangle 96">
            <a:extLst>
              <a:ext uri="{FF2B5EF4-FFF2-40B4-BE49-F238E27FC236}">
                <a16:creationId xmlns:a16="http://schemas.microsoft.com/office/drawing/2014/main" id="{9E12692B-C1E9-006E-77F9-ECABBCB16A75}"/>
              </a:ext>
            </a:extLst>
          </p:cNvPr>
          <p:cNvSpPr/>
          <p:nvPr/>
        </p:nvSpPr>
        <p:spPr bwMode="auto">
          <a:xfrm>
            <a:off x="5365669" y="301628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3</a:t>
            </a:r>
            <a:r>
              <a:rPr kumimoji="0" lang="en-CA" sz="1400" b="0" i="0" u="none" strike="noStrike" cap="none" normalizeH="0" baseline="30000">
                <a:ln>
                  <a:noFill/>
                </a:ln>
                <a:solidFill>
                  <a:schemeClr val="tx1"/>
                </a:solidFill>
                <a:effectLst/>
                <a:latin typeface="+mn-lt"/>
              </a:rPr>
              <a:t>rd</a:t>
            </a:r>
            <a:r>
              <a:rPr kumimoji="0" lang="en-CA" sz="1400" b="0" i="0" u="none" strike="noStrike" cap="none" normalizeH="0" baseline="0">
                <a:ln>
                  <a:noFill/>
                </a:ln>
                <a:solidFill>
                  <a:schemeClr val="tx1"/>
                </a:solidFill>
                <a:effectLst/>
                <a:latin typeface="+mn-lt"/>
              </a:rPr>
              <a:t> Party Measurement Node</a:t>
            </a:r>
          </a:p>
        </p:txBody>
      </p:sp>
      <p:cxnSp>
        <p:nvCxnSpPr>
          <p:cNvPr id="99" name="Straight Arrow Connector 98">
            <a:extLst>
              <a:ext uri="{FF2B5EF4-FFF2-40B4-BE49-F238E27FC236}">
                <a16:creationId xmlns:a16="http://schemas.microsoft.com/office/drawing/2014/main" id="{B0FDEE79-91BF-07BE-5980-F27B46721E25}"/>
              </a:ext>
            </a:extLst>
          </p:cNvPr>
          <p:cNvCxnSpPr>
            <a:cxnSpLocks/>
            <a:stCxn id="66" idx="3"/>
            <a:endCxn id="97" idx="2"/>
          </p:cNvCxnSpPr>
          <p:nvPr/>
        </p:nvCxnSpPr>
        <p:spPr bwMode="auto">
          <a:xfrm flipV="1">
            <a:off x="5929894" y="3848577"/>
            <a:ext cx="166107" cy="261913"/>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grpSp>
        <p:nvGrpSpPr>
          <p:cNvPr id="124" name="Group 123">
            <a:extLst>
              <a:ext uri="{FF2B5EF4-FFF2-40B4-BE49-F238E27FC236}">
                <a16:creationId xmlns:a16="http://schemas.microsoft.com/office/drawing/2014/main" id="{D015A607-9EA2-7EB5-45CB-A2C5C02B0F6F}"/>
              </a:ext>
            </a:extLst>
          </p:cNvPr>
          <p:cNvGrpSpPr/>
          <p:nvPr/>
        </p:nvGrpSpPr>
        <p:grpSpPr>
          <a:xfrm>
            <a:off x="2337560" y="4664238"/>
            <a:ext cx="1454792" cy="486740"/>
            <a:chOff x="2337560" y="4664238"/>
            <a:chExt cx="1454792" cy="486740"/>
          </a:xfrm>
        </p:grpSpPr>
        <p:sp>
          <p:nvSpPr>
            <p:cNvPr id="11" name="TextBox 10">
              <a:extLst>
                <a:ext uri="{FF2B5EF4-FFF2-40B4-BE49-F238E27FC236}">
                  <a16:creationId xmlns:a16="http://schemas.microsoft.com/office/drawing/2014/main" id="{9D916DAD-1215-3725-4A81-9477407B6B96}"/>
                </a:ext>
              </a:extLst>
            </p:cNvPr>
            <p:cNvSpPr txBox="1"/>
            <p:nvPr/>
          </p:nvSpPr>
          <p:spPr>
            <a:xfrm>
              <a:off x="2412497" y="4676997"/>
              <a:ext cx="1379855" cy="461328"/>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chor="ctr">
              <a:noAutofit/>
            </a:bodyPr>
            <a:lstStyle/>
            <a:p>
              <a:pPr defTabSz="2438400">
                <a:spcBef>
                  <a:spcPts val="2900"/>
                </a:spcBef>
                <a:buSzPct val="100000"/>
              </a:pPr>
              <a:r>
                <a:rPr lang="en-CA" sz="1400" kern="0">
                  <a:solidFill>
                    <a:schemeClr val="accent2">
                      <a:lumMod val="50000"/>
                    </a:schemeClr>
                  </a:solidFill>
                  <a:ea typeface="+mj-ea"/>
                  <a:cs typeface="+mj-cs"/>
                  <a:sym typeface="IBM Plex Sans Light"/>
                </a:rPr>
                <a:t>Traditional </a:t>
              </a:r>
              <a:br>
                <a:rPr lang="en-CA" sz="1400" kern="0">
                  <a:solidFill>
                    <a:schemeClr val="accent2">
                      <a:lumMod val="50000"/>
                    </a:schemeClr>
                  </a:solidFill>
                  <a:ea typeface="+mj-ea"/>
                  <a:cs typeface="+mj-cs"/>
                  <a:sym typeface="IBM Plex Sans Light"/>
                </a:rPr>
              </a:br>
              <a:r>
                <a:rPr lang="en-CA" sz="1400" kern="0">
                  <a:solidFill>
                    <a:schemeClr val="accent2">
                      <a:lumMod val="50000"/>
                    </a:schemeClr>
                  </a:solidFill>
                  <a:ea typeface="+mj-ea"/>
                  <a:cs typeface="+mj-cs"/>
                  <a:sym typeface="IBM Plex Sans Light"/>
                </a:rPr>
                <a:t>Load Balancers</a:t>
              </a:r>
            </a:p>
          </p:txBody>
        </p:sp>
        <p:sp>
          <p:nvSpPr>
            <p:cNvPr id="119" name="Rectangle 118">
              <a:extLst>
                <a:ext uri="{FF2B5EF4-FFF2-40B4-BE49-F238E27FC236}">
                  <a16:creationId xmlns:a16="http://schemas.microsoft.com/office/drawing/2014/main" id="{AB8AE6CC-0FB3-5D3D-45C7-F44F36C7D439}"/>
                </a:ext>
              </a:extLst>
            </p:cNvPr>
            <p:cNvSpPr/>
            <p:nvPr/>
          </p:nvSpPr>
          <p:spPr bwMode="auto">
            <a:xfrm>
              <a:off x="2337560" y="4921537"/>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20" name="Rectangle 119">
              <a:extLst>
                <a:ext uri="{FF2B5EF4-FFF2-40B4-BE49-F238E27FC236}">
                  <a16:creationId xmlns:a16="http://schemas.microsoft.com/office/drawing/2014/main" id="{644F8762-3DC9-3900-375F-9F41863EBBEA}"/>
                </a:ext>
              </a:extLst>
            </p:cNvPr>
            <p:cNvSpPr/>
            <p:nvPr/>
          </p:nvSpPr>
          <p:spPr bwMode="auto">
            <a:xfrm>
              <a:off x="2337560" y="4664238"/>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grpSp>
      <p:cxnSp>
        <p:nvCxnSpPr>
          <p:cNvPr id="4" name="Straight Arrow Connector 3">
            <a:extLst>
              <a:ext uri="{FF2B5EF4-FFF2-40B4-BE49-F238E27FC236}">
                <a16:creationId xmlns:a16="http://schemas.microsoft.com/office/drawing/2014/main" id="{D323EF80-EC25-20EB-CD48-830C899529DB}"/>
              </a:ext>
            </a:extLst>
          </p:cNvPr>
          <p:cNvCxnSpPr>
            <a:cxnSpLocks/>
            <a:stCxn id="25" idx="3"/>
            <a:endCxn id="66" idx="1"/>
          </p:cNvCxnSpPr>
          <p:nvPr/>
        </p:nvCxnSpPr>
        <p:spPr bwMode="auto">
          <a:xfrm flipV="1">
            <a:off x="1697978" y="5023826"/>
            <a:ext cx="3612591" cy="725824"/>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92352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FBEE-87F4-D944-B948-48A8EC041AF6}"/>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F93ED29A-4A38-18EA-2B50-38266AFB1539}"/>
              </a:ext>
            </a:extLst>
          </p:cNvPr>
          <p:cNvSpPr/>
          <p:nvPr/>
        </p:nvSpPr>
        <p:spPr bwMode="auto">
          <a:xfrm>
            <a:off x="5804890" y="2736836"/>
            <a:ext cx="574618" cy="279453"/>
          </a:xfrm>
          <a:prstGeom prst="rect">
            <a:avLst/>
          </a:prstGeom>
          <a:solidFill>
            <a:srgbClr val="A7F0BA"/>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3A376435-39FD-85EF-EFD5-6EAE538D8238}"/>
              </a:ext>
            </a:extLst>
          </p:cNvPr>
          <p:cNvSpPr>
            <a:spLocks noGrp="1"/>
          </p:cNvSpPr>
          <p:nvPr>
            <p:ph type="title"/>
          </p:nvPr>
        </p:nvSpPr>
        <p:spPr>
          <a:xfrm>
            <a:off x="287299" y="284956"/>
            <a:ext cx="3974857" cy="762794"/>
          </a:xfrm>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latency measured</a:t>
            </a:r>
            <a:endParaRPr lang="en-CA"/>
          </a:p>
        </p:txBody>
      </p:sp>
      <p:sp>
        <p:nvSpPr>
          <p:cNvPr id="3" name="Slide Number Placeholder 2">
            <a:extLst>
              <a:ext uri="{FF2B5EF4-FFF2-40B4-BE49-F238E27FC236}">
                <a16:creationId xmlns:a16="http://schemas.microsoft.com/office/drawing/2014/main" id="{D37B6BF4-65BD-6F9E-46BC-CFE6A0D1B442}"/>
              </a:ext>
            </a:extLst>
          </p:cNvPr>
          <p:cNvSpPr>
            <a:spLocks noGrp="1"/>
          </p:cNvSpPr>
          <p:nvPr>
            <p:ph type="sldNum" sz="quarter" idx="10"/>
          </p:nvPr>
        </p:nvSpPr>
        <p:spPr/>
        <p:txBody>
          <a:bodyPr/>
          <a:lstStyle/>
          <a:p>
            <a:fld id="{86CB4B4D-7CA3-9044-876B-883B54F8677D}" type="slidenum">
              <a:rPr lang="en-US" smtClean="0"/>
              <a:t>13</a:t>
            </a:fld>
            <a:endParaRPr lang="en-US"/>
          </a:p>
        </p:txBody>
      </p:sp>
      <p:sp>
        <p:nvSpPr>
          <p:cNvPr id="10" name="TextBox 9">
            <a:extLst>
              <a:ext uri="{FF2B5EF4-FFF2-40B4-BE49-F238E27FC236}">
                <a16:creationId xmlns:a16="http://schemas.microsoft.com/office/drawing/2014/main" id="{3DFC45E9-FE40-79EB-CF3A-BC914607FCA0}"/>
              </a:ext>
            </a:extLst>
          </p:cNvPr>
          <p:cNvSpPr txBox="1"/>
          <p:nvPr/>
        </p:nvSpPr>
        <p:spPr>
          <a:xfrm>
            <a:off x="9572017" y="953311"/>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45" name="Rectangle 44">
            <a:extLst>
              <a:ext uri="{FF2B5EF4-FFF2-40B4-BE49-F238E27FC236}">
                <a16:creationId xmlns:a16="http://schemas.microsoft.com/office/drawing/2014/main" id="{D22D2C23-ACDC-B282-A36B-18E525D9EB55}"/>
              </a:ext>
            </a:extLst>
          </p:cNvPr>
          <p:cNvSpPr/>
          <p:nvPr/>
        </p:nvSpPr>
        <p:spPr bwMode="auto">
          <a:xfrm>
            <a:off x="8236212" y="3778059"/>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6" name="Rectangle 45">
            <a:extLst>
              <a:ext uri="{FF2B5EF4-FFF2-40B4-BE49-F238E27FC236}">
                <a16:creationId xmlns:a16="http://schemas.microsoft.com/office/drawing/2014/main" id="{F29FDE1E-6F25-6C0B-4AB7-6232761F44FC}"/>
              </a:ext>
            </a:extLst>
          </p:cNvPr>
          <p:cNvSpPr/>
          <p:nvPr/>
        </p:nvSpPr>
        <p:spPr bwMode="auto">
          <a:xfrm>
            <a:off x="8236212" y="27115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9" name="Rectangle 38">
            <a:extLst>
              <a:ext uri="{FF2B5EF4-FFF2-40B4-BE49-F238E27FC236}">
                <a16:creationId xmlns:a16="http://schemas.microsoft.com/office/drawing/2014/main" id="{E9D81091-7E84-8A77-9F00-DF743B5AF5E0}"/>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955AF7B1-EA7E-F94D-0F36-18D44B45B7D0}"/>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7" name="Rectangle 36">
            <a:extLst>
              <a:ext uri="{FF2B5EF4-FFF2-40B4-BE49-F238E27FC236}">
                <a16:creationId xmlns:a16="http://schemas.microsoft.com/office/drawing/2014/main" id="{A9CCAFC5-6CBB-EF6B-3493-6290C3669DF7}"/>
              </a:ext>
            </a:extLst>
          </p:cNvPr>
          <p:cNvSpPr/>
          <p:nvPr/>
        </p:nvSpPr>
        <p:spPr bwMode="auto">
          <a:xfrm>
            <a:off x="11201491" y="2744956"/>
            <a:ext cx="45719" cy="907495"/>
          </a:xfrm>
          <a:prstGeom prst="rect">
            <a:avLst/>
          </a:prstGeom>
          <a:solidFill>
            <a:srgbClr val="C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8" name="Rectangle 37">
            <a:extLst>
              <a:ext uri="{FF2B5EF4-FFF2-40B4-BE49-F238E27FC236}">
                <a16:creationId xmlns:a16="http://schemas.microsoft.com/office/drawing/2014/main" id="{CA7FEECB-0A35-1607-5961-0C650868CB39}"/>
              </a:ext>
            </a:extLst>
          </p:cNvPr>
          <p:cNvSpPr/>
          <p:nvPr/>
        </p:nvSpPr>
        <p:spPr bwMode="auto">
          <a:xfrm>
            <a:off x="11038993" y="4451315"/>
            <a:ext cx="416434" cy="907495"/>
          </a:xfrm>
          <a:prstGeom prst="rect">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5F3C5E5C-FC51-FBF1-668D-1585AA6AB250}"/>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9F482526-C68C-E512-6205-B79E41C66D99}"/>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4" name="Rectangle 33">
            <a:extLst>
              <a:ext uri="{FF2B5EF4-FFF2-40B4-BE49-F238E27FC236}">
                <a16:creationId xmlns:a16="http://schemas.microsoft.com/office/drawing/2014/main" id="{EBCB1260-1A85-7D5C-7EEE-23768F9E580C}"/>
              </a:ext>
            </a:extLst>
          </p:cNvPr>
          <p:cNvSpPr/>
          <p:nvPr/>
        </p:nvSpPr>
        <p:spPr bwMode="auto">
          <a:xfrm>
            <a:off x="6826333" y="2022054"/>
            <a:ext cx="1103515" cy="600647"/>
          </a:xfrm>
          <a:prstGeom prst="rect">
            <a:avLst/>
          </a:prstGeom>
          <a:solidFill>
            <a:srgbClr val="24A14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5" name="Rectangle 34">
            <a:extLst>
              <a:ext uri="{FF2B5EF4-FFF2-40B4-BE49-F238E27FC236}">
                <a16:creationId xmlns:a16="http://schemas.microsoft.com/office/drawing/2014/main" id="{9ED52E65-CADF-A9F1-0484-B3874A1BE771}"/>
              </a:ext>
            </a:extLst>
          </p:cNvPr>
          <p:cNvSpPr/>
          <p:nvPr/>
        </p:nvSpPr>
        <p:spPr bwMode="auto">
          <a:xfrm>
            <a:off x="9390509" y="2187785"/>
            <a:ext cx="1103515" cy="280592"/>
          </a:xfrm>
          <a:prstGeom prst="rect">
            <a:avLst/>
          </a:prstGeom>
          <a:solidFill>
            <a:srgbClr val="FF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7" name="Rounded Rectangle 16">
            <a:extLst>
              <a:ext uri="{FF2B5EF4-FFF2-40B4-BE49-F238E27FC236}">
                <a16:creationId xmlns:a16="http://schemas.microsoft.com/office/drawing/2014/main" id="{41D43F55-5FB2-C7D3-B3BA-961E9D5E3FD0}"/>
              </a:ext>
            </a:extLst>
          </p:cNvPr>
          <p:cNvSpPr/>
          <p:nvPr/>
        </p:nvSpPr>
        <p:spPr bwMode="auto">
          <a:xfrm>
            <a:off x="10494022" y="1914055"/>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ISP Neighbourhood Node</a:t>
            </a:r>
          </a:p>
        </p:txBody>
      </p:sp>
      <p:sp>
        <p:nvSpPr>
          <p:cNvPr id="18" name="Rounded Rectangle 17">
            <a:extLst>
              <a:ext uri="{FF2B5EF4-FFF2-40B4-BE49-F238E27FC236}">
                <a16:creationId xmlns:a16="http://schemas.microsoft.com/office/drawing/2014/main" id="{FF20DD12-8A66-B00E-E655-7EFEA3B8D3E2}"/>
              </a:ext>
            </a:extLst>
          </p:cNvPr>
          <p:cNvSpPr/>
          <p:nvPr/>
        </p:nvSpPr>
        <p:spPr bwMode="auto">
          <a:xfrm>
            <a:off x="7929848"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HUB</a:t>
            </a:r>
          </a:p>
        </p:txBody>
      </p:sp>
      <p:sp>
        <p:nvSpPr>
          <p:cNvPr id="19" name="Rounded Rectangle 18">
            <a:extLst>
              <a:ext uri="{FF2B5EF4-FFF2-40B4-BE49-F238E27FC236}">
                <a16:creationId xmlns:a16="http://schemas.microsoft.com/office/drawing/2014/main" id="{44567EE9-84D7-FE27-DD9F-0EA9AE0EC12D}"/>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DBE80464-D272-F205-52B3-3702150D5870}"/>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3EB70FA1-46D1-7C7E-25DE-1E4172C6F114}"/>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586547B3-9464-09FE-7651-73DEC4BED674}"/>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E537169F-E625-DF54-4D64-C18CC5DB6647}"/>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
        <p:nvSpPr>
          <p:cNvPr id="26" name="Rounded Rectangle 25">
            <a:extLst>
              <a:ext uri="{FF2B5EF4-FFF2-40B4-BE49-F238E27FC236}">
                <a16:creationId xmlns:a16="http://schemas.microsoft.com/office/drawing/2014/main" id="{DF71E692-43EE-9F38-9EBF-5DD5D6141821}"/>
              </a:ext>
            </a:extLst>
          </p:cNvPr>
          <p:cNvSpPr/>
          <p:nvPr/>
        </p:nvSpPr>
        <p:spPr bwMode="auto">
          <a:xfrm>
            <a:off x="10494021" y="362308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Router</a:t>
            </a:r>
          </a:p>
        </p:txBody>
      </p:sp>
      <p:sp>
        <p:nvSpPr>
          <p:cNvPr id="27" name="Rounded Rectangle 26">
            <a:extLst>
              <a:ext uri="{FF2B5EF4-FFF2-40B4-BE49-F238E27FC236}">
                <a16:creationId xmlns:a16="http://schemas.microsoft.com/office/drawing/2014/main" id="{8F2CF677-6C06-87EB-CA03-82B7F2F3FBDA}"/>
              </a:ext>
            </a:extLst>
          </p:cNvPr>
          <p:cNvSpPr/>
          <p:nvPr/>
        </p:nvSpPr>
        <p:spPr bwMode="auto">
          <a:xfrm>
            <a:off x="10494021"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Computer</a:t>
            </a:r>
          </a:p>
        </p:txBody>
      </p:sp>
      <p:sp>
        <p:nvSpPr>
          <p:cNvPr id="41" name="Rounded Rectangle 40">
            <a:extLst>
              <a:ext uri="{FF2B5EF4-FFF2-40B4-BE49-F238E27FC236}">
                <a16:creationId xmlns:a16="http://schemas.microsoft.com/office/drawing/2014/main" id="{28270285-3C82-BC9E-B699-12527AA0321B}"/>
              </a:ext>
            </a:extLst>
          </p:cNvPr>
          <p:cNvSpPr/>
          <p:nvPr/>
        </p:nvSpPr>
        <p:spPr bwMode="auto">
          <a:xfrm>
            <a:off x="7929846" y="301417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Datacenter</a:t>
            </a:r>
          </a:p>
        </p:txBody>
      </p:sp>
      <p:sp>
        <p:nvSpPr>
          <p:cNvPr id="42" name="Rounded Rectangle 41">
            <a:extLst>
              <a:ext uri="{FF2B5EF4-FFF2-40B4-BE49-F238E27FC236}">
                <a16:creationId xmlns:a16="http://schemas.microsoft.com/office/drawing/2014/main" id="{9EC98167-098F-C25B-BADE-979B3BB03775}"/>
              </a:ext>
            </a:extLst>
          </p:cNvPr>
          <p:cNvSpPr/>
          <p:nvPr/>
        </p:nvSpPr>
        <p:spPr bwMode="auto">
          <a:xfrm>
            <a:off x="7929846" y="423615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3</a:t>
            </a:r>
            <a:r>
              <a:rPr kumimoji="0" lang="en-CA" sz="1400" b="0" i="0" u="none" strike="noStrike" cap="none" normalizeH="0" baseline="30000">
                <a:ln>
                  <a:noFill/>
                </a:ln>
                <a:solidFill>
                  <a:schemeClr val="tx1"/>
                </a:solidFill>
                <a:effectLst/>
                <a:latin typeface="+mn-lt"/>
              </a:rPr>
              <a:t>rd</a:t>
            </a:r>
            <a:r>
              <a:rPr kumimoji="0" lang="en-CA" sz="1400" b="0" i="0" u="none" strike="noStrike" cap="none" normalizeH="0" baseline="0">
                <a:ln>
                  <a:noFill/>
                </a:ln>
                <a:solidFill>
                  <a:schemeClr val="tx1"/>
                </a:solidFill>
                <a:effectLst/>
                <a:latin typeface="+mn-lt"/>
              </a:rPr>
              <a:t> Party Measurement Node</a:t>
            </a:r>
          </a:p>
        </p:txBody>
      </p:sp>
      <p:cxnSp>
        <p:nvCxnSpPr>
          <p:cNvPr id="5" name="Straight Arrow Connector 4">
            <a:extLst>
              <a:ext uri="{FF2B5EF4-FFF2-40B4-BE49-F238E27FC236}">
                <a16:creationId xmlns:a16="http://schemas.microsoft.com/office/drawing/2014/main" id="{D74C3D10-82A3-CDFE-9703-3121A0E9AB38}"/>
              </a:ext>
            </a:extLst>
          </p:cNvPr>
          <p:cNvCxnSpPr>
            <a:cxnSpLocks/>
            <a:stCxn id="44" idx="3"/>
            <a:endCxn id="120" idx="0"/>
          </p:cNvCxnSpPr>
          <p:nvPr/>
        </p:nvCxnSpPr>
        <p:spPr bwMode="auto">
          <a:xfrm>
            <a:off x="1705534" y="4315594"/>
            <a:ext cx="792766" cy="348644"/>
          </a:xfrm>
          <a:prstGeom prst="straightConnector1">
            <a:avLst/>
          </a:prstGeom>
          <a:ln w="12700">
            <a:solidFill>
              <a:srgbClr val="7030A0"/>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7A21E8A-2984-1C39-40CA-D71EEAE0A0D4}"/>
              </a:ext>
            </a:extLst>
          </p:cNvPr>
          <p:cNvCxnSpPr>
            <a:cxnSpLocks/>
            <a:stCxn id="57" idx="3"/>
            <a:endCxn id="119" idx="2"/>
          </p:cNvCxnSpPr>
          <p:nvPr/>
        </p:nvCxnSpPr>
        <p:spPr bwMode="auto">
          <a:xfrm flipV="1">
            <a:off x="1697972" y="5150978"/>
            <a:ext cx="800328" cy="296479"/>
          </a:xfrm>
          <a:prstGeom prst="straightConnector1">
            <a:avLst/>
          </a:prstGeom>
          <a:ln w="12700">
            <a:solidFill>
              <a:srgbClr val="7030A0"/>
            </a:solidFill>
            <a:headEnd type="triangle" w="med" len="med"/>
            <a:tailEnd type="none"/>
          </a:ln>
          <a:effectLst/>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5211BF9-26B8-0A9A-C10D-095BC7376F23}"/>
              </a:ext>
            </a:extLst>
          </p:cNvPr>
          <p:cNvCxnSpPr>
            <a:cxnSpLocks/>
            <a:stCxn id="47" idx="3"/>
            <a:endCxn id="66" idx="0"/>
          </p:cNvCxnSpPr>
          <p:nvPr/>
        </p:nvCxnSpPr>
        <p:spPr bwMode="auto">
          <a:xfrm>
            <a:off x="1697972" y="3749284"/>
            <a:ext cx="3810526" cy="742108"/>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3ECE1E7-4681-7956-D59F-55FE21771D72}"/>
              </a:ext>
            </a:extLst>
          </p:cNvPr>
          <p:cNvCxnSpPr>
            <a:cxnSpLocks/>
            <a:stCxn id="42" idx="1"/>
            <a:endCxn id="66" idx="2"/>
          </p:cNvCxnSpPr>
          <p:nvPr/>
        </p:nvCxnSpPr>
        <p:spPr bwMode="auto">
          <a:xfrm flipH="1" flipV="1">
            <a:off x="5731966" y="4642924"/>
            <a:ext cx="2197880" cy="9379"/>
          </a:xfrm>
          <a:prstGeom prst="straightConnector1">
            <a:avLst/>
          </a:prstGeom>
          <a:ln w="12700">
            <a:solidFill>
              <a:schemeClr val="accent5"/>
            </a:solidFill>
            <a:headEnd type="none" w="med" len="med"/>
            <a:tailEnd type="triangle"/>
          </a:ln>
          <a:effectLst/>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A3CC4AC3-7108-634C-9D34-8F0134ED7D82}"/>
              </a:ext>
            </a:extLst>
          </p:cNvPr>
          <p:cNvSpPr/>
          <p:nvPr/>
        </p:nvSpPr>
        <p:spPr bwMode="auto">
          <a:xfrm>
            <a:off x="1384054" y="417987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7" name="Rectangle 46">
            <a:extLst>
              <a:ext uri="{FF2B5EF4-FFF2-40B4-BE49-F238E27FC236}">
                <a16:creationId xmlns:a16="http://schemas.microsoft.com/office/drawing/2014/main" id="{1A0C1D30-AB20-08E9-D351-1CA21D8FD953}"/>
              </a:ext>
            </a:extLst>
          </p:cNvPr>
          <p:cNvSpPr/>
          <p:nvPr/>
        </p:nvSpPr>
        <p:spPr bwMode="auto">
          <a:xfrm>
            <a:off x="1376492" y="361356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6" name="Rectangle 55">
            <a:extLst>
              <a:ext uri="{FF2B5EF4-FFF2-40B4-BE49-F238E27FC236}">
                <a16:creationId xmlns:a16="http://schemas.microsoft.com/office/drawing/2014/main" id="{B8CF983B-2E83-23D1-E740-E266BB86D0F7}"/>
              </a:ext>
            </a:extLst>
          </p:cNvPr>
          <p:cNvSpPr/>
          <p:nvPr/>
        </p:nvSpPr>
        <p:spPr bwMode="auto">
          <a:xfrm>
            <a:off x="1384054" y="589152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7" name="Rectangle 56">
            <a:extLst>
              <a:ext uri="{FF2B5EF4-FFF2-40B4-BE49-F238E27FC236}">
                <a16:creationId xmlns:a16="http://schemas.microsoft.com/office/drawing/2014/main" id="{8F3F07F7-A71E-ED85-6315-E99550CC8C7F}"/>
              </a:ext>
            </a:extLst>
          </p:cNvPr>
          <p:cNvSpPr/>
          <p:nvPr/>
        </p:nvSpPr>
        <p:spPr bwMode="auto">
          <a:xfrm>
            <a:off x="1376492" y="5311735"/>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59" name="Rectangle 58">
            <a:extLst>
              <a:ext uri="{FF2B5EF4-FFF2-40B4-BE49-F238E27FC236}">
                <a16:creationId xmlns:a16="http://schemas.microsoft.com/office/drawing/2014/main" id="{E3D7E7B2-8ECC-97CF-3229-EA7A27F1EFC3}"/>
              </a:ext>
            </a:extLst>
          </p:cNvPr>
          <p:cNvSpPr/>
          <p:nvPr/>
        </p:nvSpPr>
        <p:spPr bwMode="auto">
          <a:xfrm>
            <a:off x="10494021" y="532303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0" name="Rectangle 59">
            <a:extLst>
              <a:ext uri="{FF2B5EF4-FFF2-40B4-BE49-F238E27FC236}">
                <a16:creationId xmlns:a16="http://schemas.microsoft.com/office/drawing/2014/main" id="{D970469F-40E5-5989-5BD3-918A2AD5F5D4}"/>
              </a:ext>
            </a:extLst>
          </p:cNvPr>
          <p:cNvSpPr/>
          <p:nvPr/>
        </p:nvSpPr>
        <p:spPr bwMode="auto">
          <a:xfrm>
            <a:off x="10494021" y="5901442"/>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2" name="Rectangle 61">
            <a:extLst>
              <a:ext uri="{FF2B5EF4-FFF2-40B4-BE49-F238E27FC236}">
                <a16:creationId xmlns:a16="http://schemas.microsoft.com/office/drawing/2014/main" id="{6F3D1A0C-2EAE-89D9-64F8-A25EBCA0AC12}"/>
              </a:ext>
            </a:extLst>
          </p:cNvPr>
          <p:cNvSpPr/>
          <p:nvPr/>
        </p:nvSpPr>
        <p:spPr bwMode="auto">
          <a:xfrm>
            <a:off x="7929846" y="4797004"/>
            <a:ext cx="321480" cy="27144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66" name="TextBox 65">
            <a:extLst>
              <a:ext uri="{FF2B5EF4-FFF2-40B4-BE49-F238E27FC236}">
                <a16:creationId xmlns:a16="http://schemas.microsoft.com/office/drawing/2014/main" id="{2F2BBB1E-AED0-59A9-867F-FEAB8EF9AE24}"/>
              </a:ext>
            </a:extLst>
          </p:cNvPr>
          <p:cNvSpPr txBox="1"/>
          <p:nvPr/>
        </p:nvSpPr>
        <p:spPr>
          <a:xfrm rot="18248454">
            <a:off x="5068474" y="4432158"/>
            <a:ext cx="1103515" cy="270000"/>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chor="ctr">
            <a:noAutofit/>
          </a:bodyPr>
          <a:lstStyle/>
          <a:p>
            <a:pPr algn="ctr" defTabSz="2438400">
              <a:spcBef>
                <a:spcPts val="2900"/>
              </a:spcBef>
              <a:buSzPct val="100000"/>
            </a:pPr>
            <a:r>
              <a:rPr lang="en-CA" sz="1400" kern="0">
                <a:solidFill>
                  <a:schemeClr val="accent5"/>
                </a:solidFill>
                <a:ea typeface="+mj-ea"/>
                <a:cs typeface="+mj-cs"/>
                <a:sym typeface="IBM Plex Sans Light"/>
              </a:rPr>
              <a:t>WAF or WPM</a:t>
            </a:r>
          </a:p>
        </p:txBody>
      </p:sp>
      <p:sp>
        <p:nvSpPr>
          <p:cNvPr id="97" name="Rounded Rectangle 96">
            <a:extLst>
              <a:ext uri="{FF2B5EF4-FFF2-40B4-BE49-F238E27FC236}">
                <a16:creationId xmlns:a16="http://schemas.microsoft.com/office/drawing/2014/main" id="{B4BB03A4-94BF-E032-F4ED-C5FCFABDA408}"/>
              </a:ext>
            </a:extLst>
          </p:cNvPr>
          <p:cNvSpPr/>
          <p:nvPr/>
        </p:nvSpPr>
        <p:spPr bwMode="auto">
          <a:xfrm>
            <a:off x="5365669" y="3016289"/>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3</a:t>
            </a:r>
            <a:r>
              <a:rPr kumimoji="0" lang="en-CA" sz="1400" b="0" i="0" u="none" strike="noStrike" cap="none" normalizeH="0" baseline="30000">
                <a:ln>
                  <a:noFill/>
                </a:ln>
                <a:solidFill>
                  <a:schemeClr val="tx1"/>
                </a:solidFill>
                <a:effectLst/>
                <a:latin typeface="+mn-lt"/>
              </a:rPr>
              <a:t>rd</a:t>
            </a:r>
            <a:r>
              <a:rPr kumimoji="0" lang="en-CA" sz="1400" b="0" i="0" u="none" strike="noStrike" cap="none" normalizeH="0" baseline="0">
                <a:ln>
                  <a:noFill/>
                </a:ln>
                <a:solidFill>
                  <a:schemeClr val="tx1"/>
                </a:solidFill>
                <a:effectLst/>
                <a:latin typeface="+mn-lt"/>
              </a:rPr>
              <a:t> Party Measurement Node</a:t>
            </a:r>
          </a:p>
        </p:txBody>
      </p:sp>
      <p:cxnSp>
        <p:nvCxnSpPr>
          <p:cNvPr id="99" name="Straight Arrow Connector 98">
            <a:extLst>
              <a:ext uri="{FF2B5EF4-FFF2-40B4-BE49-F238E27FC236}">
                <a16:creationId xmlns:a16="http://schemas.microsoft.com/office/drawing/2014/main" id="{198958D4-B99B-0A81-0990-3281579632FB}"/>
              </a:ext>
            </a:extLst>
          </p:cNvPr>
          <p:cNvCxnSpPr>
            <a:cxnSpLocks/>
            <a:stCxn id="66" idx="3"/>
            <a:endCxn id="97" idx="2"/>
          </p:cNvCxnSpPr>
          <p:nvPr/>
        </p:nvCxnSpPr>
        <p:spPr bwMode="auto">
          <a:xfrm flipV="1">
            <a:off x="5929894" y="3848577"/>
            <a:ext cx="166107" cy="261913"/>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grpSp>
        <p:nvGrpSpPr>
          <p:cNvPr id="124" name="Group 123">
            <a:extLst>
              <a:ext uri="{FF2B5EF4-FFF2-40B4-BE49-F238E27FC236}">
                <a16:creationId xmlns:a16="http://schemas.microsoft.com/office/drawing/2014/main" id="{42C27232-3AC2-2D88-41E6-41F97786AD0B}"/>
              </a:ext>
            </a:extLst>
          </p:cNvPr>
          <p:cNvGrpSpPr/>
          <p:nvPr/>
        </p:nvGrpSpPr>
        <p:grpSpPr>
          <a:xfrm>
            <a:off x="2337560" y="4664238"/>
            <a:ext cx="1454792" cy="486740"/>
            <a:chOff x="2337560" y="4664238"/>
            <a:chExt cx="1454792" cy="486740"/>
          </a:xfrm>
        </p:grpSpPr>
        <p:sp>
          <p:nvSpPr>
            <p:cNvPr id="11" name="TextBox 10">
              <a:extLst>
                <a:ext uri="{FF2B5EF4-FFF2-40B4-BE49-F238E27FC236}">
                  <a16:creationId xmlns:a16="http://schemas.microsoft.com/office/drawing/2014/main" id="{0A98F0B5-7C77-DDF4-1EFC-D0AA8596B0A8}"/>
                </a:ext>
              </a:extLst>
            </p:cNvPr>
            <p:cNvSpPr txBox="1"/>
            <p:nvPr/>
          </p:nvSpPr>
          <p:spPr>
            <a:xfrm>
              <a:off x="2412497" y="4676997"/>
              <a:ext cx="1379855" cy="461328"/>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chor="ctr">
              <a:noAutofit/>
            </a:bodyPr>
            <a:lstStyle/>
            <a:p>
              <a:pPr defTabSz="2438400">
                <a:spcBef>
                  <a:spcPts val="2900"/>
                </a:spcBef>
                <a:buSzPct val="100000"/>
              </a:pPr>
              <a:r>
                <a:rPr lang="en-CA" sz="1400" kern="0">
                  <a:solidFill>
                    <a:schemeClr val="accent2">
                      <a:lumMod val="50000"/>
                    </a:schemeClr>
                  </a:solidFill>
                  <a:ea typeface="+mj-ea"/>
                  <a:cs typeface="+mj-cs"/>
                  <a:sym typeface="IBM Plex Sans Light"/>
                </a:rPr>
                <a:t>Traditional </a:t>
              </a:r>
              <a:br>
                <a:rPr lang="en-CA" sz="1400" kern="0">
                  <a:solidFill>
                    <a:schemeClr val="accent2">
                      <a:lumMod val="50000"/>
                    </a:schemeClr>
                  </a:solidFill>
                  <a:ea typeface="+mj-ea"/>
                  <a:cs typeface="+mj-cs"/>
                  <a:sym typeface="IBM Plex Sans Light"/>
                </a:rPr>
              </a:br>
              <a:r>
                <a:rPr lang="en-CA" sz="1400" kern="0">
                  <a:solidFill>
                    <a:schemeClr val="accent2">
                      <a:lumMod val="50000"/>
                    </a:schemeClr>
                  </a:solidFill>
                  <a:ea typeface="+mj-ea"/>
                  <a:cs typeface="+mj-cs"/>
                  <a:sym typeface="IBM Plex Sans Light"/>
                </a:rPr>
                <a:t>Load Balancers</a:t>
              </a:r>
            </a:p>
          </p:txBody>
        </p:sp>
        <p:sp>
          <p:nvSpPr>
            <p:cNvPr id="119" name="Rectangle 118">
              <a:extLst>
                <a:ext uri="{FF2B5EF4-FFF2-40B4-BE49-F238E27FC236}">
                  <a16:creationId xmlns:a16="http://schemas.microsoft.com/office/drawing/2014/main" id="{07E8E809-7D46-C70B-7E80-7917E9DFD1DA}"/>
                </a:ext>
              </a:extLst>
            </p:cNvPr>
            <p:cNvSpPr/>
            <p:nvPr/>
          </p:nvSpPr>
          <p:spPr bwMode="auto">
            <a:xfrm>
              <a:off x="2337560" y="4921537"/>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20" name="Rectangle 119">
              <a:extLst>
                <a:ext uri="{FF2B5EF4-FFF2-40B4-BE49-F238E27FC236}">
                  <a16:creationId xmlns:a16="http://schemas.microsoft.com/office/drawing/2014/main" id="{1360662F-FFDD-0DA7-121E-02BEEDEBCB12}"/>
                </a:ext>
              </a:extLst>
            </p:cNvPr>
            <p:cNvSpPr/>
            <p:nvPr/>
          </p:nvSpPr>
          <p:spPr bwMode="auto">
            <a:xfrm>
              <a:off x="2337560" y="4664238"/>
              <a:ext cx="321480" cy="229441"/>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grpSp>
      <p:sp>
        <p:nvSpPr>
          <p:cNvPr id="125" name="TextBox 124">
            <a:extLst>
              <a:ext uri="{FF2B5EF4-FFF2-40B4-BE49-F238E27FC236}">
                <a16:creationId xmlns:a16="http://schemas.microsoft.com/office/drawing/2014/main" id="{F809DB52-AD74-F401-D093-9DDF12C4FBCA}"/>
              </a:ext>
            </a:extLst>
          </p:cNvPr>
          <p:cNvSpPr txBox="1"/>
          <p:nvPr/>
        </p:nvSpPr>
        <p:spPr>
          <a:xfrm>
            <a:off x="5041101" y="5614650"/>
            <a:ext cx="2117352" cy="270000"/>
          </a:xfrm>
          <a:prstGeom prst="rect">
            <a:avLst/>
          </a:prstGeom>
          <a:ln w="12700">
            <a:noFill/>
            <a:miter lim="400000"/>
          </a:ln>
          <a:effectLst>
            <a:outerShdw blurRad="50800" dist="38100" dir="2700000" algn="tl"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chor="ctr">
            <a:noAutofit/>
          </a:bodyPr>
          <a:lstStyle/>
          <a:p>
            <a:pPr algn="ctr" defTabSz="2438400">
              <a:spcBef>
                <a:spcPts val="2900"/>
              </a:spcBef>
              <a:buSzPct val="100000"/>
            </a:pPr>
            <a:r>
              <a:rPr lang="en-CA" sz="1400" kern="0">
                <a:solidFill>
                  <a:schemeClr val="accent3"/>
                </a:solidFill>
                <a:ea typeface="+mj-ea"/>
                <a:cs typeface="+mj-cs"/>
                <a:sym typeface="IBM Plex Sans Light"/>
              </a:rPr>
              <a:t>Real User Measurements</a:t>
            </a:r>
          </a:p>
        </p:txBody>
      </p:sp>
      <p:cxnSp>
        <p:nvCxnSpPr>
          <p:cNvPr id="127" name="Straight Arrow Connector 126">
            <a:extLst>
              <a:ext uri="{FF2B5EF4-FFF2-40B4-BE49-F238E27FC236}">
                <a16:creationId xmlns:a16="http://schemas.microsoft.com/office/drawing/2014/main" id="{C0660EC5-9807-C592-D1C9-B068F2BB1DC2}"/>
              </a:ext>
            </a:extLst>
          </p:cNvPr>
          <p:cNvCxnSpPr>
            <a:cxnSpLocks/>
            <a:endCxn id="125" idx="1"/>
          </p:cNvCxnSpPr>
          <p:nvPr/>
        </p:nvCxnSpPr>
        <p:spPr bwMode="auto">
          <a:xfrm flipV="1">
            <a:off x="1697972" y="5749650"/>
            <a:ext cx="3343129" cy="237264"/>
          </a:xfrm>
          <a:prstGeom prst="straightConnector1">
            <a:avLst/>
          </a:prstGeom>
          <a:ln w="12700">
            <a:solidFill>
              <a:schemeClr val="accent3"/>
            </a:solidFill>
            <a:headEnd type="triangle" w="med" len="med"/>
            <a:tailEnd type="none"/>
          </a:ln>
          <a:effectLst/>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51B4D8BA-7CAD-201B-420D-BACA8B3536D4}"/>
              </a:ext>
            </a:extLst>
          </p:cNvPr>
          <p:cNvCxnSpPr>
            <a:cxnSpLocks/>
            <a:stCxn id="125" idx="3"/>
            <a:endCxn id="27" idx="1"/>
          </p:cNvCxnSpPr>
          <p:nvPr/>
        </p:nvCxnSpPr>
        <p:spPr bwMode="auto">
          <a:xfrm>
            <a:off x="7158453" y="5749650"/>
            <a:ext cx="3335568" cy="0"/>
          </a:xfrm>
          <a:prstGeom prst="straightConnector1">
            <a:avLst/>
          </a:prstGeom>
          <a:ln w="12700">
            <a:solidFill>
              <a:schemeClr val="accent3"/>
            </a:solidFill>
            <a:headEnd type="triangle" w="med" len="med"/>
            <a:tailEnd type="none"/>
          </a:ln>
          <a:effectLst/>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1B762C4-DEF0-D4A8-1D8E-276DC1F88DB9}"/>
              </a:ext>
            </a:extLst>
          </p:cNvPr>
          <p:cNvCxnSpPr>
            <a:cxnSpLocks/>
            <a:stCxn id="25" idx="3"/>
            <a:endCxn id="66" idx="1"/>
          </p:cNvCxnSpPr>
          <p:nvPr/>
        </p:nvCxnSpPr>
        <p:spPr bwMode="auto">
          <a:xfrm flipV="1">
            <a:off x="1697978" y="5023826"/>
            <a:ext cx="3612591" cy="725824"/>
          </a:xfrm>
          <a:prstGeom prst="straightConnector1">
            <a:avLst/>
          </a:prstGeom>
          <a:ln w="12700">
            <a:solidFill>
              <a:schemeClr val="accent5"/>
            </a:solidFill>
            <a:headEnd type="triangle" w="med" len="med"/>
            <a:tailEnd type="none"/>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52166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A878-1258-7A4B-6935-A7B476FDF23C}"/>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CF09AEA8-6728-D3B7-BEB3-F61FA1FF4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667"/>
          <a:stretch/>
        </p:blipFill>
        <p:spPr bwMode="auto">
          <a:xfrm>
            <a:off x="758631" y="948531"/>
            <a:ext cx="10674738" cy="5909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8C6691-5A8B-374D-92AD-687D01333B9D}"/>
              </a:ext>
            </a:extLst>
          </p:cNvPr>
          <p:cNvSpPr>
            <a:spLocks noGrp="1"/>
          </p:cNvSpPr>
          <p:nvPr>
            <p:ph type="title"/>
          </p:nvPr>
        </p:nvSpPr>
        <p:spPr>
          <a:xfrm>
            <a:off x="312699" y="284956"/>
            <a:ext cx="7720919" cy="953294"/>
          </a:xfrm>
        </p:spPr>
        <p:txBody>
          <a:bodyPr/>
          <a:lstStyle/>
          <a:p>
            <a:r>
              <a:rPr lang="en-US" sz="3600" dirty="0">
                <a:solidFill>
                  <a:srgbClr val="0070C0"/>
                </a:solidFill>
              </a:rPr>
              <a:t>Where to go?</a:t>
            </a:r>
          </a:p>
        </p:txBody>
      </p:sp>
      <p:sp>
        <p:nvSpPr>
          <p:cNvPr id="7" name="Oval 6">
            <a:extLst>
              <a:ext uri="{FF2B5EF4-FFF2-40B4-BE49-F238E27FC236}">
                <a16:creationId xmlns:a16="http://schemas.microsoft.com/office/drawing/2014/main" id="{8E0D5701-F731-35E2-C40C-A6E8D1C0351F}"/>
              </a:ext>
            </a:extLst>
          </p:cNvPr>
          <p:cNvSpPr/>
          <p:nvPr/>
        </p:nvSpPr>
        <p:spPr bwMode="auto">
          <a:xfrm>
            <a:off x="1555349" y="2464299"/>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
        <p:nvSpPr>
          <p:cNvPr id="8" name="Oval 7">
            <a:extLst>
              <a:ext uri="{FF2B5EF4-FFF2-40B4-BE49-F238E27FC236}">
                <a16:creationId xmlns:a16="http://schemas.microsoft.com/office/drawing/2014/main" id="{9A0355C5-48B0-9EF2-DB88-816F27AD88AF}"/>
              </a:ext>
            </a:extLst>
          </p:cNvPr>
          <p:cNvSpPr/>
          <p:nvPr/>
        </p:nvSpPr>
        <p:spPr bwMode="auto">
          <a:xfrm>
            <a:off x="2860902" y="2677639"/>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
        <p:nvSpPr>
          <p:cNvPr id="9" name="Oval 8">
            <a:extLst>
              <a:ext uri="{FF2B5EF4-FFF2-40B4-BE49-F238E27FC236}">
                <a16:creationId xmlns:a16="http://schemas.microsoft.com/office/drawing/2014/main" id="{8CF9C26E-8539-AED9-2DE6-39E99B4F0668}"/>
              </a:ext>
            </a:extLst>
          </p:cNvPr>
          <p:cNvSpPr/>
          <p:nvPr/>
        </p:nvSpPr>
        <p:spPr bwMode="auto">
          <a:xfrm>
            <a:off x="6002030" y="2126969"/>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
        <p:nvSpPr>
          <p:cNvPr id="12" name="Oval 11">
            <a:extLst>
              <a:ext uri="{FF2B5EF4-FFF2-40B4-BE49-F238E27FC236}">
                <a16:creationId xmlns:a16="http://schemas.microsoft.com/office/drawing/2014/main" id="{90844664-E992-E5A6-1E5A-1C76E9F0A2F9}"/>
              </a:ext>
            </a:extLst>
          </p:cNvPr>
          <p:cNvSpPr/>
          <p:nvPr/>
        </p:nvSpPr>
        <p:spPr bwMode="auto">
          <a:xfrm>
            <a:off x="10598481" y="2612095"/>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cxnSp>
        <p:nvCxnSpPr>
          <p:cNvPr id="14" name="Straight Arrow Connector 13">
            <a:extLst>
              <a:ext uri="{FF2B5EF4-FFF2-40B4-BE49-F238E27FC236}">
                <a16:creationId xmlns:a16="http://schemas.microsoft.com/office/drawing/2014/main" id="{93A11616-10F5-BC54-D2A1-688E161A9CF4}"/>
              </a:ext>
            </a:extLst>
          </p:cNvPr>
          <p:cNvCxnSpPr>
            <a:cxnSpLocks/>
            <a:stCxn id="5" idx="2"/>
            <a:endCxn id="7" idx="6"/>
          </p:cNvCxnSpPr>
          <p:nvPr/>
        </p:nvCxnSpPr>
        <p:spPr bwMode="auto">
          <a:xfrm flipH="1">
            <a:off x="1743289" y="2410474"/>
            <a:ext cx="1117614" cy="147796"/>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80903E3-2779-99C4-E2CE-B0BD267C2C7B}"/>
              </a:ext>
            </a:extLst>
          </p:cNvPr>
          <p:cNvCxnSpPr>
            <a:cxnSpLocks/>
            <a:stCxn id="5" idx="4"/>
            <a:endCxn id="8" idx="0"/>
          </p:cNvCxnSpPr>
          <p:nvPr/>
        </p:nvCxnSpPr>
        <p:spPr bwMode="auto">
          <a:xfrm flipH="1">
            <a:off x="2954872" y="2504444"/>
            <a:ext cx="1" cy="173195"/>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A7DE2BF-0DAB-8275-DFE7-2BF28E424117}"/>
              </a:ext>
            </a:extLst>
          </p:cNvPr>
          <p:cNvCxnSpPr>
            <a:cxnSpLocks/>
            <a:stCxn id="5" idx="6"/>
            <a:endCxn id="9" idx="2"/>
          </p:cNvCxnSpPr>
          <p:nvPr/>
        </p:nvCxnSpPr>
        <p:spPr bwMode="auto">
          <a:xfrm flipV="1">
            <a:off x="3048843" y="2220939"/>
            <a:ext cx="2953187" cy="189535"/>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1AE64C3E-FFA4-731D-E7DA-F79B9A5630B4}"/>
              </a:ext>
            </a:extLst>
          </p:cNvPr>
          <p:cNvCxnSpPr>
            <a:cxnSpLocks/>
            <a:stCxn id="5" idx="0"/>
            <a:endCxn id="12" idx="0"/>
          </p:cNvCxnSpPr>
          <p:nvPr/>
        </p:nvCxnSpPr>
        <p:spPr bwMode="auto">
          <a:xfrm rot="16200000" flipH="1">
            <a:off x="6675866" y="-1404490"/>
            <a:ext cx="295591" cy="7737578"/>
          </a:xfrm>
          <a:prstGeom prst="curvedConnector3">
            <a:avLst>
              <a:gd name="adj1" fmla="val -348015"/>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ACD491FD-D300-DDCE-3001-F77833CAB9E7}"/>
              </a:ext>
            </a:extLst>
          </p:cNvPr>
          <p:cNvSpPr/>
          <p:nvPr/>
        </p:nvSpPr>
        <p:spPr bwMode="auto">
          <a:xfrm>
            <a:off x="2860903" y="2316504"/>
            <a:ext cx="187940" cy="187940"/>
          </a:xfrm>
          <a:prstGeom prst="ellipse">
            <a:avLst/>
          </a:prstGeom>
          <a:solidFill>
            <a:schemeClr val="tx1"/>
          </a:solidFill>
          <a:ln w="19050">
            <a:solidFill>
              <a:srgbClr val="00B0F0"/>
            </a:solidFill>
            <a:headEnd type="none" w="med" len="med"/>
            <a:tailEnd type="none" w="med" len="med"/>
          </a:ln>
          <a:effectLst>
            <a:glow rad="63500">
              <a:srgbClr val="FFFF00">
                <a:alpha val="40000"/>
              </a:srgb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364874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36EF-6778-4E2C-2380-1148B6F8B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9D5F2-8B6B-00C7-6112-C758CDCED8DA}"/>
              </a:ext>
            </a:extLst>
          </p:cNvPr>
          <p:cNvSpPr>
            <a:spLocks noGrp="1"/>
          </p:cNvSpPr>
          <p:nvPr>
            <p:ph type="title"/>
          </p:nvPr>
        </p:nvSpPr>
        <p:spPr>
          <a:xfrm>
            <a:off x="287299" y="284956"/>
            <a:ext cx="3974857" cy="762794"/>
          </a:xfrm>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dirty="0">
                <a:ln>
                  <a:noFill/>
                </a:ln>
                <a:solidFill>
                  <a:srgbClr val="0F62FE"/>
                </a:solidFill>
                <a:effectLst/>
                <a:uLnTx/>
                <a:uFillTx/>
                <a:latin typeface="IBM Plex Sans Light"/>
                <a:ea typeface="+mj-ea"/>
                <a:cs typeface="+mj-cs"/>
                <a:sym typeface="IBM Plex Sans Light"/>
              </a:rPr>
              <a:t>The Math</a:t>
            </a:r>
            <a:endParaRPr lang="en-CA" dirty="0"/>
          </a:p>
        </p:txBody>
      </p:sp>
      <p:sp>
        <p:nvSpPr>
          <p:cNvPr id="3" name="Slide Number Placeholder 2">
            <a:extLst>
              <a:ext uri="{FF2B5EF4-FFF2-40B4-BE49-F238E27FC236}">
                <a16:creationId xmlns:a16="http://schemas.microsoft.com/office/drawing/2014/main" id="{F5E6F9D1-4697-FDF7-B8D6-E1D31C1FC0F7}"/>
              </a:ext>
            </a:extLst>
          </p:cNvPr>
          <p:cNvSpPr>
            <a:spLocks noGrp="1"/>
          </p:cNvSpPr>
          <p:nvPr>
            <p:ph type="sldNum" sz="quarter" idx="10"/>
          </p:nvPr>
        </p:nvSpPr>
        <p:spPr/>
        <p:txBody>
          <a:bodyPr/>
          <a:lstStyle/>
          <a:p>
            <a:fld id="{86CB4B4D-7CA3-9044-876B-883B54F8677D}" type="slidenum">
              <a:rPr lang="en-US" smtClean="0"/>
              <a:t>15</a:t>
            </a:fld>
            <a:endParaRPr lang="en-US"/>
          </a:p>
        </p:txBody>
      </p:sp>
      <p:sp>
        <p:nvSpPr>
          <p:cNvPr id="10" name="TextBox 9">
            <a:extLst>
              <a:ext uri="{FF2B5EF4-FFF2-40B4-BE49-F238E27FC236}">
                <a16:creationId xmlns:a16="http://schemas.microsoft.com/office/drawing/2014/main" id="{7585DB5D-6459-E95B-04B6-2094F081FB03}"/>
              </a:ext>
            </a:extLst>
          </p:cNvPr>
          <p:cNvSpPr txBox="1"/>
          <p:nvPr/>
        </p:nvSpPr>
        <p:spPr>
          <a:xfrm>
            <a:off x="9572017" y="953311"/>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pic>
        <p:nvPicPr>
          <p:cNvPr id="4" name="Picture 3">
            <a:extLst>
              <a:ext uri="{FF2B5EF4-FFF2-40B4-BE49-F238E27FC236}">
                <a16:creationId xmlns:a16="http://schemas.microsoft.com/office/drawing/2014/main" id="{6474B745-B3DE-1C9E-C881-8DB95B67F9B7}"/>
              </a:ext>
            </a:extLst>
          </p:cNvPr>
          <p:cNvPicPr>
            <a:picLocks noChangeAspect="1"/>
          </p:cNvPicPr>
          <p:nvPr/>
        </p:nvPicPr>
        <p:blipFill>
          <a:blip r:embed="rId3"/>
          <a:stretch>
            <a:fillRect/>
          </a:stretch>
        </p:blipFill>
        <p:spPr>
          <a:xfrm>
            <a:off x="6858696" y="1444625"/>
            <a:ext cx="4445000" cy="4826000"/>
          </a:xfrm>
          <a:prstGeom prst="rect">
            <a:avLst/>
          </a:prstGeom>
        </p:spPr>
      </p:pic>
      <p:sp>
        <p:nvSpPr>
          <p:cNvPr id="8" name="TextBox 7">
            <a:extLst>
              <a:ext uri="{FF2B5EF4-FFF2-40B4-BE49-F238E27FC236}">
                <a16:creationId xmlns:a16="http://schemas.microsoft.com/office/drawing/2014/main" id="{89F742ED-9832-BFD4-7B60-8AF15E381F6A}"/>
              </a:ext>
            </a:extLst>
          </p:cNvPr>
          <p:cNvSpPr txBox="1"/>
          <p:nvPr/>
        </p:nvSpPr>
        <p:spPr>
          <a:xfrm>
            <a:off x="287299" y="1259959"/>
            <a:ext cx="6096000" cy="424731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en-CA" dirty="0">
                <a:solidFill>
                  <a:schemeClr val="accent3"/>
                </a:solidFill>
              </a:rPr>
              <a:t>Incremental Quantile Estimation for Massive Tracking</a:t>
            </a:r>
          </a:p>
          <a:p>
            <a:r>
              <a:rPr lang="en-CA" i="1" dirty="0"/>
              <a:t>Diane Lambert</a:t>
            </a:r>
          </a:p>
          <a:p>
            <a:endParaRPr lang="en-CA" dirty="0"/>
          </a:p>
          <a:p>
            <a:r>
              <a:rPr lang="en-CA" dirty="0"/>
              <a:t>Data is coming down a pipe at a ferocious rate, and we need to monitor statistics of the data. There is no reason to think that the data are normally distributed, so quantiles of the data are important to watch. The probe attached to the pipe has only limited memory, though, so it is impossible to compute the quantiles by sorting the data. The only possibility is to incrementally estimate the quantiles as the data fly by.</a:t>
            </a:r>
          </a:p>
          <a:p>
            <a:endParaRPr lang="en-CA" dirty="0"/>
          </a:p>
          <a:p>
            <a:r>
              <a:rPr lang="en-CA" dirty="0"/>
              <a:t>It resembles an exponentially weighted moving average in form, processing and memory requirements, but it is based on stochastic approximation.</a:t>
            </a:r>
          </a:p>
        </p:txBody>
      </p:sp>
    </p:spTree>
    <p:extLst>
      <p:ext uri="{BB962C8B-B14F-4D97-AF65-F5344CB8AC3E}">
        <p14:creationId xmlns:p14="http://schemas.microsoft.com/office/powerpoint/2010/main" val="1265666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1BB7-C097-2315-F94B-4DA4DBA2C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317B9-893C-8747-6BB6-6B8101E57A62}"/>
              </a:ext>
            </a:extLst>
          </p:cNvPr>
          <p:cNvSpPr>
            <a:spLocks noGrp="1"/>
          </p:cNvSpPr>
          <p:nvPr>
            <p:ph type="title"/>
          </p:nvPr>
        </p:nvSpPr>
        <p:spPr>
          <a:xfrm>
            <a:off x="287299" y="284956"/>
            <a:ext cx="7720919" cy="953294"/>
          </a:xfrm>
        </p:spPr>
        <p:txBody>
          <a:bodyPr/>
          <a:lstStyle/>
          <a:p>
            <a:r>
              <a:rPr lang="en-US" sz="3600" dirty="0">
                <a:solidFill>
                  <a:srgbClr val="0070C0"/>
                </a:solidFill>
              </a:rPr>
              <a:t>What do we see when measure TTLB?</a:t>
            </a:r>
          </a:p>
        </p:txBody>
      </p:sp>
      <p:sp>
        <p:nvSpPr>
          <p:cNvPr id="3" name="Slide Number Placeholder 2">
            <a:extLst>
              <a:ext uri="{FF2B5EF4-FFF2-40B4-BE49-F238E27FC236}">
                <a16:creationId xmlns:a16="http://schemas.microsoft.com/office/drawing/2014/main" id="{9B061572-C6D7-1929-8615-270708058744}"/>
              </a:ext>
            </a:extLst>
          </p:cNvPr>
          <p:cNvSpPr>
            <a:spLocks noGrp="1"/>
          </p:cNvSpPr>
          <p:nvPr>
            <p:ph type="sldNum" sz="quarter" idx="10"/>
          </p:nvPr>
        </p:nvSpPr>
        <p:spPr/>
        <p:txBody>
          <a:bodyPr/>
          <a:lstStyle/>
          <a:p>
            <a:fld id="{86CB4B4D-7CA3-9044-876B-883B54F8677D}" type="slidenum">
              <a:rPr lang="en-US" smtClean="0"/>
              <a:t>16</a:t>
            </a:fld>
            <a:endParaRPr lang="en-US"/>
          </a:p>
        </p:txBody>
      </p:sp>
      <p:pic>
        <p:nvPicPr>
          <p:cNvPr id="8" name="Picture 7">
            <a:extLst>
              <a:ext uri="{FF2B5EF4-FFF2-40B4-BE49-F238E27FC236}">
                <a16:creationId xmlns:a16="http://schemas.microsoft.com/office/drawing/2014/main" id="{8563952A-1A02-5477-320E-5DAAB57A6F73}"/>
              </a:ext>
            </a:extLst>
          </p:cNvPr>
          <p:cNvPicPr>
            <a:picLocks/>
          </p:cNvPicPr>
          <p:nvPr/>
        </p:nvPicPr>
        <p:blipFill rotWithShape="1">
          <a:blip r:embed="rId3">
            <a:extLst>
              <a:ext uri="{28A0092B-C50C-407E-A947-70E740481C1C}">
                <a14:useLocalDpi xmlns:a14="http://schemas.microsoft.com/office/drawing/2010/main"/>
              </a:ext>
            </a:extLst>
          </a:blip>
          <a:srcRect/>
          <a:stretch/>
        </p:blipFill>
        <p:spPr>
          <a:xfrm>
            <a:off x="695999" y="1238250"/>
            <a:ext cx="10800000" cy="2897205"/>
          </a:xfrm>
          <a:prstGeom prst="rect">
            <a:avLst/>
          </a:prstGeom>
        </p:spPr>
      </p:pic>
      <p:pic>
        <p:nvPicPr>
          <p:cNvPr id="5" name="Picture 4">
            <a:extLst>
              <a:ext uri="{FF2B5EF4-FFF2-40B4-BE49-F238E27FC236}">
                <a16:creationId xmlns:a16="http://schemas.microsoft.com/office/drawing/2014/main" id="{B3D6B5B8-0556-0C71-A168-5345FABFE74D}"/>
              </a:ext>
            </a:extLst>
          </p:cNvPr>
          <p:cNvPicPr>
            <a:picLocks/>
          </p:cNvPicPr>
          <p:nvPr/>
        </p:nvPicPr>
        <p:blipFill rotWithShape="1">
          <a:blip r:embed="rId4">
            <a:extLst>
              <a:ext uri="{28A0092B-C50C-407E-A947-70E740481C1C}">
                <a14:useLocalDpi xmlns:a14="http://schemas.microsoft.com/office/drawing/2010/main"/>
              </a:ext>
            </a:extLst>
          </a:blip>
          <a:srcRect/>
          <a:stretch/>
        </p:blipFill>
        <p:spPr>
          <a:xfrm>
            <a:off x="3430489" y="4716379"/>
            <a:ext cx="5331019" cy="1733990"/>
          </a:xfrm>
          <a:prstGeom prst="rect">
            <a:avLst/>
          </a:prstGeom>
        </p:spPr>
      </p:pic>
    </p:spTree>
    <p:extLst>
      <p:ext uri="{BB962C8B-B14F-4D97-AF65-F5344CB8AC3E}">
        <p14:creationId xmlns:p14="http://schemas.microsoft.com/office/powerpoint/2010/main" val="218110807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CEE2-8738-B460-E485-86EC1D048395}"/>
            </a:ext>
          </a:extLst>
        </p:cNvPr>
        <p:cNvGrpSpPr/>
        <p:nvPr/>
      </p:nvGrpSpPr>
      <p:grpSpPr>
        <a:xfrm>
          <a:off x="0" y="0"/>
          <a:ext cx="0" cy="0"/>
          <a:chOff x="0" y="0"/>
          <a:chExt cx="0" cy="0"/>
        </a:xfrm>
      </p:grpSpPr>
      <p:pic>
        <p:nvPicPr>
          <p:cNvPr id="48" name="Picture 2">
            <a:extLst>
              <a:ext uri="{FF2B5EF4-FFF2-40B4-BE49-F238E27FC236}">
                <a16:creationId xmlns:a16="http://schemas.microsoft.com/office/drawing/2014/main" id="{D1A055C2-4F86-E5FB-0D96-22D2D49E1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601" b="48355"/>
          <a:stretch/>
        </p:blipFill>
        <p:spPr bwMode="auto">
          <a:xfrm>
            <a:off x="2355284" y="52890"/>
            <a:ext cx="7481433" cy="67522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8B6A5A-8D12-5826-EE03-538164EC3ECB}"/>
              </a:ext>
            </a:extLst>
          </p:cNvPr>
          <p:cNvSpPr>
            <a:spLocks noGrp="1"/>
          </p:cNvSpPr>
          <p:nvPr>
            <p:ph type="title"/>
          </p:nvPr>
        </p:nvSpPr>
        <p:spPr>
          <a:xfrm>
            <a:off x="312699" y="284956"/>
            <a:ext cx="7720919" cy="953294"/>
          </a:xfrm>
        </p:spPr>
        <p:txBody>
          <a:bodyPr/>
          <a:lstStyle/>
          <a:p>
            <a:r>
              <a:rPr lang="en-US" sz="3600" dirty="0">
                <a:solidFill>
                  <a:srgbClr val="0070C0"/>
                </a:solidFill>
              </a:rPr>
              <a:t>Where to go?</a:t>
            </a:r>
          </a:p>
        </p:txBody>
      </p:sp>
      <p:sp>
        <p:nvSpPr>
          <p:cNvPr id="54" name="Oval 53">
            <a:extLst>
              <a:ext uri="{FF2B5EF4-FFF2-40B4-BE49-F238E27FC236}">
                <a16:creationId xmlns:a16="http://schemas.microsoft.com/office/drawing/2014/main" id="{DEFFA70C-E624-29D3-DA4E-8E7A5ED12309}"/>
              </a:ext>
            </a:extLst>
          </p:cNvPr>
          <p:cNvSpPr/>
          <p:nvPr/>
        </p:nvSpPr>
        <p:spPr bwMode="auto">
          <a:xfrm>
            <a:off x="7079849" y="3658099"/>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cxnSp>
        <p:nvCxnSpPr>
          <p:cNvPr id="55" name="Straight Arrow Connector 54">
            <a:extLst>
              <a:ext uri="{FF2B5EF4-FFF2-40B4-BE49-F238E27FC236}">
                <a16:creationId xmlns:a16="http://schemas.microsoft.com/office/drawing/2014/main" id="{95457E72-0CDC-C209-F49C-0365668C1BD2}"/>
              </a:ext>
            </a:extLst>
          </p:cNvPr>
          <p:cNvCxnSpPr>
            <a:cxnSpLocks/>
            <a:stCxn id="56" idx="3"/>
            <a:endCxn id="54" idx="7"/>
          </p:cNvCxnSpPr>
          <p:nvPr/>
        </p:nvCxnSpPr>
        <p:spPr bwMode="auto">
          <a:xfrm flipH="1">
            <a:off x="7240266" y="3495447"/>
            <a:ext cx="258260" cy="190175"/>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11894DF5-B149-98F7-B7ED-E2907CC48332}"/>
              </a:ext>
            </a:extLst>
          </p:cNvPr>
          <p:cNvSpPr/>
          <p:nvPr/>
        </p:nvSpPr>
        <p:spPr bwMode="auto">
          <a:xfrm>
            <a:off x="7471003" y="3335030"/>
            <a:ext cx="187940" cy="187940"/>
          </a:xfrm>
          <a:prstGeom prst="ellipse">
            <a:avLst/>
          </a:prstGeom>
          <a:solidFill>
            <a:schemeClr val="tx1"/>
          </a:solidFill>
          <a:ln w="19050">
            <a:solidFill>
              <a:srgbClr val="00B0F0"/>
            </a:solidFill>
            <a:headEnd type="none" w="med" len="med"/>
            <a:tailEnd type="none" w="med" len="med"/>
          </a:ln>
          <a:effectLst>
            <a:glow rad="63500">
              <a:srgbClr val="FFFF00">
                <a:alpha val="40000"/>
              </a:srgb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
        <p:nvSpPr>
          <p:cNvPr id="61" name="Oval 60">
            <a:extLst>
              <a:ext uri="{FF2B5EF4-FFF2-40B4-BE49-F238E27FC236}">
                <a16:creationId xmlns:a16="http://schemas.microsoft.com/office/drawing/2014/main" id="{2CDB33EE-CCEB-9AEF-4A03-2FA336F9B239}"/>
              </a:ext>
            </a:extLst>
          </p:cNvPr>
          <p:cNvSpPr/>
          <p:nvPr/>
        </p:nvSpPr>
        <p:spPr bwMode="auto">
          <a:xfrm>
            <a:off x="7369396" y="3722098"/>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
        <p:nvSpPr>
          <p:cNvPr id="62" name="Oval 61">
            <a:extLst>
              <a:ext uri="{FF2B5EF4-FFF2-40B4-BE49-F238E27FC236}">
                <a16:creationId xmlns:a16="http://schemas.microsoft.com/office/drawing/2014/main" id="{722CC7F7-F4D2-0CDF-708D-A0B06D0B85D3}"/>
              </a:ext>
            </a:extLst>
          </p:cNvPr>
          <p:cNvSpPr/>
          <p:nvPr/>
        </p:nvSpPr>
        <p:spPr bwMode="auto">
          <a:xfrm>
            <a:off x="7749055" y="3522970"/>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sp>
        <p:nvSpPr>
          <p:cNvPr id="63" name="Oval 62">
            <a:extLst>
              <a:ext uri="{FF2B5EF4-FFF2-40B4-BE49-F238E27FC236}">
                <a16:creationId xmlns:a16="http://schemas.microsoft.com/office/drawing/2014/main" id="{91C76B0C-24B5-E1CC-16E0-10C3A79AB0BC}"/>
              </a:ext>
            </a:extLst>
          </p:cNvPr>
          <p:cNvSpPr/>
          <p:nvPr/>
        </p:nvSpPr>
        <p:spPr bwMode="auto">
          <a:xfrm>
            <a:off x="7005110" y="3382763"/>
            <a:ext cx="187940" cy="187940"/>
          </a:xfrm>
          <a:prstGeom prst="ellipse">
            <a:avLst/>
          </a:prstGeom>
          <a:solidFill>
            <a:schemeClr val="accent1"/>
          </a:solidFill>
          <a:ln w="19050">
            <a:solidFill>
              <a:schemeClr val="accent1"/>
            </a:solidFill>
            <a:headEnd type="none" w="med" len="med"/>
            <a:tailEnd type="none" w="med" len="med"/>
          </a:ln>
          <a:effectLst>
            <a:glow rad="63500">
              <a:schemeClr val="bg2">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dirty="0">
              <a:ln>
                <a:noFill/>
              </a:ln>
              <a:solidFill>
                <a:schemeClr val="bg1"/>
              </a:solidFill>
              <a:effectLst/>
              <a:latin typeface="+mn-lt"/>
            </a:endParaRPr>
          </a:p>
        </p:txBody>
      </p:sp>
      <p:cxnSp>
        <p:nvCxnSpPr>
          <p:cNvPr id="2048" name="Straight Arrow Connector 2047">
            <a:extLst>
              <a:ext uri="{FF2B5EF4-FFF2-40B4-BE49-F238E27FC236}">
                <a16:creationId xmlns:a16="http://schemas.microsoft.com/office/drawing/2014/main" id="{80718726-E2A6-EA03-5A24-B47E1FFED979}"/>
              </a:ext>
            </a:extLst>
          </p:cNvPr>
          <p:cNvCxnSpPr>
            <a:cxnSpLocks/>
            <a:stCxn id="56" idx="2"/>
            <a:endCxn id="63" idx="6"/>
          </p:cNvCxnSpPr>
          <p:nvPr/>
        </p:nvCxnSpPr>
        <p:spPr bwMode="auto">
          <a:xfrm flipH="1">
            <a:off x="7193050" y="3429000"/>
            <a:ext cx="277953" cy="47733"/>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053" name="Straight Arrow Connector 2052">
            <a:extLst>
              <a:ext uri="{FF2B5EF4-FFF2-40B4-BE49-F238E27FC236}">
                <a16:creationId xmlns:a16="http://schemas.microsoft.com/office/drawing/2014/main" id="{E3D15075-2ABC-2AED-C6AD-E860695DAF5C}"/>
              </a:ext>
            </a:extLst>
          </p:cNvPr>
          <p:cNvCxnSpPr>
            <a:cxnSpLocks/>
            <a:stCxn id="56" idx="4"/>
            <a:endCxn id="61" idx="0"/>
          </p:cNvCxnSpPr>
          <p:nvPr/>
        </p:nvCxnSpPr>
        <p:spPr bwMode="auto">
          <a:xfrm flipH="1">
            <a:off x="7463366" y="3522970"/>
            <a:ext cx="101607" cy="199128"/>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056" name="Straight Arrow Connector 2055">
            <a:extLst>
              <a:ext uri="{FF2B5EF4-FFF2-40B4-BE49-F238E27FC236}">
                <a16:creationId xmlns:a16="http://schemas.microsoft.com/office/drawing/2014/main" id="{DCE947AD-3ED7-A3DA-433A-85B9E88E4B7D}"/>
              </a:ext>
            </a:extLst>
          </p:cNvPr>
          <p:cNvCxnSpPr>
            <a:cxnSpLocks/>
            <a:stCxn id="56" idx="5"/>
            <a:endCxn id="62" idx="1"/>
          </p:cNvCxnSpPr>
          <p:nvPr/>
        </p:nvCxnSpPr>
        <p:spPr bwMode="auto">
          <a:xfrm>
            <a:off x="7631420" y="3495447"/>
            <a:ext cx="145158" cy="55046"/>
          </a:xfrm>
          <a:prstGeom prst="straightConnector1">
            <a:avLst/>
          </a:prstGeom>
          <a:ln w="19050">
            <a:solidFill>
              <a:schemeClr val="tx1"/>
            </a:solidFill>
            <a:headEnd type="none" w="med" len="med"/>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062" name="TextBox 2061">
            <a:extLst>
              <a:ext uri="{FF2B5EF4-FFF2-40B4-BE49-F238E27FC236}">
                <a16:creationId xmlns:a16="http://schemas.microsoft.com/office/drawing/2014/main" id="{48DAD5AA-F583-A38C-9C59-D441349320A7}"/>
              </a:ext>
            </a:extLst>
          </p:cNvPr>
          <p:cNvSpPr txBox="1"/>
          <p:nvPr/>
        </p:nvSpPr>
        <p:spPr>
          <a:xfrm>
            <a:off x="6096000" y="3429000"/>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CA" kern="0" dirty="0">
              <a:solidFill>
                <a:srgbClr val="000000"/>
              </a:solidFill>
              <a:ea typeface="+mj-ea"/>
              <a:cs typeface="+mj-cs"/>
              <a:sym typeface="IBM Plex Sans Light"/>
            </a:endParaRPr>
          </a:p>
        </p:txBody>
      </p:sp>
    </p:spTree>
    <p:extLst>
      <p:ext uri="{BB962C8B-B14F-4D97-AF65-F5344CB8AC3E}">
        <p14:creationId xmlns:p14="http://schemas.microsoft.com/office/powerpoint/2010/main" val="27506899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FEB8-54D7-2A51-AA1D-8EEFE27E829D}"/>
              </a:ext>
            </a:extLst>
          </p:cNvPr>
          <p:cNvSpPr>
            <a:spLocks noGrp="1"/>
          </p:cNvSpPr>
          <p:nvPr>
            <p:ph type="title"/>
          </p:nvPr>
        </p:nvSpPr>
        <p:spPr>
          <a:xfrm>
            <a:off x="287299" y="284956"/>
            <a:ext cx="7720919" cy="953294"/>
          </a:xfrm>
        </p:spPr>
        <p:txBody>
          <a:bodyPr/>
          <a:lstStyle/>
          <a:p>
            <a:r>
              <a:rPr lang="en-US" sz="3600" dirty="0">
                <a:solidFill>
                  <a:srgbClr val="0070C0"/>
                </a:solidFill>
              </a:rPr>
              <a:t>What do we see when measure TTLB?</a:t>
            </a:r>
          </a:p>
        </p:txBody>
      </p:sp>
      <p:sp>
        <p:nvSpPr>
          <p:cNvPr id="3" name="Slide Number Placeholder 2">
            <a:extLst>
              <a:ext uri="{FF2B5EF4-FFF2-40B4-BE49-F238E27FC236}">
                <a16:creationId xmlns:a16="http://schemas.microsoft.com/office/drawing/2014/main" id="{FBD7B01E-D305-77AF-6F8D-A1925EA3AD8A}"/>
              </a:ext>
            </a:extLst>
          </p:cNvPr>
          <p:cNvSpPr>
            <a:spLocks noGrp="1"/>
          </p:cNvSpPr>
          <p:nvPr>
            <p:ph type="sldNum" sz="quarter" idx="10"/>
          </p:nvPr>
        </p:nvSpPr>
        <p:spPr/>
        <p:txBody>
          <a:bodyPr/>
          <a:lstStyle/>
          <a:p>
            <a:fld id="{86CB4B4D-7CA3-9044-876B-883B54F8677D}" type="slidenum">
              <a:rPr lang="en-US" smtClean="0"/>
              <a:t>18</a:t>
            </a:fld>
            <a:endParaRPr lang="en-US"/>
          </a:p>
        </p:txBody>
      </p:sp>
      <p:pic>
        <p:nvPicPr>
          <p:cNvPr id="10" name="Picture 9">
            <a:extLst>
              <a:ext uri="{FF2B5EF4-FFF2-40B4-BE49-F238E27FC236}">
                <a16:creationId xmlns:a16="http://schemas.microsoft.com/office/drawing/2014/main" id="{B184176B-8EEF-0736-0A92-7CA4DB954204}"/>
              </a:ext>
            </a:extLst>
          </p:cNvPr>
          <p:cNvPicPr>
            <a:picLocks/>
          </p:cNvPicPr>
          <p:nvPr/>
        </p:nvPicPr>
        <p:blipFill rotWithShape="1">
          <a:blip r:embed="rId2">
            <a:extLst>
              <a:ext uri="{28A0092B-C50C-407E-A947-70E740481C1C}">
                <a14:useLocalDpi xmlns:a14="http://schemas.microsoft.com/office/drawing/2010/main"/>
              </a:ext>
            </a:extLst>
          </a:blip>
          <a:srcRect/>
          <a:stretch/>
        </p:blipFill>
        <p:spPr>
          <a:xfrm>
            <a:off x="695999" y="1238250"/>
            <a:ext cx="10800000" cy="2906831"/>
          </a:xfrm>
          <a:prstGeom prst="rect">
            <a:avLst/>
          </a:prstGeom>
        </p:spPr>
      </p:pic>
      <p:pic>
        <p:nvPicPr>
          <p:cNvPr id="11" name="Picture 10">
            <a:extLst>
              <a:ext uri="{FF2B5EF4-FFF2-40B4-BE49-F238E27FC236}">
                <a16:creationId xmlns:a16="http://schemas.microsoft.com/office/drawing/2014/main" id="{0EA9307F-457C-5F58-FDB5-F6C0C9607062}"/>
              </a:ext>
            </a:extLst>
          </p:cNvPr>
          <p:cNvPicPr>
            <a:picLocks/>
          </p:cNvPicPr>
          <p:nvPr/>
        </p:nvPicPr>
        <p:blipFill rotWithShape="1">
          <a:blip r:embed="rId3">
            <a:extLst>
              <a:ext uri="{28A0092B-C50C-407E-A947-70E740481C1C}">
                <a14:useLocalDpi xmlns:a14="http://schemas.microsoft.com/office/drawing/2010/main"/>
              </a:ext>
            </a:extLst>
          </a:blip>
          <a:srcRect/>
          <a:stretch/>
        </p:blipFill>
        <p:spPr>
          <a:xfrm>
            <a:off x="3431292" y="4649001"/>
            <a:ext cx="5329415" cy="1801367"/>
          </a:xfrm>
          <a:prstGeom prst="rect">
            <a:avLst/>
          </a:prstGeom>
        </p:spPr>
      </p:pic>
    </p:spTree>
    <p:extLst>
      <p:ext uri="{BB962C8B-B14F-4D97-AF65-F5344CB8AC3E}">
        <p14:creationId xmlns:p14="http://schemas.microsoft.com/office/powerpoint/2010/main" val="15552077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itting at a desk with several monitors&#10;&#10;Description automatically generated">
            <a:extLst>
              <a:ext uri="{FF2B5EF4-FFF2-40B4-BE49-F238E27FC236}">
                <a16:creationId xmlns:a16="http://schemas.microsoft.com/office/drawing/2014/main" id="{5EC77CF8-5FB6-62F4-7AFE-C90C9C8CC866}"/>
              </a:ext>
            </a:extLst>
          </p:cNvPr>
          <p:cNvPicPr>
            <a:picLocks noGrp="1" noChangeAspect="1"/>
          </p:cNvPicPr>
          <p:nvPr>
            <p:ph type="pic" sz="quarter" idx="12"/>
          </p:nvPr>
        </p:nvPicPr>
        <p:blipFill>
          <a:blip r:embed="rId2">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5A2AB20D-217B-FBC6-C63E-E9B987E1FEAA}"/>
              </a:ext>
            </a:extLst>
          </p:cNvPr>
          <p:cNvSpPr>
            <a:spLocks noGrp="1"/>
          </p:cNvSpPr>
          <p:nvPr>
            <p:ph type="title"/>
          </p:nvPr>
        </p:nvSpPr>
        <p:spPr>
          <a:xfrm>
            <a:off x="283427" y="210312"/>
            <a:ext cx="5360627" cy="6053854"/>
          </a:xfrm>
        </p:spPr>
        <p:txBody>
          <a:bodyPr/>
          <a:lstStyle/>
          <a:p>
            <a:r>
              <a:rPr lang="en-US" sz="3600" dirty="0">
                <a:solidFill>
                  <a:srgbClr val="0070C0"/>
                </a:solidFill>
              </a:rPr>
              <a:t>“This isn’t a job for DNS”</a:t>
            </a:r>
            <a:br>
              <a:rPr lang="en-US" sz="3600" dirty="0"/>
            </a:br>
            <a:br>
              <a:rPr lang="en-US" sz="1600" dirty="0"/>
            </a:br>
            <a:br>
              <a:rPr lang="en-US" sz="1600" dirty="0"/>
            </a:br>
            <a:r>
              <a:rPr lang="en-US" sz="2000" dirty="0"/>
              <a:t>Perhaps, but what else can get the job done?</a:t>
            </a:r>
            <a:br>
              <a:rPr lang="en-US" sz="2000" dirty="0"/>
            </a:br>
            <a:br>
              <a:rPr lang="en-US" sz="2000" dirty="0"/>
            </a:br>
            <a:r>
              <a:rPr lang="en-US" sz="2000" b="1" dirty="0"/>
              <a:t>In-band solutions </a:t>
            </a:r>
            <a:r>
              <a:rPr lang="en-US" sz="2000" dirty="0"/>
              <a:t>can’t deal with latency in “last mile” connections because they don’t have visibility</a:t>
            </a:r>
            <a:br>
              <a:rPr lang="en-US" sz="2000" dirty="0"/>
            </a:br>
            <a:br>
              <a:rPr lang="en-US" sz="2000" dirty="0"/>
            </a:br>
            <a:r>
              <a:rPr lang="en-US" sz="2000" b="1" dirty="0"/>
              <a:t>BGP-based solutions </a:t>
            </a:r>
            <a:r>
              <a:rPr lang="en-US" sz="2000" dirty="0"/>
              <a:t>can’t deal with latency because BGP isn’t really managed</a:t>
            </a:r>
            <a:br>
              <a:rPr lang="en-US" sz="2000" dirty="0"/>
            </a:br>
            <a:br>
              <a:rPr lang="en-US" sz="2000" dirty="0"/>
            </a:br>
            <a:r>
              <a:rPr lang="en-US" sz="2000" b="1" dirty="0">
                <a:solidFill>
                  <a:schemeClr val="accent1"/>
                </a:solidFill>
              </a:rPr>
              <a:t>DNS is a more obvious choice.  </a:t>
            </a:r>
            <a:r>
              <a:rPr lang="en-US" sz="2000" dirty="0"/>
              <a:t>It’s built for resilience, and has the agility to work around a wide variety of latency challenges (traffic congestion, underwater cables sliced, etc.)</a:t>
            </a:r>
          </a:p>
        </p:txBody>
      </p:sp>
      <p:pic>
        <p:nvPicPr>
          <p:cNvPr id="4" name="Picture 3">
            <a:extLst>
              <a:ext uri="{FF2B5EF4-FFF2-40B4-BE49-F238E27FC236}">
                <a16:creationId xmlns:a16="http://schemas.microsoft.com/office/drawing/2014/main" id="{010B2CD2-C7B9-73AB-796E-D300415F55B8}"/>
              </a:ext>
            </a:extLst>
          </p:cNvPr>
          <p:cNvPicPr>
            <a:picLocks noChangeAspect="1"/>
          </p:cNvPicPr>
          <p:nvPr/>
        </p:nvPicPr>
        <p:blipFill>
          <a:blip r:embed="rId3"/>
          <a:stretch>
            <a:fillRect/>
          </a:stretch>
        </p:blipFill>
        <p:spPr>
          <a:xfrm>
            <a:off x="101600" y="5765800"/>
            <a:ext cx="1092200" cy="1092200"/>
          </a:xfrm>
          <a:prstGeom prst="rect">
            <a:avLst/>
          </a:prstGeom>
        </p:spPr>
      </p:pic>
    </p:spTree>
    <p:extLst>
      <p:ext uri="{BB962C8B-B14F-4D97-AF65-F5344CB8AC3E}">
        <p14:creationId xmlns:p14="http://schemas.microsoft.com/office/powerpoint/2010/main" val="22584996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kneeling on the floor with a computer and phone&#10;&#10;Description automatically generated">
            <a:extLst>
              <a:ext uri="{FF2B5EF4-FFF2-40B4-BE49-F238E27FC236}">
                <a16:creationId xmlns:a16="http://schemas.microsoft.com/office/drawing/2014/main" id="{F6612F1C-334F-4CB3-4122-698DDD9F6FA1}"/>
              </a:ext>
            </a:extLst>
          </p:cNvPr>
          <p:cNvPicPr>
            <a:picLocks noGrp="1" noChangeAspect="1"/>
          </p:cNvPicPr>
          <p:nvPr>
            <p:ph type="pic" sz="quarter" idx="12"/>
          </p:nvPr>
        </p:nvPicPr>
        <p:blipFill>
          <a:blip r:embed="rId2">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0E7A8A56-1D05-911F-3AF5-FB6812D4120D}"/>
              </a:ext>
            </a:extLst>
          </p:cNvPr>
          <p:cNvSpPr>
            <a:spLocks noGrp="1"/>
          </p:cNvSpPr>
          <p:nvPr>
            <p:ph type="title"/>
          </p:nvPr>
        </p:nvSpPr>
        <p:spPr>
          <a:xfrm>
            <a:off x="367511" y="284957"/>
            <a:ext cx="5049878" cy="5239544"/>
          </a:xfrm>
        </p:spPr>
        <p:txBody>
          <a:bodyPr/>
          <a:lstStyle/>
          <a:p>
            <a:r>
              <a:rPr lang="en-US" sz="3600" dirty="0"/>
              <a:t>DNS does its job well</a:t>
            </a:r>
          </a:p>
        </p:txBody>
      </p:sp>
      <p:sp>
        <p:nvSpPr>
          <p:cNvPr id="4" name="Text Placeholder 3">
            <a:extLst>
              <a:ext uri="{FF2B5EF4-FFF2-40B4-BE49-F238E27FC236}">
                <a16:creationId xmlns:a16="http://schemas.microsoft.com/office/drawing/2014/main" id="{113EC42C-14FF-CFDE-9E78-521E58AF1142}"/>
              </a:ext>
            </a:extLst>
          </p:cNvPr>
          <p:cNvSpPr>
            <a:spLocks noGrp="1"/>
          </p:cNvSpPr>
          <p:nvPr>
            <p:ph type="body" sz="quarter" idx="4294967295"/>
          </p:nvPr>
        </p:nvSpPr>
        <p:spPr>
          <a:xfrm>
            <a:off x="367551" y="1238251"/>
            <a:ext cx="5049838" cy="4286250"/>
          </a:xfrm>
        </p:spPr>
        <p:txBody>
          <a:bodyPr/>
          <a:lstStyle/>
          <a:p>
            <a:r>
              <a:rPr lang="en-US" sz="2000" dirty="0"/>
              <a:t>DNS in its purest form does one thing:  answer queries and serve up IP addresses, 24/7 without a break (at least that’s what we all here try to ensure)</a:t>
            </a:r>
          </a:p>
          <a:p>
            <a:endParaRPr lang="en-US" sz="2000" dirty="0"/>
          </a:p>
          <a:p>
            <a:r>
              <a:rPr lang="en-US" sz="2000" dirty="0"/>
              <a:t>It’s done this for now over 40 years, and that’s why DNS remains a crucial part of the internet’s core infrastructure.</a:t>
            </a:r>
          </a:p>
          <a:p>
            <a:endParaRPr lang="en-US" sz="2000" dirty="0"/>
          </a:p>
          <a:p>
            <a:r>
              <a:rPr lang="en-US" sz="2000" dirty="0"/>
              <a:t>DNS-OARC is living proof of how resilient, reliable and impactful DNS is…</a:t>
            </a:r>
          </a:p>
        </p:txBody>
      </p:sp>
      <p:pic>
        <p:nvPicPr>
          <p:cNvPr id="5" name="Picture 4">
            <a:extLst>
              <a:ext uri="{FF2B5EF4-FFF2-40B4-BE49-F238E27FC236}">
                <a16:creationId xmlns:a16="http://schemas.microsoft.com/office/drawing/2014/main" id="{AC504A9A-5504-83A0-5309-3713F5A2178C}"/>
              </a:ext>
            </a:extLst>
          </p:cNvPr>
          <p:cNvPicPr>
            <a:picLocks noChangeAspect="1"/>
          </p:cNvPicPr>
          <p:nvPr/>
        </p:nvPicPr>
        <p:blipFill>
          <a:blip r:embed="rId3"/>
          <a:stretch>
            <a:fillRect/>
          </a:stretch>
        </p:blipFill>
        <p:spPr>
          <a:xfrm>
            <a:off x="101600" y="5765800"/>
            <a:ext cx="1092200" cy="1092200"/>
          </a:xfrm>
          <a:prstGeom prst="rect">
            <a:avLst/>
          </a:prstGeom>
        </p:spPr>
      </p:pic>
    </p:spTree>
    <p:extLst>
      <p:ext uri="{BB962C8B-B14F-4D97-AF65-F5344CB8AC3E}">
        <p14:creationId xmlns:p14="http://schemas.microsoft.com/office/powerpoint/2010/main" val="4355778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BEDA-0089-70AE-C7E5-D94DE4BD887C}"/>
              </a:ext>
            </a:extLst>
          </p:cNvPr>
          <p:cNvSpPr>
            <a:spLocks noGrp="1"/>
          </p:cNvSpPr>
          <p:nvPr>
            <p:ph type="title"/>
          </p:nvPr>
        </p:nvSpPr>
        <p:spPr>
          <a:xfrm>
            <a:off x="287300" y="284956"/>
            <a:ext cx="5808700" cy="1429544"/>
          </a:xfrm>
        </p:spPr>
        <p:txBody>
          <a:bodyPr>
            <a:noAutofit/>
          </a:bodyPr>
          <a:lstStyle/>
          <a:p>
            <a:r>
              <a:rPr lang="en-US" sz="3600" dirty="0">
                <a:solidFill>
                  <a:srgbClr val="0070C0"/>
                </a:solidFill>
              </a:rPr>
              <a:t>What do we mean by the “best” connection?</a:t>
            </a:r>
          </a:p>
        </p:txBody>
      </p:sp>
      <p:sp>
        <p:nvSpPr>
          <p:cNvPr id="3" name="Slide Number Placeholder 2">
            <a:extLst>
              <a:ext uri="{FF2B5EF4-FFF2-40B4-BE49-F238E27FC236}">
                <a16:creationId xmlns:a16="http://schemas.microsoft.com/office/drawing/2014/main" id="{68386F70-E98E-330F-CA00-7C4051583AC8}"/>
              </a:ext>
            </a:extLst>
          </p:cNvPr>
          <p:cNvSpPr>
            <a:spLocks noGrp="1"/>
          </p:cNvSpPr>
          <p:nvPr>
            <p:ph type="sldNum" sz="quarter" idx="10"/>
          </p:nvPr>
        </p:nvSpPr>
        <p:spPr>
          <a:xfrm>
            <a:off x="11770048" y="6450369"/>
            <a:ext cx="134652" cy="123111"/>
          </a:xfrm>
        </p:spPr>
        <p:txBody>
          <a:bodyPr wrap="none" anchor="ctr">
            <a:normAutofit/>
          </a:bodyPr>
          <a:lstStyle/>
          <a:p>
            <a:pPr>
              <a:spcAft>
                <a:spcPts val="600"/>
              </a:spcAft>
            </a:pPr>
            <a:fld id="{86CB4B4D-7CA3-9044-876B-883B54F8677D}" type="slidenum">
              <a:rPr lang="en-US" smtClean="0"/>
              <a:pPr>
                <a:spcAft>
                  <a:spcPts val="600"/>
                </a:spcAft>
              </a:pPr>
              <a:t>20</a:t>
            </a:fld>
            <a:endParaRPr lang="en-US"/>
          </a:p>
        </p:txBody>
      </p:sp>
      <p:sp>
        <p:nvSpPr>
          <p:cNvPr id="4" name="Text Placeholder 3">
            <a:extLst>
              <a:ext uri="{FF2B5EF4-FFF2-40B4-BE49-F238E27FC236}">
                <a16:creationId xmlns:a16="http://schemas.microsoft.com/office/drawing/2014/main" id="{78E2F80E-4768-5622-B179-11FD03C96F71}"/>
              </a:ext>
            </a:extLst>
          </p:cNvPr>
          <p:cNvSpPr>
            <a:spLocks noGrp="1"/>
          </p:cNvSpPr>
          <p:nvPr>
            <p:ph type="body" sz="quarter" idx="12"/>
          </p:nvPr>
        </p:nvSpPr>
        <p:spPr>
          <a:xfrm>
            <a:off x="284125" y="1905000"/>
            <a:ext cx="5523781" cy="4286250"/>
          </a:xfrm>
        </p:spPr>
        <p:txBody>
          <a:bodyPr>
            <a:normAutofit/>
          </a:bodyPr>
          <a:lstStyle/>
          <a:p>
            <a:pPr>
              <a:spcAft>
                <a:spcPts val="600"/>
              </a:spcAft>
            </a:pPr>
            <a:r>
              <a:rPr lang="en-US" sz="1800" dirty="0"/>
              <a:t>Users will have different definitions of what “best” means.</a:t>
            </a:r>
          </a:p>
          <a:p>
            <a:pPr>
              <a:spcAft>
                <a:spcPts val="600"/>
              </a:spcAft>
            </a:pPr>
            <a:endParaRPr lang="en-US" sz="1800" dirty="0"/>
          </a:p>
          <a:p>
            <a:pPr>
              <a:spcAft>
                <a:spcPts val="600"/>
              </a:spcAft>
            </a:pPr>
            <a:r>
              <a:rPr lang="en-US" sz="1800" b="1" dirty="0"/>
              <a:t>Performance</a:t>
            </a:r>
            <a:r>
              <a:rPr lang="en-US" sz="1800" dirty="0"/>
              <a:t>:  Fastest/lowest latency connection</a:t>
            </a:r>
          </a:p>
          <a:p>
            <a:pPr>
              <a:spcAft>
                <a:spcPts val="600"/>
              </a:spcAft>
            </a:pPr>
            <a:endParaRPr lang="en-US" sz="1800" dirty="0"/>
          </a:p>
          <a:p>
            <a:pPr>
              <a:spcAft>
                <a:spcPts val="600"/>
              </a:spcAft>
            </a:pPr>
            <a:r>
              <a:rPr lang="en-US" sz="1800" b="1" dirty="0"/>
              <a:t>Resilience</a:t>
            </a:r>
            <a:r>
              <a:rPr lang="en-US" sz="1800" dirty="0"/>
              <a:t>:  Most available/least degraded connection</a:t>
            </a:r>
          </a:p>
          <a:p>
            <a:pPr>
              <a:spcAft>
                <a:spcPts val="600"/>
              </a:spcAft>
            </a:pPr>
            <a:endParaRPr lang="en-US" sz="1800" dirty="0"/>
          </a:p>
          <a:p>
            <a:pPr>
              <a:spcAft>
                <a:spcPts val="600"/>
              </a:spcAft>
            </a:pPr>
            <a:r>
              <a:rPr lang="en-US" sz="1800" b="1" dirty="0"/>
              <a:t>Cost</a:t>
            </a:r>
            <a:r>
              <a:rPr lang="en-US" sz="1800" dirty="0"/>
              <a:t>:  Least expensive connection or connection that maximizes contract spend levels</a:t>
            </a:r>
          </a:p>
          <a:p>
            <a:pPr>
              <a:spcAft>
                <a:spcPts val="600"/>
              </a:spcAft>
            </a:pPr>
            <a:endParaRPr lang="en-US" sz="1800" dirty="0"/>
          </a:p>
          <a:p>
            <a:pPr>
              <a:spcAft>
                <a:spcPts val="600"/>
              </a:spcAft>
            </a:pPr>
            <a:r>
              <a:rPr lang="en-US" sz="1800" dirty="0"/>
              <a:t>At any given moment, the mix of these factors may vary to produce the “best” connection.</a:t>
            </a:r>
          </a:p>
        </p:txBody>
      </p:sp>
      <p:pic>
        <p:nvPicPr>
          <p:cNvPr id="1026" name="Picture 2" descr="Wayne Gretzky | Biography, Stats, Facts, &amp; Stanley Cups | Britannica">
            <a:extLst>
              <a:ext uri="{FF2B5EF4-FFF2-40B4-BE49-F238E27FC236}">
                <a16:creationId xmlns:a16="http://schemas.microsoft.com/office/drawing/2014/main" id="{44C42C38-5540-F412-1F41-710DA1CEB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7" r="16825" b="-1"/>
          <a:stretch/>
        </p:blipFill>
        <p:spPr bwMode="auto">
          <a:xfrm>
            <a:off x="6380919" y="284957"/>
            <a:ext cx="5523781" cy="628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263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looking up at something&#10;&#10;Description automatically generated">
            <a:extLst>
              <a:ext uri="{FF2B5EF4-FFF2-40B4-BE49-F238E27FC236}">
                <a16:creationId xmlns:a16="http://schemas.microsoft.com/office/drawing/2014/main" id="{CCD8B4FC-32F5-9A09-94CB-257EB1BDA02A}"/>
              </a:ext>
            </a:extLst>
          </p:cNvPr>
          <p:cNvPicPr>
            <a:picLocks noGrp="1" noChangeAspect="1"/>
          </p:cNvPicPr>
          <p:nvPr>
            <p:ph type="pic" sz="quarter" idx="12"/>
          </p:nvPr>
        </p:nvPicPr>
        <p:blipFill>
          <a:blip r:embed="rId2">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E6C1EFB6-1803-8AAB-2F5F-FF8F8C13AF87}"/>
              </a:ext>
            </a:extLst>
          </p:cNvPr>
          <p:cNvSpPr>
            <a:spLocks noGrp="1"/>
          </p:cNvSpPr>
          <p:nvPr>
            <p:ph type="title"/>
          </p:nvPr>
        </p:nvSpPr>
        <p:spPr>
          <a:xfrm>
            <a:off x="287300" y="284957"/>
            <a:ext cx="5049878" cy="5239544"/>
          </a:xfrm>
        </p:spPr>
        <p:txBody>
          <a:bodyPr/>
          <a:lstStyle/>
          <a:p>
            <a:r>
              <a:rPr lang="en-US" sz="3600"/>
              <a:t>We need your feedback</a:t>
            </a:r>
            <a:br>
              <a:rPr lang="en-US" sz="1600"/>
            </a:br>
            <a:br>
              <a:rPr lang="en-US" sz="1600"/>
            </a:br>
            <a:r>
              <a:rPr lang="en-US" sz="1800" u="sng"/>
              <a:t>Operational challenge</a:t>
            </a:r>
            <a:br>
              <a:rPr lang="en-US" sz="1800"/>
            </a:br>
            <a:br>
              <a:rPr lang="en-US" sz="1800"/>
            </a:br>
            <a:r>
              <a:rPr lang="en-US" sz="1800"/>
              <a:t>How can we measure “last mile” performance in a consistent way when internet traffic is inherently inconsistent?  </a:t>
            </a:r>
            <a:br>
              <a:rPr lang="en-US" sz="1800"/>
            </a:br>
            <a:br>
              <a:rPr lang="en-US" sz="1800"/>
            </a:br>
            <a:r>
              <a:rPr lang="en-US" sz="1800"/>
              <a:t>Cities/densely populated areas produce a representative sample of data, but areas with low population are harder to gauge</a:t>
            </a:r>
            <a:br>
              <a:rPr lang="en-US" sz="1800"/>
            </a:br>
            <a:br>
              <a:rPr lang="en-US" sz="1800"/>
            </a:br>
            <a:r>
              <a:rPr lang="en-US" sz="1800" u="sng"/>
              <a:t>Potential risks</a:t>
            </a:r>
            <a:br>
              <a:rPr lang="en-US" sz="1800"/>
            </a:br>
            <a:br>
              <a:rPr lang="en-US" sz="1800"/>
            </a:br>
            <a:r>
              <a:rPr lang="en-US" sz="1800"/>
              <a:t>What are the potential risks/problems of this approach to GSLB from a DNS perspective?</a:t>
            </a:r>
          </a:p>
        </p:txBody>
      </p:sp>
      <p:pic>
        <p:nvPicPr>
          <p:cNvPr id="2" name="Picture 1">
            <a:extLst>
              <a:ext uri="{FF2B5EF4-FFF2-40B4-BE49-F238E27FC236}">
                <a16:creationId xmlns:a16="http://schemas.microsoft.com/office/drawing/2014/main" id="{4AE1047A-4B8B-3709-C3AD-961BA9BB09B7}"/>
              </a:ext>
            </a:extLst>
          </p:cNvPr>
          <p:cNvPicPr>
            <a:picLocks noChangeAspect="1"/>
          </p:cNvPicPr>
          <p:nvPr/>
        </p:nvPicPr>
        <p:blipFill>
          <a:blip r:embed="rId3"/>
          <a:stretch>
            <a:fillRect/>
          </a:stretch>
        </p:blipFill>
        <p:spPr>
          <a:xfrm>
            <a:off x="101600" y="5765800"/>
            <a:ext cx="1092200" cy="1092200"/>
          </a:xfrm>
          <a:prstGeom prst="rect">
            <a:avLst/>
          </a:prstGeom>
        </p:spPr>
      </p:pic>
    </p:spTree>
    <p:extLst>
      <p:ext uri="{BB962C8B-B14F-4D97-AF65-F5344CB8AC3E}">
        <p14:creationId xmlns:p14="http://schemas.microsoft.com/office/powerpoint/2010/main" val="18929990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10D855D-71C5-FD73-7C2F-C703C85923BE}"/>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22365F23-D1FA-DA64-CA16-301B338805B2}"/>
              </a:ext>
            </a:extLst>
          </p:cNvPr>
          <p:cNvSpPr>
            <a:spLocks noGrp="1"/>
          </p:cNvSpPr>
          <p:nvPr>
            <p:ph type="title"/>
          </p:nvPr>
        </p:nvSpPr>
        <p:spPr/>
        <p:txBody>
          <a:bodyPr/>
          <a:lstStyle/>
          <a:p>
            <a:r>
              <a:rPr lang="en-US" sz="3600" dirty="0"/>
              <a:t>Latency, the ignored KPI</a:t>
            </a:r>
          </a:p>
        </p:txBody>
      </p:sp>
      <p:sp>
        <p:nvSpPr>
          <p:cNvPr id="4" name="Text Placeholder 3">
            <a:extLst>
              <a:ext uri="{FF2B5EF4-FFF2-40B4-BE49-F238E27FC236}">
                <a16:creationId xmlns:a16="http://schemas.microsoft.com/office/drawing/2014/main" id="{47C8B327-6C9E-8808-FB48-F8410C84D739}"/>
              </a:ext>
            </a:extLst>
          </p:cNvPr>
          <p:cNvSpPr>
            <a:spLocks noGrp="1"/>
          </p:cNvSpPr>
          <p:nvPr>
            <p:ph type="body" sz="quarter" idx="4294967295"/>
          </p:nvPr>
        </p:nvSpPr>
        <p:spPr>
          <a:xfrm>
            <a:off x="359650" y="1746031"/>
            <a:ext cx="5049838" cy="4286250"/>
          </a:xfrm>
        </p:spPr>
        <p:txBody>
          <a:bodyPr/>
          <a:lstStyle/>
          <a:p>
            <a:r>
              <a:rPr lang="en-US" dirty="0"/>
              <a:t>One of the biggest issues that business faces in today's internet is latency. A study conducted by Shopify and Amazon revealed that 100ms of additional latency on an e-commerce website means 7% of lost revenue.</a:t>
            </a:r>
          </a:p>
          <a:p>
            <a:r>
              <a:rPr lang="en-US" dirty="0"/>
              <a:t>In Amazon’s case that equals to $4B each month</a:t>
            </a:r>
          </a:p>
          <a:p>
            <a:endParaRPr lang="en-US" dirty="0"/>
          </a:p>
          <a:p>
            <a:r>
              <a:rPr lang="en-US" dirty="0"/>
              <a:t>The problem: When you ask a company if they know what their cost caused by latency is, you get empty looks.</a:t>
            </a:r>
          </a:p>
        </p:txBody>
      </p:sp>
      <p:pic>
        <p:nvPicPr>
          <p:cNvPr id="5" name="Picture 4">
            <a:extLst>
              <a:ext uri="{FF2B5EF4-FFF2-40B4-BE49-F238E27FC236}">
                <a16:creationId xmlns:a16="http://schemas.microsoft.com/office/drawing/2014/main" id="{9BC57720-8B56-DD0F-9713-609E4BEFE2BA}"/>
              </a:ext>
            </a:extLst>
          </p:cNvPr>
          <p:cNvPicPr>
            <a:picLocks noChangeAspect="1"/>
          </p:cNvPicPr>
          <p:nvPr/>
        </p:nvPicPr>
        <p:blipFill>
          <a:blip r:embed="rId4"/>
          <a:stretch>
            <a:fillRect/>
          </a:stretch>
        </p:blipFill>
        <p:spPr>
          <a:xfrm>
            <a:off x="101600" y="5765800"/>
            <a:ext cx="1092200" cy="1092200"/>
          </a:xfrm>
          <a:prstGeom prst="rect">
            <a:avLst/>
          </a:prstGeom>
        </p:spPr>
      </p:pic>
    </p:spTree>
    <p:extLst>
      <p:ext uri="{BB962C8B-B14F-4D97-AF65-F5344CB8AC3E}">
        <p14:creationId xmlns:p14="http://schemas.microsoft.com/office/powerpoint/2010/main" val="6234023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34C4D-2A3F-DA46-3B87-8708DEC3C6C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C339DB27-FB15-EE3B-007B-E720DE7CC72F}"/>
              </a:ext>
            </a:extLst>
          </p:cNvPr>
          <p:cNvSpPr>
            <a:spLocks noGrp="1"/>
          </p:cNvSpPr>
          <p:nvPr>
            <p:ph type="body" sz="quarter" idx="15"/>
          </p:nvPr>
        </p:nvSpPr>
        <p:spPr>
          <a:xfrm>
            <a:off x="3551088" y="-82387"/>
            <a:ext cx="8353611" cy="2088000"/>
          </a:xfrm>
        </p:spPr>
        <p:txBody>
          <a:bodyPr anchor="ctr"/>
          <a:lstStyle/>
          <a:p>
            <a:r>
              <a:rPr lang="en-CA" sz="2800" dirty="0"/>
              <a:t>Does DNS introduce latency?</a:t>
            </a:r>
          </a:p>
        </p:txBody>
      </p:sp>
      <p:sp>
        <p:nvSpPr>
          <p:cNvPr id="2" name="Title 1">
            <a:extLst>
              <a:ext uri="{FF2B5EF4-FFF2-40B4-BE49-F238E27FC236}">
                <a16:creationId xmlns:a16="http://schemas.microsoft.com/office/drawing/2014/main" id="{F418D27D-5739-17A1-17C0-E2109F9F835F}"/>
              </a:ext>
            </a:extLst>
          </p:cNvPr>
          <p:cNvSpPr>
            <a:spLocks noGrp="1"/>
          </p:cNvSpPr>
          <p:nvPr>
            <p:ph type="title"/>
          </p:nvPr>
        </p:nvSpPr>
        <p:spPr/>
        <p:txBody>
          <a:bodyPr/>
          <a:lstStyle/>
          <a:p>
            <a:r>
              <a:rPr lang="en-US" sz="3600" dirty="0"/>
              <a:t>Questions we started asking ourselves</a:t>
            </a:r>
          </a:p>
        </p:txBody>
      </p:sp>
      <p:sp>
        <p:nvSpPr>
          <p:cNvPr id="3" name="Slide Number Placeholder 2">
            <a:extLst>
              <a:ext uri="{FF2B5EF4-FFF2-40B4-BE49-F238E27FC236}">
                <a16:creationId xmlns:a16="http://schemas.microsoft.com/office/drawing/2014/main" id="{BAB1B79F-CFCC-8A70-2553-341B9018A4A5}"/>
              </a:ext>
            </a:extLst>
          </p:cNvPr>
          <p:cNvSpPr>
            <a:spLocks noGrp="1"/>
          </p:cNvSpPr>
          <p:nvPr>
            <p:ph type="sldNum" sz="quarter" idx="10"/>
          </p:nvPr>
        </p:nvSpPr>
        <p:spPr/>
        <p:txBody>
          <a:bodyPr/>
          <a:lstStyle/>
          <a:p>
            <a:fld id="{86CB4B4D-7CA3-9044-876B-883B54F8677D}" type="slidenum">
              <a:rPr lang="en-US" smtClean="0"/>
              <a:t>4</a:t>
            </a:fld>
            <a:endParaRPr lang="en-US" dirty="0"/>
          </a:p>
        </p:txBody>
      </p:sp>
      <p:sp>
        <p:nvSpPr>
          <p:cNvPr id="14" name="Text Placeholder 13">
            <a:extLst>
              <a:ext uri="{FF2B5EF4-FFF2-40B4-BE49-F238E27FC236}">
                <a16:creationId xmlns:a16="http://schemas.microsoft.com/office/drawing/2014/main" id="{37B462C8-B455-2520-899A-1399C30231E2}"/>
              </a:ext>
            </a:extLst>
          </p:cNvPr>
          <p:cNvSpPr>
            <a:spLocks noGrp="1"/>
          </p:cNvSpPr>
          <p:nvPr>
            <p:ph type="body" sz="quarter" idx="16"/>
          </p:nvPr>
        </p:nvSpPr>
        <p:spPr>
          <a:xfrm>
            <a:off x="3550596" y="2005613"/>
            <a:ext cx="8353610" cy="2089732"/>
          </a:xfrm>
        </p:spPr>
        <p:txBody>
          <a:bodyPr anchor="ctr"/>
          <a:lstStyle/>
          <a:p>
            <a:r>
              <a:rPr lang="en-CA" sz="2800" dirty="0"/>
              <a:t>Can DNS help to improve latency?</a:t>
            </a:r>
          </a:p>
        </p:txBody>
      </p:sp>
      <p:sp>
        <p:nvSpPr>
          <p:cNvPr id="15" name="Text Placeholder 14">
            <a:extLst>
              <a:ext uri="{FF2B5EF4-FFF2-40B4-BE49-F238E27FC236}">
                <a16:creationId xmlns:a16="http://schemas.microsoft.com/office/drawing/2014/main" id="{2A65D58A-2DDA-FB05-0D50-7F690664393C}"/>
              </a:ext>
            </a:extLst>
          </p:cNvPr>
          <p:cNvSpPr>
            <a:spLocks noGrp="1"/>
          </p:cNvSpPr>
          <p:nvPr>
            <p:ph type="body" sz="quarter" idx="17"/>
          </p:nvPr>
        </p:nvSpPr>
        <p:spPr>
          <a:xfrm>
            <a:off x="3550597" y="4093614"/>
            <a:ext cx="8353607" cy="2088000"/>
          </a:xfrm>
        </p:spPr>
        <p:txBody>
          <a:bodyPr anchor="ctr"/>
          <a:lstStyle/>
          <a:p>
            <a:r>
              <a:rPr lang="en-CA" sz="2800" dirty="0"/>
              <a:t>What can we do?</a:t>
            </a:r>
          </a:p>
        </p:txBody>
      </p:sp>
    </p:spTree>
    <p:extLst>
      <p:ext uri="{BB962C8B-B14F-4D97-AF65-F5344CB8AC3E}">
        <p14:creationId xmlns:p14="http://schemas.microsoft.com/office/powerpoint/2010/main" val="12195194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F266-5C9F-23E3-34EB-FB2D175DFD99}"/>
              </a:ext>
            </a:extLst>
          </p:cNvPr>
          <p:cNvSpPr>
            <a:spLocks noGrp="1"/>
          </p:cNvSpPr>
          <p:nvPr>
            <p:ph type="title"/>
          </p:nvPr>
        </p:nvSpPr>
        <p:spPr>
          <a:xfrm>
            <a:off x="287299" y="284956"/>
            <a:ext cx="7290659" cy="953294"/>
          </a:xfrm>
        </p:spPr>
        <p:txBody>
          <a:bodyPr/>
          <a:lstStyle/>
          <a:p>
            <a:r>
              <a:rPr lang="en-US" sz="3600" dirty="0"/>
              <a:t>Does DNS play a role in latency?</a:t>
            </a:r>
          </a:p>
        </p:txBody>
      </p:sp>
      <p:sp>
        <p:nvSpPr>
          <p:cNvPr id="3" name="Slide Number Placeholder 2">
            <a:extLst>
              <a:ext uri="{FF2B5EF4-FFF2-40B4-BE49-F238E27FC236}">
                <a16:creationId xmlns:a16="http://schemas.microsoft.com/office/drawing/2014/main" id="{632F9B5C-42F1-5791-F312-5C1DBA6485CF}"/>
              </a:ext>
            </a:extLst>
          </p:cNvPr>
          <p:cNvSpPr>
            <a:spLocks noGrp="1"/>
          </p:cNvSpPr>
          <p:nvPr>
            <p:ph type="sldNum" sz="quarter" idx="10"/>
          </p:nvPr>
        </p:nvSpPr>
        <p:spPr/>
        <p:txBody>
          <a:bodyPr/>
          <a:lstStyle/>
          <a:p>
            <a:fld id="{86CB4B4D-7CA3-9044-876B-883B54F8677D}" type="slidenum">
              <a:rPr lang="en-US" smtClean="0"/>
              <a:t>5</a:t>
            </a:fld>
            <a:endParaRPr lang="en-US" dirty="0"/>
          </a:p>
        </p:txBody>
      </p:sp>
      <p:sp>
        <p:nvSpPr>
          <p:cNvPr id="4" name="Text Placeholder 3">
            <a:extLst>
              <a:ext uri="{FF2B5EF4-FFF2-40B4-BE49-F238E27FC236}">
                <a16:creationId xmlns:a16="http://schemas.microsoft.com/office/drawing/2014/main" id="{9AE1A6B0-913A-0008-A973-84D3F579556C}"/>
              </a:ext>
            </a:extLst>
          </p:cNvPr>
          <p:cNvSpPr>
            <a:spLocks noGrp="1"/>
          </p:cNvSpPr>
          <p:nvPr>
            <p:ph type="body" sz="quarter" idx="11"/>
          </p:nvPr>
        </p:nvSpPr>
        <p:spPr>
          <a:xfrm>
            <a:off x="534382" y="1719463"/>
            <a:ext cx="3652607" cy="1709535"/>
          </a:xfrm>
        </p:spPr>
        <p:txBody>
          <a:bodyPr anchor="ctr" anchorCtr="0"/>
          <a:lstStyle/>
          <a:p>
            <a:pPr defTabSz="180000"/>
            <a:r>
              <a:rPr lang="en-US" sz="900" dirty="0">
                <a:latin typeface="IBM Plex Mono Light" panose="020B0409050203000203" pitchFamily="49" charset="77"/>
              </a:rPr>
              <a:t>A	ocsp.r2m02.amazontrust.com		OK IP			124.9ms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fls-na.amazon.ca</a:t>
            </a:r>
            <a:r>
              <a:rPr lang="en-US" sz="900" dirty="0">
                <a:latin typeface="IBM Plex Mono Light" panose="020B0409050203000203" pitchFamily="49" charset="77"/>
              </a:rPr>
              <a:t>					OK CNAME	294.0ms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completion.amazon.ca</a:t>
            </a:r>
            <a:r>
              <a:rPr lang="en-US" sz="900" dirty="0">
                <a:latin typeface="IBM Plex Mono Light" panose="020B0409050203000203" pitchFamily="49" charset="77"/>
              </a:rPr>
              <a:t>				OK CNAME	45.3ms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unagi.amazon.ca</a:t>
            </a:r>
            <a:r>
              <a:rPr lang="en-US" sz="900" dirty="0">
                <a:latin typeface="IBM Plex Mono Light" panose="020B0409050203000203" pitchFamily="49" charset="77"/>
              </a:rPr>
              <a:t>						OK CNAME	196.6ms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completion.amazon.com</a:t>
            </a:r>
            <a:r>
              <a:rPr lang="en-US" sz="900" dirty="0">
                <a:latin typeface="IBM Plex Mono Light" panose="020B0409050203000203" pitchFamily="49" charset="77"/>
              </a:rPr>
              <a:t>				OK IP			244.1ms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m.media-amazon.com</a:t>
            </a:r>
            <a:r>
              <a:rPr lang="en-US" sz="900" dirty="0">
                <a:latin typeface="IBM Plex Mono Light" panose="020B0409050203000203" pitchFamily="49" charset="77"/>
              </a:rPr>
              <a:t>					OK CNAME	229.1ms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ssl</a:t>
            </a:r>
            <a:r>
              <a:rPr lang="en-US" sz="900" dirty="0">
                <a:latin typeface="IBM Plex Mono Light" panose="020B0409050203000203" pitchFamily="49" charset="77"/>
              </a:rPr>
              <a:t>-images-</a:t>
            </a:r>
            <a:r>
              <a:rPr lang="en-US" sz="900" dirty="0" err="1">
                <a:latin typeface="IBM Plex Mono Light" panose="020B0409050203000203" pitchFamily="49" charset="77"/>
              </a:rPr>
              <a:t>amazon.com</a:t>
            </a:r>
            <a:r>
              <a:rPr lang="en-US" sz="900" dirty="0">
                <a:latin typeface="IBM Plex Mono Light" panose="020B0409050203000203" pitchFamily="49" charset="77"/>
              </a:rPr>
              <a:t>		OK CNAME	290.7ms</a:t>
            </a:r>
          </a:p>
          <a:p>
            <a:pPr defTabSz="180000"/>
            <a:r>
              <a:rPr lang="en-US" sz="900" dirty="0">
                <a:latin typeface="IBM Plex Mono Light" panose="020B0409050203000203" pitchFamily="49" charset="77"/>
              </a:rPr>
              <a:t>A	</a:t>
            </a:r>
            <a:r>
              <a:rPr lang="en-US" sz="900" dirty="0" err="1">
                <a:latin typeface="IBM Plex Mono Light" panose="020B0409050203000203" pitchFamily="49" charset="77"/>
              </a:rPr>
              <a:t>www.amazon.ca</a:t>
            </a:r>
            <a:r>
              <a:rPr lang="en-US" sz="900" dirty="0">
                <a:latin typeface="IBM Plex Mono Light" panose="020B0409050203000203" pitchFamily="49" charset="77"/>
              </a:rPr>
              <a:t>							OK CNAME	122.5ms</a:t>
            </a:r>
          </a:p>
          <a:p>
            <a:pPr defTabSz="180000"/>
            <a:r>
              <a:rPr lang="en-US" sz="900" dirty="0">
                <a:latin typeface="IBM Plex Mono Light" panose="020B0409050203000203" pitchFamily="49" charset="77"/>
              </a:rPr>
              <a:t>----------------------------------------------------</a:t>
            </a:r>
          </a:p>
          <a:p>
            <a:pPr defTabSz="180000"/>
            <a:r>
              <a:rPr lang="en-US" sz="900" dirty="0">
                <a:latin typeface="IBM Plex Mono Light" panose="020B0409050203000203" pitchFamily="49" charset="77"/>
              </a:rPr>
              <a:t>																</a:t>
            </a:r>
            <a:r>
              <a:rPr lang="en-US" sz="900" b="1" u="sng" dirty="0">
                <a:latin typeface="IBM Plex Mono Light" panose="020B0409050203000203" pitchFamily="49" charset="77"/>
              </a:rPr>
              <a:t>1</a:t>
            </a:r>
            <a:r>
              <a:rPr lang="en-US" sz="900" b="1" u="sng" spc="-300" dirty="0">
                <a:latin typeface="IBM Plex Mono Light" panose="020B0409050203000203" pitchFamily="49" charset="77"/>
              </a:rPr>
              <a:t> </a:t>
            </a:r>
            <a:r>
              <a:rPr lang="en-US" sz="900" b="1" u="sng" dirty="0">
                <a:latin typeface="IBM Plex Mono Light" panose="020B0409050203000203" pitchFamily="49" charset="77"/>
              </a:rPr>
              <a:t>547.2 </a:t>
            </a:r>
            <a:r>
              <a:rPr lang="en-US" sz="900" b="1" u="sng" dirty="0" err="1">
                <a:latin typeface="IBM Plex Mono Light" panose="020B0409050203000203" pitchFamily="49" charset="77"/>
              </a:rPr>
              <a:t>ms</a:t>
            </a:r>
            <a:endParaRPr lang="en-US" sz="900" b="1" u="sng" dirty="0">
              <a:latin typeface="IBM Plex Mono Light" panose="020B0409050203000203" pitchFamily="49" charset="77"/>
            </a:endParaRPr>
          </a:p>
        </p:txBody>
      </p:sp>
      <p:pic>
        <p:nvPicPr>
          <p:cNvPr id="4098" name="Picture 2">
            <a:extLst>
              <a:ext uri="{FF2B5EF4-FFF2-40B4-BE49-F238E27FC236}">
                <a16:creationId xmlns:a16="http://schemas.microsoft.com/office/drawing/2014/main" id="{2715BCAC-E3DF-275B-83B8-BC2C046BC5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8245" y="1597192"/>
            <a:ext cx="6471803" cy="4403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263E09DE-740C-7D47-6BBF-99AB9D5B84EE}"/>
              </a:ext>
            </a:extLst>
          </p:cNvPr>
          <p:cNvSpPr txBox="1">
            <a:spLocks/>
          </p:cNvSpPr>
          <p:nvPr/>
        </p:nvSpPr>
        <p:spPr>
          <a:xfrm>
            <a:off x="534382" y="4408372"/>
            <a:ext cx="3652607" cy="1709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lstStyle>
            <a:lvl1pPr marL="0" marR="0" indent="0" algn="l" defTabSz="1218956" rtl="0" eaLnBrk="1" latinLnBrk="0" hangingPunct="1">
              <a:lnSpc>
                <a:spcPct val="110000"/>
              </a:lnSpc>
              <a:spcBef>
                <a:spcPts val="0"/>
              </a:spcBef>
              <a:spcAft>
                <a:spcPts val="0"/>
              </a:spcAft>
              <a:buClrTx/>
              <a:buSzTx/>
              <a:buFontTx/>
              <a:buNone/>
              <a:tabLst/>
              <a:defRPr sz="1800" b="0" i="0" u="none" strike="noStrike" cap="none" spc="0" baseline="0">
                <a:solidFill>
                  <a:schemeClr val="tx1"/>
                </a:solidFill>
                <a:uFillTx/>
                <a:latin typeface="+mj-lt"/>
                <a:ea typeface="+mj-ea"/>
                <a:cs typeface="+mj-cs"/>
                <a:sym typeface="IBM Plex Sans Light"/>
              </a:defRPr>
            </a:lvl1pPr>
            <a:lvl2pPr marL="164559"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2pPr>
            <a:lvl3pPr marL="329118"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3pPr>
            <a:lvl4pPr marL="493677"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IBM Plex Sans Light"/>
              </a:defRPr>
            </a:lvl4pPr>
            <a:lvl5pPr marL="571386" marR="0" indent="-228554" algn="l" defTabSz="1218956" rtl="0" eaLnBrk="1" latinLnBrk="0" hangingPunct="1">
              <a:lnSpc>
                <a:spcPct val="110000"/>
              </a:lnSpc>
              <a:spcBef>
                <a:spcPts val="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pPr defTabSz="180000"/>
            <a:r>
              <a:rPr lang="en-US" sz="900" kern="0" dirty="0">
                <a:latin typeface="IBM Plex Mono Light" panose="020B0409050203000203" pitchFamily="49" charset="77"/>
              </a:rPr>
              <a:t>A	ocsp.r2m02.amazontrust.com		OK IP			92.1ms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fls-na.amazon.ca</a:t>
            </a:r>
            <a:r>
              <a:rPr lang="en-US" sz="900" kern="0" dirty="0">
                <a:latin typeface="IBM Plex Mono Light" panose="020B0409050203000203" pitchFamily="49" charset="77"/>
              </a:rPr>
              <a:t>					OK CNAME	129.9ms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completion.amazon.ca</a:t>
            </a:r>
            <a:r>
              <a:rPr lang="en-US" sz="900" kern="0" dirty="0">
                <a:latin typeface="IBM Plex Mono Light" panose="020B0409050203000203" pitchFamily="49" charset="77"/>
              </a:rPr>
              <a:t>				OK CNAME	25.5ms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unagi.amazon.ca</a:t>
            </a:r>
            <a:r>
              <a:rPr lang="en-US" sz="900" kern="0" dirty="0">
                <a:latin typeface="IBM Plex Mono Light" panose="020B0409050203000203" pitchFamily="49" charset="77"/>
              </a:rPr>
              <a:t>						OK CNAME	83.2ms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completion.amazon.com</a:t>
            </a:r>
            <a:r>
              <a:rPr lang="en-US" sz="900" kern="0" dirty="0">
                <a:latin typeface="IBM Plex Mono Light" panose="020B0409050203000203" pitchFamily="49" charset="77"/>
              </a:rPr>
              <a:t>				OK IP			89.6ms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m.media-amazon.com</a:t>
            </a:r>
            <a:r>
              <a:rPr lang="en-US" sz="900" kern="0" dirty="0">
                <a:latin typeface="IBM Plex Mono Light" panose="020B0409050203000203" pitchFamily="49" charset="77"/>
              </a:rPr>
              <a:t>					OK CNAME	119.3ms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ssl</a:t>
            </a:r>
            <a:r>
              <a:rPr lang="en-US" sz="900" kern="0" dirty="0">
                <a:latin typeface="IBM Plex Mono Light" panose="020B0409050203000203" pitchFamily="49" charset="77"/>
              </a:rPr>
              <a:t>-images-</a:t>
            </a:r>
            <a:r>
              <a:rPr lang="en-US" sz="900" kern="0" dirty="0" err="1">
                <a:latin typeface="IBM Plex Mono Light" panose="020B0409050203000203" pitchFamily="49" charset="77"/>
              </a:rPr>
              <a:t>amazon.com</a:t>
            </a:r>
            <a:r>
              <a:rPr lang="en-US" sz="900" kern="0" dirty="0">
                <a:latin typeface="IBM Plex Mono Light" panose="020B0409050203000203" pitchFamily="49" charset="77"/>
              </a:rPr>
              <a:t>		OK CNAME	212.3ms</a:t>
            </a:r>
          </a:p>
          <a:p>
            <a:pPr defTabSz="180000"/>
            <a:r>
              <a:rPr lang="en-US" sz="900" kern="0" dirty="0">
                <a:latin typeface="IBM Plex Mono Light" panose="020B0409050203000203" pitchFamily="49" charset="77"/>
              </a:rPr>
              <a:t>A	</a:t>
            </a:r>
            <a:r>
              <a:rPr lang="en-US" sz="900" kern="0" dirty="0" err="1">
                <a:latin typeface="IBM Plex Mono Light" panose="020B0409050203000203" pitchFamily="49" charset="77"/>
              </a:rPr>
              <a:t>www.amazon.ca</a:t>
            </a:r>
            <a:r>
              <a:rPr lang="en-US" sz="900" kern="0" dirty="0">
                <a:latin typeface="IBM Plex Mono Light" panose="020B0409050203000203" pitchFamily="49" charset="77"/>
              </a:rPr>
              <a:t>							OK CNAME	46.8ms</a:t>
            </a:r>
          </a:p>
          <a:p>
            <a:pPr defTabSz="180000"/>
            <a:r>
              <a:rPr lang="en-US" sz="900" kern="0" dirty="0">
                <a:latin typeface="IBM Plex Mono Light" panose="020B0409050203000203" pitchFamily="49" charset="77"/>
              </a:rPr>
              <a:t>----------------------------------------------------</a:t>
            </a:r>
          </a:p>
          <a:p>
            <a:pPr defTabSz="180000"/>
            <a:r>
              <a:rPr lang="en-US" sz="900" kern="0" dirty="0">
                <a:latin typeface="IBM Plex Mono Light" panose="020B0409050203000203" pitchFamily="49" charset="77"/>
              </a:rPr>
              <a:t>																</a:t>
            </a:r>
            <a:r>
              <a:rPr lang="en-US" sz="900" b="1" u="sng" kern="0" dirty="0">
                <a:latin typeface="IBM Plex Mono Light" panose="020B0409050203000203" pitchFamily="49" charset="77"/>
              </a:rPr>
              <a:t>798.7 </a:t>
            </a:r>
            <a:r>
              <a:rPr lang="en-US" sz="900" b="1" u="sng" kern="0" dirty="0" err="1">
                <a:latin typeface="IBM Plex Mono Light" panose="020B0409050203000203" pitchFamily="49" charset="77"/>
              </a:rPr>
              <a:t>ms</a:t>
            </a:r>
            <a:endParaRPr lang="en-US" sz="900" b="1" u="sng" kern="0" dirty="0">
              <a:latin typeface="IBM Plex Mono Light" panose="020B0409050203000203" pitchFamily="49" charset="77"/>
            </a:endParaRPr>
          </a:p>
        </p:txBody>
      </p:sp>
      <p:sp>
        <p:nvSpPr>
          <p:cNvPr id="7" name="TextBox 6">
            <a:extLst>
              <a:ext uri="{FF2B5EF4-FFF2-40B4-BE49-F238E27FC236}">
                <a16:creationId xmlns:a16="http://schemas.microsoft.com/office/drawing/2014/main" id="{2240B69E-C175-B56D-D6FD-EE73694173F1}"/>
              </a:ext>
            </a:extLst>
          </p:cNvPr>
          <p:cNvSpPr txBox="1"/>
          <p:nvPr/>
        </p:nvSpPr>
        <p:spPr>
          <a:xfrm>
            <a:off x="284126" y="4072689"/>
            <a:ext cx="3902864" cy="342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algn="l" defTabSz="2438400">
              <a:spcBef>
                <a:spcPts val="2900"/>
              </a:spcBef>
              <a:buSzPct val="100000"/>
            </a:pPr>
            <a:r>
              <a:rPr lang="en-CA" kern="0" dirty="0">
                <a:solidFill>
                  <a:schemeClr val="accent5"/>
                </a:solidFill>
                <a:ea typeface="+mj-ea"/>
                <a:cs typeface="+mj-cs"/>
                <a:sym typeface="IBM Plex Sans Light"/>
              </a:rPr>
              <a:t>ISP 2</a:t>
            </a:r>
          </a:p>
        </p:txBody>
      </p:sp>
      <p:sp>
        <p:nvSpPr>
          <p:cNvPr id="9" name="TextBox 8">
            <a:extLst>
              <a:ext uri="{FF2B5EF4-FFF2-40B4-BE49-F238E27FC236}">
                <a16:creationId xmlns:a16="http://schemas.microsoft.com/office/drawing/2014/main" id="{0E46D51C-0FE1-E898-45F0-04F8B70005D0}"/>
              </a:ext>
            </a:extLst>
          </p:cNvPr>
          <p:cNvSpPr txBox="1"/>
          <p:nvPr/>
        </p:nvSpPr>
        <p:spPr>
          <a:xfrm>
            <a:off x="284126" y="1372202"/>
            <a:ext cx="3902864" cy="342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algn="l" defTabSz="2438400">
              <a:spcBef>
                <a:spcPts val="2900"/>
              </a:spcBef>
              <a:buSzPct val="100000"/>
            </a:pPr>
            <a:r>
              <a:rPr lang="en-CA" kern="0" dirty="0">
                <a:solidFill>
                  <a:schemeClr val="accent3"/>
                </a:solidFill>
                <a:ea typeface="+mj-ea"/>
                <a:cs typeface="+mj-cs"/>
                <a:sym typeface="IBM Plex Sans Light"/>
              </a:rPr>
              <a:t>ISP 1</a:t>
            </a:r>
          </a:p>
        </p:txBody>
      </p:sp>
      <p:cxnSp>
        <p:nvCxnSpPr>
          <p:cNvPr id="11" name="Straight Connector 10">
            <a:extLst>
              <a:ext uri="{FF2B5EF4-FFF2-40B4-BE49-F238E27FC236}">
                <a16:creationId xmlns:a16="http://schemas.microsoft.com/office/drawing/2014/main" id="{3EE4C508-2410-4ACC-872F-00CCD1984F24}"/>
              </a:ext>
            </a:extLst>
          </p:cNvPr>
          <p:cNvCxnSpPr>
            <a:cxnSpLocks/>
          </p:cNvCxnSpPr>
          <p:nvPr/>
        </p:nvCxnSpPr>
        <p:spPr bwMode="auto">
          <a:xfrm>
            <a:off x="284126" y="4411679"/>
            <a:ext cx="1951432"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4BCC10E-A071-D164-BF6F-D176D2E162A7}"/>
              </a:ext>
            </a:extLst>
          </p:cNvPr>
          <p:cNvCxnSpPr>
            <a:cxnSpLocks/>
          </p:cNvCxnSpPr>
          <p:nvPr/>
        </p:nvCxnSpPr>
        <p:spPr bwMode="auto">
          <a:xfrm>
            <a:off x="284126" y="1714500"/>
            <a:ext cx="1951432"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48337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5CEDC-1B34-0AE9-2556-39567E45C95C}"/>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E6949D-CDEC-FC4E-8D01-3E85017413A5}"/>
              </a:ext>
            </a:extLst>
          </p:cNvPr>
          <p:cNvSpPr>
            <a:spLocks noGrp="1"/>
          </p:cNvSpPr>
          <p:nvPr>
            <p:ph type="body" sz="quarter" idx="15"/>
          </p:nvPr>
        </p:nvSpPr>
        <p:spPr>
          <a:xfrm>
            <a:off x="3551088" y="-82387"/>
            <a:ext cx="8353611" cy="2088000"/>
          </a:xfrm>
        </p:spPr>
        <p:txBody>
          <a:bodyPr anchor="ctr"/>
          <a:lstStyle/>
          <a:p>
            <a:r>
              <a:rPr lang="en-CA" sz="2800" dirty="0"/>
              <a:t>Where is the bottleneck and how is it measured?</a:t>
            </a:r>
          </a:p>
        </p:txBody>
      </p:sp>
      <p:sp>
        <p:nvSpPr>
          <p:cNvPr id="2" name="Title 1">
            <a:extLst>
              <a:ext uri="{FF2B5EF4-FFF2-40B4-BE49-F238E27FC236}">
                <a16:creationId xmlns:a16="http://schemas.microsoft.com/office/drawing/2014/main" id="{F87FCB3E-59F8-811C-6149-69E8D3639888}"/>
              </a:ext>
            </a:extLst>
          </p:cNvPr>
          <p:cNvSpPr>
            <a:spLocks noGrp="1"/>
          </p:cNvSpPr>
          <p:nvPr>
            <p:ph type="title"/>
          </p:nvPr>
        </p:nvSpPr>
        <p:spPr/>
        <p:txBody>
          <a:bodyPr/>
          <a:lstStyle/>
          <a:p>
            <a:r>
              <a:rPr lang="en-US" sz="3600"/>
              <a:t>Double down on some questions </a:t>
            </a:r>
          </a:p>
        </p:txBody>
      </p:sp>
      <p:sp>
        <p:nvSpPr>
          <p:cNvPr id="3" name="Slide Number Placeholder 2">
            <a:extLst>
              <a:ext uri="{FF2B5EF4-FFF2-40B4-BE49-F238E27FC236}">
                <a16:creationId xmlns:a16="http://schemas.microsoft.com/office/drawing/2014/main" id="{CFE794DE-7501-D228-F22D-B942BC9CCE77}"/>
              </a:ext>
            </a:extLst>
          </p:cNvPr>
          <p:cNvSpPr>
            <a:spLocks noGrp="1"/>
          </p:cNvSpPr>
          <p:nvPr>
            <p:ph type="sldNum" sz="quarter" idx="10"/>
          </p:nvPr>
        </p:nvSpPr>
        <p:spPr/>
        <p:txBody>
          <a:bodyPr/>
          <a:lstStyle/>
          <a:p>
            <a:fld id="{86CB4B4D-7CA3-9044-876B-883B54F8677D}" type="slidenum">
              <a:rPr lang="en-US" smtClean="0"/>
              <a:t>6</a:t>
            </a:fld>
            <a:endParaRPr lang="en-US"/>
          </a:p>
        </p:txBody>
      </p:sp>
      <p:sp>
        <p:nvSpPr>
          <p:cNvPr id="14" name="Text Placeholder 13">
            <a:extLst>
              <a:ext uri="{FF2B5EF4-FFF2-40B4-BE49-F238E27FC236}">
                <a16:creationId xmlns:a16="http://schemas.microsoft.com/office/drawing/2014/main" id="{17E88AA1-ADDF-4731-828B-22FDBC7D852B}"/>
              </a:ext>
            </a:extLst>
          </p:cNvPr>
          <p:cNvSpPr>
            <a:spLocks noGrp="1"/>
          </p:cNvSpPr>
          <p:nvPr>
            <p:ph type="body" sz="quarter" idx="16"/>
          </p:nvPr>
        </p:nvSpPr>
        <p:spPr>
          <a:xfrm>
            <a:off x="3550596" y="2005613"/>
            <a:ext cx="8353610" cy="2089732"/>
          </a:xfrm>
        </p:spPr>
        <p:txBody>
          <a:bodyPr anchor="ctr"/>
          <a:lstStyle/>
          <a:p>
            <a:r>
              <a:rPr lang="en-CA" sz="2800" dirty="0"/>
              <a:t>Can DNS help to improve latency?</a:t>
            </a:r>
          </a:p>
        </p:txBody>
      </p:sp>
      <p:sp>
        <p:nvSpPr>
          <p:cNvPr id="15" name="Text Placeholder 14">
            <a:extLst>
              <a:ext uri="{FF2B5EF4-FFF2-40B4-BE49-F238E27FC236}">
                <a16:creationId xmlns:a16="http://schemas.microsoft.com/office/drawing/2014/main" id="{2A64EECA-7168-1594-33F0-A297F7E8365F}"/>
              </a:ext>
            </a:extLst>
          </p:cNvPr>
          <p:cNvSpPr>
            <a:spLocks noGrp="1"/>
          </p:cNvSpPr>
          <p:nvPr>
            <p:ph type="body" sz="quarter" idx="17"/>
          </p:nvPr>
        </p:nvSpPr>
        <p:spPr>
          <a:xfrm>
            <a:off x="3550597" y="4093614"/>
            <a:ext cx="8353607" cy="2088000"/>
          </a:xfrm>
        </p:spPr>
        <p:txBody>
          <a:bodyPr anchor="ctr"/>
          <a:lstStyle/>
          <a:p>
            <a:r>
              <a:rPr lang="en-CA" sz="2800"/>
              <a:t>What can we do?</a:t>
            </a:r>
          </a:p>
        </p:txBody>
      </p:sp>
    </p:spTree>
    <p:extLst>
      <p:ext uri="{BB962C8B-B14F-4D97-AF65-F5344CB8AC3E}">
        <p14:creationId xmlns:p14="http://schemas.microsoft.com/office/powerpoint/2010/main" val="34398244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3CF3-BF67-5687-2D6B-DCFAF94EF8D4}"/>
              </a:ext>
            </a:extLst>
          </p:cNvPr>
          <p:cNvSpPr>
            <a:spLocks noGrp="1"/>
          </p:cNvSpPr>
          <p:nvPr>
            <p:ph type="title"/>
          </p:nvPr>
        </p:nvSpPr>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the bottleneck?</a:t>
            </a:r>
            <a:endParaRPr lang="en-CA"/>
          </a:p>
        </p:txBody>
      </p:sp>
      <p:sp>
        <p:nvSpPr>
          <p:cNvPr id="3" name="Slide Number Placeholder 2">
            <a:extLst>
              <a:ext uri="{FF2B5EF4-FFF2-40B4-BE49-F238E27FC236}">
                <a16:creationId xmlns:a16="http://schemas.microsoft.com/office/drawing/2014/main" id="{506A2024-52D6-0EF6-1DE0-0F85F471666A}"/>
              </a:ext>
            </a:extLst>
          </p:cNvPr>
          <p:cNvSpPr>
            <a:spLocks noGrp="1"/>
          </p:cNvSpPr>
          <p:nvPr>
            <p:ph type="sldNum" sz="quarter" idx="10"/>
          </p:nvPr>
        </p:nvSpPr>
        <p:spPr/>
        <p:txBody>
          <a:bodyPr/>
          <a:lstStyle/>
          <a:p>
            <a:fld id="{86CB4B4D-7CA3-9044-876B-883B54F8677D}" type="slidenum">
              <a:rPr lang="en-US" smtClean="0"/>
              <a:t>7</a:t>
            </a:fld>
            <a:endParaRPr lang="en-US"/>
          </a:p>
        </p:txBody>
      </p:sp>
      <p:sp>
        <p:nvSpPr>
          <p:cNvPr id="10" name="TextBox 9">
            <a:extLst>
              <a:ext uri="{FF2B5EF4-FFF2-40B4-BE49-F238E27FC236}">
                <a16:creationId xmlns:a16="http://schemas.microsoft.com/office/drawing/2014/main" id="{6609AF90-6D22-EC35-A3D5-55C915BED493}"/>
              </a:ext>
            </a:extLst>
          </p:cNvPr>
          <p:cNvSpPr txBox="1"/>
          <p:nvPr/>
        </p:nvSpPr>
        <p:spPr>
          <a:xfrm>
            <a:off x="9572017" y="953311"/>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39" name="Rectangle 38">
            <a:extLst>
              <a:ext uri="{FF2B5EF4-FFF2-40B4-BE49-F238E27FC236}">
                <a16:creationId xmlns:a16="http://schemas.microsoft.com/office/drawing/2014/main" id="{38276F95-8626-689E-3AF7-964687823C77}"/>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5EE27C1C-FAA5-32AC-95A2-14A091297FBC}"/>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05C5EB44-942F-35A4-5F78-04CA2570B375}"/>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E4A80F29-A598-97AB-6549-460D91DA97B9}"/>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9" name="Rounded Rectangle 18">
            <a:extLst>
              <a:ext uri="{FF2B5EF4-FFF2-40B4-BE49-F238E27FC236}">
                <a16:creationId xmlns:a16="http://schemas.microsoft.com/office/drawing/2014/main" id="{97ED2626-7B08-6697-D105-40ECE9BCB56B}"/>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771EC1AE-F30C-EE73-7A64-B2B77FF022F2}"/>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D6EA454D-7FE3-1916-1CAB-C277CB2DF541}"/>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CF771F6D-C13D-D21D-7118-2B7D517B62DD}"/>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E67A0977-D837-7A39-2679-3AE07CA3F2DC}"/>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Tree>
    <p:extLst>
      <p:ext uri="{BB962C8B-B14F-4D97-AF65-F5344CB8AC3E}">
        <p14:creationId xmlns:p14="http://schemas.microsoft.com/office/powerpoint/2010/main" val="5763611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C963-701C-2CBF-D574-A2723B595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78E2E-73EE-CAC1-318D-39EBBD93F5B9}"/>
              </a:ext>
            </a:extLst>
          </p:cNvPr>
          <p:cNvSpPr>
            <a:spLocks noGrp="1"/>
          </p:cNvSpPr>
          <p:nvPr>
            <p:ph type="title"/>
          </p:nvPr>
        </p:nvSpPr>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the bottleneck?</a:t>
            </a:r>
            <a:endParaRPr lang="en-CA"/>
          </a:p>
        </p:txBody>
      </p:sp>
      <p:sp>
        <p:nvSpPr>
          <p:cNvPr id="3" name="Slide Number Placeholder 2">
            <a:extLst>
              <a:ext uri="{FF2B5EF4-FFF2-40B4-BE49-F238E27FC236}">
                <a16:creationId xmlns:a16="http://schemas.microsoft.com/office/drawing/2014/main" id="{54F5188C-30C0-F06C-62E8-E4EE27594335}"/>
              </a:ext>
            </a:extLst>
          </p:cNvPr>
          <p:cNvSpPr>
            <a:spLocks noGrp="1"/>
          </p:cNvSpPr>
          <p:nvPr>
            <p:ph type="sldNum" sz="quarter" idx="10"/>
          </p:nvPr>
        </p:nvSpPr>
        <p:spPr/>
        <p:txBody>
          <a:bodyPr/>
          <a:lstStyle/>
          <a:p>
            <a:fld id="{86CB4B4D-7CA3-9044-876B-883B54F8677D}" type="slidenum">
              <a:rPr lang="en-US" smtClean="0"/>
              <a:t>8</a:t>
            </a:fld>
            <a:endParaRPr lang="en-US"/>
          </a:p>
        </p:txBody>
      </p:sp>
      <p:sp>
        <p:nvSpPr>
          <p:cNvPr id="10" name="TextBox 9">
            <a:extLst>
              <a:ext uri="{FF2B5EF4-FFF2-40B4-BE49-F238E27FC236}">
                <a16:creationId xmlns:a16="http://schemas.microsoft.com/office/drawing/2014/main" id="{317A9498-B576-5375-EA9A-84BAD167E0AF}"/>
              </a:ext>
            </a:extLst>
          </p:cNvPr>
          <p:cNvSpPr txBox="1"/>
          <p:nvPr/>
        </p:nvSpPr>
        <p:spPr>
          <a:xfrm>
            <a:off x="9572017" y="953311"/>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39" name="Rectangle 38">
            <a:extLst>
              <a:ext uri="{FF2B5EF4-FFF2-40B4-BE49-F238E27FC236}">
                <a16:creationId xmlns:a16="http://schemas.microsoft.com/office/drawing/2014/main" id="{31C5EC39-9E9B-BDE3-3C02-91B25B3DD6F1}"/>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535BFA80-5127-080E-16CC-8DEF03693EE6}"/>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BFC6F4CB-D378-953C-BFB9-11B41408825C}"/>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537D6E62-BE45-90B3-45BC-1EEC209F7990}"/>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4" name="Rectangle 33">
            <a:extLst>
              <a:ext uri="{FF2B5EF4-FFF2-40B4-BE49-F238E27FC236}">
                <a16:creationId xmlns:a16="http://schemas.microsoft.com/office/drawing/2014/main" id="{D2EF5390-A9E4-9500-53FE-F08A1F06A2DB}"/>
              </a:ext>
            </a:extLst>
          </p:cNvPr>
          <p:cNvSpPr/>
          <p:nvPr/>
        </p:nvSpPr>
        <p:spPr bwMode="auto">
          <a:xfrm>
            <a:off x="6826333" y="2022054"/>
            <a:ext cx="1103515" cy="600647"/>
          </a:xfrm>
          <a:prstGeom prst="rect">
            <a:avLst/>
          </a:prstGeom>
          <a:solidFill>
            <a:srgbClr val="24A14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8" name="Rounded Rectangle 17">
            <a:extLst>
              <a:ext uri="{FF2B5EF4-FFF2-40B4-BE49-F238E27FC236}">
                <a16:creationId xmlns:a16="http://schemas.microsoft.com/office/drawing/2014/main" id="{16ACABCE-2662-12DC-2BC7-8C0A3585751A}"/>
              </a:ext>
            </a:extLst>
          </p:cNvPr>
          <p:cNvSpPr/>
          <p:nvPr/>
        </p:nvSpPr>
        <p:spPr bwMode="auto">
          <a:xfrm>
            <a:off x="7929848"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HUB</a:t>
            </a:r>
          </a:p>
        </p:txBody>
      </p:sp>
      <p:sp>
        <p:nvSpPr>
          <p:cNvPr id="19" name="Rounded Rectangle 18">
            <a:extLst>
              <a:ext uri="{FF2B5EF4-FFF2-40B4-BE49-F238E27FC236}">
                <a16:creationId xmlns:a16="http://schemas.microsoft.com/office/drawing/2014/main" id="{6FD98012-F3AA-F356-35E1-39C0201F67AF}"/>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0C8D013E-DFF7-29B7-53D8-6B22E35D4E4D}"/>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AA1693BF-BBB2-D533-6851-3873D7C14AFA}"/>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0EE2AD68-7C1A-74B4-9C27-97C304AAF81A}"/>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B2929EF9-7A71-6752-956E-B2F6945BF314}"/>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Tree>
    <p:extLst>
      <p:ext uri="{BB962C8B-B14F-4D97-AF65-F5344CB8AC3E}">
        <p14:creationId xmlns:p14="http://schemas.microsoft.com/office/powerpoint/2010/main" val="2592320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665D-072A-E0C6-BED4-95F0285D3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2EA17-EA9D-E908-5748-67B2092277EB}"/>
              </a:ext>
            </a:extLst>
          </p:cNvPr>
          <p:cNvSpPr>
            <a:spLocks noGrp="1"/>
          </p:cNvSpPr>
          <p:nvPr>
            <p:ph type="title"/>
          </p:nvPr>
        </p:nvSpPr>
        <p:spPr/>
        <p:txBody>
          <a:bodyPr/>
          <a:lstStyle/>
          <a:p>
            <a:pPr marL="0" marR="0" lvl="0" indent="0" defTabSz="1218956" rtl="0" eaLnBrk="1" fontAlgn="auto" latinLnBrk="0" hangingPunct="1">
              <a:lnSpc>
                <a:spcPct val="90000"/>
              </a:lnSpc>
              <a:spcBef>
                <a:spcPts val="0"/>
              </a:spcBef>
              <a:spcAft>
                <a:spcPts val="0"/>
              </a:spcAft>
              <a:tabLst/>
              <a:defRPr/>
            </a:pP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Where is </a:t>
            </a:r>
            <a:b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br>
            <a:r>
              <a:rPr kumimoji="0" lang="en-CA" sz="2800" b="0" i="0" u="none" strike="noStrike" kern="0" cap="none" spc="0" normalizeH="0" baseline="0" noProof="0">
                <a:ln>
                  <a:noFill/>
                </a:ln>
                <a:solidFill>
                  <a:srgbClr val="0F62FE"/>
                </a:solidFill>
                <a:effectLst/>
                <a:uLnTx/>
                <a:uFillTx/>
                <a:latin typeface="IBM Plex Sans Light"/>
                <a:ea typeface="+mj-ea"/>
                <a:cs typeface="+mj-cs"/>
                <a:sym typeface="IBM Plex Sans Light"/>
              </a:rPr>
              <a:t>the bottleneck?</a:t>
            </a:r>
            <a:endParaRPr lang="en-CA"/>
          </a:p>
        </p:txBody>
      </p:sp>
      <p:sp>
        <p:nvSpPr>
          <p:cNvPr id="3" name="Slide Number Placeholder 2">
            <a:extLst>
              <a:ext uri="{FF2B5EF4-FFF2-40B4-BE49-F238E27FC236}">
                <a16:creationId xmlns:a16="http://schemas.microsoft.com/office/drawing/2014/main" id="{55A6E414-884A-BA99-E7A5-F9C5FF8959FF}"/>
              </a:ext>
            </a:extLst>
          </p:cNvPr>
          <p:cNvSpPr>
            <a:spLocks noGrp="1"/>
          </p:cNvSpPr>
          <p:nvPr>
            <p:ph type="sldNum" sz="quarter" idx="10"/>
          </p:nvPr>
        </p:nvSpPr>
        <p:spPr/>
        <p:txBody>
          <a:bodyPr/>
          <a:lstStyle/>
          <a:p>
            <a:fld id="{86CB4B4D-7CA3-9044-876B-883B54F8677D}" type="slidenum">
              <a:rPr lang="en-US" smtClean="0"/>
              <a:t>9</a:t>
            </a:fld>
            <a:endParaRPr lang="en-US"/>
          </a:p>
        </p:txBody>
      </p:sp>
      <p:sp>
        <p:nvSpPr>
          <p:cNvPr id="10" name="TextBox 9">
            <a:extLst>
              <a:ext uri="{FF2B5EF4-FFF2-40B4-BE49-F238E27FC236}">
                <a16:creationId xmlns:a16="http://schemas.microsoft.com/office/drawing/2014/main" id="{A8B51EF4-3B89-384F-819E-7378044B6EF1}"/>
              </a:ext>
            </a:extLst>
          </p:cNvPr>
          <p:cNvSpPr txBox="1"/>
          <p:nvPr/>
        </p:nvSpPr>
        <p:spPr>
          <a:xfrm>
            <a:off x="9572017" y="953311"/>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CA" kern="0">
              <a:solidFill>
                <a:srgbClr val="000000"/>
              </a:solidFill>
              <a:ea typeface="+mj-ea"/>
              <a:cs typeface="+mj-cs"/>
              <a:sym typeface="IBM Plex Sans Light"/>
            </a:endParaRPr>
          </a:p>
        </p:txBody>
      </p:sp>
      <p:sp>
        <p:nvSpPr>
          <p:cNvPr id="39" name="Rectangle 38">
            <a:extLst>
              <a:ext uri="{FF2B5EF4-FFF2-40B4-BE49-F238E27FC236}">
                <a16:creationId xmlns:a16="http://schemas.microsoft.com/office/drawing/2014/main" id="{76D6F521-D589-3863-6970-755FD511DB81}"/>
              </a:ext>
            </a:extLst>
          </p:cNvPr>
          <p:cNvSpPr/>
          <p:nvPr/>
        </p:nvSpPr>
        <p:spPr bwMode="auto">
          <a:xfrm>
            <a:off x="543681" y="4439932"/>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40" name="Rectangle 39">
            <a:extLst>
              <a:ext uri="{FF2B5EF4-FFF2-40B4-BE49-F238E27FC236}">
                <a16:creationId xmlns:a16="http://schemas.microsoft.com/office/drawing/2014/main" id="{7165F39C-A798-80B8-525D-D604AB8C11BA}"/>
              </a:ext>
            </a:extLst>
          </p:cNvPr>
          <p:cNvSpPr/>
          <p:nvPr/>
        </p:nvSpPr>
        <p:spPr bwMode="auto">
          <a:xfrm>
            <a:off x="543681" y="2717450"/>
            <a:ext cx="847930" cy="907495"/>
          </a:xfrm>
          <a:prstGeom prst="rect">
            <a:avLst/>
          </a:prstGeom>
          <a:solidFill>
            <a:srgbClr val="00B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7" name="Rectangle 36">
            <a:extLst>
              <a:ext uri="{FF2B5EF4-FFF2-40B4-BE49-F238E27FC236}">
                <a16:creationId xmlns:a16="http://schemas.microsoft.com/office/drawing/2014/main" id="{DE4A2C50-5E8E-D74C-02CB-33518DA0E130}"/>
              </a:ext>
            </a:extLst>
          </p:cNvPr>
          <p:cNvSpPr/>
          <p:nvPr/>
        </p:nvSpPr>
        <p:spPr bwMode="auto">
          <a:xfrm>
            <a:off x="11201491" y="2744956"/>
            <a:ext cx="45719" cy="907495"/>
          </a:xfrm>
          <a:prstGeom prst="rect">
            <a:avLst/>
          </a:prstGeom>
          <a:solidFill>
            <a:srgbClr val="C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8" name="Rectangle 37">
            <a:extLst>
              <a:ext uri="{FF2B5EF4-FFF2-40B4-BE49-F238E27FC236}">
                <a16:creationId xmlns:a16="http://schemas.microsoft.com/office/drawing/2014/main" id="{67F2498C-034B-3B17-7565-5EF940C6DD1A}"/>
              </a:ext>
            </a:extLst>
          </p:cNvPr>
          <p:cNvSpPr/>
          <p:nvPr/>
        </p:nvSpPr>
        <p:spPr bwMode="auto">
          <a:xfrm>
            <a:off x="11038993" y="4451315"/>
            <a:ext cx="416434" cy="907495"/>
          </a:xfrm>
          <a:prstGeom prst="rect">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2" name="Rectangle 31">
            <a:extLst>
              <a:ext uri="{FF2B5EF4-FFF2-40B4-BE49-F238E27FC236}">
                <a16:creationId xmlns:a16="http://schemas.microsoft.com/office/drawing/2014/main" id="{C12A78F2-7CD4-D865-ABA7-D68387DE9A75}"/>
              </a:ext>
            </a:extLst>
          </p:cNvPr>
          <p:cNvSpPr/>
          <p:nvPr/>
        </p:nvSpPr>
        <p:spPr bwMode="auto">
          <a:xfrm>
            <a:off x="1697979" y="2076991"/>
            <a:ext cx="1103515" cy="487403"/>
          </a:xfrm>
          <a:prstGeom prst="rect">
            <a:avLst/>
          </a:prstGeom>
          <a:solidFill>
            <a:srgbClr val="6FDC8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3" name="Rectangle 32">
            <a:extLst>
              <a:ext uri="{FF2B5EF4-FFF2-40B4-BE49-F238E27FC236}">
                <a16:creationId xmlns:a16="http://schemas.microsoft.com/office/drawing/2014/main" id="{BE4CBF68-4E23-8AAA-43B0-F49B7120AAF7}"/>
              </a:ext>
            </a:extLst>
          </p:cNvPr>
          <p:cNvSpPr/>
          <p:nvPr/>
        </p:nvSpPr>
        <p:spPr bwMode="auto">
          <a:xfrm>
            <a:off x="4262157" y="2022054"/>
            <a:ext cx="1103515" cy="600647"/>
          </a:xfrm>
          <a:prstGeom prst="rect">
            <a:avLst/>
          </a:prstGeom>
          <a:solidFill>
            <a:srgbClr val="92D05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4" name="Rectangle 33">
            <a:extLst>
              <a:ext uri="{FF2B5EF4-FFF2-40B4-BE49-F238E27FC236}">
                <a16:creationId xmlns:a16="http://schemas.microsoft.com/office/drawing/2014/main" id="{D4F6D193-D707-1036-DFAC-68A87138771D}"/>
              </a:ext>
            </a:extLst>
          </p:cNvPr>
          <p:cNvSpPr/>
          <p:nvPr/>
        </p:nvSpPr>
        <p:spPr bwMode="auto">
          <a:xfrm>
            <a:off x="6826333" y="2022054"/>
            <a:ext cx="1103515" cy="600647"/>
          </a:xfrm>
          <a:prstGeom prst="rect">
            <a:avLst/>
          </a:prstGeom>
          <a:solidFill>
            <a:srgbClr val="24A14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35" name="Rectangle 34">
            <a:extLst>
              <a:ext uri="{FF2B5EF4-FFF2-40B4-BE49-F238E27FC236}">
                <a16:creationId xmlns:a16="http://schemas.microsoft.com/office/drawing/2014/main" id="{D0C606AC-A727-AD0C-C7AE-5228475F3E2D}"/>
              </a:ext>
            </a:extLst>
          </p:cNvPr>
          <p:cNvSpPr/>
          <p:nvPr/>
        </p:nvSpPr>
        <p:spPr bwMode="auto">
          <a:xfrm>
            <a:off x="9390509" y="2187785"/>
            <a:ext cx="1103515" cy="280592"/>
          </a:xfrm>
          <a:prstGeom prst="rect">
            <a:avLst/>
          </a:prstGeom>
          <a:solidFill>
            <a:srgbClr val="FF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CA" sz="1400" b="0" i="0" u="none" strike="noStrike" cap="none" normalizeH="0" baseline="0">
              <a:ln>
                <a:noFill/>
              </a:ln>
              <a:solidFill>
                <a:schemeClr val="bg1"/>
              </a:solidFill>
              <a:effectLst/>
              <a:latin typeface="+mn-lt"/>
            </a:endParaRPr>
          </a:p>
        </p:txBody>
      </p:sp>
      <p:sp>
        <p:nvSpPr>
          <p:cNvPr id="17" name="Rounded Rectangle 16">
            <a:extLst>
              <a:ext uri="{FF2B5EF4-FFF2-40B4-BE49-F238E27FC236}">
                <a16:creationId xmlns:a16="http://schemas.microsoft.com/office/drawing/2014/main" id="{CAAEA44D-FAA7-580E-A8F4-C50EAEAADC5E}"/>
              </a:ext>
            </a:extLst>
          </p:cNvPr>
          <p:cNvSpPr/>
          <p:nvPr/>
        </p:nvSpPr>
        <p:spPr bwMode="auto">
          <a:xfrm>
            <a:off x="10494022" y="1914055"/>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ISP Neighbourhood Node</a:t>
            </a:r>
          </a:p>
        </p:txBody>
      </p:sp>
      <p:sp>
        <p:nvSpPr>
          <p:cNvPr id="18" name="Rounded Rectangle 17">
            <a:extLst>
              <a:ext uri="{FF2B5EF4-FFF2-40B4-BE49-F238E27FC236}">
                <a16:creationId xmlns:a16="http://schemas.microsoft.com/office/drawing/2014/main" id="{D0D39D76-8F42-EB37-C739-EC19D3C2ED4D}"/>
              </a:ext>
            </a:extLst>
          </p:cNvPr>
          <p:cNvSpPr/>
          <p:nvPr/>
        </p:nvSpPr>
        <p:spPr bwMode="auto">
          <a:xfrm>
            <a:off x="7929848"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My ISP  HUB</a:t>
            </a:r>
          </a:p>
        </p:txBody>
      </p:sp>
      <p:sp>
        <p:nvSpPr>
          <p:cNvPr id="19" name="Rounded Rectangle 18">
            <a:extLst>
              <a:ext uri="{FF2B5EF4-FFF2-40B4-BE49-F238E27FC236}">
                <a16:creationId xmlns:a16="http://schemas.microsoft.com/office/drawing/2014/main" id="{306EB948-57A8-1F55-8443-4F2789387A9C}"/>
              </a:ext>
            </a:extLst>
          </p:cNvPr>
          <p:cNvSpPr/>
          <p:nvPr/>
        </p:nvSpPr>
        <p:spPr bwMode="auto">
          <a:xfrm>
            <a:off x="5365672" y="1908161"/>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Carrier Networks</a:t>
            </a:r>
          </a:p>
        </p:txBody>
      </p:sp>
      <p:sp>
        <p:nvSpPr>
          <p:cNvPr id="20" name="Rounded Rectangle 19">
            <a:extLst>
              <a:ext uri="{FF2B5EF4-FFF2-40B4-BE49-F238E27FC236}">
                <a16:creationId xmlns:a16="http://schemas.microsoft.com/office/drawing/2014/main" id="{A274BA33-C2A9-A7D4-C751-B335D6E3291A}"/>
              </a:ext>
            </a:extLst>
          </p:cNvPr>
          <p:cNvSpPr/>
          <p:nvPr/>
        </p:nvSpPr>
        <p:spPr bwMode="auto">
          <a:xfrm>
            <a:off x="2801496"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HUB</a:t>
            </a:r>
          </a:p>
        </p:txBody>
      </p:sp>
      <p:sp>
        <p:nvSpPr>
          <p:cNvPr id="21" name="Rounded Rectangle 20">
            <a:extLst>
              <a:ext uri="{FF2B5EF4-FFF2-40B4-BE49-F238E27FC236}">
                <a16:creationId xmlns:a16="http://schemas.microsoft.com/office/drawing/2014/main" id="{BC64A6CA-A5FB-4F61-6F29-A54E018C9D43}"/>
              </a:ext>
            </a:extLst>
          </p:cNvPr>
          <p:cNvSpPr/>
          <p:nvPr/>
        </p:nvSpPr>
        <p:spPr bwMode="auto">
          <a:xfrm>
            <a:off x="237320" y="1904548"/>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Their Datacenter</a:t>
            </a:r>
          </a:p>
        </p:txBody>
      </p:sp>
      <p:sp>
        <p:nvSpPr>
          <p:cNvPr id="24" name="Rounded Rectangle 23">
            <a:extLst>
              <a:ext uri="{FF2B5EF4-FFF2-40B4-BE49-F238E27FC236}">
                <a16:creationId xmlns:a16="http://schemas.microsoft.com/office/drawing/2014/main" id="{1ACC106B-3EEA-E173-EFEE-A5C0CBB15384}"/>
              </a:ext>
            </a:extLst>
          </p:cNvPr>
          <p:cNvSpPr/>
          <p:nvPr/>
        </p:nvSpPr>
        <p:spPr bwMode="auto">
          <a:xfrm>
            <a:off x="237316" y="361902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Datacenter</a:t>
            </a:r>
            <a:br>
              <a:rPr kumimoji="0" lang="en-CA" sz="1400" b="0" i="0" u="none" strike="noStrike" cap="none" normalizeH="0" baseline="0">
                <a:ln>
                  <a:noFill/>
                </a:ln>
                <a:solidFill>
                  <a:schemeClr val="tx1"/>
                </a:solidFill>
                <a:effectLst/>
                <a:latin typeface="+mn-lt"/>
              </a:rPr>
            </a:br>
            <a:r>
              <a:rPr kumimoji="0" lang="en-CA" sz="1400" b="0" i="0" u="none" strike="noStrike" cap="none" normalizeH="0" baseline="0">
                <a:ln>
                  <a:noFill/>
                </a:ln>
                <a:solidFill>
                  <a:schemeClr val="tx1"/>
                </a:solidFill>
                <a:effectLst/>
                <a:latin typeface="+mn-lt"/>
              </a:rPr>
              <a:t>Load balancer</a:t>
            </a:r>
          </a:p>
        </p:txBody>
      </p:sp>
      <p:sp>
        <p:nvSpPr>
          <p:cNvPr id="25" name="Rounded Rectangle 24">
            <a:extLst>
              <a:ext uri="{FF2B5EF4-FFF2-40B4-BE49-F238E27FC236}">
                <a16:creationId xmlns:a16="http://schemas.microsoft.com/office/drawing/2014/main" id="{CE8A458F-0FD0-7F49-5A07-1C878C281D66}"/>
              </a:ext>
            </a:extLst>
          </p:cNvPr>
          <p:cNvSpPr/>
          <p:nvPr/>
        </p:nvSpPr>
        <p:spPr bwMode="auto">
          <a:xfrm>
            <a:off x="237315"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Server Node</a:t>
            </a:r>
          </a:p>
        </p:txBody>
      </p:sp>
      <p:sp>
        <p:nvSpPr>
          <p:cNvPr id="26" name="Rounded Rectangle 25">
            <a:extLst>
              <a:ext uri="{FF2B5EF4-FFF2-40B4-BE49-F238E27FC236}">
                <a16:creationId xmlns:a16="http://schemas.microsoft.com/office/drawing/2014/main" id="{267849EA-A3FF-6835-1134-0B69803D968C}"/>
              </a:ext>
            </a:extLst>
          </p:cNvPr>
          <p:cNvSpPr/>
          <p:nvPr/>
        </p:nvSpPr>
        <p:spPr bwMode="auto">
          <a:xfrm>
            <a:off x="10494021" y="3623087"/>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Router</a:t>
            </a:r>
          </a:p>
        </p:txBody>
      </p:sp>
      <p:sp>
        <p:nvSpPr>
          <p:cNvPr id="27" name="Rounded Rectangle 26">
            <a:extLst>
              <a:ext uri="{FF2B5EF4-FFF2-40B4-BE49-F238E27FC236}">
                <a16:creationId xmlns:a16="http://schemas.microsoft.com/office/drawing/2014/main" id="{5AE5BBEF-8272-16FC-0C16-8C643818EA1C}"/>
              </a:ext>
            </a:extLst>
          </p:cNvPr>
          <p:cNvSpPr/>
          <p:nvPr/>
        </p:nvSpPr>
        <p:spPr bwMode="auto">
          <a:xfrm>
            <a:off x="10494021" y="5333506"/>
            <a:ext cx="1460663" cy="832288"/>
          </a:xfrm>
          <a:prstGeom prst="roundRect">
            <a:avLst/>
          </a:prstGeom>
          <a:solidFill>
            <a:srgbClr val="E5F6FF"/>
          </a:solidFill>
          <a:ln w="19050">
            <a:solidFill>
              <a:srgbClr val="002D9C"/>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IBM Plex Sans Light"/>
              <a:buNone/>
              <a:tabLst/>
            </a:pPr>
            <a:r>
              <a:rPr kumimoji="0" lang="en-CA" sz="1400" b="0" i="0" u="none" strike="noStrike" cap="none" normalizeH="0" baseline="0">
                <a:ln>
                  <a:noFill/>
                </a:ln>
                <a:solidFill>
                  <a:schemeClr val="tx1"/>
                </a:solidFill>
                <a:effectLst/>
                <a:latin typeface="+mn-lt"/>
              </a:rPr>
              <a:t>Home Computer</a:t>
            </a:r>
          </a:p>
        </p:txBody>
      </p:sp>
    </p:spTree>
    <p:extLst>
      <p:ext uri="{BB962C8B-B14F-4D97-AF65-F5344CB8AC3E}">
        <p14:creationId xmlns:p14="http://schemas.microsoft.com/office/powerpoint/2010/main" val="248418715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3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3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4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3.xml><?xml version="1.0" encoding="utf-8"?>
<p:tagLst xmlns:a="http://schemas.openxmlformats.org/drawingml/2006/main" xmlns:r="http://schemas.openxmlformats.org/officeDocument/2006/relationships" xmlns:p="http://schemas.openxmlformats.org/presentationml/2006/main">
  <p:tag name="SHAPENAME" val="5. Source"/>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5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NAME" val="ACET"/>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6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62.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6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64.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65.xml><?xml version="1.0" encoding="utf-8"?>
<p:tagLst xmlns:a="http://schemas.openxmlformats.org/drawingml/2006/main" xmlns:r="http://schemas.openxmlformats.org/officeDocument/2006/relationships" xmlns:p="http://schemas.openxmlformats.org/presentationml/2006/main">
  <p:tag name="NAME" val="TrackerNumBlue"/>
</p:tagLst>
</file>

<file path=ppt/tags/tag166.xml><?xml version="1.0" encoding="utf-8"?>
<p:tagLst xmlns:a="http://schemas.openxmlformats.org/drawingml/2006/main" xmlns:r="http://schemas.openxmlformats.org/officeDocument/2006/relationships" xmlns:p="http://schemas.openxmlformats.org/presentationml/2006/main">
  <p:tag name="NAME" val="Moon"/>
</p:tagLst>
</file>

<file path=ppt/tags/tag167.xml><?xml version="1.0" encoding="utf-8"?>
<p:tagLst xmlns:a="http://schemas.openxmlformats.org/drawingml/2006/main" xmlns:r="http://schemas.openxmlformats.org/officeDocument/2006/relationships" xmlns:p="http://schemas.openxmlformats.org/presentationml/2006/main">
  <p:tag name="NAME" val="Moon"/>
</p:tagLst>
</file>

<file path=ppt/tags/tag168.xml><?xml version="1.0" encoding="utf-8"?>
<p:tagLst xmlns:a="http://schemas.openxmlformats.org/drawingml/2006/main" xmlns:r="http://schemas.openxmlformats.org/officeDocument/2006/relationships" xmlns:p="http://schemas.openxmlformats.org/presentationml/2006/main">
  <p:tag name="NAME" val="Moon"/>
</p:tagLst>
</file>

<file path=ppt/tags/tag169.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ANGLE" val="5"/>
</p:tagLst>
</file>

<file path=ppt/tags/tag170.xml><?xml version="1.0" encoding="utf-8"?>
<p:tagLst xmlns:a="http://schemas.openxmlformats.org/drawingml/2006/main" xmlns:r="http://schemas.openxmlformats.org/officeDocument/2006/relationships" xmlns:p="http://schemas.openxmlformats.org/presentationml/2006/main">
  <p:tag name="NAME" val="Moon"/>
</p:tagLst>
</file>

<file path=ppt/tags/tag171.xml><?xml version="1.0" encoding="utf-8"?>
<p:tagLst xmlns:a="http://schemas.openxmlformats.org/drawingml/2006/main" xmlns:r="http://schemas.openxmlformats.org/officeDocument/2006/relationships" xmlns:p="http://schemas.openxmlformats.org/presentationml/2006/main">
  <p:tag name="ANGLE" val="5"/>
</p:tagLst>
</file>

<file path=ppt/tags/tag172.xml><?xml version="1.0" encoding="utf-8"?>
<p:tagLst xmlns:a="http://schemas.openxmlformats.org/drawingml/2006/main" xmlns:r="http://schemas.openxmlformats.org/officeDocument/2006/relationships" xmlns:p="http://schemas.openxmlformats.org/presentationml/2006/main">
  <p:tag name="ANGLE" val="5"/>
</p:tagLst>
</file>

<file path=ppt/tags/tag173.xml><?xml version="1.0" encoding="utf-8"?>
<p:tagLst xmlns:a="http://schemas.openxmlformats.org/drawingml/2006/main" xmlns:r="http://schemas.openxmlformats.org/officeDocument/2006/relationships" xmlns:p="http://schemas.openxmlformats.org/presentationml/2006/main">
  <p:tag name="ANGLE" val="4"/>
</p:tagLst>
</file>

<file path=ppt/tags/tag174.xml><?xml version="1.0" encoding="utf-8"?>
<p:tagLst xmlns:a="http://schemas.openxmlformats.org/drawingml/2006/main" xmlns:r="http://schemas.openxmlformats.org/officeDocument/2006/relationships" xmlns:p="http://schemas.openxmlformats.org/presentationml/2006/main">
  <p:tag name="ANGLE" val="4"/>
</p:tagLst>
</file>

<file path=ppt/tags/tag175.xml><?xml version="1.0" encoding="utf-8"?>
<p:tagLst xmlns:a="http://schemas.openxmlformats.org/drawingml/2006/main" xmlns:r="http://schemas.openxmlformats.org/officeDocument/2006/relationships" xmlns:p="http://schemas.openxmlformats.org/presentationml/2006/main">
  <p:tag name="ANGLE" val="3"/>
</p:tagLst>
</file>

<file path=ppt/tags/tag176.xml><?xml version="1.0" encoding="utf-8"?>
<p:tagLst xmlns:a="http://schemas.openxmlformats.org/drawingml/2006/main" xmlns:r="http://schemas.openxmlformats.org/officeDocument/2006/relationships" xmlns:p="http://schemas.openxmlformats.org/presentationml/2006/main">
  <p:tag name="ANGLE" val="3"/>
</p:tagLst>
</file>

<file path=ppt/tags/tag177.xml><?xml version="1.0" encoding="utf-8"?>
<p:tagLst xmlns:a="http://schemas.openxmlformats.org/drawingml/2006/main" xmlns:r="http://schemas.openxmlformats.org/officeDocument/2006/relationships" xmlns:p="http://schemas.openxmlformats.org/presentationml/2006/main">
  <p:tag name="ANGLE" val="2"/>
</p:tagLst>
</file>

<file path=ppt/tags/tag178.xml><?xml version="1.0" encoding="utf-8"?>
<p:tagLst xmlns:a="http://schemas.openxmlformats.org/drawingml/2006/main" xmlns:r="http://schemas.openxmlformats.org/officeDocument/2006/relationships" xmlns:p="http://schemas.openxmlformats.org/presentationml/2006/main">
  <p:tag name="ANGLE" val="2"/>
</p:tagLst>
</file>

<file path=ppt/tags/tag179.xml><?xml version="1.0" encoding="utf-8"?>
<p:tagLst xmlns:a="http://schemas.openxmlformats.org/drawingml/2006/main" xmlns:r="http://schemas.openxmlformats.org/officeDocument/2006/relationships" xmlns:p="http://schemas.openxmlformats.org/presentationml/2006/main">
  <p:tag name="ANGLE" val="1"/>
</p:tagLst>
</file>

<file path=ppt/tags/tag18.xml><?xml version="1.0" encoding="utf-8"?>
<p:tagLst xmlns:a="http://schemas.openxmlformats.org/drawingml/2006/main" xmlns:r="http://schemas.openxmlformats.org/officeDocument/2006/relationships" xmlns:p="http://schemas.openxmlformats.org/presentationml/2006/main">
  <p:tag name="ANGLE" val="5"/>
</p:tagLst>
</file>

<file path=ppt/tags/tag180.xml><?xml version="1.0" encoding="utf-8"?>
<p:tagLst xmlns:a="http://schemas.openxmlformats.org/drawingml/2006/main" xmlns:r="http://schemas.openxmlformats.org/officeDocument/2006/relationships" xmlns:p="http://schemas.openxmlformats.org/presentationml/2006/main">
  <p:tag name="ANGLE" val="1"/>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4.xml><?xml version="1.0" encoding="utf-8"?>
<p:tagLst xmlns:a="http://schemas.openxmlformats.org/drawingml/2006/main" xmlns:r="http://schemas.openxmlformats.org/officeDocument/2006/relationships" xmlns:p="http://schemas.openxmlformats.org/presentationml/2006/main">
  <p:tag name="SHAPENAME" val="Subtitle"/>
</p:tagLst>
</file>

<file path=ppt/tags/tag185.xml><?xml version="1.0" encoding="utf-8"?>
<p:tagLst xmlns:a="http://schemas.openxmlformats.org/drawingml/2006/main" xmlns:r="http://schemas.openxmlformats.org/officeDocument/2006/relationships" xmlns:p="http://schemas.openxmlformats.org/presentationml/2006/main">
  <p:tag name="SHAPENAME" val="Title"/>
</p:tagLst>
</file>

<file path=ppt/tags/tag18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NGLE" val="4"/>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4"/>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1.xml><?xml version="1.0" encoding="utf-8"?>
<p:tagLst xmlns:a="http://schemas.openxmlformats.org/drawingml/2006/main" xmlns:r="http://schemas.openxmlformats.org/officeDocument/2006/relationships" xmlns:p="http://schemas.openxmlformats.org/presentationml/2006/main">
  <p:tag name="ANGLE" val="3"/>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5. Sourc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ANGLE" val="3"/>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2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xml><?xml version="1.0" encoding="utf-8"?>
<p:tagLst xmlns:a="http://schemas.openxmlformats.org/drawingml/2006/main" xmlns:r="http://schemas.openxmlformats.org/officeDocument/2006/relationships" xmlns:p="http://schemas.openxmlformats.org/presentationml/2006/main">
  <p:tag name="ANGLE" val="2"/>
</p:tagLst>
</file>

<file path=ppt/tags/tag23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3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ANGLE" val="2"/>
</p:tagLst>
</file>

<file path=ppt/tags/tag24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6.xml><?xml version="1.0" encoding="utf-8"?>
<p:tagLst xmlns:a="http://schemas.openxmlformats.org/drawingml/2006/main" xmlns:r="http://schemas.openxmlformats.org/officeDocument/2006/relationships" xmlns:p="http://schemas.openxmlformats.org/presentationml/2006/main">
  <p:tag name="SHAPENAME" val="5. Source"/>
</p:tagLst>
</file>

<file path=ppt/tags/tag2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xml><?xml version="1.0" encoding="utf-8"?>
<p:tagLst xmlns:a="http://schemas.openxmlformats.org/drawingml/2006/main" xmlns:r="http://schemas.openxmlformats.org/officeDocument/2006/relationships" xmlns:p="http://schemas.openxmlformats.org/presentationml/2006/main">
  <p:tag name="ANGLE" val="1"/>
</p:tagLst>
</file>

<file path=ppt/tags/tag25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xml><?xml version="1.0" encoding="utf-8"?>
<p:tagLst xmlns:a="http://schemas.openxmlformats.org/drawingml/2006/main" xmlns:r="http://schemas.openxmlformats.org/officeDocument/2006/relationships" xmlns:p="http://schemas.openxmlformats.org/presentationml/2006/main">
  <p:tag name="ANGLE" val="1"/>
</p:tagLst>
</file>

<file path=ppt/tags/tag26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6.xml><?xml version="1.0" encoding="utf-8"?>
<p:tagLst xmlns:a="http://schemas.openxmlformats.org/drawingml/2006/main" xmlns:r="http://schemas.openxmlformats.org/officeDocument/2006/relationships" xmlns:p="http://schemas.openxmlformats.org/presentationml/2006/main">
  <p:tag name="SHAPENAME" val="5. Source"/>
</p:tagLst>
</file>

<file path=ppt/tags/tag2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SHAPENAME" val="5. Source"/>
</p:tagLst>
</file>

<file path=ppt/tags/tag2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7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0.xml><?xml version="1.0" encoding="utf-8"?>
<p:tagLst xmlns:a="http://schemas.openxmlformats.org/drawingml/2006/main" xmlns:r="http://schemas.openxmlformats.org/officeDocument/2006/relationships" xmlns:p="http://schemas.openxmlformats.org/presentationml/2006/main">
  <p:tag name="SHAPENAME" val="5. Source"/>
</p:tagLst>
</file>

<file path=ppt/tags/tag2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8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29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9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7.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98.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9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01.xml><?xml version="1.0" encoding="utf-8"?>
<p:tagLst xmlns:a="http://schemas.openxmlformats.org/drawingml/2006/main" xmlns:r="http://schemas.openxmlformats.org/officeDocument/2006/relationships" xmlns:p="http://schemas.openxmlformats.org/presentationml/2006/main">
  <p:tag name="SHAPENAME" val="5. Source"/>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3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11.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1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13.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14.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3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30.xml><?xml version="1.0" encoding="utf-8"?>
<p:tagLst xmlns:a="http://schemas.openxmlformats.org/drawingml/2006/main" xmlns:r="http://schemas.openxmlformats.org/officeDocument/2006/relationships" xmlns:p="http://schemas.openxmlformats.org/presentationml/2006/main">
  <p:tag name="NAME" val="ACET"/>
</p:tagLst>
</file>

<file path=ppt/tags/tag33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32.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33.xml><?xml version="1.0" encoding="utf-8"?>
<p:tagLst xmlns:a="http://schemas.openxmlformats.org/drawingml/2006/main" xmlns:r="http://schemas.openxmlformats.org/officeDocument/2006/relationships" xmlns:p="http://schemas.openxmlformats.org/presentationml/2006/main">
  <p:tag name="NAME" val="TrackerNumWhite"/>
</p:tagLst>
</file>

<file path=ppt/tags/tag334.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35.xml><?xml version="1.0" encoding="utf-8"?>
<p:tagLst xmlns:a="http://schemas.openxmlformats.org/drawingml/2006/main" xmlns:r="http://schemas.openxmlformats.org/officeDocument/2006/relationships" xmlns:p="http://schemas.openxmlformats.org/presentationml/2006/main">
  <p:tag name="NAME" val="TrackerNumBlue"/>
</p:tagLst>
</file>

<file path=ppt/tags/tag336.xml><?xml version="1.0" encoding="utf-8"?>
<p:tagLst xmlns:a="http://schemas.openxmlformats.org/drawingml/2006/main" xmlns:r="http://schemas.openxmlformats.org/officeDocument/2006/relationships" xmlns:p="http://schemas.openxmlformats.org/presentationml/2006/main">
  <p:tag name="NAME" val="Moon"/>
</p:tagLst>
</file>

<file path=ppt/tags/tag337.xml><?xml version="1.0" encoding="utf-8"?>
<p:tagLst xmlns:a="http://schemas.openxmlformats.org/drawingml/2006/main" xmlns:r="http://schemas.openxmlformats.org/officeDocument/2006/relationships" xmlns:p="http://schemas.openxmlformats.org/presentationml/2006/main">
  <p:tag name="NAME" val="Moon"/>
</p:tagLst>
</file>

<file path=ppt/tags/tag338.xml><?xml version="1.0" encoding="utf-8"?>
<p:tagLst xmlns:a="http://schemas.openxmlformats.org/drawingml/2006/main" xmlns:r="http://schemas.openxmlformats.org/officeDocument/2006/relationships" xmlns:p="http://schemas.openxmlformats.org/presentationml/2006/main">
  <p:tag name="NAME" val="Moon"/>
</p:tagLst>
</file>

<file path=ppt/tags/tag339.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NAME" val="Moon"/>
</p:tagLst>
</file>

<file path=ppt/tags/tag341.xml><?xml version="1.0" encoding="utf-8"?>
<p:tagLst xmlns:a="http://schemas.openxmlformats.org/drawingml/2006/main" xmlns:r="http://schemas.openxmlformats.org/officeDocument/2006/relationships" xmlns:p="http://schemas.openxmlformats.org/presentationml/2006/main">
  <p:tag name="ANGLE" val="5"/>
</p:tagLst>
</file>

<file path=ppt/tags/tag342.xml><?xml version="1.0" encoding="utf-8"?>
<p:tagLst xmlns:a="http://schemas.openxmlformats.org/drawingml/2006/main" xmlns:r="http://schemas.openxmlformats.org/officeDocument/2006/relationships" xmlns:p="http://schemas.openxmlformats.org/presentationml/2006/main">
  <p:tag name="ANGLE" val="5"/>
</p:tagLst>
</file>

<file path=ppt/tags/tag343.xml><?xml version="1.0" encoding="utf-8"?>
<p:tagLst xmlns:a="http://schemas.openxmlformats.org/drawingml/2006/main" xmlns:r="http://schemas.openxmlformats.org/officeDocument/2006/relationships" xmlns:p="http://schemas.openxmlformats.org/presentationml/2006/main">
  <p:tag name="ANGLE" val="4"/>
</p:tagLst>
</file>

<file path=ppt/tags/tag344.xml><?xml version="1.0" encoding="utf-8"?>
<p:tagLst xmlns:a="http://schemas.openxmlformats.org/drawingml/2006/main" xmlns:r="http://schemas.openxmlformats.org/officeDocument/2006/relationships" xmlns:p="http://schemas.openxmlformats.org/presentationml/2006/main">
  <p:tag name="ANGLE" val="4"/>
</p:tagLst>
</file>

<file path=ppt/tags/tag345.xml><?xml version="1.0" encoding="utf-8"?>
<p:tagLst xmlns:a="http://schemas.openxmlformats.org/drawingml/2006/main" xmlns:r="http://schemas.openxmlformats.org/officeDocument/2006/relationships" xmlns:p="http://schemas.openxmlformats.org/presentationml/2006/main">
  <p:tag name="ANGLE" val="3"/>
</p:tagLst>
</file>

<file path=ppt/tags/tag346.xml><?xml version="1.0" encoding="utf-8"?>
<p:tagLst xmlns:a="http://schemas.openxmlformats.org/drawingml/2006/main" xmlns:r="http://schemas.openxmlformats.org/officeDocument/2006/relationships" xmlns:p="http://schemas.openxmlformats.org/presentationml/2006/main">
  <p:tag name="ANGLE" val="3"/>
</p:tagLst>
</file>

<file path=ppt/tags/tag347.xml><?xml version="1.0" encoding="utf-8"?>
<p:tagLst xmlns:a="http://schemas.openxmlformats.org/drawingml/2006/main" xmlns:r="http://schemas.openxmlformats.org/officeDocument/2006/relationships" xmlns:p="http://schemas.openxmlformats.org/presentationml/2006/main">
  <p:tag name="ANGLE" val="2"/>
</p:tagLst>
</file>

<file path=ppt/tags/tag348.xml><?xml version="1.0" encoding="utf-8"?>
<p:tagLst xmlns:a="http://schemas.openxmlformats.org/drawingml/2006/main" xmlns:r="http://schemas.openxmlformats.org/officeDocument/2006/relationships" xmlns:p="http://schemas.openxmlformats.org/presentationml/2006/main">
  <p:tag name="ANGLE" val="2"/>
</p:tagLst>
</file>

<file path=ppt/tags/tag349.xml><?xml version="1.0" encoding="utf-8"?>
<p:tagLst xmlns:a="http://schemas.openxmlformats.org/drawingml/2006/main" xmlns:r="http://schemas.openxmlformats.org/officeDocument/2006/relationships" xmlns:p="http://schemas.openxmlformats.org/presentationml/2006/main">
  <p:tag name="ANGLE" val="1"/>
</p:tagLst>
</file>

<file path=ppt/tags/tag35.xml><?xml version="1.0" encoding="utf-8"?>
<p:tagLst xmlns:a="http://schemas.openxmlformats.org/drawingml/2006/main" xmlns:r="http://schemas.openxmlformats.org/officeDocument/2006/relationships" xmlns:p="http://schemas.openxmlformats.org/presentationml/2006/main">
  <p:tag name="SHAPENAME" val="Title"/>
</p:tagLst>
</file>

<file path=ppt/tags/tag350.xml><?xml version="1.0" encoding="utf-8"?>
<p:tagLst xmlns:a="http://schemas.openxmlformats.org/drawingml/2006/main" xmlns:r="http://schemas.openxmlformats.org/officeDocument/2006/relationships" xmlns:p="http://schemas.openxmlformats.org/presentationml/2006/main">
  <p:tag name="ANGLE" val="1"/>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54.xml><?xml version="1.0" encoding="utf-8"?>
<p:tagLst xmlns:a="http://schemas.openxmlformats.org/drawingml/2006/main" xmlns:r="http://schemas.openxmlformats.org/officeDocument/2006/relationships" xmlns:p="http://schemas.openxmlformats.org/presentationml/2006/main">
  <p:tag name="SHAPENAME" val="Subtitle"/>
</p:tagLst>
</file>

<file path=ppt/tags/tag355.xml><?xml version="1.0" encoding="utf-8"?>
<p:tagLst xmlns:a="http://schemas.openxmlformats.org/drawingml/2006/main" xmlns:r="http://schemas.openxmlformats.org/officeDocument/2006/relationships" xmlns:p="http://schemas.openxmlformats.org/presentationml/2006/main">
  <p:tag name="SHAPENAME" val="Title"/>
</p:tagLst>
</file>

<file path=ppt/tags/tag35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2.xml><?xml version="1.0" encoding="utf-8"?>
<p:tagLst xmlns:a="http://schemas.openxmlformats.org/drawingml/2006/main" xmlns:r="http://schemas.openxmlformats.org/officeDocument/2006/relationships" xmlns:p="http://schemas.openxmlformats.org/presentationml/2006/main">
  <p:tag name="SHAPENAME" val="5. Source"/>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8.xml><?xml version="1.0" encoding="utf-8"?>
<p:tagLst xmlns:a="http://schemas.openxmlformats.org/drawingml/2006/main" xmlns:r="http://schemas.openxmlformats.org/officeDocument/2006/relationships" xmlns:p="http://schemas.openxmlformats.org/presentationml/2006/main">
  <p:tag name="SHAPENAME" val="5. Source"/>
</p:tagLst>
</file>

<file path=ppt/tags/tag3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4.xml><?xml version="1.0" encoding="utf-8"?>
<p:tagLst xmlns:a="http://schemas.openxmlformats.org/drawingml/2006/main" xmlns:r="http://schemas.openxmlformats.org/officeDocument/2006/relationships" xmlns:p="http://schemas.openxmlformats.org/presentationml/2006/main">
  <p:tag name="SHAPENAME" val="5. Source"/>
</p:tagLst>
</file>

<file path=ppt/tags/tag3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0.xml><?xml version="1.0" encoding="utf-8"?>
<p:tagLst xmlns:a="http://schemas.openxmlformats.org/drawingml/2006/main" xmlns:r="http://schemas.openxmlformats.org/officeDocument/2006/relationships" xmlns:p="http://schemas.openxmlformats.org/presentationml/2006/main">
  <p:tag name="SHAPENAME" val="5. Source"/>
</p:tagLst>
</file>

<file path=ppt/tags/tag3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7.xml><?xml version="1.0" encoding="utf-8"?>
<p:tagLst xmlns:a="http://schemas.openxmlformats.org/drawingml/2006/main" xmlns:r="http://schemas.openxmlformats.org/officeDocument/2006/relationships" xmlns:p="http://schemas.openxmlformats.org/presentationml/2006/main">
  <p:tag name="SHAPENAME" val="5. Source"/>
</p:tagLst>
</file>

<file path=ppt/tags/tag3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5.xml><?xml version="1.0" encoding="utf-8"?>
<p:tagLst xmlns:a="http://schemas.openxmlformats.org/drawingml/2006/main" xmlns:r="http://schemas.openxmlformats.org/officeDocument/2006/relationships" xmlns:p="http://schemas.openxmlformats.org/presentationml/2006/main">
  <p:tag name="SHAPENAME" val="5. Source"/>
</p:tagLst>
</file>

<file path=ppt/tags/tag3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5. Source"/>
</p:tagLst>
</file>

<file path=ppt/tags/tag4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2.xml><?xml version="1.0" encoding="utf-8"?>
<p:tagLst xmlns:a="http://schemas.openxmlformats.org/drawingml/2006/main" xmlns:r="http://schemas.openxmlformats.org/officeDocument/2006/relationships" xmlns:p="http://schemas.openxmlformats.org/presentationml/2006/main">
  <p:tag name="SHAPENAME" val="5. Source"/>
</p:tagLst>
</file>

<file path=ppt/tags/tag4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1.xml><?xml version="1.0" encoding="utf-8"?>
<p:tagLst xmlns:a="http://schemas.openxmlformats.org/drawingml/2006/main" xmlns:r="http://schemas.openxmlformats.org/officeDocument/2006/relationships" xmlns:p="http://schemas.openxmlformats.org/presentationml/2006/main">
  <p:tag name="SHAPENAME" val="5. Source"/>
</p:tagLst>
</file>

<file path=ppt/tags/tag4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8.xml><?xml version="1.0" encoding="utf-8"?>
<p:tagLst xmlns:a="http://schemas.openxmlformats.org/drawingml/2006/main" xmlns:r="http://schemas.openxmlformats.org/officeDocument/2006/relationships" xmlns:p="http://schemas.openxmlformats.org/presentationml/2006/main">
  <p:tag name="SHAPENAME" val="5. Source"/>
</p:tagLst>
</file>

<file path=ppt/tags/tag4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45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5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45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6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62.xml><?xml version="1.0" encoding="utf-8"?>
<p:tagLst xmlns:a="http://schemas.openxmlformats.org/drawingml/2006/main" xmlns:r="http://schemas.openxmlformats.org/officeDocument/2006/relationships" xmlns:p="http://schemas.openxmlformats.org/presentationml/2006/main">
  <p:tag name="SHAPENAME" val="5. Source"/>
</p:tagLst>
</file>

<file path=ppt/tags/tag4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4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47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47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7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75.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476.xml><?xml version="1.0" encoding="utf-8"?>
<p:tagLst xmlns:a="http://schemas.openxmlformats.org/drawingml/2006/main" xmlns:r="http://schemas.openxmlformats.org/officeDocument/2006/relationships" xmlns:p="http://schemas.openxmlformats.org/presentationml/2006/main">
  <p:tag name="SHAPENAME" val="5. Source"/>
</p:tagLst>
</file>

<file path=ppt/tags/tag4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4.xml><?xml version="1.0" encoding="utf-8"?>
<p:tagLst xmlns:a="http://schemas.openxmlformats.org/drawingml/2006/main" xmlns:r="http://schemas.openxmlformats.org/officeDocument/2006/relationships" xmlns:p="http://schemas.openxmlformats.org/presentationml/2006/main">
  <p:tag name="SHAPENAME" val="5. Source"/>
</p:tagLst>
</file>

<file path=ppt/tags/tag4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89.xml><?xml version="1.0" encoding="utf-8"?>
<p:tagLst xmlns:a="http://schemas.openxmlformats.org/drawingml/2006/main" xmlns:r="http://schemas.openxmlformats.org/officeDocument/2006/relationships" xmlns:p="http://schemas.openxmlformats.org/presentationml/2006/main">
  <p:tag name="SHAPENAME" val="4. Footno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1.xml><?xml version="1.0" encoding="utf-8"?>
<p:tagLst xmlns:a="http://schemas.openxmlformats.org/drawingml/2006/main" xmlns:r="http://schemas.openxmlformats.org/officeDocument/2006/relationships" xmlns:p="http://schemas.openxmlformats.org/presentationml/2006/main">
  <p:tag name="NAME" val="ACET"/>
</p:tagLst>
</file>

<file path=ppt/tags/tag49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9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94.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495.xml><?xml version="1.0" encoding="utf-8"?>
<p:tagLst xmlns:a="http://schemas.openxmlformats.org/drawingml/2006/main" xmlns:r="http://schemas.openxmlformats.org/officeDocument/2006/relationships" xmlns:p="http://schemas.openxmlformats.org/presentationml/2006/main">
  <p:tag name="NAME" val="TrackerNumWhite"/>
</p:tagLst>
</file>

<file path=ppt/tags/tag496.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97.xml><?xml version="1.0" encoding="utf-8"?>
<p:tagLst xmlns:a="http://schemas.openxmlformats.org/drawingml/2006/main" xmlns:r="http://schemas.openxmlformats.org/officeDocument/2006/relationships" xmlns:p="http://schemas.openxmlformats.org/presentationml/2006/main">
  <p:tag name="NAME" val="TrackerNumBlue"/>
</p:tagLst>
</file>

<file path=ppt/tags/tag498.xml><?xml version="1.0" encoding="utf-8"?>
<p:tagLst xmlns:a="http://schemas.openxmlformats.org/drawingml/2006/main" xmlns:r="http://schemas.openxmlformats.org/officeDocument/2006/relationships" xmlns:p="http://schemas.openxmlformats.org/presentationml/2006/main">
  <p:tag name="NAME" val="Moon"/>
</p:tagLst>
</file>

<file path=ppt/tags/tag49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00.xml><?xml version="1.0" encoding="utf-8"?>
<p:tagLst xmlns:a="http://schemas.openxmlformats.org/drawingml/2006/main" xmlns:r="http://schemas.openxmlformats.org/officeDocument/2006/relationships" xmlns:p="http://schemas.openxmlformats.org/presentationml/2006/main">
  <p:tag name="NAME" val="Moon"/>
</p:tagLst>
</file>

<file path=ppt/tags/tag501.xml><?xml version="1.0" encoding="utf-8"?>
<p:tagLst xmlns:a="http://schemas.openxmlformats.org/drawingml/2006/main" xmlns:r="http://schemas.openxmlformats.org/officeDocument/2006/relationships" xmlns:p="http://schemas.openxmlformats.org/presentationml/2006/main">
  <p:tag name="NAME" val="Moon"/>
</p:tagLst>
</file>

<file path=ppt/tags/tag502.xml><?xml version="1.0" encoding="utf-8"?>
<p:tagLst xmlns:a="http://schemas.openxmlformats.org/drawingml/2006/main" xmlns:r="http://schemas.openxmlformats.org/officeDocument/2006/relationships" xmlns:p="http://schemas.openxmlformats.org/presentationml/2006/main">
  <p:tag name="NAME" val="Moon"/>
</p:tagLst>
</file>

<file path=ppt/tags/tag503.xml><?xml version="1.0" encoding="utf-8"?>
<p:tagLst xmlns:a="http://schemas.openxmlformats.org/drawingml/2006/main" xmlns:r="http://schemas.openxmlformats.org/officeDocument/2006/relationships" xmlns:p="http://schemas.openxmlformats.org/presentationml/2006/main">
  <p:tag name="ANGLE" val="5"/>
</p:tagLst>
</file>

<file path=ppt/tags/tag504.xml><?xml version="1.0" encoding="utf-8"?>
<p:tagLst xmlns:a="http://schemas.openxmlformats.org/drawingml/2006/main" xmlns:r="http://schemas.openxmlformats.org/officeDocument/2006/relationships" xmlns:p="http://schemas.openxmlformats.org/presentationml/2006/main">
  <p:tag name="ANGLE" val="5"/>
</p:tagLst>
</file>

<file path=ppt/tags/tag505.xml><?xml version="1.0" encoding="utf-8"?>
<p:tagLst xmlns:a="http://schemas.openxmlformats.org/drawingml/2006/main" xmlns:r="http://schemas.openxmlformats.org/officeDocument/2006/relationships" xmlns:p="http://schemas.openxmlformats.org/presentationml/2006/main">
  <p:tag name="ANGLE" val="4"/>
</p:tagLst>
</file>

<file path=ppt/tags/tag506.xml><?xml version="1.0" encoding="utf-8"?>
<p:tagLst xmlns:a="http://schemas.openxmlformats.org/drawingml/2006/main" xmlns:r="http://schemas.openxmlformats.org/officeDocument/2006/relationships" xmlns:p="http://schemas.openxmlformats.org/presentationml/2006/main">
  <p:tag name="ANGLE" val="4"/>
</p:tagLst>
</file>

<file path=ppt/tags/tag507.xml><?xml version="1.0" encoding="utf-8"?>
<p:tagLst xmlns:a="http://schemas.openxmlformats.org/drawingml/2006/main" xmlns:r="http://schemas.openxmlformats.org/officeDocument/2006/relationships" xmlns:p="http://schemas.openxmlformats.org/presentationml/2006/main">
  <p:tag name="ANGLE" val="3"/>
</p:tagLst>
</file>

<file path=ppt/tags/tag508.xml><?xml version="1.0" encoding="utf-8"?>
<p:tagLst xmlns:a="http://schemas.openxmlformats.org/drawingml/2006/main" xmlns:r="http://schemas.openxmlformats.org/officeDocument/2006/relationships" xmlns:p="http://schemas.openxmlformats.org/presentationml/2006/main">
  <p:tag name="ANGLE" val="3"/>
</p:tagLst>
</file>

<file path=ppt/tags/tag509.xml><?xml version="1.0" encoding="utf-8"?>
<p:tagLst xmlns:a="http://schemas.openxmlformats.org/drawingml/2006/main" xmlns:r="http://schemas.openxmlformats.org/officeDocument/2006/relationships" xmlns:p="http://schemas.openxmlformats.org/presentationml/2006/main">
  <p:tag name="ANGLE" val="2"/>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0.xml><?xml version="1.0" encoding="utf-8"?>
<p:tagLst xmlns:a="http://schemas.openxmlformats.org/drawingml/2006/main" xmlns:r="http://schemas.openxmlformats.org/officeDocument/2006/relationships" xmlns:p="http://schemas.openxmlformats.org/presentationml/2006/main">
  <p:tag name="ANGLE" val="2"/>
</p:tagLst>
</file>

<file path=ppt/tags/tag511.xml><?xml version="1.0" encoding="utf-8"?>
<p:tagLst xmlns:a="http://schemas.openxmlformats.org/drawingml/2006/main" xmlns:r="http://schemas.openxmlformats.org/officeDocument/2006/relationships" xmlns:p="http://schemas.openxmlformats.org/presentationml/2006/main">
  <p:tag name="ANGLE" val="1"/>
</p:tagLst>
</file>

<file path=ppt/tags/tag512.xml><?xml version="1.0" encoding="utf-8"?>
<p:tagLst xmlns:a="http://schemas.openxmlformats.org/drawingml/2006/main" xmlns:r="http://schemas.openxmlformats.org/officeDocument/2006/relationships" xmlns:p="http://schemas.openxmlformats.org/presentationml/2006/main">
  <p:tag name="ANGLE" val="1"/>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16.xml><?xml version="1.0" encoding="utf-8"?>
<p:tagLst xmlns:a="http://schemas.openxmlformats.org/drawingml/2006/main" xmlns:r="http://schemas.openxmlformats.org/officeDocument/2006/relationships" xmlns:p="http://schemas.openxmlformats.org/presentationml/2006/main">
  <p:tag name="SHAPENAME" val="Subtitle"/>
</p:tagLst>
</file>

<file path=ppt/tags/tag517.xml><?xml version="1.0" encoding="utf-8"?>
<p:tagLst xmlns:a="http://schemas.openxmlformats.org/drawingml/2006/main" xmlns:r="http://schemas.openxmlformats.org/officeDocument/2006/relationships" xmlns:p="http://schemas.openxmlformats.org/presentationml/2006/main">
  <p:tag name="SHAPENAME" val="Title"/>
</p:tagLst>
</file>

<file path=ppt/tags/tag5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1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5.xml><?xml version="1.0" encoding="utf-8"?>
<p:tagLst xmlns:a="http://schemas.openxmlformats.org/drawingml/2006/main" xmlns:r="http://schemas.openxmlformats.org/officeDocument/2006/relationships" xmlns:p="http://schemas.openxmlformats.org/presentationml/2006/main">
  <p:tag name="SHAPENAME" val="5. Source"/>
</p:tagLst>
</file>

<file path=ppt/tags/tag5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1.xml><?xml version="1.0" encoding="utf-8"?>
<p:tagLst xmlns:a="http://schemas.openxmlformats.org/drawingml/2006/main" xmlns:r="http://schemas.openxmlformats.org/officeDocument/2006/relationships" xmlns:p="http://schemas.openxmlformats.org/presentationml/2006/main">
  <p:tag name="SHAPENAME" val="5. Source"/>
</p:tagLst>
</file>

<file path=ppt/tags/tag5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SHAPENAME" val="5. Source"/>
</p:tagLst>
</file>

<file path=ppt/tags/tag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3.xml><?xml version="1.0" encoding="utf-8"?>
<p:tagLst xmlns:a="http://schemas.openxmlformats.org/drawingml/2006/main" xmlns:r="http://schemas.openxmlformats.org/officeDocument/2006/relationships" xmlns:p="http://schemas.openxmlformats.org/presentationml/2006/main">
  <p:tag name="SHAPENAME" val="5. Source"/>
</p:tagLst>
</file>

<file path=ppt/tags/tag5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SHAPENAME" val="5. Source"/>
</p:tagLst>
</file>

<file path=ppt/tags/tag5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7.xml><?xml version="1.0" encoding="utf-8"?>
<p:tagLst xmlns:a="http://schemas.openxmlformats.org/drawingml/2006/main" xmlns:r="http://schemas.openxmlformats.org/officeDocument/2006/relationships" xmlns:p="http://schemas.openxmlformats.org/presentationml/2006/main">
  <p:tag name="SHAPENAME" val="5. Source"/>
</p:tagLst>
</file>

<file path=ppt/tags/tag5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6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6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5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7.xml><?xml version="1.0" encoding="utf-8"?>
<p:tagLst xmlns:a="http://schemas.openxmlformats.org/drawingml/2006/main" xmlns:r="http://schemas.openxmlformats.org/officeDocument/2006/relationships" xmlns:p="http://schemas.openxmlformats.org/presentationml/2006/main">
  <p:tag name="SHAPENAME" val="5. Source"/>
</p:tagLst>
</file>

<file path=ppt/tags/tag5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7.xml><?xml version="1.0" encoding="utf-8"?>
<p:tagLst xmlns:a="http://schemas.openxmlformats.org/drawingml/2006/main" xmlns:r="http://schemas.openxmlformats.org/officeDocument/2006/relationships" xmlns:p="http://schemas.openxmlformats.org/presentationml/2006/main">
  <p:tag name="SHAPENAME" val="5. Source"/>
</p:tagLst>
</file>

<file path=ppt/tags/tag5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8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5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7.xml><?xml version="1.0" encoding="utf-8"?>
<p:tagLst xmlns:a="http://schemas.openxmlformats.org/drawingml/2006/main" xmlns:r="http://schemas.openxmlformats.org/officeDocument/2006/relationships" xmlns:p="http://schemas.openxmlformats.org/presentationml/2006/main">
  <p:tag name="SHAPENAME" val="5. Sourc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5. Source"/>
</p:tagLst>
</file>

<file path=ppt/tags/tag5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0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5.xml><?xml version="1.0" encoding="utf-8"?>
<p:tagLst xmlns:a="http://schemas.openxmlformats.org/drawingml/2006/main" xmlns:r="http://schemas.openxmlformats.org/officeDocument/2006/relationships" xmlns:p="http://schemas.openxmlformats.org/presentationml/2006/main">
  <p:tag name="SHAPENAME" val="5. Source"/>
</p:tagLst>
</file>

<file path=ppt/tags/tag6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0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1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SHAPENAME" val="5. Source"/>
</p:tagLst>
</file>

<file path=ppt/tags/tag6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2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6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62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63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32.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633.xml><?xml version="1.0" encoding="utf-8"?>
<p:tagLst xmlns:a="http://schemas.openxmlformats.org/drawingml/2006/main" xmlns:r="http://schemas.openxmlformats.org/officeDocument/2006/relationships" xmlns:p="http://schemas.openxmlformats.org/presentationml/2006/main">
  <p:tag name="SHAPENAME" val="5. Source"/>
</p:tagLst>
</file>

<file path=ppt/tags/tag6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6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1.xml><?xml version="1.0" encoding="utf-8"?>
<p:tagLst xmlns:a="http://schemas.openxmlformats.org/drawingml/2006/main" xmlns:r="http://schemas.openxmlformats.org/officeDocument/2006/relationships" xmlns:p="http://schemas.openxmlformats.org/presentationml/2006/main">
  <p:tag name="SHAPENAME" val="5. Source"/>
</p:tagLst>
</file>

<file path=ppt/tags/tag6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9.xml><?xml version="1.0" encoding="utf-8"?>
<p:tagLst xmlns:a="http://schemas.openxmlformats.org/drawingml/2006/main" xmlns:r="http://schemas.openxmlformats.org/officeDocument/2006/relationships" xmlns:p="http://schemas.openxmlformats.org/presentationml/2006/main">
  <p:tag name="NAME" val="TrackerNumWhite"/>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heme/theme1.xml><?xml version="1.0" encoding="utf-8"?>
<a:theme xmlns:a="http://schemas.openxmlformats.org/drawingml/2006/main" name="1_IBM Brand Template 2022 (Microgrid)">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Template_2022_Plex_v12" id="{74E459BE-ED66-804A-8662-910104196D28}" vid="{16362FD8-CCFE-7F47-A3C6-77FA7D7D1C94}"/>
    </a:ext>
  </a:extLst>
</a:theme>
</file>

<file path=ppt/theme/theme10.xml><?xml version="1.0" encoding="utf-8"?>
<a:theme xmlns:a="http://schemas.openxmlformats.org/drawingml/2006/main" name="2_White">
  <a:themeElements>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fontScheme name="Custom 280">
      <a:majorFont>
        <a:latin typeface="IBM Plex Sans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F93FF"/>
    </a:custClr>
    <a:custClr name="Custom Color7">
      <a:srgbClr val="F2F4F8"/>
    </a:custClr>
    <a:custClr name="Custom Color8">
      <a:srgbClr val="FFFFFF"/>
    </a:custClr>
    <a:custClr name="Custom Color9">
      <a:srgbClr val="000000"/>
    </a:custClr>
    <a:custClr name="Custom Color10">
      <a:srgbClr val="C6CFE0"/>
    </a:custClr>
  </a:custClrLst>
  <a:extLst>
    <a:ext uri="{05A4C25C-085E-4340-85A3-A5531E510DB2}">
      <thm15:themeFamily xmlns:thm15="http://schemas.microsoft.com/office/thememl/2012/main" name="NE3091_OFF.potx" id="{E7793F4B-E2F2-4D83-AFC5-CC9940B91502}" vid="{73A3945F-8D82-42E1-89BC-B79B2F7F58F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Plex" id="{4C35AED2-0956-0D40-B36D-C06D62725AA8}" vid="{C4BA05BF-74B1-4B4C-B175-992815DE89C6}"/>
    </a:ext>
  </a:extLst>
</a:theme>
</file>

<file path=ppt/theme/theme3.xml><?xml version="1.0" encoding="utf-8"?>
<a:theme xmlns:a="http://schemas.openxmlformats.org/drawingml/2006/main" name="IBM 2020 Master template (light gray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2020_V01_Plex" id="{E53BEFB9-BD3E-6B49-81E6-0159AFA54850}" vid="{12FE36E4-47ED-5A48-A6D4-2B7C1E819EF1}"/>
    </a:ext>
  </a:extLst>
</a:theme>
</file>

<file path=ppt/theme/theme4.xml><?xml version="1.0" encoding="utf-8"?>
<a:theme xmlns:a="http://schemas.openxmlformats.org/drawingml/2006/main" name="White">
  <a:themeElements>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fontScheme name="Custom 656">
      <a:majorFont>
        <a:latin typeface="IBM Plex Sans Light"/>
        <a:ea typeface=""/>
        <a:cs typeface=""/>
      </a:majorFont>
      <a:minorFont>
        <a:latin typeface="IBM Plex Sans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F93FF"/>
    </a:custClr>
    <a:custClr name="Custom Color7">
      <a:srgbClr val="F2F4F8"/>
    </a:custClr>
    <a:custClr name="Custom Color8">
      <a:srgbClr val="FFFFFF"/>
    </a:custClr>
    <a:custClr name="Custom Color9">
      <a:srgbClr val="000000"/>
    </a:custClr>
    <a:custClr name="Custom Color10">
      <a:srgbClr val="C6CFE0"/>
    </a:custClr>
  </a:custClrLst>
  <a:extLst>
    <a:ext uri="{05A4C25C-085E-4340-85A3-A5531E510DB2}">
      <thm15:themeFamily xmlns:thm15="http://schemas.microsoft.com/office/thememl/2012/main" name="20230210_Project MaX Template.potx" id="{3652319B-E198-498A-9032-4154ECB1D1D5}" vid="{EC65D9AE-4B9C-4CED-9685-19D217E2FDD5}"/>
    </a:ext>
  </a:extLst>
</a:theme>
</file>

<file path=ppt/theme/theme5.xml><?xml version="1.0" encoding="utf-8"?>
<a:theme xmlns:a="http://schemas.openxmlformats.org/drawingml/2006/main" name="2_IBM presentation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230217_IBM_presentation_template_v_1_4_Plex_LS_02" id="{9F9ABB61-1F87-1141-B500-A5A4FE210886}" vid="{AC6F2846-8968-3E43-BF2F-20EF7AEAEAF6}"/>
    </a:ext>
  </a:extLst>
</a:theme>
</file>

<file path=ppt/theme/theme6.xml><?xml version="1.0" encoding="utf-8"?>
<a:theme xmlns:a="http://schemas.openxmlformats.org/drawingml/2006/main" name="8_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Presentation1" id="{2CDEB64C-F95D-144B-A58C-82FCBEACCDC9}" vid="{A51A886D-874A-9E44-BB0D-4C119133F141}"/>
    </a:ext>
  </a:extLst>
</a:theme>
</file>

<file path=ppt/theme/theme7.xml><?xml version="1.0" encoding="utf-8"?>
<a:theme xmlns:a="http://schemas.openxmlformats.org/drawingml/2006/main" name="9_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Plex" id="{4C35AED2-0956-0D40-B36D-C06D62725AA8}" vid="{C4BA05BF-74B1-4B4C-B175-992815DE89C6}"/>
    </a:ext>
  </a:extLst>
</a:theme>
</file>

<file path=ppt/theme/theme8.xml><?xml version="1.0" encoding="utf-8"?>
<a:theme xmlns:a="http://schemas.openxmlformats.org/drawingml/2006/main" name="1_White">
  <a:themeElements>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fontScheme name="Custom 280">
      <a:majorFont>
        <a:latin typeface="IBM Plex Sans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F93FF"/>
    </a:custClr>
    <a:custClr name="Custom Color7">
      <a:srgbClr val="F2F4F8"/>
    </a:custClr>
    <a:custClr name="Custom Color8">
      <a:srgbClr val="FFFFFF"/>
    </a:custClr>
    <a:custClr name="Custom Color9">
      <a:srgbClr val="000000"/>
    </a:custClr>
    <a:custClr name="Custom Color10">
      <a:srgbClr val="C6CFE0"/>
    </a:custClr>
  </a:custClrLst>
  <a:extLst>
    <a:ext uri="{05A4C25C-085E-4340-85A3-A5531E510DB2}">
      <thm15:themeFamily xmlns:thm15="http://schemas.microsoft.com/office/thememl/2012/main" name="NE3091_OFF.potx" id="{E7793F4B-E2F2-4D83-AFC5-CC9940B91502}" vid="{73A3945F-8D82-42E1-89BC-B79B2F7F58FA}"/>
    </a:ext>
  </a:extLst>
</a:theme>
</file>

<file path=ppt/theme/theme9.xml><?xml version="1.0" encoding="utf-8"?>
<a:theme xmlns:a="http://schemas.openxmlformats.org/drawingml/2006/main" name="3_White">
  <a:themeElements>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fontScheme name="Custom 280">
      <a:majorFont>
        <a:latin typeface="IBM Plex Sans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2FF"/>
        </a:accent1>
        <a:accent2>
          <a:srgbClr val="003B9A"/>
        </a:accent2>
        <a:accent3>
          <a:srgbClr val="78A9FF"/>
        </a:accent3>
        <a:accent4>
          <a:srgbClr val="B7D1FF"/>
        </a:accent4>
        <a:accent5>
          <a:srgbClr val="002258"/>
        </a:accent5>
        <a:accent6>
          <a:srgbClr val="C6CFE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F93FF"/>
    </a:custClr>
    <a:custClr name="Custom Color7">
      <a:srgbClr val="F2F4F8"/>
    </a:custClr>
    <a:custClr name="Custom Color8">
      <a:srgbClr val="FFFFFF"/>
    </a:custClr>
    <a:custClr name="Custom Color9">
      <a:srgbClr val="000000"/>
    </a:custClr>
    <a:custClr name="Custom Color10">
      <a:srgbClr val="C6CFE0"/>
    </a:custClr>
  </a:custClrLst>
  <a:extLst>
    <a:ext uri="{05A4C25C-085E-4340-85A3-A5531E510DB2}">
      <thm15:themeFamily xmlns:thm15="http://schemas.microsoft.com/office/thememl/2012/main" name="NE3091_OFF.potx" id="{E7793F4B-E2F2-4D83-AFC5-CC9940B91502}" vid="{73A3945F-8D82-42E1-89BC-B79B2F7F58FA}"/>
    </a:ext>
  </a:extLst>
</a:theme>
</file>

<file path=docProps/app.xml><?xml version="1.0" encoding="utf-8"?>
<Properties xmlns="http://schemas.openxmlformats.org/officeDocument/2006/extended-properties" xmlns:vt="http://schemas.openxmlformats.org/officeDocument/2006/docPropsVTypes">
  <TotalTime>120939</TotalTime>
  <Words>1159</Words>
  <Application>Microsoft Macintosh PowerPoint</Application>
  <PresentationFormat>Widescreen</PresentationFormat>
  <Paragraphs>171</Paragraphs>
  <Slides>21</Slides>
  <Notes>11</Notes>
  <HiddenSlides>0</HiddenSlides>
  <MMClips>0</MMClips>
  <ScaleCrop>false</ScaleCrop>
  <HeadingPairs>
    <vt:vector size="8" baseType="variant">
      <vt:variant>
        <vt:lpstr>Fonts Used</vt:lpstr>
      </vt:variant>
      <vt:variant>
        <vt:i4>12</vt:i4>
      </vt:variant>
      <vt:variant>
        <vt:lpstr>Theme</vt:lpstr>
      </vt:variant>
      <vt:variant>
        <vt:i4>10</vt:i4>
      </vt:variant>
      <vt:variant>
        <vt:lpstr>Embedded OLE Servers</vt:lpstr>
      </vt:variant>
      <vt:variant>
        <vt:i4>1</vt:i4>
      </vt:variant>
      <vt:variant>
        <vt:lpstr>Slide Titles</vt:lpstr>
      </vt:variant>
      <vt:variant>
        <vt:i4>21</vt:i4>
      </vt:variant>
    </vt:vector>
  </HeadingPairs>
  <TitlesOfParts>
    <vt:vector size="44" baseType="lpstr">
      <vt:lpstr>Arial</vt:lpstr>
      <vt:lpstr>Calibri</vt:lpstr>
      <vt:lpstr>Georgia</vt:lpstr>
      <vt:lpstr>IBM Plex Mono Light</vt:lpstr>
      <vt:lpstr>IBM Plex Sans</vt:lpstr>
      <vt:lpstr>IBM Plex Sans ExtLt</vt:lpstr>
      <vt:lpstr>IBM Plex Sans Light</vt:lpstr>
      <vt:lpstr>IBM Plex Sans Medm</vt:lpstr>
      <vt:lpstr>IBM Plex Sans SmBld</vt:lpstr>
      <vt:lpstr>Segoe UI</vt:lpstr>
      <vt:lpstr>Symbol</vt:lpstr>
      <vt:lpstr>Wingdings</vt:lpstr>
      <vt:lpstr>1_IBM Brand Template 2022 (Microgrid)</vt:lpstr>
      <vt:lpstr>2_IBM Brand Template 2022</vt:lpstr>
      <vt:lpstr>IBM 2020 Master template (light gray background)</vt:lpstr>
      <vt:lpstr>White</vt:lpstr>
      <vt:lpstr>2_IBM presentation template</vt:lpstr>
      <vt:lpstr>8_IBM Brand Template 2022</vt:lpstr>
      <vt:lpstr>9_IBM Brand Template 2022</vt:lpstr>
      <vt:lpstr>1_White</vt:lpstr>
      <vt:lpstr>3_White</vt:lpstr>
      <vt:lpstr>2_White</vt:lpstr>
      <vt:lpstr>think-cell Slide</vt:lpstr>
      <vt:lpstr>Using DNS to solve the latency challenge</vt:lpstr>
      <vt:lpstr>DNS does its job well</vt:lpstr>
      <vt:lpstr>Latency, the ignored KPI</vt:lpstr>
      <vt:lpstr>Questions we started asking ourselves</vt:lpstr>
      <vt:lpstr>Does DNS play a role in latency?</vt:lpstr>
      <vt:lpstr>Double down on some questions </vt:lpstr>
      <vt:lpstr>Where is  the bottleneck?</vt:lpstr>
      <vt:lpstr>Where is  the bottleneck?</vt:lpstr>
      <vt:lpstr>Where is  the bottleneck?</vt:lpstr>
      <vt:lpstr>Where is  latency measured</vt:lpstr>
      <vt:lpstr>Where is  latency measured</vt:lpstr>
      <vt:lpstr>Where is  latency measured</vt:lpstr>
      <vt:lpstr>Where is  latency measured</vt:lpstr>
      <vt:lpstr>Where to go?</vt:lpstr>
      <vt:lpstr>The Math</vt:lpstr>
      <vt:lpstr>What do we see when measure TTLB?</vt:lpstr>
      <vt:lpstr>Where to go?</vt:lpstr>
      <vt:lpstr>What do we see when measure TTLB?</vt:lpstr>
      <vt:lpstr>“This isn’t a job for DNS”   Perhaps, but what else can get the job done?  In-band solutions can’t deal with latency in “last mile” connections because they don’t have visibility  BGP-based solutions can’t deal with latency because BGP isn’t really managed  DNS is a more obvious choice.  It’s built for resilience, and has the agility to work around a wide variety of latency challenges (traffic congestion, underwater cables sliced, etc.)</vt:lpstr>
      <vt:lpstr>What do we mean by the “best” connection?</vt:lpstr>
      <vt:lpstr>We need your feedback  Operational challenge  How can we measure “last mile” performance in a consistent way when internet traffic is inherently inconsistent?    Cities/densely populated areas produce a representative sample of data, but areas with low population are harder to gauge  Potential risks  What are the potential risks/problems of this approach to GSLB from a DNS perspective?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Select Symposium Agenda Nov 17 (9:00am-10:30am ET)</dc:title>
  <dc:creator>Benjamin A Coglitore</dc:creator>
  <cp:lastModifiedBy>Ekim Maurer</cp:lastModifiedBy>
  <cp:revision>330</cp:revision>
  <dcterms:created xsi:type="dcterms:W3CDTF">2022-11-30T13:49:58Z</dcterms:created>
  <dcterms:modified xsi:type="dcterms:W3CDTF">2024-02-02T20:43:33Z</dcterms:modified>
</cp:coreProperties>
</file>