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notesSlides/notesSlide1.xml" ContentType="application/vnd.openxmlformats-officedocument.presentationml.notesSlide+xml"/>
  <Override PartName="/ppt/media/image7.jpeg" ContentType="image/jpeg"/>
  <Override PartName="/ppt/media/image8.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3B3B3B"/>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3B3B3B"/>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3B3B3B"/>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3B3B3B"/>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3B3B3B"/>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3B3B3B"/>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3B3B3B"/>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3B3B3B"/>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3B3B3B"/>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3B3B3B"/>
        </a:fontRef>
        <a:srgbClr val="3B3B3B"/>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D7E9"/>
          </a:solidFill>
        </a:fill>
      </a:tcStyle>
    </a:wholeTbl>
    <a:band2H>
      <a:tcTxStyle b="def" i="def"/>
      <a:tcStyle>
        <a:tcBdr/>
        <a:fill>
          <a:solidFill>
            <a:srgbClr val="E7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3B3B3B"/>
        </a:fontRef>
        <a:srgbClr val="3B3B3B"/>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3B3B3B"/>
        </a:fontRef>
        <a:srgbClr val="3B3B3B"/>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E0CF"/>
          </a:solidFill>
        </a:fill>
      </a:tcStyle>
    </a:wholeTbl>
    <a:band2H>
      <a:tcTxStyle b="def" i="def"/>
      <a:tcStyle>
        <a:tcBdr/>
        <a:fill>
          <a:solidFill>
            <a:srgbClr val="E6F0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3B3B3B"/>
        </a:fontRef>
        <a:srgbClr val="3B3B3B"/>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7"/>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3B3B3B"/>
        </a:fontRef>
        <a:srgbClr val="3B3B3B"/>
      </a:tcTxStyle>
      <a:tcStyle>
        <a:tcBdr>
          <a:left>
            <a:ln w="12700" cap="flat">
              <a:noFill/>
              <a:miter lim="400000"/>
            </a:ln>
          </a:left>
          <a:right>
            <a:ln w="12700" cap="flat">
              <a:noFill/>
              <a:miter lim="400000"/>
            </a:ln>
          </a:right>
          <a:top>
            <a:ln w="50800" cap="flat">
              <a:solidFill>
                <a:srgbClr val="3B3B3B"/>
              </a:solidFill>
              <a:prstDash val="solid"/>
              <a:round/>
            </a:ln>
          </a:top>
          <a:bottom>
            <a:ln w="25400" cap="flat">
              <a:solidFill>
                <a:srgbClr val="3B3B3B"/>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3B3B3B"/>
              </a:solidFill>
              <a:prstDash val="solid"/>
              <a:round/>
            </a:ln>
          </a:top>
          <a:bottom>
            <a:ln w="25400" cap="flat">
              <a:solidFill>
                <a:srgbClr val="3B3B3B"/>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3B3B3B"/>
        </a:fontRef>
        <a:srgbClr val="3B3B3B"/>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CDCD"/>
          </a:solidFill>
        </a:fill>
      </a:tcStyle>
    </a:wholeTbl>
    <a:band2H>
      <a:tcTxStyle b="def" i="def"/>
      <a:tcStyle>
        <a:tcBdr/>
        <a:fill>
          <a:solidFill>
            <a:srgbClr val="E7E7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3B3B3B"/>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3B3B3B"/>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3B3B3B"/>
          </a:solidFill>
        </a:fill>
      </a:tcStyle>
    </a:firstRow>
  </a:tblStyle>
  <a:tblStyle styleId="{2708684C-4D16-4618-839F-0558EEFCDFE6}" styleName="">
    <a:tblBg/>
    <a:wholeTbl>
      <a:tcTxStyle b="off"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4" name="Shape 94"/>
          <p:cNvSpPr/>
          <p:nvPr>
            <p:ph type="sldImg"/>
          </p:nvPr>
        </p:nvSpPr>
        <p:spPr>
          <a:xfrm>
            <a:off x="1143000" y="685800"/>
            <a:ext cx="4572000" cy="3429000"/>
          </a:xfrm>
          <a:prstGeom prst="rect">
            <a:avLst/>
          </a:prstGeom>
        </p:spPr>
        <p:txBody>
          <a:bodyPr/>
          <a:lstStyle/>
          <a:p>
            <a:pPr/>
          </a:p>
        </p:txBody>
      </p:sp>
      <p:sp>
        <p:nvSpPr>
          <p:cNvPr id="95" name="Shape 9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Shape 176"/>
          <p:cNvSpPr/>
          <p:nvPr>
            <p:ph type="sldImg"/>
          </p:nvPr>
        </p:nvSpPr>
        <p:spPr>
          <a:prstGeom prst="rect">
            <a:avLst/>
          </a:prstGeom>
        </p:spPr>
        <p:txBody>
          <a:bodyPr/>
          <a:lstStyle/>
          <a:p>
            <a:pPr/>
          </a:p>
        </p:txBody>
      </p:sp>
      <p:sp>
        <p:nvSpPr>
          <p:cNvPr id="177" name="Shape 177"/>
          <p:cNvSpPr/>
          <p:nvPr>
            <p:ph type="body" sz="quarter" idx="1"/>
          </p:nvPr>
        </p:nvSpPr>
        <p:spPr>
          <a:prstGeom prst="rect">
            <a:avLst/>
          </a:prstGeom>
        </p:spPr>
        <p:txBody>
          <a:bodyPr/>
          <a:lstStyle/>
          <a:p>
            <a:pPr marL="240631" indent="-240631">
              <a:buSzPct val="100000"/>
              <a:buChar char="•"/>
              <a:defRPr sz="2400"/>
            </a:pP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4" name="Title Text"/>
          <p:cNvSpPr txBox="1"/>
          <p:nvPr>
            <p:ph type="title"/>
          </p:nvPr>
        </p:nvSpPr>
        <p:spPr>
          <a:xfrm>
            <a:off x="1524000" y="1122362"/>
            <a:ext cx="9144000" cy="2387601"/>
          </a:xfrm>
          <a:prstGeom prst="rect">
            <a:avLst/>
          </a:prstGeom>
        </p:spPr>
        <p:txBody>
          <a:bodyPr anchor="b"/>
          <a:lstStyle>
            <a:lvl1pPr algn="ctr"/>
          </a:lstStyle>
          <a:p>
            <a:pPr/>
            <a:r>
              <a:t>Title Text</a:t>
            </a:r>
          </a:p>
        </p:txBody>
      </p:sp>
      <p:sp>
        <p:nvSpPr>
          <p:cNvPr id="15" name="Body Level One…"/>
          <p:cNvSpPr txBox="1"/>
          <p:nvPr>
            <p:ph type="body" sz="half" idx="1"/>
          </p:nvPr>
        </p:nvSpPr>
        <p:spPr>
          <a:xfrm>
            <a:off x="1524000" y="3602037"/>
            <a:ext cx="9144000" cy="2133600"/>
          </a:xfrm>
          <a:prstGeom prst="rect">
            <a:avLst/>
          </a:prstGeom>
        </p:spPr>
        <p:txBody>
          <a:bodyPr/>
          <a:lstStyle>
            <a:lvl1pPr marL="0" indent="0" algn="ctr">
              <a:buClrTx/>
              <a:buSzTx/>
              <a:buFontTx/>
              <a:buNone/>
            </a:lvl1pPr>
            <a:lvl2pPr marL="0" indent="457200" algn="ctr">
              <a:buClrTx/>
              <a:buSzTx/>
              <a:buFontTx/>
              <a:buNone/>
            </a:lvl2pPr>
            <a:lvl3pPr marL="0" indent="914400" algn="ctr">
              <a:buClrTx/>
              <a:buSzTx/>
              <a:buFontTx/>
              <a:buNone/>
            </a:lvl3pPr>
            <a:lvl4pPr marL="0" indent="1371600" algn="ctr">
              <a:buClrTx/>
              <a:buSzTx/>
              <a:buFontTx/>
              <a:buNone/>
            </a:lvl4pPr>
            <a:lvl5pPr marL="0" indent="1828800" algn="ctr">
              <a:buClrTx/>
              <a:buSzTx/>
              <a:buFontTx/>
              <a:buNone/>
            </a:lvl5pPr>
          </a:lstStyle>
          <a:p>
            <a:pPr/>
            <a:r>
              <a:t>Body Level One</a:t>
            </a:r>
          </a:p>
          <a:p>
            <a:pPr lvl="1"/>
            <a:r>
              <a:t>Body Level Two</a:t>
            </a:r>
          </a:p>
          <a:p>
            <a:pPr lvl="2"/>
            <a:r>
              <a:t>Body Level Three</a:t>
            </a:r>
          </a:p>
          <a:p>
            <a:pPr lvl="3"/>
            <a:r>
              <a:t>Body Level Four</a:t>
            </a:r>
          </a:p>
          <a:p>
            <a:pPr lvl="4"/>
            <a:r>
              <a:t>Body Level Five</a:t>
            </a:r>
          </a:p>
        </p:txBody>
      </p:sp>
      <p:sp>
        <p:nvSpPr>
          <p:cNvPr id="1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3" name="Title Text"/>
          <p:cNvSpPr txBox="1"/>
          <p:nvPr>
            <p:ph type="title"/>
          </p:nvPr>
        </p:nvSpPr>
        <p:spPr>
          <a:prstGeom prst="rect">
            <a:avLst/>
          </a:prstGeom>
        </p:spPr>
        <p:txBody>
          <a:bodyPr/>
          <a:lstStyle/>
          <a:p>
            <a:pPr/>
            <a:r>
              <a:t>Title Text</a:t>
            </a:r>
          </a:p>
        </p:txBody>
      </p:sp>
      <p:sp>
        <p:nvSpPr>
          <p:cNvPr id="24"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32" name="Title Text"/>
          <p:cNvSpPr txBox="1"/>
          <p:nvPr>
            <p:ph type="title"/>
          </p:nvPr>
        </p:nvSpPr>
        <p:spPr>
          <a:xfrm>
            <a:off x="831850" y="1709738"/>
            <a:ext cx="10515600" cy="2852737"/>
          </a:xfrm>
          <a:prstGeom prst="rect">
            <a:avLst/>
          </a:prstGeom>
        </p:spPr>
        <p:txBody>
          <a:bodyPr anchor="b"/>
          <a:lstStyle/>
          <a:p>
            <a:pPr/>
            <a:r>
              <a:t>Title Text</a:t>
            </a:r>
          </a:p>
        </p:txBody>
      </p:sp>
      <p:sp>
        <p:nvSpPr>
          <p:cNvPr id="33" name="Body Level One…"/>
          <p:cNvSpPr txBox="1"/>
          <p:nvPr>
            <p:ph type="body" sz="quarter" idx="1"/>
          </p:nvPr>
        </p:nvSpPr>
        <p:spPr>
          <a:xfrm>
            <a:off x="831850" y="4589462"/>
            <a:ext cx="10515600" cy="1500188"/>
          </a:xfrm>
          <a:prstGeom prst="rect">
            <a:avLst/>
          </a:prstGeom>
        </p:spPr>
        <p:txBody>
          <a:bodyPr/>
          <a:lstStyle>
            <a:lvl1pPr marL="0" indent="0">
              <a:buClrTx/>
              <a:buSzTx/>
              <a:buFontTx/>
              <a:buNone/>
              <a:defRPr>
                <a:solidFill>
                  <a:schemeClr val="accent1"/>
                </a:solidFill>
              </a:defRPr>
            </a:lvl1pPr>
            <a:lvl2pPr marL="0" indent="457200">
              <a:buClrTx/>
              <a:buSzTx/>
              <a:buFontTx/>
              <a:buNone/>
              <a:defRPr>
                <a:solidFill>
                  <a:schemeClr val="accent1"/>
                </a:solidFill>
              </a:defRPr>
            </a:lvl2pPr>
            <a:lvl3pPr marL="0" indent="914400">
              <a:buClrTx/>
              <a:buSzTx/>
              <a:buFontTx/>
              <a:buNone/>
              <a:defRPr>
                <a:solidFill>
                  <a:schemeClr val="accent1"/>
                </a:solidFill>
              </a:defRPr>
            </a:lvl3pPr>
            <a:lvl4pPr marL="0" indent="1371600">
              <a:buClrTx/>
              <a:buSzTx/>
              <a:buFontTx/>
              <a:buNone/>
              <a:defRPr>
                <a:solidFill>
                  <a:schemeClr val="accent1"/>
                </a:solidFill>
              </a:defRPr>
            </a:lvl4pPr>
            <a:lvl5pPr marL="0" indent="1828800">
              <a:buClrTx/>
              <a:buSzTx/>
              <a:buFontTx/>
              <a:buNone/>
              <a:defRPr>
                <a:solidFill>
                  <a:schemeClr val="accent1"/>
                </a:solidFill>
              </a:defRPr>
            </a:lvl5pPr>
          </a:lstStyle>
          <a:p>
            <a:pPr/>
            <a:r>
              <a:t>Body Level One</a:t>
            </a:r>
          </a:p>
          <a:p>
            <a:pPr lvl="1"/>
            <a:r>
              <a:t>Body Level Two</a:t>
            </a:r>
          </a:p>
          <a:p>
            <a:pPr lvl="2"/>
            <a:r>
              <a:t>Body Level Three</a:t>
            </a:r>
          </a:p>
          <a:p>
            <a:pPr lvl="3"/>
            <a:r>
              <a:t>Body Level Four</a:t>
            </a:r>
          </a:p>
          <a:p>
            <a:pPr lvl="4"/>
            <a:r>
              <a:t>Body Level Five</a:t>
            </a:r>
          </a:p>
        </p:txBody>
      </p:sp>
      <p:sp>
        <p:nvSpPr>
          <p:cNvPr id="3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41" name="Title Text"/>
          <p:cNvSpPr txBox="1"/>
          <p:nvPr>
            <p:ph type="title"/>
          </p:nvPr>
        </p:nvSpPr>
        <p:spPr>
          <a:xfrm>
            <a:off x="838200" y="365125"/>
            <a:ext cx="10515600" cy="1325563"/>
          </a:xfrm>
          <a:prstGeom prst="rect">
            <a:avLst/>
          </a:prstGeom>
        </p:spPr>
        <p:txBody>
          <a:bodyPr/>
          <a:lstStyle/>
          <a:p>
            <a:pPr/>
            <a:r>
              <a:t>Title Text</a:t>
            </a:r>
          </a:p>
        </p:txBody>
      </p:sp>
      <p:sp>
        <p:nvSpPr>
          <p:cNvPr id="42" name="Body Level One…"/>
          <p:cNvSpPr txBox="1"/>
          <p:nvPr>
            <p:ph type="body" sz="half" idx="1"/>
          </p:nvPr>
        </p:nvSpPr>
        <p:spPr>
          <a:xfrm>
            <a:off x="838200" y="1825625"/>
            <a:ext cx="5181600" cy="4251084"/>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50" name="Title Text"/>
          <p:cNvSpPr txBox="1"/>
          <p:nvPr>
            <p:ph type="title"/>
          </p:nvPr>
        </p:nvSpPr>
        <p:spPr>
          <a:xfrm>
            <a:off x="839787" y="365125"/>
            <a:ext cx="10515601" cy="1325563"/>
          </a:xfrm>
          <a:prstGeom prst="rect">
            <a:avLst/>
          </a:prstGeom>
        </p:spPr>
        <p:txBody>
          <a:bodyPr/>
          <a:lstStyle/>
          <a:p>
            <a:pPr/>
            <a:r>
              <a:t>Title Text</a:t>
            </a:r>
          </a:p>
        </p:txBody>
      </p:sp>
      <p:sp>
        <p:nvSpPr>
          <p:cNvPr id="51" name="Body Level One…"/>
          <p:cNvSpPr txBox="1"/>
          <p:nvPr>
            <p:ph type="body" sz="quarter" idx="1"/>
          </p:nvPr>
        </p:nvSpPr>
        <p:spPr>
          <a:xfrm>
            <a:off x="839787" y="1681163"/>
            <a:ext cx="5157789" cy="823913"/>
          </a:xfrm>
          <a:prstGeom prst="rect">
            <a:avLst/>
          </a:prstGeom>
        </p:spPr>
        <p:txBody>
          <a:bodyPr anchor="b"/>
          <a:lstStyle>
            <a:lvl1pPr marL="0" indent="0">
              <a:buClrTx/>
              <a:buSzTx/>
              <a:buFontTx/>
              <a:buNone/>
              <a:defRPr b="1" sz="2400"/>
            </a:lvl1pPr>
            <a:lvl2pPr marL="0" indent="457200">
              <a:buClrTx/>
              <a:buSzTx/>
              <a:buFontTx/>
              <a:buNone/>
              <a:defRPr b="1" sz="2400"/>
            </a:lvl2pPr>
            <a:lvl3pPr marL="0" indent="914400">
              <a:buClrTx/>
              <a:buSzTx/>
              <a:buFontTx/>
              <a:buNone/>
              <a:defRPr b="1" sz="2400"/>
            </a:lvl3pPr>
            <a:lvl4pPr marL="0" indent="1371600">
              <a:buClrTx/>
              <a:buSzTx/>
              <a:buFontTx/>
              <a:buNone/>
              <a:defRPr b="1" sz="2400"/>
            </a:lvl4pPr>
            <a:lvl5pPr marL="0" indent="1828800">
              <a:buClrTx/>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52" name="Text Placeholder 4"/>
          <p:cNvSpPr/>
          <p:nvPr>
            <p:ph type="body" sz="quarter" idx="21"/>
          </p:nvPr>
        </p:nvSpPr>
        <p:spPr>
          <a:xfrm>
            <a:off x="6172200" y="1681163"/>
            <a:ext cx="5183188" cy="823913"/>
          </a:xfrm>
          <a:prstGeom prst="rect">
            <a:avLst/>
          </a:prstGeom>
        </p:spPr>
        <p:txBody>
          <a:bodyPr anchor="b"/>
          <a:lstStyle/>
          <a:p>
            <a:pPr marL="0" indent="0">
              <a:buClrTx/>
              <a:buSzTx/>
              <a:buFontTx/>
              <a:buNone/>
              <a:defRPr sz="2400">
                <a:latin typeface="+mj-lt"/>
                <a:ea typeface="+mj-ea"/>
                <a:cs typeface="+mj-cs"/>
                <a:sym typeface="Calibri"/>
              </a:defRPr>
            </a:pP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60" name="Title Text"/>
          <p:cNvSpPr txBox="1"/>
          <p:nvPr>
            <p:ph type="title"/>
          </p:nvPr>
        </p:nvSpPr>
        <p:spPr>
          <a:xfrm>
            <a:off x="838200" y="365125"/>
            <a:ext cx="10515600" cy="1325563"/>
          </a:xfrm>
          <a:prstGeom prst="rect">
            <a:avLst/>
          </a:prstGeom>
        </p:spPr>
        <p:txBody>
          <a:bodyPr/>
          <a:lstStyle/>
          <a:p>
            <a:pPr/>
            <a:r>
              <a:t>Title Text</a:t>
            </a:r>
          </a:p>
        </p:txBody>
      </p:sp>
      <p:sp>
        <p:nvSpPr>
          <p:cNvPr id="6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5" name="Title Text"/>
          <p:cNvSpPr txBox="1"/>
          <p:nvPr>
            <p:ph type="title"/>
          </p:nvPr>
        </p:nvSpPr>
        <p:spPr>
          <a:xfrm>
            <a:off x="839787" y="457200"/>
            <a:ext cx="3932239" cy="1600200"/>
          </a:xfrm>
          <a:prstGeom prst="rect">
            <a:avLst/>
          </a:prstGeom>
        </p:spPr>
        <p:txBody>
          <a:bodyPr anchor="b"/>
          <a:lstStyle>
            <a:lvl1pPr>
              <a:defRPr sz="3600"/>
            </a:lvl1pPr>
          </a:lstStyle>
          <a:p>
            <a:pPr/>
            <a:r>
              <a:t>Title Text</a:t>
            </a:r>
          </a:p>
        </p:txBody>
      </p:sp>
      <p:sp>
        <p:nvSpPr>
          <p:cNvPr id="76" name="Body Level One…"/>
          <p:cNvSpPr txBox="1"/>
          <p:nvPr>
            <p:ph type="body" sz="half" idx="1"/>
          </p:nvPr>
        </p:nvSpPr>
        <p:spPr>
          <a:xfrm>
            <a:off x="5183187" y="987425"/>
            <a:ext cx="6172201" cy="4873625"/>
          </a:xfrm>
          <a:prstGeom prst="rect">
            <a:avLst/>
          </a:prstGeom>
        </p:spPr>
        <p:txBody>
          <a:bodyPr/>
          <a:lstStyle>
            <a:lvl1pPr>
              <a:defRPr sz="3600"/>
            </a:lvl1pPr>
            <a:lvl2pPr marL="714375" indent="-257175">
              <a:defRPr sz="3600"/>
            </a:lvl2pPr>
            <a:lvl3pPr marL="1208314" indent="-293914">
              <a:defRPr sz="3600"/>
            </a:lvl3pPr>
            <a:lvl4pPr marL="1714500" indent="-342900">
              <a:defRPr sz="3600"/>
            </a:lvl4pPr>
            <a:lvl5pPr marL="2171700" indent="-342900">
              <a:defRPr sz="3600"/>
            </a:lvl5pPr>
          </a:lstStyle>
          <a:p>
            <a:pPr/>
            <a:r>
              <a:t>Body Level One</a:t>
            </a:r>
          </a:p>
          <a:p>
            <a:pPr lvl="1"/>
            <a:r>
              <a:t>Body Level Two</a:t>
            </a:r>
          </a:p>
          <a:p>
            <a:pPr lvl="2"/>
            <a:r>
              <a:t>Body Level Three</a:t>
            </a:r>
          </a:p>
          <a:p>
            <a:pPr lvl="3"/>
            <a:r>
              <a:t>Body Level Four</a:t>
            </a:r>
          </a:p>
          <a:p>
            <a:pPr lvl="4"/>
            <a:r>
              <a:t>Body Level Five</a:t>
            </a:r>
          </a:p>
        </p:txBody>
      </p:sp>
      <p:sp>
        <p:nvSpPr>
          <p:cNvPr id="77" name="Text Placeholder 3"/>
          <p:cNvSpPr/>
          <p:nvPr>
            <p:ph type="body" sz="quarter" idx="21"/>
          </p:nvPr>
        </p:nvSpPr>
        <p:spPr>
          <a:xfrm>
            <a:off x="839787" y="2057400"/>
            <a:ext cx="3932238" cy="3811588"/>
          </a:xfrm>
          <a:prstGeom prst="rect">
            <a:avLst/>
          </a:prstGeom>
        </p:spPr>
        <p:txBody>
          <a:bodyPr/>
          <a:lstStyle/>
          <a:p>
            <a:pPr marL="0" indent="0">
              <a:buClrTx/>
              <a:buSzTx/>
              <a:buFontTx/>
              <a:buNone/>
              <a:defRPr sz="2800">
                <a:latin typeface="+mj-lt"/>
                <a:ea typeface="+mj-ea"/>
                <a:cs typeface="+mj-cs"/>
                <a:sym typeface="Calibri"/>
              </a:defRPr>
            </a:pPr>
          </a:p>
        </p:txBody>
      </p:sp>
      <p:sp>
        <p:nvSpPr>
          <p:cNvPr id="7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5" name="Title Text"/>
          <p:cNvSpPr txBox="1"/>
          <p:nvPr>
            <p:ph type="title"/>
          </p:nvPr>
        </p:nvSpPr>
        <p:spPr>
          <a:xfrm>
            <a:off x="839787" y="457200"/>
            <a:ext cx="3932239" cy="1600200"/>
          </a:xfrm>
          <a:prstGeom prst="rect">
            <a:avLst/>
          </a:prstGeom>
        </p:spPr>
        <p:txBody>
          <a:bodyPr anchor="b"/>
          <a:lstStyle>
            <a:lvl1pPr>
              <a:defRPr sz="3600"/>
            </a:lvl1pPr>
          </a:lstStyle>
          <a:p>
            <a:pPr/>
            <a:r>
              <a:t>Title Text</a:t>
            </a:r>
          </a:p>
        </p:txBody>
      </p:sp>
      <p:sp>
        <p:nvSpPr>
          <p:cNvPr id="86" name="Picture Placeholder 2"/>
          <p:cNvSpPr/>
          <p:nvPr>
            <p:ph type="pic" sz="half" idx="21"/>
          </p:nvPr>
        </p:nvSpPr>
        <p:spPr>
          <a:xfrm>
            <a:off x="5183187" y="995422"/>
            <a:ext cx="6172201" cy="4865627"/>
          </a:xfrm>
          <a:prstGeom prst="rect">
            <a:avLst/>
          </a:prstGeom>
        </p:spPr>
        <p:txBody>
          <a:bodyPr lIns="91439" rIns="91439">
            <a:noAutofit/>
          </a:bodyPr>
          <a:lstStyle/>
          <a:p>
            <a:pPr/>
          </a:p>
        </p:txBody>
      </p:sp>
      <p:sp>
        <p:nvSpPr>
          <p:cNvPr id="87" name="Body Level One…"/>
          <p:cNvSpPr txBox="1"/>
          <p:nvPr>
            <p:ph type="body" sz="quarter" idx="1"/>
          </p:nvPr>
        </p:nvSpPr>
        <p:spPr>
          <a:xfrm>
            <a:off x="839787" y="2057400"/>
            <a:ext cx="3932239" cy="3811588"/>
          </a:xfrm>
          <a:prstGeom prst="rect">
            <a:avLst/>
          </a:prstGeom>
        </p:spPr>
        <p:txBody>
          <a:bodyPr/>
          <a:lstStyle>
            <a:lvl1pPr marL="0" indent="0">
              <a:buClrTx/>
              <a:buSzTx/>
              <a:buFontTx/>
              <a:buNone/>
              <a:defRPr sz="2800"/>
            </a:lvl1pPr>
            <a:lvl2pPr marL="0" indent="457200">
              <a:buClrTx/>
              <a:buSzTx/>
              <a:buFontTx/>
              <a:buNone/>
              <a:defRPr sz="2800"/>
            </a:lvl2pPr>
            <a:lvl3pPr marL="0" indent="914400">
              <a:buClrTx/>
              <a:buSzTx/>
              <a:buFontTx/>
              <a:buNone/>
              <a:defRPr sz="2800"/>
            </a:lvl3pPr>
            <a:lvl4pPr marL="0" indent="1371600">
              <a:buClrTx/>
              <a:buSzTx/>
              <a:buFontTx/>
              <a:buNone/>
              <a:defRPr sz="2800"/>
            </a:lvl4pPr>
            <a:lvl5pPr marL="0" indent="1828800">
              <a:buClrTx/>
              <a:buSzTx/>
              <a:buFontTx/>
              <a:buNone/>
              <a:defRPr sz="2800"/>
            </a:lvl5pPr>
          </a:lstStyle>
          <a:p>
            <a:pPr/>
            <a:r>
              <a:t>Body Level One</a:t>
            </a:r>
          </a:p>
          <a:p>
            <a:pPr lvl="1"/>
            <a:r>
              <a:t>Body Level Two</a:t>
            </a:r>
          </a:p>
          <a:p>
            <a:pPr lvl="2"/>
            <a:r>
              <a:t>Body Level Three</a:t>
            </a:r>
          </a:p>
          <a:p>
            <a:pPr lvl="3"/>
            <a:r>
              <a:t>Body Level Four</a:t>
            </a:r>
          </a:p>
          <a:p>
            <a:pPr lvl="4"/>
            <a:r>
              <a:t>Body Level Five</a:t>
            </a:r>
          </a:p>
        </p:txBody>
      </p:sp>
      <p:sp>
        <p:nvSpPr>
          <p:cNvPr id="8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pic>
        <p:nvPicPr>
          <p:cNvPr id="2" name="Content Placeholder 5" descr="Content Placeholder 5"/>
          <p:cNvPicPr>
            <a:picLocks noChangeAspect="1"/>
          </p:cNvPicPr>
          <p:nvPr/>
        </p:nvPicPr>
        <p:blipFill>
          <a:blip r:embed="rId2">
            <a:extLst/>
          </a:blip>
          <a:stretch>
            <a:fillRect/>
          </a:stretch>
        </p:blipFill>
        <p:spPr>
          <a:xfrm>
            <a:off x="838200" y="6356348"/>
            <a:ext cx="584202" cy="365127"/>
          </a:xfrm>
          <a:prstGeom prst="rect">
            <a:avLst/>
          </a:prstGeom>
          <a:ln w="12700">
            <a:miter lim="400000"/>
          </a:ln>
        </p:spPr>
      </p:pic>
      <p:sp>
        <p:nvSpPr>
          <p:cNvPr id="3" name="Straight Connector 9"/>
          <p:cNvSpPr/>
          <p:nvPr/>
        </p:nvSpPr>
        <p:spPr>
          <a:xfrm>
            <a:off x="-11151" y="73909"/>
            <a:ext cx="12192001" cy="1"/>
          </a:xfrm>
          <a:prstGeom prst="line">
            <a:avLst/>
          </a:prstGeom>
          <a:ln w="57150">
            <a:solidFill>
              <a:schemeClr val="accent1"/>
            </a:solidFill>
            <a:miter/>
          </a:ln>
        </p:spPr>
        <p:txBody>
          <a:bodyPr lIns="45719" rIns="45719"/>
          <a:lstStyle/>
          <a:p>
            <a:pPr>
              <a:defRPr>
                <a:solidFill>
                  <a:srgbClr val="FFFFFF"/>
                </a:solidFill>
              </a:defRPr>
            </a:pPr>
          </a:p>
        </p:txBody>
      </p:sp>
      <p:sp>
        <p:nvSpPr>
          <p:cNvPr id="4" name="Title Text"/>
          <p:cNvSpPr txBox="1"/>
          <p:nvPr>
            <p:ph type="title"/>
          </p:nvPr>
        </p:nvSpPr>
        <p:spPr>
          <a:xfrm>
            <a:off x="838199"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5" name="Body Level One…"/>
          <p:cNvSpPr txBox="1"/>
          <p:nvPr>
            <p:ph type="body" idx="1"/>
          </p:nvPr>
        </p:nvSpPr>
        <p:spPr>
          <a:xfrm>
            <a:off x="838200" y="1825625"/>
            <a:ext cx="10515600" cy="423951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6" name="Slide Number"/>
          <p:cNvSpPr txBox="1"/>
          <p:nvPr>
            <p:ph type="sldNum" sz="quarter" idx="2"/>
          </p:nvPr>
        </p:nvSpPr>
        <p:spPr>
          <a:xfrm>
            <a:off x="11080144" y="6404292"/>
            <a:ext cx="273657" cy="269241"/>
          </a:xfrm>
          <a:prstGeom prst="rect">
            <a:avLst/>
          </a:prstGeom>
          <a:ln w="12700">
            <a:miter lim="400000"/>
          </a:ln>
        </p:spPr>
        <p:txBody>
          <a:bodyPr wrap="none" lIns="45719" rIns="45719" anchor="ctr">
            <a:spAutoFit/>
          </a:bodyPr>
          <a:lstStyle>
            <a:lvl1pPr algn="r">
              <a:defRPr sz="1200">
                <a:solidFill>
                  <a:srgbClr val="44546A"/>
                </a:solidFill>
                <a:latin typeface="+mn-lt"/>
                <a:ea typeface="+mn-ea"/>
                <a:cs typeface="+mn-cs"/>
                <a:sym typeface="Helvetica"/>
              </a:defRPr>
            </a:lvl1pPr>
          </a:lstStyle>
          <a:p>
            <a:pPr/>
            <a:fld id="{86CB4B4D-7CA3-9044-876B-883B54F8677D}" type="slidenum"/>
          </a:p>
        </p:txBody>
      </p:sp>
      <p:sp>
        <p:nvSpPr>
          <p:cNvPr id="7" name="Footer Placeholder 5"/>
          <p:cNvSpPr txBox="1"/>
          <p:nvPr/>
        </p:nvSpPr>
        <p:spPr>
          <a:xfrm>
            <a:off x="4084320" y="6404292"/>
            <a:ext cx="402336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44546A"/>
                </a:solidFill>
              </a:defRPr>
            </a:lvl1pPr>
          </a:lstStyle>
          <a:p>
            <a:pPr/>
            <a:r>
              <a:t>All content © Internet Systems Consortium, Inc.</a:t>
            </a:r>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1" baseline="0" cap="none" i="0" spc="0" strike="noStrike" sz="4800" u="none">
          <a:solidFill>
            <a:srgbClr val="44546A"/>
          </a:solidFill>
          <a:uFillTx/>
          <a:latin typeface="+mn-lt"/>
          <a:ea typeface="+mn-ea"/>
          <a:cs typeface="+mn-cs"/>
          <a:sym typeface="Helvetica"/>
        </a:defRPr>
      </a:lvl1pPr>
      <a:lvl2pPr marL="0" marR="0" indent="0" algn="l" defTabSz="914400" rtl="0" latinLnBrk="0">
        <a:lnSpc>
          <a:spcPct val="90000"/>
        </a:lnSpc>
        <a:spcBef>
          <a:spcPts val="0"/>
        </a:spcBef>
        <a:spcAft>
          <a:spcPts val="0"/>
        </a:spcAft>
        <a:buClrTx/>
        <a:buSzTx/>
        <a:buFontTx/>
        <a:buNone/>
        <a:tabLst/>
        <a:defRPr b="1" baseline="0" cap="none" i="0" spc="0" strike="noStrike" sz="4800" u="none">
          <a:solidFill>
            <a:srgbClr val="44546A"/>
          </a:solidFill>
          <a:uFillTx/>
          <a:latin typeface="+mn-lt"/>
          <a:ea typeface="+mn-ea"/>
          <a:cs typeface="+mn-cs"/>
          <a:sym typeface="Helvetica"/>
        </a:defRPr>
      </a:lvl2pPr>
      <a:lvl3pPr marL="0" marR="0" indent="0" algn="l" defTabSz="914400" rtl="0" latinLnBrk="0">
        <a:lnSpc>
          <a:spcPct val="90000"/>
        </a:lnSpc>
        <a:spcBef>
          <a:spcPts val="0"/>
        </a:spcBef>
        <a:spcAft>
          <a:spcPts val="0"/>
        </a:spcAft>
        <a:buClrTx/>
        <a:buSzTx/>
        <a:buFontTx/>
        <a:buNone/>
        <a:tabLst/>
        <a:defRPr b="1" baseline="0" cap="none" i="0" spc="0" strike="noStrike" sz="4800" u="none">
          <a:solidFill>
            <a:srgbClr val="44546A"/>
          </a:solidFill>
          <a:uFillTx/>
          <a:latin typeface="+mn-lt"/>
          <a:ea typeface="+mn-ea"/>
          <a:cs typeface="+mn-cs"/>
          <a:sym typeface="Helvetica"/>
        </a:defRPr>
      </a:lvl3pPr>
      <a:lvl4pPr marL="0" marR="0" indent="0" algn="l" defTabSz="914400" rtl="0" latinLnBrk="0">
        <a:lnSpc>
          <a:spcPct val="90000"/>
        </a:lnSpc>
        <a:spcBef>
          <a:spcPts val="0"/>
        </a:spcBef>
        <a:spcAft>
          <a:spcPts val="0"/>
        </a:spcAft>
        <a:buClrTx/>
        <a:buSzTx/>
        <a:buFontTx/>
        <a:buNone/>
        <a:tabLst/>
        <a:defRPr b="1" baseline="0" cap="none" i="0" spc="0" strike="noStrike" sz="4800" u="none">
          <a:solidFill>
            <a:srgbClr val="44546A"/>
          </a:solidFill>
          <a:uFillTx/>
          <a:latin typeface="+mn-lt"/>
          <a:ea typeface="+mn-ea"/>
          <a:cs typeface="+mn-cs"/>
          <a:sym typeface="Helvetica"/>
        </a:defRPr>
      </a:lvl4pPr>
      <a:lvl5pPr marL="0" marR="0" indent="0" algn="l" defTabSz="914400" rtl="0" latinLnBrk="0">
        <a:lnSpc>
          <a:spcPct val="90000"/>
        </a:lnSpc>
        <a:spcBef>
          <a:spcPts val="0"/>
        </a:spcBef>
        <a:spcAft>
          <a:spcPts val="0"/>
        </a:spcAft>
        <a:buClrTx/>
        <a:buSzTx/>
        <a:buFontTx/>
        <a:buNone/>
        <a:tabLst/>
        <a:defRPr b="1" baseline="0" cap="none" i="0" spc="0" strike="noStrike" sz="4800" u="none">
          <a:solidFill>
            <a:srgbClr val="44546A"/>
          </a:solidFill>
          <a:uFillTx/>
          <a:latin typeface="+mn-lt"/>
          <a:ea typeface="+mn-ea"/>
          <a:cs typeface="+mn-cs"/>
          <a:sym typeface="Helvetica"/>
        </a:defRPr>
      </a:lvl5pPr>
      <a:lvl6pPr marL="0" marR="0" indent="0" algn="l" defTabSz="914400" rtl="0" latinLnBrk="0">
        <a:lnSpc>
          <a:spcPct val="90000"/>
        </a:lnSpc>
        <a:spcBef>
          <a:spcPts val="0"/>
        </a:spcBef>
        <a:spcAft>
          <a:spcPts val="0"/>
        </a:spcAft>
        <a:buClrTx/>
        <a:buSzTx/>
        <a:buFontTx/>
        <a:buNone/>
        <a:tabLst/>
        <a:defRPr b="1" baseline="0" cap="none" i="0" spc="0" strike="noStrike" sz="4800" u="none">
          <a:solidFill>
            <a:srgbClr val="44546A"/>
          </a:solidFill>
          <a:uFillTx/>
          <a:latin typeface="+mn-lt"/>
          <a:ea typeface="+mn-ea"/>
          <a:cs typeface="+mn-cs"/>
          <a:sym typeface="Helvetica"/>
        </a:defRPr>
      </a:lvl6pPr>
      <a:lvl7pPr marL="0" marR="0" indent="0" algn="l" defTabSz="914400" rtl="0" latinLnBrk="0">
        <a:lnSpc>
          <a:spcPct val="90000"/>
        </a:lnSpc>
        <a:spcBef>
          <a:spcPts val="0"/>
        </a:spcBef>
        <a:spcAft>
          <a:spcPts val="0"/>
        </a:spcAft>
        <a:buClrTx/>
        <a:buSzTx/>
        <a:buFontTx/>
        <a:buNone/>
        <a:tabLst/>
        <a:defRPr b="1" baseline="0" cap="none" i="0" spc="0" strike="noStrike" sz="4800" u="none">
          <a:solidFill>
            <a:srgbClr val="44546A"/>
          </a:solidFill>
          <a:uFillTx/>
          <a:latin typeface="+mn-lt"/>
          <a:ea typeface="+mn-ea"/>
          <a:cs typeface="+mn-cs"/>
          <a:sym typeface="Helvetica"/>
        </a:defRPr>
      </a:lvl7pPr>
      <a:lvl8pPr marL="0" marR="0" indent="0" algn="l" defTabSz="914400" rtl="0" latinLnBrk="0">
        <a:lnSpc>
          <a:spcPct val="90000"/>
        </a:lnSpc>
        <a:spcBef>
          <a:spcPts val="0"/>
        </a:spcBef>
        <a:spcAft>
          <a:spcPts val="0"/>
        </a:spcAft>
        <a:buClrTx/>
        <a:buSzTx/>
        <a:buFontTx/>
        <a:buNone/>
        <a:tabLst/>
        <a:defRPr b="1" baseline="0" cap="none" i="0" spc="0" strike="noStrike" sz="4800" u="none">
          <a:solidFill>
            <a:srgbClr val="44546A"/>
          </a:solidFill>
          <a:uFillTx/>
          <a:latin typeface="+mn-lt"/>
          <a:ea typeface="+mn-ea"/>
          <a:cs typeface="+mn-cs"/>
          <a:sym typeface="Helvetica"/>
        </a:defRPr>
      </a:lvl8pPr>
      <a:lvl9pPr marL="0" marR="0" indent="0" algn="l" defTabSz="914400" rtl="0" latinLnBrk="0">
        <a:lnSpc>
          <a:spcPct val="90000"/>
        </a:lnSpc>
        <a:spcBef>
          <a:spcPts val="0"/>
        </a:spcBef>
        <a:spcAft>
          <a:spcPts val="0"/>
        </a:spcAft>
        <a:buClrTx/>
        <a:buSzTx/>
        <a:buFontTx/>
        <a:buNone/>
        <a:tabLst/>
        <a:defRPr b="1" baseline="0" cap="none" i="0" spc="0" strike="noStrike" sz="4800" u="none">
          <a:solidFill>
            <a:srgbClr val="44546A"/>
          </a:solidFill>
          <a:uFillTx/>
          <a:latin typeface="+mn-lt"/>
          <a:ea typeface="+mn-ea"/>
          <a:cs typeface="+mn-cs"/>
          <a:sym typeface="Helvetica"/>
        </a:defRPr>
      </a:lvl9pPr>
    </p:titleStyle>
    <p:bodyStyle>
      <a:lvl1pPr marL="228600" marR="0" indent="-228600" algn="l" defTabSz="914400" rtl="0" latinLnBrk="0">
        <a:lnSpc>
          <a:spcPct val="90000"/>
        </a:lnSpc>
        <a:spcBef>
          <a:spcPts val="1000"/>
        </a:spcBef>
        <a:spcAft>
          <a:spcPts val="0"/>
        </a:spcAft>
        <a:buClr>
          <a:schemeClr val="accent6"/>
        </a:buClr>
        <a:buSzPct val="100000"/>
        <a:buFont typeface="Arial"/>
        <a:buChar char="•"/>
        <a:tabLst/>
        <a:defRPr b="0" baseline="0" cap="none" i="0" spc="0" strike="noStrike" sz="4000" u="none">
          <a:solidFill>
            <a:srgbClr val="44546A"/>
          </a:solidFill>
          <a:uFillTx/>
          <a:latin typeface="+mn-lt"/>
          <a:ea typeface="+mn-ea"/>
          <a:cs typeface="+mn-cs"/>
          <a:sym typeface="Helvetica"/>
        </a:defRPr>
      </a:lvl1pPr>
      <a:lvl2pPr marL="711200" marR="0" indent="-254000" algn="l" defTabSz="914400" rtl="0" latinLnBrk="0">
        <a:lnSpc>
          <a:spcPct val="90000"/>
        </a:lnSpc>
        <a:spcBef>
          <a:spcPts val="1000"/>
        </a:spcBef>
        <a:spcAft>
          <a:spcPts val="0"/>
        </a:spcAft>
        <a:buClr>
          <a:schemeClr val="accent6"/>
        </a:buClr>
        <a:buSzPct val="100000"/>
        <a:buFont typeface="Arial"/>
        <a:buChar char="•"/>
        <a:tabLst/>
        <a:defRPr b="0" baseline="0" cap="none" i="0" spc="0" strike="noStrike" sz="4000" u="none">
          <a:solidFill>
            <a:srgbClr val="44546A"/>
          </a:solidFill>
          <a:uFillTx/>
          <a:latin typeface="+mn-lt"/>
          <a:ea typeface="+mn-ea"/>
          <a:cs typeface="+mn-cs"/>
          <a:sym typeface="Helvetica"/>
        </a:defRPr>
      </a:lvl2pPr>
      <a:lvl3pPr marL="1200150" marR="0" indent="-285750" algn="l" defTabSz="914400" rtl="0" latinLnBrk="0">
        <a:lnSpc>
          <a:spcPct val="90000"/>
        </a:lnSpc>
        <a:spcBef>
          <a:spcPts val="1000"/>
        </a:spcBef>
        <a:spcAft>
          <a:spcPts val="0"/>
        </a:spcAft>
        <a:buClr>
          <a:schemeClr val="accent6"/>
        </a:buClr>
        <a:buSzPct val="100000"/>
        <a:buFont typeface="Arial"/>
        <a:buChar char="•"/>
        <a:tabLst/>
        <a:defRPr b="0" baseline="0" cap="none" i="0" spc="0" strike="noStrike" sz="4000" u="none">
          <a:solidFill>
            <a:srgbClr val="44546A"/>
          </a:solidFill>
          <a:uFillTx/>
          <a:latin typeface="+mn-lt"/>
          <a:ea typeface="+mn-ea"/>
          <a:cs typeface="+mn-cs"/>
          <a:sym typeface="Helvetica"/>
        </a:defRPr>
      </a:lvl3pPr>
      <a:lvl4pPr marL="1698171" marR="0" indent="-326571" algn="l" defTabSz="914400" rtl="0" latinLnBrk="0">
        <a:lnSpc>
          <a:spcPct val="90000"/>
        </a:lnSpc>
        <a:spcBef>
          <a:spcPts val="1000"/>
        </a:spcBef>
        <a:spcAft>
          <a:spcPts val="0"/>
        </a:spcAft>
        <a:buClr>
          <a:schemeClr val="accent6"/>
        </a:buClr>
        <a:buSzPct val="100000"/>
        <a:buFont typeface="Arial"/>
        <a:buChar char="•"/>
        <a:tabLst/>
        <a:defRPr b="0" baseline="0" cap="none" i="0" spc="0" strike="noStrike" sz="4000" u="none">
          <a:solidFill>
            <a:srgbClr val="44546A"/>
          </a:solidFill>
          <a:uFillTx/>
          <a:latin typeface="+mn-lt"/>
          <a:ea typeface="+mn-ea"/>
          <a:cs typeface="+mn-cs"/>
          <a:sym typeface="Helvetica"/>
        </a:defRPr>
      </a:lvl4pPr>
      <a:lvl5pPr marL="2155371" marR="0" indent="-326571" algn="l" defTabSz="914400" rtl="0" latinLnBrk="0">
        <a:lnSpc>
          <a:spcPct val="90000"/>
        </a:lnSpc>
        <a:spcBef>
          <a:spcPts val="1000"/>
        </a:spcBef>
        <a:spcAft>
          <a:spcPts val="0"/>
        </a:spcAft>
        <a:buClr>
          <a:schemeClr val="accent6"/>
        </a:buClr>
        <a:buSzPct val="100000"/>
        <a:buFont typeface="Arial"/>
        <a:buChar char="•"/>
        <a:tabLst/>
        <a:defRPr b="0" baseline="0" cap="none" i="0" spc="0" strike="noStrike" sz="4000" u="none">
          <a:solidFill>
            <a:srgbClr val="44546A"/>
          </a:solidFill>
          <a:uFillTx/>
          <a:latin typeface="+mn-lt"/>
          <a:ea typeface="+mn-ea"/>
          <a:cs typeface="+mn-cs"/>
          <a:sym typeface="Helvetica"/>
        </a:defRPr>
      </a:lvl5pPr>
      <a:lvl6pPr marL="2794000" marR="0" indent="-508000" algn="l" defTabSz="914400" rtl="0" latinLnBrk="0">
        <a:lnSpc>
          <a:spcPct val="90000"/>
        </a:lnSpc>
        <a:spcBef>
          <a:spcPts val="1000"/>
        </a:spcBef>
        <a:spcAft>
          <a:spcPts val="0"/>
        </a:spcAft>
        <a:buClr>
          <a:schemeClr val="accent6"/>
        </a:buClr>
        <a:buSzPct val="100000"/>
        <a:buFont typeface="Arial"/>
        <a:buChar char="•"/>
        <a:tabLst/>
        <a:defRPr b="0" baseline="0" cap="none" i="0" spc="0" strike="noStrike" sz="4000" u="none">
          <a:solidFill>
            <a:srgbClr val="44546A"/>
          </a:solidFill>
          <a:uFillTx/>
          <a:latin typeface="+mn-lt"/>
          <a:ea typeface="+mn-ea"/>
          <a:cs typeface="+mn-cs"/>
          <a:sym typeface="Helvetica"/>
        </a:defRPr>
      </a:lvl6pPr>
      <a:lvl7pPr marL="3251200" marR="0" indent="-508000" algn="l" defTabSz="914400" rtl="0" latinLnBrk="0">
        <a:lnSpc>
          <a:spcPct val="90000"/>
        </a:lnSpc>
        <a:spcBef>
          <a:spcPts val="1000"/>
        </a:spcBef>
        <a:spcAft>
          <a:spcPts val="0"/>
        </a:spcAft>
        <a:buClr>
          <a:schemeClr val="accent6"/>
        </a:buClr>
        <a:buSzPct val="100000"/>
        <a:buFont typeface="Arial"/>
        <a:buChar char="•"/>
        <a:tabLst/>
        <a:defRPr b="0" baseline="0" cap="none" i="0" spc="0" strike="noStrike" sz="4000" u="none">
          <a:solidFill>
            <a:srgbClr val="44546A"/>
          </a:solidFill>
          <a:uFillTx/>
          <a:latin typeface="+mn-lt"/>
          <a:ea typeface="+mn-ea"/>
          <a:cs typeface="+mn-cs"/>
          <a:sym typeface="Helvetica"/>
        </a:defRPr>
      </a:lvl7pPr>
      <a:lvl8pPr marL="3708400" marR="0" indent="-508000" algn="l" defTabSz="914400" rtl="0" latinLnBrk="0">
        <a:lnSpc>
          <a:spcPct val="90000"/>
        </a:lnSpc>
        <a:spcBef>
          <a:spcPts val="1000"/>
        </a:spcBef>
        <a:spcAft>
          <a:spcPts val="0"/>
        </a:spcAft>
        <a:buClr>
          <a:schemeClr val="accent6"/>
        </a:buClr>
        <a:buSzPct val="100000"/>
        <a:buFont typeface="Arial"/>
        <a:buChar char="•"/>
        <a:tabLst/>
        <a:defRPr b="0" baseline="0" cap="none" i="0" spc="0" strike="noStrike" sz="4000" u="none">
          <a:solidFill>
            <a:srgbClr val="44546A"/>
          </a:solidFill>
          <a:uFillTx/>
          <a:latin typeface="+mn-lt"/>
          <a:ea typeface="+mn-ea"/>
          <a:cs typeface="+mn-cs"/>
          <a:sym typeface="Helvetica"/>
        </a:defRPr>
      </a:lvl8pPr>
      <a:lvl9pPr marL="4165600" marR="0" indent="-508000" algn="l" defTabSz="914400" rtl="0" latinLnBrk="0">
        <a:lnSpc>
          <a:spcPct val="90000"/>
        </a:lnSpc>
        <a:spcBef>
          <a:spcPts val="1000"/>
        </a:spcBef>
        <a:spcAft>
          <a:spcPts val="0"/>
        </a:spcAft>
        <a:buClr>
          <a:schemeClr val="accent6"/>
        </a:buClr>
        <a:buSzPct val="100000"/>
        <a:buFont typeface="Arial"/>
        <a:buChar char="•"/>
        <a:tabLst/>
        <a:defRPr b="0" baseline="0" cap="none" i="0" spc="0" strike="noStrike" sz="4000" u="none">
          <a:solidFill>
            <a:srgbClr val="44546A"/>
          </a:solidFill>
          <a:uFillTx/>
          <a:latin typeface="+mn-lt"/>
          <a:ea typeface="+mn-ea"/>
          <a:cs typeface="+mn-cs"/>
          <a:sym typeface="Helvetica"/>
        </a:defRPr>
      </a:lvl9pPr>
    </p:bodyStyle>
    <p:otherStyle>
      <a:lvl1pPr marL="0" marR="0" indent="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a:defRPr>
      </a:lvl1pPr>
      <a:lvl2pPr marL="0" marR="0" indent="4572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a:defRPr>
      </a:lvl2pPr>
      <a:lvl3pPr marL="0" marR="0" indent="9144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a:defRPr>
      </a:lvl3pPr>
      <a:lvl4pPr marL="0" marR="0" indent="13716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a:defRPr>
      </a:lvl4pPr>
      <a:lvl5pPr marL="0" marR="0" indent="18288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a:defRPr>
      </a:lvl5pPr>
      <a:lvl6pPr marL="0" marR="0" indent="22860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a:defRPr>
      </a:lvl6pPr>
      <a:lvl7pPr marL="0" marR="0" indent="27432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a:defRPr>
      </a:lvl7pPr>
      <a:lvl8pPr marL="0" marR="0" indent="32004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a:defRPr>
      </a:lvl8pPr>
      <a:lvl9pPr marL="0" marR="0" indent="36576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www.isc.org/" TargetMode="External"/></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cwe.mitre.org/about/new_to_cwe.html" TargetMode="External"/></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nvd.nist.gov/vuln" TargetMode="External"/></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cwe.mitre.org/about/new_to_cwe.html" TargetMode="External"/></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first.org/epss/model" TargetMode="External"/></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first.org/epss/data_stats" TargetMode="External"/><Relationship Id="rId3" Type="http://schemas.openxmlformats.org/officeDocument/2006/relationships/hyperlink" Target="https://www.cvedetails.com/" TargetMode="External"/></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https://www.first.org/epss/model" TargetMode="External"/><Relationship Id="rId4" Type="http://schemas.openxmlformats.org/officeDocument/2006/relationships/hyperlink" Target="https://arxiv.org/pdf/2302.14172" TargetMode="External"/></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Rg_VPMT0XXw" TargetMode="External"/><Relationship Id="rId3" Type="http://schemas.openxmlformats.org/officeDocument/2006/relationships/hyperlink" Target="https://lore.kernel.org/linux-cve-announce/" TargetMode="External"/></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Rg_VPMT0XXw" TargetMode="External"/><Relationship Id="rId3" Type="http://schemas.openxmlformats.org/officeDocument/2006/relationships/hyperlink" Target="https://lore.kernel.org/linux-cve-announce/" TargetMode="External"/></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hyperlink" Target="https://unsplash.com/photos/a-close-up-of-a-red-fire-hydrant-PDbrz9VEAFA?utm_content=creditShareLink&amp;utm_medium=referral&amp;utm_source=unsplash" TargetMode="External"/></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hyperlink" Target="https://unsplash.com/photos/a-red-fire-hydrant-sitting-next-to-a-lush-green-field-ZovgS3lddjE?utm_content=creditShareLink&amp;utm_medium=referral&amp;utm_source=unsplash" TargetMode="External"/></Relationships>

</file>

<file path=ppt/slides/_rels/slide2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jpeg"/><Relationship Id="rId3" Type="http://schemas.openxmlformats.org/officeDocument/2006/relationships/hyperlink" Target="https://unsplash.com/photos/stack-of-jigsaw-puzzle-pieces-3y1zF4hIPCg?utm_content=creditShareLink&amp;utm_medium=referral&amp;utm_source=unsplash" TargetMode="External"/></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isc.org/" TargetMode="External"/><Relationship Id="rId3" Type="http://schemas.openxmlformats.org/officeDocument/2006/relationships/hyperlink" Target="https://www.isc.org/download" TargetMode="External"/><Relationship Id="rId4" Type="http://schemas.openxmlformats.org/officeDocument/2006/relationships/hyperlink" Target="https://downloads.isc.org/" TargetMode="External"/><Relationship Id="rId5" Type="http://schemas.openxmlformats.org/officeDocument/2006/relationships/hyperlink" Target="https://www.isc.org/presentations" TargetMode="External"/><Relationship Id="rId6" Type="http://schemas.openxmlformats.org/officeDocument/2006/relationships/hyperlink" Target="https://gitlab.isc.org/" TargetMode="External"/></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cve.org/Media/News/item/blog/2024/10/22/CVE-Program-Celebrates-25-Years" TargetMode="External"/><Relationship Id="rId3" Type="http://schemas.openxmlformats.org/officeDocument/2006/relationships/image" Target="../media/image3.jpeg"/><Relationship Id="rId4" Type="http://schemas.openxmlformats.org/officeDocument/2006/relationships/hyperlink" Target="https://unsplash.com/photos/round-happy-birthday-cake-with-lighted-candles-P-KESVNvA84?utm_content=creditShareLink&amp;utm_medium=referral&amp;utm_source=unsplash" TargetMode="External"/></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 Id="rId3" Type="http://schemas.openxmlformats.org/officeDocument/2006/relationships/hyperlink" Target="http://kb.isc.org" TargetMode="External"/><Relationship Id="rId4" Type="http://schemas.openxmlformats.org/officeDocument/2006/relationships/hyperlink" Target="https://www.nlnetlabs.nl/projects/unbound/security-advisories/" TargetMode="External"/><Relationship Id="rId5" Type="http://schemas.openxmlformats.org/officeDocument/2006/relationships/hyperlink" Target="https://www.cvedetails.com/vulnerability-list/vendor_id-20536/NIC.html" TargetMode="External"/></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hyperlink" Target="https://nvd.nist.gov/vuln-metrics/cvss/v3-calculator?vector=AV:N/AC:L/PR:N/UI:N/S:U/C:N/I:N/A:H&amp;version=3.1" TargetMode="External"/></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hyperlink" Target="https://nvd.nist.gov/vuln-metrics/cvss/v3-calculator?vector=AV:N/AC:L/PR:N/UI:N/S:U/C:N/I:N/A:H&amp;version=3.1" TargetMode="External"/></Relationships>

</file>

<file path=ppt/slides/_rels/slide9.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jpeg"/><Relationship Id="rId3" Type="http://schemas.openxmlformats.org/officeDocument/2006/relationships/hyperlink" Target="https://unsplash.com/photos/white-and-black-computer-keyboard-7OjhYoNjpBo?utm_content=creditShareLink&amp;utm_medium=referral&amp;utm_source=unsplash" TargetMode="Externa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7" name="Title 1"/>
          <p:cNvSpPr txBox="1"/>
          <p:nvPr>
            <p:ph type="ctrTitle"/>
          </p:nvPr>
        </p:nvSpPr>
        <p:spPr>
          <a:prstGeom prst="rect">
            <a:avLst/>
          </a:prstGeom>
        </p:spPr>
        <p:txBody>
          <a:bodyPr/>
          <a:lstStyle/>
          <a:p>
            <a:pPr/>
            <a:r>
              <a:t>CVSS scoring often does not work well for DNS</a:t>
            </a:r>
          </a:p>
        </p:txBody>
      </p:sp>
      <p:sp>
        <p:nvSpPr>
          <p:cNvPr id="98" name="Subtitle 2"/>
          <p:cNvSpPr txBox="1"/>
          <p:nvPr>
            <p:ph type="subTitle" sz="half" idx="1"/>
          </p:nvPr>
        </p:nvSpPr>
        <p:spPr>
          <a:prstGeom prst="rect">
            <a:avLst/>
          </a:prstGeom>
        </p:spPr>
        <p:txBody>
          <a:bodyPr/>
          <a:lstStyle/>
          <a:p>
            <a:pPr/>
            <a:r>
              <a:t>Cathy Almond</a:t>
            </a:r>
          </a:p>
          <a:p>
            <a:pPr/>
            <a:r>
              <a:t>2024-10-27 </a:t>
            </a:r>
          </a:p>
          <a:p>
            <a:pPr/>
            <a:r>
              <a:rPr u="sng">
                <a:solidFill>
                  <a:srgbClr val="0563C1"/>
                </a:solidFill>
                <a:uFill>
                  <a:solidFill>
                    <a:srgbClr val="0563C1"/>
                  </a:solidFill>
                </a:uFill>
                <a:hlinkClick r:id="rId2" invalidUrl="" action="" tgtFrame="" tooltip="" history="1" highlightClick="0" endSnd="0"/>
              </a:rPr>
              <a:t>https://www.isc.org</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7" name="Title 1"/>
          <p:cNvSpPr txBox="1"/>
          <p:nvPr>
            <p:ph type="title"/>
          </p:nvPr>
        </p:nvSpPr>
        <p:spPr>
          <a:xfrm>
            <a:off x="838198" y="365125"/>
            <a:ext cx="10515601" cy="1325563"/>
          </a:xfrm>
          <a:prstGeom prst="rect">
            <a:avLst/>
          </a:prstGeom>
        </p:spPr>
        <p:txBody>
          <a:bodyPr/>
          <a:lstStyle>
            <a:lvl1pPr defTabSz="841247">
              <a:defRPr sz="4416"/>
            </a:lvl1pPr>
          </a:lstStyle>
          <a:p>
            <a:pPr/>
            <a:r>
              <a:t>What types of question do we receive?</a:t>
            </a:r>
          </a:p>
        </p:txBody>
      </p:sp>
      <p:sp>
        <p:nvSpPr>
          <p:cNvPr id="148" name="Content Placeholder 2"/>
          <p:cNvSpPr txBox="1"/>
          <p:nvPr>
            <p:ph type="body" idx="1"/>
          </p:nvPr>
        </p:nvSpPr>
        <p:spPr>
          <a:xfrm>
            <a:off x="838200" y="1521126"/>
            <a:ext cx="10515600" cy="4622147"/>
          </a:xfrm>
          <a:prstGeom prst="rect">
            <a:avLst/>
          </a:prstGeom>
        </p:spPr>
        <p:txBody>
          <a:bodyPr/>
          <a:lstStyle/>
          <a:p>
            <a:pPr marL="176021" indent="-176021" defTabSz="704087">
              <a:spcBef>
                <a:spcPts val="700"/>
              </a:spcBef>
              <a:defRPr sz="3080"/>
            </a:pPr>
            <a:r>
              <a:t>Does this affect authoritative or recursive operation?</a:t>
            </a:r>
          </a:p>
          <a:p>
            <a:pPr marL="176021" indent="-176021" defTabSz="704087">
              <a:spcBef>
                <a:spcPts val="700"/>
              </a:spcBef>
              <a:defRPr sz="3080"/>
            </a:pPr>
            <a:r>
              <a:t>When/how does the vulnerability take effect?</a:t>
            </a:r>
          </a:p>
          <a:p>
            <a:pPr marL="176021" indent="-176021" defTabSz="704087">
              <a:spcBef>
                <a:spcPts val="700"/>
              </a:spcBef>
              <a:defRPr sz="3080"/>
            </a:pPr>
            <a:r>
              <a:t>How likely is it that we might be affected? </a:t>
            </a:r>
          </a:p>
          <a:p>
            <a:pPr marL="176021" indent="-176021" defTabSz="704087">
              <a:spcBef>
                <a:spcPts val="700"/>
              </a:spcBef>
              <a:defRPr sz="3080"/>
            </a:pPr>
            <a:r>
              <a:t>Is there a configuration or operational workaround?</a:t>
            </a:r>
          </a:p>
          <a:p>
            <a:pPr marL="176021" indent="-176021" defTabSz="704087">
              <a:spcBef>
                <a:spcPts val="700"/>
              </a:spcBef>
              <a:defRPr sz="3080"/>
            </a:pPr>
            <a:r>
              <a:t>How can we mitigate this vulnerability until we can upgrade our servers?</a:t>
            </a:r>
          </a:p>
          <a:p>
            <a:pPr marL="176021" indent="-176021" defTabSz="704087">
              <a:spcBef>
                <a:spcPts val="700"/>
              </a:spcBef>
              <a:defRPr sz="3080"/>
            </a:pPr>
            <a:r>
              <a:t>How quickly do we need to upgrade?</a:t>
            </a:r>
          </a:p>
          <a:p>
            <a:pPr marL="176021" indent="-176021" defTabSz="704087">
              <a:spcBef>
                <a:spcPts val="700"/>
              </a:spcBef>
              <a:defRPr sz="3080"/>
            </a:pPr>
            <a:r>
              <a:t>Is my &lt;EOL version of product&gt; affected by this?</a:t>
            </a:r>
          </a:p>
          <a:p>
            <a:pPr marL="176021" indent="-176021" defTabSz="704087">
              <a:spcBef>
                <a:spcPts val="700"/>
              </a:spcBef>
              <a:defRPr i="1" sz="3080">
                <a:solidFill>
                  <a:srgbClr val="FF2600"/>
                </a:solidFill>
              </a:defRPr>
            </a:pPr>
            <a:r>
              <a:t>Almost no-one asks us about the actual CVSS score!</a:t>
            </a:r>
          </a:p>
        </p:txBody>
      </p:sp>
      <p:sp>
        <p:nvSpPr>
          <p:cNvPr id="149" name="Slide Number Placeholder 4"/>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Title 1"/>
          <p:cNvSpPr txBox="1"/>
          <p:nvPr>
            <p:ph type="title"/>
          </p:nvPr>
        </p:nvSpPr>
        <p:spPr>
          <a:xfrm>
            <a:off x="838198" y="365125"/>
            <a:ext cx="10515601" cy="1325563"/>
          </a:xfrm>
          <a:prstGeom prst="rect">
            <a:avLst/>
          </a:prstGeom>
        </p:spPr>
        <p:txBody>
          <a:bodyPr/>
          <a:lstStyle/>
          <a:p>
            <a:pPr/>
            <a:r>
              <a:t>Does identifying the CWE help?</a:t>
            </a:r>
          </a:p>
        </p:txBody>
      </p:sp>
      <p:sp>
        <p:nvSpPr>
          <p:cNvPr id="152" name="Content Placeholder 2"/>
          <p:cNvSpPr txBox="1"/>
          <p:nvPr>
            <p:ph type="body" idx="1"/>
          </p:nvPr>
        </p:nvSpPr>
        <p:spPr>
          <a:xfrm>
            <a:off x="838200" y="1903763"/>
            <a:ext cx="10515600" cy="4239510"/>
          </a:xfrm>
          <a:prstGeom prst="rect">
            <a:avLst/>
          </a:prstGeom>
        </p:spPr>
        <p:txBody>
          <a:bodyPr/>
          <a:lstStyle/>
          <a:p>
            <a:pPr/>
            <a:r>
              <a:t>CWE = “Common Weakness Enumeration”</a:t>
            </a:r>
          </a:p>
          <a:p>
            <a:pPr/>
            <a:r>
              <a:rPr u="sng">
                <a:solidFill>
                  <a:srgbClr val="0563C1"/>
                </a:solidFill>
                <a:uFill>
                  <a:solidFill>
                    <a:srgbClr val="0563C1"/>
                  </a:solidFill>
                </a:uFill>
                <a:hlinkClick r:id="rId2" invalidUrl="" action="" tgtFrame="" tooltip="" history="1" highlightClick="0" endSnd="0"/>
              </a:rPr>
              <a:t>https://cwe.mitre.org/about/new_to_cwe.html</a:t>
            </a:r>
            <a:r>
              <a:t> </a:t>
            </a:r>
          </a:p>
          <a:p>
            <a:pPr/>
            <a:r>
              <a:t> Probably not?</a:t>
            </a:r>
          </a:p>
          <a:p>
            <a:pPr lvl="2" marL="0" indent="457200">
              <a:spcBef>
                <a:spcPts val="500"/>
              </a:spcBef>
              <a:buClrTx/>
              <a:buSzTx/>
              <a:buFontTx/>
              <a:buNone/>
              <a:defRPr sz="2400"/>
            </a:pPr>
            <a:r>
              <a:t>CWE is a community-developed list of common software and hardware weakness types that could have security ramifications. A “weakness” is a condition in a software, firmware, hardware, or service component that, under certain circumstances, could contribute to the introduction of vulnerabilities. Weakness conditions are in many cases introduced by the developer during development of the product.</a:t>
            </a:r>
          </a:p>
        </p:txBody>
      </p:sp>
      <p:sp>
        <p:nvSpPr>
          <p:cNvPr id="153" name="Slide Number Placeholder 4"/>
          <p:cNvSpPr txBox="1"/>
          <p:nvPr>
            <p:ph type="sldNum" sz="quarter" idx="2"/>
          </p:nvPr>
        </p:nvSpPr>
        <p:spPr>
          <a:xfrm>
            <a:off x="11091381" y="6404292"/>
            <a:ext cx="262420"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Title 1"/>
          <p:cNvSpPr txBox="1"/>
          <p:nvPr>
            <p:ph type="title"/>
          </p:nvPr>
        </p:nvSpPr>
        <p:spPr>
          <a:xfrm>
            <a:off x="838198" y="365125"/>
            <a:ext cx="10515601" cy="1325563"/>
          </a:xfrm>
          <a:prstGeom prst="rect">
            <a:avLst/>
          </a:prstGeom>
        </p:spPr>
        <p:txBody>
          <a:bodyPr/>
          <a:lstStyle/>
          <a:p>
            <a:pPr/>
            <a:r>
              <a:t>KeyTrap, DNSBomb and NXNS</a:t>
            </a:r>
          </a:p>
        </p:txBody>
      </p:sp>
      <p:sp>
        <p:nvSpPr>
          <p:cNvPr id="156" name="Content Placeholder 2"/>
          <p:cNvSpPr txBox="1"/>
          <p:nvPr>
            <p:ph type="body" idx="1"/>
          </p:nvPr>
        </p:nvSpPr>
        <p:spPr>
          <a:xfrm>
            <a:off x="838200" y="1630421"/>
            <a:ext cx="10515600" cy="4562418"/>
          </a:xfrm>
          <a:prstGeom prst="rect">
            <a:avLst/>
          </a:prstGeom>
        </p:spPr>
        <p:txBody>
          <a:bodyPr/>
          <a:lstStyle/>
          <a:p>
            <a:pPr marL="157734" indent="-157734" defTabSz="630936">
              <a:spcBef>
                <a:spcPts val="600"/>
              </a:spcBef>
              <a:defRPr sz="2760"/>
            </a:pPr>
            <a:r>
              <a:t>KeyTrap CVE-2023-50387 CVSS 7.5 </a:t>
            </a:r>
            <a:r>
              <a:rPr>
                <a:solidFill>
                  <a:schemeClr val="accent5"/>
                </a:solidFill>
              </a:rPr>
              <a:t>CWE-770 “Allocation of Resources without Limits or Throttling.”</a:t>
            </a:r>
            <a:endParaRPr>
              <a:solidFill>
                <a:schemeClr val="accent5"/>
              </a:solidFill>
            </a:endParaRPr>
          </a:p>
          <a:p>
            <a:pPr marL="157734" indent="-157734" defTabSz="630936">
              <a:spcBef>
                <a:spcPts val="600"/>
              </a:spcBef>
              <a:defRPr sz="2760"/>
            </a:pPr>
            <a:r>
              <a:t>DNSBomb CVE-2024-33655 CVSS 7.5 </a:t>
            </a:r>
            <a:r>
              <a:rPr>
                <a:solidFill>
                  <a:schemeClr val="accent5"/>
                </a:solidFill>
              </a:rPr>
              <a:t>CWE-400 “Uncontrolled Resource Consumption.”</a:t>
            </a:r>
            <a:endParaRPr>
              <a:solidFill>
                <a:schemeClr val="accent5"/>
              </a:solidFill>
            </a:endParaRPr>
          </a:p>
          <a:p>
            <a:pPr marL="157734" indent="-157734" defTabSz="630936">
              <a:spcBef>
                <a:spcPts val="600"/>
              </a:spcBef>
              <a:defRPr sz="2760"/>
            </a:pPr>
            <a:r>
              <a:t>NXNS  </a:t>
            </a:r>
            <a:r>
              <a:rPr>
                <a:solidFill>
                  <a:schemeClr val="accent5"/>
                </a:solidFill>
              </a:rPr>
              <a:t>CWE-400 “Uncontrolled Resource Consumption.”</a:t>
            </a:r>
          </a:p>
          <a:p>
            <a:pPr lvl="1" marL="473201" indent="-157734" defTabSz="630936">
              <a:spcBef>
                <a:spcPts val="600"/>
              </a:spcBef>
              <a:buClr>
                <a:schemeClr val="accent5"/>
              </a:buClr>
              <a:defRPr sz="2760"/>
            </a:pPr>
            <a:r>
              <a:t>BIND CVE-2020-8616 CVSS 8.0</a:t>
            </a:r>
          </a:p>
          <a:p>
            <a:pPr lvl="1" marL="473201" indent="-157734" defTabSz="630936">
              <a:spcBef>
                <a:spcPts val="600"/>
              </a:spcBef>
              <a:buClr>
                <a:schemeClr val="accent5"/>
              </a:buClr>
              <a:defRPr sz="2760"/>
            </a:pPr>
            <a:r>
              <a:t>Unbound CVE-2020-12662 CVSS 7.5 </a:t>
            </a:r>
            <a:endParaRPr>
              <a:solidFill>
                <a:schemeClr val="accent5"/>
              </a:solidFill>
            </a:endParaRPr>
          </a:p>
          <a:p>
            <a:pPr lvl="1" marL="473201" indent="-157734" defTabSz="630936">
              <a:spcBef>
                <a:spcPts val="600"/>
              </a:spcBef>
              <a:buClr>
                <a:schemeClr val="accent5"/>
              </a:buClr>
              <a:defRPr sz="2760"/>
            </a:pPr>
            <a:r>
              <a:t>Knot Resolver CVE-2020-12667 CVSS 7.5</a:t>
            </a:r>
          </a:p>
          <a:p>
            <a:pPr lvl="1" marL="473201" indent="-157734" defTabSz="630936">
              <a:spcBef>
                <a:spcPts val="600"/>
              </a:spcBef>
              <a:buClr>
                <a:schemeClr val="accent5"/>
              </a:buClr>
              <a:defRPr sz="2760"/>
            </a:pPr>
            <a:r>
              <a:t>PowerDNS CVE-2020-10995 CVSS 7.5</a:t>
            </a:r>
          </a:p>
          <a:p>
            <a:pPr marL="0" indent="0" defTabSz="630936">
              <a:spcBef>
                <a:spcPts val="600"/>
              </a:spcBef>
              <a:buClr>
                <a:schemeClr val="accent5"/>
              </a:buClr>
              <a:buSzTx/>
              <a:buNone/>
              <a:defRPr i="1" sz="2760"/>
            </a:pPr>
            <a:r>
              <a:t>Source of CWE tags: </a:t>
            </a:r>
            <a:r>
              <a:rPr u="sng">
                <a:solidFill>
                  <a:srgbClr val="0563C1"/>
                </a:solidFill>
                <a:uFill>
                  <a:solidFill>
                    <a:srgbClr val="0563C1"/>
                  </a:solidFill>
                </a:uFill>
                <a:hlinkClick r:id="rId2" invalidUrl="" action="" tgtFrame="" tooltip="" history="1" highlightClick="0" endSnd="0"/>
              </a:rPr>
              <a:t>https://nvd.nist.gov/vuln</a:t>
            </a:r>
          </a:p>
        </p:txBody>
      </p:sp>
      <p:sp>
        <p:nvSpPr>
          <p:cNvPr id="157" name="Slide Number Placeholder 4"/>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Title 1"/>
          <p:cNvSpPr txBox="1"/>
          <p:nvPr>
            <p:ph type="title"/>
          </p:nvPr>
        </p:nvSpPr>
        <p:spPr>
          <a:xfrm>
            <a:off x="838198" y="365125"/>
            <a:ext cx="10515601" cy="1325563"/>
          </a:xfrm>
          <a:prstGeom prst="rect">
            <a:avLst/>
          </a:prstGeom>
        </p:spPr>
        <p:txBody>
          <a:bodyPr/>
          <a:lstStyle/>
          <a:p>
            <a:pPr/>
            <a:r>
              <a:t>Does identifying the CWE help?</a:t>
            </a:r>
          </a:p>
        </p:txBody>
      </p:sp>
      <p:sp>
        <p:nvSpPr>
          <p:cNvPr id="160" name="Content Placeholder 2"/>
          <p:cNvSpPr txBox="1"/>
          <p:nvPr>
            <p:ph type="body" idx="1"/>
          </p:nvPr>
        </p:nvSpPr>
        <p:spPr>
          <a:xfrm>
            <a:off x="838200" y="1903763"/>
            <a:ext cx="10515600" cy="4239510"/>
          </a:xfrm>
          <a:prstGeom prst="rect">
            <a:avLst/>
          </a:prstGeom>
        </p:spPr>
        <p:txBody>
          <a:bodyPr/>
          <a:lstStyle/>
          <a:p>
            <a:pPr/>
            <a:r>
              <a:t>CWE = “Common Weakness Enumeration”</a:t>
            </a:r>
          </a:p>
          <a:p>
            <a:pPr/>
            <a:r>
              <a:rPr u="sng">
                <a:solidFill>
                  <a:srgbClr val="0563C1"/>
                </a:solidFill>
                <a:uFill>
                  <a:solidFill>
                    <a:srgbClr val="0563C1"/>
                  </a:solidFill>
                </a:uFill>
                <a:hlinkClick r:id="rId2" invalidUrl="" action="" tgtFrame="" tooltip="" history="1" highlightClick="0" endSnd="0"/>
              </a:rPr>
              <a:t>https://cwe.mitre.org/about/new_to_cwe.html</a:t>
            </a:r>
            <a:r>
              <a:t> </a:t>
            </a:r>
          </a:p>
          <a:p>
            <a:pPr/>
            <a:r>
              <a:t> Probably not?</a:t>
            </a:r>
          </a:p>
          <a:p>
            <a:pPr lvl="2" marL="0" indent="457200">
              <a:spcBef>
                <a:spcPts val="500"/>
              </a:spcBef>
              <a:buClrTx/>
              <a:buSzTx/>
              <a:buFontTx/>
              <a:buNone/>
              <a:defRPr sz="2400"/>
            </a:pPr>
            <a:r>
              <a:t>CWE is a community-developed list of common software and hardware weakness types that could have security ramifications. A “weakness” is a condition in a software, firmware, hardware, or service component that, under certain circumstances, could contribute to the introduction of vulnerabilities. Weakness conditions are in many cases introduced by the developer during development of the product.</a:t>
            </a:r>
          </a:p>
        </p:txBody>
      </p:sp>
      <p:sp>
        <p:nvSpPr>
          <p:cNvPr id="161" name="Slide Number Placeholder 4"/>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62" name="CWEs appear to be more useful for researchers and software developers than for operators?"/>
          <p:cNvSpPr txBox="1"/>
          <p:nvPr/>
        </p:nvSpPr>
        <p:spPr>
          <a:xfrm rot="20340000">
            <a:off x="2131341" y="2225689"/>
            <a:ext cx="7654303" cy="2725040"/>
          </a:xfrm>
          <a:prstGeom prst="rect">
            <a:avLst/>
          </a:prstGeom>
          <a:solidFill>
            <a:srgbClr val="FFFFFF"/>
          </a:solidFill>
          <a:ln w="50800">
            <a:solidFill>
              <a:srgbClr val="FF2600"/>
            </a:solidFill>
            <a:miter lim="400000"/>
          </a:ln>
          <a:extLst>
            <a:ext uri="{C572A759-6A51-4108-AA02-DFA0A04FC94B}">
              <ma14:wrappingTextBoxFlag xmlns:ma14="http://schemas.microsoft.com/office/mac/drawingml/2011/main" val="1"/>
            </a:ext>
          </a:extLst>
        </p:spPr>
        <p:txBody>
          <a:bodyPr lIns="45719" rIns="45719">
            <a:spAutoFit/>
          </a:bodyPr>
          <a:lstStyle>
            <a:lvl1pPr>
              <a:defRPr sz="4200">
                <a:solidFill>
                  <a:srgbClr val="FF2600"/>
                </a:solidFill>
                <a:latin typeface="Noteworthy Light"/>
                <a:ea typeface="Noteworthy Light"/>
                <a:cs typeface="Noteworthy Light"/>
                <a:sym typeface="Noteworthy Light"/>
              </a:defRPr>
            </a:lvl1pPr>
          </a:lstStyle>
          <a:p>
            <a:pPr/>
            <a:r>
              <a:t>CWEs appear to be more useful for researchers and software developers than for operators?</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 name="Title 1"/>
          <p:cNvSpPr txBox="1"/>
          <p:nvPr>
            <p:ph type="title"/>
          </p:nvPr>
        </p:nvSpPr>
        <p:spPr>
          <a:xfrm>
            <a:off x="838198" y="365125"/>
            <a:ext cx="10515601" cy="1325563"/>
          </a:xfrm>
          <a:prstGeom prst="rect">
            <a:avLst/>
          </a:prstGeom>
        </p:spPr>
        <p:txBody>
          <a:bodyPr/>
          <a:lstStyle/>
          <a:p>
            <a:pPr/>
            <a:r>
              <a:t>Will EPSS scores help?</a:t>
            </a:r>
          </a:p>
        </p:txBody>
      </p:sp>
      <p:sp>
        <p:nvSpPr>
          <p:cNvPr id="165" name="Content Placeholder 2"/>
          <p:cNvSpPr txBox="1"/>
          <p:nvPr>
            <p:ph type="body" idx="1"/>
          </p:nvPr>
        </p:nvSpPr>
        <p:spPr>
          <a:xfrm>
            <a:off x="838200" y="1518150"/>
            <a:ext cx="10515600" cy="4711890"/>
          </a:xfrm>
          <a:prstGeom prst="rect">
            <a:avLst/>
          </a:prstGeom>
        </p:spPr>
        <p:txBody>
          <a:bodyPr/>
          <a:lstStyle/>
          <a:p>
            <a:pPr marL="214884" indent="-214884" defTabSz="859536">
              <a:spcBef>
                <a:spcPts val="900"/>
              </a:spcBef>
              <a:defRPr sz="3759"/>
            </a:pPr>
            <a:r>
              <a:t>EPSS = “Exploit Prediction Scoring System”</a:t>
            </a:r>
          </a:p>
          <a:p>
            <a:pPr marL="214884" indent="-214884" defTabSz="859536">
              <a:spcBef>
                <a:spcPts val="900"/>
              </a:spcBef>
              <a:defRPr sz="3759"/>
            </a:pPr>
            <a:r>
              <a:rPr u="sng">
                <a:solidFill>
                  <a:srgbClr val="0563C1"/>
                </a:solidFill>
                <a:uFill>
                  <a:solidFill>
                    <a:srgbClr val="0563C1"/>
                  </a:solidFill>
                </a:uFill>
                <a:hlinkClick r:id="rId2" invalidUrl="" action="" tgtFrame="" tooltip="" history="1" highlightClick="0" endSnd="0"/>
              </a:rPr>
              <a:t>https://www.first.org/epss/model</a:t>
            </a:r>
            <a:r>
              <a:t> </a:t>
            </a:r>
          </a:p>
          <a:p>
            <a:pPr marL="214884" indent="-214884" defTabSz="859536">
              <a:spcBef>
                <a:spcPts val="900"/>
              </a:spcBef>
              <a:defRPr sz="3759"/>
            </a:pPr>
            <a:r>
              <a:t> Maybe, maybe not?</a:t>
            </a:r>
          </a:p>
          <a:p>
            <a:pPr lvl="2" marL="0" indent="429768" defTabSz="859536">
              <a:spcBef>
                <a:spcPts val="400"/>
              </a:spcBef>
              <a:buClrTx/>
              <a:buSzTx/>
              <a:buFontTx/>
              <a:buNone/>
              <a:defRPr sz="2256"/>
            </a:pPr>
            <a:r>
              <a:t>“… the output of EPSS is a probability. All we can say about vulnerability exploitation is that some of the vulnerabilities are more likely to be exploited than others, that's it, that's all EPSS is saying. EPSS is trying to provide information to practitioners that hopefully gives them an edge, that ability to play the odds and hopefully make proactive moves against attackers before they make those moves. Be careful not to compare any predictive system against perfection, instead compare against alternatives. While it'd be great to be perfect, in reality we need to identify the best strategy available to us and then try trusting it for a while.”</a:t>
            </a:r>
          </a:p>
        </p:txBody>
      </p:sp>
      <p:sp>
        <p:nvSpPr>
          <p:cNvPr id="166" name="Slide Number Placeholder 4"/>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Title 1"/>
          <p:cNvSpPr txBox="1"/>
          <p:nvPr>
            <p:ph type="title"/>
          </p:nvPr>
        </p:nvSpPr>
        <p:spPr>
          <a:xfrm>
            <a:off x="838198" y="365125"/>
            <a:ext cx="10515601" cy="1325563"/>
          </a:xfrm>
          <a:prstGeom prst="rect">
            <a:avLst/>
          </a:prstGeom>
        </p:spPr>
        <p:txBody>
          <a:bodyPr/>
          <a:lstStyle/>
          <a:p>
            <a:pPr/>
            <a:r>
              <a:t>KeyTrap, DNSBomb and NXNS</a:t>
            </a:r>
          </a:p>
        </p:txBody>
      </p:sp>
      <p:sp>
        <p:nvSpPr>
          <p:cNvPr id="169" name="Content Placeholder 2"/>
          <p:cNvSpPr txBox="1"/>
          <p:nvPr>
            <p:ph type="body" idx="1"/>
          </p:nvPr>
        </p:nvSpPr>
        <p:spPr>
          <a:xfrm>
            <a:off x="838200" y="1592867"/>
            <a:ext cx="10515601" cy="4674088"/>
          </a:xfrm>
          <a:prstGeom prst="rect">
            <a:avLst/>
          </a:prstGeom>
        </p:spPr>
        <p:txBody>
          <a:bodyPr/>
          <a:lstStyle/>
          <a:p>
            <a:pPr marL="121157" indent="-121157" defTabSz="484631">
              <a:spcBef>
                <a:spcPts val="500"/>
              </a:spcBef>
              <a:defRPr sz="2120"/>
            </a:pPr>
            <a:r>
              <a:t>KeyTrap CVE-2023-50387 CVSS 7.5 </a:t>
            </a:r>
          </a:p>
          <a:p>
            <a:pPr lvl="1" marL="363473" indent="-121157" defTabSz="484631">
              <a:spcBef>
                <a:spcPts val="500"/>
              </a:spcBef>
              <a:buClr>
                <a:schemeClr val="accent5"/>
              </a:buClr>
              <a:defRPr sz="2120"/>
            </a:pPr>
            <a:r>
              <a:rPr>
                <a:solidFill>
                  <a:schemeClr val="accent5"/>
                </a:solidFill>
              </a:rPr>
              <a:t>EPSS 5.00%  (Probability of exploitation activity in the next 30 days)</a:t>
            </a:r>
            <a:endParaRPr>
              <a:solidFill>
                <a:schemeClr val="accent5"/>
              </a:solidFill>
            </a:endParaRPr>
          </a:p>
          <a:p>
            <a:pPr lvl="1" marL="363473" indent="-121157" defTabSz="484631">
              <a:spcBef>
                <a:spcPts val="500"/>
              </a:spcBef>
              <a:buClr>
                <a:schemeClr val="accent5"/>
              </a:buClr>
              <a:defRPr sz="2120"/>
            </a:pPr>
            <a:r>
              <a:rPr>
                <a:solidFill>
                  <a:schemeClr val="accent5"/>
                </a:solidFill>
              </a:rPr>
              <a:t>~93% Percentile (the proportion of vulnerabilities that are scored at or less).</a:t>
            </a:r>
            <a:endParaRPr>
              <a:solidFill>
                <a:schemeClr val="accent5"/>
              </a:solidFill>
            </a:endParaRPr>
          </a:p>
          <a:p>
            <a:pPr marL="121157" indent="-121157" defTabSz="484631">
              <a:spcBef>
                <a:spcPts val="500"/>
              </a:spcBef>
              <a:defRPr sz="2120"/>
            </a:pPr>
            <a:r>
              <a:t>DNSBomb CVE-2024-33655 CVSS 7.5</a:t>
            </a:r>
            <a:endParaRPr>
              <a:solidFill>
                <a:schemeClr val="accent5"/>
              </a:solidFill>
            </a:endParaRPr>
          </a:p>
          <a:p>
            <a:pPr lvl="1" marL="363473" indent="-121157" defTabSz="484631">
              <a:spcBef>
                <a:spcPts val="500"/>
              </a:spcBef>
              <a:buClr>
                <a:schemeClr val="accent5"/>
              </a:buClr>
              <a:defRPr sz="2120"/>
            </a:pPr>
            <a:r>
              <a:rPr>
                <a:solidFill>
                  <a:schemeClr val="accent5"/>
                </a:solidFill>
              </a:rPr>
              <a:t>EPSS 0.05%  (Probability of exploitation activity in the next 30 days)</a:t>
            </a:r>
            <a:endParaRPr>
              <a:solidFill>
                <a:schemeClr val="accent5"/>
              </a:solidFill>
            </a:endParaRPr>
          </a:p>
          <a:p>
            <a:pPr lvl="1" marL="363473" indent="-121157" defTabSz="484631">
              <a:spcBef>
                <a:spcPts val="500"/>
              </a:spcBef>
              <a:buClr>
                <a:schemeClr val="accent5"/>
              </a:buClr>
              <a:defRPr sz="2120"/>
            </a:pPr>
            <a:r>
              <a:rPr>
                <a:solidFill>
                  <a:schemeClr val="accent5"/>
                </a:solidFill>
              </a:rPr>
              <a:t>~14% Percentile (the proportion of vulnerabilities that are scored at or less).</a:t>
            </a:r>
            <a:endParaRPr>
              <a:solidFill>
                <a:schemeClr val="accent5"/>
              </a:solidFill>
            </a:endParaRPr>
          </a:p>
          <a:p>
            <a:pPr marL="0" indent="0" defTabSz="484631">
              <a:spcBef>
                <a:spcPts val="500"/>
              </a:spcBef>
              <a:buClr>
                <a:schemeClr val="accent5"/>
              </a:buClr>
              <a:buSzTx/>
              <a:buNone/>
              <a:defRPr sz="2120"/>
            </a:pPr>
            <a:r>
              <a:t>NXNS </a:t>
            </a:r>
            <a:r>
              <a:rPr i="1"/>
              <a:t> </a:t>
            </a:r>
            <a:r>
              <a:rPr i="1">
                <a:solidFill>
                  <a:schemeClr val="accent5"/>
                </a:solidFill>
              </a:rPr>
              <a:t>(no EPSS data)</a:t>
            </a:r>
          </a:p>
          <a:p>
            <a:pPr lvl="1" marL="363473" indent="-121157" defTabSz="484631">
              <a:spcBef>
                <a:spcPts val="500"/>
              </a:spcBef>
              <a:buClr>
                <a:schemeClr val="accent5"/>
              </a:buClr>
              <a:defRPr sz="2120"/>
            </a:pPr>
            <a:r>
              <a:t>BIND CVE-2020-8616 CVSS 8.0</a:t>
            </a:r>
          </a:p>
          <a:p>
            <a:pPr lvl="1" marL="363473" indent="-121157" defTabSz="484631">
              <a:spcBef>
                <a:spcPts val="500"/>
              </a:spcBef>
              <a:buClr>
                <a:schemeClr val="accent5"/>
              </a:buClr>
              <a:defRPr sz="2120"/>
            </a:pPr>
            <a:r>
              <a:t>Unbound CVE-2020-12662 CVSS 7.5 </a:t>
            </a:r>
            <a:endParaRPr>
              <a:solidFill>
                <a:schemeClr val="accent5"/>
              </a:solidFill>
            </a:endParaRPr>
          </a:p>
          <a:p>
            <a:pPr lvl="1" marL="363473" indent="-121157" defTabSz="484631">
              <a:spcBef>
                <a:spcPts val="500"/>
              </a:spcBef>
              <a:buClr>
                <a:schemeClr val="accent5"/>
              </a:buClr>
              <a:defRPr sz="2120"/>
            </a:pPr>
            <a:r>
              <a:t>Knot Resolver CVE-2020-12667 CVSS 7.5</a:t>
            </a:r>
          </a:p>
          <a:p>
            <a:pPr lvl="1" marL="363473" indent="-121157" defTabSz="484631">
              <a:spcBef>
                <a:spcPts val="500"/>
              </a:spcBef>
              <a:buClr>
                <a:schemeClr val="accent5"/>
              </a:buClr>
              <a:defRPr sz="2120"/>
            </a:pPr>
            <a:r>
              <a:t>PowerDNS CVE-2020-10995 CVSS 7.5</a:t>
            </a:r>
          </a:p>
          <a:p>
            <a:pPr marL="0" indent="0" defTabSz="484631">
              <a:spcBef>
                <a:spcPts val="500"/>
              </a:spcBef>
              <a:buClr>
                <a:schemeClr val="accent5"/>
              </a:buClr>
              <a:buSzTx/>
              <a:buNone/>
              <a:defRPr i="1" sz="2120"/>
            </a:pPr>
            <a:r>
              <a:t>Source of EPSS data: </a:t>
            </a:r>
            <a:r>
              <a:rPr u="sng">
                <a:solidFill>
                  <a:srgbClr val="0563C1"/>
                </a:solidFill>
                <a:uFill>
                  <a:solidFill>
                    <a:srgbClr val="0563C1"/>
                  </a:solidFill>
                </a:uFill>
                <a:hlinkClick r:id="rId2" invalidUrl="" action="" tgtFrame="" tooltip="" history="1" highlightClick="0" endSnd="0"/>
              </a:rPr>
              <a:t>https://www.first.org/epss/data_stats</a:t>
            </a:r>
            <a:r>
              <a:t> </a:t>
            </a:r>
          </a:p>
          <a:p>
            <a:pPr marL="0" indent="0" defTabSz="484631">
              <a:spcBef>
                <a:spcPts val="500"/>
              </a:spcBef>
              <a:buClr>
                <a:schemeClr val="accent5"/>
              </a:buClr>
              <a:buSzTx/>
              <a:buNone/>
              <a:defRPr i="1" sz="2120"/>
            </a:pPr>
            <a:r>
              <a:t>    (via </a:t>
            </a:r>
            <a:r>
              <a:rPr u="sng">
                <a:solidFill>
                  <a:srgbClr val="0563C1"/>
                </a:solidFill>
                <a:uFill>
                  <a:solidFill>
                    <a:srgbClr val="0563C1"/>
                  </a:solidFill>
                </a:uFill>
                <a:hlinkClick r:id="rId3" invalidUrl="" action="" tgtFrame="" tooltip="" history="1" highlightClick="0" endSnd="0"/>
              </a:rPr>
              <a:t>https://www.cvedetails.com/</a:t>
            </a:r>
            <a:r>
              <a:t> )</a:t>
            </a:r>
          </a:p>
        </p:txBody>
      </p:sp>
      <p:sp>
        <p:nvSpPr>
          <p:cNvPr id="170" name="Slide Number Placeholder 4"/>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 name="Title 1"/>
          <p:cNvSpPr txBox="1"/>
          <p:nvPr>
            <p:ph type="title"/>
          </p:nvPr>
        </p:nvSpPr>
        <p:spPr>
          <a:xfrm>
            <a:off x="838198" y="365125"/>
            <a:ext cx="10515601" cy="1325563"/>
          </a:xfrm>
          <a:prstGeom prst="rect">
            <a:avLst/>
          </a:prstGeom>
        </p:spPr>
        <p:txBody>
          <a:bodyPr/>
          <a:lstStyle/>
          <a:p>
            <a:pPr/>
            <a:r>
              <a:t>Will EPSS scores help?</a:t>
            </a:r>
          </a:p>
        </p:txBody>
      </p:sp>
      <p:sp>
        <p:nvSpPr>
          <p:cNvPr id="173" name="Content Placeholder 2"/>
          <p:cNvSpPr txBox="1"/>
          <p:nvPr>
            <p:ph type="body" idx="1"/>
          </p:nvPr>
        </p:nvSpPr>
        <p:spPr>
          <a:xfrm>
            <a:off x="838200" y="1518150"/>
            <a:ext cx="10515600" cy="4711890"/>
          </a:xfrm>
          <a:prstGeom prst="rect">
            <a:avLst/>
          </a:prstGeom>
        </p:spPr>
        <p:txBody>
          <a:bodyPr/>
          <a:lstStyle/>
          <a:p>
            <a:pPr marL="214884" indent="-214884" defTabSz="859536">
              <a:spcBef>
                <a:spcPts val="900"/>
              </a:spcBef>
              <a:defRPr sz="3759"/>
            </a:pPr>
            <a:r>
              <a:t>EPSS = “Exploit Prediction Scoring System”</a:t>
            </a:r>
          </a:p>
          <a:p>
            <a:pPr marL="214884" indent="-214884" defTabSz="859536">
              <a:spcBef>
                <a:spcPts val="900"/>
              </a:spcBef>
              <a:defRPr sz="3759"/>
            </a:pPr>
            <a:r>
              <a:rPr u="sng">
                <a:solidFill>
                  <a:srgbClr val="0563C1"/>
                </a:solidFill>
                <a:uFill>
                  <a:solidFill>
                    <a:srgbClr val="0563C1"/>
                  </a:solidFill>
                </a:uFill>
                <a:hlinkClick r:id="rId3" invalidUrl="" action="" tgtFrame="" tooltip="" history="1" highlightClick="0" endSnd="0"/>
              </a:rPr>
              <a:t>https://www.first.org/epss/model</a:t>
            </a:r>
            <a:r>
              <a:t> </a:t>
            </a:r>
          </a:p>
          <a:p>
            <a:pPr marL="214884" indent="-214884" defTabSz="859536">
              <a:spcBef>
                <a:spcPts val="900"/>
              </a:spcBef>
              <a:defRPr sz="3759"/>
            </a:pPr>
            <a:r>
              <a:t> Maybe, maybe not?</a:t>
            </a:r>
          </a:p>
          <a:p>
            <a:pPr lvl="2" marL="0" indent="429768" defTabSz="859536">
              <a:spcBef>
                <a:spcPts val="400"/>
              </a:spcBef>
              <a:buClrTx/>
              <a:buSzTx/>
              <a:buFontTx/>
              <a:buNone/>
              <a:defRPr sz="2256"/>
            </a:pPr>
            <a:r>
              <a:t>“… the output of EPSS is a probability. All we can say about vulnerability exploitation is that some of the vulnerabilities are more likely to be exploited than others, that's it, that's all EPSS is saying. EPSS is trying to provide information to practitioners that hopefully gives them an edge, that ability to play the odds and hopefully make proactive moves against attackers before they make those moves. Be careful not to compare any predictive system against perfection, instead compare against alternatives. While it'd be great to be perfect, in reality we need to identify the best strategy available to us and then try trusting it for a while.”</a:t>
            </a:r>
          </a:p>
        </p:txBody>
      </p:sp>
      <p:sp>
        <p:nvSpPr>
          <p:cNvPr id="174" name="Slide Number Placeholder 4"/>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75" name="EPSS scores are (supposedly) dynamic; but only as ‘good’ as the data available about/from the CVEs:…"/>
          <p:cNvSpPr txBox="1"/>
          <p:nvPr/>
        </p:nvSpPr>
        <p:spPr>
          <a:xfrm rot="20340000">
            <a:off x="2257697" y="1634680"/>
            <a:ext cx="7654303" cy="3588640"/>
          </a:xfrm>
          <a:prstGeom prst="rect">
            <a:avLst/>
          </a:prstGeom>
          <a:solidFill>
            <a:srgbClr val="FFFFFF"/>
          </a:solidFill>
          <a:ln w="50800">
            <a:solidFill>
              <a:srgbClr val="FF2600"/>
            </a:solidFill>
            <a:miter lim="400000"/>
          </a:ln>
          <a:extLst>
            <a:ext uri="{C572A759-6A51-4108-AA02-DFA0A04FC94B}">
              <ma14:wrappingTextBoxFlag xmlns:ma14="http://schemas.microsoft.com/office/mac/drawingml/2011/main" val="1"/>
            </a:ext>
          </a:extLst>
        </p:spPr>
        <p:txBody>
          <a:bodyPr lIns="45719" rIns="45719">
            <a:spAutoFit/>
          </a:bodyPr>
          <a:lstStyle/>
          <a:p>
            <a:pPr>
              <a:defRPr sz="4200">
                <a:solidFill>
                  <a:srgbClr val="FF2600"/>
                </a:solidFill>
                <a:latin typeface="Noteworthy Light"/>
                <a:ea typeface="Noteworthy Light"/>
                <a:cs typeface="Noteworthy Light"/>
                <a:sym typeface="Noteworthy Light"/>
              </a:defRPr>
            </a:pPr>
            <a:r>
              <a:t>EPSS scores are (supposedly) dynamic; but only as ‘good’ as the data available about/from the CVEs:</a:t>
            </a:r>
          </a:p>
          <a:p>
            <a:pPr>
              <a:defRPr sz="4200">
                <a:solidFill>
                  <a:srgbClr val="FF2600"/>
                </a:solidFill>
                <a:latin typeface="Noteworthy Light"/>
                <a:ea typeface="Noteworthy Light"/>
                <a:cs typeface="Noteworthy Light"/>
                <a:sym typeface="Noteworthy Light"/>
              </a:defRPr>
            </a:pPr>
            <a:r>
              <a:rPr u="sng">
                <a:solidFill>
                  <a:srgbClr val="0563C1"/>
                </a:solidFill>
                <a:uFill>
                  <a:solidFill>
                    <a:srgbClr val="0563C1"/>
                  </a:solidFill>
                </a:uFill>
                <a:hlinkClick r:id="rId4" invalidUrl="" action="" tgtFrame="" tooltip="" history="1" highlightClick="0" endSnd="0"/>
              </a:rPr>
              <a:t>https://arxiv.org/pdf/2302.14172</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Title 1"/>
          <p:cNvSpPr txBox="1"/>
          <p:nvPr>
            <p:ph type="title"/>
          </p:nvPr>
        </p:nvSpPr>
        <p:spPr>
          <a:xfrm>
            <a:off x="838198" y="416311"/>
            <a:ext cx="10515601" cy="1325564"/>
          </a:xfrm>
          <a:prstGeom prst="rect">
            <a:avLst/>
          </a:prstGeom>
        </p:spPr>
        <p:txBody>
          <a:bodyPr/>
          <a:lstStyle>
            <a:lvl1pPr defTabSz="877823">
              <a:defRPr sz="4608"/>
            </a:lvl1pPr>
          </a:lstStyle>
          <a:p>
            <a:pPr/>
            <a:r>
              <a:t>Or there’s the “just upgrade” stance?</a:t>
            </a:r>
          </a:p>
        </p:txBody>
      </p:sp>
      <p:sp>
        <p:nvSpPr>
          <p:cNvPr id="180" name="Content Placeholder 2"/>
          <p:cNvSpPr txBox="1"/>
          <p:nvPr>
            <p:ph type="body" idx="1"/>
          </p:nvPr>
        </p:nvSpPr>
        <p:spPr>
          <a:xfrm>
            <a:off x="838200" y="1953329"/>
            <a:ext cx="10515600" cy="4239510"/>
          </a:xfrm>
          <a:prstGeom prst="rect">
            <a:avLst/>
          </a:prstGeom>
        </p:spPr>
        <p:txBody>
          <a:bodyPr/>
          <a:lstStyle/>
          <a:p>
            <a:pPr marL="185165" indent="-185165" defTabSz="740663">
              <a:spcBef>
                <a:spcPts val="800"/>
              </a:spcBef>
              <a:defRPr sz="3240"/>
            </a:pPr>
            <a:r>
              <a:rPr u="sng">
                <a:solidFill>
                  <a:srgbClr val="0563C1"/>
                </a:solidFill>
                <a:uFill>
                  <a:solidFill>
                    <a:srgbClr val="0563C1"/>
                  </a:solidFill>
                </a:uFill>
                <a:hlinkClick r:id="rId2" invalidUrl="" action="" tgtFrame="" tooltip="" history="1" highlightClick="0" endSnd="0"/>
              </a:rPr>
              <a:t>https://www.youtube.com/watch?v=Rg_VPMT0XXw</a:t>
            </a:r>
          </a:p>
          <a:p>
            <a:pPr marL="185165" indent="-185165" defTabSz="740663">
              <a:spcBef>
                <a:spcPts val="800"/>
              </a:spcBef>
              <a:defRPr sz="3240"/>
            </a:pPr>
            <a:r>
              <a:t>If it’s a bug that might be a security issue then always give it a CVE number (but not a CVSS score, although NIST may score it for you anyway)</a:t>
            </a:r>
          </a:p>
          <a:p>
            <a:pPr marL="185165" indent="-185165" defTabSz="740663">
              <a:spcBef>
                <a:spcPts val="800"/>
              </a:spcBef>
              <a:defRPr sz="3240"/>
            </a:pPr>
            <a:r>
              <a:t>Guarantee backward compatibility with new releases</a:t>
            </a:r>
          </a:p>
          <a:p>
            <a:pPr marL="185165" indent="-185165" defTabSz="740663">
              <a:spcBef>
                <a:spcPts val="800"/>
              </a:spcBef>
              <a:defRPr sz="3240"/>
            </a:pPr>
            <a:r>
              <a:t>Recommend always upgrade in order to be protected</a:t>
            </a:r>
          </a:p>
          <a:p>
            <a:pPr marL="185165" indent="-185165" defTabSz="740663">
              <a:spcBef>
                <a:spcPts val="800"/>
              </a:spcBef>
              <a:defRPr sz="3240"/>
            </a:pPr>
            <a:r>
              <a:rPr u="sng">
                <a:solidFill>
                  <a:srgbClr val="0563C1"/>
                </a:solidFill>
                <a:uFill>
                  <a:solidFill>
                    <a:srgbClr val="0563C1"/>
                  </a:solidFill>
                </a:uFill>
                <a:hlinkClick r:id="rId3" invalidUrl="" action="" tgtFrame="" tooltip="" history="1" highlightClick="0" endSnd="0"/>
              </a:rPr>
              <a:t>https://lore.kernel.org/linux-cve-announce/</a:t>
            </a:r>
          </a:p>
          <a:p>
            <a:pPr marL="185165" indent="-185165" defTabSz="740663">
              <a:spcBef>
                <a:spcPts val="800"/>
              </a:spcBef>
              <a:defRPr i="1" sz="3240"/>
            </a:pPr>
            <a:r>
              <a:t>That’s a lot of CVEs!</a:t>
            </a:r>
          </a:p>
        </p:txBody>
      </p:sp>
      <p:sp>
        <p:nvSpPr>
          <p:cNvPr id="181" name="Slide Number Placeholder 4"/>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Title 1"/>
          <p:cNvSpPr txBox="1"/>
          <p:nvPr>
            <p:ph type="title"/>
          </p:nvPr>
        </p:nvSpPr>
        <p:spPr>
          <a:xfrm>
            <a:off x="838198" y="416311"/>
            <a:ext cx="10515601" cy="1325564"/>
          </a:xfrm>
          <a:prstGeom prst="rect">
            <a:avLst/>
          </a:prstGeom>
        </p:spPr>
        <p:txBody>
          <a:bodyPr/>
          <a:lstStyle>
            <a:lvl1pPr defTabSz="877823">
              <a:defRPr sz="4608"/>
            </a:lvl1pPr>
          </a:lstStyle>
          <a:p>
            <a:pPr/>
            <a:r>
              <a:t>Or there’s the “just upgrade” stance?</a:t>
            </a:r>
          </a:p>
        </p:txBody>
      </p:sp>
      <p:sp>
        <p:nvSpPr>
          <p:cNvPr id="184" name="Content Placeholder 2"/>
          <p:cNvSpPr txBox="1"/>
          <p:nvPr>
            <p:ph type="body" idx="1"/>
          </p:nvPr>
        </p:nvSpPr>
        <p:spPr>
          <a:xfrm>
            <a:off x="838200" y="1953329"/>
            <a:ext cx="10515600" cy="4239510"/>
          </a:xfrm>
          <a:prstGeom prst="rect">
            <a:avLst/>
          </a:prstGeom>
        </p:spPr>
        <p:txBody>
          <a:bodyPr/>
          <a:lstStyle/>
          <a:p>
            <a:pPr marL="185165" indent="-185165" defTabSz="740663">
              <a:spcBef>
                <a:spcPts val="800"/>
              </a:spcBef>
              <a:defRPr sz="3240"/>
            </a:pPr>
            <a:r>
              <a:rPr u="sng">
                <a:solidFill>
                  <a:srgbClr val="0563C1"/>
                </a:solidFill>
                <a:uFill>
                  <a:solidFill>
                    <a:srgbClr val="0563C1"/>
                  </a:solidFill>
                </a:uFill>
                <a:hlinkClick r:id="rId2" invalidUrl="" action="" tgtFrame="" tooltip="" history="1" highlightClick="0" endSnd="0"/>
              </a:rPr>
              <a:t>https://www.youtube.com/watch?v=Rg_VPMT0XXw</a:t>
            </a:r>
          </a:p>
          <a:p>
            <a:pPr marL="185165" indent="-185165" defTabSz="740663">
              <a:spcBef>
                <a:spcPts val="800"/>
              </a:spcBef>
              <a:defRPr sz="3240"/>
            </a:pPr>
            <a:r>
              <a:t>If it’s a bug that might be a security issue then always give it a CVE number (but not a CVSS score, although NIST may score it for you anyway)</a:t>
            </a:r>
          </a:p>
          <a:p>
            <a:pPr marL="185165" indent="-185165" defTabSz="740663">
              <a:spcBef>
                <a:spcPts val="800"/>
              </a:spcBef>
              <a:defRPr sz="3240"/>
            </a:pPr>
            <a:r>
              <a:t>Guarantee backward compatibility with new releases</a:t>
            </a:r>
          </a:p>
          <a:p>
            <a:pPr marL="185165" indent="-185165" defTabSz="740663">
              <a:spcBef>
                <a:spcPts val="800"/>
              </a:spcBef>
              <a:defRPr sz="3240"/>
            </a:pPr>
            <a:r>
              <a:t>Recommend always upgrade in order to be protected</a:t>
            </a:r>
          </a:p>
          <a:p>
            <a:pPr marL="185165" indent="-185165" defTabSz="740663">
              <a:spcBef>
                <a:spcPts val="800"/>
              </a:spcBef>
              <a:defRPr sz="3240"/>
            </a:pPr>
            <a:r>
              <a:rPr u="sng">
                <a:solidFill>
                  <a:srgbClr val="0563C1"/>
                </a:solidFill>
                <a:uFill>
                  <a:solidFill>
                    <a:srgbClr val="0563C1"/>
                  </a:solidFill>
                </a:uFill>
                <a:hlinkClick r:id="rId3" invalidUrl="" action="" tgtFrame="" tooltip="" history="1" highlightClick="0" endSnd="0"/>
              </a:rPr>
              <a:t>https://lore.kernel.org/linux-cve-announce/</a:t>
            </a:r>
          </a:p>
          <a:p>
            <a:pPr marL="185165" indent="-185165" defTabSz="740663">
              <a:spcBef>
                <a:spcPts val="800"/>
              </a:spcBef>
              <a:defRPr i="1" sz="3240"/>
            </a:pPr>
            <a:r>
              <a:t>That’s a lot of CVEs!</a:t>
            </a:r>
          </a:p>
        </p:txBody>
      </p:sp>
      <p:sp>
        <p:nvSpPr>
          <p:cNvPr id="185" name="Slide Number Placeholder 4"/>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86" name="But sometimes it’s necessary to make potentially ‘breaking’ changes such as introducing new limits (for CVE-2024-1737 for example)"/>
          <p:cNvSpPr txBox="1"/>
          <p:nvPr/>
        </p:nvSpPr>
        <p:spPr>
          <a:xfrm rot="20340000">
            <a:off x="2257697" y="1634680"/>
            <a:ext cx="7654303" cy="3588640"/>
          </a:xfrm>
          <a:prstGeom prst="rect">
            <a:avLst/>
          </a:prstGeom>
          <a:solidFill>
            <a:srgbClr val="FFFFFF"/>
          </a:solidFill>
          <a:ln w="50800">
            <a:solidFill>
              <a:srgbClr val="FF2600"/>
            </a:solidFill>
            <a:miter lim="400000"/>
          </a:ln>
          <a:extLst>
            <a:ext uri="{C572A759-6A51-4108-AA02-DFA0A04FC94B}">
              <ma14:wrappingTextBoxFlag xmlns:ma14="http://schemas.microsoft.com/office/mac/drawingml/2011/main" val="1"/>
            </a:ext>
          </a:extLst>
        </p:spPr>
        <p:txBody>
          <a:bodyPr lIns="45719" rIns="45719">
            <a:spAutoFit/>
          </a:bodyPr>
          <a:lstStyle>
            <a:lvl1pPr>
              <a:defRPr sz="4200">
                <a:solidFill>
                  <a:srgbClr val="FF2600"/>
                </a:solidFill>
                <a:latin typeface="Noteworthy Light"/>
                <a:ea typeface="Noteworthy Light"/>
                <a:cs typeface="Noteworthy Light"/>
                <a:sym typeface="Noteworthy Light"/>
              </a:defRPr>
            </a:lvl1pPr>
          </a:lstStyle>
          <a:p>
            <a:pPr/>
            <a:r>
              <a:t>But sometimes it’s necessary to make potentially ‘breaking’ changes such as introducing new limits (for CVE-2024-1737 for example)</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Title 1"/>
          <p:cNvSpPr txBox="1"/>
          <p:nvPr>
            <p:ph type="title"/>
          </p:nvPr>
        </p:nvSpPr>
        <p:spPr>
          <a:xfrm>
            <a:off x="838198" y="416311"/>
            <a:ext cx="10515601" cy="1325564"/>
          </a:xfrm>
          <a:prstGeom prst="rect">
            <a:avLst/>
          </a:prstGeom>
        </p:spPr>
        <p:txBody>
          <a:bodyPr/>
          <a:lstStyle/>
          <a:p>
            <a:pPr/>
            <a:r>
              <a:t>Multi-vendor DNS CVEs</a:t>
            </a:r>
          </a:p>
        </p:txBody>
      </p:sp>
      <p:sp>
        <p:nvSpPr>
          <p:cNvPr id="189" name="Content Placeholder 2"/>
          <p:cNvSpPr txBox="1"/>
          <p:nvPr>
            <p:ph type="body" idx="1"/>
          </p:nvPr>
        </p:nvSpPr>
        <p:spPr>
          <a:xfrm>
            <a:off x="838200" y="1668720"/>
            <a:ext cx="10515600" cy="4524119"/>
          </a:xfrm>
          <a:prstGeom prst="rect">
            <a:avLst/>
          </a:prstGeom>
        </p:spPr>
        <p:txBody>
          <a:bodyPr/>
          <a:lstStyle/>
          <a:p>
            <a:pPr marL="162305" indent="-162305" defTabSz="649223">
              <a:spcBef>
                <a:spcPts val="700"/>
              </a:spcBef>
              <a:defRPr sz="2840"/>
            </a:pPr>
            <a:r>
              <a:t>If a single vulnerability affects multiple products then DNS software providers will try to coordinate their security releases</a:t>
            </a:r>
          </a:p>
          <a:p>
            <a:pPr marL="162305" indent="-162305" defTabSz="649223">
              <a:spcBef>
                <a:spcPts val="700"/>
              </a:spcBef>
              <a:defRPr sz="2840"/>
            </a:pPr>
            <a:r>
              <a:t>DNS-OARC Mattermost has been a very useful tool - it facilitates secure/private channels for each multi-vendor issue with representation from affected product providers (and if appropriate, researchers/reporters of issues)</a:t>
            </a:r>
          </a:p>
          <a:p>
            <a:pPr marL="162305" indent="-162305" defTabSz="649223">
              <a:spcBef>
                <a:spcPts val="700"/>
              </a:spcBef>
              <a:defRPr sz="2840"/>
            </a:pPr>
            <a:r>
              <a:t>Multi-vendor security issues always don’t always have the same CVE reference or CVSS score from all software providers</a:t>
            </a:r>
          </a:p>
          <a:p>
            <a:pPr marL="162305" indent="-162305" defTabSz="649223">
              <a:spcBef>
                <a:spcPts val="700"/>
              </a:spcBef>
              <a:defRPr sz="2840"/>
            </a:pPr>
            <a:r>
              <a:t>Coordinated security releases are not without special challenges!</a:t>
            </a:r>
          </a:p>
        </p:txBody>
      </p:sp>
      <p:sp>
        <p:nvSpPr>
          <p:cNvPr id="190" name="Slide Number Placeholder 4"/>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0" name="Title 1"/>
          <p:cNvSpPr txBox="1"/>
          <p:nvPr>
            <p:ph type="title"/>
          </p:nvPr>
        </p:nvSpPr>
        <p:spPr>
          <a:xfrm>
            <a:off x="838198" y="365125"/>
            <a:ext cx="10515601" cy="1325563"/>
          </a:xfrm>
          <a:prstGeom prst="rect">
            <a:avLst/>
          </a:prstGeom>
        </p:spPr>
        <p:txBody>
          <a:bodyPr/>
          <a:lstStyle/>
          <a:p>
            <a:pPr/>
            <a:r>
              <a:t>What are we doing?</a:t>
            </a:r>
          </a:p>
        </p:txBody>
      </p:sp>
      <p:sp>
        <p:nvSpPr>
          <p:cNvPr id="101" name="Content Placeholder 2"/>
          <p:cNvSpPr txBox="1"/>
          <p:nvPr>
            <p:ph type="body" idx="1"/>
          </p:nvPr>
        </p:nvSpPr>
        <p:spPr>
          <a:xfrm>
            <a:off x="838200" y="1953329"/>
            <a:ext cx="10515600" cy="4239510"/>
          </a:xfrm>
          <a:prstGeom prst="rect">
            <a:avLst/>
          </a:prstGeom>
        </p:spPr>
        <p:txBody>
          <a:bodyPr/>
          <a:lstStyle/>
          <a:p>
            <a:pPr/>
            <a:r>
              <a:t>Why do we issue Security Advisories?</a:t>
            </a:r>
          </a:p>
          <a:p>
            <a:pPr/>
            <a:r>
              <a:t>What do consumers of Advisories</a:t>
            </a:r>
          </a:p>
          <a:p>
            <a:pPr lvl="1" marL="0" indent="228600">
              <a:buClrTx/>
              <a:buSzTx/>
              <a:buFontTx/>
              <a:buNone/>
            </a:pPr>
            <a:r>
              <a:t>really need to know?</a:t>
            </a:r>
          </a:p>
          <a:p>
            <a:pPr/>
            <a:r>
              <a:t>What’s actually worthwhile</a:t>
            </a:r>
          </a:p>
          <a:p>
            <a:pPr lvl="1" marL="0" indent="228600">
              <a:buClrTx/>
              <a:buSzTx/>
              <a:buFontTx/>
              <a:buNone/>
            </a:pPr>
            <a:r>
              <a:t>for us to be doing?</a:t>
            </a:r>
          </a:p>
        </p:txBody>
      </p:sp>
      <p:sp>
        <p:nvSpPr>
          <p:cNvPr id="102" name="Slide Number Placeholder 4"/>
          <p:cNvSpPr txBox="1"/>
          <p:nvPr>
            <p:ph type="sldNum" sz="quarter" idx="2"/>
          </p:nvPr>
        </p:nvSpPr>
        <p:spPr>
          <a:xfrm>
            <a:off x="11164902" y="6404292"/>
            <a:ext cx="188898"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03" name="isawred-PDbrz9VEAFA-unsplash.jpg" descr="isawred-PDbrz9VEAFA-unsplash.jpg"/>
          <p:cNvPicPr>
            <a:picLocks noChangeAspect="1"/>
          </p:cNvPicPr>
          <p:nvPr/>
        </p:nvPicPr>
        <p:blipFill>
          <a:blip r:embed="rId2">
            <a:extLst/>
          </a:blip>
          <a:srcRect l="11990" t="0" r="11990" b="0"/>
          <a:stretch>
            <a:fillRect/>
          </a:stretch>
        </p:blipFill>
        <p:spPr>
          <a:xfrm>
            <a:off x="7809618" y="3479800"/>
            <a:ext cx="2857501" cy="2425700"/>
          </a:xfrm>
          <a:prstGeom prst="rect">
            <a:avLst/>
          </a:prstGeom>
          <a:ln w="12700">
            <a:miter lim="400000"/>
          </a:ln>
        </p:spPr>
      </p:pic>
      <p:sp>
        <p:nvSpPr>
          <p:cNvPr id="104" name="Photo by iSawRed on Unsplash"/>
          <p:cNvSpPr txBox="1"/>
          <p:nvPr/>
        </p:nvSpPr>
        <p:spPr>
          <a:xfrm>
            <a:off x="7783290" y="5948679"/>
            <a:ext cx="2696875" cy="231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900" u="sng">
                <a:solidFill>
                  <a:srgbClr val="0563C1"/>
                </a:solidFill>
                <a:uFill>
                  <a:solidFill>
                    <a:srgbClr val="0563C1"/>
                  </a:solidFill>
                </a:uFill>
                <a:hlinkClick r:id="rId3" invalidUrl="" action="" tgtFrame="" tooltip="" history="1" highlightClick="0" endSnd="0"/>
              </a:defRPr>
            </a:lvl1pPr>
          </a:lstStyle>
          <a:p>
            <a:pPr>
              <a:defRPr u="none">
                <a:solidFill>
                  <a:srgbClr val="3B3B3B"/>
                </a:solidFill>
                <a:uFillTx/>
              </a:defRPr>
            </a:pPr>
            <a:r>
              <a:rPr u="sng">
                <a:solidFill>
                  <a:srgbClr val="0563C1"/>
                </a:solidFill>
                <a:uFill>
                  <a:solidFill>
                    <a:srgbClr val="0563C1"/>
                  </a:solidFill>
                </a:uFill>
                <a:hlinkClick r:id="rId3" invalidUrl="" action="" tgtFrame="" tooltip="" history="1" highlightClick="0" endSnd="0"/>
              </a:rPr>
              <a:t>Photo by iSawRed on Unsplash</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Title 1"/>
          <p:cNvSpPr txBox="1"/>
          <p:nvPr>
            <p:ph type="title"/>
          </p:nvPr>
        </p:nvSpPr>
        <p:spPr>
          <a:xfrm>
            <a:off x="838198" y="365125"/>
            <a:ext cx="10515601" cy="1325563"/>
          </a:xfrm>
          <a:prstGeom prst="rect">
            <a:avLst/>
          </a:prstGeom>
        </p:spPr>
        <p:txBody>
          <a:bodyPr/>
          <a:lstStyle/>
          <a:p>
            <a:pPr/>
            <a:r>
              <a:t>Recap: What are we doing?</a:t>
            </a:r>
          </a:p>
        </p:txBody>
      </p:sp>
      <p:sp>
        <p:nvSpPr>
          <p:cNvPr id="193" name="Content Placeholder 2"/>
          <p:cNvSpPr txBox="1"/>
          <p:nvPr>
            <p:ph type="body" idx="1"/>
          </p:nvPr>
        </p:nvSpPr>
        <p:spPr>
          <a:xfrm>
            <a:off x="838200" y="1953329"/>
            <a:ext cx="10515600" cy="4239510"/>
          </a:xfrm>
          <a:prstGeom prst="rect">
            <a:avLst/>
          </a:prstGeom>
        </p:spPr>
        <p:txBody>
          <a:bodyPr/>
          <a:lstStyle/>
          <a:p>
            <a:pPr/>
            <a:r>
              <a:t>Why do we issue Security Advisories?</a:t>
            </a:r>
          </a:p>
          <a:p>
            <a:pPr/>
            <a:r>
              <a:t>What do consumers of CVEs</a:t>
            </a:r>
          </a:p>
          <a:p>
            <a:pPr lvl="1" marL="0" indent="228600">
              <a:buClrTx/>
              <a:buSzTx/>
              <a:buFontTx/>
              <a:buNone/>
            </a:pPr>
            <a:r>
              <a:t>really need to know?</a:t>
            </a:r>
          </a:p>
          <a:p>
            <a:pPr/>
            <a:r>
              <a:t>What’s actually worthwhile</a:t>
            </a:r>
          </a:p>
          <a:p>
            <a:pPr lvl="1" marL="0" indent="228600">
              <a:buClrTx/>
              <a:buSzTx/>
              <a:buFontTx/>
              <a:buNone/>
            </a:pPr>
            <a:r>
              <a:t>for us to be doing?</a:t>
            </a:r>
          </a:p>
        </p:txBody>
      </p:sp>
      <p:sp>
        <p:nvSpPr>
          <p:cNvPr id="194" name="Slide Number Placeholder 4"/>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95" name="Image 20-10-2024 at 13.41.jpeg" descr="Image 20-10-2024 at 13.41.jpeg"/>
          <p:cNvPicPr>
            <a:picLocks noChangeAspect="1"/>
          </p:cNvPicPr>
          <p:nvPr/>
        </p:nvPicPr>
        <p:blipFill>
          <a:blip r:embed="rId2">
            <a:extLst/>
          </a:blip>
          <a:srcRect l="226" t="0" r="226" b="0"/>
          <a:stretch>
            <a:fillRect/>
          </a:stretch>
        </p:blipFill>
        <p:spPr>
          <a:xfrm>
            <a:off x="7832398" y="3337923"/>
            <a:ext cx="3095052" cy="2627355"/>
          </a:xfrm>
          <a:prstGeom prst="rect">
            <a:avLst/>
          </a:prstGeom>
          <a:ln w="12700">
            <a:miter lim="400000"/>
          </a:ln>
        </p:spPr>
      </p:pic>
      <p:sp>
        <p:nvSpPr>
          <p:cNvPr id="196" name="Photo by Paul Volostnov 🇺🇦 on Unsplash"/>
          <p:cNvSpPr txBox="1"/>
          <p:nvPr/>
        </p:nvSpPr>
        <p:spPr>
          <a:xfrm>
            <a:off x="7808690" y="5948679"/>
            <a:ext cx="7522677" cy="281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900" u="sng">
                <a:solidFill>
                  <a:srgbClr val="0563C1"/>
                </a:solidFill>
                <a:uFill>
                  <a:solidFill>
                    <a:srgbClr val="0563C1"/>
                  </a:solidFill>
                </a:uFill>
                <a:hlinkClick r:id="rId3" invalidUrl="" action="" tgtFrame="" tooltip="" history="1" highlightClick="0" endSnd="0"/>
              </a:defRPr>
            </a:lvl1pPr>
          </a:lstStyle>
          <a:p>
            <a:pPr>
              <a:defRPr u="none">
                <a:solidFill>
                  <a:srgbClr val="3B3B3B"/>
                </a:solidFill>
                <a:uFillTx/>
              </a:defRPr>
            </a:pPr>
            <a:r>
              <a:rPr u="sng">
                <a:solidFill>
                  <a:srgbClr val="0563C1"/>
                </a:solidFill>
                <a:uFill>
                  <a:solidFill>
                    <a:srgbClr val="0563C1"/>
                  </a:solidFill>
                </a:uFill>
                <a:hlinkClick r:id="rId3" invalidUrl="" action="" tgtFrame="" tooltip="" history="1" highlightClick="0" endSnd="0"/>
              </a:rPr>
              <a:t>Photo by Paul Volostnov 🇺🇦 on Unsplash</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Title 1"/>
          <p:cNvSpPr txBox="1"/>
          <p:nvPr>
            <p:ph type="title"/>
          </p:nvPr>
        </p:nvSpPr>
        <p:spPr>
          <a:xfrm>
            <a:off x="700048" y="1762125"/>
            <a:ext cx="10515601" cy="1325563"/>
          </a:xfrm>
          <a:prstGeom prst="rect">
            <a:avLst/>
          </a:prstGeom>
        </p:spPr>
        <p:txBody>
          <a:bodyPr/>
          <a:lstStyle>
            <a:lvl1pPr>
              <a:defRPr sz="4300"/>
            </a:lvl1pPr>
          </a:lstStyle>
          <a:p>
            <a:pPr/>
            <a:r>
              <a:t>Discussion time …</a:t>
            </a:r>
          </a:p>
        </p:txBody>
      </p:sp>
      <p:sp>
        <p:nvSpPr>
          <p:cNvPr id="199" name="Slide Number Placeholder 3"/>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00" name="hans-peter-gauster-3y1zF4hIPCg-unsplash.jpg" descr="hans-peter-gauster-3y1zF4hIPCg-unsplash.jpg"/>
          <p:cNvPicPr>
            <a:picLocks noChangeAspect="1"/>
          </p:cNvPicPr>
          <p:nvPr/>
        </p:nvPicPr>
        <p:blipFill>
          <a:blip r:embed="rId2">
            <a:extLst/>
          </a:blip>
          <a:stretch>
            <a:fillRect/>
          </a:stretch>
        </p:blipFill>
        <p:spPr>
          <a:xfrm>
            <a:off x="6366666" y="1775391"/>
            <a:ext cx="4950904" cy="3307218"/>
          </a:xfrm>
          <a:prstGeom prst="rect">
            <a:avLst/>
          </a:prstGeom>
          <a:ln w="12700">
            <a:miter lim="400000"/>
          </a:ln>
        </p:spPr>
      </p:pic>
      <p:sp>
        <p:nvSpPr>
          <p:cNvPr id="201" name="Photo by Hans-Peter Gauster on Unsplash"/>
          <p:cNvSpPr txBox="1"/>
          <p:nvPr/>
        </p:nvSpPr>
        <p:spPr>
          <a:xfrm>
            <a:off x="6336710" y="5141912"/>
            <a:ext cx="2716124" cy="231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900" u="sng">
                <a:solidFill>
                  <a:srgbClr val="0563C1"/>
                </a:solidFill>
                <a:uFill>
                  <a:solidFill>
                    <a:srgbClr val="0563C1"/>
                  </a:solidFill>
                </a:uFill>
                <a:hlinkClick r:id="rId3" invalidUrl="" action="" tgtFrame="" tooltip="" history="1" highlightClick="0" endSnd="0"/>
              </a:defRPr>
            </a:lvl1pPr>
          </a:lstStyle>
          <a:p>
            <a:pPr>
              <a:defRPr u="none">
                <a:solidFill>
                  <a:srgbClr val="3B3B3B"/>
                </a:solidFill>
                <a:uFillTx/>
              </a:defRPr>
            </a:pPr>
            <a:r>
              <a:rPr u="sng">
                <a:solidFill>
                  <a:srgbClr val="0563C1"/>
                </a:solidFill>
                <a:uFill>
                  <a:solidFill>
                    <a:srgbClr val="0563C1"/>
                  </a:solidFill>
                </a:uFill>
                <a:hlinkClick r:id="rId3" invalidUrl="" action="" tgtFrame="" tooltip="" history="1" highlightClick="0" endSnd="0"/>
              </a:rPr>
              <a:t>Photo by Hans-Peter Gauster on Unsplash</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3" name="Title 3"/>
          <p:cNvSpPr txBox="1"/>
          <p:nvPr>
            <p:ph type="title"/>
          </p:nvPr>
        </p:nvSpPr>
        <p:spPr>
          <a:xfrm>
            <a:off x="838198" y="365125"/>
            <a:ext cx="10515601" cy="1325563"/>
          </a:xfrm>
          <a:prstGeom prst="rect">
            <a:avLst/>
          </a:prstGeom>
        </p:spPr>
        <p:txBody>
          <a:bodyPr/>
          <a:lstStyle/>
          <a:p>
            <a:pPr/>
            <a:r>
              <a:t>Thank you!</a:t>
            </a:r>
          </a:p>
        </p:txBody>
      </p:sp>
      <p:sp>
        <p:nvSpPr>
          <p:cNvPr id="204" name="Content Placeholder 4"/>
          <p:cNvSpPr txBox="1"/>
          <p:nvPr>
            <p:ph type="body" idx="1"/>
          </p:nvPr>
        </p:nvSpPr>
        <p:spPr>
          <a:prstGeom prst="rect">
            <a:avLst/>
          </a:prstGeom>
        </p:spPr>
        <p:txBody>
          <a:bodyPr/>
          <a:lstStyle/>
          <a:p>
            <a:pPr>
              <a:lnSpc>
                <a:spcPct val="81000"/>
              </a:lnSpc>
            </a:pPr>
            <a:r>
              <a:t>Main website: </a:t>
            </a:r>
            <a:r>
              <a:rPr u="sng">
                <a:solidFill>
                  <a:srgbClr val="0563C1"/>
                </a:solidFill>
                <a:uFill>
                  <a:solidFill>
                    <a:srgbClr val="0563C1"/>
                  </a:solidFill>
                </a:uFill>
                <a:hlinkClick r:id="rId2" invalidUrl="" action="" tgtFrame="" tooltip="" history="1" highlightClick="0" endSnd="0"/>
              </a:rPr>
              <a:t>https://www.isc.org</a:t>
            </a:r>
          </a:p>
          <a:p>
            <a:pPr>
              <a:lnSpc>
                <a:spcPct val="81000"/>
              </a:lnSpc>
            </a:pPr>
            <a:r>
              <a:t>Software downloads: </a:t>
            </a:r>
            <a:r>
              <a:rPr u="sng">
                <a:solidFill>
                  <a:srgbClr val="0563C1"/>
                </a:solidFill>
                <a:uFill>
                  <a:solidFill>
                    <a:srgbClr val="0563C1"/>
                  </a:solidFill>
                </a:uFill>
                <a:hlinkClick r:id="rId3" invalidUrl="" action="" tgtFrame="" tooltip="" history="1" highlightClick="0" endSnd="0"/>
              </a:rPr>
              <a:t>https://www.isc.org/download</a:t>
            </a:r>
            <a:r>
              <a:t> or </a:t>
            </a:r>
            <a:r>
              <a:rPr u="sng">
                <a:solidFill>
                  <a:srgbClr val="0563C1"/>
                </a:solidFill>
                <a:uFill>
                  <a:solidFill>
                    <a:srgbClr val="0563C1"/>
                  </a:solidFill>
                </a:uFill>
                <a:hlinkClick r:id="rId4" invalidUrl="" action="" tgtFrame="" tooltip="" history="1" highlightClick="0" endSnd="0"/>
              </a:rPr>
              <a:t>https://downloads.isc.org</a:t>
            </a:r>
          </a:p>
          <a:p>
            <a:pPr>
              <a:lnSpc>
                <a:spcPct val="81000"/>
              </a:lnSpc>
            </a:pPr>
            <a:r>
              <a:t>Presentations: </a:t>
            </a:r>
            <a:r>
              <a:rPr u="sng">
                <a:solidFill>
                  <a:srgbClr val="0563C1"/>
                </a:solidFill>
                <a:uFill>
                  <a:solidFill>
                    <a:srgbClr val="0563C1"/>
                  </a:solidFill>
                </a:uFill>
                <a:hlinkClick r:id="rId5" invalidUrl="" action="" tgtFrame="" tooltip="" history="1" highlightClick="0" endSnd="0"/>
              </a:rPr>
              <a:t>https://www.isc.org/presentations</a:t>
            </a:r>
          </a:p>
          <a:p>
            <a:pPr>
              <a:lnSpc>
                <a:spcPct val="81000"/>
              </a:lnSpc>
            </a:pPr>
            <a:r>
              <a:t>Main GitLab: </a:t>
            </a:r>
            <a:r>
              <a:rPr u="sng">
                <a:solidFill>
                  <a:srgbClr val="0563C1"/>
                </a:solidFill>
                <a:uFill>
                  <a:solidFill>
                    <a:srgbClr val="0563C1"/>
                  </a:solidFill>
                </a:uFill>
                <a:hlinkClick r:id="rId6" invalidUrl="" action="" tgtFrame="" tooltip="" history="1" highlightClick="0" endSnd="0"/>
              </a:rPr>
              <a:t>https://gitlab.isc.org</a:t>
            </a:r>
          </a:p>
        </p:txBody>
      </p:sp>
      <p:sp>
        <p:nvSpPr>
          <p:cNvPr id="205" name="Slide Number Placeholder 2"/>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6" name="Title 1"/>
          <p:cNvSpPr txBox="1"/>
          <p:nvPr>
            <p:ph type="title"/>
          </p:nvPr>
        </p:nvSpPr>
        <p:spPr>
          <a:xfrm>
            <a:off x="862136" y="548266"/>
            <a:ext cx="3835959" cy="3737338"/>
          </a:xfrm>
          <a:prstGeom prst="rect">
            <a:avLst/>
          </a:prstGeom>
        </p:spPr>
        <p:txBody>
          <a:bodyPr/>
          <a:lstStyle/>
          <a:p>
            <a:pPr defTabSz="822959">
              <a:defRPr sz="4319"/>
            </a:pPr>
            <a:r>
              <a:t>Happy Birthday CVE Program! </a:t>
            </a:r>
          </a:p>
          <a:p>
            <a:pPr defTabSz="822959">
              <a:defRPr sz="4319"/>
            </a:pPr>
            <a:r>
              <a:t>(</a:t>
            </a:r>
            <a:r>
              <a:rPr>
                <a:solidFill>
                  <a:schemeClr val="accent5"/>
                </a:solidFill>
              </a:rPr>
              <a:t>25</a:t>
            </a:r>
            <a:r>
              <a:t> on 22nd October 2024!)</a:t>
            </a:r>
          </a:p>
        </p:txBody>
      </p:sp>
      <p:sp>
        <p:nvSpPr>
          <p:cNvPr id="107" name="Content Placeholder 2"/>
          <p:cNvSpPr txBox="1"/>
          <p:nvPr>
            <p:ph type="body" sz="quarter" idx="1"/>
          </p:nvPr>
        </p:nvSpPr>
        <p:spPr>
          <a:xfrm>
            <a:off x="797338" y="4658194"/>
            <a:ext cx="11138576" cy="1325564"/>
          </a:xfrm>
          <a:prstGeom prst="rect">
            <a:avLst/>
          </a:prstGeom>
        </p:spPr>
        <p:txBody>
          <a:bodyPr/>
          <a:lstStyle>
            <a:lvl1pPr marL="0" indent="0">
              <a:buSzTx/>
              <a:buNone/>
              <a:defRPr u="sng">
                <a:solidFill>
                  <a:srgbClr val="0563C1"/>
                </a:solidFill>
                <a:uFill>
                  <a:solidFill>
                    <a:srgbClr val="0563C1"/>
                  </a:solidFill>
                </a:uFill>
                <a:hlinkClick r:id="rId2" invalidUrl="" action="" tgtFrame="" tooltip="" history="1" highlightClick="0" endSnd="0"/>
              </a:defRPr>
            </a:lvl1pPr>
          </a:lstStyle>
          <a:p>
            <a:pPr>
              <a:defRPr u="none">
                <a:solidFill>
                  <a:srgbClr val="44546A"/>
                </a:solidFill>
                <a:uFillTx/>
              </a:defRPr>
            </a:pPr>
            <a:r>
              <a:rPr u="sng">
                <a:solidFill>
                  <a:srgbClr val="0563C1"/>
                </a:solidFill>
                <a:uFill>
                  <a:solidFill>
                    <a:srgbClr val="0563C1"/>
                  </a:solidFill>
                </a:uFill>
                <a:hlinkClick r:id="rId2" invalidUrl="" action="" tgtFrame="" tooltip="" history="1" highlightClick="0" endSnd="0"/>
              </a:rPr>
              <a:t>https://www.cve.org/Media/News/item/blog/2024/10/22/CVE-Program-Celebrates-25-Years</a:t>
            </a:r>
          </a:p>
        </p:txBody>
      </p:sp>
      <p:sp>
        <p:nvSpPr>
          <p:cNvPr id="108" name="Slide Number Placeholder 4"/>
          <p:cNvSpPr txBox="1"/>
          <p:nvPr>
            <p:ph type="sldNum" sz="quarter" idx="2"/>
          </p:nvPr>
        </p:nvSpPr>
        <p:spPr>
          <a:xfrm>
            <a:off x="11164902" y="6404292"/>
            <a:ext cx="188898"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09" name="nick-stephenson-P-KESVNvA84-unsplash.jpg" descr="nick-stephenson-P-KESVNvA84-unsplash.jpg"/>
          <p:cNvPicPr>
            <a:picLocks noChangeAspect="1"/>
          </p:cNvPicPr>
          <p:nvPr/>
        </p:nvPicPr>
        <p:blipFill>
          <a:blip r:embed="rId3">
            <a:extLst/>
          </a:blip>
          <a:stretch>
            <a:fillRect/>
          </a:stretch>
        </p:blipFill>
        <p:spPr>
          <a:xfrm>
            <a:off x="4867103" y="621457"/>
            <a:ext cx="6626943" cy="3664147"/>
          </a:xfrm>
          <a:prstGeom prst="rect">
            <a:avLst/>
          </a:prstGeom>
          <a:ln w="12700">
            <a:miter lim="400000"/>
          </a:ln>
        </p:spPr>
      </p:pic>
      <p:sp>
        <p:nvSpPr>
          <p:cNvPr id="110" name="Photo by Nick Stephenson on Unsplash"/>
          <p:cNvSpPr txBox="1"/>
          <p:nvPr/>
        </p:nvSpPr>
        <p:spPr>
          <a:xfrm>
            <a:off x="4839017" y="4356329"/>
            <a:ext cx="2696876" cy="231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900" u="sng">
                <a:solidFill>
                  <a:srgbClr val="0563C1"/>
                </a:solidFill>
                <a:uFill>
                  <a:solidFill>
                    <a:srgbClr val="0563C1"/>
                  </a:solidFill>
                </a:uFill>
                <a:hlinkClick r:id="rId4" invalidUrl="" action="" tgtFrame="" tooltip="" history="1" highlightClick="0" endSnd="0"/>
              </a:defRPr>
            </a:lvl1pPr>
          </a:lstStyle>
          <a:p>
            <a:pPr>
              <a:defRPr u="none">
                <a:solidFill>
                  <a:srgbClr val="3B3B3B"/>
                </a:solidFill>
                <a:uFillTx/>
              </a:defRPr>
            </a:pPr>
            <a:r>
              <a:rPr u="sng">
                <a:solidFill>
                  <a:srgbClr val="0563C1"/>
                </a:solidFill>
                <a:uFill>
                  <a:solidFill>
                    <a:srgbClr val="0563C1"/>
                  </a:solidFill>
                </a:uFill>
                <a:hlinkClick r:id="rId4" invalidUrl="" action="" tgtFrame="" tooltip="" history="1" highlightClick="0" endSnd="0"/>
              </a:rPr>
              <a:t>Photo by Nick Stephenson on Unsplash  </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2" name="Title 1"/>
          <p:cNvSpPr txBox="1"/>
          <p:nvPr>
            <p:ph type="title"/>
          </p:nvPr>
        </p:nvSpPr>
        <p:spPr>
          <a:xfrm>
            <a:off x="838198" y="416311"/>
            <a:ext cx="10515601" cy="1325564"/>
          </a:xfrm>
          <a:prstGeom prst="rect">
            <a:avLst/>
          </a:prstGeom>
        </p:spPr>
        <p:txBody>
          <a:bodyPr/>
          <a:lstStyle>
            <a:lvl1pPr defTabSz="795527">
              <a:defRPr sz="4176"/>
            </a:lvl1pPr>
          </a:lstStyle>
          <a:p>
            <a:pPr/>
            <a:r>
              <a:t>Who are the consumers of DNS Security Advisories?</a:t>
            </a:r>
          </a:p>
        </p:txBody>
      </p:sp>
      <p:sp>
        <p:nvSpPr>
          <p:cNvPr id="113" name="Content Placeholder 2"/>
          <p:cNvSpPr txBox="1"/>
          <p:nvPr>
            <p:ph type="body" idx="1"/>
          </p:nvPr>
        </p:nvSpPr>
        <p:spPr>
          <a:xfrm>
            <a:off x="838200" y="1953329"/>
            <a:ext cx="10515600" cy="4239510"/>
          </a:xfrm>
          <a:prstGeom prst="rect">
            <a:avLst/>
          </a:prstGeom>
        </p:spPr>
        <p:txBody>
          <a:bodyPr/>
          <a:lstStyle/>
          <a:p>
            <a:pPr marL="208026" indent="-208026" defTabSz="832104">
              <a:spcBef>
                <a:spcPts val="900"/>
              </a:spcBef>
              <a:defRPr sz="3640"/>
            </a:pPr>
            <a:r>
              <a:t>Product users (large-scale DNS operators as well as smaller organisation system administrators)</a:t>
            </a:r>
          </a:p>
          <a:p>
            <a:pPr marL="208026" indent="-208026" defTabSz="832104">
              <a:spcBef>
                <a:spcPts val="900"/>
              </a:spcBef>
              <a:defRPr sz="3640"/>
            </a:pPr>
            <a:r>
              <a:t>OS/Platform distributors and packagers</a:t>
            </a:r>
          </a:p>
          <a:p>
            <a:pPr marL="208026" indent="-208026" defTabSz="832104">
              <a:spcBef>
                <a:spcPts val="900"/>
              </a:spcBef>
              <a:defRPr sz="3640"/>
            </a:pPr>
            <a:r>
              <a:t>Cyber Security Incident Response Teams (CSIRTs and similar wide-scope organisations)</a:t>
            </a:r>
          </a:p>
          <a:p>
            <a:pPr marL="208026" indent="-208026" defTabSz="832104">
              <a:spcBef>
                <a:spcPts val="900"/>
              </a:spcBef>
              <a:defRPr sz="3640"/>
            </a:pPr>
            <a:r>
              <a:t>Security researchers</a:t>
            </a:r>
          </a:p>
          <a:p>
            <a:pPr marL="208026" indent="-208026" defTabSz="832104">
              <a:spcBef>
                <a:spcPts val="900"/>
              </a:spcBef>
              <a:defRPr sz="3640"/>
            </a:pPr>
            <a:r>
              <a:t>The “bad guys” </a:t>
            </a:r>
            <a:r>
              <a:rPr sz="1365">
                <a:latin typeface="Helvetica Neue"/>
                <a:ea typeface="Helvetica Neue"/>
                <a:cs typeface="Helvetica Neue"/>
                <a:sym typeface="Helvetica Neue"/>
              </a:rPr>
              <a:t> </a:t>
            </a:r>
            <a:r>
              <a:t>👺  </a:t>
            </a:r>
          </a:p>
        </p:txBody>
      </p:sp>
      <p:sp>
        <p:nvSpPr>
          <p:cNvPr id="114" name="Slide Number Placeholder 4"/>
          <p:cNvSpPr txBox="1"/>
          <p:nvPr>
            <p:ph type="sldNum" sz="quarter" idx="2"/>
          </p:nvPr>
        </p:nvSpPr>
        <p:spPr>
          <a:xfrm>
            <a:off x="11164902" y="6404292"/>
            <a:ext cx="188898"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6" name="Title 1"/>
          <p:cNvSpPr txBox="1"/>
          <p:nvPr>
            <p:ph type="title"/>
          </p:nvPr>
        </p:nvSpPr>
        <p:spPr>
          <a:prstGeom prst="rect">
            <a:avLst/>
          </a:prstGeom>
        </p:spPr>
        <p:txBody>
          <a:bodyPr/>
          <a:lstStyle>
            <a:lvl1pPr defTabSz="896111">
              <a:defRPr sz="4214"/>
            </a:lvl1pPr>
          </a:lstStyle>
          <a:p>
            <a:pPr/>
            <a:r>
              <a:t>CVSS 3.1 Base scores - BIND, Unbound and Knot since January 2022</a:t>
            </a:r>
          </a:p>
        </p:txBody>
      </p:sp>
      <p:sp>
        <p:nvSpPr>
          <p:cNvPr id="117" name="Slide Number Placeholder 3"/>
          <p:cNvSpPr txBox="1"/>
          <p:nvPr>
            <p:ph type="sldNum" sz="quarter" idx="2"/>
          </p:nvPr>
        </p:nvSpPr>
        <p:spPr>
          <a:xfrm>
            <a:off x="11164902" y="6404292"/>
            <a:ext cx="188898"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18" name="Image 22-10-2024 at 14.49.jpeg" descr="Image 22-10-2024 at 14.49.jpeg"/>
          <p:cNvPicPr>
            <a:picLocks noChangeAspect="1"/>
          </p:cNvPicPr>
          <p:nvPr/>
        </p:nvPicPr>
        <p:blipFill>
          <a:blip r:embed="rId2">
            <a:extLst/>
          </a:blip>
          <a:stretch>
            <a:fillRect/>
          </a:stretch>
        </p:blipFill>
        <p:spPr>
          <a:xfrm>
            <a:off x="1147571" y="1839667"/>
            <a:ext cx="10515601" cy="3826684"/>
          </a:xfrm>
          <a:prstGeom prst="rect">
            <a:avLst/>
          </a:prstGeom>
          <a:ln w="12700">
            <a:miter lim="400000"/>
          </a:ln>
        </p:spPr>
      </p:pic>
      <p:sp>
        <p:nvSpPr>
          <p:cNvPr id="119" name="Source kb.isc.org"/>
          <p:cNvSpPr txBox="1"/>
          <p:nvPr/>
        </p:nvSpPr>
        <p:spPr>
          <a:xfrm>
            <a:off x="1434930" y="5815329"/>
            <a:ext cx="2696876" cy="231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900"/>
            </a:pPr>
            <a:r>
              <a:t>Source </a:t>
            </a:r>
            <a:r>
              <a:rPr u="sng">
                <a:solidFill>
                  <a:srgbClr val="0563C1"/>
                </a:solidFill>
                <a:uFill>
                  <a:solidFill>
                    <a:srgbClr val="0563C1"/>
                  </a:solidFill>
                </a:uFill>
                <a:hlinkClick r:id="rId3" invalidUrl="" action="" tgtFrame="" tooltip="" history="1" highlightClick="0" endSnd="0"/>
              </a:rPr>
              <a:t>kb.isc.org</a:t>
            </a:r>
          </a:p>
        </p:txBody>
      </p:sp>
      <p:sp>
        <p:nvSpPr>
          <p:cNvPr id="120" name="Source https://www.nlnetlabs.nl/projects/unbound/security-advisories/"/>
          <p:cNvSpPr txBox="1"/>
          <p:nvPr/>
        </p:nvSpPr>
        <p:spPr>
          <a:xfrm>
            <a:off x="4921778" y="5745479"/>
            <a:ext cx="2696876"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900"/>
            </a:pPr>
            <a:r>
              <a:t>Source </a:t>
            </a:r>
            <a:r>
              <a:rPr u="sng">
                <a:solidFill>
                  <a:srgbClr val="0563C1"/>
                </a:solidFill>
                <a:uFill>
                  <a:solidFill>
                    <a:srgbClr val="0563C1"/>
                  </a:solidFill>
                </a:uFill>
                <a:hlinkClick r:id="rId4" invalidUrl="" action="" tgtFrame="" tooltip="" history="1" highlightClick="0" endSnd="0"/>
              </a:rPr>
              <a:t>https://www.nlnetlabs.nl/projects/unbound/security-advisories/</a:t>
            </a:r>
          </a:p>
        </p:txBody>
      </p:sp>
      <p:sp>
        <p:nvSpPr>
          <p:cNvPr id="121" name="Source https://www.cvedetails.com/vulnerability-list/vendor_id-20536/NIC.html"/>
          <p:cNvSpPr txBox="1"/>
          <p:nvPr/>
        </p:nvSpPr>
        <p:spPr>
          <a:xfrm>
            <a:off x="8528312" y="5745479"/>
            <a:ext cx="2696876"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900"/>
            </a:pPr>
            <a:r>
              <a:t>Source </a:t>
            </a:r>
            <a:r>
              <a:rPr u="sng">
                <a:solidFill>
                  <a:srgbClr val="0563C1"/>
                </a:solidFill>
                <a:uFill>
                  <a:solidFill>
                    <a:srgbClr val="0563C1"/>
                  </a:solidFill>
                </a:uFill>
                <a:hlinkClick r:id="rId5" invalidUrl="" action="" tgtFrame="" tooltip="" history="1" highlightClick="0" endSnd="0"/>
              </a:rPr>
              <a:t>https://www.cvedetails.com/vulnerability-list/vendor_id-20536/NIC.html</a:t>
            </a:r>
          </a:p>
        </p:txBody>
      </p:sp>
      <p:sp>
        <p:nvSpPr>
          <p:cNvPr id="122" name="Counts of CVEs…"/>
          <p:cNvSpPr txBox="1"/>
          <p:nvPr/>
        </p:nvSpPr>
        <p:spPr>
          <a:xfrm>
            <a:off x="576976" y="1953328"/>
            <a:ext cx="1629443" cy="1488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i="1"/>
            </a:pPr>
            <a:r>
              <a:t>Counts of CVEs</a:t>
            </a:r>
          </a:p>
          <a:p>
            <a:pPr>
              <a:defRPr i="1"/>
            </a:pPr>
            <a:r>
              <a:t>for each product</a:t>
            </a:r>
          </a:p>
          <a:p>
            <a:pPr>
              <a:defRPr i="1"/>
            </a:pPr>
            <a:r>
              <a:t>grouped</a:t>
            </a:r>
          </a:p>
          <a:p>
            <a:pPr>
              <a:defRPr i="1"/>
            </a:pPr>
            <a:r>
              <a:t>by CVSS</a:t>
            </a:r>
          </a:p>
          <a:p>
            <a:pPr>
              <a:defRPr i="1"/>
            </a:pPr>
            <a:r>
              <a:t>score</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 name="Title 1"/>
          <p:cNvSpPr txBox="1"/>
          <p:nvPr>
            <p:ph type="title"/>
          </p:nvPr>
        </p:nvSpPr>
        <p:spPr>
          <a:xfrm>
            <a:off x="838198" y="365125"/>
            <a:ext cx="10515601" cy="1325563"/>
          </a:xfrm>
          <a:prstGeom prst="rect">
            <a:avLst/>
          </a:prstGeom>
        </p:spPr>
        <p:txBody>
          <a:bodyPr/>
          <a:lstStyle/>
          <a:p>
            <a:pPr/>
            <a:r>
              <a:t>KeyTrap, DNSBomb and NXNS</a:t>
            </a:r>
          </a:p>
        </p:txBody>
      </p:sp>
      <p:sp>
        <p:nvSpPr>
          <p:cNvPr id="125" name="Content Placeholder 2"/>
          <p:cNvSpPr txBox="1"/>
          <p:nvPr>
            <p:ph type="body" idx="1"/>
          </p:nvPr>
        </p:nvSpPr>
        <p:spPr>
          <a:xfrm>
            <a:off x="838200" y="1903763"/>
            <a:ext cx="10515600" cy="4239510"/>
          </a:xfrm>
          <a:prstGeom prst="rect">
            <a:avLst/>
          </a:prstGeom>
        </p:spPr>
        <p:txBody>
          <a:bodyPr/>
          <a:lstStyle/>
          <a:p>
            <a:pPr marL="203454" indent="-203454" defTabSz="813816">
              <a:spcBef>
                <a:spcPts val="800"/>
              </a:spcBef>
              <a:defRPr sz="3559"/>
            </a:pPr>
            <a:r>
              <a:t>KeyTrap CVE-2023-50387:  CVSS 7.5</a:t>
            </a:r>
          </a:p>
          <a:p>
            <a:pPr marL="203454" indent="-203454" defTabSz="813816">
              <a:spcBef>
                <a:spcPts val="800"/>
              </a:spcBef>
              <a:defRPr sz="3559"/>
            </a:pPr>
            <a:r>
              <a:t>DNSBomb CVE-2024-33655:  CVSS 7.5</a:t>
            </a:r>
          </a:p>
          <a:p>
            <a:pPr marL="203454" indent="-203454" defTabSz="813816">
              <a:spcBef>
                <a:spcPts val="800"/>
              </a:spcBef>
              <a:defRPr sz="3559"/>
            </a:pPr>
            <a:r>
              <a:t>NXNS</a:t>
            </a:r>
          </a:p>
          <a:p>
            <a:pPr lvl="1" marL="610361" indent="-203454" defTabSz="813816">
              <a:spcBef>
                <a:spcPts val="800"/>
              </a:spcBef>
              <a:buClr>
                <a:schemeClr val="accent5"/>
              </a:buClr>
              <a:defRPr sz="3559"/>
            </a:pPr>
            <a:r>
              <a:t>BIND CVE-2020-8616 CVSS:  8.6 (base)</a:t>
            </a:r>
          </a:p>
          <a:p>
            <a:pPr lvl="1" marL="610361" indent="-203454" defTabSz="813816">
              <a:spcBef>
                <a:spcPts val="800"/>
              </a:spcBef>
              <a:buClr>
                <a:schemeClr val="accent5"/>
              </a:buClr>
              <a:defRPr sz="3559"/>
            </a:pPr>
            <a:r>
              <a:t>Unbound CVE-2020-12662 CVSS:  7.5</a:t>
            </a:r>
          </a:p>
          <a:p>
            <a:pPr lvl="1" marL="610361" indent="-203454" defTabSz="813816">
              <a:spcBef>
                <a:spcPts val="800"/>
              </a:spcBef>
              <a:buClr>
                <a:schemeClr val="accent5"/>
              </a:buClr>
              <a:defRPr sz="3559"/>
            </a:pPr>
            <a:r>
              <a:t>Knot Resolver CVE-2020-12667 CVSS:  7.5</a:t>
            </a:r>
          </a:p>
          <a:p>
            <a:pPr lvl="1" marL="610361" indent="-203454" defTabSz="813816">
              <a:spcBef>
                <a:spcPts val="800"/>
              </a:spcBef>
              <a:buClr>
                <a:schemeClr val="accent5"/>
              </a:buClr>
              <a:defRPr sz="3559"/>
            </a:pPr>
            <a:r>
              <a:t>PowerDNS CVE-2020-10995 CVSS:  7.5</a:t>
            </a:r>
          </a:p>
        </p:txBody>
      </p:sp>
      <p:sp>
        <p:nvSpPr>
          <p:cNvPr id="126" name="Slide Number Placeholder 4"/>
          <p:cNvSpPr txBox="1"/>
          <p:nvPr>
            <p:ph type="sldNum" sz="quarter" idx="2"/>
          </p:nvPr>
        </p:nvSpPr>
        <p:spPr>
          <a:xfrm>
            <a:off x="11164902" y="6404292"/>
            <a:ext cx="188898"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 name="Title 1"/>
          <p:cNvSpPr txBox="1"/>
          <p:nvPr>
            <p:ph type="title"/>
          </p:nvPr>
        </p:nvSpPr>
        <p:spPr>
          <a:xfrm>
            <a:off x="838198" y="365125"/>
            <a:ext cx="10515601" cy="1325563"/>
          </a:xfrm>
          <a:prstGeom prst="rect">
            <a:avLst/>
          </a:prstGeom>
        </p:spPr>
        <p:txBody>
          <a:bodyPr/>
          <a:lstStyle/>
          <a:p>
            <a:pPr/>
            <a:r>
              <a:t>Why CVSS 7.5?</a:t>
            </a:r>
          </a:p>
        </p:txBody>
      </p:sp>
      <p:sp>
        <p:nvSpPr>
          <p:cNvPr id="129" name="Slide Number Placeholder 4"/>
          <p:cNvSpPr txBox="1"/>
          <p:nvPr>
            <p:ph type="sldNum" sz="quarter" idx="2"/>
          </p:nvPr>
        </p:nvSpPr>
        <p:spPr>
          <a:xfrm>
            <a:off x="11164902" y="6404292"/>
            <a:ext cx="188898"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30" name="Image 22-10-2024 at 01.18.jpeg" descr="Image 22-10-2024 at 01.18.jpeg"/>
          <p:cNvPicPr>
            <a:picLocks noChangeAspect="1"/>
          </p:cNvPicPr>
          <p:nvPr/>
        </p:nvPicPr>
        <p:blipFill>
          <a:blip r:embed="rId2">
            <a:extLst/>
          </a:blip>
          <a:stretch>
            <a:fillRect/>
          </a:stretch>
        </p:blipFill>
        <p:spPr>
          <a:xfrm>
            <a:off x="970435" y="1604649"/>
            <a:ext cx="10228828" cy="4065901"/>
          </a:xfrm>
          <a:prstGeom prst="rect">
            <a:avLst/>
          </a:prstGeom>
          <a:ln w="12700">
            <a:miter lim="400000"/>
          </a:ln>
        </p:spPr>
      </p:pic>
      <p:sp>
        <p:nvSpPr>
          <p:cNvPr id="131" name="Source: https://nvd.nist.gov/vuln-metrics/cvss/v3-calculator?vector=AV:N/AC:L/PR:N/UI:N/S:U/C:N/I:N/A:H&amp;version=3.1"/>
          <p:cNvSpPr txBox="1"/>
          <p:nvPr/>
        </p:nvSpPr>
        <p:spPr>
          <a:xfrm>
            <a:off x="1014190" y="5745479"/>
            <a:ext cx="5899706" cy="231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900"/>
            </a:pPr>
            <a:r>
              <a:t>Source: </a:t>
            </a:r>
            <a:r>
              <a:rPr u="sng">
                <a:solidFill>
                  <a:srgbClr val="0563C1"/>
                </a:solidFill>
                <a:uFill>
                  <a:solidFill>
                    <a:srgbClr val="0563C1"/>
                  </a:solidFill>
                </a:uFill>
                <a:hlinkClick r:id="rId3" invalidUrl="" action="" tgtFrame="" tooltip="" history="1" highlightClick="0" endSnd="0"/>
              </a:rPr>
              <a:t>https://nvd.nist.gov/vuln-metrics/cvss/v3-calculator?vector=AV:N/AC:L/PR:N/UI:N/S:U/C:N/I:N/A:H&amp;version=3.1</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 name="Title 1"/>
          <p:cNvSpPr txBox="1"/>
          <p:nvPr>
            <p:ph type="title"/>
          </p:nvPr>
        </p:nvSpPr>
        <p:spPr>
          <a:xfrm>
            <a:off x="838198" y="365125"/>
            <a:ext cx="10515601" cy="1325563"/>
          </a:xfrm>
          <a:prstGeom prst="rect">
            <a:avLst/>
          </a:prstGeom>
        </p:spPr>
        <p:txBody>
          <a:bodyPr/>
          <a:lstStyle/>
          <a:p>
            <a:pPr/>
            <a:r>
              <a:t>Which metrics sometimes change?</a:t>
            </a:r>
          </a:p>
        </p:txBody>
      </p:sp>
      <p:sp>
        <p:nvSpPr>
          <p:cNvPr id="134" name="Slide Number Placeholder 4"/>
          <p:cNvSpPr txBox="1"/>
          <p:nvPr>
            <p:ph type="sldNum" sz="quarter" idx="2"/>
          </p:nvPr>
        </p:nvSpPr>
        <p:spPr>
          <a:xfrm>
            <a:off x="11164902" y="6404292"/>
            <a:ext cx="188898"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35" name="Image 22-10-2024 at 01.18.jpeg" descr="Image 22-10-2024 at 01.18.jpeg"/>
          <p:cNvPicPr>
            <a:picLocks noChangeAspect="1"/>
          </p:cNvPicPr>
          <p:nvPr/>
        </p:nvPicPr>
        <p:blipFill>
          <a:blip r:embed="rId2">
            <a:extLst/>
          </a:blip>
          <a:stretch>
            <a:fillRect/>
          </a:stretch>
        </p:blipFill>
        <p:spPr>
          <a:xfrm>
            <a:off x="970435" y="1629630"/>
            <a:ext cx="10228828" cy="4065902"/>
          </a:xfrm>
          <a:prstGeom prst="rect">
            <a:avLst/>
          </a:prstGeom>
          <a:ln w="12700">
            <a:miter lim="400000"/>
          </a:ln>
        </p:spPr>
      </p:pic>
      <p:sp>
        <p:nvSpPr>
          <p:cNvPr id="136" name="Source: https://nvd.nist.gov/vuln-metrics/cvss/v3-calculator?vector=AV:N/AC:L/PR:N/UI:N/S:U/C:N/I:N/A:H&amp;version=3.1"/>
          <p:cNvSpPr txBox="1"/>
          <p:nvPr/>
        </p:nvSpPr>
        <p:spPr>
          <a:xfrm>
            <a:off x="1014190" y="5745479"/>
            <a:ext cx="5899706" cy="231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900"/>
            </a:pPr>
            <a:r>
              <a:t>Source: </a:t>
            </a:r>
            <a:r>
              <a:rPr u="sng">
                <a:solidFill>
                  <a:srgbClr val="0563C1"/>
                </a:solidFill>
                <a:uFill>
                  <a:solidFill>
                    <a:srgbClr val="0563C1"/>
                  </a:solidFill>
                </a:uFill>
                <a:hlinkClick r:id="rId3" invalidUrl="" action="" tgtFrame="" tooltip="" history="1" highlightClick="0" endSnd="0"/>
              </a:rPr>
              <a:t>https://nvd.nist.gov/vuln-metrics/cvss/v3-calculator?vector=AV:N/AC:L/PR:N/UI:N/S:U/C:N/I:N/A:H&amp;version=3.1</a:t>
            </a:r>
          </a:p>
        </p:txBody>
      </p:sp>
      <p:sp>
        <p:nvSpPr>
          <p:cNvPr id="137" name="Oval"/>
          <p:cNvSpPr/>
          <p:nvPr/>
        </p:nvSpPr>
        <p:spPr>
          <a:xfrm>
            <a:off x="7242869" y="3466625"/>
            <a:ext cx="4206042" cy="769404"/>
          </a:xfrm>
          <a:prstGeom prst="ellipse">
            <a:avLst/>
          </a:prstGeom>
          <a:ln w="50800">
            <a:solidFill>
              <a:schemeClr val="accent5"/>
            </a:solidFill>
            <a:miter/>
          </a:ln>
        </p:spPr>
        <p:txBody>
          <a:bodyPr lIns="45719" rIns="45719" anchor="ctr"/>
          <a:lstStyle/>
          <a:p>
            <a:pPr/>
          </a:p>
        </p:txBody>
      </p:sp>
      <p:sp>
        <p:nvSpPr>
          <p:cNvPr id="138" name="Oval"/>
          <p:cNvSpPr/>
          <p:nvPr/>
        </p:nvSpPr>
        <p:spPr>
          <a:xfrm>
            <a:off x="535807" y="4176906"/>
            <a:ext cx="4206042" cy="769404"/>
          </a:xfrm>
          <a:prstGeom prst="ellipse">
            <a:avLst/>
          </a:prstGeom>
          <a:ln w="50800">
            <a:solidFill>
              <a:schemeClr val="accent5"/>
            </a:solidFill>
            <a:miter/>
          </a:ln>
        </p:spPr>
        <p:txBody>
          <a:bodyPr lIns="45719" rIns="45719" anchor="ctr"/>
          <a:lstStyle/>
          <a:p>
            <a:pPr/>
          </a:p>
        </p:txBody>
      </p:sp>
      <p:sp>
        <p:nvSpPr>
          <p:cNvPr id="139" name="Oval"/>
          <p:cNvSpPr/>
          <p:nvPr/>
        </p:nvSpPr>
        <p:spPr>
          <a:xfrm>
            <a:off x="7242870" y="4822348"/>
            <a:ext cx="4206041" cy="861880"/>
          </a:xfrm>
          <a:prstGeom prst="ellipse">
            <a:avLst/>
          </a:prstGeom>
          <a:ln w="50800">
            <a:solidFill>
              <a:schemeClr val="accent5"/>
            </a:solidFill>
            <a:miter/>
          </a:ln>
        </p:spPr>
        <p:txBody>
          <a:bodyPr lIns="45719" rIns="45719" anchor="ctr"/>
          <a:lstStyle/>
          <a:p>
            <a:pPr/>
          </a:p>
        </p:txBody>
      </p:sp>
      <p:sp>
        <p:nvSpPr>
          <p:cNvPr id="140" name="Oval"/>
          <p:cNvSpPr/>
          <p:nvPr/>
        </p:nvSpPr>
        <p:spPr>
          <a:xfrm>
            <a:off x="7242870" y="4176906"/>
            <a:ext cx="4206041" cy="769404"/>
          </a:xfrm>
          <a:prstGeom prst="ellipse">
            <a:avLst/>
          </a:prstGeom>
          <a:ln w="50800">
            <a:solidFill>
              <a:schemeClr val="accent5"/>
            </a:solidFill>
            <a:miter/>
          </a:ln>
        </p:spPr>
        <p:txBody>
          <a:bodyPr lIns="45719" rIns="45719" anchor="ctr"/>
          <a:lstStyle/>
          <a:p>
            <a:pP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 name="Title 1"/>
          <p:cNvSpPr txBox="1"/>
          <p:nvPr>
            <p:ph type="title"/>
          </p:nvPr>
        </p:nvSpPr>
        <p:spPr>
          <a:xfrm>
            <a:off x="839787" y="457200"/>
            <a:ext cx="4479876" cy="1675160"/>
          </a:xfrm>
          <a:prstGeom prst="rect">
            <a:avLst/>
          </a:prstGeom>
        </p:spPr>
        <p:txBody>
          <a:bodyPr/>
          <a:lstStyle/>
          <a:p>
            <a:pPr/>
            <a:r>
              <a:t>Will CVSS 4.0 make a useful difference?</a:t>
            </a:r>
          </a:p>
        </p:txBody>
      </p:sp>
      <p:sp>
        <p:nvSpPr>
          <p:cNvPr id="143" name="Slide Number Placeholder 5"/>
          <p:cNvSpPr txBox="1"/>
          <p:nvPr>
            <p:ph type="sldNum" sz="quarter" idx="2"/>
          </p:nvPr>
        </p:nvSpPr>
        <p:spPr>
          <a:xfrm>
            <a:off x="11164902" y="6404292"/>
            <a:ext cx="188898"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44" name="dylan-hunter-7OjhYoNjpBo-unsplash.jpg" descr="dylan-hunter-7OjhYoNjpBo-unsplash.jpg"/>
          <p:cNvPicPr>
            <a:picLocks noChangeAspect="1"/>
          </p:cNvPicPr>
          <p:nvPr/>
        </p:nvPicPr>
        <p:blipFill>
          <a:blip r:embed="rId2">
            <a:extLst/>
          </a:blip>
          <a:srcRect l="19485" t="0" r="19485" b="0"/>
          <a:stretch>
            <a:fillRect/>
          </a:stretch>
        </p:blipFill>
        <p:spPr>
          <a:xfrm>
            <a:off x="6120804" y="755636"/>
            <a:ext cx="4894552" cy="5346728"/>
          </a:xfrm>
          <a:prstGeom prst="rect">
            <a:avLst/>
          </a:prstGeom>
          <a:ln w="12700">
            <a:miter lim="400000"/>
          </a:ln>
        </p:spPr>
      </p:pic>
      <p:sp>
        <p:nvSpPr>
          <p:cNvPr id="145" name="Photo by Dylan Hunter on Unsplash"/>
          <p:cNvSpPr txBox="1"/>
          <p:nvPr/>
        </p:nvSpPr>
        <p:spPr>
          <a:xfrm>
            <a:off x="6106890" y="6137744"/>
            <a:ext cx="7522677" cy="231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900" u="sng">
                <a:solidFill>
                  <a:srgbClr val="0563C1"/>
                </a:solidFill>
                <a:uFill>
                  <a:solidFill>
                    <a:srgbClr val="0563C1"/>
                  </a:solidFill>
                </a:uFill>
                <a:hlinkClick r:id="rId3" invalidUrl="" action="" tgtFrame="" tooltip="" history="1" highlightClick="0" endSnd="0"/>
              </a:defRPr>
            </a:lvl1pPr>
          </a:lstStyle>
          <a:p>
            <a:pPr>
              <a:defRPr u="none">
                <a:solidFill>
                  <a:srgbClr val="3B3B3B"/>
                </a:solidFill>
                <a:uFillTx/>
              </a:defRPr>
            </a:pPr>
            <a:r>
              <a:rPr u="sng">
                <a:solidFill>
                  <a:srgbClr val="0563C1"/>
                </a:solidFill>
                <a:uFill>
                  <a:solidFill>
                    <a:srgbClr val="0563C1"/>
                  </a:solidFill>
                </a:uFill>
                <a:hlinkClick r:id="rId3" invalidUrl="" action="" tgtFrame="" tooltip="" history="1" highlightClick="0" endSnd="0"/>
              </a:rPr>
              <a:t>Photo by Dylan Hunter on Unsplash</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ISCmaster">
  <a:themeElements>
    <a:clrScheme name="ISCmaster">
      <a:dk1>
        <a:srgbClr val="3B3B3B"/>
      </a:dk1>
      <a:lt1>
        <a:srgbClr val="E7E6E6"/>
      </a:lt1>
      <a:dk2>
        <a:srgbClr val="A7A7A7"/>
      </a:dk2>
      <a:lt2>
        <a:srgbClr val="535353"/>
      </a:lt2>
      <a:accent1>
        <a:srgbClr val="2A7FC2"/>
      </a:accent1>
      <a:accent2>
        <a:srgbClr val="ED7D31"/>
      </a:accent2>
      <a:accent3>
        <a:srgbClr val="A5A5A5"/>
      </a:accent3>
      <a:accent4>
        <a:srgbClr val="FFC000"/>
      </a:accent4>
      <a:accent5>
        <a:srgbClr val="CE070B"/>
      </a:accent5>
      <a:accent6>
        <a:srgbClr val="00A652"/>
      </a:accent6>
      <a:hlink>
        <a:srgbClr val="0000FF"/>
      </a:hlink>
      <a:folHlink>
        <a:srgbClr val="FF00FF"/>
      </a:folHlink>
    </a:clrScheme>
    <a:fontScheme name="ISCmaster">
      <a:majorFont>
        <a:latin typeface="Calibri"/>
        <a:ea typeface="Calibri"/>
        <a:cs typeface="Calibri"/>
      </a:majorFont>
      <a:minorFont>
        <a:latin typeface="Helvetica"/>
        <a:ea typeface="Helvetica"/>
        <a:cs typeface="Helvetica"/>
      </a:minorFont>
    </a:fontScheme>
    <a:fmtScheme name="ISCmast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3B3B3B"/>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3B3B3B"/>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ISCmaster">
  <a:themeElements>
    <a:clrScheme name="ISCmaster">
      <a:dk1>
        <a:srgbClr val="000000"/>
      </a:dk1>
      <a:lt1>
        <a:srgbClr val="FFFFFF"/>
      </a:lt1>
      <a:dk2>
        <a:srgbClr val="A7A7A7"/>
      </a:dk2>
      <a:lt2>
        <a:srgbClr val="535353"/>
      </a:lt2>
      <a:accent1>
        <a:srgbClr val="2A7FC2"/>
      </a:accent1>
      <a:accent2>
        <a:srgbClr val="ED7D31"/>
      </a:accent2>
      <a:accent3>
        <a:srgbClr val="A5A5A5"/>
      </a:accent3>
      <a:accent4>
        <a:srgbClr val="FFC000"/>
      </a:accent4>
      <a:accent5>
        <a:srgbClr val="CE070B"/>
      </a:accent5>
      <a:accent6>
        <a:srgbClr val="00A652"/>
      </a:accent6>
      <a:hlink>
        <a:srgbClr val="0000FF"/>
      </a:hlink>
      <a:folHlink>
        <a:srgbClr val="FF00FF"/>
      </a:folHlink>
    </a:clrScheme>
    <a:fontScheme name="ISCmaster">
      <a:majorFont>
        <a:latin typeface="Calibri"/>
        <a:ea typeface="Calibri"/>
        <a:cs typeface="Calibri"/>
      </a:majorFont>
      <a:minorFont>
        <a:latin typeface="Helvetica"/>
        <a:ea typeface="Helvetica"/>
        <a:cs typeface="Helvetica"/>
      </a:minorFont>
    </a:fontScheme>
    <a:fmtScheme name="ISCmast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3B3B3B"/>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3B3B3B"/>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