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Play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Fk9RvS7RfoGb1O1OPhu7QSmw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470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pos="2160">
          <p15:clr>
            <a:srgbClr val="F26B43"/>
          </p15:clr>
        </p15:guide>
        <p15:guide id="2" orient="horz" pos="2880">
          <p15:clr>
            <a:srgbClr val="F26B43"/>
          </p15:clr>
        </p15:guide>
        <p15:guide id="3" pos="264">
          <p15:clr>
            <a:srgbClr val="F26B43"/>
          </p15:clr>
        </p15:guide>
        <p15:guide id="4" pos="4056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2640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19" name="Google Shape;7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27" name="Google Shape;7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34" name="Google Shape;7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55" name="Google Shape;7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84" name="Google Shape;7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808" name="Google Shape;8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815" name="Google Shape;8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470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:notes"/>
          <p:cNvSpPr txBox="1">
            <a:spLocks noGrp="1"/>
          </p:cNvSpPr>
          <p:nvPr>
            <p:ph type="body" idx="1"/>
          </p:nvPr>
        </p:nvSpPr>
        <p:spPr>
          <a:xfrm>
            <a:off x="419100" y="4197679"/>
            <a:ext cx="6000750" cy="43288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822" name="Google Shape;8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457200"/>
            <a:ext cx="5981700" cy="3363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28153" y="1122363"/>
            <a:ext cx="1092509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628153" y="3602038"/>
            <a:ext cx="1092509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 Not Use">
  <p:cSld name="Do Not Use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10"/>
          <p:cNvSpPr txBox="1"/>
          <p:nvPr/>
        </p:nvSpPr>
        <p:spPr>
          <a:xfrm>
            <a:off x="3486150" y="2512370"/>
            <a:ext cx="7353300" cy="187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Do not use layouts after this slide.</a:t>
            </a:r>
            <a:br>
              <a:rPr lang="en-US" sz="6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They are not part of the official template.</a:t>
            </a:r>
            <a:endParaRPr sz="6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714" name="Google Shape;714;p110" descr="Stop sig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" y="2114549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10"/>
          <p:cNvSpPr/>
          <p:nvPr/>
        </p:nvSpPr>
        <p:spPr>
          <a:xfrm>
            <a:off x="380999" y="6337300"/>
            <a:ext cx="4943475" cy="52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6" name="Google Shape;716;p110"/>
          <p:cNvSpPr/>
          <p:nvPr/>
        </p:nvSpPr>
        <p:spPr>
          <a:xfrm>
            <a:off x="380999" y="163722"/>
            <a:ext cx="4943475" cy="52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gradient">
  <p:cSld name="Title Slide - Color set 4 - gradi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5165037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ar 1">
  <p:cSld name="Title Slide - Color set 4 - bar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5165037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ar 2">
  <p:cSld name="Title Slide - Color set 4 - bar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609598" y="1729418"/>
            <a:ext cx="64770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2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3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4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dot 1">
  <p:cSld name="Title Slide - Color set 4 - do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>
            <a:off x="609599" y="2126159"/>
            <a:ext cx="608937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3"/>
          </p:nvPr>
        </p:nvSpPr>
        <p:spPr>
          <a:xfrm>
            <a:off x="609598" y="2906719"/>
            <a:ext cx="608937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4"/>
          </p:nvPr>
        </p:nvSpPr>
        <p:spPr>
          <a:xfrm>
            <a:off x="609599" y="1729418"/>
            <a:ext cx="3067880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dot 2">
  <p:cSld name="Title Slide - Color set 4 - dot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609598" y="1729418"/>
            <a:ext cx="64770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2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3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4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1s">
  <p:cSld name="Title Slide - Color set 4 - block comp 1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445935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445935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1h">
  <p:cSld name="Title Slide - Color set 4 - block comp 1h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445935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445935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1"/>
          <p:cNvSpPr txBox="1"/>
          <p:nvPr/>
        </p:nvSpPr>
        <p:spPr>
          <a:xfrm>
            <a:off x="8930640" y="4673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1o">
  <p:cSld name="Title Slide - Color set 4 - block comp 1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445935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445935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2s">
  <p:cSld name="Title Slide - Color set 4 - block comp 2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>
            <a:spLocks noGrp="1"/>
          </p:cNvSpPr>
          <p:nvPr>
            <p:ph type="ctrTitle"/>
          </p:nvPr>
        </p:nvSpPr>
        <p:spPr>
          <a:xfrm>
            <a:off x="609599" y="2126159"/>
            <a:ext cx="633785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33785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2h">
  <p:cSld name="Title Slide - Color set 4 - block comp 2h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ctrTitle"/>
          </p:nvPr>
        </p:nvSpPr>
        <p:spPr>
          <a:xfrm>
            <a:off x="609599" y="2126159"/>
            <a:ext cx="633785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33785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2o">
  <p:cSld name="Title Slide - Color set 4 - block comp 2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>
            <a:spLocks noGrp="1"/>
          </p:cNvSpPr>
          <p:nvPr>
            <p:ph type="ctrTitle"/>
          </p:nvPr>
        </p:nvSpPr>
        <p:spPr>
          <a:xfrm>
            <a:off x="609599" y="2126159"/>
            <a:ext cx="633785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33785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3s">
  <p:cSld name="Title Slide - Color set 4 - block comp 3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3h">
  <p:cSld name="Title Slide - Color set 4 - block comp 3h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 set 4 - block comp 3o">
  <p:cSld name="Title Slide - Color set 4 - block comp 3o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>
            <a:spLocks noGrp="1"/>
          </p:cNvSpPr>
          <p:nvPr>
            <p:ph type="ctrTitle"/>
          </p:nvPr>
        </p:nvSpPr>
        <p:spPr>
          <a:xfrm>
            <a:off x="609598" y="2126159"/>
            <a:ext cx="64609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subTitle" idx="1"/>
          </p:nvPr>
        </p:nvSpPr>
        <p:spPr>
          <a:xfrm>
            <a:off x="609598" y="2906719"/>
            <a:ext cx="646099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  <a:defRPr sz="3200" b="0" i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2"/>
          </p:nvPr>
        </p:nvSpPr>
        <p:spPr>
          <a:xfrm>
            <a:off x="609598" y="4349712"/>
            <a:ext cx="3797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0" i="0" cap="none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3"/>
          </p:nvPr>
        </p:nvSpPr>
        <p:spPr>
          <a:xfrm>
            <a:off x="609598" y="4762500"/>
            <a:ext cx="379730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6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4"/>
          </p:nvPr>
        </p:nvSpPr>
        <p:spPr>
          <a:xfrm>
            <a:off x="609598" y="1729418"/>
            <a:ext cx="3505202" cy="3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AD97"/>
              </a:buClr>
              <a:buSzPts val="1710"/>
              <a:buNone/>
              <a:defRPr sz="1900" b="1" i="0" cap="none">
                <a:solidFill>
                  <a:srgbClr val="FFAD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02" y="5515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64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1272">
          <p15:clr>
            <a:srgbClr val="FBAE40"/>
          </p15:clr>
        </p15:guide>
        <p15:guide id="4" orient="horz" pos="17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Dark">
  <p:cSld name="Title Only Dar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with subheadings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609599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2"/>
          </p:nvPr>
        </p:nvSpPr>
        <p:spPr>
          <a:xfrm>
            <a:off x="609598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3"/>
          </p:nvPr>
        </p:nvSpPr>
        <p:spPr>
          <a:xfrm>
            <a:off x="4354068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4"/>
          </p:nvPr>
        </p:nvSpPr>
        <p:spPr>
          <a:xfrm>
            <a:off x="4354067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5"/>
          </p:nvPr>
        </p:nvSpPr>
        <p:spPr>
          <a:xfrm>
            <a:off x="8098536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6"/>
          </p:nvPr>
        </p:nvSpPr>
        <p:spPr>
          <a:xfrm>
            <a:off x="8098536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gradient ">
  <p:cSld name="Title Only - Color set 4 - gradient 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77288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40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ar 1">
  <p:cSld name="Title Only - Color set 4 - bar 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77288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41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46" name="Google Shape;2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ar 2">
  <p:cSld name="Title Only - Color set 4 - bar 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52" name="Google Shape;25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dot 1">
  <p:cSld name="Title Only - Color set 4 - dot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77288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3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58" name="Google Shape;25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dot 2">
  <p:cSld name="Title Only - Color set 4 - dot 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44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64" name="Google Shape;26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1s">
  <p:cSld name="Title Only - Color set 4 - block comp 1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4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86239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1h">
  <p:cSld name="Title Only - Color set 4 - block comp 1h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8092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6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86239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46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76" name="Google Shape;2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1o">
  <p:cSld name="Title Only - Color set 4 - block comp 1o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8092" cy="686858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86239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47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82" name="Google Shape;28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2s">
  <p:cSld name="Title Only - Color set 4 - block comp 2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8091" cy="686858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632791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48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2h">
  <p:cSld name="Title Only - Color set 4 - block comp 2h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8091" cy="686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632791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49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2o">
  <p:cSld name="Title Only - Color set 4 - block comp 2o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8089" cy="686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0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632791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50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300" name="Google Shape;30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3s">
  <p:cSld name="Title Only - Color set 4 - block comp 3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8089" cy="686857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5741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51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306" name="Google Shape;30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3h">
  <p:cSld name="Title Only - Color set 4 - block comp 3h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0"/>
            <a:ext cx="12198087" cy="686857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2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5741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52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312" name="Google Shape;31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or set 4 - block comp 3o">
  <p:cSld name="Title Only - Color set 4 - block comp 3o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0"/>
            <a:ext cx="12198087" cy="686857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3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857415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3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53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318" name="Google Shape;31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4"/>
          <p:cNvSpPr txBox="1">
            <a:spLocks noGrp="1"/>
          </p:cNvSpPr>
          <p:nvPr>
            <p:ph type="body" idx="1"/>
          </p:nvPr>
        </p:nvSpPr>
        <p:spPr>
          <a:xfrm>
            <a:off x="609600" y="1455968"/>
            <a:ext cx="109728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None/>
              <a:defRPr sz="1200" b="1" i="0" cap="none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4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>
          <p15:clr>
            <a:srgbClr val="9FCC3B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609600" y="-649830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6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6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Content">
  <p:cSld name="Title and Bulleted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8862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7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 txBox="1">
            <a:spLocks noGrp="1"/>
          </p:cNvSpPr>
          <p:nvPr>
            <p:ph type="body" idx="1"/>
          </p:nvPr>
        </p:nvSpPr>
        <p:spPr>
          <a:xfrm>
            <a:off x="609600" y="1455968"/>
            <a:ext cx="109728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None/>
              <a:defRPr sz="1200" b="1" i="0" cap="none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2"/>
          </p:nvPr>
        </p:nvSpPr>
        <p:spPr>
          <a:xfrm>
            <a:off x="609600" y="2133600"/>
            <a:ext cx="109728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>
          <p15:clr>
            <a:srgbClr val="9FCC3B"/>
          </p15:clr>
        </p15:guide>
        <p15:guide id="2" orient="horz" pos="1128">
          <p15:clr>
            <a:srgbClr val="9FCC3B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Bulleted Content">
  <p:cSld name="Title, Subtitle, and Bulleted Conten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9"/>
          <p:cNvSpPr txBox="1">
            <a:spLocks noGrp="1"/>
          </p:cNvSpPr>
          <p:nvPr>
            <p:ph type="body" idx="1"/>
          </p:nvPr>
        </p:nvSpPr>
        <p:spPr>
          <a:xfrm>
            <a:off x="609600" y="1457034"/>
            <a:ext cx="109728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None/>
              <a:defRPr sz="1200" b="1" i="0" cap="none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2"/>
          </p:nvPr>
        </p:nvSpPr>
        <p:spPr>
          <a:xfrm>
            <a:off x="609600" y="1981200"/>
            <a:ext cx="109728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8862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>
          <p15:clr>
            <a:srgbClr val="9FCC3B"/>
          </p15:clr>
        </p15:guide>
        <p15:guide id="2" orient="horz" pos="1128">
          <p15:clr>
            <a:srgbClr val="9FCC3B"/>
          </p15:clr>
        </p15:guide>
        <p15:guide id="3" orient="horz" pos="12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Image">
  <p:cSld name="Title, Content, and Imag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5334000" cy="108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0"/>
          <p:cNvSpPr txBox="1">
            <a:spLocks noGrp="1"/>
          </p:cNvSpPr>
          <p:nvPr>
            <p:ph type="body" idx="1"/>
          </p:nvPr>
        </p:nvSpPr>
        <p:spPr>
          <a:xfrm>
            <a:off x="609600" y="2171700"/>
            <a:ext cx="5334000" cy="403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>
            <a:spLocks noGrp="1"/>
          </p:cNvSpPr>
          <p:nvPr>
            <p:ph type="pic" idx="2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6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5248274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61"/>
          <p:cNvSpPr txBox="1">
            <a:spLocks noGrp="1"/>
          </p:cNvSpPr>
          <p:nvPr>
            <p:ph type="body" idx="2"/>
          </p:nvPr>
        </p:nvSpPr>
        <p:spPr>
          <a:xfrm>
            <a:off x="6334125" y="1714499"/>
            <a:ext cx="524827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body" idx="1"/>
          </p:nvPr>
        </p:nvSpPr>
        <p:spPr>
          <a:xfrm>
            <a:off x="609599" y="1743647"/>
            <a:ext cx="5248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2"/>
          </p:nvPr>
        </p:nvSpPr>
        <p:spPr>
          <a:xfrm>
            <a:off x="609598" y="2141554"/>
            <a:ext cx="5248656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body" idx="3"/>
          </p:nvPr>
        </p:nvSpPr>
        <p:spPr>
          <a:xfrm>
            <a:off x="6334125" y="1743647"/>
            <a:ext cx="5248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body" idx="4"/>
          </p:nvPr>
        </p:nvSpPr>
        <p:spPr>
          <a:xfrm>
            <a:off x="6334125" y="2141554"/>
            <a:ext cx="5248656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6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with subheadings">
  <p:cSld name="Three column with subheading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>
            <a:off x="609599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63"/>
          <p:cNvSpPr txBox="1">
            <a:spLocks noGrp="1"/>
          </p:cNvSpPr>
          <p:nvPr>
            <p:ph type="body" idx="2"/>
          </p:nvPr>
        </p:nvSpPr>
        <p:spPr>
          <a:xfrm>
            <a:off x="609598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body" idx="3"/>
          </p:nvPr>
        </p:nvSpPr>
        <p:spPr>
          <a:xfrm>
            <a:off x="4354068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6" name="Google Shape;366;p63"/>
          <p:cNvSpPr txBox="1">
            <a:spLocks noGrp="1"/>
          </p:cNvSpPr>
          <p:nvPr>
            <p:ph type="body" idx="4"/>
          </p:nvPr>
        </p:nvSpPr>
        <p:spPr>
          <a:xfrm>
            <a:off x="4354067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3"/>
          <p:cNvSpPr txBox="1">
            <a:spLocks noGrp="1"/>
          </p:cNvSpPr>
          <p:nvPr>
            <p:ph type="body" idx="5"/>
          </p:nvPr>
        </p:nvSpPr>
        <p:spPr>
          <a:xfrm>
            <a:off x="8098536" y="174364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8" name="Google Shape;368;p63"/>
          <p:cNvSpPr txBox="1">
            <a:spLocks noGrp="1"/>
          </p:cNvSpPr>
          <p:nvPr>
            <p:ph type="body" idx="6"/>
          </p:nvPr>
        </p:nvSpPr>
        <p:spPr>
          <a:xfrm>
            <a:off x="8098536" y="2141554"/>
            <a:ext cx="3483864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3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ree column with subheadings">
  <p:cSld name="1_Three column with subheading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4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4"/>
          <p:cNvSpPr>
            <a:spLocks noGrp="1"/>
          </p:cNvSpPr>
          <p:nvPr>
            <p:ph type="pic" idx="2"/>
          </p:nvPr>
        </p:nvSpPr>
        <p:spPr>
          <a:xfrm>
            <a:off x="1500631" y="1553369"/>
            <a:ext cx="1701800" cy="1481931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64"/>
          <p:cNvSpPr txBox="1">
            <a:spLocks noGrp="1"/>
          </p:cNvSpPr>
          <p:nvPr>
            <p:ph type="body" idx="1"/>
          </p:nvPr>
        </p:nvSpPr>
        <p:spPr>
          <a:xfrm>
            <a:off x="609599" y="328669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4" name="Google Shape;374;p64"/>
          <p:cNvSpPr txBox="1">
            <a:spLocks noGrp="1"/>
          </p:cNvSpPr>
          <p:nvPr>
            <p:ph type="body" idx="3"/>
          </p:nvPr>
        </p:nvSpPr>
        <p:spPr>
          <a:xfrm>
            <a:off x="609598" y="3656030"/>
            <a:ext cx="3483864" cy="25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64"/>
          <p:cNvSpPr>
            <a:spLocks noGrp="1"/>
          </p:cNvSpPr>
          <p:nvPr>
            <p:ph type="pic" idx="4"/>
          </p:nvPr>
        </p:nvSpPr>
        <p:spPr>
          <a:xfrm>
            <a:off x="5245099" y="1553369"/>
            <a:ext cx="1701800" cy="1481931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64"/>
          <p:cNvSpPr txBox="1">
            <a:spLocks noGrp="1"/>
          </p:cNvSpPr>
          <p:nvPr>
            <p:ph type="body" idx="5"/>
          </p:nvPr>
        </p:nvSpPr>
        <p:spPr>
          <a:xfrm>
            <a:off x="4354068" y="328669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64"/>
          <p:cNvSpPr txBox="1">
            <a:spLocks noGrp="1"/>
          </p:cNvSpPr>
          <p:nvPr>
            <p:ph type="body" idx="6"/>
          </p:nvPr>
        </p:nvSpPr>
        <p:spPr>
          <a:xfrm>
            <a:off x="4354067" y="3656030"/>
            <a:ext cx="3483864" cy="25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64"/>
          <p:cNvSpPr>
            <a:spLocks noGrp="1"/>
          </p:cNvSpPr>
          <p:nvPr>
            <p:ph type="pic" idx="7"/>
          </p:nvPr>
        </p:nvSpPr>
        <p:spPr>
          <a:xfrm>
            <a:off x="8989568" y="1553369"/>
            <a:ext cx="1701800" cy="1481931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64"/>
          <p:cNvSpPr txBox="1">
            <a:spLocks noGrp="1"/>
          </p:cNvSpPr>
          <p:nvPr>
            <p:ph type="body" idx="8"/>
          </p:nvPr>
        </p:nvSpPr>
        <p:spPr>
          <a:xfrm>
            <a:off x="8098536" y="3286697"/>
            <a:ext cx="34838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0" name="Google Shape;380;p64"/>
          <p:cNvSpPr txBox="1">
            <a:spLocks noGrp="1"/>
          </p:cNvSpPr>
          <p:nvPr>
            <p:ph type="body" idx="9"/>
          </p:nvPr>
        </p:nvSpPr>
        <p:spPr>
          <a:xfrm>
            <a:off x="8098536" y="3656030"/>
            <a:ext cx="3483864" cy="255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4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with subheadings">
  <p:cSld name="Four column with subheading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65"/>
          <p:cNvSpPr txBox="1">
            <a:spLocks noGrp="1"/>
          </p:cNvSpPr>
          <p:nvPr>
            <p:ph type="body" idx="1"/>
          </p:nvPr>
        </p:nvSpPr>
        <p:spPr>
          <a:xfrm>
            <a:off x="609599" y="1743647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5" name="Google Shape;385;p65"/>
          <p:cNvSpPr txBox="1">
            <a:spLocks noGrp="1"/>
          </p:cNvSpPr>
          <p:nvPr>
            <p:ph type="body" idx="2"/>
          </p:nvPr>
        </p:nvSpPr>
        <p:spPr>
          <a:xfrm>
            <a:off x="609598" y="2141554"/>
            <a:ext cx="2377440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65"/>
          <p:cNvSpPr txBox="1">
            <a:spLocks noGrp="1"/>
          </p:cNvSpPr>
          <p:nvPr>
            <p:ph type="body" idx="3"/>
          </p:nvPr>
        </p:nvSpPr>
        <p:spPr>
          <a:xfrm>
            <a:off x="3474719" y="1743647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7" name="Google Shape;387;p65"/>
          <p:cNvSpPr txBox="1">
            <a:spLocks noGrp="1"/>
          </p:cNvSpPr>
          <p:nvPr>
            <p:ph type="body" idx="4"/>
          </p:nvPr>
        </p:nvSpPr>
        <p:spPr>
          <a:xfrm>
            <a:off x="3474719" y="2141554"/>
            <a:ext cx="2377440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65"/>
          <p:cNvSpPr txBox="1">
            <a:spLocks noGrp="1"/>
          </p:cNvSpPr>
          <p:nvPr>
            <p:ph type="body" idx="5"/>
          </p:nvPr>
        </p:nvSpPr>
        <p:spPr>
          <a:xfrm>
            <a:off x="6339839" y="1743647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body" idx="6"/>
          </p:nvPr>
        </p:nvSpPr>
        <p:spPr>
          <a:xfrm>
            <a:off x="6339840" y="2141554"/>
            <a:ext cx="2377440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body" idx="7"/>
          </p:nvPr>
        </p:nvSpPr>
        <p:spPr>
          <a:xfrm>
            <a:off x="9204960" y="1743647"/>
            <a:ext cx="237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1" name="Google Shape;391;p65"/>
          <p:cNvSpPr txBox="1">
            <a:spLocks noGrp="1"/>
          </p:cNvSpPr>
          <p:nvPr>
            <p:ph type="body" idx="8"/>
          </p:nvPr>
        </p:nvSpPr>
        <p:spPr>
          <a:xfrm>
            <a:off x="9204960" y="2141554"/>
            <a:ext cx="2377440" cy="406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6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6"/>
          <p:cNvSpPr txBox="1">
            <a:spLocks noGrp="1"/>
          </p:cNvSpPr>
          <p:nvPr>
            <p:ph type="body" idx="1"/>
          </p:nvPr>
        </p:nvSpPr>
        <p:spPr>
          <a:xfrm>
            <a:off x="609598" y="1714501"/>
            <a:ext cx="5372101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6" name="Google Shape;396;p66"/>
          <p:cNvSpPr>
            <a:spLocks noGrp="1"/>
          </p:cNvSpPr>
          <p:nvPr>
            <p:ph type="pic" idx="2"/>
          </p:nvPr>
        </p:nvSpPr>
        <p:spPr>
          <a:xfrm>
            <a:off x="6210300" y="1714501"/>
            <a:ext cx="5372100" cy="4495798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p66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hoto">
  <p:cSld name="Full Screen Photo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400" name="Google Shape;400;p67"/>
          <p:cNvSpPr txBox="1">
            <a:spLocks noGrp="1"/>
          </p:cNvSpPr>
          <p:nvPr>
            <p:ph type="title"/>
          </p:nvPr>
        </p:nvSpPr>
        <p:spPr>
          <a:xfrm>
            <a:off x="609600" y="-62443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logo wall light">
  <p:cSld name="Customer logo wall ligh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8"/>
          <p:cNvSpPr/>
          <p:nvPr/>
        </p:nvSpPr>
        <p:spPr>
          <a:xfrm>
            <a:off x="0" y="1682496"/>
            <a:ext cx="12192000" cy="42428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3" name="Google Shape;403;p6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8"/>
          <p:cNvSpPr txBox="1">
            <a:spLocks noGrp="1"/>
          </p:cNvSpPr>
          <p:nvPr>
            <p:ph type="body" idx="1"/>
          </p:nvPr>
        </p:nvSpPr>
        <p:spPr>
          <a:xfrm>
            <a:off x="790841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68"/>
          <p:cNvSpPr txBox="1">
            <a:spLocks noGrp="1"/>
          </p:cNvSpPr>
          <p:nvPr>
            <p:ph type="body" idx="2"/>
          </p:nvPr>
        </p:nvSpPr>
        <p:spPr>
          <a:xfrm>
            <a:off x="3718014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68"/>
          <p:cNvSpPr txBox="1">
            <a:spLocks noGrp="1"/>
          </p:cNvSpPr>
          <p:nvPr>
            <p:ph type="body" idx="3"/>
          </p:nvPr>
        </p:nvSpPr>
        <p:spPr>
          <a:xfrm>
            <a:off x="6645187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body" idx="4"/>
          </p:nvPr>
        </p:nvSpPr>
        <p:spPr>
          <a:xfrm>
            <a:off x="9572359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body" idx="5"/>
          </p:nvPr>
        </p:nvSpPr>
        <p:spPr>
          <a:xfrm>
            <a:off x="790841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8"/>
          <p:cNvSpPr txBox="1">
            <a:spLocks noGrp="1"/>
          </p:cNvSpPr>
          <p:nvPr>
            <p:ph type="body" idx="6"/>
          </p:nvPr>
        </p:nvSpPr>
        <p:spPr>
          <a:xfrm>
            <a:off x="3718014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8"/>
          <p:cNvSpPr txBox="1">
            <a:spLocks noGrp="1"/>
          </p:cNvSpPr>
          <p:nvPr>
            <p:ph type="body" idx="7"/>
          </p:nvPr>
        </p:nvSpPr>
        <p:spPr>
          <a:xfrm>
            <a:off x="6645187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8"/>
          <p:cNvSpPr txBox="1">
            <a:spLocks noGrp="1"/>
          </p:cNvSpPr>
          <p:nvPr>
            <p:ph type="body" idx="8"/>
          </p:nvPr>
        </p:nvSpPr>
        <p:spPr>
          <a:xfrm>
            <a:off x="9572359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logo wall">
  <p:cSld name="Customer logo wall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9"/>
          <p:cNvSpPr txBox="1">
            <a:spLocks noGrp="1"/>
          </p:cNvSpPr>
          <p:nvPr>
            <p:ph type="body" idx="1"/>
          </p:nvPr>
        </p:nvSpPr>
        <p:spPr>
          <a:xfrm>
            <a:off x="790841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69"/>
          <p:cNvSpPr txBox="1">
            <a:spLocks noGrp="1"/>
          </p:cNvSpPr>
          <p:nvPr>
            <p:ph type="body" idx="2"/>
          </p:nvPr>
        </p:nvSpPr>
        <p:spPr>
          <a:xfrm>
            <a:off x="3718014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69"/>
          <p:cNvSpPr txBox="1">
            <a:spLocks noGrp="1"/>
          </p:cNvSpPr>
          <p:nvPr>
            <p:ph type="body" idx="3"/>
          </p:nvPr>
        </p:nvSpPr>
        <p:spPr>
          <a:xfrm>
            <a:off x="6645187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69"/>
          <p:cNvSpPr txBox="1">
            <a:spLocks noGrp="1"/>
          </p:cNvSpPr>
          <p:nvPr>
            <p:ph type="body" idx="4"/>
          </p:nvPr>
        </p:nvSpPr>
        <p:spPr>
          <a:xfrm>
            <a:off x="9572359" y="2194560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69"/>
          <p:cNvSpPr txBox="1">
            <a:spLocks noGrp="1"/>
          </p:cNvSpPr>
          <p:nvPr>
            <p:ph type="body" idx="5"/>
          </p:nvPr>
        </p:nvSpPr>
        <p:spPr>
          <a:xfrm>
            <a:off x="790841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69"/>
          <p:cNvSpPr txBox="1">
            <a:spLocks noGrp="1"/>
          </p:cNvSpPr>
          <p:nvPr>
            <p:ph type="body" idx="6"/>
          </p:nvPr>
        </p:nvSpPr>
        <p:spPr>
          <a:xfrm>
            <a:off x="3718014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9"/>
          <p:cNvSpPr txBox="1">
            <a:spLocks noGrp="1"/>
          </p:cNvSpPr>
          <p:nvPr>
            <p:ph type="body" idx="7"/>
          </p:nvPr>
        </p:nvSpPr>
        <p:spPr>
          <a:xfrm>
            <a:off x="6645187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69"/>
          <p:cNvSpPr txBox="1">
            <a:spLocks noGrp="1"/>
          </p:cNvSpPr>
          <p:nvPr>
            <p:ph type="body" idx="8"/>
          </p:nvPr>
        </p:nvSpPr>
        <p:spPr>
          <a:xfrm>
            <a:off x="9572359" y="4059936"/>
            <a:ext cx="1828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6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Bullets">
  <p:cSld name="Two Content with Bullet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0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0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5248274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6576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70"/>
          <p:cNvSpPr txBox="1">
            <a:spLocks noGrp="1"/>
          </p:cNvSpPr>
          <p:nvPr>
            <p:ph type="body" idx="2"/>
          </p:nvPr>
        </p:nvSpPr>
        <p:spPr>
          <a:xfrm>
            <a:off x="6334125" y="1714500"/>
            <a:ext cx="524827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6576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7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1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71"/>
          <p:cNvSpPr txBox="1">
            <a:spLocks noGrp="1"/>
          </p:cNvSpPr>
          <p:nvPr>
            <p:ph type="body" idx="1"/>
          </p:nvPr>
        </p:nvSpPr>
        <p:spPr>
          <a:xfrm>
            <a:off x="619125" y="1455968"/>
            <a:ext cx="109728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None/>
              <a:defRPr sz="1200" b="1" i="0" cap="none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71"/>
          <p:cNvSpPr txBox="1">
            <a:spLocks noGrp="1"/>
          </p:cNvSpPr>
          <p:nvPr>
            <p:ph type="body" idx="2"/>
          </p:nvPr>
        </p:nvSpPr>
        <p:spPr>
          <a:xfrm>
            <a:off x="609600" y="2133600"/>
            <a:ext cx="5248274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71"/>
          <p:cNvSpPr txBox="1">
            <a:spLocks noGrp="1"/>
          </p:cNvSpPr>
          <p:nvPr>
            <p:ph type="body" idx="3"/>
          </p:nvPr>
        </p:nvSpPr>
        <p:spPr>
          <a:xfrm>
            <a:off x="6334125" y="2133598"/>
            <a:ext cx="5248276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71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40">
          <p15:clr>
            <a:srgbClr val="9FCC3B"/>
          </p15:clr>
        </p15:guide>
        <p15:guide id="3" orient="horz" pos="1128">
          <p15:clr>
            <a:srgbClr val="9FCC3B"/>
          </p15:clr>
        </p15:guide>
        <p15:guide id="4" orient="horz" pos="13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, Subtitle, and Bullets">
  <p:cSld name="Two Content, Subtitle, and Bullets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2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2"/>
          <p:cNvSpPr txBox="1">
            <a:spLocks noGrp="1"/>
          </p:cNvSpPr>
          <p:nvPr>
            <p:ph type="body" idx="1"/>
          </p:nvPr>
        </p:nvSpPr>
        <p:spPr>
          <a:xfrm>
            <a:off x="619125" y="1455968"/>
            <a:ext cx="109728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None/>
              <a:defRPr sz="1200" b="1" i="0" cap="none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72"/>
          <p:cNvSpPr txBox="1">
            <a:spLocks noGrp="1"/>
          </p:cNvSpPr>
          <p:nvPr>
            <p:ph type="body" idx="2"/>
          </p:nvPr>
        </p:nvSpPr>
        <p:spPr>
          <a:xfrm>
            <a:off x="609600" y="2133601"/>
            <a:ext cx="5248274" cy="407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6576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72"/>
          <p:cNvSpPr txBox="1">
            <a:spLocks noGrp="1"/>
          </p:cNvSpPr>
          <p:nvPr>
            <p:ph type="body" idx="3"/>
          </p:nvPr>
        </p:nvSpPr>
        <p:spPr>
          <a:xfrm>
            <a:off x="6334125" y="2133600"/>
            <a:ext cx="5248276" cy="407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6576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7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40">
          <p15:clr>
            <a:srgbClr val="9FCC3B"/>
          </p15:clr>
        </p15:guide>
        <p15:guide id="3" orient="horz" pos="1128">
          <p15:clr>
            <a:srgbClr val="9FCC3B"/>
          </p15:clr>
        </p15:guide>
        <p15:guide id="4" orient="horz" pos="13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/>
          <p:cNvSpPr txBox="1">
            <a:spLocks noGrp="1"/>
          </p:cNvSpPr>
          <p:nvPr>
            <p:ph type="title"/>
          </p:nvPr>
        </p:nvSpPr>
        <p:spPr>
          <a:xfrm>
            <a:off x="609599" y="1995221"/>
            <a:ext cx="8067261" cy="190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73"/>
          <p:cNvSpPr txBox="1">
            <a:spLocks noGrp="1"/>
          </p:cNvSpPr>
          <p:nvPr>
            <p:ph type="body" idx="1"/>
          </p:nvPr>
        </p:nvSpPr>
        <p:spPr>
          <a:xfrm>
            <a:off x="609599" y="4127500"/>
            <a:ext cx="8067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000" b="1"/>
            </a:lvl1pPr>
            <a:lvl2pPr marL="914400" lvl="1" indent="-33146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73"/>
          <p:cNvSpPr txBox="1">
            <a:spLocks noGrp="1"/>
          </p:cNvSpPr>
          <p:nvPr>
            <p:ph type="body" idx="2"/>
          </p:nvPr>
        </p:nvSpPr>
        <p:spPr>
          <a:xfrm>
            <a:off x="609599" y="4496832"/>
            <a:ext cx="8067261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73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73"/>
          <p:cNvSpPr txBox="1">
            <a:spLocks noGrp="1"/>
          </p:cNvSpPr>
          <p:nvPr>
            <p:ph type="body" idx="3"/>
          </p:nvPr>
        </p:nvSpPr>
        <p:spPr>
          <a:xfrm>
            <a:off x="300036" y="1981200"/>
            <a:ext cx="309563" cy="309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 sz="1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3"/>
          <p:cNvSpPr txBox="1">
            <a:spLocks noGrp="1"/>
          </p:cNvSpPr>
          <p:nvPr>
            <p:ph type="body" idx="4"/>
          </p:nvPr>
        </p:nvSpPr>
        <p:spPr>
          <a:xfrm>
            <a:off x="3435350" y="3274218"/>
            <a:ext cx="309563" cy="309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None/>
              <a:defRPr sz="1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orient="horz" pos="259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-gradient">
  <p:cSld name="Section Header - Color set 4-gradien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4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78232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4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74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53" name="Google Shape;45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ar 1">
  <p:cSld name="Section Header - Color set 4 - bar 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5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78232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75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59" name="Google Shape;45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ar 2">
  <p:cSld name="Section Header - Color set 4 - bar 2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6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78232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6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4" name="Google Shape;464;p76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65" name="Google Shape;46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dot 1">
  <p:cSld name="Section Header - Color set 4 - dot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7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77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sp>
        <p:nvSpPr>
          <p:cNvPr id="470" name="Google Shape;470;p77"/>
          <p:cNvSpPr txBox="1">
            <a:spLocks noGrp="1"/>
          </p:cNvSpPr>
          <p:nvPr>
            <p:ph type="title"/>
          </p:nvPr>
        </p:nvSpPr>
        <p:spPr>
          <a:xfrm>
            <a:off x="609600" y="2385638"/>
            <a:ext cx="5711687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1" name="Google Shape;47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dot 2">
  <p:cSld name="Section Header - Color set 4 - do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8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78232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p78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77" name="Google Shape;47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1s">
  <p:cSld name="Section Header - Color set 4 - block comp 1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9"/>
          <p:cNvSpPr txBox="1">
            <a:spLocks noGrp="1"/>
          </p:cNvSpPr>
          <p:nvPr>
            <p:ph type="title"/>
          </p:nvPr>
        </p:nvSpPr>
        <p:spPr>
          <a:xfrm>
            <a:off x="609600" y="2385638"/>
            <a:ext cx="4468780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79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83" name="Google Shape;48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1h">
  <p:cSld name="Section Header - Color set 4 - block comp 1h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0"/>
          <p:cNvSpPr txBox="1">
            <a:spLocks noGrp="1"/>
          </p:cNvSpPr>
          <p:nvPr>
            <p:ph type="title"/>
          </p:nvPr>
        </p:nvSpPr>
        <p:spPr>
          <a:xfrm>
            <a:off x="609600" y="2385638"/>
            <a:ext cx="4468780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p80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89" name="Google Shape;4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1o">
  <p:cSld name="Section Header - Color set 4 - block comp 1o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1"/>
          <p:cNvSpPr txBox="1">
            <a:spLocks noGrp="1"/>
          </p:cNvSpPr>
          <p:nvPr>
            <p:ph type="title"/>
          </p:nvPr>
        </p:nvSpPr>
        <p:spPr>
          <a:xfrm>
            <a:off x="609600" y="2385638"/>
            <a:ext cx="4468780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1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81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495" name="Google Shape;49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2s">
  <p:cSld name="Section Header - Color set 4 - block comp 2s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2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5999922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82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01" name="Google Shape;50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2h">
  <p:cSld name="Section Header - Color set 4 - block comp 2h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3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5999922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83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83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07" name="Google Shape;507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2o">
  <p:cSld name="Section Header - Color set 4 - block comp 2o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84"/>
          <p:cNvSpPr txBox="1">
            <a:spLocks noGrp="1"/>
          </p:cNvSpPr>
          <p:nvPr>
            <p:ph type="title"/>
          </p:nvPr>
        </p:nvSpPr>
        <p:spPr>
          <a:xfrm>
            <a:off x="609600" y="2718036"/>
            <a:ext cx="5999922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84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84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13" name="Google Shape;51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3s">
  <p:cSld name="Section Header - Color set 4 - block comp 3s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5"/>
          <p:cNvSpPr txBox="1">
            <a:spLocks noGrp="1"/>
          </p:cNvSpPr>
          <p:nvPr>
            <p:ph type="title"/>
          </p:nvPr>
        </p:nvSpPr>
        <p:spPr>
          <a:xfrm>
            <a:off x="609600" y="2483943"/>
            <a:ext cx="75438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85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85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19" name="Google Shape;519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3h">
  <p:cSld name="Section Header - Color set 4 - block comp 3h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86"/>
          <p:cNvSpPr txBox="1">
            <a:spLocks noGrp="1"/>
          </p:cNvSpPr>
          <p:nvPr>
            <p:ph type="title"/>
          </p:nvPr>
        </p:nvSpPr>
        <p:spPr>
          <a:xfrm>
            <a:off x="609600" y="2483943"/>
            <a:ext cx="75438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86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86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25" name="Google Shape;525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Color set 4 - block comp 3o">
  <p:cSld name="Section Header - Color set 4 - block comp 3o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12198096" cy="6865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7"/>
          <p:cNvSpPr txBox="1">
            <a:spLocks noGrp="1"/>
          </p:cNvSpPr>
          <p:nvPr>
            <p:ph type="title"/>
          </p:nvPr>
        </p:nvSpPr>
        <p:spPr>
          <a:xfrm>
            <a:off x="609600" y="2483943"/>
            <a:ext cx="7543800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7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p87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31" name="Google Shape;53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">
  <p:cSld name="Cod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8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- Two Content">
  <p:cSld name="Code - Two Conten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9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89"/>
          <p:cNvSpPr txBox="1">
            <a:spLocks noGrp="1"/>
          </p:cNvSpPr>
          <p:nvPr>
            <p:ph type="body" idx="1"/>
          </p:nvPr>
        </p:nvSpPr>
        <p:spPr>
          <a:xfrm>
            <a:off x="609600" y="1714500"/>
            <a:ext cx="5248274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89"/>
          <p:cNvSpPr txBox="1">
            <a:spLocks noGrp="1"/>
          </p:cNvSpPr>
          <p:nvPr>
            <p:ph type="body" idx="2"/>
          </p:nvPr>
        </p:nvSpPr>
        <p:spPr>
          <a:xfrm>
            <a:off x="6334125" y="1714500"/>
            <a:ext cx="524827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latin typeface="Droid Sans Mono"/>
                <a:ea typeface="Droid Sans Mono"/>
                <a:cs typeface="Droid Sans Mono"/>
                <a:sym typeface="Droid Sans Mono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8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0"/>
          <p:cNvSpPr txBox="1">
            <a:spLocks noGrp="1"/>
          </p:cNvSpPr>
          <p:nvPr>
            <p:ph type="title"/>
          </p:nvPr>
        </p:nvSpPr>
        <p:spPr>
          <a:xfrm>
            <a:off x="653256" y="3226552"/>
            <a:ext cx="6823869" cy="75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lay"/>
              <a:buNone/>
              <a:defRPr sz="2800" b="1"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0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4" name="Google Shape;544;p90"/>
          <p:cNvSpPr txBox="1"/>
          <p:nvPr/>
        </p:nvSpPr>
        <p:spPr>
          <a:xfrm>
            <a:off x="609599" y="2428875"/>
            <a:ext cx="6867525" cy="9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Q&amp;A</a:t>
            </a:r>
            <a:endParaRPr/>
          </a:p>
        </p:txBody>
      </p:sp>
      <p:pic>
        <p:nvPicPr>
          <p:cNvPr id="545" name="Google Shape;545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295" y="6338002"/>
            <a:ext cx="365760" cy="21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r Demo Divider">
  <p:cSld name="Video or Demo Divider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1"/>
          <p:cNvSpPr txBox="1">
            <a:spLocks noGrp="1"/>
          </p:cNvSpPr>
          <p:nvPr>
            <p:ph type="title"/>
          </p:nvPr>
        </p:nvSpPr>
        <p:spPr>
          <a:xfrm>
            <a:off x="609600" y="2773436"/>
            <a:ext cx="7823200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4672" y="2327672"/>
            <a:ext cx="2202656" cy="220265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92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625" tIns="45700" rIns="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551" name="Google Shape;551;p92"/>
          <p:cNvSpPr txBox="1">
            <a:spLocks noGrp="1"/>
          </p:cNvSpPr>
          <p:nvPr>
            <p:ph type="title"/>
          </p:nvPr>
        </p:nvSpPr>
        <p:spPr>
          <a:xfrm>
            <a:off x="609600" y="-634999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3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93"/>
          <p:cNvSpPr txBox="1">
            <a:spLocks noGrp="1"/>
          </p:cNvSpPr>
          <p:nvPr>
            <p:ph type="body" idx="1"/>
          </p:nvPr>
        </p:nvSpPr>
        <p:spPr>
          <a:xfrm>
            <a:off x="609598" y="1725611"/>
            <a:ext cx="5372101" cy="448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5" name="Google Shape;555;p93"/>
          <p:cNvSpPr txBox="1">
            <a:spLocks noGrp="1"/>
          </p:cNvSpPr>
          <p:nvPr>
            <p:ph type="body" idx="2"/>
          </p:nvPr>
        </p:nvSpPr>
        <p:spPr>
          <a:xfrm>
            <a:off x="6210300" y="1714501"/>
            <a:ext cx="5372100" cy="4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8862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Char char="•"/>
              <a:defRPr sz="2800"/>
            </a:lvl1pPr>
            <a:lvl2pPr marL="914400" lvl="1" indent="-36576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Char char="▪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gradient">
  <p:cSld name="Thank You - Color set 4 - gradien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4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8" name="Google Shape;558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94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94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94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94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94"/>
          <p:cNvSpPr txBox="1">
            <a:spLocks noGrp="1"/>
          </p:cNvSpPr>
          <p:nvPr>
            <p:ph type="body" idx="5"/>
          </p:nvPr>
        </p:nvSpPr>
        <p:spPr>
          <a:xfrm>
            <a:off x="4810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94"/>
          <p:cNvSpPr txBox="1">
            <a:spLocks noGrp="1"/>
          </p:cNvSpPr>
          <p:nvPr>
            <p:ph type="body" idx="6"/>
          </p:nvPr>
        </p:nvSpPr>
        <p:spPr>
          <a:xfrm>
            <a:off x="4810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94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566" name="Google Shape;566;p94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67" name="Google Shape;567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ar 1">
  <p:cSld name="Thank You - Color set 4 - bar 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5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0" name="Google Shape;57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95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95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95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95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95"/>
          <p:cNvSpPr txBox="1">
            <a:spLocks noGrp="1"/>
          </p:cNvSpPr>
          <p:nvPr>
            <p:ph type="body" idx="5"/>
          </p:nvPr>
        </p:nvSpPr>
        <p:spPr>
          <a:xfrm>
            <a:off x="4810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95"/>
          <p:cNvSpPr txBox="1">
            <a:spLocks noGrp="1"/>
          </p:cNvSpPr>
          <p:nvPr>
            <p:ph type="body" idx="6"/>
          </p:nvPr>
        </p:nvSpPr>
        <p:spPr>
          <a:xfrm>
            <a:off x="4810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95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578" name="Google Shape;578;p95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79" name="Google Shape;579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ar 2">
  <p:cSld name="Thank You - Color set 4 - bar 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96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2" name="Google Shape;582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96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96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96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96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96"/>
          <p:cNvSpPr txBox="1">
            <a:spLocks noGrp="1"/>
          </p:cNvSpPr>
          <p:nvPr>
            <p:ph type="body" idx="5"/>
          </p:nvPr>
        </p:nvSpPr>
        <p:spPr>
          <a:xfrm>
            <a:off x="4810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6"/>
          <p:cNvSpPr txBox="1">
            <a:spLocks noGrp="1"/>
          </p:cNvSpPr>
          <p:nvPr>
            <p:ph type="body" idx="6"/>
          </p:nvPr>
        </p:nvSpPr>
        <p:spPr>
          <a:xfrm>
            <a:off x="4810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6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590" name="Google Shape;590;p96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591" name="Google Shape;591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dot 1">
  <p:cSld name="Thank You - Color set 4 - dot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7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4" name="Google Shape;594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8096" cy="68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7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97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97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97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97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00" name="Google Shape;600;p97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01" name="Google Shape;60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dot 2">
  <p:cSld name="Thank You - Color set 4 - dot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8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4" name="Google Shape;60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8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98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98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98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98"/>
          <p:cNvSpPr txBox="1">
            <a:spLocks noGrp="1"/>
          </p:cNvSpPr>
          <p:nvPr>
            <p:ph type="body" idx="5"/>
          </p:nvPr>
        </p:nvSpPr>
        <p:spPr>
          <a:xfrm>
            <a:off x="4810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98"/>
          <p:cNvSpPr txBox="1">
            <a:spLocks noGrp="1"/>
          </p:cNvSpPr>
          <p:nvPr>
            <p:ph type="body" idx="6"/>
          </p:nvPr>
        </p:nvSpPr>
        <p:spPr>
          <a:xfrm>
            <a:off x="4810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98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12" name="Google Shape;612;p98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13" name="Google Shape;613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1s">
  <p:cSld name="Thank You - Color set 4 - block comp 1s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9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6" name="Google Shape;616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2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9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18" name="Google Shape;618;p99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9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99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9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99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23" name="Google Shape;62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1h">
  <p:cSld name="Thank You - Color set 4 - block comp 1h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0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6" name="Google Shape;626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2" y="0"/>
            <a:ext cx="12198096" cy="6868583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0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28" name="Google Shape;628;p100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100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00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100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100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33" name="Google Shape;633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1o">
  <p:cSld name="Thank You - Color set 4 - block comp 1o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1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6" name="Google Shape;636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3" y="-1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01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38" name="Google Shape;638;p101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101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101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101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101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43" name="Google Shape;64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2s">
  <p:cSld name="Thank You - Color set 4 - block comp 2s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2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6" name="Google Shape;646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3" y="0"/>
            <a:ext cx="12198096" cy="686858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2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48" name="Google Shape;648;p102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102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102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02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02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53" name="Google Shape;653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2h">
  <p:cSld name="Thank You - Color set 4 - block comp 2h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3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6" name="Google Shape;656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4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03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58" name="Google Shape;658;p103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103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03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03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2" name="Google Shape;662;p103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63" name="Google Shape;66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2o">
  <p:cSld name="Thank You - Color set 4 - block comp 2o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4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6" name="Google Shape;666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4" y="0"/>
            <a:ext cx="12198096" cy="686858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4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68" name="Google Shape;668;p104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104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104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04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104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73" name="Google Shape;67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3s">
  <p:cSld name="Thank You - Color set 4 - block comp 3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5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6" name="Google Shape;676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5" y="-1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05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78" name="Google Shape;678;p105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05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105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105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105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83" name="Google Shape;68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3h">
  <p:cSld name="Thank You - Color set 4 - block comp 3h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6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6" name="Google Shape;686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5" y="0"/>
            <a:ext cx="12198096" cy="686858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6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88" name="Google Shape;688;p106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106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106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106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06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693" name="Google Shape;693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Color set 4 - block comp 3o">
  <p:cSld name="Thank You - Color set 4 - block comp 3o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7"/>
          <p:cNvSpPr txBox="1">
            <a:spLocks noGrp="1"/>
          </p:cNvSpPr>
          <p:nvPr>
            <p:ph type="title"/>
          </p:nvPr>
        </p:nvSpPr>
        <p:spPr>
          <a:xfrm>
            <a:off x="609600" y="-6196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6" name="Google Shape;696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6" y="0"/>
            <a:ext cx="12198096" cy="6868584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107"/>
          <p:cNvSpPr txBox="1"/>
          <p:nvPr/>
        </p:nvSpPr>
        <p:spPr>
          <a:xfrm>
            <a:off x="609599" y="2461211"/>
            <a:ext cx="68675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Thank you!</a:t>
            </a:r>
            <a:endParaRPr/>
          </a:p>
        </p:txBody>
      </p:sp>
      <p:sp>
        <p:nvSpPr>
          <p:cNvPr id="698" name="Google Shape;698;p107"/>
          <p:cNvSpPr txBox="1">
            <a:spLocks noGrp="1"/>
          </p:cNvSpPr>
          <p:nvPr>
            <p:ph type="body" idx="1"/>
          </p:nvPr>
        </p:nvSpPr>
        <p:spPr>
          <a:xfrm>
            <a:off x="6191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107"/>
          <p:cNvSpPr txBox="1">
            <a:spLocks noGrp="1"/>
          </p:cNvSpPr>
          <p:nvPr>
            <p:ph type="body" idx="2"/>
          </p:nvPr>
        </p:nvSpPr>
        <p:spPr>
          <a:xfrm>
            <a:off x="6191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107"/>
          <p:cNvSpPr txBox="1">
            <a:spLocks noGrp="1"/>
          </p:cNvSpPr>
          <p:nvPr>
            <p:ph type="body" idx="3"/>
          </p:nvPr>
        </p:nvSpPr>
        <p:spPr>
          <a:xfrm>
            <a:off x="2714625" y="3621643"/>
            <a:ext cx="199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107"/>
          <p:cNvSpPr txBox="1">
            <a:spLocks noGrp="1"/>
          </p:cNvSpPr>
          <p:nvPr>
            <p:ph type="body" idx="4"/>
          </p:nvPr>
        </p:nvSpPr>
        <p:spPr>
          <a:xfrm>
            <a:off x="2714625" y="3990975"/>
            <a:ext cx="1994088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107"/>
          <p:cNvSpPr txBox="1"/>
          <p:nvPr/>
        </p:nvSpPr>
        <p:spPr>
          <a:xfrm>
            <a:off x="504476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703" name="Google Shape;703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9" y="703965"/>
            <a:ext cx="1003173" cy="59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08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08"/>
          <p:cNvSpPr txBox="1">
            <a:spLocks noGrp="1"/>
          </p:cNvSpPr>
          <p:nvPr>
            <p:ph type="body" idx="1"/>
          </p:nvPr>
        </p:nvSpPr>
        <p:spPr>
          <a:xfrm rot="5400000">
            <a:off x="3850342" y="-1521760"/>
            <a:ext cx="4491317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3147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108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9"/>
          <p:cNvSpPr txBox="1">
            <a:spLocks noGrp="1"/>
          </p:cNvSpPr>
          <p:nvPr>
            <p:ph type="title"/>
          </p:nvPr>
        </p:nvSpPr>
        <p:spPr>
          <a:xfrm rot="5400000">
            <a:off x="7505699" y="2133600"/>
            <a:ext cx="5295901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09"/>
          <p:cNvSpPr txBox="1">
            <a:spLocks noGrp="1"/>
          </p:cNvSpPr>
          <p:nvPr>
            <p:ph type="body" idx="1"/>
          </p:nvPr>
        </p:nvSpPr>
        <p:spPr>
          <a:xfrm rot="5400000">
            <a:off x="1943100" y="-419100"/>
            <a:ext cx="5295901" cy="7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33147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2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109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theme" Target="../theme/theme2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17.xml"/><Relationship Id="rId90" Type="http://schemas.openxmlformats.org/officeDocument/2006/relationships/image" Target="../media/image1.png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1080">
          <p15:clr>
            <a:srgbClr val="F26B43"/>
          </p15:clr>
        </p15:guide>
        <p15:guide id="6" orient="horz" pos="5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609600" y="914401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lay"/>
              <a:buNone/>
              <a:defRPr sz="3200" b="1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609600" y="1718983"/>
            <a:ext cx="10972800" cy="220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marR="0" lvl="0" indent="-3886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609600" y="324282"/>
            <a:ext cx="10972800" cy="241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000" b="0" cap="none">
                <a:solidFill>
                  <a:srgbClr val="FFFF00"/>
                </a:solidFill>
                <a:latin typeface="Play"/>
                <a:ea typeface="Play"/>
                <a:cs typeface="Play"/>
                <a:sym typeface="Play"/>
              </a:rPr>
              <a:t>[DRAFT] </a:t>
            </a:r>
            <a:r>
              <a:rPr lang="en-US" sz="1000" b="0" cap="none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ENCRYPTED DNS MUTUAL AUTHENTICATION </a:t>
            </a:r>
            <a:r>
              <a:rPr lang="en-US" sz="1000" b="0" cap="none">
                <a:solidFill>
                  <a:srgbClr val="FFFF00"/>
                </a:solidFill>
                <a:latin typeface="Play"/>
                <a:ea typeface="Play"/>
                <a:cs typeface="Play"/>
                <a:sym typeface="Play"/>
              </a:rPr>
              <a:t>[DRAFT]</a:t>
            </a: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929200" y="62895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2"/>
          <p:cNvSpPr txBox="1"/>
          <p:nvPr/>
        </p:nvSpPr>
        <p:spPr>
          <a:xfrm>
            <a:off x="1141084" y="6389813"/>
            <a:ext cx="26420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2"/>
                </a:solidFill>
                <a:latin typeface="Play"/>
                <a:ea typeface="Play"/>
                <a:cs typeface="Play"/>
                <a:sym typeface="Play"/>
              </a:rPr>
              <a:t>© 2024, Amazon Web Services, Inc. or its affiliates. All rights reserved. </a:t>
            </a:r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95295" y="6338017"/>
            <a:ext cx="365760" cy="2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/>
        </p:nvSpPr>
        <p:spPr>
          <a:xfrm rot="-1815080">
            <a:off x="2091035" y="2608118"/>
            <a:ext cx="71171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D8D8D8"/>
                </a:solidFill>
                <a:latin typeface="Play"/>
                <a:ea typeface="Play"/>
                <a:cs typeface="Play"/>
                <a:sym typeface="Play"/>
              </a:rPr>
              <a:t>DRAFT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192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1080">
          <p15:clr>
            <a:srgbClr val="F26B43"/>
          </p15:clr>
        </p15:guide>
        <p15:guide id="6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jaked-care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"/>
          <p:cNvSpPr txBox="1">
            <a:spLocks noGrp="1"/>
          </p:cNvSpPr>
          <p:nvPr>
            <p:ph type="ctrTitle"/>
          </p:nvPr>
        </p:nvSpPr>
        <p:spPr>
          <a:xfrm>
            <a:off x="628153" y="830539"/>
            <a:ext cx="9255318" cy="267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900"/>
              <a:t>Client Authentication Recommendations for Encrypted DNS (CARED)</a:t>
            </a:r>
            <a:br>
              <a:rPr lang="en-US"/>
            </a:br>
            <a:endParaRPr/>
          </a:p>
        </p:txBody>
      </p:sp>
      <p:sp>
        <p:nvSpPr>
          <p:cNvPr id="722" name="Google Shape;722;p1"/>
          <p:cNvSpPr txBox="1"/>
          <p:nvPr/>
        </p:nvSpPr>
        <p:spPr>
          <a:xfrm>
            <a:off x="609598" y="4349712"/>
            <a:ext cx="47955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 i="0" u="none" strike="noStrike" cap="none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Jeffrey </a:t>
            </a:r>
            <a:r>
              <a:rPr lang="en-US" sz="2000" i="0" u="none" strike="noStrike" cap="none">
                <a:solidFill>
                  <a:schemeClr val="lt1"/>
                </a:solidFill>
              </a:rPr>
              <a:t>Damick    	Tommy Jensen</a:t>
            </a:r>
            <a:endParaRPr/>
          </a:p>
        </p:txBody>
      </p:sp>
      <p:sp>
        <p:nvSpPr>
          <p:cNvPr id="723" name="Google Shape;723;p1"/>
          <p:cNvSpPr txBox="1"/>
          <p:nvPr/>
        </p:nvSpPr>
        <p:spPr>
          <a:xfrm>
            <a:off x="609598" y="4762500"/>
            <a:ext cx="4155442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>
                <a:solidFill>
                  <a:schemeClr val="lt1"/>
                </a:solidFill>
              </a:rPr>
              <a:t>Amazon Route 53        	Microsoft</a:t>
            </a:r>
            <a:endParaRPr/>
          </a:p>
        </p:txBody>
      </p:sp>
      <p:sp>
        <p:nvSpPr>
          <p:cNvPr id="724" name="Google Shape;724;p1"/>
          <p:cNvSpPr txBox="1"/>
          <p:nvPr/>
        </p:nvSpPr>
        <p:spPr>
          <a:xfrm>
            <a:off x="6096000" y="4273135"/>
            <a:ext cx="351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chemeClr val="lt1"/>
                </a:solidFill>
              </a:rPr>
              <a:t>Authors: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Tommy Jensen (Microsoft)</a:t>
            </a:r>
            <a:br>
              <a:rPr lang="en-US" sz="1800" dirty="0">
                <a:solidFill>
                  <a:schemeClr val="lt1"/>
                </a:solidFill>
              </a:rPr>
            </a:br>
            <a:r>
              <a:rPr lang="en-US" sz="1800" dirty="0">
                <a:solidFill>
                  <a:schemeClr val="lt1"/>
                </a:solidFill>
              </a:rPr>
              <a:t>Jessica </a:t>
            </a:r>
            <a:r>
              <a:rPr lang="en-US" sz="1800" dirty="0" err="1">
                <a:solidFill>
                  <a:schemeClr val="lt1"/>
                </a:solidFill>
              </a:rPr>
              <a:t>Krynitsky</a:t>
            </a:r>
            <a:r>
              <a:rPr lang="en-US" sz="1800" dirty="0">
                <a:solidFill>
                  <a:schemeClr val="lt1"/>
                </a:solidFill>
              </a:rPr>
              <a:t> (Microsoft)</a:t>
            </a:r>
            <a:br>
              <a:rPr lang="en-US" sz="1800" dirty="0">
                <a:solidFill>
                  <a:schemeClr val="lt1"/>
                </a:solidFill>
              </a:rPr>
            </a:br>
            <a:r>
              <a:rPr lang="en-US" sz="1800" dirty="0">
                <a:solidFill>
                  <a:schemeClr val="lt1"/>
                </a:solidFill>
              </a:rPr>
              <a:t>Jeffrey </a:t>
            </a:r>
            <a:r>
              <a:rPr lang="en-US" sz="1800" dirty="0" err="1">
                <a:solidFill>
                  <a:schemeClr val="lt1"/>
                </a:solidFill>
              </a:rPr>
              <a:t>Damick</a:t>
            </a:r>
            <a:r>
              <a:rPr lang="en-US" sz="1800" dirty="0">
                <a:solidFill>
                  <a:schemeClr val="lt1"/>
                </a:solidFill>
              </a:rPr>
              <a:t> (Amazon)</a:t>
            </a:r>
            <a:br>
              <a:rPr lang="en-US" sz="1800" dirty="0">
                <a:solidFill>
                  <a:schemeClr val="lt1"/>
                </a:solidFill>
              </a:rPr>
            </a:br>
            <a:r>
              <a:rPr lang="en-US" sz="1800" dirty="0">
                <a:solidFill>
                  <a:schemeClr val="lt1"/>
                </a:solidFill>
              </a:rPr>
              <a:t>Matt </a:t>
            </a:r>
            <a:r>
              <a:rPr lang="en-US" sz="1800" dirty="0" err="1">
                <a:solidFill>
                  <a:schemeClr val="lt1"/>
                </a:solidFill>
              </a:rPr>
              <a:t>Engskow</a:t>
            </a:r>
            <a:r>
              <a:rPr lang="en-US" sz="1800" dirty="0">
                <a:solidFill>
                  <a:schemeClr val="lt1"/>
                </a:solidFill>
              </a:rPr>
              <a:t> (Amazon)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Joe Abley (Cloudflare)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Client Authentication Recommendations</a:t>
            </a:r>
            <a:endParaRPr/>
          </a:p>
        </p:txBody>
      </p:sp>
      <p:sp>
        <p:nvSpPr>
          <p:cNvPr id="730" name="Google Shape;73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"/>
          <p:cNvSpPr txBox="1"/>
          <p:nvPr/>
        </p:nvSpPr>
        <p:spPr>
          <a:xfrm>
            <a:off x="609600" y="1714500"/>
            <a:ext cx="10972800" cy="443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rgbClr val="FEE599"/>
                </a:solidFill>
              </a:rPr>
              <a:t>How can DNS clients provide verifiable proof of identity?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rgbClr val="FEE599"/>
                </a:solidFill>
              </a:rPr>
              <a:t>How can this identity be tied to machines so recursive resolvers can make resolution decisions based on human-affiliated identities?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Use Case 1: Managed Access</a:t>
            </a:r>
            <a:endParaRPr/>
          </a:p>
        </p:txBody>
      </p:sp>
      <p:sp>
        <p:nvSpPr>
          <p:cNvPr id="737" name="Google Shape;737;p3"/>
          <p:cNvSpPr txBox="1">
            <a:spLocks noGrp="1"/>
          </p:cNvSpPr>
          <p:nvPr>
            <p:ph type="body" idx="1"/>
          </p:nvPr>
        </p:nvSpPr>
        <p:spPr>
          <a:xfrm>
            <a:off x="6760425" y="2060458"/>
            <a:ext cx="1648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Is it really Adam’s device?</a:t>
            </a:r>
            <a:endParaRPr/>
          </a:p>
        </p:txBody>
      </p:sp>
      <p:sp>
        <p:nvSpPr>
          <p:cNvPr id="738" name="Google Shape;738;p3"/>
          <p:cNvSpPr txBox="1">
            <a:spLocks noGrp="1"/>
          </p:cNvSpPr>
          <p:nvPr>
            <p:ph type="body" idx="2"/>
          </p:nvPr>
        </p:nvSpPr>
        <p:spPr>
          <a:xfrm>
            <a:off x="609600" y="2141550"/>
            <a:ext cx="32790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Adam has a machine with a certificate associated with him.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Adam needs to access teams.microsoft.com.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Protective DNS Resolver will verify the machine’s identity and authorize it to receive the Teams DNS records because the machine belongs to Adam.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FEE599"/>
              </a:solidFill>
            </a:endParaRPr>
          </a:p>
        </p:txBody>
      </p:sp>
      <p:sp>
        <p:nvSpPr>
          <p:cNvPr id="739" name="Google Shape;73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740" name="Google Shape;7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200" y="2524257"/>
            <a:ext cx="1325964" cy="1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554" y="2403518"/>
            <a:ext cx="809604" cy="8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6286" y="2403518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3"/>
          <p:cNvSpPr txBox="1"/>
          <p:nvPr/>
        </p:nvSpPr>
        <p:spPr>
          <a:xfrm>
            <a:off x="3750499" y="3490823"/>
            <a:ext cx="161692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Customer Adam</a:t>
            </a:r>
            <a:endParaRPr/>
          </a:p>
        </p:txBody>
      </p:sp>
      <p:pic>
        <p:nvPicPr>
          <p:cNvPr id="744" name="Google Shape;74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3846" y="2595963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"/>
          <p:cNvSpPr txBox="1"/>
          <p:nvPr/>
        </p:nvSpPr>
        <p:spPr>
          <a:xfrm>
            <a:off x="10318364" y="3770709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teams.microsoft.com</a:t>
            </a:r>
            <a:endParaRPr sz="1200">
              <a:solidFill>
                <a:srgbClr val="FEE599"/>
              </a:solidFill>
            </a:endParaRPr>
          </a:p>
        </p:txBody>
      </p:sp>
      <p:pic>
        <p:nvPicPr>
          <p:cNvPr id="746" name="Google Shape;74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1951" y="2493778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"/>
          <p:cNvSpPr txBox="1"/>
          <p:nvPr/>
        </p:nvSpPr>
        <p:spPr>
          <a:xfrm>
            <a:off x="6760585" y="3691138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Protective DNS Resolver</a:t>
            </a:r>
            <a:endParaRPr/>
          </a:p>
        </p:txBody>
      </p:sp>
      <p:cxnSp>
        <p:nvCxnSpPr>
          <p:cNvPr id="748" name="Google Shape;748;p3"/>
          <p:cNvCxnSpPr>
            <a:endCxn id="746" idx="1"/>
          </p:cNvCxnSpPr>
          <p:nvPr/>
        </p:nvCxnSpPr>
        <p:spPr>
          <a:xfrm rot="10800000" flipH="1">
            <a:off x="5172251" y="3156760"/>
            <a:ext cx="1829700" cy="306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49" name="Google Shape;749;p3"/>
          <p:cNvCxnSpPr>
            <a:endCxn id="740" idx="1"/>
          </p:cNvCxnSpPr>
          <p:nvPr/>
        </p:nvCxnSpPr>
        <p:spPr>
          <a:xfrm>
            <a:off x="8127600" y="3156639"/>
            <a:ext cx="801600" cy="306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50" name="Google Shape;750;p3"/>
          <p:cNvCxnSpPr>
            <a:endCxn id="744" idx="1"/>
          </p:cNvCxnSpPr>
          <p:nvPr/>
        </p:nvCxnSpPr>
        <p:spPr>
          <a:xfrm>
            <a:off x="10054946" y="3187245"/>
            <a:ext cx="408900" cy="717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51" name="Google Shape;751;p3"/>
          <p:cNvSpPr txBox="1"/>
          <p:nvPr/>
        </p:nvSpPr>
        <p:spPr>
          <a:xfrm>
            <a:off x="5168427" y="3300776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teams.microsoft.com</a:t>
            </a:r>
            <a:endParaRPr sz="1200">
              <a:solidFill>
                <a:srgbClr val="FEE599"/>
              </a:solidFill>
            </a:endParaRPr>
          </a:p>
        </p:txBody>
      </p:sp>
      <p:pic>
        <p:nvPicPr>
          <p:cNvPr id="752" name="Google Shape;75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5263" y="2493778"/>
            <a:ext cx="552426" cy="5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Use Case 2: Group Access Levels</a:t>
            </a:r>
            <a:endParaRPr/>
          </a:p>
        </p:txBody>
      </p:sp>
      <p:sp>
        <p:nvSpPr>
          <p:cNvPr id="758" name="Google Shape;758;p4"/>
          <p:cNvSpPr txBox="1">
            <a:spLocks noGrp="1"/>
          </p:cNvSpPr>
          <p:nvPr>
            <p:ph type="body" idx="1"/>
          </p:nvPr>
        </p:nvSpPr>
        <p:spPr>
          <a:xfrm>
            <a:off x="6690950" y="1650350"/>
            <a:ext cx="19197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sz="1400"/>
              <a:t>Is it really Bella’s device?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sz="1400"/>
              <a:t>Can Bella access Salesforce?</a:t>
            </a:r>
            <a:endParaRPr/>
          </a:p>
        </p:txBody>
      </p:sp>
      <p:sp>
        <p:nvSpPr>
          <p:cNvPr id="759" name="Google Shape;759;p4"/>
          <p:cNvSpPr txBox="1">
            <a:spLocks noGrp="1"/>
          </p:cNvSpPr>
          <p:nvPr>
            <p:ph type="body" idx="2"/>
          </p:nvPr>
        </p:nvSpPr>
        <p:spPr>
          <a:xfrm>
            <a:off x="609597" y="1714834"/>
            <a:ext cx="3278971" cy="48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Bella has a machine with a certificate associated with her.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Bella is in Marketing and needs to access salesforce.com</a:t>
            </a:r>
            <a:endParaRPr>
              <a:solidFill>
                <a:srgbClr val="FEE599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Bella also needs</a:t>
            </a:r>
            <a:r>
              <a:rPr lang="en-US">
                <a:solidFill>
                  <a:srgbClr val="FEE599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n-US">
                <a:solidFill>
                  <a:srgbClr val="FEE599"/>
                </a:solidFill>
              </a:rPr>
              <a:t>to access teams.microsoft.com.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Bella attempts to access amazon.com but this is against company policy.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Protective DNS Resolver will verify the identity and authorize Bella to receive the teams &amp; salesforce DNS records but deny Amazon.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FEE599"/>
              </a:solidFill>
            </a:endParaRPr>
          </a:p>
        </p:txBody>
      </p:sp>
      <p:sp>
        <p:nvSpPr>
          <p:cNvPr id="760" name="Google Shape;76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761" name="Google Shape;7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200" y="2524257"/>
            <a:ext cx="1325964" cy="1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554" y="2403518"/>
            <a:ext cx="809604" cy="8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6286" y="2403518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"/>
          <p:cNvSpPr txBox="1"/>
          <p:nvPr/>
        </p:nvSpPr>
        <p:spPr>
          <a:xfrm>
            <a:off x="3750499" y="3490823"/>
            <a:ext cx="161692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Customer Bella</a:t>
            </a:r>
            <a:endParaRPr/>
          </a:p>
        </p:txBody>
      </p:sp>
      <p:pic>
        <p:nvPicPr>
          <p:cNvPr id="765" name="Google Shape;76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3846" y="2697563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4"/>
          <p:cNvSpPr txBox="1"/>
          <p:nvPr/>
        </p:nvSpPr>
        <p:spPr>
          <a:xfrm>
            <a:off x="10318364" y="3872309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teams.microsoft.com</a:t>
            </a:r>
            <a:endParaRPr sz="1200">
              <a:solidFill>
                <a:srgbClr val="FEE599"/>
              </a:solidFill>
            </a:endParaRPr>
          </a:p>
        </p:txBody>
      </p:sp>
      <p:pic>
        <p:nvPicPr>
          <p:cNvPr id="767" name="Google Shape;76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1951" y="2493778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"/>
          <p:cNvSpPr txBox="1"/>
          <p:nvPr/>
        </p:nvSpPr>
        <p:spPr>
          <a:xfrm>
            <a:off x="6760585" y="3691138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Protective DNS Resolver</a:t>
            </a:r>
            <a:endParaRPr/>
          </a:p>
        </p:txBody>
      </p:sp>
      <p:cxnSp>
        <p:nvCxnSpPr>
          <p:cNvPr id="769" name="Google Shape;769;p4"/>
          <p:cNvCxnSpPr>
            <a:endCxn id="767" idx="1"/>
          </p:cNvCxnSpPr>
          <p:nvPr/>
        </p:nvCxnSpPr>
        <p:spPr>
          <a:xfrm rot="10800000" flipH="1">
            <a:off x="5172251" y="3156760"/>
            <a:ext cx="1829700" cy="306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70" name="Google Shape;770;p4"/>
          <p:cNvCxnSpPr>
            <a:endCxn id="761" idx="1"/>
          </p:cNvCxnSpPr>
          <p:nvPr/>
        </p:nvCxnSpPr>
        <p:spPr>
          <a:xfrm>
            <a:off x="8127600" y="3156639"/>
            <a:ext cx="801600" cy="306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71" name="Google Shape;771;p4"/>
          <p:cNvCxnSpPr>
            <a:endCxn id="765" idx="1"/>
          </p:cNvCxnSpPr>
          <p:nvPr/>
        </p:nvCxnSpPr>
        <p:spPr>
          <a:xfrm>
            <a:off x="10054946" y="3288845"/>
            <a:ext cx="408900" cy="717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72" name="Google Shape;772;p4"/>
          <p:cNvSpPr txBox="1"/>
          <p:nvPr/>
        </p:nvSpPr>
        <p:spPr>
          <a:xfrm>
            <a:off x="5168427" y="3300775"/>
            <a:ext cx="1729183" cy="99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lightning.force.com</a:t>
            </a:r>
            <a:endParaRPr sz="1200">
              <a:solidFill>
                <a:srgbClr val="FEE599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teams.microsoft.com</a:t>
            </a:r>
            <a:endParaRPr sz="1200">
              <a:solidFill>
                <a:srgbClr val="FEE599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amazon.com</a:t>
            </a:r>
            <a:endParaRPr sz="1200">
              <a:solidFill>
                <a:srgbClr val="FEE599"/>
              </a:solidFill>
            </a:endParaRPr>
          </a:p>
        </p:txBody>
      </p:sp>
      <p:pic>
        <p:nvPicPr>
          <p:cNvPr id="773" name="Google Shape;773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5263" y="2493778"/>
            <a:ext cx="552426" cy="55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60777" y="1056639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"/>
          <p:cNvSpPr txBox="1"/>
          <p:nvPr/>
        </p:nvSpPr>
        <p:spPr>
          <a:xfrm>
            <a:off x="10277724" y="2124789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lightning.force.com</a:t>
            </a:r>
            <a:endParaRPr sz="1200">
              <a:solidFill>
                <a:srgbClr val="FEE599"/>
              </a:solidFill>
            </a:endParaRPr>
          </a:p>
        </p:txBody>
      </p:sp>
      <p:cxnSp>
        <p:nvCxnSpPr>
          <p:cNvPr id="776" name="Google Shape;776;p4"/>
          <p:cNvCxnSpPr/>
          <p:nvPr/>
        </p:nvCxnSpPr>
        <p:spPr>
          <a:xfrm rot="10800000" flipH="1">
            <a:off x="9962440" y="2414494"/>
            <a:ext cx="438206" cy="362581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pic>
        <p:nvPicPr>
          <p:cNvPr id="777" name="Google Shape;77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50005" y="4123836"/>
            <a:ext cx="1325964" cy="1325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4"/>
          <p:cNvCxnSpPr/>
          <p:nvPr/>
        </p:nvCxnSpPr>
        <p:spPr>
          <a:xfrm>
            <a:off x="9875520" y="3601964"/>
            <a:ext cx="660400" cy="940016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79" name="Google Shape;779;p4"/>
          <p:cNvSpPr txBox="1"/>
          <p:nvPr/>
        </p:nvSpPr>
        <p:spPr>
          <a:xfrm>
            <a:off x="10067582" y="5352118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amazon.com</a:t>
            </a:r>
            <a:endParaRPr sz="1200">
              <a:solidFill>
                <a:srgbClr val="FEE599"/>
              </a:solidFill>
            </a:endParaRPr>
          </a:p>
        </p:txBody>
      </p:sp>
      <p:sp>
        <p:nvSpPr>
          <p:cNvPr id="780" name="Google Shape;780;p4"/>
          <p:cNvSpPr/>
          <p:nvPr/>
        </p:nvSpPr>
        <p:spPr>
          <a:xfrm>
            <a:off x="9917447" y="3738461"/>
            <a:ext cx="291073" cy="283022"/>
          </a:xfrm>
          <a:prstGeom prst="noSmoking">
            <a:avLst>
              <a:gd name="adj" fmla="val 18750"/>
            </a:avLst>
          </a:prstGeom>
          <a:solidFill>
            <a:srgbClr val="7F6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4"/>
          <p:cNvSpPr txBox="1"/>
          <p:nvPr/>
        </p:nvSpPr>
        <p:spPr>
          <a:xfrm>
            <a:off x="8925901" y="4084617"/>
            <a:ext cx="15378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Arial"/>
              <a:buNone/>
            </a:pPr>
            <a:r>
              <a:rPr lang="en-US" sz="1400" b="1">
                <a:solidFill>
                  <a:schemeClr val="accent6"/>
                </a:solidFill>
              </a:rPr>
              <a:t>Amazon is denied for Marketing.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"/>
          <p:cNvSpPr txBox="1">
            <a:spLocks noGrp="1"/>
          </p:cNvSpPr>
          <p:nvPr>
            <p:ph type="title"/>
          </p:nvPr>
        </p:nvSpPr>
        <p:spPr>
          <a:xfrm>
            <a:off x="609600" y="917577"/>
            <a:ext cx="109728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Use Case 3: Device Access</a:t>
            </a:r>
            <a:endParaRPr/>
          </a:p>
        </p:txBody>
      </p:sp>
      <p:sp>
        <p:nvSpPr>
          <p:cNvPr id="787" name="Google Shape;787;p5"/>
          <p:cNvSpPr txBox="1">
            <a:spLocks noGrp="1"/>
          </p:cNvSpPr>
          <p:nvPr>
            <p:ph type="body" idx="1"/>
          </p:nvPr>
        </p:nvSpPr>
        <p:spPr>
          <a:xfrm>
            <a:off x="6135586" y="2143243"/>
            <a:ext cx="2627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Is malwaresite.example allowed?</a:t>
            </a:r>
            <a:endParaRPr/>
          </a:p>
        </p:txBody>
      </p:sp>
      <p:sp>
        <p:nvSpPr>
          <p:cNvPr id="788" name="Google Shape;788;p5"/>
          <p:cNvSpPr txBox="1">
            <a:spLocks noGrp="1"/>
          </p:cNvSpPr>
          <p:nvPr>
            <p:ph type="body" idx="2"/>
          </p:nvPr>
        </p:nvSpPr>
        <p:spPr>
          <a:xfrm>
            <a:off x="609597" y="2141554"/>
            <a:ext cx="3278971" cy="329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Device has an issued certificate on the machine.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Malware on the Device attempts to connect to its Command and Control server at malwaresite.example.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Protective DNS Resolver will verify the identity and determine malwaresite.example is bad and deny DNS records.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FEE599"/>
              </a:solidFill>
            </a:endParaRPr>
          </a:p>
        </p:txBody>
      </p:sp>
      <p:sp>
        <p:nvSpPr>
          <p:cNvPr id="789" name="Google Shape;78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90" name="Google Shape;7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0600" y="2524257"/>
            <a:ext cx="1325964" cy="1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554" y="2403518"/>
            <a:ext cx="809604" cy="80960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"/>
          <p:cNvSpPr txBox="1"/>
          <p:nvPr/>
        </p:nvSpPr>
        <p:spPr>
          <a:xfrm>
            <a:off x="3750499" y="3490823"/>
            <a:ext cx="161692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Device</a:t>
            </a:r>
            <a:endParaRPr/>
          </a:p>
        </p:txBody>
      </p:sp>
      <p:sp>
        <p:nvSpPr>
          <p:cNvPr id="793" name="Google Shape;793;p5"/>
          <p:cNvSpPr txBox="1"/>
          <p:nvPr/>
        </p:nvSpPr>
        <p:spPr>
          <a:xfrm>
            <a:off x="10242164" y="3770709"/>
            <a:ext cx="1729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F0000"/>
                </a:solidFill>
              </a:rPr>
              <a:t>malwaresite.example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794" name="Google Shape;794;p5"/>
          <p:cNvSpPr txBox="1"/>
          <p:nvPr/>
        </p:nvSpPr>
        <p:spPr>
          <a:xfrm>
            <a:off x="6608185" y="3691138"/>
            <a:ext cx="17292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Protective DNS Resolver</a:t>
            </a:r>
            <a:endParaRPr/>
          </a:p>
        </p:txBody>
      </p:sp>
      <p:cxnSp>
        <p:nvCxnSpPr>
          <p:cNvPr id="795" name="Google Shape;795;p5"/>
          <p:cNvCxnSpPr/>
          <p:nvPr/>
        </p:nvCxnSpPr>
        <p:spPr>
          <a:xfrm rot="10800000" flipH="1">
            <a:off x="5172250" y="3156760"/>
            <a:ext cx="1829701" cy="30479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96" name="Google Shape;796;p5"/>
          <p:cNvCxnSpPr>
            <a:endCxn id="790" idx="1"/>
          </p:cNvCxnSpPr>
          <p:nvPr/>
        </p:nvCxnSpPr>
        <p:spPr>
          <a:xfrm>
            <a:off x="7899000" y="3156639"/>
            <a:ext cx="801600" cy="30600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797" name="Google Shape;797;p5"/>
          <p:cNvCxnSpPr/>
          <p:nvPr/>
        </p:nvCxnSpPr>
        <p:spPr>
          <a:xfrm>
            <a:off x="10054951" y="3187239"/>
            <a:ext cx="408895" cy="71706"/>
          </a:xfrm>
          <a:prstGeom prst="straightConnector1">
            <a:avLst/>
          </a:prstGeom>
          <a:noFill/>
          <a:ln w="25400" cap="rnd" cmpd="sng">
            <a:solidFill>
              <a:srgbClr val="6472CC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98" name="Google Shape;798;p5"/>
          <p:cNvSpPr txBox="1"/>
          <p:nvPr/>
        </p:nvSpPr>
        <p:spPr>
          <a:xfrm>
            <a:off x="5168427" y="3300776"/>
            <a:ext cx="17291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1080"/>
              <a:buFont typeface="Arial"/>
              <a:buNone/>
            </a:pPr>
            <a:r>
              <a:rPr lang="en-US" sz="1200">
                <a:solidFill>
                  <a:srgbClr val="FEE599"/>
                </a:solidFill>
              </a:rPr>
              <a:t>malwaresite.com</a:t>
            </a:r>
            <a:endParaRPr sz="1200">
              <a:solidFill>
                <a:srgbClr val="FEE599"/>
              </a:solidFill>
            </a:endParaRPr>
          </a:p>
        </p:txBody>
      </p:sp>
      <p:pic>
        <p:nvPicPr>
          <p:cNvPr id="799" name="Google Shape;79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5862" y="2127305"/>
            <a:ext cx="552426" cy="55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8568" y="2329319"/>
            <a:ext cx="1325964" cy="1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0889" y="1835986"/>
            <a:ext cx="889125" cy="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07697" y="2595963"/>
            <a:ext cx="1325964" cy="1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49390" y="2448225"/>
            <a:ext cx="1325964" cy="1325964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5"/>
          <p:cNvSpPr/>
          <p:nvPr/>
        </p:nvSpPr>
        <p:spPr>
          <a:xfrm>
            <a:off x="8106150" y="3025351"/>
            <a:ext cx="291000" cy="282900"/>
          </a:xfrm>
          <a:prstGeom prst="noSmoking">
            <a:avLst>
              <a:gd name="adj" fmla="val 18750"/>
            </a:avLst>
          </a:prstGeom>
          <a:solidFill>
            <a:srgbClr val="7F6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5"/>
          <p:cNvSpPr txBox="1"/>
          <p:nvPr/>
        </p:nvSpPr>
        <p:spPr>
          <a:xfrm>
            <a:off x="8386273" y="3655275"/>
            <a:ext cx="1829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Arial"/>
              <a:buNone/>
            </a:pPr>
            <a:r>
              <a:rPr lang="en-US" sz="1400" b="1">
                <a:solidFill>
                  <a:schemeClr val="accent6"/>
                </a:solidFill>
              </a:rPr>
              <a:t>malware</a:t>
            </a:r>
            <a:r>
              <a:rPr lang="en-US" b="1">
                <a:solidFill>
                  <a:schemeClr val="accent6"/>
                </a:solidFill>
              </a:rPr>
              <a:t>site</a:t>
            </a:r>
            <a:r>
              <a:rPr lang="en-US" sz="1400" b="1">
                <a:solidFill>
                  <a:schemeClr val="accent6"/>
                </a:solidFill>
              </a:rPr>
              <a:t>.</a:t>
            </a:r>
            <a:r>
              <a:rPr lang="en-US" b="1">
                <a:solidFill>
                  <a:schemeClr val="accent6"/>
                </a:solidFill>
              </a:rPr>
              <a:t>example</a:t>
            </a:r>
            <a:r>
              <a:rPr lang="en-US" sz="1400" b="1">
                <a:solidFill>
                  <a:schemeClr val="accent6"/>
                </a:solidFill>
              </a:rPr>
              <a:t> is denied.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"/>
          <p:cNvSpPr txBox="1">
            <a:spLocks noGrp="1"/>
          </p:cNvSpPr>
          <p:nvPr>
            <p:ph type="title"/>
          </p:nvPr>
        </p:nvSpPr>
        <p:spPr>
          <a:xfrm>
            <a:off x="609598" y="365125"/>
            <a:ext cx="107457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Requirements for Identity Proof</a:t>
            </a:r>
            <a:endParaRPr/>
          </a:p>
        </p:txBody>
      </p:sp>
      <p:sp>
        <p:nvSpPr>
          <p:cNvPr id="811" name="Google Shape;811;p6"/>
          <p:cNvSpPr txBox="1">
            <a:spLocks noGrp="1"/>
          </p:cNvSpPr>
          <p:nvPr>
            <p:ph type="body" idx="2"/>
          </p:nvPr>
        </p:nvSpPr>
        <p:spPr>
          <a:xfrm>
            <a:off x="609598" y="2141554"/>
            <a:ext cx="10546082" cy="235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lvl="0" indent="-2990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DNS clients provide securely verifiable identity</a:t>
            </a:r>
            <a:endParaRPr/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DNS servers &amp; recursive resolvers must be able to provide device specific logs</a:t>
            </a:r>
            <a:endParaRPr/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Authentication must be applied at the connection-level (avoid per query impact)</a:t>
            </a:r>
            <a:endParaRPr/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Authentication must support DoH, DoT, and DoQ minimally</a:t>
            </a:r>
            <a:endParaRPr/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Identity proof must be renewable and revocable</a:t>
            </a:r>
            <a:endParaRPr/>
          </a:p>
          <a:p>
            <a:pPr marL="285750" lvl="0" indent="-299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Authentication must be compatible with the existing DNS protocol</a:t>
            </a:r>
            <a:endParaRPr/>
          </a:p>
        </p:txBody>
      </p:sp>
      <p:sp>
        <p:nvSpPr>
          <p:cNvPr id="812" name="Google Shape;81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title"/>
          </p:nvPr>
        </p:nvSpPr>
        <p:spPr>
          <a:xfrm>
            <a:off x="609598" y="365125"/>
            <a:ext cx="107457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Solution Options</a:t>
            </a:r>
            <a:endParaRPr/>
          </a:p>
        </p:txBody>
      </p:sp>
      <p:sp>
        <p:nvSpPr>
          <p:cNvPr id="818" name="Google Shape;818;p7"/>
          <p:cNvSpPr txBox="1">
            <a:spLocks noGrp="1"/>
          </p:cNvSpPr>
          <p:nvPr>
            <p:ph type="body" idx="2"/>
          </p:nvPr>
        </p:nvSpPr>
        <p:spPr>
          <a:xfrm>
            <a:off x="609598" y="1879600"/>
            <a:ext cx="10546082" cy="420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HTTP Authentication 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Lacks support for DoT or DoQ</a:t>
            </a:r>
            <a:endParaRPr>
              <a:solidFill>
                <a:srgbClr val="FEE599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JSON Web Tokens (JWT) 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Similar to HTTP Authentication it lacks support for DoT or DoQ</a:t>
            </a:r>
            <a:endParaRPr>
              <a:solidFill>
                <a:srgbClr val="FEE599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Microsoft Entra Verified ID and Azure Active Directory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Similar to JWT and lacks support for DoT or DoQ</a:t>
            </a:r>
            <a:endParaRPr>
              <a:solidFill>
                <a:srgbClr val="FEE599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Create a new solution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Significant invest and adoption would be required – worth investigating long-term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Mutual TLS (mTLS)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Meets goals and works across platforms</a:t>
            </a:r>
            <a:endParaRPr/>
          </a:p>
          <a:p>
            <a:pPr marL="57150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E599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EE599"/>
                </a:solidFill>
              </a:rPr>
              <a:t>Requires a mechanism to distribute certificates and manage devices</a:t>
            </a:r>
            <a:endParaRPr/>
          </a:p>
        </p:txBody>
      </p:sp>
      <p:sp>
        <p:nvSpPr>
          <p:cNvPr id="819" name="Google Shape;81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Why create a draft?</a:t>
            </a:r>
            <a:endParaRPr/>
          </a:p>
        </p:txBody>
      </p:sp>
      <p:sp>
        <p:nvSpPr>
          <p:cNvPr id="825" name="Google Shape;8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26" name="Google Shape;826;p8"/>
          <p:cNvSpPr txBox="1"/>
          <p:nvPr/>
        </p:nvSpPr>
        <p:spPr>
          <a:xfrm>
            <a:off x="609600" y="1714500"/>
            <a:ext cx="10972800" cy="443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rgbClr val="FEE599"/>
                </a:solidFill>
              </a:rPr>
              <a:t>Maximize interop between DNS implementations by recommending best practices for authentication.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rgbClr val="FEE599"/>
                </a:solidFill>
              </a:rPr>
              <a:t>Codify appropriate use of client auth with encrypted DNS to satisfy user privacy concerns.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https://datatracker.ietf.org/doc/draft-jaked-cared/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EE599"/>
              </a:buClr>
              <a:buSzPts val="2520"/>
              <a:buFont typeface="Arial"/>
              <a:buNone/>
            </a:pPr>
            <a:r>
              <a:rPr lang="en-US" sz="2800" dirty="0">
                <a:solidFill>
                  <a:srgbClr val="FEE599"/>
                </a:solidFill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None/>
            </a:pPr>
            <a:endParaRPr sz="2800" dirty="0">
              <a:solidFill>
                <a:srgbClr val="FEE5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7086B-26DD-D501-6DBD-00EF550B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780" y="4503567"/>
            <a:ext cx="1648756" cy="1648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WS Confidential Light">
  <a:themeElements>
    <a:clrScheme name="AWS_2022_Light">
      <a:dk1>
        <a:srgbClr val="000000"/>
      </a:dk1>
      <a:lt1>
        <a:srgbClr val="FFFFFF"/>
      </a:lt1>
      <a:dk2>
        <a:srgbClr val="232F3E"/>
      </a:dk2>
      <a:lt2>
        <a:srgbClr val="F1F3F3"/>
      </a:lt2>
      <a:accent1>
        <a:srgbClr val="2074D5"/>
      </a:accent1>
      <a:accent2>
        <a:srgbClr val="7C59ED"/>
      </a:accent2>
      <a:accent3>
        <a:srgbClr val="38EF7D"/>
      </a:accent3>
      <a:accent4>
        <a:srgbClr val="F46DBA"/>
      </a:accent4>
      <a:accent5>
        <a:srgbClr val="9FFCEA"/>
      </a:accent5>
      <a:accent6>
        <a:srgbClr val="FBD8BF"/>
      </a:accent6>
      <a:hlink>
        <a:srgbClr val="41B1E8"/>
      </a:hlink>
      <a:folHlink>
        <a:srgbClr val="41B1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ne Brand 2022 Dark">
      <a:dk1>
        <a:srgbClr val="000000"/>
      </a:dk1>
      <a:lt1>
        <a:srgbClr val="FFFFFF"/>
      </a:lt1>
      <a:dk2>
        <a:srgbClr val="232F3E"/>
      </a:dk2>
      <a:lt2>
        <a:srgbClr val="F1F3F3"/>
      </a:lt2>
      <a:accent1>
        <a:srgbClr val="FF8500"/>
      </a:accent1>
      <a:accent2>
        <a:srgbClr val="7C59ED"/>
      </a:accent2>
      <a:accent3>
        <a:srgbClr val="38EF7D"/>
      </a:accent3>
      <a:accent4>
        <a:srgbClr val="F46DBA"/>
      </a:accent4>
      <a:accent5>
        <a:srgbClr val="9FFCEA"/>
      </a:accent5>
      <a:accent6>
        <a:srgbClr val="FBD8BF"/>
      </a:accent6>
      <a:hlink>
        <a:srgbClr val="41B1E8"/>
      </a:hlink>
      <a:folHlink>
        <a:srgbClr val="41B1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547</Words>
  <Application>Microsoft Macintosh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Play</vt:lpstr>
      <vt:lpstr>Droid Sans Mono</vt:lpstr>
      <vt:lpstr>Calibri</vt:lpstr>
      <vt:lpstr>Noto Sans Symbols</vt:lpstr>
      <vt:lpstr>Office Theme</vt:lpstr>
      <vt:lpstr>AWS Confidential Light</vt:lpstr>
      <vt:lpstr>Client Authentication Recommendations for Encrypted DNS (CARED) </vt:lpstr>
      <vt:lpstr>Client Authentication Recommendations</vt:lpstr>
      <vt:lpstr>Use Case 1: Managed Access</vt:lpstr>
      <vt:lpstr>Use Case 2: Group Access Levels</vt:lpstr>
      <vt:lpstr>Use Case 3: Device Access</vt:lpstr>
      <vt:lpstr>Requirements for Identity Proof</vt:lpstr>
      <vt:lpstr>Solution Options</vt:lpstr>
      <vt:lpstr>Why create a draft?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Microsoft Office User</cp:lastModifiedBy>
  <cp:revision>3</cp:revision>
  <dcterms:created xsi:type="dcterms:W3CDTF">2023-11-17T18:22:45Z</dcterms:created>
  <dcterms:modified xsi:type="dcterms:W3CDTF">2024-10-24T13:29:26Z</dcterms:modified>
</cp:coreProperties>
</file>