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 Medium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h6vt2n2zmiNsxIAKq5aIxasQ9/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Ralf Weber"/>
  <p:cmAuthor clrIdx="1" id="1" initials="" lastIdx="1" name="Richard Meeu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.fntdata"/><Relationship Id="rId22" Type="http://schemas.openxmlformats.org/officeDocument/2006/relationships/font" Target="fonts/RobotoMedium-boldItalic.fntdata"/><Relationship Id="rId21" Type="http://schemas.openxmlformats.org/officeDocument/2006/relationships/font" Target="fonts/RobotoMedium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Medium-regular.fntdata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24T19:02:30.233">
    <p:pos x="6000" y="0"/>
    <p:text>These numbers are different then the earlier numbers on NXDomain, but that is ok by me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vjcP0M"/>
      </p:ext>
    </p:extLst>
  </p:cm>
  <p:cm authorId="1" idx="1" dt="2024-10-24T19:02:30.233">
    <p:pos x="6000" y="0"/>
    <p:text>They should be the same as slide 13?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XvFVqY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ddea5ed90_0_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ddea5ed90_0_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0ddea5ed90_0_6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ddea5ed90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0ddea5ed90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ddea5ed90_0_1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0ddea5ed90_0_1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0ddea5ed90_0_1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ddea5ed90_0_1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0ddea5ed90_0_1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0ddea5ed90_0_1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ddea5ed90_0_4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ddea5ed90_0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DNS is the preferred route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 exhaustion being the most prevalent</a:t>
            </a:r>
            <a:endParaRPr/>
          </a:p>
        </p:txBody>
      </p:sp>
      <p:sp>
        <p:nvSpPr>
          <p:cNvPr id="279" name="Google Shape;279;g30ddea5ed90_0_4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ddea5ed90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0ddea5ed90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Dig into reflection attacks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5 in the chart of recent attacks were reflection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UDP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Using the internet against itself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88" name="Google Shape;288;g30ddea5ed90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ddea5ed90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0ddea5ed90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Richard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DNS is a popular target for DDoS attacks because of the impact malicious traffic can have on this critical and foundational service.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 A DNS DDoS attack compromises DNS servers with spoofed requests, causing an overwhelming response of payloads to the target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97" name="Google Shape;297;g30ddea5ed90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ddea5ed90_0_1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0ddea5ed90_0_1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0ddea5ed90_0_1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ddea5ed90_0_7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ddea5ed90_0_7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0ddea5ed90_0_7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ddea5ed90_0_1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ddea5ed90_0_1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0ddea5ed90_0_1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ddea5ed90_0_1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ddea5ed90_0_1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0ddea5ed90_0_11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ddea5ed90_0_1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ddea5ed90_0_1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0ddea5ed90_0_1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4.jpg"/><Relationship Id="rId4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with Caption - alternate">
  <p:cSld name="1_Title with Caption - alternat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710053" y="1882451"/>
            <a:ext cx="10308127" cy="18094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2" type="body"/>
          </p:nvPr>
        </p:nvSpPr>
        <p:spPr>
          <a:xfrm>
            <a:off x="710053" y="3691862"/>
            <a:ext cx="10308127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3200"/>
              <a:buNone/>
              <a:defRPr b="1" i="0" sz="3200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headshot">
  <p:cSld name="single headsho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 txBox="1"/>
          <p:nvPr>
            <p:ph type="title"/>
          </p:nvPr>
        </p:nvSpPr>
        <p:spPr>
          <a:xfrm>
            <a:off x="540001" y="540001"/>
            <a:ext cx="1119480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/>
        </p:nvSpPr>
        <p:spPr>
          <a:xfrm>
            <a:off x="4561672" y="1920241"/>
            <a:ext cx="5618766" cy="2562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/>
          <p:nvPr>
            <p:ph idx="2" type="pic"/>
          </p:nvPr>
        </p:nvSpPr>
        <p:spPr>
          <a:xfrm>
            <a:off x="1967450" y="2072640"/>
            <a:ext cx="2503240" cy="30965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4714072" y="2072641"/>
            <a:ext cx="5618766" cy="3096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376808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34"/>
              <a:buFont typeface="Arial"/>
              <a:buChar char="•"/>
              <a:defRPr sz="2334"/>
            </a:lvl3pPr>
            <a:lvl4pPr indent="-376808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34"/>
              <a:buFont typeface="Arial"/>
              <a:buChar char="•"/>
              <a:defRPr sz="2334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headshots">
  <p:cSld name="two headshots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3"/>
          <p:cNvSpPr txBox="1"/>
          <p:nvPr>
            <p:ph type="title"/>
          </p:nvPr>
        </p:nvSpPr>
        <p:spPr>
          <a:xfrm>
            <a:off x="540001" y="540001"/>
            <a:ext cx="1119480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/>
        </p:nvSpPr>
        <p:spPr>
          <a:xfrm>
            <a:off x="4561672" y="1920241"/>
            <a:ext cx="5618766" cy="2562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>
            <p:ph idx="2" type="pic"/>
          </p:nvPr>
        </p:nvSpPr>
        <p:spPr>
          <a:xfrm>
            <a:off x="6399074" y="2040296"/>
            <a:ext cx="2325568" cy="289754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3062459" y="2040295"/>
            <a:ext cx="2812222" cy="2887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355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3"/>
          <p:cNvSpPr/>
          <p:nvPr>
            <p:ph idx="3" type="pic"/>
          </p:nvPr>
        </p:nvSpPr>
        <p:spPr>
          <a:xfrm>
            <a:off x="540001" y="2040296"/>
            <a:ext cx="2325568" cy="289754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23"/>
          <p:cNvSpPr txBox="1"/>
          <p:nvPr>
            <p:ph idx="4" type="body"/>
          </p:nvPr>
        </p:nvSpPr>
        <p:spPr>
          <a:xfrm>
            <a:off x="8922579" y="2040296"/>
            <a:ext cx="2812222" cy="28871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355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headshots">
  <p:cSld name="three headshots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4"/>
          <p:cNvSpPr txBox="1"/>
          <p:nvPr>
            <p:ph type="title"/>
          </p:nvPr>
        </p:nvSpPr>
        <p:spPr>
          <a:xfrm>
            <a:off x="540001" y="540001"/>
            <a:ext cx="1119480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/>
        </p:nvSpPr>
        <p:spPr>
          <a:xfrm>
            <a:off x="4561672" y="1920241"/>
            <a:ext cx="5618766" cy="2562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/>
          <p:nvPr>
            <p:ph idx="2" type="pic"/>
          </p:nvPr>
        </p:nvSpPr>
        <p:spPr>
          <a:xfrm>
            <a:off x="2006164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1" name="Google Shape;71;p24"/>
          <p:cNvSpPr/>
          <p:nvPr>
            <p:ph idx="3" type="pic"/>
          </p:nvPr>
        </p:nvSpPr>
        <p:spPr>
          <a:xfrm>
            <a:off x="5001455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2" name="Google Shape;72;p24"/>
          <p:cNvSpPr/>
          <p:nvPr>
            <p:ph idx="4" type="pic"/>
          </p:nvPr>
        </p:nvSpPr>
        <p:spPr>
          <a:xfrm>
            <a:off x="8027452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2015246" y="4676807"/>
            <a:ext cx="2143652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5" type="body"/>
          </p:nvPr>
        </p:nvSpPr>
        <p:spPr>
          <a:xfrm>
            <a:off x="5000804" y="4676807"/>
            <a:ext cx="2153310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6" type="body"/>
          </p:nvPr>
        </p:nvSpPr>
        <p:spPr>
          <a:xfrm>
            <a:off x="8027128" y="4676807"/>
            <a:ext cx="2153310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headshots">
  <p:cSld name="4 headshots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5"/>
          <p:cNvSpPr txBox="1"/>
          <p:nvPr>
            <p:ph type="title"/>
          </p:nvPr>
        </p:nvSpPr>
        <p:spPr>
          <a:xfrm>
            <a:off x="540001" y="540001"/>
            <a:ext cx="1119480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/>
        </p:nvSpPr>
        <p:spPr>
          <a:xfrm>
            <a:off x="4561672" y="1920241"/>
            <a:ext cx="5618766" cy="2562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>
            <p:ph idx="2" type="pic"/>
          </p:nvPr>
        </p:nvSpPr>
        <p:spPr>
          <a:xfrm>
            <a:off x="540001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25"/>
          <p:cNvSpPr/>
          <p:nvPr>
            <p:ph idx="3" type="pic"/>
          </p:nvPr>
        </p:nvSpPr>
        <p:spPr>
          <a:xfrm>
            <a:off x="3535292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2" name="Google Shape;82;p25"/>
          <p:cNvSpPr/>
          <p:nvPr>
            <p:ph idx="4" type="pic"/>
          </p:nvPr>
        </p:nvSpPr>
        <p:spPr>
          <a:xfrm>
            <a:off x="6561289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549083" y="4676807"/>
            <a:ext cx="2143652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5" type="body"/>
          </p:nvPr>
        </p:nvSpPr>
        <p:spPr>
          <a:xfrm>
            <a:off x="3534641" y="4676807"/>
            <a:ext cx="2153310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6" type="body"/>
          </p:nvPr>
        </p:nvSpPr>
        <p:spPr>
          <a:xfrm>
            <a:off x="6560965" y="4676807"/>
            <a:ext cx="2153310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/>
          <p:nvPr>
            <p:ph idx="7" type="pic"/>
          </p:nvPr>
        </p:nvSpPr>
        <p:spPr>
          <a:xfrm>
            <a:off x="9582432" y="1785544"/>
            <a:ext cx="2152369" cy="277345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7" name="Google Shape;87;p25"/>
          <p:cNvSpPr txBox="1"/>
          <p:nvPr>
            <p:ph idx="8" type="body"/>
          </p:nvPr>
        </p:nvSpPr>
        <p:spPr>
          <a:xfrm>
            <a:off x="9582434" y="4676807"/>
            <a:ext cx="2143652" cy="1314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ntent">
  <p:cSld name="Title with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6"/>
          <p:cNvSpPr txBox="1"/>
          <p:nvPr>
            <p:ph type="title"/>
          </p:nvPr>
        </p:nvSpPr>
        <p:spPr>
          <a:xfrm>
            <a:off x="540000" y="540001"/>
            <a:ext cx="11171354" cy="94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" type="body"/>
          </p:nvPr>
        </p:nvSpPr>
        <p:spPr>
          <a:xfrm>
            <a:off x="539750" y="1727200"/>
            <a:ext cx="11195050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539750" y="533400"/>
            <a:ext cx="5383972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3600"/>
              <a:buNone/>
              <a:defRPr b="1" sz="3600">
                <a:solidFill>
                  <a:srgbClr val="0099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2" type="body"/>
          </p:nvPr>
        </p:nvSpPr>
        <p:spPr>
          <a:xfrm>
            <a:off x="6299872" y="533400"/>
            <a:ext cx="5434496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3600"/>
              <a:buNone/>
              <a:defRPr b="1" sz="3600">
                <a:solidFill>
                  <a:srgbClr val="0099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8"/>
          <p:cNvSpPr txBox="1"/>
          <p:nvPr>
            <p:ph type="title"/>
          </p:nvPr>
        </p:nvSpPr>
        <p:spPr>
          <a:xfrm>
            <a:off x="540001" y="540001"/>
            <a:ext cx="11178234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539750" y="1714500"/>
            <a:ext cx="351409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2" type="body"/>
          </p:nvPr>
        </p:nvSpPr>
        <p:spPr>
          <a:xfrm>
            <a:off x="4364659" y="1714500"/>
            <a:ext cx="351409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3" type="body"/>
          </p:nvPr>
        </p:nvSpPr>
        <p:spPr>
          <a:xfrm>
            <a:off x="8189567" y="1714500"/>
            <a:ext cx="351409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3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 column">
  <p:cSld name="Three picture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9"/>
          <p:cNvSpPr txBox="1"/>
          <p:nvPr>
            <p:ph type="title"/>
          </p:nvPr>
        </p:nvSpPr>
        <p:spPr>
          <a:xfrm>
            <a:off x="540000" y="540001"/>
            <a:ext cx="11171354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/>
          <p:nvPr>
            <p:ph idx="2" type="pic"/>
          </p:nvPr>
        </p:nvSpPr>
        <p:spPr>
          <a:xfrm>
            <a:off x="539750" y="1714500"/>
            <a:ext cx="3514725" cy="445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6" name="Google Shape;106;p29"/>
          <p:cNvSpPr/>
          <p:nvPr>
            <p:ph idx="3" type="pic"/>
          </p:nvPr>
        </p:nvSpPr>
        <p:spPr>
          <a:xfrm>
            <a:off x="4338638" y="1714500"/>
            <a:ext cx="3514725" cy="445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7" name="Google Shape;107;p29"/>
          <p:cNvSpPr/>
          <p:nvPr>
            <p:ph idx="4" type="pic"/>
          </p:nvPr>
        </p:nvSpPr>
        <p:spPr>
          <a:xfrm>
            <a:off x="8190230" y="1714500"/>
            <a:ext cx="3514725" cy="445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0"/>
          <p:cNvSpPr txBox="1"/>
          <p:nvPr>
            <p:ph type="title"/>
          </p:nvPr>
        </p:nvSpPr>
        <p:spPr>
          <a:xfrm>
            <a:off x="540000" y="540001"/>
            <a:ext cx="11171354" cy="94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" type="body"/>
          </p:nvPr>
        </p:nvSpPr>
        <p:spPr>
          <a:xfrm>
            <a:off x="539750" y="1714500"/>
            <a:ext cx="514177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2" type="body"/>
          </p:nvPr>
        </p:nvSpPr>
        <p:spPr>
          <a:xfrm>
            <a:off x="6569583" y="1714500"/>
            <a:ext cx="514177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1"/>
          <p:cNvSpPr/>
          <p:nvPr>
            <p:ph idx="2" type="pic"/>
          </p:nvPr>
        </p:nvSpPr>
        <p:spPr>
          <a:xfrm>
            <a:off x="5883275" y="0"/>
            <a:ext cx="6308725" cy="6172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6" name="Google Shape;116;p31"/>
          <p:cNvSpPr txBox="1"/>
          <p:nvPr>
            <p:ph type="title"/>
          </p:nvPr>
        </p:nvSpPr>
        <p:spPr>
          <a:xfrm>
            <a:off x="540001" y="540001"/>
            <a:ext cx="514152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" type="body"/>
          </p:nvPr>
        </p:nvSpPr>
        <p:spPr>
          <a:xfrm>
            <a:off x="539750" y="1714500"/>
            <a:ext cx="514177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with bullets">
  <p:cSld name="Header with bullets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/>
          <p:nvPr>
            <p:ph type="title"/>
          </p:nvPr>
        </p:nvSpPr>
        <p:spPr>
          <a:xfrm>
            <a:off x="540000" y="540001"/>
            <a:ext cx="11168296" cy="94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539750" y="1710914"/>
            <a:ext cx="11168546" cy="4461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2"/>
          <p:cNvSpPr txBox="1"/>
          <p:nvPr>
            <p:ph type="title"/>
          </p:nvPr>
        </p:nvSpPr>
        <p:spPr>
          <a:xfrm>
            <a:off x="540001" y="540001"/>
            <a:ext cx="514152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539750" y="1714500"/>
            <a:ext cx="514177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2" type="body"/>
          </p:nvPr>
        </p:nvSpPr>
        <p:spPr>
          <a:xfrm>
            <a:off x="5922963" y="540000"/>
            <a:ext cx="5811837" cy="5632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/>
          <p:nvPr>
            <p:ph idx="2" type="pic"/>
          </p:nvPr>
        </p:nvSpPr>
        <p:spPr>
          <a:xfrm>
            <a:off x="3668" y="1"/>
            <a:ext cx="12192000" cy="611733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5" name="Google Shape;125;p33"/>
          <p:cNvSpPr txBox="1"/>
          <p:nvPr>
            <p:ph type="title"/>
          </p:nvPr>
        </p:nvSpPr>
        <p:spPr>
          <a:xfrm>
            <a:off x="539999" y="5353631"/>
            <a:ext cx="11171354" cy="420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4"/>
          <p:cNvSpPr txBox="1"/>
          <p:nvPr>
            <p:ph type="title"/>
          </p:nvPr>
        </p:nvSpPr>
        <p:spPr>
          <a:xfrm>
            <a:off x="1542853" y="1388414"/>
            <a:ext cx="9106293" cy="2900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>
            <a:off x="1546225" y="4656137"/>
            <a:ext cx="9105900" cy="88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000"/>
              <a:buNone/>
              <a:defRPr sz="2000">
                <a:solidFill>
                  <a:srgbClr val="0099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SzPts val="1800"/>
              <a:buNone/>
              <a:defRPr sz="1800">
                <a:solidFill>
                  <a:srgbClr val="0099C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code">
  <p:cSld name="no cod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Orange">
  <p:cSld name="Section Header - Orange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7"/>
          <p:cNvPicPr preferRelativeResize="0"/>
          <p:nvPr/>
        </p:nvPicPr>
        <p:blipFill rotWithShape="1">
          <a:blip r:embed="rId2">
            <a:alphaModFix/>
          </a:blip>
          <a:srcRect b="-13" l="0" r="0" t="0"/>
          <a:stretch/>
        </p:blipFill>
        <p:spPr>
          <a:xfrm>
            <a:off x="0" y="893"/>
            <a:ext cx="12188824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7"/>
          <p:cNvSpPr txBox="1"/>
          <p:nvPr>
            <p:ph type="title"/>
          </p:nvPr>
        </p:nvSpPr>
        <p:spPr>
          <a:xfrm>
            <a:off x="540001" y="540001"/>
            <a:ext cx="1119480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b="1" sz="3600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4675" y="6245654"/>
            <a:ext cx="1025111" cy="46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">
  <p:cSld name="3_Imag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idx="1" type="body"/>
          </p:nvPr>
        </p:nvSpPr>
        <p:spPr>
          <a:xfrm>
            <a:off x="914400" y="609600"/>
            <a:ext cx="423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3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Inline Title Slide">
  <p:cSld name="1_Custom Layout 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0ddea5ed90_0_10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489" y="1884068"/>
            <a:ext cx="1591900" cy="6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0ddea5ed90_0_1040"/>
          <p:cNvSpPr txBox="1"/>
          <p:nvPr>
            <p:ph type="title"/>
          </p:nvPr>
        </p:nvSpPr>
        <p:spPr>
          <a:xfrm>
            <a:off x="708100" y="2818200"/>
            <a:ext cx="105495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b="1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7" name="Google Shape;147;g30ddea5ed90_0_1040"/>
          <p:cNvSpPr txBox="1"/>
          <p:nvPr>
            <p:ph idx="1" type="subTitle"/>
          </p:nvPr>
        </p:nvSpPr>
        <p:spPr>
          <a:xfrm>
            <a:off x="736058" y="3979825"/>
            <a:ext cx="7029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3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cxnSp>
        <p:nvCxnSpPr>
          <p:cNvPr id="148" name="Google Shape;148;g30ddea5ed90_0_1040"/>
          <p:cNvCxnSpPr/>
          <p:nvPr/>
        </p:nvCxnSpPr>
        <p:spPr>
          <a:xfrm>
            <a:off x="847889" y="3911022"/>
            <a:ext cx="6717600" cy="0"/>
          </a:xfrm>
          <a:prstGeom prst="straightConnector1">
            <a:avLst/>
          </a:prstGeom>
          <a:noFill/>
          <a:ln cap="flat" cmpd="sng" w="9525">
            <a:solidFill>
              <a:srgbClr val="009CD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ddea5ed90_0_1045"/>
          <p:cNvSpPr/>
          <p:nvPr>
            <p:ph idx="2" type="pic"/>
          </p:nvPr>
        </p:nvSpPr>
        <p:spPr>
          <a:xfrm>
            <a:off x="5883275" y="0"/>
            <a:ext cx="6308700" cy="6172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1" name="Google Shape;151;g30ddea5ed90_0_1045"/>
          <p:cNvSpPr txBox="1"/>
          <p:nvPr>
            <p:ph type="title"/>
          </p:nvPr>
        </p:nvSpPr>
        <p:spPr>
          <a:xfrm>
            <a:off x="540001" y="540001"/>
            <a:ext cx="51414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0ddea5ed90_0_1045"/>
          <p:cNvSpPr txBox="1"/>
          <p:nvPr>
            <p:ph idx="1" type="body"/>
          </p:nvPr>
        </p:nvSpPr>
        <p:spPr>
          <a:xfrm>
            <a:off x="539750" y="1714500"/>
            <a:ext cx="51417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White">
  <p:cSld name="Title Slide - White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30ddea5ed90_0_1049"/>
          <p:cNvPicPr preferRelativeResize="0"/>
          <p:nvPr/>
        </p:nvPicPr>
        <p:blipFill rotWithShape="1">
          <a:blip r:embed="rId2">
            <a:alphaModFix/>
          </a:blip>
          <a:srcRect b="3353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0ddea5ed90_0_10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7375" y="1607550"/>
            <a:ext cx="6317251" cy="36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1">
  <p:cSld name="Picture with Caption_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 b="9615" l="0" r="0" t="0"/>
          <a:stretch/>
        </p:blipFill>
        <p:spPr>
          <a:xfrm>
            <a:off x="0" y="893"/>
            <a:ext cx="12188825" cy="619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/>
          <p:nvPr>
            <p:ph idx="2" type="pic"/>
          </p:nvPr>
        </p:nvSpPr>
        <p:spPr>
          <a:xfrm>
            <a:off x="5883275" y="0"/>
            <a:ext cx="6308700" cy="6172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" name="Google Shape;26;p15"/>
          <p:cNvSpPr txBox="1"/>
          <p:nvPr>
            <p:ph type="title"/>
          </p:nvPr>
        </p:nvSpPr>
        <p:spPr>
          <a:xfrm>
            <a:off x="540001" y="540001"/>
            <a:ext cx="51411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539750" y="1714500"/>
            <a:ext cx="51417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urora">
  <p:cSld name="Title + subhead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ogo Slide">
  <p:cSld name="Title + subhead_1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ddea5ed90_0_1053"/>
          <p:cNvSpPr/>
          <p:nvPr/>
        </p:nvSpPr>
        <p:spPr>
          <a:xfrm>
            <a:off x="6725" y="6301475"/>
            <a:ext cx="12192000" cy="556500"/>
          </a:xfrm>
          <a:prstGeom prst="rect">
            <a:avLst/>
          </a:prstGeom>
          <a:solidFill>
            <a:srgbClr val="1825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30ddea5ed90_0_10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5750" y="2211550"/>
            <a:ext cx="5660498" cy="23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ogo Slide 1">
  <p:cSld name="Title + subhead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0ddea5ed90_0_10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750" y="2211550"/>
            <a:ext cx="5660498" cy="23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aption - Blue">
  <p:cSld name="Title with Caption - Blue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30ddea5ed90_0_1058"/>
          <p:cNvPicPr preferRelativeResize="0"/>
          <p:nvPr/>
        </p:nvPicPr>
        <p:blipFill rotWithShape="1">
          <a:blip r:embed="rId2">
            <a:alphaModFix/>
          </a:blip>
          <a:srcRect b="1671" l="0" r="0" t="1681"/>
          <a:stretch/>
        </p:blipFill>
        <p:spPr>
          <a:xfrm>
            <a:off x="0" y="1786"/>
            <a:ext cx="12188820" cy="68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0ddea5ed90_0_1058"/>
          <p:cNvSpPr txBox="1"/>
          <p:nvPr>
            <p:ph idx="10" type="dt"/>
          </p:nvPr>
        </p:nvSpPr>
        <p:spPr>
          <a:xfrm>
            <a:off x="540000" y="3190387"/>
            <a:ext cx="2743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g30ddea5ed90_0_1058"/>
          <p:cNvSpPr/>
          <p:nvPr/>
        </p:nvSpPr>
        <p:spPr>
          <a:xfrm>
            <a:off x="-196078" y="647985"/>
            <a:ext cx="6501000" cy="6502800"/>
          </a:xfrm>
          <a:prstGeom prst="ellipse">
            <a:avLst/>
          </a:prstGeom>
          <a:solidFill>
            <a:schemeClr val="dk1"/>
          </a:solidFill>
          <a:ln cap="flat" cmpd="sng" w="50800">
            <a:solidFill>
              <a:srgbClr val="0099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8550" lIns="57125" spcFirstLastPara="1" rIns="57125" wrap="square" tIns="2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6"/>
              <a:buFont typeface="Arial"/>
              <a:buNone/>
            </a:pPr>
            <a:r>
              <a:t/>
            </a:r>
            <a:endParaRPr b="0" i="0" sz="1166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g30ddea5ed90_0_1058"/>
          <p:cNvCxnSpPr/>
          <p:nvPr/>
        </p:nvCxnSpPr>
        <p:spPr>
          <a:xfrm>
            <a:off x="1223208" y="3968299"/>
            <a:ext cx="3689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g30ddea5ed90_0_1058"/>
          <p:cNvSpPr txBox="1"/>
          <p:nvPr>
            <p:ph idx="1" type="body"/>
          </p:nvPr>
        </p:nvSpPr>
        <p:spPr>
          <a:xfrm>
            <a:off x="722314" y="2026595"/>
            <a:ext cx="47274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4000"/>
              <a:buNone/>
              <a:defRPr b="1" sz="4000">
                <a:solidFill>
                  <a:srgbClr val="0099CC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>
                <a:solidFill>
                  <a:srgbClr val="F2F2F2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4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30ddea5ed90_0_1058"/>
          <p:cNvSpPr txBox="1"/>
          <p:nvPr>
            <p:ph idx="2" type="body"/>
          </p:nvPr>
        </p:nvSpPr>
        <p:spPr>
          <a:xfrm>
            <a:off x="722314" y="4225121"/>
            <a:ext cx="4727400" cy="1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>
                <a:solidFill>
                  <a:srgbClr val="F2F2F2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4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9" name="Google Shape;169;g30ddea5ed90_0_10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3400" y="563550"/>
            <a:ext cx="2169475" cy="9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0ddea5ed90_0_1066"/>
          <p:cNvPicPr preferRelativeResize="0"/>
          <p:nvPr/>
        </p:nvPicPr>
        <p:blipFill rotWithShape="1">
          <a:blip r:embed="rId2">
            <a:alphaModFix/>
          </a:blip>
          <a:srcRect b="1671" l="0" r="0" t="1681"/>
          <a:stretch/>
        </p:blipFill>
        <p:spPr>
          <a:xfrm>
            <a:off x="0" y="0"/>
            <a:ext cx="12188826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0ddea5ed90_0_1066"/>
          <p:cNvSpPr/>
          <p:nvPr/>
        </p:nvSpPr>
        <p:spPr>
          <a:xfrm>
            <a:off x="-196078" y="647985"/>
            <a:ext cx="6501000" cy="6502800"/>
          </a:xfrm>
          <a:prstGeom prst="ellipse">
            <a:avLst/>
          </a:prstGeom>
          <a:solidFill>
            <a:schemeClr val="dk1"/>
          </a:solidFill>
          <a:ln cap="flat" cmpd="sng" w="50800">
            <a:solidFill>
              <a:srgbClr val="0099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8550" lIns="57125" spcFirstLastPara="1" rIns="57125" wrap="square" tIns="2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6"/>
              <a:buFont typeface="Arial"/>
              <a:buNone/>
            </a:pPr>
            <a:r>
              <a:t/>
            </a:r>
            <a:endParaRPr b="0" i="0" sz="1166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0ddea5ed90_0_1066"/>
          <p:cNvSpPr txBox="1"/>
          <p:nvPr>
            <p:ph idx="1" type="body"/>
          </p:nvPr>
        </p:nvSpPr>
        <p:spPr>
          <a:xfrm>
            <a:off x="722314" y="2055623"/>
            <a:ext cx="4731900" cy="36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4000"/>
              <a:buNone/>
              <a:defRPr b="1" sz="4000">
                <a:solidFill>
                  <a:srgbClr val="0099CC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>
                <a:solidFill>
                  <a:srgbClr val="F2F2F2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4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4" name="Google Shape;174;g30ddea5ed90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3400" y="563550"/>
            <a:ext cx="2169475" cy="9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with Caption - alternate">
  <p:cSld name="1_Title with Caption - alternate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0ddea5ed90_0_1071"/>
          <p:cNvPicPr preferRelativeResize="0"/>
          <p:nvPr/>
        </p:nvPicPr>
        <p:blipFill rotWithShape="1">
          <a:blip r:embed="rId2">
            <a:alphaModFix/>
          </a:blip>
          <a:srcRect b="1671" l="0" r="0" t="1681"/>
          <a:stretch/>
        </p:blipFill>
        <p:spPr>
          <a:xfrm>
            <a:off x="0" y="893"/>
            <a:ext cx="12188826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0ddea5ed90_0_1071"/>
          <p:cNvSpPr txBox="1"/>
          <p:nvPr>
            <p:ph idx="1" type="body"/>
          </p:nvPr>
        </p:nvSpPr>
        <p:spPr>
          <a:xfrm>
            <a:off x="710053" y="1882451"/>
            <a:ext cx="103080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g30ddea5ed90_0_1071"/>
          <p:cNvSpPr txBox="1"/>
          <p:nvPr>
            <p:ph idx="2" type="body"/>
          </p:nvPr>
        </p:nvSpPr>
        <p:spPr>
          <a:xfrm>
            <a:off x="710053" y="3691862"/>
            <a:ext cx="103080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3200"/>
              <a:buNone/>
              <a:defRPr b="1" i="0" sz="3200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lue">
  <p:cSld name="Section Header - Blu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ddea5ed90_0_1075"/>
          <p:cNvSpPr txBox="1"/>
          <p:nvPr>
            <p:ph type="title"/>
          </p:nvPr>
        </p:nvSpPr>
        <p:spPr>
          <a:xfrm>
            <a:off x="540001" y="540001"/>
            <a:ext cx="111948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headshot">
  <p:cSld name="single headsho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ddea5ed90_0_1077"/>
          <p:cNvSpPr txBox="1"/>
          <p:nvPr>
            <p:ph type="title"/>
          </p:nvPr>
        </p:nvSpPr>
        <p:spPr>
          <a:xfrm>
            <a:off x="540001" y="540001"/>
            <a:ext cx="111948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Roboto"/>
              <a:buNone/>
              <a:defRPr sz="3600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3" name="Google Shape;183;g30ddea5ed90_0_1077"/>
          <p:cNvSpPr txBox="1"/>
          <p:nvPr/>
        </p:nvSpPr>
        <p:spPr>
          <a:xfrm>
            <a:off x="4561672" y="1920241"/>
            <a:ext cx="56187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0ddea5ed90_0_1077"/>
          <p:cNvSpPr/>
          <p:nvPr>
            <p:ph idx="2" type="pic"/>
          </p:nvPr>
        </p:nvSpPr>
        <p:spPr>
          <a:xfrm>
            <a:off x="1967450" y="2072640"/>
            <a:ext cx="2503200" cy="3096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5" name="Google Shape;185;g30ddea5ed90_0_1077"/>
          <p:cNvSpPr txBox="1"/>
          <p:nvPr>
            <p:ph idx="1" type="body"/>
          </p:nvPr>
        </p:nvSpPr>
        <p:spPr>
          <a:xfrm>
            <a:off x="4714072" y="2072641"/>
            <a:ext cx="5618700" cy="30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b="1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indent="-376808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34"/>
              <a:buFont typeface="Roboto"/>
              <a:buChar char="•"/>
              <a:defRPr sz="2334">
                <a:latin typeface="Roboto"/>
                <a:ea typeface="Roboto"/>
                <a:cs typeface="Roboto"/>
                <a:sym typeface="Roboto"/>
              </a:defRPr>
            </a:lvl3pPr>
            <a:lvl4pPr indent="-376808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34"/>
              <a:buFont typeface="Roboto"/>
              <a:buChar char="•"/>
              <a:defRPr sz="2334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headshots">
  <p:cSld name="two headshot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ddea5ed90_0_1082"/>
          <p:cNvSpPr txBox="1"/>
          <p:nvPr>
            <p:ph type="title"/>
          </p:nvPr>
        </p:nvSpPr>
        <p:spPr>
          <a:xfrm>
            <a:off x="540001" y="540001"/>
            <a:ext cx="111948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30ddea5ed90_0_1082"/>
          <p:cNvSpPr txBox="1"/>
          <p:nvPr/>
        </p:nvSpPr>
        <p:spPr>
          <a:xfrm>
            <a:off x="4561672" y="1920241"/>
            <a:ext cx="56187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0ddea5ed90_0_1082"/>
          <p:cNvSpPr/>
          <p:nvPr>
            <p:ph idx="2" type="pic"/>
          </p:nvPr>
        </p:nvSpPr>
        <p:spPr>
          <a:xfrm>
            <a:off x="6399074" y="2040296"/>
            <a:ext cx="2325600" cy="2897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0" name="Google Shape;190;g30ddea5ed90_0_1082"/>
          <p:cNvSpPr txBox="1"/>
          <p:nvPr>
            <p:ph idx="1" type="body"/>
          </p:nvPr>
        </p:nvSpPr>
        <p:spPr>
          <a:xfrm>
            <a:off x="3062459" y="2040295"/>
            <a:ext cx="2812200" cy="28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2pPr>
            <a:lvl3pPr indent="-355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99"/>
              <a:buFont typeface="Arial"/>
              <a:buChar char="•"/>
              <a:defRPr sz="1999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g30ddea5ed90_0_1082"/>
          <p:cNvSpPr/>
          <p:nvPr>
            <p:ph idx="3" type="pic"/>
          </p:nvPr>
        </p:nvSpPr>
        <p:spPr>
          <a:xfrm>
            <a:off x="540001" y="2040296"/>
            <a:ext cx="2325600" cy="2897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2" name="Google Shape;192;g30ddea5ed90_0_1082"/>
          <p:cNvSpPr txBox="1"/>
          <p:nvPr>
            <p:ph idx="4" type="body"/>
          </p:nvPr>
        </p:nvSpPr>
        <p:spPr>
          <a:xfrm>
            <a:off x="8922579" y="2040296"/>
            <a:ext cx="2812200" cy="28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2pPr>
            <a:lvl3pPr indent="-355536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99"/>
              <a:buFont typeface="Arial"/>
              <a:buChar char="•"/>
              <a:defRPr sz="1999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headshots">
  <p:cSld name="three headsho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ddea5ed90_0_1089"/>
          <p:cNvSpPr txBox="1"/>
          <p:nvPr>
            <p:ph type="title"/>
          </p:nvPr>
        </p:nvSpPr>
        <p:spPr>
          <a:xfrm>
            <a:off x="540001" y="540001"/>
            <a:ext cx="111948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30ddea5ed90_0_1089"/>
          <p:cNvSpPr txBox="1"/>
          <p:nvPr/>
        </p:nvSpPr>
        <p:spPr>
          <a:xfrm>
            <a:off x="4561672" y="1920241"/>
            <a:ext cx="56187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0ddea5ed90_0_1089"/>
          <p:cNvSpPr/>
          <p:nvPr>
            <p:ph idx="2" type="pic"/>
          </p:nvPr>
        </p:nvSpPr>
        <p:spPr>
          <a:xfrm>
            <a:off x="2006164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7" name="Google Shape;197;g30ddea5ed90_0_1089"/>
          <p:cNvSpPr/>
          <p:nvPr>
            <p:ph idx="3" type="pic"/>
          </p:nvPr>
        </p:nvSpPr>
        <p:spPr>
          <a:xfrm>
            <a:off x="5001455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8" name="Google Shape;198;g30ddea5ed90_0_1089"/>
          <p:cNvSpPr/>
          <p:nvPr>
            <p:ph idx="4" type="pic"/>
          </p:nvPr>
        </p:nvSpPr>
        <p:spPr>
          <a:xfrm>
            <a:off x="8027452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9" name="Google Shape;199;g30ddea5ed90_0_1089"/>
          <p:cNvSpPr txBox="1"/>
          <p:nvPr>
            <p:ph idx="1" type="body"/>
          </p:nvPr>
        </p:nvSpPr>
        <p:spPr>
          <a:xfrm>
            <a:off x="2015246" y="4676807"/>
            <a:ext cx="2143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g30ddea5ed90_0_1089"/>
          <p:cNvSpPr txBox="1"/>
          <p:nvPr>
            <p:ph idx="5" type="body"/>
          </p:nvPr>
        </p:nvSpPr>
        <p:spPr>
          <a:xfrm>
            <a:off x="5000804" y="4676807"/>
            <a:ext cx="21534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g30ddea5ed90_0_1089"/>
          <p:cNvSpPr txBox="1"/>
          <p:nvPr>
            <p:ph idx="6" type="body"/>
          </p:nvPr>
        </p:nvSpPr>
        <p:spPr>
          <a:xfrm>
            <a:off x="8027128" y="4676807"/>
            <a:ext cx="21534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headshots">
  <p:cSld name="4 headsho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ddea5ed90_0_1098"/>
          <p:cNvSpPr txBox="1"/>
          <p:nvPr>
            <p:ph type="title"/>
          </p:nvPr>
        </p:nvSpPr>
        <p:spPr>
          <a:xfrm>
            <a:off x="540001" y="540001"/>
            <a:ext cx="111948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30ddea5ed90_0_1098"/>
          <p:cNvSpPr txBox="1"/>
          <p:nvPr/>
        </p:nvSpPr>
        <p:spPr>
          <a:xfrm>
            <a:off x="4561672" y="1920241"/>
            <a:ext cx="56187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0ddea5ed90_0_1098"/>
          <p:cNvSpPr/>
          <p:nvPr>
            <p:ph idx="2" type="pic"/>
          </p:nvPr>
        </p:nvSpPr>
        <p:spPr>
          <a:xfrm>
            <a:off x="540001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6" name="Google Shape;206;g30ddea5ed90_0_1098"/>
          <p:cNvSpPr/>
          <p:nvPr>
            <p:ph idx="3" type="pic"/>
          </p:nvPr>
        </p:nvSpPr>
        <p:spPr>
          <a:xfrm>
            <a:off x="3535292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7" name="Google Shape;207;g30ddea5ed90_0_1098"/>
          <p:cNvSpPr/>
          <p:nvPr>
            <p:ph idx="4" type="pic"/>
          </p:nvPr>
        </p:nvSpPr>
        <p:spPr>
          <a:xfrm>
            <a:off x="6561289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8" name="Google Shape;208;g30ddea5ed90_0_1098"/>
          <p:cNvSpPr txBox="1"/>
          <p:nvPr>
            <p:ph idx="1" type="body"/>
          </p:nvPr>
        </p:nvSpPr>
        <p:spPr>
          <a:xfrm>
            <a:off x="549083" y="4676807"/>
            <a:ext cx="2143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30ddea5ed90_0_1098"/>
          <p:cNvSpPr txBox="1"/>
          <p:nvPr>
            <p:ph idx="5" type="body"/>
          </p:nvPr>
        </p:nvSpPr>
        <p:spPr>
          <a:xfrm>
            <a:off x="3534641" y="4676807"/>
            <a:ext cx="21534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g30ddea5ed90_0_1098"/>
          <p:cNvSpPr txBox="1"/>
          <p:nvPr>
            <p:ph idx="6" type="body"/>
          </p:nvPr>
        </p:nvSpPr>
        <p:spPr>
          <a:xfrm>
            <a:off x="6560965" y="4676807"/>
            <a:ext cx="21534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30ddea5ed90_0_1098"/>
          <p:cNvSpPr/>
          <p:nvPr>
            <p:ph idx="7" type="pic"/>
          </p:nvPr>
        </p:nvSpPr>
        <p:spPr>
          <a:xfrm>
            <a:off x="9582432" y="1785544"/>
            <a:ext cx="2152500" cy="277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2" name="Google Shape;212;g30ddea5ed90_0_1098"/>
          <p:cNvSpPr txBox="1"/>
          <p:nvPr>
            <p:ph idx="8" type="body"/>
          </p:nvPr>
        </p:nvSpPr>
        <p:spPr>
          <a:xfrm>
            <a:off x="9582434" y="4676807"/>
            <a:ext cx="2143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334454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3pPr>
            <a:lvl4pPr indent="-334454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67"/>
              <a:buFont typeface="Arial"/>
              <a:buChar char="•"/>
              <a:defRPr sz="1667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ntent">
  <p:cSld name="Title with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ddea5ed90_0_1109"/>
          <p:cNvSpPr txBox="1"/>
          <p:nvPr>
            <p:ph type="title"/>
          </p:nvPr>
        </p:nvSpPr>
        <p:spPr>
          <a:xfrm>
            <a:off x="540000" y="540001"/>
            <a:ext cx="111714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30ddea5ed90_0_1109"/>
          <p:cNvSpPr txBox="1"/>
          <p:nvPr>
            <p:ph idx="1" type="body"/>
          </p:nvPr>
        </p:nvSpPr>
        <p:spPr>
          <a:xfrm>
            <a:off x="539750" y="1727200"/>
            <a:ext cx="11195100" cy="44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ddea5ed90_0_1112"/>
          <p:cNvSpPr txBox="1"/>
          <p:nvPr>
            <p:ph idx="1" type="body"/>
          </p:nvPr>
        </p:nvSpPr>
        <p:spPr>
          <a:xfrm>
            <a:off x="539750" y="533400"/>
            <a:ext cx="53841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3600"/>
              <a:buNone/>
              <a:defRPr b="1" sz="3600">
                <a:solidFill>
                  <a:srgbClr val="0099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g30ddea5ed90_0_1112"/>
          <p:cNvSpPr txBox="1"/>
          <p:nvPr>
            <p:ph idx="2" type="body"/>
          </p:nvPr>
        </p:nvSpPr>
        <p:spPr>
          <a:xfrm>
            <a:off x="6299872" y="533400"/>
            <a:ext cx="54345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3600"/>
              <a:buNone/>
              <a:defRPr b="1" sz="3600">
                <a:solidFill>
                  <a:srgbClr val="0099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ddea5ed90_0_1115"/>
          <p:cNvSpPr txBox="1"/>
          <p:nvPr>
            <p:ph type="title"/>
          </p:nvPr>
        </p:nvSpPr>
        <p:spPr>
          <a:xfrm>
            <a:off x="540001" y="540001"/>
            <a:ext cx="111783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30ddea5ed90_0_1115"/>
          <p:cNvSpPr txBox="1"/>
          <p:nvPr>
            <p:ph idx="1" type="body"/>
          </p:nvPr>
        </p:nvSpPr>
        <p:spPr>
          <a:xfrm>
            <a:off x="539750" y="1714500"/>
            <a:ext cx="35142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g30ddea5ed90_0_1115"/>
          <p:cNvSpPr txBox="1"/>
          <p:nvPr>
            <p:ph idx="2" type="body"/>
          </p:nvPr>
        </p:nvSpPr>
        <p:spPr>
          <a:xfrm>
            <a:off x="4364659" y="1714500"/>
            <a:ext cx="35142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g30ddea5ed90_0_1115"/>
          <p:cNvSpPr txBox="1"/>
          <p:nvPr>
            <p:ph idx="3" type="body"/>
          </p:nvPr>
        </p:nvSpPr>
        <p:spPr>
          <a:xfrm>
            <a:off x="8189567" y="1714500"/>
            <a:ext cx="35142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36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 column">
  <p:cSld name="Three picture column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ddea5ed90_0_1120"/>
          <p:cNvSpPr txBox="1"/>
          <p:nvPr>
            <p:ph type="title"/>
          </p:nvPr>
        </p:nvSpPr>
        <p:spPr>
          <a:xfrm>
            <a:off x="540000" y="540001"/>
            <a:ext cx="111714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30ddea5ed90_0_1120"/>
          <p:cNvSpPr/>
          <p:nvPr>
            <p:ph idx="2" type="pic"/>
          </p:nvPr>
        </p:nvSpPr>
        <p:spPr>
          <a:xfrm>
            <a:off x="539750" y="1416375"/>
            <a:ext cx="3514800" cy="445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7" name="Google Shape;227;g30ddea5ed90_0_1120"/>
          <p:cNvSpPr/>
          <p:nvPr>
            <p:ph idx="3" type="pic"/>
          </p:nvPr>
        </p:nvSpPr>
        <p:spPr>
          <a:xfrm>
            <a:off x="4338638" y="1416375"/>
            <a:ext cx="3514800" cy="445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8" name="Google Shape;228;g30ddea5ed90_0_1120"/>
          <p:cNvSpPr/>
          <p:nvPr>
            <p:ph idx="4" type="pic"/>
          </p:nvPr>
        </p:nvSpPr>
        <p:spPr>
          <a:xfrm>
            <a:off x="8190230" y="1416375"/>
            <a:ext cx="3514800" cy="4457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0ddea5ed90_0_1125"/>
          <p:cNvSpPr txBox="1"/>
          <p:nvPr>
            <p:ph type="title"/>
          </p:nvPr>
        </p:nvSpPr>
        <p:spPr>
          <a:xfrm>
            <a:off x="540000" y="540001"/>
            <a:ext cx="111714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g30ddea5ed90_0_1125"/>
          <p:cNvSpPr txBox="1"/>
          <p:nvPr>
            <p:ph idx="1" type="body"/>
          </p:nvPr>
        </p:nvSpPr>
        <p:spPr>
          <a:xfrm>
            <a:off x="539750" y="1714500"/>
            <a:ext cx="51417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g30ddea5ed90_0_1125"/>
          <p:cNvSpPr txBox="1"/>
          <p:nvPr>
            <p:ph idx="2" type="body"/>
          </p:nvPr>
        </p:nvSpPr>
        <p:spPr>
          <a:xfrm>
            <a:off x="6569583" y="1714500"/>
            <a:ext cx="51417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ddea5ed90_0_1129"/>
          <p:cNvSpPr txBox="1"/>
          <p:nvPr>
            <p:ph type="title"/>
          </p:nvPr>
        </p:nvSpPr>
        <p:spPr>
          <a:xfrm>
            <a:off x="540001" y="540001"/>
            <a:ext cx="51414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g30ddea5ed90_0_1129"/>
          <p:cNvSpPr txBox="1"/>
          <p:nvPr>
            <p:ph idx="1" type="body"/>
          </p:nvPr>
        </p:nvSpPr>
        <p:spPr>
          <a:xfrm>
            <a:off x="539750" y="1714500"/>
            <a:ext cx="51417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g30ddea5ed90_0_1129"/>
          <p:cNvSpPr txBox="1"/>
          <p:nvPr>
            <p:ph idx="2" type="body"/>
          </p:nvPr>
        </p:nvSpPr>
        <p:spPr>
          <a:xfrm>
            <a:off x="5922963" y="540000"/>
            <a:ext cx="58119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with bullets">
  <p:cSld name="Header with bulle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ddea5ed90_0_1133"/>
          <p:cNvSpPr txBox="1"/>
          <p:nvPr>
            <p:ph type="title"/>
          </p:nvPr>
        </p:nvSpPr>
        <p:spPr>
          <a:xfrm>
            <a:off x="540000" y="540001"/>
            <a:ext cx="11168400" cy="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30ddea5ed90_0_1133"/>
          <p:cNvSpPr txBox="1"/>
          <p:nvPr>
            <p:ph idx="1" type="body"/>
          </p:nvPr>
        </p:nvSpPr>
        <p:spPr>
          <a:xfrm>
            <a:off x="539750" y="1710914"/>
            <a:ext cx="11168400" cy="4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ddea5ed90_0_1136"/>
          <p:cNvSpPr/>
          <p:nvPr>
            <p:ph idx="2" type="pic"/>
          </p:nvPr>
        </p:nvSpPr>
        <p:spPr>
          <a:xfrm>
            <a:off x="3668" y="1"/>
            <a:ext cx="12192000" cy="61173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2" name="Google Shape;242;g30ddea5ed90_0_1136"/>
          <p:cNvSpPr txBox="1"/>
          <p:nvPr>
            <p:ph type="title"/>
          </p:nvPr>
        </p:nvSpPr>
        <p:spPr>
          <a:xfrm>
            <a:off x="539999" y="5353631"/>
            <a:ext cx="11171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Arial"/>
              <a:buNone/>
              <a:defRPr sz="24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ddea5ed90_0_1139"/>
          <p:cNvSpPr txBox="1"/>
          <p:nvPr>
            <p:ph type="title"/>
          </p:nvPr>
        </p:nvSpPr>
        <p:spPr>
          <a:xfrm>
            <a:off x="1542853" y="1388414"/>
            <a:ext cx="91062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30ddea5ed90_0_1139"/>
          <p:cNvSpPr txBox="1"/>
          <p:nvPr>
            <p:ph idx="1" type="body"/>
          </p:nvPr>
        </p:nvSpPr>
        <p:spPr>
          <a:xfrm>
            <a:off x="1546225" y="4656137"/>
            <a:ext cx="91059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000"/>
              <a:buNone/>
              <a:defRPr sz="2000">
                <a:solidFill>
                  <a:srgbClr val="0099C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SzPts val="1800"/>
              <a:buNone/>
              <a:defRPr sz="1800">
                <a:solidFill>
                  <a:srgbClr val="0099C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White">
  <p:cSld name="Title Slide - White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code">
  <p:cSld name="No cod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G">
  <p:cSld name="Section Header - Orange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ddea5ed90_0_1144"/>
          <p:cNvSpPr txBox="1"/>
          <p:nvPr>
            <p:ph type="title"/>
          </p:nvPr>
        </p:nvSpPr>
        <p:spPr>
          <a:xfrm>
            <a:off x="540001" y="540001"/>
            <a:ext cx="111948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b="1" sz="3600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g30ddea5ed90_0_1144"/>
          <p:cNvSpPr txBox="1"/>
          <p:nvPr/>
        </p:nvSpPr>
        <p:spPr>
          <a:xfrm>
            <a:off x="658624" y="6438035"/>
            <a:ext cx="661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© 2024 Akamai | Confidential</a:t>
            </a:r>
            <a:endParaRPr b="0" i="0" sz="14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30ddea5ed90_0_1144"/>
          <p:cNvSpPr txBox="1"/>
          <p:nvPr/>
        </p:nvSpPr>
        <p:spPr>
          <a:xfrm>
            <a:off x="352846" y="6438036"/>
            <a:ext cx="513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i="0" lang="en-GB" sz="11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i="0" sz="11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ddea5ed90_0_1148"/>
          <p:cNvSpPr txBox="1"/>
          <p:nvPr>
            <p:ph type="title"/>
          </p:nvPr>
        </p:nvSpPr>
        <p:spPr>
          <a:xfrm>
            <a:off x="682533" y="555467"/>
            <a:ext cx="1112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100"/>
              <a:buFont typeface="Arial"/>
              <a:buNone/>
              <a:defRPr i="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i="0" u="none" cap="none" strike="noStrike"/>
            </a:lvl9pPr>
          </a:lstStyle>
          <a:p/>
        </p:txBody>
      </p:sp>
      <p:sp>
        <p:nvSpPr>
          <p:cNvPr id="254" name="Google Shape;254;g30ddea5ed90_0_1148"/>
          <p:cNvSpPr txBox="1"/>
          <p:nvPr>
            <p:ph idx="1" type="body"/>
          </p:nvPr>
        </p:nvSpPr>
        <p:spPr>
          <a:xfrm>
            <a:off x="682533" y="1295399"/>
            <a:ext cx="111273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i="0" sz="2500" u="none" cap="none" strike="noStrike"/>
            </a:lvl1pPr>
            <a:lvl2pPr indent="-3302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2pPr>
            <a:lvl3pPr indent="-3302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3pPr>
            <a:lvl4pPr indent="-3302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4pPr>
            <a:lvl5pPr indent="-3302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5pPr>
            <a:lvl6pPr indent="-3302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6pPr>
            <a:lvl7pPr indent="-3302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7pPr>
            <a:lvl8pPr indent="-3302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i="0" sz="2100" u="none" cap="none" strike="noStrike"/>
            </a:lvl8pPr>
            <a:lvl9pPr indent="-32385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i="0" sz="19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w/ Text">
  <p:cSld name="Title + Subhead + large content bloc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ddea5ed90_0_1151"/>
          <p:cNvSpPr txBox="1"/>
          <p:nvPr>
            <p:ph type="title"/>
          </p:nvPr>
        </p:nvSpPr>
        <p:spPr>
          <a:xfrm>
            <a:off x="347290" y="355830"/>
            <a:ext cx="11171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8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g30ddea5ed90_0_1151"/>
          <p:cNvSpPr txBox="1"/>
          <p:nvPr>
            <p:ph idx="1" type="body"/>
          </p:nvPr>
        </p:nvSpPr>
        <p:spPr>
          <a:xfrm>
            <a:off x="347300" y="1144425"/>
            <a:ext cx="114624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"/>
              <a:buNone/>
              <a:defRPr i="0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6195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Roboto"/>
              <a:buChar char="•"/>
              <a:defRPr i="0" sz="2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"/>
              <a:buChar char="•"/>
              <a:defRPr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•"/>
              <a:defRPr i="0" sz="1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•"/>
              <a:defRPr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oboto"/>
              <a:buChar char="•"/>
              <a:defRPr i="0" sz="17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Char char="•"/>
              <a:defRPr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•"/>
              <a:defRPr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lank">
  <p:cSld name="Title + blank slid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ddea5ed90_0_1154"/>
          <p:cNvSpPr txBox="1"/>
          <p:nvPr>
            <p:ph type="title"/>
          </p:nvPr>
        </p:nvSpPr>
        <p:spPr>
          <a:xfrm>
            <a:off x="347289" y="355830"/>
            <a:ext cx="114624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8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itle">
  <p:cSld name="Blank Title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 1">
  <p:cSld name="6_Custom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30ddea5ed90_0_1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94"/>
            <a:ext cx="12188825" cy="68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0ddea5ed90_0_1157"/>
          <p:cNvSpPr txBox="1"/>
          <p:nvPr>
            <p:ph idx="1" type="body"/>
          </p:nvPr>
        </p:nvSpPr>
        <p:spPr>
          <a:xfrm>
            <a:off x="713418" y="540004"/>
            <a:ext cx="107601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g30ddea5ed90_0_1157"/>
          <p:cNvSpPr txBox="1"/>
          <p:nvPr>
            <p:ph idx="2" type="body"/>
          </p:nvPr>
        </p:nvSpPr>
        <p:spPr>
          <a:xfrm>
            <a:off x="713418" y="1335024"/>
            <a:ext cx="107565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g30ddea5ed90_0_1157"/>
          <p:cNvSpPr/>
          <p:nvPr/>
        </p:nvSpPr>
        <p:spPr>
          <a:xfrm>
            <a:off x="-1" y="6322533"/>
            <a:ext cx="12192000" cy="5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0ddea5ed90_0_1157"/>
          <p:cNvSpPr txBox="1"/>
          <p:nvPr/>
        </p:nvSpPr>
        <p:spPr>
          <a:xfrm>
            <a:off x="209812" y="6328882"/>
            <a:ext cx="337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30ddea5ed90_0_1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2402" y="6205821"/>
            <a:ext cx="2582694" cy="53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0ddea5ed90_0_1157"/>
          <p:cNvSpPr txBox="1"/>
          <p:nvPr/>
        </p:nvSpPr>
        <p:spPr>
          <a:xfrm>
            <a:off x="658624" y="6438035"/>
            <a:ext cx="6609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75" lIns="121900" spcFirstLastPara="1" rIns="121900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© 2021 Akamai | Confidential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0ddea5ed90_0_1157"/>
          <p:cNvSpPr txBox="1"/>
          <p:nvPr/>
        </p:nvSpPr>
        <p:spPr>
          <a:xfrm>
            <a:off x="352845" y="6438036"/>
            <a:ext cx="51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75" lIns="121900" spcFirstLastPara="1" rIns="121900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 txBox="1"/>
          <p:nvPr/>
        </p:nvSpPr>
        <p:spPr>
          <a:xfrm>
            <a:off x="928675" y="3680100"/>
            <a:ext cx="7640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GB" sz="70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Power and protect</a:t>
            </a:r>
            <a:endParaRPr b="0" i="0" sz="700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GB" sz="70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life online</a:t>
            </a:r>
            <a:endParaRPr b="0" i="0" sz="7000" u="none" cap="none" strike="noStrike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075" y="533400"/>
            <a:ext cx="1591900" cy="6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aption - Blue">
  <p:cSld name="Title with Caption - Blue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idx="10" type="dt"/>
          </p:nvPr>
        </p:nvSpPr>
        <p:spPr>
          <a:xfrm>
            <a:off x="540000" y="3190387"/>
            <a:ext cx="2743200" cy="23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9"/>
          <p:cNvSpPr/>
          <p:nvPr/>
        </p:nvSpPr>
        <p:spPr>
          <a:xfrm>
            <a:off x="-196078" y="647985"/>
            <a:ext cx="6501124" cy="6502818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rgbClr val="0099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8550" lIns="57125" spcFirstLastPara="1" rIns="57125" wrap="square" tIns="2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6"/>
              <a:buFont typeface="Arial"/>
              <a:buNone/>
            </a:pPr>
            <a:r>
              <a:t/>
            </a:r>
            <a:endParaRPr b="0" i="0" sz="1166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19"/>
          <p:cNvCxnSpPr/>
          <p:nvPr/>
        </p:nvCxnSpPr>
        <p:spPr>
          <a:xfrm>
            <a:off x="1223208" y="3968299"/>
            <a:ext cx="3689094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722314" y="2026595"/>
            <a:ext cx="4727448" cy="17347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4000"/>
              <a:buNone/>
              <a:defRPr b="1" sz="4000">
                <a:solidFill>
                  <a:srgbClr val="0099CC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>
                <a:solidFill>
                  <a:srgbClr val="F2F2F2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4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722314" y="4225121"/>
            <a:ext cx="4727448" cy="1562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3000">
                <a:solidFill>
                  <a:schemeClr val="dk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>
                <a:solidFill>
                  <a:srgbClr val="F2F2F2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4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2531" y="579686"/>
            <a:ext cx="2191769" cy="99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0"/>
          <p:cNvSpPr/>
          <p:nvPr/>
        </p:nvSpPr>
        <p:spPr>
          <a:xfrm>
            <a:off x="-196078" y="647985"/>
            <a:ext cx="6501124" cy="6502818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rgbClr val="0099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8550" lIns="57125" spcFirstLastPara="1" rIns="57125" wrap="square" tIns="2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6"/>
              <a:buFont typeface="Arial"/>
              <a:buNone/>
            </a:pPr>
            <a:r>
              <a:t/>
            </a:r>
            <a:endParaRPr b="0" i="0" sz="1166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722314" y="2055623"/>
            <a:ext cx="4732003" cy="3694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4000"/>
              <a:buNone/>
              <a:defRPr b="1" sz="4000">
                <a:solidFill>
                  <a:srgbClr val="0099CC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>
                <a:solidFill>
                  <a:srgbClr val="F2F2F2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4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" name="Google Shape;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2531" y="579686"/>
            <a:ext cx="2191769" cy="99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Blue">
  <p:cSld name="Section Header - Blue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93"/>
            <a:ext cx="12188824" cy="619670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1"/>
          <p:cNvSpPr txBox="1"/>
          <p:nvPr>
            <p:ph type="title"/>
          </p:nvPr>
        </p:nvSpPr>
        <p:spPr>
          <a:xfrm>
            <a:off x="540001" y="540001"/>
            <a:ext cx="11194800" cy="94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sz="36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/>
        </p:nvSpPr>
        <p:spPr>
          <a:xfrm>
            <a:off x="4561672" y="1920241"/>
            <a:ext cx="5618766" cy="2562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1" Type="http://schemas.openxmlformats.org/officeDocument/2006/relationships/image" Target="../media/image12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40000" y="540001"/>
            <a:ext cx="11171354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40000" y="1714501"/>
            <a:ext cx="11171354" cy="443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/>
        </p:nvSpPr>
        <p:spPr>
          <a:xfrm>
            <a:off x="658624" y="6438035"/>
            <a:ext cx="6610070" cy="292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© 2024 Akamai |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 txBox="1"/>
          <p:nvPr/>
        </p:nvSpPr>
        <p:spPr>
          <a:xfrm>
            <a:off x="352846" y="6438036"/>
            <a:ext cx="512916" cy="292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34675" y="6245654"/>
            <a:ext cx="1025111" cy="465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36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936">
          <p15:clr>
            <a:srgbClr val="F26B43"/>
          </p15:clr>
        </p15:guide>
        <p15:guide id="7" orient="horz" pos="1080">
          <p15:clr>
            <a:srgbClr val="F26B43"/>
          </p15:clr>
        </p15:guide>
        <p15:guide id="8" pos="3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ddea5ed90_0_1035"/>
          <p:cNvSpPr txBox="1"/>
          <p:nvPr>
            <p:ph type="title"/>
          </p:nvPr>
        </p:nvSpPr>
        <p:spPr>
          <a:xfrm>
            <a:off x="540000" y="540001"/>
            <a:ext cx="111714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Roboto"/>
              <a:buNone/>
              <a:defRPr b="1" i="0" sz="3600" u="none" cap="none" strike="noStrike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b="0" i="0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1" name="Google Shape;141;g30ddea5ed90_0_1035"/>
          <p:cNvSpPr txBox="1"/>
          <p:nvPr>
            <p:ph idx="1" type="body"/>
          </p:nvPr>
        </p:nvSpPr>
        <p:spPr>
          <a:xfrm>
            <a:off x="540000" y="1714501"/>
            <a:ext cx="11171400" cy="4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None/>
              <a:defRPr b="0" i="0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2" name="Google Shape;142;g30ddea5ed90_0_1035"/>
          <p:cNvSpPr txBox="1"/>
          <p:nvPr/>
        </p:nvSpPr>
        <p:spPr>
          <a:xfrm>
            <a:off x="658624" y="6438035"/>
            <a:ext cx="661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©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30ddea5ed90_0_1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3700" y="6256850"/>
            <a:ext cx="1043000" cy="4735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36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936">
          <p15:clr>
            <a:srgbClr val="F26B43"/>
          </p15:clr>
        </p15:guide>
        <p15:guide id="7" orient="horz" pos="1080">
          <p15:clr>
            <a:srgbClr val="F26B43"/>
          </p15:clr>
        </p15:guide>
        <p15:guide id="8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ddea5ed90_0_609"/>
          <p:cNvSpPr txBox="1"/>
          <p:nvPr>
            <p:ph idx="1" type="body"/>
          </p:nvPr>
        </p:nvSpPr>
        <p:spPr>
          <a:xfrm>
            <a:off x="722314" y="2055623"/>
            <a:ext cx="4731900" cy="36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DNS is a Primary Vector for DDoS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1900">
                <a:latin typeface="Arial"/>
                <a:ea typeface="Arial"/>
                <a:cs typeface="Arial"/>
                <a:sym typeface="Arial"/>
              </a:rPr>
              <a:t>Richard Meeus, Director Security Technology &amp; Strategy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1900">
                <a:latin typeface="Arial"/>
                <a:ea typeface="Arial"/>
                <a:cs typeface="Arial"/>
                <a:sym typeface="Arial"/>
              </a:rPr>
              <a:t>DNS OARC 43   Prague, Czechia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1900">
                <a:latin typeface="Arial"/>
                <a:ea typeface="Arial"/>
                <a:cs typeface="Arial"/>
                <a:sym typeface="Arial"/>
              </a:rPr>
              <a:t>Oct 26/27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ddea5ed90_0_1029"/>
          <p:cNvSpPr txBox="1"/>
          <p:nvPr>
            <p:ph type="title"/>
          </p:nvPr>
        </p:nvSpPr>
        <p:spPr>
          <a:xfrm>
            <a:off x="434159" y="376448"/>
            <a:ext cx="111579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4000"/>
              <a:buFont typeface="Roboto"/>
              <a:buNone/>
            </a:pPr>
            <a:r>
              <a:rPr lang="en-GB"/>
              <a:t>Layers 3 and 4 DDoS attack events by industry </a:t>
            </a:r>
            <a:endParaRPr/>
          </a:p>
        </p:txBody>
      </p:sp>
      <p:sp>
        <p:nvSpPr>
          <p:cNvPr id="344" name="Google Shape;344;g30ddea5ed90_0_1029"/>
          <p:cNvSpPr txBox="1"/>
          <p:nvPr/>
        </p:nvSpPr>
        <p:spPr>
          <a:xfrm>
            <a:off x="571500" y="2141450"/>
            <a:ext cx="3519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Financial services remains the most frequently attacked industry by Layers 3 and 4 DDoS attack events </a:t>
            </a:r>
            <a:endParaRPr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g30ddea5ed90_0_10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525" y="1074850"/>
            <a:ext cx="7948074" cy="49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ddea5ed90_0_1210"/>
          <p:cNvSpPr txBox="1"/>
          <p:nvPr>
            <p:ph type="title"/>
          </p:nvPr>
        </p:nvSpPr>
        <p:spPr>
          <a:xfrm>
            <a:off x="540000" y="540000"/>
            <a:ext cx="73086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Mitigation and Protection</a:t>
            </a:r>
            <a:endParaRPr/>
          </a:p>
        </p:txBody>
      </p:sp>
      <p:sp>
        <p:nvSpPr>
          <p:cNvPr id="352" name="Google Shape;352;g30ddea5ed90_0_1210"/>
          <p:cNvSpPr txBox="1"/>
          <p:nvPr>
            <p:ph idx="1" type="body"/>
          </p:nvPr>
        </p:nvSpPr>
        <p:spPr>
          <a:xfrm>
            <a:off x="539750" y="1714500"/>
            <a:ext cx="9258600" cy="44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3400"/>
              <a:buChar char="●"/>
            </a:pPr>
            <a:r>
              <a:rPr lang="en-GB" sz="3400"/>
              <a:t>Fortify authoritative infrastructure</a:t>
            </a:r>
            <a:endParaRPr sz="3400"/>
          </a:p>
          <a:p>
            <a:pPr indent="-444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-GB" sz="3400"/>
              <a:t>Use “traditional” DDoS defences</a:t>
            </a:r>
            <a:endParaRPr sz="3400"/>
          </a:p>
          <a:p>
            <a:pPr indent="-444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-GB" sz="3400"/>
              <a:t>Deploy authoritative proxies</a:t>
            </a:r>
            <a:endParaRPr sz="3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0ddea5ed90_0_430"/>
          <p:cNvSpPr txBox="1"/>
          <p:nvPr>
            <p:ph idx="12" type="sldNum"/>
          </p:nvPr>
        </p:nvSpPr>
        <p:spPr>
          <a:xfrm>
            <a:off x="5550489" y="6475988"/>
            <a:ext cx="10911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2" name="Google Shape;282;g30ddea5ed90_0_43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000" y="913475"/>
            <a:ext cx="9613800" cy="59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0ddea5ed90_0_4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0ddea5ed90_0_430"/>
          <p:cNvSpPr txBox="1"/>
          <p:nvPr>
            <p:ph type="title"/>
          </p:nvPr>
        </p:nvSpPr>
        <p:spPr>
          <a:xfrm>
            <a:off x="378074" y="244725"/>
            <a:ext cx="83871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65% of Q3 DDoS attacks leverage DNS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0ddea5ed90_0_145"/>
          <p:cNvSpPr txBox="1"/>
          <p:nvPr>
            <p:ph type="title"/>
          </p:nvPr>
        </p:nvSpPr>
        <p:spPr>
          <a:xfrm>
            <a:off x="539999" y="540000"/>
            <a:ext cx="83871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newly trending DDoS target: DNS - part 1</a:t>
            </a:r>
            <a:endParaRPr/>
          </a:p>
        </p:txBody>
      </p:sp>
      <p:pic>
        <p:nvPicPr>
          <p:cNvPr id="291" name="Google Shape;291;g30ddea5ed90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6437" y="417075"/>
            <a:ext cx="4535825" cy="25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0ddea5ed90_0_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3007" y="3161650"/>
            <a:ext cx="5708093" cy="259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0ddea5ed90_0_145" title="216 MP-47616 SOTI_EMEA Report_GRPH_KO r8_Fig 7_DNS reflection Floo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613" y="1070750"/>
            <a:ext cx="8646776" cy="55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ddea5ed90_0_153"/>
          <p:cNvSpPr txBox="1"/>
          <p:nvPr>
            <p:ph type="title"/>
          </p:nvPr>
        </p:nvSpPr>
        <p:spPr>
          <a:xfrm>
            <a:off x="539999" y="540000"/>
            <a:ext cx="83871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newly trending DDoS target: DNS part 2</a:t>
            </a:r>
            <a:endParaRPr/>
          </a:p>
        </p:txBody>
      </p:sp>
      <p:pic>
        <p:nvPicPr>
          <p:cNvPr id="300" name="Google Shape;300;g30ddea5ed90_0_153" title="216 MP-47616 SOTI_EMEA Report_GRPH_KO r8_Fig 8_DNS DNS NX Domain Att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275" y="1074225"/>
            <a:ext cx="8647200" cy="55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0ddea5ed90_0_1166"/>
          <p:cNvSpPr txBox="1"/>
          <p:nvPr>
            <p:ph type="title"/>
          </p:nvPr>
        </p:nvSpPr>
        <p:spPr>
          <a:xfrm>
            <a:off x="539999" y="540000"/>
            <a:ext cx="77469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 Packets per Second Attacks</a:t>
            </a:r>
            <a:endParaRPr/>
          </a:p>
        </p:txBody>
      </p:sp>
      <p:pic>
        <p:nvPicPr>
          <p:cNvPr id="307" name="Google Shape;307;g30ddea5ed90_0_116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75" y="1076050"/>
            <a:ext cx="8981175" cy="555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ddea5ed90_0_755"/>
          <p:cNvSpPr txBox="1"/>
          <p:nvPr>
            <p:ph type="title"/>
          </p:nvPr>
        </p:nvSpPr>
        <p:spPr>
          <a:xfrm>
            <a:off x="682533" y="555467"/>
            <a:ext cx="111273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Attacks Are Getting Longer</a:t>
            </a:r>
            <a:endParaRPr/>
          </a:p>
        </p:txBody>
      </p:sp>
      <p:pic>
        <p:nvPicPr>
          <p:cNvPr id="314" name="Google Shape;314;g30ddea5ed90_0_75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1012669"/>
            <a:ext cx="8572500" cy="53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ddea5ed90_0_1181"/>
          <p:cNvSpPr txBox="1"/>
          <p:nvPr>
            <p:ph type="title"/>
          </p:nvPr>
        </p:nvSpPr>
        <p:spPr>
          <a:xfrm>
            <a:off x="533401" y="266851"/>
            <a:ext cx="51414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Major Sports League</a:t>
            </a:r>
            <a:endParaRPr/>
          </a:p>
        </p:txBody>
      </p:sp>
      <p:pic>
        <p:nvPicPr>
          <p:cNvPr id="321" name="Google Shape;321;g30ddea5ed90_0_1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987" y="874600"/>
            <a:ext cx="12281974" cy="52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ddea5ed90_0_1190"/>
          <p:cNvSpPr txBox="1"/>
          <p:nvPr>
            <p:ph type="title"/>
          </p:nvPr>
        </p:nvSpPr>
        <p:spPr>
          <a:xfrm>
            <a:off x="533401" y="276601"/>
            <a:ext cx="51414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Major Sports League</a:t>
            </a:r>
            <a:endParaRPr/>
          </a:p>
        </p:txBody>
      </p:sp>
      <p:pic>
        <p:nvPicPr>
          <p:cNvPr id="328" name="Google Shape;328;g30ddea5ed90_0_1190"/>
          <p:cNvPicPr preferRelativeResize="0"/>
          <p:nvPr/>
        </p:nvPicPr>
        <p:blipFill rotWithShape="1">
          <a:blip r:embed="rId3">
            <a:alphaModFix/>
          </a:blip>
          <a:srcRect b="0" l="0" r="0" t="5624"/>
          <a:stretch/>
        </p:blipFill>
        <p:spPr>
          <a:xfrm>
            <a:off x="533400" y="837225"/>
            <a:ext cx="10896478" cy="5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0ddea5ed90_0_1190"/>
          <p:cNvSpPr/>
          <p:nvPr/>
        </p:nvSpPr>
        <p:spPr>
          <a:xfrm>
            <a:off x="-575700" y="837225"/>
            <a:ext cx="1109100" cy="5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g30ddea5ed90_0_1190"/>
          <p:cNvSpPr/>
          <p:nvPr/>
        </p:nvSpPr>
        <p:spPr>
          <a:xfrm>
            <a:off x="11353675" y="837213"/>
            <a:ext cx="1109100" cy="54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ddea5ed90_0_1200"/>
          <p:cNvSpPr txBox="1"/>
          <p:nvPr>
            <p:ph type="title"/>
          </p:nvPr>
        </p:nvSpPr>
        <p:spPr>
          <a:xfrm>
            <a:off x="540001" y="540001"/>
            <a:ext cx="5141400" cy="9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NX Domain Impact</a:t>
            </a:r>
            <a:endParaRPr/>
          </a:p>
        </p:txBody>
      </p:sp>
      <p:pic>
        <p:nvPicPr>
          <p:cNvPr id="337" name="Google Shape;337;g30ddea5ed90_0_120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375" y="606275"/>
            <a:ext cx="8790900" cy="54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0ddea5ed90_0_1200"/>
          <p:cNvSpPr txBox="1"/>
          <p:nvPr/>
        </p:nvSpPr>
        <p:spPr>
          <a:xfrm>
            <a:off x="329500" y="2367000"/>
            <a:ext cx="3119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NXDOMAIN trends across cloud authoritative infrastructure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kamai Brand Colors">
      <a:dk1>
        <a:srgbClr val="000000"/>
      </a:dk1>
      <a:lt1>
        <a:srgbClr val="FFFFFF"/>
      </a:lt1>
      <a:dk2>
        <a:srgbClr val="009CDE"/>
      </a:dk2>
      <a:lt2>
        <a:srgbClr val="FF9933"/>
      </a:lt2>
      <a:accent1>
        <a:srgbClr val="D0343A"/>
      </a:accent1>
      <a:accent2>
        <a:srgbClr val="81BC00"/>
      </a:accent2>
      <a:accent3>
        <a:srgbClr val="002856"/>
      </a:accent3>
      <a:accent4>
        <a:srgbClr val="A8A8AA"/>
      </a:accent4>
      <a:accent5>
        <a:srgbClr val="54565B"/>
      </a:accent5>
      <a:accent6>
        <a:srgbClr val="000000"/>
      </a:accent6>
      <a:hlink>
        <a:srgbClr val="009CDE"/>
      </a:hlink>
      <a:folHlink>
        <a:srgbClr val="009C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kamai Default Theme">
  <a:themeElements>
    <a:clrScheme name="Custom 1">
      <a:dk1>
        <a:srgbClr val="000000"/>
      </a:dk1>
      <a:lt1>
        <a:srgbClr val="FFFFFF"/>
      </a:lt1>
      <a:dk2>
        <a:srgbClr val="009CDE"/>
      </a:dk2>
      <a:lt2>
        <a:srgbClr val="FF9933"/>
      </a:lt2>
      <a:accent1>
        <a:srgbClr val="D0343A"/>
      </a:accent1>
      <a:accent2>
        <a:srgbClr val="81BC00"/>
      </a:accent2>
      <a:accent3>
        <a:srgbClr val="002856"/>
      </a:accent3>
      <a:accent4>
        <a:srgbClr val="A8A8AA"/>
      </a:accent4>
      <a:accent5>
        <a:srgbClr val="54565B"/>
      </a:accent5>
      <a:accent6>
        <a:srgbClr val="000000"/>
      </a:accent6>
      <a:hlink>
        <a:srgbClr val="009CDE"/>
      </a:hlink>
      <a:folHlink>
        <a:srgbClr val="009C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