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slideLayouts/slideLayout17.xml" ContentType="application/vnd.openxmlformats-officedocument.presentationml.slideLayout+xml"/>
  <Override PartName="/ppt/theme/theme9.xml" ContentType="application/vnd.openxmlformats-officedocument.theme+xml"/>
  <Override PartName="/ppt/slideLayouts/slideLayout18.xml" ContentType="application/vnd.openxmlformats-officedocument.presentationml.slideLayout+xml"/>
  <Override PartName="/ppt/theme/theme10.xml" ContentType="application/vnd.openxmlformats-officedocument.theme+xml"/>
  <Override PartName="/ppt/slideLayouts/slideLayout19.xml" ContentType="application/vnd.openxmlformats-officedocument.presentationml.slideLayout+xml"/>
  <Override PartName="/ppt/theme/theme11.xml" ContentType="application/vnd.openxmlformats-officedocument.theme+xml"/>
  <Override PartName="/ppt/slideLayouts/slideLayout20.xml" ContentType="application/vnd.openxmlformats-officedocument.presentationml.slideLayout+xml"/>
  <Override PartName="/ppt/theme/theme12.xml" ContentType="application/vnd.openxmlformats-officedocument.theme+xml"/>
  <Override PartName="/ppt/slideLayouts/slideLayout21.xml" ContentType="application/vnd.openxmlformats-officedocument.presentationml.slideLayout+xml"/>
  <Override PartName="/ppt/theme/theme13.xml" ContentType="application/vnd.openxmlformats-officedocument.theme+xml"/>
  <Override PartName="/ppt/slideLayouts/slideLayout22.xml" ContentType="application/vnd.openxmlformats-officedocument.presentationml.slideLayout+xml"/>
  <Override PartName="/ppt/theme/theme14.xml" ContentType="application/vnd.openxmlformats-officedocument.theme+xml"/>
  <Override PartName="/ppt/slideLayouts/slideLayout23.xml" ContentType="application/vnd.openxmlformats-officedocument.presentationml.slideLayout+xml"/>
  <Override PartName="/ppt/theme/theme15.xml" ContentType="application/vnd.openxmlformats-officedocument.theme+xml"/>
  <Override PartName="/ppt/slideLayouts/slideLayout24.xml" ContentType="application/vnd.openxmlformats-officedocument.presentationml.slideLayout+xml"/>
  <Override PartName="/ppt/theme/theme16.xml" ContentType="application/vnd.openxmlformats-officedocument.theme+xml"/>
  <Override PartName="/ppt/slideLayouts/slideLayout25.xml" ContentType="application/vnd.openxmlformats-officedocument.presentationml.slideLayout+xml"/>
  <Override PartName="/ppt/theme/theme17.xml" ContentType="application/vnd.openxmlformats-officedocument.theme+xml"/>
  <Override PartName="/ppt/slideLayouts/slideLayout26.xml" ContentType="application/vnd.openxmlformats-officedocument.presentationml.slideLayout+xml"/>
  <Override PartName="/ppt/theme/theme18.xml" ContentType="application/vnd.openxmlformats-officedocument.theme+xml"/>
  <Override PartName="/ppt/slideLayouts/slideLayout27.xml" ContentType="application/vnd.openxmlformats-officedocument.presentationml.slideLayout+xml"/>
  <Override PartName="/ppt/theme/theme19.xml" ContentType="application/vnd.openxmlformats-officedocument.theme+xml"/>
  <Override PartName="/ppt/slideLayouts/slideLayout28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67" r:id="rId5"/>
    <p:sldMasterId id="2147483669" r:id="rId6"/>
    <p:sldMasterId id="2147483671" r:id="rId7"/>
    <p:sldMasterId id="2147483673" r:id="rId8"/>
    <p:sldMasterId id="2147483675" r:id="rId9"/>
    <p:sldMasterId id="2147483677" r:id="rId10"/>
    <p:sldMasterId id="2147483679" r:id="rId11"/>
    <p:sldMasterId id="2147483681" r:id="rId12"/>
    <p:sldMasterId id="2147483683" r:id="rId13"/>
    <p:sldMasterId id="2147483685" r:id="rId14"/>
    <p:sldMasterId id="2147483687" r:id="rId15"/>
    <p:sldMasterId id="2147483689" r:id="rId16"/>
    <p:sldMasterId id="2147483691" r:id="rId17"/>
    <p:sldMasterId id="2147483693" r:id="rId18"/>
    <p:sldMasterId id="2147483695" r:id="rId19"/>
    <p:sldMasterId id="2147483697" r:id="rId20"/>
  </p:sldMasterIdLst>
  <p:notesMasterIdLst>
    <p:notesMasterId r:id="rId27"/>
  </p:notesMasterIdLst>
  <p:sldIdLst>
    <p:sldId id="287" r:id="rId21"/>
    <p:sldId id="278" r:id="rId22"/>
    <p:sldId id="258" r:id="rId23"/>
    <p:sldId id="259" r:id="rId24"/>
    <p:sldId id="260" r:id="rId25"/>
    <p:sldId id="279" r:id="rId26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>
      <p:cViewPr varScale="1">
        <p:scale>
          <a:sx n="90" d="100"/>
          <a:sy n="90" d="100"/>
        </p:scale>
        <p:origin x="23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4025D-C719-8640-AAA1-C5E59A22900C}" type="datetimeFigureOut">
              <a:rPr lang="en-US" smtClean="0"/>
              <a:t>10/25/24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0FCD7-9010-7348-8520-E73E39D5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0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0FCD7-9010-7348-8520-E73E39D58C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26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1888829-7530-4179-A33A-6D28AE771D0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86705B5-4FC3-47EC-A124-AC0C52469EB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9914DA1-45B8-40E5-B302-EC714D1A409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982F0181-0189-4EC4-88F5-C3FC0258123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&amp; Logo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clarion signage-2.png" descr="clarion signage-2.pn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Title Text"/>
          <p:cNvSpPr txBox="1">
            <a:spLocks noGrp="1"/>
          </p:cNvSpPr>
          <p:nvPr>
            <p:ph type="body" sz="quarter" idx="21"/>
          </p:nvPr>
        </p:nvSpPr>
        <p:spPr>
          <a:xfrm>
            <a:off x="120650" y="307559"/>
            <a:ext cx="2142060" cy="721350"/>
          </a:xfrm>
          <a:prstGeom prst="rect">
            <a:avLst/>
          </a:prstGeom>
        </p:spPr>
        <p:txBody>
          <a:bodyPr wrap="none" lIns="71437" tIns="71437" rIns="71437" bIns="71437" anchor="ctr">
            <a:spAutoFit/>
          </a:bodyPr>
          <a:lstStyle>
            <a:lvl1pPr marL="0" indent="0" defTabSz="410766">
              <a:lnSpc>
                <a:spcPct val="100000"/>
              </a:lnSpc>
              <a:spcBef>
                <a:spcPts val="0"/>
              </a:spcBef>
              <a:buSzTx/>
              <a:buNone/>
              <a:defRPr sz="3750">
                <a:solidFill>
                  <a:srgbClr val="2E3193"/>
                </a:solidFill>
                <a:latin typeface="Zapotec"/>
                <a:ea typeface="Zapotec"/>
                <a:cs typeface="Zapotec"/>
                <a:sym typeface="Zapotec"/>
              </a:defRPr>
            </a:lvl1pPr>
          </a:lstStyle>
          <a:p>
            <a:r>
              <a:t>Title Text</a:t>
            </a:r>
          </a:p>
        </p:txBody>
      </p:sp>
      <p:pic>
        <p:nvPicPr>
          <p:cNvPr id="171" name="OARC43-City-Month-WB-724x992.png" descr="OARC43-City-Month-WB-724x99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350" y="120650"/>
            <a:ext cx="1149350" cy="157480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7052" y="6536531"/>
            <a:ext cx="233135" cy="238836"/>
          </a:xfrm>
          <a:prstGeom prst="rect">
            <a:avLst/>
          </a:prstGeom>
        </p:spPr>
        <p:txBody>
          <a:bodyPr lIns="71437" tIns="71437" rIns="71437" bIns="71437" anchor="t"/>
          <a:lstStyle>
            <a:lvl1pPr defTabSz="410766">
              <a:defRPr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804789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61459AE2-6816-4798-92AD-B35800B05B0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B322F1C1-57EB-4DC1-B6EE-7B301B0AA46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767F2297-55BB-4E9C-9EC4-15B7C0E426E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lstStyle/>
          <a:p>
            <a:fld id="{59AD4165-E00F-44C6-81AC-81179A50B5B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6"/>
          </p:nvPr>
        </p:nvSpPr>
        <p:spPr/>
        <p:txBody>
          <a:bodyPr/>
          <a:lstStyle/>
          <a:p>
            <a:fld id="{B305D428-25C3-4A23-8A8C-E0C1FFAFB71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9"/>
          </p:nvPr>
        </p:nvSpPr>
        <p:spPr/>
        <p:txBody>
          <a:bodyPr/>
          <a:lstStyle/>
          <a:p>
            <a:fld id="{00F6C42B-738B-4EA3-BBB7-2BB3FC507E9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D5BA00A-E1DB-4E75-A0C0-85CE495CA37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2"/>
          </p:nvPr>
        </p:nvSpPr>
        <p:spPr/>
        <p:txBody>
          <a:bodyPr/>
          <a:lstStyle/>
          <a:p>
            <a:fld id="{7D69D334-20C0-4077-B68F-AF1EEE07B11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5"/>
          </p:nvPr>
        </p:nvSpPr>
        <p:spPr/>
        <p:txBody>
          <a:bodyPr/>
          <a:lstStyle/>
          <a:p>
            <a:fld id="{EE6ACF9E-C78D-4408-BC38-D11FB247C9E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8"/>
          </p:nvPr>
        </p:nvSpPr>
        <p:spPr/>
        <p:txBody>
          <a:bodyPr/>
          <a:lstStyle/>
          <a:p>
            <a:fld id="{4C4949EA-6C31-41AF-9256-83278EAE008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1"/>
          </p:nvPr>
        </p:nvSpPr>
        <p:spPr/>
        <p:txBody>
          <a:bodyPr/>
          <a:lstStyle/>
          <a:p>
            <a:fld id="{BC7B8D14-A6A4-4A18-99D8-B75C9AEDE02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4"/>
          </p:nvPr>
        </p:nvSpPr>
        <p:spPr/>
        <p:txBody>
          <a:bodyPr/>
          <a:lstStyle/>
          <a:p>
            <a:fld id="{41E7CB69-5121-4DC6-A5D8-DBA963341B7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5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7"/>
          </p:nvPr>
        </p:nvSpPr>
        <p:spPr/>
        <p:txBody>
          <a:bodyPr/>
          <a:lstStyle/>
          <a:p>
            <a:fld id="{10051E6E-7DBF-4FCC-A999-F94B9CB59AA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5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0"/>
          </p:nvPr>
        </p:nvSpPr>
        <p:spPr/>
        <p:txBody>
          <a:bodyPr/>
          <a:lstStyle/>
          <a:p>
            <a:fld id="{688C40B5-026C-4C93-92A7-3B8941FB9A1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5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3"/>
          </p:nvPr>
        </p:nvSpPr>
        <p:spPr/>
        <p:txBody>
          <a:bodyPr/>
          <a:lstStyle/>
          <a:p>
            <a:fld id="{BC147B97-DFA5-4EAA-9274-D05ACEF9EB9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6"/>
          </p:nvPr>
        </p:nvSpPr>
        <p:spPr/>
        <p:txBody>
          <a:bodyPr/>
          <a:lstStyle/>
          <a:p>
            <a:fld id="{EE20287B-B51B-4ABE-BF5A-566D8754F17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6C7048C-7725-4786-B7AA-C6F8F55BDA2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4919F0B-1D1A-48ED-A1C3-62465D3A5FA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E935EF1-FA37-4DEA-8F8F-121FF9A25B7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4754A5-FD05-4C92-A488-2DE99251D9E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A543988-6782-43E7-9BD4-5BD738036C6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AA6B404-C69B-4C17-859E-86936690C3C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E31197D-3C85-42BF-951A-908941B45EF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9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0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1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2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3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4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5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6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6"/>
          <p:cNvCxnSpPr/>
          <p:nvPr/>
        </p:nvCxnSpPr>
        <p:spPr>
          <a:xfrm>
            <a:off x="604440" y="973080"/>
            <a:ext cx="10955160" cy="360"/>
          </a:xfrm>
          <a:prstGeom prst="straightConnector1">
            <a:avLst/>
          </a:prstGeom>
          <a:ln w="41275">
            <a:solidFill>
              <a:srgbClr val="2E3193"/>
            </a:solidFill>
          </a:ln>
        </p:spPr>
      </p:cxnSp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en-GB" sz="6000" b="0" u="none" strike="noStrike">
                <a:solidFill>
                  <a:schemeClr val="dk1"/>
                </a:solidFill>
                <a:uFillTx/>
                <a:latin typeface="Calibri Light"/>
              </a:rPr>
              <a:t>Click to edit Master title style</a:t>
            </a:r>
            <a:endParaRPr lang="en-US" sz="60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F0E024B3-D1DB-45B3-A994-25FD6A0D4611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5243040" y="106200"/>
            <a:ext cx="1744200" cy="168336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DK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6" name="Picture 7" descr="A blue and white logo for DNS-OARC"/>
          <p:cNvPicPr/>
          <p:nvPr/>
        </p:nvPicPr>
        <p:blipFill>
          <a:blip r:embed="rId3"/>
          <a:stretch/>
        </p:blipFill>
        <p:spPr>
          <a:xfrm>
            <a:off x="2772360" y="5802120"/>
            <a:ext cx="6647040" cy="949320"/>
          </a:xfrm>
          <a:prstGeom prst="rect">
            <a:avLst/>
          </a:prstGeom>
          <a:ln w="0">
            <a:noFill/>
          </a:ln>
        </p:spPr>
      </p:pic>
      <p:pic>
        <p:nvPicPr>
          <p:cNvPr id="7" name="Picture 10" descr="A logo with a tree&#10;&#10;Description automatically generated"/>
          <p:cNvPicPr/>
          <p:nvPr/>
        </p:nvPicPr>
        <p:blipFill>
          <a:blip r:embed="rId4"/>
          <a:stretch/>
        </p:blipFill>
        <p:spPr>
          <a:xfrm>
            <a:off x="5224680" y="116640"/>
            <a:ext cx="1742040" cy="238716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uFillTx/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Straight Connector 6"/>
          <p:cNvCxnSpPr/>
          <p:nvPr/>
        </p:nvCxnSpPr>
        <p:spPr>
          <a:xfrm>
            <a:off x="604440" y="973080"/>
            <a:ext cx="10955160" cy="360"/>
          </a:xfrm>
          <a:prstGeom prst="straightConnector1">
            <a:avLst/>
          </a:prstGeom>
          <a:ln w="41275">
            <a:solidFill>
              <a:srgbClr val="2E3193"/>
            </a:solidFill>
          </a:ln>
        </p:spPr>
      </p:cxnSp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en-GB" sz="6000" b="0" u="none" strike="noStrike">
                <a:solidFill>
                  <a:schemeClr val="dk1"/>
                </a:solidFill>
                <a:uFillTx/>
                <a:latin typeface="Calibri Light"/>
              </a:rPr>
              <a:t>Click to edit Master title style</a:t>
            </a:r>
            <a:endParaRPr lang="en-US" sz="60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dt" idx="3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ftr" idx="3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94" name="PlaceHolder 4"/>
          <p:cNvSpPr>
            <a:spLocks noGrp="1"/>
          </p:cNvSpPr>
          <p:nvPr>
            <p:ph type="sldNum" idx="3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609F722D-FDF4-4351-A3D1-0870CC82C39A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5" name="Rectangle 6"/>
          <p:cNvSpPr/>
          <p:nvPr/>
        </p:nvSpPr>
        <p:spPr>
          <a:xfrm>
            <a:off x="5243040" y="106200"/>
            <a:ext cx="1744200" cy="168336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DK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96" name="Picture 7" descr="A blue and white logo for DNS-OARC"/>
          <p:cNvPicPr/>
          <p:nvPr/>
        </p:nvPicPr>
        <p:blipFill>
          <a:blip r:embed="rId3"/>
          <a:stretch/>
        </p:blipFill>
        <p:spPr>
          <a:xfrm>
            <a:off x="2772360" y="5802120"/>
            <a:ext cx="6647040" cy="949320"/>
          </a:xfrm>
          <a:prstGeom prst="rect">
            <a:avLst/>
          </a:prstGeom>
          <a:ln w="0">
            <a:noFill/>
          </a:ln>
        </p:spPr>
      </p:pic>
      <p:pic>
        <p:nvPicPr>
          <p:cNvPr id="97" name="Picture 9" descr="A logo with a tree&#10;&#10;Description automatically generated"/>
          <p:cNvPicPr/>
          <p:nvPr/>
        </p:nvPicPr>
        <p:blipFill>
          <a:blip r:embed="rId4"/>
          <a:stretch/>
        </p:blipFill>
        <p:spPr>
          <a:xfrm>
            <a:off x="5224680" y="116640"/>
            <a:ext cx="1742040" cy="23871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Straight Connector 6"/>
          <p:cNvCxnSpPr/>
          <p:nvPr/>
        </p:nvCxnSpPr>
        <p:spPr>
          <a:xfrm>
            <a:off x="604440" y="973080"/>
            <a:ext cx="10955160" cy="360"/>
          </a:xfrm>
          <a:prstGeom prst="straightConnector1">
            <a:avLst/>
          </a:prstGeom>
          <a:ln w="41275">
            <a:solidFill>
              <a:srgbClr val="2E3193"/>
            </a:solidFill>
          </a:ln>
        </p:spPr>
      </p:cxnSp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4400" b="0" u="none" strike="noStrike">
                <a:solidFill>
                  <a:schemeClr val="dk1"/>
                </a:solidFill>
                <a:uFillTx/>
                <a:latin typeface="Calibri Light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800" b="0" u="none" strike="noStrik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lang="en-US" sz="28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u="none" strike="noStrike">
                <a:solidFill>
                  <a:schemeClr val="dk1"/>
                </a:solidFill>
                <a:uFillTx/>
                <a:latin typeface="Calibri"/>
              </a:rPr>
              <a:t>Second level</a:t>
            </a:r>
            <a:endParaRPr lang="en-US" sz="24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u="none" strike="noStrike">
                <a:solidFill>
                  <a:schemeClr val="dk1"/>
                </a:solidFill>
                <a:uFillTx/>
                <a:latin typeface="Calibri"/>
              </a:rPr>
              <a:t>Third level</a:t>
            </a:r>
            <a:endParaRPr lang="en-US" sz="20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0" u="none" strike="noStrike">
                <a:solidFill>
                  <a:schemeClr val="dk1"/>
                </a:solidFill>
                <a:uFillTx/>
                <a:latin typeface="Calibri"/>
              </a:rPr>
              <a:t>Fourth level</a:t>
            </a:r>
            <a:endParaRPr lang="en-US" sz="18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0" u="none" strike="noStrike">
                <a:solidFill>
                  <a:schemeClr val="dk1"/>
                </a:solidFill>
                <a:uFillTx/>
                <a:latin typeface="Calibri"/>
              </a:rPr>
              <a:t>Fifth level</a:t>
            </a:r>
            <a:endParaRPr lang="en-US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dt" idx="3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ftr" idx="3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105" name="PlaceHolder 5"/>
          <p:cNvSpPr>
            <a:spLocks noGrp="1"/>
          </p:cNvSpPr>
          <p:nvPr>
            <p:ph type="sldNum" idx="3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92B069BD-9A12-4E7C-84DC-ABDBB14F938C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Straight Connector 6"/>
          <p:cNvCxnSpPr/>
          <p:nvPr/>
        </p:nvCxnSpPr>
        <p:spPr>
          <a:xfrm>
            <a:off x="604440" y="973080"/>
            <a:ext cx="10955160" cy="360"/>
          </a:xfrm>
          <a:prstGeom prst="straightConnector1">
            <a:avLst/>
          </a:prstGeom>
          <a:ln w="41275">
            <a:solidFill>
              <a:srgbClr val="2E3193"/>
            </a:solidFill>
          </a:ln>
        </p:spPr>
      </p:cxnSp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4400" b="0" u="none" strike="noStrike">
                <a:solidFill>
                  <a:schemeClr val="dk1"/>
                </a:solidFill>
                <a:uFillTx/>
                <a:latin typeface="Calibri Light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800" b="0" u="none" strike="noStrik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lang="en-US" sz="28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u="none" strike="noStrike">
                <a:solidFill>
                  <a:schemeClr val="dk1"/>
                </a:solidFill>
                <a:uFillTx/>
                <a:latin typeface="Calibri"/>
              </a:rPr>
              <a:t>Second level</a:t>
            </a:r>
            <a:endParaRPr lang="en-US" sz="24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u="none" strike="noStrike">
                <a:solidFill>
                  <a:schemeClr val="dk1"/>
                </a:solidFill>
                <a:uFillTx/>
                <a:latin typeface="Calibri"/>
              </a:rPr>
              <a:t>Third level</a:t>
            </a:r>
            <a:endParaRPr lang="en-US" sz="20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0" u="none" strike="noStrike">
                <a:solidFill>
                  <a:schemeClr val="dk1"/>
                </a:solidFill>
                <a:uFillTx/>
                <a:latin typeface="Calibri"/>
              </a:rPr>
              <a:t>Fourth level</a:t>
            </a:r>
            <a:endParaRPr lang="en-US" sz="18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0" u="none" strike="noStrike">
                <a:solidFill>
                  <a:schemeClr val="dk1"/>
                </a:solidFill>
                <a:uFillTx/>
                <a:latin typeface="Calibri"/>
              </a:rPr>
              <a:t>Fifth level</a:t>
            </a:r>
            <a:endParaRPr lang="en-US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dt" idx="4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ftr" idx="4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111" name="PlaceHolder 5"/>
          <p:cNvSpPr>
            <a:spLocks noGrp="1"/>
          </p:cNvSpPr>
          <p:nvPr>
            <p:ph type="sldNum" idx="4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A1BF8859-63E9-415D-813F-F166E2B8D0A8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Straight Connector 6"/>
          <p:cNvCxnSpPr/>
          <p:nvPr/>
        </p:nvCxnSpPr>
        <p:spPr>
          <a:xfrm>
            <a:off x="604440" y="973080"/>
            <a:ext cx="10955160" cy="360"/>
          </a:xfrm>
          <a:prstGeom prst="straightConnector1">
            <a:avLst/>
          </a:prstGeom>
          <a:ln w="41275">
            <a:solidFill>
              <a:srgbClr val="2E3193"/>
            </a:solidFill>
          </a:ln>
        </p:spPr>
      </p:cxnSp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33520" y="172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4400" b="0" u="none" strike="noStrike">
                <a:solidFill>
                  <a:schemeClr val="dk1"/>
                </a:solidFill>
                <a:uFillTx/>
                <a:latin typeface="Calibri Light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800" b="0" u="none" strike="noStrik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lang="en-US" sz="28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u="none" strike="noStrike">
                <a:solidFill>
                  <a:schemeClr val="dk1"/>
                </a:solidFill>
                <a:uFillTx/>
                <a:latin typeface="Calibri"/>
              </a:rPr>
              <a:t>Second level</a:t>
            </a:r>
            <a:endParaRPr lang="en-US" sz="24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u="none" strike="noStrike">
                <a:solidFill>
                  <a:schemeClr val="dk1"/>
                </a:solidFill>
                <a:uFillTx/>
                <a:latin typeface="Calibri"/>
              </a:rPr>
              <a:t>Third level</a:t>
            </a:r>
            <a:endParaRPr lang="en-US" sz="20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0" u="none" strike="noStrike">
                <a:solidFill>
                  <a:schemeClr val="dk1"/>
                </a:solidFill>
                <a:uFillTx/>
                <a:latin typeface="Calibri"/>
              </a:rPr>
              <a:t>Fourth level</a:t>
            </a:r>
            <a:endParaRPr lang="en-US" sz="18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0" u="none" strike="noStrike">
                <a:solidFill>
                  <a:schemeClr val="dk1"/>
                </a:solidFill>
                <a:uFillTx/>
                <a:latin typeface="Calibri"/>
              </a:rPr>
              <a:t>Fifth level</a:t>
            </a:r>
            <a:endParaRPr lang="en-US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dt" idx="4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ftr" idx="4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117" name="PlaceHolder 5"/>
          <p:cNvSpPr>
            <a:spLocks noGrp="1"/>
          </p:cNvSpPr>
          <p:nvPr>
            <p:ph type="sldNum" idx="4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2112C5BB-A7AD-4A3F-9D44-78E0F69C203A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8" name="Rectangle 6"/>
          <p:cNvSpPr/>
          <p:nvPr/>
        </p:nvSpPr>
        <p:spPr>
          <a:xfrm>
            <a:off x="10744200" y="59040"/>
            <a:ext cx="1249920" cy="19490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DK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19" name="Picture 8" descr="A logo with a tree&#10;&#10;Description automatically generated"/>
          <p:cNvPicPr/>
          <p:nvPr/>
        </p:nvPicPr>
        <p:blipFill>
          <a:blip r:embed="rId3"/>
          <a:stretch/>
        </p:blipFill>
        <p:spPr>
          <a:xfrm>
            <a:off x="10803960" y="116640"/>
            <a:ext cx="1342080" cy="183924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Straight Connector 6"/>
          <p:cNvCxnSpPr/>
          <p:nvPr/>
        </p:nvCxnSpPr>
        <p:spPr>
          <a:xfrm>
            <a:off x="604440" y="973080"/>
            <a:ext cx="10955160" cy="360"/>
          </a:xfrm>
          <a:prstGeom prst="straightConnector1">
            <a:avLst/>
          </a:prstGeom>
          <a:ln w="41275">
            <a:solidFill>
              <a:srgbClr val="2E3193"/>
            </a:solidFill>
          </a:ln>
        </p:spPr>
      </p:cxnSp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6000" b="0" u="none" strike="noStrike">
                <a:solidFill>
                  <a:schemeClr val="dk1"/>
                </a:solidFill>
                <a:uFillTx/>
                <a:latin typeface="Calibri Light"/>
              </a:rPr>
              <a:t>Click to edit Master title style</a:t>
            </a:r>
            <a:endParaRPr lang="en-US" sz="60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24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Click to edit Master text styles</a:t>
            </a:r>
            <a:endParaRPr lang="en-US" sz="2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dt" idx="4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ftr" idx="4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sldNum" idx="4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3C1BC6C2-27BB-43B0-89DC-75D17ECFAF7C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Straight Connector 6"/>
          <p:cNvCxnSpPr/>
          <p:nvPr/>
        </p:nvCxnSpPr>
        <p:spPr>
          <a:xfrm>
            <a:off x="604440" y="973080"/>
            <a:ext cx="10955160" cy="360"/>
          </a:xfrm>
          <a:prstGeom prst="straightConnector1">
            <a:avLst/>
          </a:prstGeom>
          <a:ln w="41275">
            <a:solidFill>
              <a:srgbClr val="2E3193"/>
            </a:solidFill>
          </a:ln>
        </p:spPr>
      </p:cxnSp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4400" b="0" u="none" strike="noStrike">
                <a:solidFill>
                  <a:schemeClr val="dk1"/>
                </a:solidFill>
                <a:uFillTx/>
                <a:latin typeface="Calibri Light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800" b="0" u="none" strike="noStrik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lang="en-US" sz="28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u="none" strike="noStrike">
                <a:solidFill>
                  <a:schemeClr val="dk1"/>
                </a:solidFill>
                <a:uFillTx/>
                <a:latin typeface="Calibri"/>
              </a:rPr>
              <a:t>Second level</a:t>
            </a:r>
            <a:endParaRPr lang="en-US" sz="24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u="none" strike="noStrike">
                <a:solidFill>
                  <a:schemeClr val="dk1"/>
                </a:solidFill>
                <a:uFillTx/>
                <a:latin typeface="Calibri"/>
              </a:rPr>
              <a:t>Third level</a:t>
            </a:r>
            <a:endParaRPr lang="en-US" sz="20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0" u="none" strike="noStrike">
                <a:solidFill>
                  <a:schemeClr val="dk1"/>
                </a:solidFill>
                <a:uFillTx/>
                <a:latin typeface="Calibri"/>
              </a:rPr>
              <a:t>Fourth level</a:t>
            </a:r>
            <a:endParaRPr lang="en-US" sz="18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0" u="none" strike="noStrike">
                <a:solidFill>
                  <a:schemeClr val="dk1"/>
                </a:solidFill>
                <a:uFillTx/>
                <a:latin typeface="Calibri"/>
              </a:rPr>
              <a:t>Fifth level</a:t>
            </a:r>
            <a:endParaRPr lang="en-US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800" b="0" u="none" strike="noStrik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lang="en-US" sz="28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u="none" strike="noStrike">
                <a:solidFill>
                  <a:schemeClr val="dk1"/>
                </a:solidFill>
                <a:uFillTx/>
                <a:latin typeface="Calibri"/>
              </a:rPr>
              <a:t>Second level</a:t>
            </a:r>
            <a:endParaRPr lang="en-US" sz="24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u="none" strike="noStrike">
                <a:solidFill>
                  <a:schemeClr val="dk1"/>
                </a:solidFill>
                <a:uFillTx/>
                <a:latin typeface="Calibri"/>
              </a:rPr>
              <a:t>Third level</a:t>
            </a:r>
            <a:endParaRPr lang="en-US" sz="20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0" u="none" strike="noStrike">
                <a:solidFill>
                  <a:schemeClr val="dk1"/>
                </a:solidFill>
                <a:uFillTx/>
                <a:latin typeface="Calibri"/>
              </a:rPr>
              <a:t>Fourth level</a:t>
            </a:r>
            <a:endParaRPr lang="en-US" sz="18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0" u="none" strike="noStrike">
                <a:solidFill>
                  <a:schemeClr val="dk1"/>
                </a:solidFill>
                <a:uFillTx/>
                <a:latin typeface="Calibri"/>
              </a:rPr>
              <a:t>Fifth level</a:t>
            </a:r>
            <a:endParaRPr lang="en-US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dt" idx="4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 type="ftr" idx="5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134" name="PlaceHolder 6"/>
          <p:cNvSpPr>
            <a:spLocks noGrp="1"/>
          </p:cNvSpPr>
          <p:nvPr>
            <p:ph type="sldNum" idx="5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E46AE8B3-BBA5-4633-B6ED-503D8C0FECED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Straight Connector 6"/>
          <p:cNvCxnSpPr/>
          <p:nvPr/>
        </p:nvCxnSpPr>
        <p:spPr>
          <a:xfrm>
            <a:off x="604440" y="973080"/>
            <a:ext cx="10955160" cy="360"/>
          </a:xfrm>
          <a:prstGeom prst="straightConnector1">
            <a:avLst/>
          </a:prstGeom>
          <a:ln w="41275">
            <a:solidFill>
              <a:srgbClr val="2E3193"/>
            </a:solidFill>
          </a:ln>
        </p:spPr>
      </p:cxnSp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4400" b="0" u="none" strike="noStrike">
                <a:solidFill>
                  <a:schemeClr val="dk1"/>
                </a:solidFill>
                <a:uFillTx/>
                <a:latin typeface="Calibri Light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2400" b="1" u="none" strike="noStrik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lang="en-US" sz="2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800" b="0" u="none" strike="noStrik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lang="en-US" sz="28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u="none" strike="noStrike">
                <a:solidFill>
                  <a:schemeClr val="dk1"/>
                </a:solidFill>
                <a:uFillTx/>
                <a:latin typeface="Calibri"/>
              </a:rPr>
              <a:t>Second level</a:t>
            </a:r>
            <a:endParaRPr lang="en-US" sz="24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u="none" strike="noStrike">
                <a:solidFill>
                  <a:schemeClr val="dk1"/>
                </a:solidFill>
                <a:uFillTx/>
                <a:latin typeface="Calibri"/>
              </a:rPr>
              <a:t>Third level</a:t>
            </a:r>
            <a:endParaRPr lang="en-US" sz="20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0" u="none" strike="noStrike">
                <a:solidFill>
                  <a:schemeClr val="dk1"/>
                </a:solidFill>
                <a:uFillTx/>
                <a:latin typeface="Calibri"/>
              </a:rPr>
              <a:t>Fourth level</a:t>
            </a:r>
            <a:endParaRPr lang="en-US" sz="18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0" u="none" strike="noStrike">
                <a:solidFill>
                  <a:schemeClr val="dk1"/>
                </a:solidFill>
                <a:uFillTx/>
                <a:latin typeface="Calibri"/>
              </a:rPr>
              <a:t>Fifth level</a:t>
            </a:r>
            <a:endParaRPr lang="en-US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2400" b="1" u="none" strike="noStrik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lang="en-US" sz="2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43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800" b="0" u="none" strike="noStrik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lang="en-US" sz="28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u="none" strike="noStrike">
                <a:solidFill>
                  <a:schemeClr val="dk1"/>
                </a:solidFill>
                <a:uFillTx/>
                <a:latin typeface="Calibri"/>
              </a:rPr>
              <a:t>Second level</a:t>
            </a:r>
            <a:endParaRPr lang="en-US" sz="24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u="none" strike="noStrike">
                <a:solidFill>
                  <a:schemeClr val="dk1"/>
                </a:solidFill>
                <a:uFillTx/>
                <a:latin typeface="Calibri"/>
              </a:rPr>
              <a:t>Third level</a:t>
            </a:r>
            <a:endParaRPr lang="en-US" sz="20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0" u="none" strike="noStrike">
                <a:solidFill>
                  <a:schemeClr val="dk1"/>
                </a:solidFill>
                <a:uFillTx/>
                <a:latin typeface="Calibri"/>
              </a:rPr>
              <a:t>Fourth level</a:t>
            </a:r>
            <a:endParaRPr lang="en-US" sz="18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0" u="none" strike="noStrike">
                <a:solidFill>
                  <a:schemeClr val="dk1"/>
                </a:solidFill>
                <a:uFillTx/>
                <a:latin typeface="Calibri"/>
              </a:rPr>
              <a:t>Fifth level</a:t>
            </a:r>
            <a:endParaRPr lang="en-US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44" name="PlaceHolder 6"/>
          <p:cNvSpPr>
            <a:spLocks noGrp="1"/>
          </p:cNvSpPr>
          <p:nvPr>
            <p:ph type="dt" idx="5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5" name="PlaceHolder 7"/>
          <p:cNvSpPr>
            <a:spLocks noGrp="1"/>
          </p:cNvSpPr>
          <p:nvPr>
            <p:ph type="ftr" idx="5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146" name="PlaceHolder 8"/>
          <p:cNvSpPr>
            <a:spLocks noGrp="1"/>
          </p:cNvSpPr>
          <p:nvPr>
            <p:ph type="sldNum" idx="5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D0EBDAFC-7110-4273-A829-BFB9200C8026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7" name="Straight Connector 6"/>
          <p:cNvCxnSpPr/>
          <p:nvPr/>
        </p:nvCxnSpPr>
        <p:spPr>
          <a:xfrm>
            <a:off x="604440" y="973080"/>
            <a:ext cx="10955160" cy="360"/>
          </a:xfrm>
          <a:prstGeom prst="straightConnector1">
            <a:avLst/>
          </a:prstGeom>
          <a:ln w="41275">
            <a:solidFill>
              <a:srgbClr val="2E3193"/>
            </a:solidFill>
          </a:ln>
        </p:spPr>
      </p:cxnSp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4400" b="0" u="none" strike="noStrike">
                <a:solidFill>
                  <a:schemeClr val="dk1"/>
                </a:solidFill>
                <a:uFillTx/>
                <a:latin typeface="Calibri Light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dt" idx="5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ftr" idx="5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151" name="PlaceHolder 4"/>
          <p:cNvSpPr>
            <a:spLocks noGrp="1"/>
          </p:cNvSpPr>
          <p:nvPr>
            <p:ph type="sldNum" idx="5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D2D13799-3075-4E08-AAEF-BB748E26730C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" name="Straight Connector 6"/>
          <p:cNvCxnSpPr/>
          <p:nvPr/>
        </p:nvCxnSpPr>
        <p:spPr>
          <a:xfrm>
            <a:off x="604440" y="973080"/>
            <a:ext cx="10955160" cy="360"/>
          </a:xfrm>
          <a:prstGeom prst="straightConnector1">
            <a:avLst/>
          </a:prstGeom>
          <a:ln w="41275">
            <a:solidFill>
              <a:srgbClr val="2E3193"/>
            </a:solidFill>
          </a:ln>
        </p:spPr>
      </p:cxnSp>
      <p:sp>
        <p:nvSpPr>
          <p:cNvPr id="154" name="PlaceHolder 1"/>
          <p:cNvSpPr>
            <a:spLocks noGrp="1"/>
          </p:cNvSpPr>
          <p:nvPr>
            <p:ph type="dt" idx="5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ftr" idx="5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156" name="PlaceHolder 3"/>
          <p:cNvSpPr>
            <a:spLocks noGrp="1"/>
          </p:cNvSpPr>
          <p:nvPr>
            <p:ph type="sldNum" idx="6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16B6D67A-80FD-4E61-BC3F-5BA9ADF05F73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7" name="Straight Connector 6"/>
          <p:cNvCxnSpPr/>
          <p:nvPr/>
        </p:nvCxnSpPr>
        <p:spPr>
          <a:xfrm>
            <a:off x="604440" y="973080"/>
            <a:ext cx="10955160" cy="360"/>
          </a:xfrm>
          <a:prstGeom prst="straightConnector1">
            <a:avLst/>
          </a:prstGeom>
          <a:ln w="41275">
            <a:solidFill>
              <a:srgbClr val="2E3193"/>
            </a:solidFill>
          </a:ln>
        </p:spPr>
      </p:cxnSp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0" u="none" strike="noStrike">
                <a:solidFill>
                  <a:schemeClr val="dk1"/>
                </a:solidFill>
                <a:uFillTx/>
                <a:latin typeface="Calibri Light"/>
              </a:rPr>
              <a:t>Click to edit Master title style</a:t>
            </a:r>
            <a:endParaRPr lang="en-US" sz="32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3200" b="0" u="none" strike="noStrik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lang="en-US" sz="32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800" b="0" u="none" strike="noStrike">
                <a:solidFill>
                  <a:schemeClr val="dk1"/>
                </a:solidFill>
                <a:uFillTx/>
                <a:latin typeface="Calibri"/>
              </a:rPr>
              <a:t>Second level</a:t>
            </a:r>
            <a:endParaRPr lang="en-US" sz="28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u="none" strike="noStrike">
                <a:solidFill>
                  <a:schemeClr val="dk1"/>
                </a:solidFill>
                <a:uFillTx/>
                <a:latin typeface="Calibri"/>
              </a:rPr>
              <a:t>Third level</a:t>
            </a:r>
            <a:endParaRPr lang="en-US" sz="24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u="none" strike="noStrike">
                <a:solidFill>
                  <a:schemeClr val="dk1"/>
                </a:solidFill>
                <a:uFillTx/>
                <a:latin typeface="Calibri"/>
              </a:rPr>
              <a:t>Fourth level</a:t>
            </a:r>
            <a:endParaRPr lang="en-US" sz="20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u="none" strike="noStrike">
                <a:solidFill>
                  <a:schemeClr val="dk1"/>
                </a:solidFill>
                <a:uFillTx/>
                <a:latin typeface="Calibri"/>
              </a:rPr>
              <a:t>Fifth level</a:t>
            </a:r>
            <a:endParaRPr lang="en-US" sz="20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1600" b="0" u="none" strike="noStrik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lang="en-US" sz="16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dt" idx="6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ftr" idx="6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163" name="PlaceHolder 6"/>
          <p:cNvSpPr>
            <a:spLocks noGrp="1"/>
          </p:cNvSpPr>
          <p:nvPr>
            <p:ph type="sldNum" idx="6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0617C305-5845-4041-AE8D-DAD150E6DC94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6"/>
          <p:cNvCxnSpPr/>
          <p:nvPr/>
        </p:nvCxnSpPr>
        <p:spPr>
          <a:xfrm>
            <a:off x="604440" y="973080"/>
            <a:ext cx="10955160" cy="360"/>
          </a:xfrm>
          <a:prstGeom prst="straightConnector1">
            <a:avLst/>
          </a:prstGeom>
          <a:ln w="41275">
            <a:solidFill>
              <a:srgbClr val="2E3193"/>
            </a:solidFill>
          </a:ln>
        </p:spPr>
      </p:cxnSp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4400" b="0" u="none" strike="noStrike">
                <a:solidFill>
                  <a:schemeClr val="dk1"/>
                </a:solidFill>
                <a:uFillTx/>
                <a:latin typeface="Calibri Light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800" b="0" u="none" strike="noStrik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lang="en-US" sz="28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u="none" strike="noStrike">
                <a:solidFill>
                  <a:schemeClr val="dk1"/>
                </a:solidFill>
                <a:uFillTx/>
                <a:latin typeface="Calibri"/>
              </a:rPr>
              <a:t>Second level</a:t>
            </a:r>
            <a:endParaRPr lang="en-US" sz="24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u="none" strike="noStrike">
                <a:solidFill>
                  <a:schemeClr val="dk1"/>
                </a:solidFill>
                <a:uFillTx/>
                <a:latin typeface="Calibri"/>
              </a:rPr>
              <a:t>Third level</a:t>
            </a:r>
            <a:endParaRPr lang="en-US" sz="20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0" u="none" strike="noStrike">
                <a:solidFill>
                  <a:schemeClr val="dk1"/>
                </a:solidFill>
                <a:uFillTx/>
                <a:latin typeface="Calibri"/>
              </a:rPr>
              <a:t>Fourth level</a:t>
            </a:r>
            <a:endParaRPr lang="en-US" sz="18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0" u="none" strike="noStrike">
                <a:solidFill>
                  <a:schemeClr val="dk1"/>
                </a:solidFill>
                <a:uFillTx/>
                <a:latin typeface="Calibri"/>
              </a:rPr>
              <a:t>Fifth level</a:t>
            </a:r>
            <a:endParaRPr lang="en-US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16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F2C24683-BCA6-4B12-91A3-9CF5EFE526CB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4" name="Straight Connector 6"/>
          <p:cNvCxnSpPr/>
          <p:nvPr/>
        </p:nvCxnSpPr>
        <p:spPr>
          <a:xfrm>
            <a:off x="604440" y="973080"/>
            <a:ext cx="10955160" cy="360"/>
          </a:xfrm>
          <a:prstGeom prst="straightConnector1">
            <a:avLst/>
          </a:prstGeom>
          <a:ln w="41275">
            <a:solidFill>
              <a:srgbClr val="2E3193"/>
            </a:solidFill>
          </a:ln>
        </p:spPr>
      </p:cxnSp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0" u="none" strike="noStrike">
                <a:solidFill>
                  <a:schemeClr val="dk1"/>
                </a:solidFill>
                <a:uFillTx/>
                <a:latin typeface="Calibri Light"/>
              </a:rPr>
              <a:t>Click to edit Master title style</a:t>
            </a:r>
            <a:endParaRPr lang="en-US" sz="32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3200" b="0" u="none" strike="noStrike">
                <a:solidFill>
                  <a:schemeClr val="dk1"/>
                </a:solidFill>
                <a:uFillTx/>
                <a:latin typeface="Calibri"/>
              </a:rPr>
              <a:t>Click icon to add picture</a:t>
            </a:r>
            <a:endParaRPr lang="en-US" sz="32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1600" b="0" u="none" strike="noStrik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lang="en-US" sz="16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dt" idx="6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ftr" idx="6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170" name="PlaceHolder 6"/>
          <p:cNvSpPr>
            <a:spLocks noGrp="1"/>
          </p:cNvSpPr>
          <p:nvPr>
            <p:ph type="sldNum" idx="6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5D4FFBA7-4808-44F7-966F-02142A32B26F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6"/>
          <p:cNvCxnSpPr/>
          <p:nvPr/>
        </p:nvCxnSpPr>
        <p:spPr>
          <a:xfrm>
            <a:off x="604440" y="973080"/>
            <a:ext cx="10955160" cy="360"/>
          </a:xfrm>
          <a:prstGeom prst="straightConnector1">
            <a:avLst/>
          </a:prstGeom>
          <a:ln w="41275">
            <a:solidFill>
              <a:srgbClr val="2E3193"/>
            </a:solidFill>
          </a:ln>
        </p:spPr>
      </p:cxnSp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4400" b="0" u="none" strike="noStrike">
                <a:solidFill>
                  <a:schemeClr val="dk1"/>
                </a:solidFill>
                <a:uFillTx/>
                <a:latin typeface="Calibri Light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800" b="0" u="none" strike="noStrik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lang="en-US" sz="28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u="none" strike="noStrike">
                <a:solidFill>
                  <a:schemeClr val="dk1"/>
                </a:solidFill>
                <a:uFillTx/>
                <a:latin typeface="Calibri"/>
              </a:rPr>
              <a:t>Second level</a:t>
            </a:r>
            <a:endParaRPr lang="en-US" sz="24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u="none" strike="noStrike">
                <a:solidFill>
                  <a:schemeClr val="dk1"/>
                </a:solidFill>
                <a:uFillTx/>
                <a:latin typeface="Calibri"/>
              </a:rPr>
              <a:t>Third level</a:t>
            </a:r>
            <a:endParaRPr lang="en-US" sz="20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0" u="none" strike="noStrike">
                <a:solidFill>
                  <a:schemeClr val="dk1"/>
                </a:solidFill>
                <a:uFillTx/>
                <a:latin typeface="Calibri"/>
              </a:rPr>
              <a:t>Fourth level</a:t>
            </a:r>
            <a:endParaRPr lang="en-US" sz="18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0" u="none" strike="noStrike">
                <a:solidFill>
                  <a:schemeClr val="dk1"/>
                </a:solidFill>
                <a:uFillTx/>
                <a:latin typeface="Calibri"/>
              </a:rPr>
              <a:t>Fifth level</a:t>
            </a:r>
            <a:endParaRPr lang="en-US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22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CDDE35AD-4B78-49A5-8376-57293E7EB748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6"/>
          <p:cNvCxnSpPr/>
          <p:nvPr/>
        </p:nvCxnSpPr>
        <p:spPr>
          <a:xfrm>
            <a:off x="604440" y="973080"/>
            <a:ext cx="10955160" cy="360"/>
          </a:xfrm>
          <a:prstGeom prst="straightConnector1">
            <a:avLst/>
          </a:prstGeom>
          <a:ln w="41275">
            <a:solidFill>
              <a:srgbClr val="2E3193"/>
            </a:solidFill>
          </a:ln>
        </p:spPr>
      </p:cxnSp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4400" b="0" u="none" strike="noStrike">
                <a:solidFill>
                  <a:schemeClr val="dk1"/>
                </a:solidFill>
                <a:uFillTx/>
                <a:latin typeface="Calibri Light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800" b="0" u="none" strike="noStrik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lang="en-US" sz="28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u="none" strike="noStrike">
                <a:solidFill>
                  <a:schemeClr val="dk1"/>
                </a:solidFill>
                <a:uFillTx/>
                <a:latin typeface="Calibri"/>
              </a:rPr>
              <a:t>Second level</a:t>
            </a:r>
            <a:endParaRPr lang="en-US" sz="24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u="none" strike="noStrike">
                <a:solidFill>
                  <a:schemeClr val="dk1"/>
                </a:solidFill>
                <a:uFillTx/>
                <a:latin typeface="Calibri"/>
              </a:rPr>
              <a:t>Third level</a:t>
            </a:r>
            <a:endParaRPr lang="en-US" sz="20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0" u="none" strike="noStrike">
                <a:solidFill>
                  <a:schemeClr val="dk1"/>
                </a:solidFill>
                <a:uFillTx/>
                <a:latin typeface="Calibri"/>
              </a:rPr>
              <a:t>Fourth level</a:t>
            </a:r>
            <a:endParaRPr lang="en-US" sz="18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0" u="none" strike="noStrike">
                <a:solidFill>
                  <a:schemeClr val="dk1"/>
                </a:solidFill>
                <a:uFillTx/>
                <a:latin typeface="Calibri"/>
              </a:rPr>
              <a:t>Fifth level</a:t>
            </a:r>
            <a:endParaRPr lang="en-US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28" name="PlaceHolder 5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7C0B0773-3ECC-49F1-A8B7-245AD8C3F5F2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9" name="Rectangle 6"/>
          <p:cNvSpPr/>
          <p:nvPr/>
        </p:nvSpPr>
        <p:spPr>
          <a:xfrm>
            <a:off x="10744200" y="59040"/>
            <a:ext cx="1249920" cy="19490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DK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30" name="Picture 8" descr="A logo with a tree&#10;&#10;Description automatically generated"/>
          <p:cNvPicPr/>
          <p:nvPr/>
        </p:nvPicPr>
        <p:blipFill>
          <a:blip r:embed="rId10"/>
          <a:stretch/>
        </p:blipFill>
        <p:spPr>
          <a:xfrm>
            <a:off x="10778040" y="59040"/>
            <a:ext cx="1328040" cy="181980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Connector 6"/>
          <p:cNvCxnSpPr/>
          <p:nvPr/>
        </p:nvCxnSpPr>
        <p:spPr>
          <a:xfrm>
            <a:off x="604440" y="973080"/>
            <a:ext cx="10955160" cy="360"/>
          </a:xfrm>
          <a:prstGeom prst="straightConnector1">
            <a:avLst/>
          </a:prstGeom>
          <a:ln w="41275">
            <a:solidFill>
              <a:srgbClr val="2E3193"/>
            </a:solidFill>
          </a:ln>
        </p:spPr>
      </p:cxnSp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4400" b="0" u="none" strike="noStrike">
                <a:solidFill>
                  <a:schemeClr val="dk1"/>
                </a:solidFill>
                <a:uFillTx/>
                <a:latin typeface="Calibri Light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2400" b="1" u="none" strike="noStrik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lang="en-US" sz="2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800" b="0" u="none" strike="noStrik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lang="en-US" sz="28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u="none" strike="noStrike">
                <a:solidFill>
                  <a:schemeClr val="dk1"/>
                </a:solidFill>
                <a:uFillTx/>
                <a:latin typeface="Calibri"/>
              </a:rPr>
              <a:t>Second level</a:t>
            </a:r>
            <a:endParaRPr lang="en-US" sz="24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u="none" strike="noStrike">
                <a:solidFill>
                  <a:schemeClr val="dk1"/>
                </a:solidFill>
                <a:uFillTx/>
                <a:latin typeface="Calibri"/>
              </a:rPr>
              <a:t>Third level</a:t>
            </a:r>
            <a:endParaRPr lang="en-US" sz="20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0" u="none" strike="noStrike">
                <a:solidFill>
                  <a:schemeClr val="dk1"/>
                </a:solidFill>
                <a:uFillTx/>
                <a:latin typeface="Calibri"/>
              </a:rPr>
              <a:t>Fourth level</a:t>
            </a:r>
            <a:endParaRPr lang="en-US" sz="18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0" u="none" strike="noStrike">
                <a:solidFill>
                  <a:schemeClr val="dk1"/>
                </a:solidFill>
                <a:uFillTx/>
                <a:latin typeface="Calibri"/>
              </a:rPr>
              <a:t>Fifth level</a:t>
            </a:r>
            <a:endParaRPr lang="en-US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2400" b="1" u="none" strike="noStrik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lang="en-US" sz="2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2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800" b="0" u="none" strike="noStrik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lang="en-US" sz="28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u="none" strike="noStrike">
                <a:solidFill>
                  <a:schemeClr val="dk1"/>
                </a:solidFill>
                <a:uFillTx/>
                <a:latin typeface="Calibri"/>
              </a:rPr>
              <a:t>Second level</a:t>
            </a:r>
            <a:endParaRPr lang="en-US" sz="24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u="none" strike="noStrike">
                <a:solidFill>
                  <a:schemeClr val="dk1"/>
                </a:solidFill>
                <a:uFillTx/>
                <a:latin typeface="Calibri"/>
              </a:rPr>
              <a:t>Third level</a:t>
            </a:r>
            <a:endParaRPr lang="en-US" sz="20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0" u="none" strike="noStrike">
                <a:solidFill>
                  <a:schemeClr val="dk1"/>
                </a:solidFill>
                <a:uFillTx/>
                <a:latin typeface="Calibri"/>
              </a:rPr>
              <a:t>Fourth level</a:t>
            </a:r>
            <a:endParaRPr lang="en-US" sz="18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0" u="none" strike="noStrike">
                <a:solidFill>
                  <a:schemeClr val="dk1"/>
                </a:solidFill>
                <a:uFillTx/>
                <a:latin typeface="Calibri"/>
              </a:rPr>
              <a:t>Fifth level</a:t>
            </a:r>
            <a:endParaRPr lang="en-US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3" name="PlaceHolder 6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4" name="PlaceHolder 7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65" name="PlaceHolder 8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984DB799-E66C-4A24-A6F5-7C64C5AEE092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0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"/>
          <p:cNvCxnSpPr/>
          <p:nvPr/>
        </p:nvCxnSpPr>
        <p:spPr>
          <a:xfrm>
            <a:off x="604440" y="973080"/>
            <a:ext cx="10955160" cy="360"/>
          </a:xfrm>
          <a:prstGeom prst="straightConnector1">
            <a:avLst/>
          </a:prstGeom>
          <a:ln w="41275">
            <a:solidFill>
              <a:srgbClr val="2E3193"/>
            </a:solidFill>
          </a:ln>
        </p:spPr>
      </p:cxnSp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4400" b="0" u="none" strike="noStrike">
                <a:solidFill>
                  <a:schemeClr val="dk1"/>
                </a:solidFill>
                <a:uFillTx/>
                <a:latin typeface="Calibri Light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70" name="PlaceHolder 4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2E227730-15E8-4DF5-B85C-DA571062FA54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Straight Connector 6"/>
          <p:cNvCxnSpPr/>
          <p:nvPr/>
        </p:nvCxnSpPr>
        <p:spPr>
          <a:xfrm>
            <a:off x="604440" y="973080"/>
            <a:ext cx="10955160" cy="360"/>
          </a:xfrm>
          <a:prstGeom prst="straightConnector1">
            <a:avLst/>
          </a:prstGeom>
          <a:ln w="41275">
            <a:solidFill>
              <a:srgbClr val="2E3193"/>
            </a:solidFill>
          </a:ln>
        </p:spPr>
      </p:cxnSp>
      <p:sp>
        <p:nvSpPr>
          <p:cNvPr id="73" name="PlaceHolder 1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75" name="PlaceHolder 3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73C56AEC-1532-4BC6-85B7-5170A7E31FF0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Straight Connector 6"/>
          <p:cNvCxnSpPr/>
          <p:nvPr/>
        </p:nvCxnSpPr>
        <p:spPr>
          <a:xfrm>
            <a:off x="604440" y="973080"/>
            <a:ext cx="10955160" cy="360"/>
          </a:xfrm>
          <a:prstGeom prst="straightConnector1">
            <a:avLst/>
          </a:prstGeom>
          <a:ln w="41275">
            <a:solidFill>
              <a:srgbClr val="2E3193"/>
            </a:solidFill>
          </a:ln>
        </p:spPr>
      </p:cxnSp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0" u="none" strike="noStrike">
                <a:solidFill>
                  <a:schemeClr val="dk1"/>
                </a:solidFill>
                <a:uFillTx/>
                <a:latin typeface="Calibri Light"/>
              </a:rPr>
              <a:t>Click to edit Master title style</a:t>
            </a:r>
            <a:endParaRPr lang="en-US" sz="32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3200" b="0" u="none" strike="noStrik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lang="en-US" sz="32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800" b="0" u="none" strike="noStrike">
                <a:solidFill>
                  <a:schemeClr val="dk1"/>
                </a:solidFill>
                <a:uFillTx/>
                <a:latin typeface="Calibri"/>
              </a:rPr>
              <a:t>Second level</a:t>
            </a:r>
            <a:endParaRPr lang="en-US" sz="28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u="none" strike="noStrike">
                <a:solidFill>
                  <a:schemeClr val="dk1"/>
                </a:solidFill>
                <a:uFillTx/>
                <a:latin typeface="Calibri"/>
              </a:rPr>
              <a:t>Third level</a:t>
            </a:r>
            <a:endParaRPr lang="en-US" sz="24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u="none" strike="noStrike">
                <a:solidFill>
                  <a:schemeClr val="dk1"/>
                </a:solidFill>
                <a:uFillTx/>
                <a:latin typeface="Calibri"/>
              </a:rPr>
              <a:t>Fourth level</a:t>
            </a:r>
            <a:endParaRPr lang="en-US" sz="2000" b="0" u="none" strike="noStrike">
              <a:solidFill>
                <a:schemeClr val="dk1"/>
              </a:solidFill>
              <a:uFillTx/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u="none" strike="noStrike">
                <a:solidFill>
                  <a:schemeClr val="dk1"/>
                </a:solidFill>
                <a:uFillTx/>
                <a:latin typeface="Calibri"/>
              </a:rPr>
              <a:t>Fifth level</a:t>
            </a:r>
            <a:endParaRPr lang="en-US" sz="20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1600" b="0" u="none" strike="noStrik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lang="en-US" sz="16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82" name="PlaceHolder 6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F77AE0D3-BB0E-48C9-90B6-52A79D808E66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Straight Connector 6"/>
          <p:cNvCxnSpPr/>
          <p:nvPr/>
        </p:nvCxnSpPr>
        <p:spPr>
          <a:xfrm>
            <a:off x="604440" y="973080"/>
            <a:ext cx="10955160" cy="360"/>
          </a:xfrm>
          <a:prstGeom prst="straightConnector1">
            <a:avLst/>
          </a:prstGeom>
          <a:ln w="41275">
            <a:solidFill>
              <a:srgbClr val="2E3193"/>
            </a:solidFill>
          </a:ln>
        </p:spPr>
      </p:cxnSp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0" u="none" strike="noStrike">
                <a:solidFill>
                  <a:schemeClr val="dk1"/>
                </a:solidFill>
                <a:uFillTx/>
                <a:latin typeface="Calibri Light"/>
              </a:rPr>
              <a:t>Click to edit Master title style</a:t>
            </a:r>
            <a:endParaRPr lang="en-US" sz="32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3200" b="0" u="none" strike="noStrike">
                <a:solidFill>
                  <a:schemeClr val="dk1"/>
                </a:solidFill>
                <a:uFillTx/>
                <a:latin typeface="Calibri"/>
              </a:rPr>
              <a:t>Click icon to add picture</a:t>
            </a:r>
            <a:endParaRPr lang="en-US" sz="32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1600" b="0" u="none" strike="noStrik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lang="en-US" sz="16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89" name="PlaceHolder 6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522B32D5-8A67-4005-BB32-92E8C15BA6FA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FC7AE-E0EE-42DB-1BEF-43045D4F0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rn_image_picker_lib_temp_8d931d35-1811-4330-8a68-a52583191cf7_2 (2).png" descr="rn_image_picker_lib_temp_8d931d35-1811-4330-8a68-a52583191cf7_2 (2).png">
            <a:extLst>
              <a:ext uri="{FF2B5EF4-FFF2-40B4-BE49-F238E27FC236}">
                <a16:creationId xmlns:a16="http://schemas.microsoft.com/office/drawing/2014/main" id="{7EF3014E-DAC1-8AF2-A708-4A7281744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41379"/>
            <a:ext cx="6533681" cy="677524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0205324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hexagons on a white surface&#10;&#10;Description automatically generated">
            <a:extLst>
              <a:ext uri="{FF2B5EF4-FFF2-40B4-BE49-F238E27FC236}">
                <a16:creationId xmlns:a16="http://schemas.microsoft.com/office/drawing/2014/main" id="{2DDFC590-7F02-1D9C-BA4C-1A354FA6DB1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7" name="PlaceHolder 1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b="1" u="none" strike="noStrike" dirty="0">
                <a:solidFill>
                  <a:schemeClr val="dk1"/>
                </a:solidFill>
                <a:uFillTx/>
                <a:latin typeface="Calibri"/>
              </a:rPr>
              <a:t>Denesh Bhabuta</a:t>
            </a:r>
            <a:endParaRPr lang="en-US" b="1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hexagons on a white surface&#10;&#10;Description automatically generated">
            <a:extLst>
              <a:ext uri="{FF2B5EF4-FFF2-40B4-BE49-F238E27FC236}">
                <a16:creationId xmlns:a16="http://schemas.microsoft.com/office/drawing/2014/main" id="{B6974B55-8594-1BFA-D674-E38E908C23D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533520" y="172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400" b="1" u="none" strike="noStrike" dirty="0">
                <a:solidFill>
                  <a:schemeClr val="dk1"/>
                </a:solidFill>
                <a:uFillTx/>
                <a:latin typeface="Calibri Light"/>
              </a:rPr>
              <a:t>Hybrid Event</a:t>
            </a:r>
            <a:endParaRPr lang="en-US" sz="4400" b="0" u="none" strike="noStrike" dirty="0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endParaRPr lang="en-US" sz="3200" b="0" u="none" strike="noStrike" dirty="0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 dirty="0">
                <a:solidFill>
                  <a:schemeClr val="dk1"/>
                </a:solidFill>
                <a:uFillTx/>
                <a:latin typeface="Calibri"/>
              </a:rPr>
              <a:t>DNS-OARC Conduct Policy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2E3193"/>
              </a:buClr>
              <a:buFont typeface="Arial"/>
              <a:buChar char="•"/>
            </a:pPr>
            <a:r>
              <a:rPr lang="en-US" sz="3200" b="0" i="1" strike="noStrike" dirty="0">
                <a:solidFill>
                  <a:srgbClr val="0563C1"/>
                </a:solidFill>
                <a:uFillTx/>
                <a:latin typeface="Calibri"/>
              </a:rPr>
              <a:t>https://www.dns-oarc.net/oarc/policies/conduct</a:t>
            </a:r>
            <a:br>
              <a:rPr sz="3200" dirty="0"/>
            </a:br>
            <a:r>
              <a:rPr lang="en-US" sz="3200" b="1" i="1" u="none" strike="noStrike" dirty="0">
                <a:solidFill>
                  <a:srgbClr val="2E3193"/>
                </a:solidFill>
                <a:uFillTx/>
                <a:latin typeface="Calibri"/>
              </a:rPr>
              <a:t> 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2E3193"/>
              </a:buClr>
              <a:buFont typeface="Arial"/>
              <a:buChar char="•"/>
            </a:pPr>
            <a:endParaRPr lang="en-US" sz="3200" b="0" u="none" strike="noStrike" dirty="0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US" sz="3200" u="none" strike="noStrike" dirty="0">
                <a:solidFill>
                  <a:schemeClr val="dk1"/>
                </a:solidFill>
                <a:uFillTx/>
                <a:latin typeface="Calibri"/>
              </a:rPr>
              <a:t>Workshop is being recorded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US" sz="3200" b="0" i="1" u="none" strike="noStrike" dirty="0">
                <a:solidFill>
                  <a:schemeClr val="dk1"/>
                </a:solidFill>
                <a:uFillTx/>
                <a:latin typeface="Calibri"/>
              </a:rPr>
              <a:t>YouTube: </a:t>
            </a:r>
            <a:r>
              <a:rPr lang="en-US" sz="3200" b="0" i="1" u="none" strike="noStrike" dirty="0">
                <a:solidFill>
                  <a:srgbClr val="2E3193"/>
                </a:solidFill>
                <a:uFillTx/>
                <a:latin typeface="Calibri"/>
              </a:rPr>
              <a:t>@DNSOARC</a:t>
            </a:r>
            <a:endParaRPr lang="en-US" sz="3200" b="0" u="none" strike="noStrike" dirty="0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u="none" strike="noStrike" dirty="0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hexagons on a white surface&#10;&#10;Description automatically generated">
            <a:extLst>
              <a:ext uri="{FF2B5EF4-FFF2-40B4-BE49-F238E27FC236}">
                <a16:creationId xmlns:a16="http://schemas.microsoft.com/office/drawing/2014/main" id="{314CF78F-49BF-F3DB-D2BA-235065DDC29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533520" y="172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400" b="1" u="none" strike="noStrike" dirty="0">
                <a:solidFill>
                  <a:schemeClr val="dk1"/>
                </a:solidFill>
                <a:uFillTx/>
                <a:latin typeface="Calibri Light"/>
              </a:rPr>
              <a:t>On-site Information</a:t>
            </a:r>
            <a:endParaRPr lang="en-US" sz="4400" b="0" u="none" strike="noStrike" dirty="0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 lnSpcReduction="19999"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US" sz="3500" b="0" u="none" strike="noStrike" dirty="0">
                <a:solidFill>
                  <a:schemeClr val="dk1"/>
                </a:solidFill>
                <a:uFillTx/>
                <a:latin typeface="Calibri"/>
              </a:rPr>
              <a:t>Wi-Fi:	SSID		</a:t>
            </a:r>
            <a:r>
              <a:rPr lang="en-US" sz="3500" b="1" dirty="0" err="1">
                <a:solidFill>
                  <a:schemeClr val="dk1"/>
                </a:solidFill>
                <a:latin typeface="Calibri"/>
              </a:rPr>
              <a:t>ripemtg</a:t>
            </a:r>
            <a:endParaRPr lang="en-US" sz="3500" b="0" u="none" strike="noStrike" dirty="0">
              <a:solidFill>
                <a:schemeClr val="dk1"/>
              </a:solidFill>
              <a:uFillTx/>
              <a:latin typeface="Calibri"/>
            </a:endParaRPr>
          </a:p>
          <a:p>
            <a:pPr marL="1353600" indent="0" defTabSz="91440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US" sz="3500" b="0" u="none" strike="noStrike" dirty="0">
                <a:solidFill>
                  <a:schemeClr val="dk1"/>
                </a:solidFill>
                <a:uFillTx/>
                <a:latin typeface="Calibri"/>
              </a:rPr>
              <a:t>    	Password</a:t>
            </a:r>
            <a:r>
              <a:rPr lang="en-US" sz="3500" b="1" u="none" strike="noStrike" dirty="0">
                <a:solidFill>
                  <a:schemeClr val="dk1"/>
                </a:solidFill>
                <a:uFillTx/>
                <a:latin typeface="Calibri"/>
              </a:rPr>
              <a:t> 	@</a:t>
            </a:r>
            <a:r>
              <a:rPr lang="en-US" sz="3500" b="1" u="none" strike="noStrike" dirty="0" err="1">
                <a:solidFill>
                  <a:schemeClr val="dk1"/>
                </a:solidFill>
                <a:uFillTx/>
                <a:latin typeface="Calibri"/>
              </a:rPr>
              <a:t>ripemeeting</a:t>
            </a:r>
            <a:endParaRPr lang="en-US" sz="3500" b="0" u="none" strike="noStrike" dirty="0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None/>
              <a:tabLst>
                <a:tab pos="0" algn="l"/>
              </a:tabLst>
            </a:pPr>
            <a:endParaRPr lang="en-US" sz="3500" b="0" u="none" strike="noStrike" dirty="0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3500" b="0" u="none" strike="noStrike" dirty="0">
                <a:solidFill>
                  <a:schemeClr val="dk1"/>
                </a:solidFill>
                <a:uFillTx/>
                <a:latin typeface="Calibri"/>
              </a:rPr>
              <a:t>Food &amp; Drink</a:t>
            </a: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None/>
              <a:tabLst>
                <a:tab pos="0" algn="l"/>
              </a:tabLst>
            </a:pPr>
            <a:endParaRPr lang="en-US" sz="3500" b="0" u="none" strike="noStrike" dirty="0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3500" b="0" u="none" strike="noStrike" dirty="0">
                <a:solidFill>
                  <a:schemeClr val="dk1"/>
                </a:solidFill>
                <a:uFillTx/>
                <a:latin typeface="Calibri"/>
              </a:rPr>
              <a:t>Toilet locations</a:t>
            </a: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None/>
              <a:tabLst>
                <a:tab pos="0" algn="l"/>
              </a:tabLst>
            </a:pPr>
            <a:endParaRPr lang="en-US" sz="3500" b="0" u="none" strike="noStrike" dirty="0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3500" b="0" u="none" strike="noStrike" dirty="0">
                <a:solidFill>
                  <a:schemeClr val="dk1"/>
                </a:solidFill>
                <a:uFillTx/>
                <a:latin typeface="Calibri"/>
              </a:rPr>
              <a:t>Emergency procedures</a:t>
            </a: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u="none" strike="noStrike" dirty="0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33520" y="172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400" b="1" u="none" strike="noStrike" dirty="0">
                <a:solidFill>
                  <a:schemeClr val="dk1"/>
                </a:solidFill>
                <a:uFillTx/>
                <a:latin typeface="Calibri Light"/>
              </a:rPr>
              <a:t>COVID-19 Precautions</a:t>
            </a:r>
            <a:endParaRPr lang="en-US" sz="4400" b="0" u="none" strike="noStrike" dirty="0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4" name="Picture 3" descr="A white hexagons on a white surface&#10;&#10;Description automatically generated">
            <a:extLst>
              <a:ext uri="{FF2B5EF4-FFF2-40B4-BE49-F238E27FC236}">
                <a16:creationId xmlns:a16="http://schemas.microsoft.com/office/drawing/2014/main" id="{DCFAC05A-0DC3-8CA0-4B1A-298707A8D23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663358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 lnSpcReduction="10000"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lang="en-US" sz="2800" b="0" u="none" strike="noStrike" dirty="0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US" sz="3500" u="none" strike="noStrike" dirty="0">
                <a:solidFill>
                  <a:schemeClr val="dk1"/>
                </a:solidFill>
                <a:uFillTx/>
                <a:latin typeface="Calibri"/>
              </a:rPr>
              <a:t>If you feel unwell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endParaRPr lang="en-US" sz="3500" u="none" strike="noStrike" dirty="0">
              <a:solidFill>
                <a:schemeClr val="dk1"/>
              </a:solidFill>
              <a:uFillTx/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US" sz="3500" b="0" u="none" strike="noStrike" dirty="0">
                <a:solidFill>
                  <a:schemeClr val="dk1"/>
                </a:solidFill>
                <a:uFillTx/>
                <a:latin typeface="Calibri"/>
              </a:rPr>
              <a:t>Let staff know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endParaRPr lang="en-US" sz="3500" b="0" u="none" strike="noStrike" dirty="0">
              <a:solidFill>
                <a:schemeClr val="dk1"/>
              </a:solidFill>
              <a:uFillTx/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US" sz="3500" b="0" u="none" strike="noStrike" dirty="0">
                <a:solidFill>
                  <a:schemeClr val="dk1"/>
                </a:solidFill>
                <a:uFillTx/>
                <a:latin typeface="Calibri"/>
              </a:rPr>
              <a:t>Isolate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endParaRPr lang="en-US" sz="3500" b="0" u="none" strike="noStrike" dirty="0">
              <a:solidFill>
                <a:schemeClr val="dk1"/>
              </a:solidFill>
              <a:uFillTx/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US" sz="3500" b="0" u="none" strike="noStrike" dirty="0">
                <a:solidFill>
                  <a:schemeClr val="dk1"/>
                </a:solidFill>
                <a:uFillTx/>
                <a:latin typeface="Calibri"/>
              </a:rPr>
              <a:t>Attend remotely (remote attendance link will be provided)</a:t>
            </a:r>
          </a:p>
          <a:p>
            <a:pPr indent="0" defTabSz="914400">
              <a:lnSpc>
                <a:spcPct val="90000"/>
              </a:lnSpc>
              <a:spcBef>
                <a:spcPts val="499"/>
              </a:spcBef>
              <a:buNone/>
            </a:pPr>
            <a:endParaRPr lang="en-US" sz="2400" b="0" u="none" strike="noStrike" dirty="0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533520" y="172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400" b="1" u="none" strike="noStrike" dirty="0">
                <a:solidFill>
                  <a:schemeClr val="dk1"/>
                </a:solidFill>
                <a:uFillTx/>
                <a:latin typeface="Calibri Light"/>
              </a:rPr>
              <a:t>Let’s chat, collaborate, and listen</a:t>
            </a:r>
            <a:endParaRPr lang="en-US" sz="4400" b="1" u="none" strike="noStrike" dirty="0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219" name="Picture 4"/>
          <p:cNvPicPr/>
          <p:nvPr/>
        </p:nvPicPr>
        <p:blipFill>
          <a:blip r:embed="rId3"/>
          <a:stretch/>
        </p:blipFill>
        <p:spPr>
          <a:xfrm>
            <a:off x="9035640" y="2374560"/>
            <a:ext cx="1674000" cy="1674000"/>
          </a:xfrm>
          <a:prstGeom prst="rect">
            <a:avLst/>
          </a:prstGeom>
          <a:ln w="0">
            <a:noFill/>
          </a:ln>
        </p:spPr>
      </p:pic>
      <p:pic>
        <p:nvPicPr>
          <p:cNvPr id="220" name="Picture 5"/>
          <p:cNvPicPr/>
          <p:nvPr/>
        </p:nvPicPr>
        <p:blipFill>
          <a:blip r:embed="rId4"/>
          <a:stretch/>
        </p:blipFill>
        <p:spPr>
          <a:xfrm>
            <a:off x="10735560" y="2565720"/>
            <a:ext cx="1193040" cy="1193040"/>
          </a:xfrm>
          <a:prstGeom prst="rect">
            <a:avLst/>
          </a:prstGeom>
          <a:ln w="0">
            <a:noFill/>
          </a:ln>
        </p:spPr>
      </p:pic>
      <p:pic>
        <p:nvPicPr>
          <p:cNvPr id="221" name="Picture 6"/>
          <p:cNvPicPr/>
          <p:nvPr/>
        </p:nvPicPr>
        <p:blipFill>
          <a:blip r:embed="rId5"/>
          <a:stretch/>
        </p:blipFill>
        <p:spPr>
          <a:xfrm>
            <a:off x="8019720" y="2702520"/>
            <a:ext cx="1032840" cy="105624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7"/>
          <p:cNvPicPr/>
          <p:nvPr/>
        </p:nvPicPr>
        <p:blipFill>
          <a:blip r:embed="rId6"/>
          <a:stretch/>
        </p:blipFill>
        <p:spPr>
          <a:xfrm>
            <a:off x="8859600" y="1189800"/>
            <a:ext cx="2026440" cy="135072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8"/>
          <p:cNvPicPr/>
          <p:nvPr/>
        </p:nvPicPr>
        <p:blipFill>
          <a:blip r:embed="rId7"/>
          <a:stretch/>
        </p:blipFill>
        <p:spPr>
          <a:xfrm>
            <a:off x="9976680" y="5374440"/>
            <a:ext cx="1414080" cy="99792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9"/>
          <p:cNvPicPr/>
          <p:nvPr/>
        </p:nvPicPr>
        <p:blipFill>
          <a:blip r:embed="rId8"/>
          <a:stretch/>
        </p:blipFill>
        <p:spPr>
          <a:xfrm>
            <a:off x="8019720" y="4102200"/>
            <a:ext cx="1015560" cy="1015560"/>
          </a:xfrm>
          <a:prstGeom prst="rect">
            <a:avLst/>
          </a:prstGeom>
          <a:ln w="0">
            <a:noFill/>
          </a:ln>
        </p:spPr>
      </p:pic>
      <p:pic>
        <p:nvPicPr>
          <p:cNvPr id="225" name="Graphic 11"/>
          <p:cNvPicPr/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/>
        </p:blipFill>
        <p:spPr>
          <a:xfrm>
            <a:off x="7677720" y="1028160"/>
            <a:ext cx="1674000" cy="167400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13" descr="A logo of a mail&#10;&#10;Description automatically generated"/>
          <p:cNvPicPr/>
          <p:nvPr/>
        </p:nvPicPr>
        <p:blipFill>
          <a:blip r:embed="rId11"/>
          <a:stretch/>
        </p:blipFill>
        <p:spPr>
          <a:xfrm>
            <a:off x="9578520" y="4102200"/>
            <a:ext cx="2056320" cy="87624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15" descr="A blue and black logo&#10;&#10;Description automatically generated"/>
          <p:cNvPicPr/>
          <p:nvPr/>
        </p:nvPicPr>
        <p:blipFill>
          <a:blip r:embed="rId12"/>
          <a:stretch/>
        </p:blipFill>
        <p:spPr>
          <a:xfrm>
            <a:off x="8107200" y="5374440"/>
            <a:ext cx="1244520" cy="1056240"/>
          </a:xfrm>
          <a:prstGeom prst="rect">
            <a:avLst/>
          </a:prstGeom>
          <a:ln w="0">
            <a:noFill/>
          </a:ln>
        </p:spPr>
      </p:pic>
      <p:pic>
        <p:nvPicPr>
          <p:cNvPr id="4" name="Picture 3" descr="A white hexagons on a white surface&#10;&#10;Description automatically generated">
            <a:extLst>
              <a:ext uri="{FF2B5EF4-FFF2-40B4-BE49-F238E27FC236}">
                <a16:creationId xmlns:a16="http://schemas.microsoft.com/office/drawing/2014/main" id="{7E41F76C-940A-457D-DE27-B1C8D734A16F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838380" y="159912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 dirty="0">
                <a:solidFill>
                  <a:schemeClr val="dk1"/>
                </a:solidFill>
                <a:uFillTx/>
                <a:latin typeface="Calibri"/>
              </a:rPr>
              <a:t>Staff, PC, Board, Mentors</a:t>
            </a: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lang="en-US" sz="3200" b="0" u="none" strike="noStrike" dirty="0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 dirty="0">
                <a:solidFill>
                  <a:schemeClr val="dk1"/>
                </a:solidFill>
                <a:uFillTx/>
                <a:latin typeface="Calibri"/>
              </a:rPr>
              <a:t>Share your opinions and questions</a:t>
            </a: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lang="en-US" sz="3200" b="0" u="none" strike="noStrike" dirty="0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 dirty="0">
                <a:solidFill>
                  <a:schemeClr val="dk1"/>
                </a:solidFill>
                <a:uFillTx/>
                <a:latin typeface="Calibri"/>
              </a:rPr>
              <a:t>Connect with people you meet</a:t>
            </a: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lang="en-US" sz="3200" b="0" u="none" strike="noStrike" dirty="0">
              <a:solidFill>
                <a:schemeClr val="dk1"/>
              </a:solidFill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 dirty="0">
                <a:solidFill>
                  <a:schemeClr val="dk1"/>
                </a:solidFill>
                <a:uFillTx/>
                <a:latin typeface="Calibri"/>
              </a:rPr>
              <a:t>Follow the OARC blog, and social media</a:t>
            </a: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lang="en-US" sz="3200" b="0" u="none" strike="noStrike" dirty="0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3200" b="1" u="none" strike="noStrike" dirty="0">
                <a:solidFill>
                  <a:schemeClr val="dk1"/>
                </a:solidFill>
                <a:uFillTx/>
                <a:latin typeface="Calibri"/>
              </a:rPr>
              <a:t>#</a:t>
            </a:r>
            <a:r>
              <a:rPr lang="en-US" sz="3200" b="1" u="none" strike="noStrike" dirty="0" err="1">
                <a:solidFill>
                  <a:schemeClr val="dk1"/>
                </a:solidFill>
                <a:uFillTx/>
                <a:latin typeface="Calibri"/>
              </a:rPr>
              <a:t>LoveDNS</a:t>
            </a:r>
            <a:r>
              <a:rPr lang="en-US" sz="3200" b="1" u="none" strike="noStrike" dirty="0">
                <a:solidFill>
                  <a:schemeClr val="dk1"/>
                </a:solidFill>
                <a:uFillTx/>
                <a:latin typeface="Calibri"/>
              </a:rPr>
              <a:t>      #OARC43      #</a:t>
            </a:r>
            <a:r>
              <a:rPr lang="en-US" sz="3200" b="1" u="none" strike="noStrike" dirty="0" err="1">
                <a:solidFill>
                  <a:schemeClr val="dk1"/>
                </a:solidFill>
                <a:uFillTx/>
                <a:latin typeface="Calibri"/>
              </a:rPr>
              <a:t>ItsAlwaysDNS</a:t>
            </a:r>
            <a:endParaRPr lang="en-US" sz="3200" b="0" u="none" strike="noStrike" dirty="0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u="none" strike="noStrike" dirty="0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_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_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_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_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_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_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1855</TotalTime>
  <Words>111</Words>
  <Application>Microsoft Macintosh PowerPoint</Application>
  <PresentationFormat>Widescreen</PresentationFormat>
  <Paragraphs>37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20</vt:i4>
      </vt:variant>
      <vt:variant>
        <vt:lpstr>Slide Titles</vt:lpstr>
      </vt:variant>
      <vt:variant>
        <vt:i4>6</vt:i4>
      </vt:variant>
    </vt:vector>
  </HeadingPairs>
  <TitlesOfParts>
    <vt:vector size="35" baseType="lpstr">
      <vt:lpstr>Aptos</vt:lpstr>
      <vt:lpstr>Arial</vt:lpstr>
      <vt:lpstr>Calibri</vt:lpstr>
      <vt:lpstr>Calibri Light</vt:lpstr>
      <vt:lpstr>Helvetica Neue Light</vt:lpstr>
      <vt:lpstr>Symbol</vt:lpstr>
      <vt:lpstr>Times New Roman</vt:lpstr>
      <vt:lpstr>Wingdings</vt:lpstr>
      <vt:lpstr>Zapotec</vt:lpstr>
      <vt:lpstr>Office 2013 - 2022 Theme</vt:lpstr>
      <vt:lpstr>Office 2013 - 2022 Theme</vt:lpstr>
      <vt:lpstr>Office 2013 - 2022 Theme</vt:lpstr>
      <vt:lpstr>Office 2013 - 2022 Theme</vt:lpstr>
      <vt:lpstr>Office 2013 - 2022 Theme</vt:lpstr>
      <vt:lpstr>Office 2013 - 2022 Theme</vt:lpstr>
      <vt:lpstr>Office 2013 - 2022 Theme</vt:lpstr>
      <vt:lpstr>Office 2013 - 2022 Theme</vt:lpstr>
      <vt:lpstr>Office 2013 - 2022 Theme</vt:lpstr>
      <vt:lpstr>1_Office 2013 - 2022 Theme</vt:lpstr>
      <vt:lpstr>1_Office 2013 - 2022 Theme</vt:lpstr>
      <vt:lpstr>1_Office 2013 - 2022 Theme</vt:lpstr>
      <vt:lpstr>1_Office 2013 - 2022 Theme</vt:lpstr>
      <vt:lpstr>1_Office 2013 - 2022 Theme</vt:lpstr>
      <vt:lpstr>1_Office 2013 - 2022 Theme</vt:lpstr>
      <vt:lpstr>1_Office 2013 - 2022 Theme</vt:lpstr>
      <vt:lpstr>1_Office 2013 - 2022 Theme</vt:lpstr>
      <vt:lpstr>1_Office 2013 - 2022 Theme</vt:lpstr>
      <vt:lpstr>1_Office 2013 - 2022 Theme</vt:lpstr>
      <vt:lpstr>1_Office 2013 - 2022 Theme</vt:lpstr>
      <vt:lpstr>PowerPoint Presentation</vt:lpstr>
      <vt:lpstr>PowerPoint Presentation</vt:lpstr>
      <vt:lpstr>Hybrid Event</vt:lpstr>
      <vt:lpstr>On-site Information</vt:lpstr>
      <vt:lpstr>COVID-19 Precautions</vt:lpstr>
      <vt:lpstr>Let’s chat, collaborate, and listen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Rebecca Petro</dc:creator>
  <dc:description/>
  <cp:lastModifiedBy>Denesh Bhabuta</cp:lastModifiedBy>
  <cp:revision>46</cp:revision>
  <dcterms:created xsi:type="dcterms:W3CDTF">2023-08-14T15:37:31Z</dcterms:created>
  <dcterms:modified xsi:type="dcterms:W3CDTF">2024-10-25T20:44:32Z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28</vt:i4>
  </property>
</Properties>
</file>