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2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_rels/slideMaster26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19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28.xml.rels" ContentType="application/vnd.openxmlformats-package.relationships+xml"/>
  <Override PartName="/ppt/slideMasters/_rels/slideMaster27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5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.xml.rels" ContentType="application/vnd.openxmlformats-package.relationships+xml"/>
  <Override PartName="/ppt/slideMasters/slideMaster14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6.xml" ContentType="application/vnd.openxmlformats-officedocument.presentationml.slideMaster+xml"/>
  <Override PartName="/ppt/presProps.xml" ContentType="application/vnd.openxmlformats-officedocument.presentationml.presProps+xml"/>
  <Override PartName="/ppt/theme/theme10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13.xml" ContentType="application/vnd.openxmlformats-officedocument.theme+xml"/>
  <Override PartName="/ppt/theme/theme3.xml" ContentType="application/vnd.openxmlformats-officedocument.theme+xml"/>
  <Override PartName="/ppt/theme/theme12.xml" ContentType="application/vnd.openxmlformats-officedocument.theme+xml"/>
  <Override PartName="/ppt/theme/theme2.xml" ContentType="application/vnd.openxmlformats-officedocument.theme+xml"/>
  <Override PartName="/ppt/theme/theme11.xml" ContentType="application/vnd.openxmlformats-officedocument.theme+xml"/>
  <Override PartName="/ppt/theme/theme1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28.xml" ContentType="application/vnd.openxmlformats-officedocument.theme+xml"/>
  <Override PartName="/ppt/theme/theme16.xml" ContentType="application/vnd.openxmlformats-officedocument.theme+xml"/>
  <Override PartName="/ppt/theme/theme27.xml" ContentType="application/vnd.openxmlformats-officedocument.theme+xml"/>
  <Override PartName="/ppt/theme/theme26.xml" ContentType="application/vnd.openxmlformats-officedocument.theme+xml"/>
  <Override PartName="/ppt/theme/theme25.xml" ContentType="application/vnd.openxmlformats-officedocument.theme+xml"/>
  <Override PartName="/ppt/theme/theme24.xml" ContentType="application/vnd.openxmlformats-officedocument.theme+xml"/>
  <Override PartName="/ppt/theme/theme23.xml" ContentType="application/vnd.openxmlformats-officedocument.theme+xml"/>
  <Override PartName="/ppt/theme/theme22.xml" ContentType="application/vnd.openxmlformats-officedocument.theme+xml"/>
  <Override PartName="/ppt/theme/theme21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18.xml" ContentType="application/vnd.openxmlformats-officedocument.theme+xml"/>
  <Override PartName="/ppt/theme/theme17.xml" ContentType="application/vnd.openxmlformats-officedocument.them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slideLayouts/slideLayout22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0.xml.rels" ContentType="application/vnd.openxmlformats-package.relationships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9" r:id="rId9"/>
    <p:sldMasterId id="2147483671" r:id="rId10"/>
    <p:sldMasterId id="2147483673" r:id="rId11"/>
    <p:sldMasterId id="2147483675" r:id="rId12"/>
    <p:sldMasterId id="2147483677" r:id="rId13"/>
    <p:sldMasterId id="2147483679" r:id="rId14"/>
    <p:sldMasterId id="2147483681" r:id="rId15"/>
    <p:sldMasterId id="2147483683" r:id="rId16"/>
    <p:sldMasterId id="2147483685" r:id="rId17"/>
    <p:sldMasterId id="2147483687" r:id="rId18"/>
    <p:sldMasterId id="2147483689" r:id="rId19"/>
    <p:sldMasterId id="2147483691" r:id="rId20"/>
    <p:sldMasterId id="2147483693" r:id="rId21"/>
    <p:sldMasterId id="2147483695" r:id="rId22"/>
    <p:sldMasterId id="2147483697" r:id="rId23"/>
    <p:sldMasterId id="2147483699" r:id="rId24"/>
    <p:sldMasterId id="2147483701" r:id="rId25"/>
    <p:sldMasterId id="2147483703" r:id="rId26"/>
    <p:sldMasterId id="2147483705" r:id="rId27"/>
    <p:sldMasterId id="2147483707" r:id="rId28"/>
    <p:sldMasterId id="2147483709" r:id="rId29"/>
  </p:sldMasterIdLst>
  <p:sldIdLst>
    <p:sldId id="256" r:id="rId30"/>
    <p:sldId id="257" r:id="rId31"/>
    <p:sldId id="258" r:id="rId32"/>
    <p:sldId id="259" r:id="rId33"/>
    <p:sldId id="260" r:id="rId34"/>
    <p:sldId id="261" r:id="rId35"/>
    <p:sldId id="262" r:id="rId3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Master" Target="slideMasters/slideMaster25.xml"/><Relationship Id="rId27" Type="http://schemas.openxmlformats.org/officeDocument/2006/relationships/slideMaster" Target="slideMasters/slideMaster26.xml"/><Relationship Id="rId28" Type="http://schemas.openxmlformats.org/officeDocument/2006/relationships/slideMaster" Target="slideMasters/slideMaster27.xml"/><Relationship Id="rId29" Type="http://schemas.openxmlformats.org/officeDocument/2006/relationships/slideMaster" Target="slideMasters/slideMaster28.xml"/><Relationship Id="rId30" Type="http://schemas.openxmlformats.org/officeDocument/2006/relationships/slide" Target="slides/slide1.xml"/><Relationship Id="rId31" Type="http://schemas.openxmlformats.org/officeDocument/2006/relationships/slide" Target="slides/slide2.xml"/><Relationship Id="rId32" Type="http://schemas.openxmlformats.org/officeDocument/2006/relationships/slide" Target="slides/slide3.xml"/><Relationship Id="rId33" Type="http://schemas.openxmlformats.org/officeDocument/2006/relationships/slide" Target="slides/slide4.xml"/><Relationship Id="rId34" Type="http://schemas.openxmlformats.org/officeDocument/2006/relationships/slide" Target="slides/slide5.xml"/><Relationship Id="rId35" Type="http://schemas.openxmlformats.org/officeDocument/2006/relationships/slide" Target="slides/slide6.xml"/><Relationship Id="rId36" Type="http://schemas.openxmlformats.org/officeDocument/2006/relationships/slide" Target="slides/slide7.xml"/><Relationship Id="rId3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5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6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7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8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ED681C2-D652-4A56-AB5A-C2155C58131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B96547C5-A99A-4518-AAC4-7B618EE5BCF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1F70BD52-D07E-4AA4-A82F-2FE88BB7A31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817C2E7F-F01F-4810-81C2-E017E275CFB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20F6623C-FD70-4108-80A4-9DA352CAC92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49C672F1-0BEA-4A61-B9E3-FC3AE20B461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3"/>
          </p:nvPr>
        </p:nvSpPr>
        <p:spPr/>
        <p:txBody>
          <a:bodyPr/>
          <a:p>
            <a:fld id="{88822E63-DB6B-41F9-8DC6-E0F04DC97A7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p>
            <a:fld id="{FF1E4E4B-0790-40CB-91B3-5D75CDCF7B6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p>
            <a:fld id="{2B6B7D33-AD3D-4168-AAA0-97C99109959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Defaul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2"/>
          </p:nvPr>
        </p:nvSpPr>
        <p:spPr/>
        <p:txBody>
          <a:bodyPr/>
          <a:p>
            <a:fld id="{85F280C5-7BAD-4AA6-943A-00553E34A64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5"/>
          </p:nvPr>
        </p:nvSpPr>
        <p:spPr/>
        <p:txBody>
          <a:bodyPr/>
          <a:p>
            <a:fld id="{21C8C78C-51BA-41D6-A972-007B7B04011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727D44F-C2FA-4E6D-8801-99F0730261A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8"/>
          </p:nvPr>
        </p:nvSpPr>
        <p:spPr/>
        <p:txBody>
          <a:bodyPr/>
          <a:p>
            <a:fld id="{37801D3F-6850-4FB5-B7CB-6CBD1EA8AB6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1"/>
          </p:nvPr>
        </p:nvSpPr>
        <p:spPr/>
        <p:txBody>
          <a:bodyPr/>
          <a:p>
            <a:fld id="{FE70328E-7D21-4CC4-9D24-0C4CC8F1107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2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4"/>
          </p:nvPr>
        </p:nvSpPr>
        <p:spPr/>
        <p:txBody>
          <a:bodyPr/>
          <a:p>
            <a:fld id="{E9E61616-F127-4E7F-82BB-AC206EEEAAE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7"/>
          </p:nvPr>
        </p:nvSpPr>
        <p:spPr/>
        <p:txBody>
          <a:bodyPr/>
          <a:p>
            <a:fld id="{567C2C10-6E54-42C4-A4B8-A973DA72E44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8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0"/>
          </p:nvPr>
        </p:nvSpPr>
        <p:spPr/>
        <p:txBody>
          <a:bodyPr/>
          <a:p>
            <a:fld id="{84768831-4E61-470C-9783-17A28845882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3"/>
          </p:nvPr>
        </p:nvSpPr>
        <p:spPr/>
        <p:txBody>
          <a:bodyPr/>
          <a:p>
            <a:fld id="{3F29FE62-001C-4DD1-9E70-54D7D416605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5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6"/>
          </p:nvPr>
        </p:nvSpPr>
        <p:spPr/>
        <p:txBody>
          <a:bodyPr/>
          <a:p>
            <a:fld id="{28CC1E4C-FFBD-42C0-95E9-67E159D3755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5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9"/>
          </p:nvPr>
        </p:nvSpPr>
        <p:spPr/>
        <p:txBody>
          <a:bodyPr/>
          <a:p>
            <a:fld id="{D582C897-3FED-4A99-AB49-3BD3DEA75A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0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2"/>
          </p:nvPr>
        </p:nvSpPr>
        <p:spPr/>
        <p:txBody>
          <a:bodyPr/>
          <a:p>
            <a:fld id="{0A9F2C52-45AB-45B0-AC82-BCE1CE5EEB0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5"/>
          </p:nvPr>
        </p:nvSpPr>
        <p:spPr/>
        <p:txBody>
          <a:bodyPr/>
          <a:p>
            <a:fld id="{093FB697-3662-436E-A077-F457C0C08FD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889A9BC-FFB9-4719-BAD8-30ACB33C953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8"/>
          </p:nvPr>
        </p:nvSpPr>
        <p:spPr/>
        <p:txBody>
          <a:bodyPr/>
          <a:p>
            <a:fld id="{C5228BAB-EC4F-46BB-BDB0-C003545CB92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1"/>
          </p:nvPr>
        </p:nvSpPr>
        <p:spPr/>
        <p:txBody>
          <a:bodyPr/>
          <a:p>
            <a:fld id="{329BF744-32D2-435E-9CA9-8FE8C4E6F0B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2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Default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4"/>
          </p:nvPr>
        </p:nvSpPr>
        <p:spPr/>
        <p:txBody>
          <a:bodyPr/>
          <a:p>
            <a:fld id="{F83338CC-B764-4903-B843-709C44622BF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7"/>
          </p:nvPr>
        </p:nvSpPr>
        <p:spPr/>
        <p:txBody>
          <a:bodyPr/>
          <a:p>
            <a:fld id="{ABDB9033-C0B1-447D-BB6C-A1AC548E729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8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0"/>
          </p:nvPr>
        </p:nvSpPr>
        <p:spPr/>
        <p:txBody>
          <a:bodyPr/>
          <a:p>
            <a:fld id="{93585416-65C6-45B2-A7E3-DC9AB8D3A12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3"/>
          </p:nvPr>
        </p:nvSpPr>
        <p:spPr/>
        <p:txBody>
          <a:bodyPr/>
          <a:p>
            <a:fld id="{76E70F79-BF85-443A-A309-42B3D158962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8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FDC22373-38A9-459A-9DD0-F7602862F9E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p>
            <a:fld id="{FF2C3F7D-BAE5-47A7-ADCC-0B319585332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p>
            <a:fld id="{B5993314-2F8A-4358-94D8-27D3A1C6910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FA61ADEF-D98F-40BD-B3B4-2D8DEB5A254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3144EC65-E2DB-4FB8-BD67-68E912C0D9F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p>
            <a:fld id="{C2F455F8-CCCF-42DB-8B00-393D1196F1B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7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8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9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20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21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22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23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24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25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6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7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8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29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30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31.xml"/>
</Relationships>
</file>

<file path=ppt/slideMasters/_rels/slideMaster25.xml.rels><?xml version="1.0" encoding="UTF-8"?>
<Relationships xmlns="http://schemas.openxmlformats.org/package/2006/relationships"><Relationship Id="rId1" Type="http://schemas.openxmlformats.org/officeDocument/2006/relationships/theme" Target="../theme/theme25.xml"/><Relationship Id="rId2" Type="http://schemas.openxmlformats.org/officeDocument/2006/relationships/slideLayout" Target="../slideLayouts/slideLayout32.xml"/>
</Relationships>
</file>

<file path=ppt/slideMasters/_rels/slideMaster26.xml.rels><?xml version="1.0" encoding="UTF-8"?>
<Relationships xmlns="http://schemas.openxmlformats.org/package/2006/relationships"><Relationship Id="rId1" Type="http://schemas.openxmlformats.org/officeDocument/2006/relationships/theme" Target="../theme/theme26.xml"/><Relationship Id="rId2" Type="http://schemas.openxmlformats.org/officeDocument/2006/relationships/slideLayout" Target="../slideLayouts/slideLayout33.xml"/>
</Relationships>
</file>

<file path=ppt/slideMasters/_rels/slideMaster27.xml.rels><?xml version="1.0" encoding="UTF-8"?>
<Relationships xmlns="http://schemas.openxmlformats.org/package/2006/relationships"><Relationship Id="rId1" Type="http://schemas.openxmlformats.org/officeDocument/2006/relationships/theme" Target="../theme/theme27.xml"/><Relationship Id="rId2" Type="http://schemas.openxmlformats.org/officeDocument/2006/relationships/slideLayout" Target="../slideLayouts/slideLayout34.xml"/>
</Relationships>
</file>

<file path=ppt/slideMasters/_rels/slideMaster28.xml.rels><?xml version="1.0" encoding="UTF-8"?>
<Relationships xmlns="http://schemas.openxmlformats.org/package/2006/relationships"><Relationship Id="rId1" Type="http://schemas.openxmlformats.org/officeDocument/2006/relationships/theme" Target="../theme/theme28.xml"/><Relationship Id="rId2" Type="http://schemas.openxmlformats.org/officeDocument/2006/relationships/slideLayout" Target="../slideLayouts/slideLayout35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4" Type="http://schemas.openxmlformats.org/officeDocument/2006/relationships/slideLayout" Target="../slideLayouts/slideLayout8.xml"/><Relationship Id="rId5" Type="http://schemas.openxmlformats.org/officeDocument/2006/relationships/slideLayout" Target="../slideLayouts/slideLayout9.xml"/><Relationship Id="rId6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1.xml"/><Relationship Id="rId8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4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5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0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" name="Rectangle 6"/>
          <p:cNvSpPr/>
          <p:nvPr/>
        </p:nvSpPr>
        <p:spPr>
          <a:xfrm>
            <a:off x="5243040" y="106200"/>
            <a:ext cx="1743840" cy="16830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2" name="Picture 7" descr="A blue and white logo for DNS-OARC"/>
          <p:cNvPicPr/>
          <p:nvPr/>
        </p:nvPicPr>
        <p:blipFill>
          <a:blip r:embed="rId2"/>
          <a:stretch/>
        </p:blipFill>
        <p:spPr>
          <a:xfrm>
            <a:off x="2772360" y="5802120"/>
            <a:ext cx="6646680" cy="948960"/>
          </a:xfrm>
          <a:prstGeom prst="rect">
            <a:avLst/>
          </a:prstGeom>
          <a:ln w="0">
            <a:noFill/>
          </a:ln>
        </p:spPr>
      </p:pic>
      <p:pic>
        <p:nvPicPr>
          <p:cNvPr id="3" name="Picture 10" descr="A logo with a tree&#10;&#10;Description automatically generated"/>
          <p:cNvPicPr/>
          <p:nvPr/>
        </p:nvPicPr>
        <p:blipFill>
          <a:blip r:embed="rId3"/>
          <a:stretch/>
        </p:blipFill>
        <p:spPr>
          <a:xfrm>
            <a:off x="5224680" y="116640"/>
            <a:ext cx="1741680" cy="238680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97939770-9693-464A-A7A0-F91E79B6212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79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80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81" name="PlaceHolder 1"/>
          <p:cNvSpPr>
            <a:spLocks noGrp="1"/>
          </p:cNvSpPr>
          <p:nvPr>
            <p:ph type="ftr" idx="28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ldNum" idx="29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FFDF81D3-EEB4-4E7B-8110-DE41F63E92C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dt" idx="30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85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86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l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i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k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o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d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i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h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i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l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x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f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o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r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m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a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ftr" idx="3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sldNum" idx="3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3EC61397-95BA-49FF-87C5-0F779737C654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dt" idx="3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4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95" name="PlaceHolder 1"/>
          <p:cNvSpPr>
            <a:spLocks noGrp="1"/>
          </p:cNvSpPr>
          <p:nvPr>
            <p:ph type="ftr" idx="3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sldNum" idx="3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D798FC6-88C2-4B10-8D65-99292AD3E1A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dt" idx="3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8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ftr" idx="37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sldNum" idx="38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BA90A84-806F-4FC8-B14D-D3BCECC3F15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4" name="PlaceHolder 6"/>
          <p:cNvSpPr>
            <a:spLocks noGrp="1"/>
          </p:cNvSpPr>
          <p:nvPr>
            <p:ph type="dt" idx="39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09" name="PlaceHolder 1"/>
          <p:cNvSpPr>
            <a:spLocks noGrp="1"/>
          </p:cNvSpPr>
          <p:nvPr>
            <p:ph type="ftr" idx="40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sldNum" idx="41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503FD337-F6C8-4812-B097-DC2B0A04416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dt" idx="42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ftr" idx="43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sldNum" idx="44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F97908E-DB9D-428B-AA38-21B483279DE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dt" idx="45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8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19" name="PlaceHolder 1"/>
          <p:cNvSpPr>
            <a:spLocks noGrp="1"/>
          </p:cNvSpPr>
          <p:nvPr>
            <p:ph type="ftr" idx="46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sldNum" idx="47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8D2A05AD-19BB-4714-929D-BC7296B46599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dt" idx="48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2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23" name="PlaceHolder 1"/>
          <p:cNvSpPr>
            <a:spLocks noGrp="1"/>
          </p:cNvSpPr>
          <p:nvPr>
            <p:ph type="ftr" idx="49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ldNum" idx="50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0CC0C46E-59CC-4C6F-AADD-BE24830DE20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 idx="51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2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6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27" name="PlaceHolder 1"/>
          <p:cNvSpPr>
            <a:spLocks noGrp="1"/>
          </p:cNvSpPr>
          <p:nvPr>
            <p:ph type="ftr" idx="52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sldNum" idx="53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C5520A7-5E60-42AC-9CDD-D4AE802A4198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dt" idx="54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0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31" name="Rectangle 6"/>
          <p:cNvSpPr/>
          <p:nvPr/>
        </p:nvSpPr>
        <p:spPr>
          <a:xfrm>
            <a:off x="5243040" y="106200"/>
            <a:ext cx="1743840" cy="16830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132" name="Picture 7" descr="A blue and white logo for DNS-OARC"/>
          <p:cNvPicPr/>
          <p:nvPr/>
        </p:nvPicPr>
        <p:blipFill>
          <a:blip r:embed="rId2"/>
          <a:stretch/>
        </p:blipFill>
        <p:spPr>
          <a:xfrm>
            <a:off x="2772360" y="5802120"/>
            <a:ext cx="6646680" cy="948960"/>
          </a:xfrm>
          <a:prstGeom prst="rect">
            <a:avLst/>
          </a:prstGeom>
          <a:ln w="0">
            <a:noFill/>
          </a:ln>
        </p:spPr>
      </p:pic>
      <p:pic>
        <p:nvPicPr>
          <p:cNvPr id="133" name="Picture 9" descr="A logo with a tree&#10;&#10;Description automatically generated"/>
          <p:cNvPicPr/>
          <p:nvPr/>
        </p:nvPicPr>
        <p:blipFill>
          <a:blip r:embed="rId3"/>
          <a:stretch/>
        </p:blipFill>
        <p:spPr>
          <a:xfrm>
            <a:off x="5224680" y="116640"/>
            <a:ext cx="1741680" cy="2386800"/>
          </a:xfrm>
          <a:prstGeom prst="rect">
            <a:avLst/>
          </a:prstGeom>
          <a:ln w="0">
            <a:noFill/>
          </a:ln>
        </p:spPr>
      </p:pic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ftr" idx="55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sldNum" idx="56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AABD33FA-4D68-4579-B195-ECB8F707059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dt" idx="57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2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713F5154-35DE-44C2-AB7F-7EBD1BCF8EBC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0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41" name="PlaceHolder 1"/>
          <p:cNvSpPr>
            <a:spLocks noGrp="1"/>
          </p:cNvSpPr>
          <p:nvPr>
            <p:ph type="ftr" idx="58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sldNum" idx="59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4DF24D98-FDBC-4860-83AC-4C166231CBA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dt" idx="60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45" name="PlaceHolder 1"/>
          <p:cNvSpPr>
            <a:spLocks noGrp="1"/>
          </p:cNvSpPr>
          <p:nvPr>
            <p:ph type="ftr" idx="6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sldNum" idx="6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0034F17-A272-4B47-A4B8-B1009FA5EB77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dt" idx="6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8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49" name="PlaceHolder 1"/>
          <p:cNvSpPr>
            <a:spLocks noGrp="1"/>
          </p:cNvSpPr>
          <p:nvPr>
            <p:ph type="ftr" idx="6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sldNum" idx="6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2CA314AF-93C2-4E10-A578-A04D3FDFE032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dt" idx="6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2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ftr" idx="67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sldNum" idx="68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FF1C12AD-25A9-4F71-8D9C-DBA27DD91F3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8" name="PlaceHolder 6"/>
          <p:cNvSpPr>
            <a:spLocks noGrp="1"/>
          </p:cNvSpPr>
          <p:nvPr>
            <p:ph type="dt" idx="69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2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63" name="PlaceHolder 1"/>
          <p:cNvSpPr>
            <a:spLocks noGrp="1"/>
          </p:cNvSpPr>
          <p:nvPr>
            <p:ph type="ftr" idx="70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ldNum" idx="71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8B5D7E5D-8D6A-47B1-A9BF-DA0971A3EA01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dt" idx="72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2"/>
  </p:sldLayoutIdLst>
</p:sldMaster>
</file>

<file path=ppt/slideMasters/slideMaster2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6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l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i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k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o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d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i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h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i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l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e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x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f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o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r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m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a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ftr" idx="73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sldNum" idx="74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4A6DC677-AC94-40B7-9024-AF9C69AFE6D6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dt" idx="75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2"/>
  </p:sldLayoutIdLst>
</p:sldMaster>
</file>

<file path=ppt/slideMasters/slideMaster2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73" name="PlaceHolder 1"/>
          <p:cNvSpPr>
            <a:spLocks noGrp="1"/>
          </p:cNvSpPr>
          <p:nvPr>
            <p:ph type="ftr" idx="76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ldNum" idx="77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8B863989-C658-44DC-A034-8B4CD9D68845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dt" idx="78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2"/>
  </p:sldLayoutIdLst>
</p:sldMaster>
</file>

<file path=ppt/slideMasters/slideMaster2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77" name="PlaceHolder 1"/>
          <p:cNvSpPr>
            <a:spLocks noGrp="1"/>
          </p:cNvSpPr>
          <p:nvPr>
            <p:ph type="ftr" idx="79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ldNum" idx="80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FFC90CB3-0A08-48C9-BDA7-D8FAA27FFE5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dt" idx="81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2"/>
  </p:sldLayoutIdLst>
</p:sldMaster>
</file>

<file path=ppt/slideMasters/slideMaster2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81" name="PlaceHolder 1"/>
          <p:cNvSpPr>
            <a:spLocks noGrp="1"/>
          </p:cNvSpPr>
          <p:nvPr>
            <p:ph type="ftr" idx="82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 type="sldNum" idx="83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58835334-4818-4BBA-A159-0271CC58F09F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 type="dt" idx="84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6" name="PlaceHolder 1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0617A09-0F83-40C1-BA87-B98D9834B793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20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21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ftr" idx="10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sldNum" idx="11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E06B48A9-A2AF-4DB9-B503-6248161C456B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dt" idx="12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28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29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072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ftr" idx="13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sldNum" idx="14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4D7361B4-485D-41FE-AEFE-6C60F6A8226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 type="dt" idx="15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40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41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ftr" idx="16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ldNum" idx="17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4A7B9095-B2D8-4D39-B6EE-FB76D1A704D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 idx="18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46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47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  <a:endParaRPr b="0" lang="en-US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A7010BE3-B389-4597-86B1-99AA0395DE3D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&lt;number&gt;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64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65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ftr" idx="22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sldNum" idx="23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1D931213-AF3D-4474-B55B-F08EBB058F8A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dt" idx="24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73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 defTabSz="457200">
              <a:lnSpc>
                <a:spcPct val="100000"/>
              </a:lnSpc>
            </a:pPr>
            <a:endParaRPr b="0" lang="en-DK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74" name="Picture 8" descr="A logo with a tree&#10;&#10;Description automatically generated"/>
          <p:cNvPicPr/>
          <p:nvPr/>
        </p:nvPicPr>
        <p:blipFill>
          <a:blip r:embed="rId2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75" name="PlaceHolder 1"/>
          <p:cNvSpPr>
            <a:spLocks noGrp="1"/>
          </p:cNvSpPr>
          <p:nvPr>
            <p:ph type="ftr" idx="25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algn="l" pos="0"/>
              </a:tabLst>
              <a:defRPr b="0" lang="en-US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sldNum" idx="26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algn="l" pos="0"/>
              </a:tabLst>
              <a:def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algn="l" pos="0"/>
              </a:tabLst>
            </a:pPr>
            <a:fld id="{C5B7D7B5-3025-4647-9266-08AF6048B4C8}" type="slidenum">
              <a:rPr b="0" lang="en-US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dt" idx="27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chat.dns-oarc.net/community/channels/workshops" TargetMode="Externa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chat.dns-oarc.net/community/channels/oarc-43-polls" TargetMode="Externa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85000" lnSpcReduction="19999"/>
          </a:bodyPr>
          <a:p>
            <a:pPr algn="ctr" defTabSz="91440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4000" strike="noStrike" u="none">
                <a:solidFill>
                  <a:schemeClr val="dk1"/>
                </a:solidFill>
                <a:uFillTx/>
                <a:latin typeface="Calibri"/>
              </a:rPr>
              <a:t>Protocol Vulnerabilities panel</a:t>
            </a:r>
            <a:endParaRPr b="0" lang="cs-CZ" sz="4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cs-CZ" sz="4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Petr Špaček</a:t>
            </a:r>
            <a:endParaRPr b="0" lang="cs-CZ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 defTabSz="91440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en-US" sz="1800" strike="noStrike" u="none">
                <a:solidFill>
                  <a:schemeClr val="dk1"/>
                </a:solidFill>
                <a:uFillTx/>
                <a:latin typeface="Calibri"/>
              </a:rPr>
              <a:t>Raffaele Sommese</a:t>
            </a:r>
            <a:endParaRPr b="0" lang="cs-CZ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  <a:ea typeface="Noto Sans CJK SC"/>
              </a:rPr>
              <a:t>OARC 43 </a:t>
            </a: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Participation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658080" y="128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Mattermost </a:t>
            </a:r>
            <a:r>
              <a:rPr b="1" lang="en-US" sz="2800" strike="noStrike" u="none">
                <a:solidFill>
                  <a:schemeClr val="dk1"/>
                </a:solidFill>
                <a:uFillTx/>
                <a:latin typeface="Calibri"/>
              </a:rPr>
              <a:t>Workshops</a:t>
            </a: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 channel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  <a:hlinkClick r:id="rId1"/>
              </a:rPr>
              <a:t>https://chat.dns-oarc.net/community/channels/workshops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187" name="" descr=""/>
          <p:cNvPicPr/>
          <p:nvPr/>
        </p:nvPicPr>
        <p:blipFill>
          <a:blip r:embed="rId2"/>
          <a:srcRect l="0" t="12488" r="0" b="19919"/>
          <a:stretch/>
        </p:blipFill>
        <p:spPr>
          <a:xfrm>
            <a:off x="0" y="2646360"/>
            <a:ext cx="12191760" cy="4211640"/>
          </a:xfrm>
          <a:prstGeom prst="rect">
            <a:avLst/>
          </a:prstGeom>
          <a:ln w="0">
            <a:noFill/>
          </a:ln>
        </p:spPr>
      </p:pic>
      <p:sp>
        <p:nvSpPr>
          <p:cNvPr id="188" name=""/>
          <p:cNvSpPr txBox="1"/>
          <p:nvPr/>
        </p:nvSpPr>
        <p:spPr>
          <a:xfrm>
            <a:off x="838080" y="2772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1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89" name=""/>
          <p:cNvSpPr txBox="1"/>
          <p:nvPr/>
        </p:nvSpPr>
        <p:spPr>
          <a:xfrm>
            <a:off x="3033720" y="6192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2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OARC 43 Talk rating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658080" y="128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Mattermost </a:t>
            </a:r>
            <a:r>
              <a:rPr b="1" lang="en-US" sz="2800" strike="noStrike" u="none">
                <a:solidFill>
                  <a:schemeClr val="dk1"/>
                </a:solidFill>
                <a:uFillTx/>
                <a:latin typeface="Calibri"/>
              </a:rPr>
              <a:t>OARC 43 Polls</a:t>
            </a: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 channel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  <a:hlinkClick r:id="rId1"/>
              </a:rPr>
              <a:t>https://chat.dns-oarc.net/community/channels/oarc-43-polls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192" name="" descr=""/>
          <p:cNvPicPr/>
          <p:nvPr/>
        </p:nvPicPr>
        <p:blipFill>
          <a:blip r:embed="rId2"/>
          <a:srcRect l="0" t="8765" r="0" b="19342"/>
          <a:stretch/>
        </p:blipFill>
        <p:spPr>
          <a:xfrm>
            <a:off x="20520" y="2448000"/>
            <a:ext cx="12191760" cy="4427640"/>
          </a:xfrm>
          <a:prstGeom prst="rect">
            <a:avLst/>
          </a:prstGeom>
          <a:ln w="0">
            <a:noFill/>
          </a:ln>
        </p:spPr>
      </p:pic>
      <p:sp>
        <p:nvSpPr>
          <p:cNvPr id="193" name=""/>
          <p:cNvSpPr txBox="1"/>
          <p:nvPr/>
        </p:nvSpPr>
        <p:spPr>
          <a:xfrm>
            <a:off x="658080" y="2520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1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4" name=""/>
          <p:cNvSpPr txBox="1"/>
          <p:nvPr/>
        </p:nvSpPr>
        <p:spPr>
          <a:xfrm>
            <a:off x="2808000" y="4860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2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5" name=""/>
          <p:cNvSpPr txBox="1"/>
          <p:nvPr/>
        </p:nvSpPr>
        <p:spPr>
          <a:xfrm>
            <a:off x="4536000" y="593892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3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</a:rPr>
              <a:t>Lightning Talks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20 minutes in during Session 3, Day 2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5 minutes per talk. No Q&amp;A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Abstract submissions close at 5:00 PM CEST (15:00 UTC)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800" strike="noStrike" u="none">
                <a:solidFill>
                  <a:schemeClr val="dk1"/>
                </a:solidFill>
                <a:uFillTx/>
                <a:latin typeface="Calibri"/>
              </a:rPr>
              <a:t>Call for Presentations @ </a:t>
            </a:r>
            <a:r>
              <a:rPr b="0" i="1" lang="en-US" sz="2800" strike="noStrike" u="none">
                <a:solidFill>
                  <a:srgbClr val="2e3193"/>
                </a:solidFill>
                <a:uFillTx/>
                <a:latin typeface="Calibri"/>
              </a:rPr>
              <a:t>https://www.dns-oarc.net/oarc43</a:t>
            </a: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400" strike="noStrike" u="none">
                <a:solidFill>
                  <a:schemeClr val="dk1"/>
                </a:solidFill>
                <a:uFillTx/>
                <a:latin typeface="Calibri"/>
              </a:rPr>
              <a:t>PC will select and notify speakers</a:t>
            </a:r>
            <a:endParaRPr b="0" lang="en-US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  <a:ea typeface="Noto Sans CJK SC"/>
              </a:rPr>
              <a:t>Protocol Vulnerabilities panel discussion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658080" y="128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Moderated discussion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20 minutes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After all presenters finish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Microphone – state your Name and Affiliation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Mattermost – prefix </a:t>
            </a:r>
            <a:r>
              <a:rPr b="1" lang="en-US" sz="3200" strike="noStrike" u="none">
                <a:solidFill>
                  <a:schemeClr val="dk1"/>
                </a:solidFill>
                <a:uFillTx/>
                <a:latin typeface="Calibri"/>
              </a:rPr>
              <a:t>#questions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" descr=""/>
          <p:cNvPicPr/>
          <p:nvPr/>
        </p:nvPicPr>
        <p:blipFill>
          <a:blip r:embed="rId1"/>
          <a:stretch/>
        </p:blipFill>
        <p:spPr>
          <a:xfrm>
            <a:off x="0" y="1943640"/>
            <a:ext cx="12191760" cy="4914360"/>
          </a:xfrm>
          <a:prstGeom prst="rect">
            <a:avLst/>
          </a:prstGeom>
          <a:ln w="0">
            <a:noFill/>
          </a:ln>
        </p:spPr>
      </p:pic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  <a:ea typeface="Noto Sans CJK SC"/>
              </a:rPr>
              <a:t>OARC 43 Questions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658080" y="128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Microphone – state your Name and Affiliation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None/>
              <a:tabLst>
                <a:tab algn="l" pos="0"/>
              </a:tabLst>
            </a:pPr>
            <a:endParaRPr b="0" lang="en-US" sz="3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3" name=""/>
          <p:cNvSpPr txBox="1"/>
          <p:nvPr/>
        </p:nvSpPr>
        <p:spPr>
          <a:xfrm>
            <a:off x="802080" y="2160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1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4" name=""/>
          <p:cNvSpPr txBox="1"/>
          <p:nvPr/>
        </p:nvSpPr>
        <p:spPr>
          <a:xfrm>
            <a:off x="3033720" y="5940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2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5" name=""/>
          <p:cNvSpPr txBox="1"/>
          <p:nvPr/>
        </p:nvSpPr>
        <p:spPr>
          <a:xfrm>
            <a:off x="5544000" y="5508000"/>
            <a:ext cx="422280" cy="685080"/>
          </a:xfrm>
          <a:prstGeom prst="rect">
            <a:avLst/>
          </a:prstGeom>
          <a:noFill/>
          <a:ln w="0">
            <a:noFill/>
          </a:ln>
        </p:spPr>
        <p:txBody>
          <a:bodyPr wrap="none" lIns="90000" rIns="90000" tIns="45000" bIns="45000" anchor="t">
            <a:noAutofit/>
          </a:bodyPr>
          <a:p>
            <a:r>
              <a:rPr b="1" lang="cs-CZ" sz="3600" strike="noStrike" u="none">
                <a:solidFill>
                  <a:srgbClr val="ff3333"/>
                </a:solidFill>
                <a:uFillTx/>
                <a:latin typeface="Mada"/>
              </a:rPr>
              <a:t>3</a:t>
            </a:r>
            <a:endParaRPr b="0" lang="cs-CZ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06" name=""/>
          <p:cNvSpPr/>
          <p:nvPr/>
        </p:nvSpPr>
        <p:spPr>
          <a:xfrm>
            <a:off x="5256000" y="6336000"/>
            <a:ext cx="1224000" cy="0"/>
          </a:xfrm>
          <a:prstGeom prst="line">
            <a:avLst/>
          </a:prstGeom>
          <a:ln w="36000">
            <a:solidFill>
              <a:srgbClr val="ff3333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108000" rIns="108000" tIns="-63000" bIns="-63000" anchor="ctr">
            <a:noAutofit/>
          </a:bodyPr>
          <a:p>
            <a:endParaRPr b="0" lang="cs-CZ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rmAutofit/>
          </a:bodyPr>
          <a:p>
            <a:pPr indent="0" defTabSz="91440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en-US" sz="4400" strike="noStrike" u="none">
                <a:solidFill>
                  <a:schemeClr val="dk1"/>
                </a:solidFill>
                <a:uFillTx/>
                <a:latin typeface="Calibri Light"/>
                <a:ea typeface="Noto Sans CJK SC"/>
              </a:rPr>
              <a:t>Protocol Vulnerabilities panelists</a:t>
            </a:r>
            <a:endParaRPr b="0" lang="en-US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658080" y="128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Richard Meeus, Akamai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Xiang Li, Nankai University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Yunyi Zhang, Tsingua University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Huayi Duan, ETH Zurich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Elias Heftrig, ATHENE, Goethe-Universität Frankfurt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99"/>
              </a:spcBef>
              <a:spcAft>
                <a:spcPts val="6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3200" strike="noStrike" u="none">
                <a:solidFill>
                  <a:schemeClr val="dk1"/>
                </a:solidFill>
                <a:uFillTx/>
                <a:latin typeface="Calibri"/>
              </a:rPr>
              <a:t>Yehuda Afek, Tel-Aviv University</a:t>
            </a:r>
            <a:endParaRPr b="0" lang="en-US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5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6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7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8.xml><?xml version="1.0" encoding="utf-8"?>
<a:theme xmlns:a="http://schemas.openxmlformats.org/drawingml/2006/main" xmlns:r="http://schemas.openxmlformats.org/officeDocument/2006/relationships" name="1_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1836</TotalTime>
  <Application>LibreOffice/24.8.2.1$Linux_X86_64 LibreOffice_project/480$Build-1</Application>
  <AppVersion>15.0000</AppVersion>
  <Words>101</Words>
  <Paragraphs>19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2023-08-14T15:37:31Z</dcterms:created>
  <dc:creator>Rebecca Petro</dc:creator>
  <dc:description/>
  <dc:language>en-US</dc:language>
  <cp:lastModifiedBy>Petr Špaček</cp:lastModifiedBy>
  <dcterms:modified xsi:type="dcterms:W3CDTF">2024-10-26T00:07:02Z</dcterms:modified>
  <cp:revision>60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4</vt:r8>
  </property>
</Properties>
</file>