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8" r:id="rId3"/>
    <p:sldMasterId id="2147483693" r:id="rId4"/>
  </p:sldMasterIdLst>
  <p:notesMasterIdLst>
    <p:notesMasterId r:id="rId18"/>
  </p:notesMasterIdLst>
  <p:handoutMasterIdLst>
    <p:handoutMasterId r:id="rId19"/>
  </p:handoutMasterIdLst>
  <p:sldIdLst>
    <p:sldId id="16488233" r:id="rId5"/>
    <p:sldId id="1979422277" r:id="rId6"/>
    <p:sldId id="1979422276" r:id="rId7"/>
    <p:sldId id="1979422270" r:id="rId8"/>
    <p:sldId id="2147449556" r:id="rId9"/>
    <p:sldId id="2147449558" r:id="rId10"/>
    <p:sldId id="2147449554" r:id="rId11"/>
    <p:sldId id="2147449560" r:id="rId12"/>
    <p:sldId id="2147449561" r:id="rId13"/>
    <p:sldId id="2147449565" r:id="rId14"/>
    <p:sldId id="2147449563" r:id="rId15"/>
    <p:sldId id="2147449564" r:id="rId16"/>
    <p:sldId id="11826039" r:id="rId17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00"/>
    <a:srgbClr val="5E5E5E"/>
    <a:srgbClr val="FFB61A"/>
    <a:srgbClr val="5BFFFE"/>
    <a:srgbClr val="525252"/>
    <a:srgbClr val="FF8900"/>
    <a:srgbClr val="D94F40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 autoAdjust="0"/>
    <p:restoredTop sz="82956"/>
  </p:normalViewPr>
  <p:slideViewPr>
    <p:cSldViewPr snapToGrid="0">
      <p:cViewPr varScale="1">
        <p:scale>
          <a:sx n="61" d="100"/>
          <a:sy n="61" d="100"/>
        </p:scale>
        <p:origin x="200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940B5-9B92-B64C-A80A-0E9E10BF9103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</dgm:pt>
    <dgm:pt modelId="{62B43FB1-EC4C-264C-9C76-B9EFAF72EC9E}">
      <dgm:prSet phldrT="[文本]"/>
      <dgm:spPr/>
      <dgm:t>
        <a:bodyPr/>
        <a:lstStyle/>
        <a:p>
          <a:r>
            <a:rPr lang="en-US" b="0" i="0" dirty="0"/>
            <a:t>DNS</a:t>
          </a:r>
          <a:r>
            <a:rPr lang="zh-CN" altLang="en-US" b="0" i="0" dirty="0"/>
            <a:t> </a:t>
          </a:r>
          <a:r>
            <a:rPr lang="en-US" altLang="zh-CN" b="0" i="0" dirty="0"/>
            <a:t>Hijacking</a:t>
          </a:r>
          <a:r>
            <a:rPr lang="en-US" b="0" i="0" dirty="0"/>
            <a:t> Reproducing</a:t>
          </a:r>
          <a:endParaRPr lang="zh-CN" altLang="en-US" dirty="0"/>
        </a:p>
      </dgm:t>
    </dgm:pt>
    <dgm:pt modelId="{F0B435D9-9648-B44D-BCC7-DE0CCE1DB505}" type="parTrans" cxnId="{283FAB48-1519-D841-BB1A-6350089CD07D}">
      <dgm:prSet/>
      <dgm:spPr/>
      <dgm:t>
        <a:bodyPr/>
        <a:lstStyle/>
        <a:p>
          <a:endParaRPr lang="zh-CN" altLang="en-US"/>
        </a:p>
      </dgm:t>
    </dgm:pt>
    <dgm:pt modelId="{DAEA7C79-C93F-164B-AB58-3BD586BB97C0}" type="sibTrans" cxnId="{283FAB48-1519-D841-BB1A-6350089CD07D}">
      <dgm:prSet/>
      <dgm:spPr/>
      <dgm:t>
        <a:bodyPr/>
        <a:lstStyle/>
        <a:p>
          <a:endParaRPr lang="zh-CN" altLang="en-US"/>
        </a:p>
      </dgm:t>
    </dgm:pt>
    <dgm:pt modelId="{459E2C0E-4BFE-F242-A049-A9B553814801}">
      <dgm:prSet phldrT="[文本]"/>
      <dgm:spPr/>
      <dgm:t>
        <a:bodyPr/>
        <a:lstStyle/>
        <a:p>
          <a:r>
            <a:rPr lang="en-US" altLang="zh-CN" dirty="0"/>
            <a:t>DNS</a:t>
          </a:r>
          <a:r>
            <a:rPr lang="zh-CN" altLang="en-US" dirty="0"/>
            <a:t> </a:t>
          </a:r>
          <a:r>
            <a:rPr lang="en-US" altLang="zh-CN" dirty="0"/>
            <a:t>Hijacking</a:t>
          </a:r>
          <a:r>
            <a:rPr lang="zh-CN" altLang="en-US" dirty="0"/>
            <a:t> </a:t>
          </a:r>
          <a:r>
            <a:rPr lang="en-US" altLang="zh-CN" dirty="0"/>
            <a:t>Troubleshooting</a:t>
          </a:r>
          <a:endParaRPr lang="zh-CN" altLang="en-US" dirty="0"/>
        </a:p>
      </dgm:t>
    </dgm:pt>
    <dgm:pt modelId="{8D9EC1A5-CD66-2A42-96AD-E0746E404A69}" type="parTrans" cxnId="{8C7FE7AB-A2FB-1D4C-AF6B-F10B99D6A6A8}">
      <dgm:prSet/>
      <dgm:spPr/>
      <dgm:t>
        <a:bodyPr/>
        <a:lstStyle/>
        <a:p>
          <a:endParaRPr lang="zh-CN" altLang="en-US"/>
        </a:p>
      </dgm:t>
    </dgm:pt>
    <dgm:pt modelId="{9685C525-1274-D247-8422-D3E43C62B9DA}" type="sibTrans" cxnId="{8C7FE7AB-A2FB-1D4C-AF6B-F10B99D6A6A8}">
      <dgm:prSet/>
      <dgm:spPr/>
      <dgm:t>
        <a:bodyPr/>
        <a:lstStyle/>
        <a:p>
          <a:endParaRPr lang="zh-CN" altLang="en-US"/>
        </a:p>
      </dgm:t>
    </dgm:pt>
    <dgm:pt modelId="{EEFEFC8A-FAAB-DC46-A21C-97BC49BDCA51}">
      <dgm:prSet phldrT="[文本]"/>
      <dgm:spPr/>
      <dgm:t>
        <a:bodyPr/>
        <a:lstStyle/>
        <a:p>
          <a:r>
            <a:rPr lang="en-US" altLang="zh-CN" dirty="0"/>
            <a:t>DNS</a:t>
          </a:r>
          <a:r>
            <a:rPr lang="zh-CN" altLang="en-US" dirty="0"/>
            <a:t> </a:t>
          </a:r>
          <a:r>
            <a:rPr lang="en-US" altLang="zh-CN" dirty="0"/>
            <a:t>Hijacking</a:t>
          </a:r>
          <a:r>
            <a:rPr lang="zh-CN" altLang="en-US" dirty="0"/>
            <a:t> </a:t>
          </a:r>
          <a:r>
            <a:rPr lang="en-US" altLang="zh-CN" dirty="0"/>
            <a:t>Resolving</a:t>
          </a:r>
          <a:endParaRPr lang="zh-CN" altLang="en-US" dirty="0"/>
        </a:p>
      </dgm:t>
    </dgm:pt>
    <dgm:pt modelId="{1FCE02DB-5686-7042-A2CE-8E25BB68DEFA}" type="parTrans" cxnId="{E124379C-2695-3B40-AD51-75F9A7797250}">
      <dgm:prSet/>
      <dgm:spPr/>
      <dgm:t>
        <a:bodyPr/>
        <a:lstStyle/>
        <a:p>
          <a:endParaRPr lang="zh-CN" altLang="en-US"/>
        </a:p>
      </dgm:t>
    </dgm:pt>
    <dgm:pt modelId="{F0D95650-F98A-9E4E-987D-9BBEE9701CEA}" type="sibTrans" cxnId="{E124379C-2695-3B40-AD51-75F9A7797250}">
      <dgm:prSet/>
      <dgm:spPr/>
      <dgm:t>
        <a:bodyPr/>
        <a:lstStyle/>
        <a:p>
          <a:endParaRPr lang="zh-CN" altLang="en-US"/>
        </a:p>
      </dgm:t>
    </dgm:pt>
    <dgm:pt modelId="{9BCAB382-C5DD-574C-9B5F-70B19BF59447}">
      <dgm:prSet custT="1"/>
      <dgm:spPr/>
      <dgm:t>
        <a:bodyPr/>
        <a:lstStyle/>
        <a:p>
          <a:r>
            <a:rPr lang="en-US" altLang="zh-CN" sz="3600" dirty="0"/>
            <a:t>Probe</a:t>
          </a:r>
          <a:endParaRPr lang="zh-CN" altLang="en-US" sz="3600" dirty="0"/>
        </a:p>
      </dgm:t>
    </dgm:pt>
    <dgm:pt modelId="{8EC42025-94C6-7844-A48E-E8A9BF53B06C}" type="parTrans" cxnId="{5D191644-B0B6-0641-AB49-EEA778D433A0}">
      <dgm:prSet/>
      <dgm:spPr/>
      <dgm:t>
        <a:bodyPr/>
        <a:lstStyle/>
        <a:p>
          <a:endParaRPr lang="zh-CN" altLang="en-US"/>
        </a:p>
      </dgm:t>
    </dgm:pt>
    <dgm:pt modelId="{D278B6AA-B240-B248-9A61-466E6988B40B}" type="sibTrans" cxnId="{5D191644-B0B6-0641-AB49-EEA778D433A0}">
      <dgm:prSet/>
      <dgm:spPr/>
      <dgm:t>
        <a:bodyPr/>
        <a:lstStyle/>
        <a:p>
          <a:endParaRPr lang="zh-CN" altLang="en-US"/>
        </a:p>
      </dgm:t>
    </dgm:pt>
    <dgm:pt modelId="{E90DCB21-65C2-6C43-A757-F2584FBB905B}">
      <dgm:prSet custT="1"/>
      <dgm:spPr/>
      <dgm:t>
        <a:bodyPr/>
        <a:lstStyle/>
        <a:p>
          <a:r>
            <a:rPr lang="en-US" altLang="zh-CN" sz="3600" dirty="0"/>
            <a:t>Edit</a:t>
          </a:r>
          <a:r>
            <a:rPr lang="zh-CN" altLang="en-US" sz="3600" dirty="0"/>
            <a:t> </a:t>
          </a:r>
          <a:r>
            <a:rPr lang="en-US" altLang="zh-CN" sz="3600" dirty="0"/>
            <a:t>hosts</a:t>
          </a:r>
          <a:r>
            <a:rPr lang="zh-CN" altLang="en-US" sz="3600" dirty="0"/>
            <a:t> </a:t>
          </a:r>
          <a:r>
            <a:rPr lang="en-US" altLang="zh-CN" sz="3600" dirty="0"/>
            <a:t>file</a:t>
          </a:r>
          <a:endParaRPr lang="zh-CN" altLang="en-US" sz="3600" dirty="0"/>
        </a:p>
      </dgm:t>
    </dgm:pt>
    <dgm:pt modelId="{ABF5902D-0911-6F4B-9A7C-47C039A3EF13}" type="parTrans" cxnId="{87878428-2171-1A41-81D6-C63DDC1765A4}">
      <dgm:prSet/>
      <dgm:spPr/>
      <dgm:t>
        <a:bodyPr/>
        <a:lstStyle/>
        <a:p>
          <a:endParaRPr lang="zh-CN" altLang="en-US"/>
        </a:p>
      </dgm:t>
    </dgm:pt>
    <dgm:pt modelId="{DF8AF39B-CA9C-1A4A-8DD0-7BA276AABA2E}" type="sibTrans" cxnId="{87878428-2171-1A41-81D6-C63DDC1765A4}">
      <dgm:prSet/>
      <dgm:spPr/>
      <dgm:t>
        <a:bodyPr/>
        <a:lstStyle/>
        <a:p>
          <a:endParaRPr lang="zh-CN" altLang="en-US"/>
        </a:p>
      </dgm:t>
    </dgm:pt>
    <dgm:pt modelId="{11201B18-EA0B-4A4E-9E66-6B99B237D188}">
      <dgm:prSet phldrT="[文本]" custT="1"/>
      <dgm:spPr/>
      <dgm:t>
        <a:bodyPr/>
        <a:lstStyle/>
        <a:p>
          <a:r>
            <a:rPr lang="en-US" altLang="zh-CN" sz="3600" dirty="0"/>
            <a:t>Dig</a:t>
          </a:r>
          <a:r>
            <a:rPr lang="zh-CN" altLang="en-US" sz="3600" dirty="0"/>
            <a:t> </a:t>
          </a:r>
          <a:r>
            <a:rPr lang="en-US" altLang="zh-CN" sz="3600" dirty="0"/>
            <a:t>+</a:t>
          </a:r>
          <a:r>
            <a:rPr lang="zh-CN" altLang="en-US" sz="3600" dirty="0"/>
            <a:t> </a:t>
          </a:r>
          <a:r>
            <a:rPr lang="en-US" altLang="zh-CN" sz="3600" dirty="0"/>
            <a:t>trace</a:t>
          </a:r>
          <a:endParaRPr lang="zh-CN" altLang="en-US" sz="3600" dirty="0"/>
        </a:p>
      </dgm:t>
    </dgm:pt>
    <dgm:pt modelId="{72FF3420-07D7-2A42-ACD8-D9A666CC5C4E}" type="parTrans" cxnId="{F13D7129-B63F-3C4B-AB5D-770364D2524E}">
      <dgm:prSet/>
      <dgm:spPr/>
      <dgm:t>
        <a:bodyPr/>
        <a:lstStyle/>
        <a:p>
          <a:endParaRPr lang="zh-CN" altLang="en-US"/>
        </a:p>
      </dgm:t>
    </dgm:pt>
    <dgm:pt modelId="{8B634647-1CD9-3F40-BB9A-A9CB37F17957}" type="sibTrans" cxnId="{F13D7129-B63F-3C4B-AB5D-770364D2524E}">
      <dgm:prSet/>
      <dgm:spPr/>
      <dgm:t>
        <a:bodyPr/>
        <a:lstStyle/>
        <a:p>
          <a:endParaRPr lang="zh-CN" altLang="en-US"/>
        </a:p>
      </dgm:t>
    </dgm:pt>
    <dgm:pt modelId="{AF6D234C-F5A5-8A43-A03C-7262B3A43CF8}">
      <dgm:prSet phldrT="[文本]" custT="1"/>
      <dgm:spPr/>
      <dgm:t>
        <a:bodyPr/>
        <a:lstStyle/>
        <a:p>
          <a:r>
            <a:rPr lang="en-US" altLang="zh-CN" sz="3600" dirty="0"/>
            <a:t>DNS</a:t>
          </a:r>
          <a:r>
            <a:rPr lang="zh-CN" altLang="en-US" sz="3600" dirty="0"/>
            <a:t> </a:t>
          </a:r>
          <a:r>
            <a:rPr lang="en-US" altLang="zh-CN" sz="3600" dirty="0"/>
            <a:t>traceroute</a:t>
          </a:r>
          <a:endParaRPr lang="zh-CN" altLang="en-US" sz="3600" dirty="0"/>
        </a:p>
      </dgm:t>
    </dgm:pt>
    <dgm:pt modelId="{6D77E18B-DD1A-A84F-9E6D-4AE0BAE72FFB}" type="parTrans" cxnId="{EC587CB4-2703-9942-8DB8-5C3256B58B53}">
      <dgm:prSet/>
      <dgm:spPr/>
      <dgm:t>
        <a:bodyPr/>
        <a:lstStyle/>
        <a:p>
          <a:endParaRPr lang="zh-CN" altLang="en-US"/>
        </a:p>
      </dgm:t>
    </dgm:pt>
    <dgm:pt modelId="{72903681-ECCA-A846-BBCE-1E96DD2FBC64}" type="sibTrans" cxnId="{EC587CB4-2703-9942-8DB8-5C3256B58B53}">
      <dgm:prSet/>
      <dgm:spPr/>
      <dgm:t>
        <a:bodyPr/>
        <a:lstStyle/>
        <a:p>
          <a:endParaRPr lang="zh-CN" altLang="en-US"/>
        </a:p>
      </dgm:t>
    </dgm:pt>
    <dgm:pt modelId="{B45FC708-CF03-6B4C-8FA7-38B03D42E78B}">
      <dgm:prSet custT="1"/>
      <dgm:spPr/>
      <dgm:t>
        <a:bodyPr/>
        <a:lstStyle/>
        <a:p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Identify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the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issue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and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Collaboration</a:t>
          </a:r>
          <a:endParaRPr lang="zh-CN" altLang="en-US" sz="3600" kern="1200" dirty="0">
            <a:solidFill>
              <a:srgbClr val="181818">
                <a:hueOff val="0"/>
                <a:satOff val="0"/>
                <a:lumOff val="0"/>
                <a:alphaOff val="0"/>
              </a:srgbClr>
            </a:solidFill>
            <a:latin typeface="微软雅黑"/>
            <a:ea typeface="微软雅黑"/>
            <a:cs typeface="+mn-cs"/>
          </a:endParaRPr>
        </a:p>
      </dgm:t>
    </dgm:pt>
    <dgm:pt modelId="{02F0F7C9-6769-234E-9D1B-4761DC5972D2}" type="parTrans" cxnId="{8BB6EA53-F25C-104E-AFA3-9A4E3069CC3C}">
      <dgm:prSet/>
      <dgm:spPr/>
      <dgm:t>
        <a:bodyPr/>
        <a:lstStyle/>
        <a:p>
          <a:endParaRPr lang="zh-CN" altLang="en-US"/>
        </a:p>
      </dgm:t>
    </dgm:pt>
    <dgm:pt modelId="{146B7E37-DE12-DA41-84AB-7F3F3024F152}" type="sibTrans" cxnId="{8BB6EA53-F25C-104E-AFA3-9A4E3069CC3C}">
      <dgm:prSet/>
      <dgm:spPr/>
      <dgm:t>
        <a:bodyPr/>
        <a:lstStyle/>
        <a:p>
          <a:endParaRPr lang="zh-CN" altLang="en-US"/>
        </a:p>
      </dgm:t>
    </dgm:pt>
    <dgm:pt modelId="{C2468306-C2B2-0740-B59F-501BE7A1AA76}" type="pres">
      <dgm:prSet presAssocID="{858940B5-9B92-B64C-A80A-0E9E10BF9103}" presName="linearFlow" presStyleCnt="0">
        <dgm:presLayoutVars>
          <dgm:dir/>
          <dgm:animLvl val="lvl"/>
          <dgm:resizeHandles val="exact"/>
        </dgm:presLayoutVars>
      </dgm:prSet>
      <dgm:spPr/>
    </dgm:pt>
    <dgm:pt modelId="{86F8AEF8-89BF-DE41-802E-0A2F76D6E87E}" type="pres">
      <dgm:prSet presAssocID="{62B43FB1-EC4C-264C-9C76-B9EFAF72EC9E}" presName="composite" presStyleCnt="0"/>
      <dgm:spPr/>
    </dgm:pt>
    <dgm:pt modelId="{DE8EF11A-6BE3-1345-B244-A2A87E7EEBF0}" type="pres">
      <dgm:prSet presAssocID="{62B43FB1-EC4C-264C-9C76-B9EFAF72EC9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DE61D6D-57D5-5C49-9995-E197D5031D77}" type="pres">
      <dgm:prSet presAssocID="{62B43FB1-EC4C-264C-9C76-B9EFAF72EC9E}" presName="parSh" presStyleLbl="node1" presStyleIdx="0" presStyleCnt="3"/>
      <dgm:spPr/>
    </dgm:pt>
    <dgm:pt modelId="{CEDB6460-3996-AB4D-9392-0004BFDB0861}" type="pres">
      <dgm:prSet presAssocID="{62B43FB1-EC4C-264C-9C76-B9EFAF72EC9E}" presName="desTx" presStyleLbl="fgAcc1" presStyleIdx="0" presStyleCnt="3">
        <dgm:presLayoutVars>
          <dgm:bulletEnabled val="1"/>
        </dgm:presLayoutVars>
      </dgm:prSet>
      <dgm:spPr/>
    </dgm:pt>
    <dgm:pt modelId="{DF456F74-143E-194C-BA06-4EDBA5E37739}" type="pres">
      <dgm:prSet presAssocID="{DAEA7C79-C93F-164B-AB58-3BD586BB97C0}" presName="sibTrans" presStyleLbl="sibTrans2D1" presStyleIdx="0" presStyleCnt="2"/>
      <dgm:spPr/>
    </dgm:pt>
    <dgm:pt modelId="{25591940-F717-9345-811C-999AC4927060}" type="pres">
      <dgm:prSet presAssocID="{DAEA7C79-C93F-164B-AB58-3BD586BB97C0}" presName="connTx" presStyleLbl="sibTrans2D1" presStyleIdx="0" presStyleCnt="2"/>
      <dgm:spPr/>
    </dgm:pt>
    <dgm:pt modelId="{2B108737-D741-F143-AD75-AD5AEB9FB995}" type="pres">
      <dgm:prSet presAssocID="{459E2C0E-4BFE-F242-A049-A9B553814801}" presName="composite" presStyleCnt="0"/>
      <dgm:spPr/>
    </dgm:pt>
    <dgm:pt modelId="{63178D95-2282-DF49-97C2-8EF40756D97D}" type="pres">
      <dgm:prSet presAssocID="{459E2C0E-4BFE-F242-A049-A9B55381480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069396-C309-AE42-B99A-667B7D5D776F}" type="pres">
      <dgm:prSet presAssocID="{459E2C0E-4BFE-F242-A049-A9B553814801}" presName="parSh" presStyleLbl="node1" presStyleIdx="1" presStyleCnt="3"/>
      <dgm:spPr/>
    </dgm:pt>
    <dgm:pt modelId="{9A03F6AF-CC02-8647-B4C8-C11611B37AE9}" type="pres">
      <dgm:prSet presAssocID="{459E2C0E-4BFE-F242-A049-A9B553814801}" presName="desTx" presStyleLbl="fgAcc1" presStyleIdx="1" presStyleCnt="3">
        <dgm:presLayoutVars>
          <dgm:bulletEnabled val="1"/>
        </dgm:presLayoutVars>
      </dgm:prSet>
      <dgm:spPr/>
    </dgm:pt>
    <dgm:pt modelId="{7273C6FE-B9FF-4D4D-BC99-3529E623B5AC}" type="pres">
      <dgm:prSet presAssocID="{9685C525-1274-D247-8422-D3E43C62B9DA}" presName="sibTrans" presStyleLbl="sibTrans2D1" presStyleIdx="1" presStyleCnt="2"/>
      <dgm:spPr/>
    </dgm:pt>
    <dgm:pt modelId="{5AE3D618-92A9-F444-9164-A2C38DD53E20}" type="pres">
      <dgm:prSet presAssocID="{9685C525-1274-D247-8422-D3E43C62B9DA}" presName="connTx" presStyleLbl="sibTrans2D1" presStyleIdx="1" presStyleCnt="2"/>
      <dgm:spPr/>
    </dgm:pt>
    <dgm:pt modelId="{6ED79D51-EDCA-014F-B281-8C2405ED029B}" type="pres">
      <dgm:prSet presAssocID="{EEFEFC8A-FAAB-DC46-A21C-97BC49BDCA51}" presName="composite" presStyleCnt="0"/>
      <dgm:spPr/>
    </dgm:pt>
    <dgm:pt modelId="{265D1BA7-C6C9-1647-A7DA-5F4AE433C354}" type="pres">
      <dgm:prSet presAssocID="{EEFEFC8A-FAAB-DC46-A21C-97BC49BDCA5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058D28B-59C6-904D-99B8-C1510E72AF78}" type="pres">
      <dgm:prSet presAssocID="{EEFEFC8A-FAAB-DC46-A21C-97BC49BDCA51}" presName="parSh" presStyleLbl="node1" presStyleIdx="2" presStyleCnt="3"/>
      <dgm:spPr/>
    </dgm:pt>
    <dgm:pt modelId="{6564E48B-F811-FE43-AD23-42E7784BD9AD}" type="pres">
      <dgm:prSet presAssocID="{EEFEFC8A-FAAB-DC46-A21C-97BC49BDCA51}" presName="desTx" presStyleLbl="fgAcc1" presStyleIdx="2" presStyleCnt="3" custScaleX="112201">
        <dgm:presLayoutVars>
          <dgm:bulletEnabled val="1"/>
        </dgm:presLayoutVars>
      </dgm:prSet>
      <dgm:spPr/>
    </dgm:pt>
  </dgm:ptLst>
  <dgm:cxnLst>
    <dgm:cxn modelId="{6172D204-EC48-9142-8036-AFCE4F6541AB}" type="presOf" srcId="{B45FC708-CF03-6B4C-8FA7-38B03D42E78B}" destId="{6564E48B-F811-FE43-AD23-42E7784BD9AD}" srcOrd="0" destOrd="0" presId="urn:microsoft.com/office/officeart/2005/8/layout/process3"/>
    <dgm:cxn modelId="{88DD3D07-D7E3-FE47-9526-EE3864575017}" type="presOf" srcId="{459E2C0E-4BFE-F242-A049-A9B553814801}" destId="{0E069396-C309-AE42-B99A-667B7D5D776F}" srcOrd="1" destOrd="0" presId="urn:microsoft.com/office/officeart/2005/8/layout/process3"/>
    <dgm:cxn modelId="{D87BAA12-73E4-4849-A8F8-5DDB5ADC6EC2}" type="presOf" srcId="{AF6D234C-F5A5-8A43-A03C-7262B3A43CF8}" destId="{9A03F6AF-CC02-8647-B4C8-C11611B37AE9}" srcOrd="0" destOrd="1" presId="urn:microsoft.com/office/officeart/2005/8/layout/process3"/>
    <dgm:cxn modelId="{87878428-2171-1A41-81D6-C63DDC1765A4}" srcId="{62B43FB1-EC4C-264C-9C76-B9EFAF72EC9E}" destId="{E90DCB21-65C2-6C43-A757-F2584FBB905B}" srcOrd="1" destOrd="0" parTransId="{ABF5902D-0911-6F4B-9A7C-47C039A3EF13}" sibTransId="{DF8AF39B-CA9C-1A4A-8DD0-7BA276AABA2E}"/>
    <dgm:cxn modelId="{F13D7129-B63F-3C4B-AB5D-770364D2524E}" srcId="{459E2C0E-4BFE-F242-A049-A9B553814801}" destId="{11201B18-EA0B-4A4E-9E66-6B99B237D188}" srcOrd="0" destOrd="0" parTransId="{72FF3420-07D7-2A42-ACD8-D9A666CC5C4E}" sibTransId="{8B634647-1CD9-3F40-BB9A-A9CB37F17957}"/>
    <dgm:cxn modelId="{842E1B3C-06A2-1248-8D00-1F7B51512A75}" type="presOf" srcId="{E90DCB21-65C2-6C43-A757-F2584FBB905B}" destId="{CEDB6460-3996-AB4D-9392-0004BFDB0861}" srcOrd="0" destOrd="1" presId="urn:microsoft.com/office/officeart/2005/8/layout/process3"/>
    <dgm:cxn modelId="{C0D99F41-0021-0E4A-A799-C276B5204C2B}" type="presOf" srcId="{DAEA7C79-C93F-164B-AB58-3BD586BB97C0}" destId="{25591940-F717-9345-811C-999AC4927060}" srcOrd="1" destOrd="0" presId="urn:microsoft.com/office/officeart/2005/8/layout/process3"/>
    <dgm:cxn modelId="{5D191644-B0B6-0641-AB49-EEA778D433A0}" srcId="{62B43FB1-EC4C-264C-9C76-B9EFAF72EC9E}" destId="{9BCAB382-C5DD-574C-9B5F-70B19BF59447}" srcOrd="0" destOrd="0" parTransId="{8EC42025-94C6-7844-A48E-E8A9BF53B06C}" sibTransId="{D278B6AA-B240-B248-9A61-466E6988B40B}"/>
    <dgm:cxn modelId="{283FAB48-1519-D841-BB1A-6350089CD07D}" srcId="{858940B5-9B92-B64C-A80A-0E9E10BF9103}" destId="{62B43FB1-EC4C-264C-9C76-B9EFAF72EC9E}" srcOrd="0" destOrd="0" parTransId="{F0B435D9-9648-B44D-BCC7-DE0CCE1DB505}" sibTransId="{DAEA7C79-C93F-164B-AB58-3BD586BB97C0}"/>
    <dgm:cxn modelId="{5E07144F-A9CD-134E-8ACA-A0DFD594EF1A}" type="presOf" srcId="{DAEA7C79-C93F-164B-AB58-3BD586BB97C0}" destId="{DF456F74-143E-194C-BA06-4EDBA5E37739}" srcOrd="0" destOrd="0" presId="urn:microsoft.com/office/officeart/2005/8/layout/process3"/>
    <dgm:cxn modelId="{8BB6EA53-F25C-104E-AFA3-9A4E3069CC3C}" srcId="{EEFEFC8A-FAAB-DC46-A21C-97BC49BDCA51}" destId="{B45FC708-CF03-6B4C-8FA7-38B03D42E78B}" srcOrd="0" destOrd="0" parTransId="{02F0F7C9-6769-234E-9D1B-4761DC5972D2}" sibTransId="{146B7E37-DE12-DA41-84AB-7F3F3024F152}"/>
    <dgm:cxn modelId="{F448085F-4915-B44B-B3FF-79DBA8ED8508}" type="presOf" srcId="{9685C525-1274-D247-8422-D3E43C62B9DA}" destId="{7273C6FE-B9FF-4D4D-BC99-3529E623B5AC}" srcOrd="0" destOrd="0" presId="urn:microsoft.com/office/officeart/2005/8/layout/process3"/>
    <dgm:cxn modelId="{EC876D83-3471-8C47-A504-5EFA19F4FD61}" type="presOf" srcId="{9BCAB382-C5DD-574C-9B5F-70B19BF59447}" destId="{CEDB6460-3996-AB4D-9392-0004BFDB0861}" srcOrd="0" destOrd="0" presId="urn:microsoft.com/office/officeart/2005/8/layout/process3"/>
    <dgm:cxn modelId="{E124379C-2695-3B40-AD51-75F9A7797250}" srcId="{858940B5-9B92-B64C-A80A-0E9E10BF9103}" destId="{EEFEFC8A-FAAB-DC46-A21C-97BC49BDCA51}" srcOrd="2" destOrd="0" parTransId="{1FCE02DB-5686-7042-A2CE-8E25BB68DEFA}" sibTransId="{F0D95650-F98A-9E4E-987D-9BBEE9701CEA}"/>
    <dgm:cxn modelId="{AE7C7CA9-8199-6546-8832-DBF395E9D000}" type="presOf" srcId="{EEFEFC8A-FAAB-DC46-A21C-97BC49BDCA51}" destId="{265D1BA7-C6C9-1647-A7DA-5F4AE433C354}" srcOrd="0" destOrd="0" presId="urn:microsoft.com/office/officeart/2005/8/layout/process3"/>
    <dgm:cxn modelId="{8C7FE7AB-A2FB-1D4C-AF6B-F10B99D6A6A8}" srcId="{858940B5-9B92-B64C-A80A-0E9E10BF9103}" destId="{459E2C0E-4BFE-F242-A049-A9B553814801}" srcOrd="1" destOrd="0" parTransId="{8D9EC1A5-CD66-2A42-96AD-E0746E404A69}" sibTransId="{9685C525-1274-D247-8422-D3E43C62B9DA}"/>
    <dgm:cxn modelId="{82BFCCAC-296B-154E-AB53-DACF2333EE82}" type="presOf" srcId="{62B43FB1-EC4C-264C-9C76-B9EFAF72EC9E}" destId="{DE8EF11A-6BE3-1345-B244-A2A87E7EEBF0}" srcOrd="0" destOrd="0" presId="urn:microsoft.com/office/officeart/2005/8/layout/process3"/>
    <dgm:cxn modelId="{EC587CB4-2703-9942-8DB8-5C3256B58B53}" srcId="{459E2C0E-4BFE-F242-A049-A9B553814801}" destId="{AF6D234C-F5A5-8A43-A03C-7262B3A43CF8}" srcOrd="1" destOrd="0" parTransId="{6D77E18B-DD1A-A84F-9E6D-4AE0BAE72FFB}" sibTransId="{72903681-ECCA-A846-BBCE-1E96DD2FBC64}"/>
    <dgm:cxn modelId="{FE791AB6-C31D-834F-A382-5A0631139E98}" type="presOf" srcId="{459E2C0E-4BFE-F242-A049-A9B553814801}" destId="{63178D95-2282-DF49-97C2-8EF40756D97D}" srcOrd="0" destOrd="0" presId="urn:microsoft.com/office/officeart/2005/8/layout/process3"/>
    <dgm:cxn modelId="{4CB40FB8-ABDB-614D-B561-84898620E26F}" type="presOf" srcId="{9685C525-1274-D247-8422-D3E43C62B9DA}" destId="{5AE3D618-92A9-F444-9164-A2C38DD53E20}" srcOrd="1" destOrd="0" presId="urn:microsoft.com/office/officeart/2005/8/layout/process3"/>
    <dgm:cxn modelId="{C08639C1-67F1-BE49-A511-165462898926}" type="presOf" srcId="{62B43FB1-EC4C-264C-9C76-B9EFAF72EC9E}" destId="{DDE61D6D-57D5-5C49-9995-E197D5031D77}" srcOrd="1" destOrd="0" presId="urn:microsoft.com/office/officeart/2005/8/layout/process3"/>
    <dgm:cxn modelId="{46F4CDC2-5CF1-CA47-8A76-4D744BF6357F}" type="presOf" srcId="{EEFEFC8A-FAAB-DC46-A21C-97BC49BDCA51}" destId="{C058D28B-59C6-904D-99B8-C1510E72AF78}" srcOrd="1" destOrd="0" presId="urn:microsoft.com/office/officeart/2005/8/layout/process3"/>
    <dgm:cxn modelId="{207775C9-4CEC-CF4D-BE11-125E0101EFC2}" type="presOf" srcId="{11201B18-EA0B-4A4E-9E66-6B99B237D188}" destId="{9A03F6AF-CC02-8647-B4C8-C11611B37AE9}" srcOrd="0" destOrd="0" presId="urn:microsoft.com/office/officeart/2005/8/layout/process3"/>
    <dgm:cxn modelId="{23A7A1E6-FB11-8049-B052-5EB3BB79B97E}" type="presOf" srcId="{858940B5-9B92-B64C-A80A-0E9E10BF9103}" destId="{C2468306-C2B2-0740-B59F-501BE7A1AA76}" srcOrd="0" destOrd="0" presId="urn:microsoft.com/office/officeart/2005/8/layout/process3"/>
    <dgm:cxn modelId="{1AF63F29-CB55-5B4D-9611-71EC66AF7507}" type="presParOf" srcId="{C2468306-C2B2-0740-B59F-501BE7A1AA76}" destId="{86F8AEF8-89BF-DE41-802E-0A2F76D6E87E}" srcOrd="0" destOrd="0" presId="urn:microsoft.com/office/officeart/2005/8/layout/process3"/>
    <dgm:cxn modelId="{72A92025-6164-884C-A626-FC867AD2D039}" type="presParOf" srcId="{86F8AEF8-89BF-DE41-802E-0A2F76D6E87E}" destId="{DE8EF11A-6BE3-1345-B244-A2A87E7EEBF0}" srcOrd="0" destOrd="0" presId="urn:microsoft.com/office/officeart/2005/8/layout/process3"/>
    <dgm:cxn modelId="{125E2AE4-995D-4946-B262-4C5B7009A5DC}" type="presParOf" srcId="{86F8AEF8-89BF-DE41-802E-0A2F76D6E87E}" destId="{DDE61D6D-57D5-5C49-9995-E197D5031D77}" srcOrd="1" destOrd="0" presId="urn:microsoft.com/office/officeart/2005/8/layout/process3"/>
    <dgm:cxn modelId="{237862D4-5772-6B47-93F0-BE6AFAD32B5C}" type="presParOf" srcId="{86F8AEF8-89BF-DE41-802E-0A2F76D6E87E}" destId="{CEDB6460-3996-AB4D-9392-0004BFDB0861}" srcOrd="2" destOrd="0" presId="urn:microsoft.com/office/officeart/2005/8/layout/process3"/>
    <dgm:cxn modelId="{7A5CBC99-DB3C-3246-BD2E-38B8D7F305D0}" type="presParOf" srcId="{C2468306-C2B2-0740-B59F-501BE7A1AA76}" destId="{DF456F74-143E-194C-BA06-4EDBA5E37739}" srcOrd="1" destOrd="0" presId="urn:microsoft.com/office/officeart/2005/8/layout/process3"/>
    <dgm:cxn modelId="{DEE70160-5E49-4C48-80E1-79A2CBB7212E}" type="presParOf" srcId="{DF456F74-143E-194C-BA06-4EDBA5E37739}" destId="{25591940-F717-9345-811C-999AC4927060}" srcOrd="0" destOrd="0" presId="urn:microsoft.com/office/officeart/2005/8/layout/process3"/>
    <dgm:cxn modelId="{80C1C98D-EB33-724C-8412-FCFEA7A76F4F}" type="presParOf" srcId="{C2468306-C2B2-0740-B59F-501BE7A1AA76}" destId="{2B108737-D741-F143-AD75-AD5AEB9FB995}" srcOrd="2" destOrd="0" presId="urn:microsoft.com/office/officeart/2005/8/layout/process3"/>
    <dgm:cxn modelId="{C3359AEF-BC77-FE48-83EF-36B9ADBE519A}" type="presParOf" srcId="{2B108737-D741-F143-AD75-AD5AEB9FB995}" destId="{63178D95-2282-DF49-97C2-8EF40756D97D}" srcOrd="0" destOrd="0" presId="urn:microsoft.com/office/officeart/2005/8/layout/process3"/>
    <dgm:cxn modelId="{0358E035-2942-B74D-8B51-72979B4B9064}" type="presParOf" srcId="{2B108737-D741-F143-AD75-AD5AEB9FB995}" destId="{0E069396-C309-AE42-B99A-667B7D5D776F}" srcOrd="1" destOrd="0" presId="urn:microsoft.com/office/officeart/2005/8/layout/process3"/>
    <dgm:cxn modelId="{29A67A05-988A-0A4A-BE9D-3322FFD63042}" type="presParOf" srcId="{2B108737-D741-F143-AD75-AD5AEB9FB995}" destId="{9A03F6AF-CC02-8647-B4C8-C11611B37AE9}" srcOrd="2" destOrd="0" presId="urn:microsoft.com/office/officeart/2005/8/layout/process3"/>
    <dgm:cxn modelId="{9201804B-AD58-874E-836B-09CB3A5171AF}" type="presParOf" srcId="{C2468306-C2B2-0740-B59F-501BE7A1AA76}" destId="{7273C6FE-B9FF-4D4D-BC99-3529E623B5AC}" srcOrd="3" destOrd="0" presId="urn:microsoft.com/office/officeart/2005/8/layout/process3"/>
    <dgm:cxn modelId="{3AF91103-9ADA-864B-9C5B-E68BCA6A4ED2}" type="presParOf" srcId="{7273C6FE-B9FF-4D4D-BC99-3529E623B5AC}" destId="{5AE3D618-92A9-F444-9164-A2C38DD53E20}" srcOrd="0" destOrd="0" presId="urn:microsoft.com/office/officeart/2005/8/layout/process3"/>
    <dgm:cxn modelId="{16777799-D2A8-7641-933E-6A8DCAC320F0}" type="presParOf" srcId="{C2468306-C2B2-0740-B59F-501BE7A1AA76}" destId="{6ED79D51-EDCA-014F-B281-8C2405ED029B}" srcOrd="4" destOrd="0" presId="urn:microsoft.com/office/officeart/2005/8/layout/process3"/>
    <dgm:cxn modelId="{33FD477F-4977-1E41-BC50-643B78F451EC}" type="presParOf" srcId="{6ED79D51-EDCA-014F-B281-8C2405ED029B}" destId="{265D1BA7-C6C9-1647-A7DA-5F4AE433C354}" srcOrd="0" destOrd="0" presId="urn:microsoft.com/office/officeart/2005/8/layout/process3"/>
    <dgm:cxn modelId="{2BA2F0A4-98CD-D841-A8B4-7C4264D9AF51}" type="presParOf" srcId="{6ED79D51-EDCA-014F-B281-8C2405ED029B}" destId="{C058D28B-59C6-904D-99B8-C1510E72AF78}" srcOrd="1" destOrd="0" presId="urn:microsoft.com/office/officeart/2005/8/layout/process3"/>
    <dgm:cxn modelId="{6431634D-5A70-EE4C-B627-64232E7615DE}" type="presParOf" srcId="{6ED79D51-EDCA-014F-B281-8C2405ED029B}" destId="{6564E48B-F811-FE43-AD23-42E7784BD9A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8940B5-9B92-B64C-A80A-0E9E10BF9103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</dgm:pt>
    <dgm:pt modelId="{62B43FB1-EC4C-264C-9C76-B9EFAF72EC9E}">
      <dgm:prSet phldrT="[文本]"/>
      <dgm:spPr>
        <a:solidFill>
          <a:schemeClr val="accent3">
            <a:alpha val="91000"/>
          </a:schemeClr>
        </a:solidFill>
      </dgm:spPr>
      <dgm:t>
        <a:bodyPr/>
        <a:lstStyle/>
        <a:p>
          <a:r>
            <a:rPr lang="en-US" b="0" i="0" dirty="0"/>
            <a:t>DNS</a:t>
          </a:r>
          <a:r>
            <a:rPr lang="zh-CN" altLang="en-US" b="0" i="0" dirty="0"/>
            <a:t> </a:t>
          </a:r>
          <a:r>
            <a:rPr lang="en-US" altLang="zh-CN" b="0" i="0" dirty="0"/>
            <a:t>Hijacking</a:t>
          </a:r>
          <a:r>
            <a:rPr lang="en-US" b="0" i="0" dirty="0"/>
            <a:t> Reproducing</a:t>
          </a:r>
          <a:endParaRPr lang="zh-CN" altLang="en-US" dirty="0"/>
        </a:p>
      </dgm:t>
    </dgm:pt>
    <dgm:pt modelId="{F0B435D9-9648-B44D-BCC7-DE0CCE1DB505}" type="parTrans" cxnId="{283FAB48-1519-D841-BB1A-6350089CD07D}">
      <dgm:prSet/>
      <dgm:spPr/>
      <dgm:t>
        <a:bodyPr/>
        <a:lstStyle/>
        <a:p>
          <a:endParaRPr lang="zh-CN" altLang="en-US"/>
        </a:p>
      </dgm:t>
    </dgm:pt>
    <dgm:pt modelId="{DAEA7C79-C93F-164B-AB58-3BD586BB97C0}" type="sibTrans" cxnId="{283FAB48-1519-D841-BB1A-6350089CD07D}">
      <dgm:prSet/>
      <dgm:spPr/>
      <dgm:t>
        <a:bodyPr/>
        <a:lstStyle/>
        <a:p>
          <a:endParaRPr lang="zh-CN" altLang="en-US"/>
        </a:p>
      </dgm:t>
    </dgm:pt>
    <dgm:pt modelId="{459E2C0E-4BFE-F242-A049-A9B553814801}">
      <dgm:prSet phldrT="[文本]"/>
      <dgm:spPr/>
      <dgm:t>
        <a:bodyPr/>
        <a:lstStyle/>
        <a:p>
          <a:r>
            <a:rPr lang="en-US" altLang="zh-CN" dirty="0"/>
            <a:t>DNS</a:t>
          </a:r>
          <a:r>
            <a:rPr lang="zh-CN" altLang="en-US" dirty="0"/>
            <a:t> </a:t>
          </a:r>
          <a:r>
            <a:rPr lang="en-US" altLang="zh-CN" dirty="0"/>
            <a:t>Hijacking</a:t>
          </a:r>
          <a:r>
            <a:rPr lang="zh-CN" altLang="en-US" dirty="0"/>
            <a:t> </a:t>
          </a:r>
          <a:r>
            <a:rPr lang="en-US" altLang="zh-CN" dirty="0"/>
            <a:t>Troubleshooting</a:t>
          </a:r>
          <a:endParaRPr lang="zh-CN" altLang="en-US" dirty="0"/>
        </a:p>
      </dgm:t>
    </dgm:pt>
    <dgm:pt modelId="{8D9EC1A5-CD66-2A42-96AD-E0746E404A69}" type="parTrans" cxnId="{8C7FE7AB-A2FB-1D4C-AF6B-F10B99D6A6A8}">
      <dgm:prSet/>
      <dgm:spPr/>
      <dgm:t>
        <a:bodyPr/>
        <a:lstStyle/>
        <a:p>
          <a:endParaRPr lang="zh-CN" altLang="en-US"/>
        </a:p>
      </dgm:t>
    </dgm:pt>
    <dgm:pt modelId="{9685C525-1274-D247-8422-D3E43C62B9DA}" type="sibTrans" cxnId="{8C7FE7AB-A2FB-1D4C-AF6B-F10B99D6A6A8}">
      <dgm:prSet/>
      <dgm:spPr/>
      <dgm:t>
        <a:bodyPr/>
        <a:lstStyle/>
        <a:p>
          <a:endParaRPr lang="zh-CN" altLang="en-US"/>
        </a:p>
      </dgm:t>
    </dgm:pt>
    <dgm:pt modelId="{EEFEFC8A-FAAB-DC46-A21C-97BC49BDCA51}">
      <dgm:prSet phldrT="[文本]"/>
      <dgm:spPr>
        <a:solidFill>
          <a:schemeClr val="accent3">
            <a:alpha val="89757"/>
          </a:schemeClr>
        </a:solidFill>
      </dgm:spPr>
      <dgm:t>
        <a:bodyPr/>
        <a:lstStyle/>
        <a:p>
          <a:r>
            <a:rPr lang="en-US" altLang="zh-CN" dirty="0"/>
            <a:t>DNS</a:t>
          </a:r>
          <a:r>
            <a:rPr lang="zh-CN" altLang="en-US" dirty="0"/>
            <a:t> </a:t>
          </a:r>
          <a:r>
            <a:rPr lang="en-US" altLang="zh-CN" dirty="0"/>
            <a:t>Hijacking</a:t>
          </a:r>
          <a:r>
            <a:rPr lang="zh-CN" altLang="en-US" dirty="0"/>
            <a:t> </a:t>
          </a:r>
          <a:r>
            <a:rPr lang="en-US" altLang="zh-CN" dirty="0"/>
            <a:t>Resolving</a:t>
          </a:r>
          <a:endParaRPr lang="zh-CN" altLang="en-US" dirty="0"/>
        </a:p>
      </dgm:t>
    </dgm:pt>
    <dgm:pt modelId="{1FCE02DB-5686-7042-A2CE-8E25BB68DEFA}" type="parTrans" cxnId="{E124379C-2695-3B40-AD51-75F9A7797250}">
      <dgm:prSet/>
      <dgm:spPr/>
      <dgm:t>
        <a:bodyPr/>
        <a:lstStyle/>
        <a:p>
          <a:endParaRPr lang="zh-CN" altLang="en-US"/>
        </a:p>
      </dgm:t>
    </dgm:pt>
    <dgm:pt modelId="{F0D95650-F98A-9E4E-987D-9BBEE9701CEA}" type="sibTrans" cxnId="{E124379C-2695-3B40-AD51-75F9A7797250}">
      <dgm:prSet/>
      <dgm:spPr/>
      <dgm:t>
        <a:bodyPr/>
        <a:lstStyle/>
        <a:p>
          <a:endParaRPr lang="zh-CN" altLang="en-US"/>
        </a:p>
      </dgm:t>
    </dgm:pt>
    <dgm:pt modelId="{9BCAB382-C5DD-574C-9B5F-70B19BF59447}">
      <dgm:prSet custT="1"/>
      <dgm:spPr>
        <a:solidFill>
          <a:schemeClr val="lt1">
            <a:hueOff val="0"/>
            <a:satOff val="0"/>
            <a:lumOff val="0"/>
            <a:alpha val="36125"/>
          </a:schemeClr>
        </a:solidFill>
        <a:ln>
          <a:solidFill>
            <a:schemeClr val="accent1">
              <a:hueOff val="0"/>
              <a:satOff val="0"/>
              <a:lumOff val="0"/>
              <a:alpha val="29165"/>
            </a:schemeClr>
          </a:solidFill>
        </a:ln>
      </dgm:spPr>
      <dgm:t>
        <a:bodyPr/>
        <a:lstStyle/>
        <a:p>
          <a:r>
            <a:rPr lang="en-US" altLang="zh-CN" sz="3600" dirty="0">
              <a:solidFill>
                <a:schemeClr val="tx1">
                  <a:lumMod val="25000"/>
                  <a:lumOff val="75000"/>
                </a:schemeClr>
              </a:solidFill>
            </a:rPr>
            <a:t>Probe</a:t>
          </a:r>
          <a:endParaRPr lang="zh-CN" altLang="en-US" sz="3600" dirty="0">
            <a:solidFill>
              <a:schemeClr val="tx1">
                <a:lumMod val="25000"/>
                <a:lumOff val="75000"/>
              </a:schemeClr>
            </a:solidFill>
          </a:endParaRPr>
        </a:p>
      </dgm:t>
    </dgm:pt>
    <dgm:pt modelId="{8EC42025-94C6-7844-A48E-E8A9BF53B06C}" type="parTrans" cxnId="{5D191644-B0B6-0641-AB49-EEA778D433A0}">
      <dgm:prSet/>
      <dgm:spPr/>
      <dgm:t>
        <a:bodyPr/>
        <a:lstStyle/>
        <a:p>
          <a:endParaRPr lang="zh-CN" altLang="en-US"/>
        </a:p>
      </dgm:t>
    </dgm:pt>
    <dgm:pt modelId="{D278B6AA-B240-B248-9A61-466E6988B40B}" type="sibTrans" cxnId="{5D191644-B0B6-0641-AB49-EEA778D433A0}">
      <dgm:prSet/>
      <dgm:spPr/>
      <dgm:t>
        <a:bodyPr/>
        <a:lstStyle/>
        <a:p>
          <a:endParaRPr lang="zh-CN" altLang="en-US"/>
        </a:p>
      </dgm:t>
    </dgm:pt>
    <dgm:pt modelId="{E90DCB21-65C2-6C43-A757-F2584FBB905B}">
      <dgm:prSet custT="1"/>
      <dgm:spPr>
        <a:solidFill>
          <a:schemeClr val="lt1">
            <a:hueOff val="0"/>
            <a:satOff val="0"/>
            <a:lumOff val="0"/>
            <a:alpha val="36125"/>
          </a:schemeClr>
        </a:solidFill>
        <a:ln>
          <a:solidFill>
            <a:schemeClr val="accent1">
              <a:hueOff val="0"/>
              <a:satOff val="0"/>
              <a:lumOff val="0"/>
              <a:alpha val="29165"/>
            </a:schemeClr>
          </a:solidFill>
        </a:ln>
      </dgm:spPr>
      <dgm:t>
        <a:bodyPr/>
        <a:lstStyle/>
        <a:p>
          <a:r>
            <a:rPr lang="en-US" altLang="zh-CN" sz="3600" dirty="0">
              <a:solidFill>
                <a:schemeClr val="tx1">
                  <a:lumMod val="25000"/>
                  <a:lumOff val="75000"/>
                </a:schemeClr>
              </a:solidFill>
            </a:rPr>
            <a:t>Edit</a:t>
          </a:r>
          <a:r>
            <a:rPr lang="zh-CN" altLang="en-US" sz="3600" dirty="0">
              <a:solidFill>
                <a:schemeClr val="tx1">
                  <a:lumMod val="25000"/>
                  <a:lumOff val="75000"/>
                </a:schemeClr>
              </a:solidFill>
            </a:rPr>
            <a:t> </a:t>
          </a:r>
          <a:r>
            <a:rPr lang="en-US" altLang="zh-CN" sz="3600" dirty="0">
              <a:solidFill>
                <a:schemeClr val="tx1">
                  <a:lumMod val="25000"/>
                  <a:lumOff val="75000"/>
                </a:schemeClr>
              </a:solidFill>
            </a:rPr>
            <a:t>hosts</a:t>
          </a:r>
          <a:r>
            <a:rPr lang="zh-CN" altLang="en-US" sz="3600" dirty="0">
              <a:solidFill>
                <a:schemeClr val="tx1">
                  <a:lumMod val="25000"/>
                  <a:lumOff val="75000"/>
                </a:schemeClr>
              </a:solidFill>
            </a:rPr>
            <a:t> </a:t>
          </a:r>
          <a:r>
            <a:rPr lang="en-US" altLang="zh-CN" sz="3600" dirty="0">
              <a:solidFill>
                <a:schemeClr val="tx1">
                  <a:lumMod val="25000"/>
                  <a:lumOff val="75000"/>
                </a:schemeClr>
              </a:solidFill>
            </a:rPr>
            <a:t>file</a:t>
          </a:r>
          <a:endParaRPr lang="zh-CN" altLang="en-US" sz="3600" dirty="0">
            <a:solidFill>
              <a:schemeClr val="tx1">
                <a:lumMod val="25000"/>
                <a:lumOff val="75000"/>
              </a:schemeClr>
            </a:solidFill>
          </a:endParaRPr>
        </a:p>
      </dgm:t>
    </dgm:pt>
    <dgm:pt modelId="{ABF5902D-0911-6F4B-9A7C-47C039A3EF13}" type="parTrans" cxnId="{87878428-2171-1A41-81D6-C63DDC1765A4}">
      <dgm:prSet/>
      <dgm:spPr/>
      <dgm:t>
        <a:bodyPr/>
        <a:lstStyle/>
        <a:p>
          <a:endParaRPr lang="zh-CN" altLang="en-US"/>
        </a:p>
      </dgm:t>
    </dgm:pt>
    <dgm:pt modelId="{DF8AF39B-CA9C-1A4A-8DD0-7BA276AABA2E}" type="sibTrans" cxnId="{87878428-2171-1A41-81D6-C63DDC1765A4}">
      <dgm:prSet/>
      <dgm:spPr/>
      <dgm:t>
        <a:bodyPr/>
        <a:lstStyle/>
        <a:p>
          <a:endParaRPr lang="zh-CN" altLang="en-US"/>
        </a:p>
      </dgm:t>
    </dgm:pt>
    <dgm:pt modelId="{11201B18-EA0B-4A4E-9E66-6B99B237D188}">
      <dgm:prSet phldrT="[文本]" custT="1"/>
      <dgm:spPr/>
      <dgm:t>
        <a:bodyPr/>
        <a:lstStyle/>
        <a:p>
          <a:r>
            <a:rPr lang="en-US" altLang="zh-CN" sz="3600" dirty="0"/>
            <a:t>Dig</a:t>
          </a:r>
          <a:r>
            <a:rPr lang="zh-CN" altLang="en-US" sz="3600" dirty="0"/>
            <a:t> </a:t>
          </a:r>
          <a:r>
            <a:rPr lang="en-US" altLang="zh-CN" sz="3600" dirty="0"/>
            <a:t>+</a:t>
          </a:r>
          <a:r>
            <a:rPr lang="zh-CN" altLang="en-US" sz="3600" dirty="0"/>
            <a:t> </a:t>
          </a:r>
          <a:r>
            <a:rPr lang="en-US" altLang="zh-CN" sz="3600" dirty="0"/>
            <a:t>trace</a:t>
          </a:r>
          <a:endParaRPr lang="zh-CN" altLang="en-US" sz="3600" dirty="0"/>
        </a:p>
      </dgm:t>
    </dgm:pt>
    <dgm:pt modelId="{72FF3420-07D7-2A42-ACD8-D9A666CC5C4E}" type="parTrans" cxnId="{F13D7129-B63F-3C4B-AB5D-770364D2524E}">
      <dgm:prSet/>
      <dgm:spPr/>
      <dgm:t>
        <a:bodyPr/>
        <a:lstStyle/>
        <a:p>
          <a:endParaRPr lang="zh-CN" altLang="en-US"/>
        </a:p>
      </dgm:t>
    </dgm:pt>
    <dgm:pt modelId="{8B634647-1CD9-3F40-BB9A-A9CB37F17957}" type="sibTrans" cxnId="{F13D7129-B63F-3C4B-AB5D-770364D2524E}">
      <dgm:prSet/>
      <dgm:spPr/>
      <dgm:t>
        <a:bodyPr/>
        <a:lstStyle/>
        <a:p>
          <a:endParaRPr lang="zh-CN" altLang="en-US"/>
        </a:p>
      </dgm:t>
    </dgm:pt>
    <dgm:pt modelId="{AF6D234C-F5A5-8A43-A03C-7262B3A43CF8}">
      <dgm:prSet phldrT="[文本]" custT="1"/>
      <dgm:spPr/>
      <dgm:t>
        <a:bodyPr/>
        <a:lstStyle/>
        <a:p>
          <a:r>
            <a:rPr lang="en-US" altLang="zh-CN" sz="3600" dirty="0"/>
            <a:t>DNS</a:t>
          </a:r>
          <a:r>
            <a:rPr lang="zh-CN" altLang="en-US" sz="3600" dirty="0"/>
            <a:t> </a:t>
          </a:r>
          <a:r>
            <a:rPr lang="en-US" altLang="zh-CN" sz="3600" dirty="0"/>
            <a:t>traceroute</a:t>
          </a:r>
          <a:endParaRPr lang="zh-CN" altLang="en-US" sz="3600" dirty="0"/>
        </a:p>
      </dgm:t>
    </dgm:pt>
    <dgm:pt modelId="{6D77E18B-DD1A-A84F-9E6D-4AE0BAE72FFB}" type="parTrans" cxnId="{EC587CB4-2703-9942-8DB8-5C3256B58B53}">
      <dgm:prSet/>
      <dgm:spPr/>
      <dgm:t>
        <a:bodyPr/>
        <a:lstStyle/>
        <a:p>
          <a:endParaRPr lang="zh-CN" altLang="en-US"/>
        </a:p>
      </dgm:t>
    </dgm:pt>
    <dgm:pt modelId="{72903681-ECCA-A846-BBCE-1E96DD2FBC64}" type="sibTrans" cxnId="{EC587CB4-2703-9942-8DB8-5C3256B58B53}">
      <dgm:prSet/>
      <dgm:spPr/>
      <dgm:t>
        <a:bodyPr/>
        <a:lstStyle/>
        <a:p>
          <a:endParaRPr lang="zh-CN" altLang="en-US"/>
        </a:p>
      </dgm:t>
    </dgm:pt>
    <dgm:pt modelId="{B45FC708-CF03-6B4C-8FA7-38B03D42E78B}">
      <dgm:prSet custT="1"/>
      <dgm:spPr>
        <a:solidFill>
          <a:schemeClr val="lt1">
            <a:hueOff val="0"/>
            <a:satOff val="0"/>
            <a:lumOff val="0"/>
            <a:alpha val="26000"/>
          </a:schemeClr>
        </a:solidFill>
        <a:ln>
          <a:solidFill>
            <a:schemeClr val="accent1">
              <a:hueOff val="0"/>
              <a:satOff val="0"/>
              <a:lumOff val="0"/>
              <a:alpha val="23000"/>
            </a:schemeClr>
          </a:solidFill>
        </a:ln>
      </dgm:spPr>
      <dgm:t>
        <a:bodyPr/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Identify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the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issue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and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Collaboration</a:t>
          </a:r>
          <a:endParaRPr lang="zh-CN" altLang="en-US" sz="3600" kern="1200" dirty="0">
            <a:solidFill>
              <a:srgbClr val="181818">
                <a:lumMod val="25000"/>
                <a:lumOff val="75000"/>
              </a:srgbClr>
            </a:solidFill>
            <a:latin typeface="微软雅黑"/>
            <a:ea typeface="微软雅黑"/>
            <a:cs typeface="+mn-cs"/>
          </a:endParaRPr>
        </a:p>
      </dgm:t>
    </dgm:pt>
    <dgm:pt modelId="{02F0F7C9-6769-234E-9D1B-4761DC5972D2}" type="parTrans" cxnId="{8BB6EA53-F25C-104E-AFA3-9A4E3069CC3C}">
      <dgm:prSet/>
      <dgm:spPr/>
      <dgm:t>
        <a:bodyPr/>
        <a:lstStyle/>
        <a:p>
          <a:endParaRPr lang="zh-CN" altLang="en-US"/>
        </a:p>
      </dgm:t>
    </dgm:pt>
    <dgm:pt modelId="{146B7E37-DE12-DA41-84AB-7F3F3024F152}" type="sibTrans" cxnId="{8BB6EA53-F25C-104E-AFA3-9A4E3069CC3C}">
      <dgm:prSet/>
      <dgm:spPr/>
      <dgm:t>
        <a:bodyPr/>
        <a:lstStyle/>
        <a:p>
          <a:endParaRPr lang="zh-CN" altLang="en-US"/>
        </a:p>
      </dgm:t>
    </dgm:pt>
    <dgm:pt modelId="{C2468306-C2B2-0740-B59F-501BE7A1AA76}" type="pres">
      <dgm:prSet presAssocID="{858940B5-9B92-B64C-A80A-0E9E10BF9103}" presName="linearFlow" presStyleCnt="0">
        <dgm:presLayoutVars>
          <dgm:dir/>
          <dgm:animLvl val="lvl"/>
          <dgm:resizeHandles val="exact"/>
        </dgm:presLayoutVars>
      </dgm:prSet>
      <dgm:spPr/>
    </dgm:pt>
    <dgm:pt modelId="{86F8AEF8-89BF-DE41-802E-0A2F76D6E87E}" type="pres">
      <dgm:prSet presAssocID="{62B43FB1-EC4C-264C-9C76-B9EFAF72EC9E}" presName="composite" presStyleCnt="0"/>
      <dgm:spPr/>
    </dgm:pt>
    <dgm:pt modelId="{DE8EF11A-6BE3-1345-B244-A2A87E7EEBF0}" type="pres">
      <dgm:prSet presAssocID="{62B43FB1-EC4C-264C-9C76-B9EFAF72EC9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DE61D6D-57D5-5C49-9995-E197D5031D77}" type="pres">
      <dgm:prSet presAssocID="{62B43FB1-EC4C-264C-9C76-B9EFAF72EC9E}" presName="parSh" presStyleLbl="node1" presStyleIdx="0" presStyleCnt="3"/>
      <dgm:spPr/>
    </dgm:pt>
    <dgm:pt modelId="{CEDB6460-3996-AB4D-9392-0004BFDB0861}" type="pres">
      <dgm:prSet presAssocID="{62B43FB1-EC4C-264C-9C76-B9EFAF72EC9E}" presName="desTx" presStyleLbl="fgAcc1" presStyleIdx="0" presStyleCnt="3">
        <dgm:presLayoutVars>
          <dgm:bulletEnabled val="1"/>
        </dgm:presLayoutVars>
      </dgm:prSet>
      <dgm:spPr/>
    </dgm:pt>
    <dgm:pt modelId="{DF456F74-143E-194C-BA06-4EDBA5E37739}" type="pres">
      <dgm:prSet presAssocID="{DAEA7C79-C93F-164B-AB58-3BD586BB97C0}" presName="sibTrans" presStyleLbl="sibTrans2D1" presStyleIdx="0" presStyleCnt="2"/>
      <dgm:spPr/>
    </dgm:pt>
    <dgm:pt modelId="{25591940-F717-9345-811C-999AC4927060}" type="pres">
      <dgm:prSet presAssocID="{DAEA7C79-C93F-164B-AB58-3BD586BB97C0}" presName="connTx" presStyleLbl="sibTrans2D1" presStyleIdx="0" presStyleCnt="2"/>
      <dgm:spPr/>
    </dgm:pt>
    <dgm:pt modelId="{2B108737-D741-F143-AD75-AD5AEB9FB995}" type="pres">
      <dgm:prSet presAssocID="{459E2C0E-4BFE-F242-A049-A9B553814801}" presName="composite" presStyleCnt="0"/>
      <dgm:spPr/>
    </dgm:pt>
    <dgm:pt modelId="{63178D95-2282-DF49-97C2-8EF40756D97D}" type="pres">
      <dgm:prSet presAssocID="{459E2C0E-4BFE-F242-A049-A9B55381480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069396-C309-AE42-B99A-667B7D5D776F}" type="pres">
      <dgm:prSet presAssocID="{459E2C0E-4BFE-F242-A049-A9B553814801}" presName="parSh" presStyleLbl="node1" presStyleIdx="1" presStyleCnt="3"/>
      <dgm:spPr/>
    </dgm:pt>
    <dgm:pt modelId="{9A03F6AF-CC02-8647-B4C8-C11611B37AE9}" type="pres">
      <dgm:prSet presAssocID="{459E2C0E-4BFE-F242-A049-A9B553814801}" presName="desTx" presStyleLbl="fgAcc1" presStyleIdx="1" presStyleCnt="3">
        <dgm:presLayoutVars>
          <dgm:bulletEnabled val="1"/>
        </dgm:presLayoutVars>
      </dgm:prSet>
      <dgm:spPr/>
    </dgm:pt>
    <dgm:pt modelId="{7273C6FE-B9FF-4D4D-BC99-3529E623B5AC}" type="pres">
      <dgm:prSet presAssocID="{9685C525-1274-D247-8422-D3E43C62B9DA}" presName="sibTrans" presStyleLbl="sibTrans2D1" presStyleIdx="1" presStyleCnt="2"/>
      <dgm:spPr/>
    </dgm:pt>
    <dgm:pt modelId="{5AE3D618-92A9-F444-9164-A2C38DD53E20}" type="pres">
      <dgm:prSet presAssocID="{9685C525-1274-D247-8422-D3E43C62B9DA}" presName="connTx" presStyleLbl="sibTrans2D1" presStyleIdx="1" presStyleCnt="2"/>
      <dgm:spPr/>
    </dgm:pt>
    <dgm:pt modelId="{6ED79D51-EDCA-014F-B281-8C2405ED029B}" type="pres">
      <dgm:prSet presAssocID="{EEFEFC8A-FAAB-DC46-A21C-97BC49BDCA51}" presName="composite" presStyleCnt="0"/>
      <dgm:spPr/>
    </dgm:pt>
    <dgm:pt modelId="{265D1BA7-C6C9-1647-A7DA-5F4AE433C354}" type="pres">
      <dgm:prSet presAssocID="{EEFEFC8A-FAAB-DC46-A21C-97BC49BDCA5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058D28B-59C6-904D-99B8-C1510E72AF78}" type="pres">
      <dgm:prSet presAssocID="{EEFEFC8A-FAAB-DC46-A21C-97BC49BDCA51}" presName="parSh" presStyleLbl="node1" presStyleIdx="2" presStyleCnt="3"/>
      <dgm:spPr/>
    </dgm:pt>
    <dgm:pt modelId="{6564E48B-F811-FE43-AD23-42E7784BD9AD}" type="pres">
      <dgm:prSet presAssocID="{EEFEFC8A-FAAB-DC46-A21C-97BC49BDCA51}" presName="desTx" presStyleLbl="fgAcc1" presStyleIdx="2" presStyleCnt="3" custScaleX="114886">
        <dgm:presLayoutVars>
          <dgm:bulletEnabled val="1"/>
        </dgm:presLayoutVars>
      </dgm:prSet>
      <dgm:spPr/>
    </dgm:pt>
  </dgm:ptLst>
  <dgm:cxnLst>
    <dgm:cxn modelId="{6172D204-EC48-9142-8036-AFCE4F6541AB}" type="presOf" srcId="{B45FC708-CF03-6B4C-8FA7-38B03D42E78B}" destId="{6564E48B-F811-FE43-AD23-42E7784BD9AD}" srcOrd="0" destOrd="0" presId="urn:microsoft.com/office/officeart/2005/8/layout/process3"/>
    <dgm:cxn modelId="{88DD3D07-D7E3-FE47-9526-EE3864575017}" type="presOf" srcId="{459E2C0E-4BFE-F242-A049-A9B553814801}" destId="{0E069396-C309-AE42-B99A-667B7D5D776F}" srcOrd="1" destOrd="0" presId="urn:microsoft.com/office/officeart/2005/8/layout/process3"/>
    <dgm:cxn modelId="{D87BAA12-73E4-4849-A8F8-5DDB5ADC6EC2}" type="presOf" srcId="{AF6D234C-F5A5-8A43-A03C-7262B3A43CF8}" destId="{9A03F6AF-CC02-8647-B4C8-C11611B37AE9}" srcOrd="0" destOrd="1" presId="urn:microsoft.com/office/officeart/2005/8/layout/process3"/>
    <dgm:cxn modelId="{87878428-2171-1A41-81D6-C63DDC1765A4}" srcId="{62B43FB1-EC4C-264C-9C76-B9EFAF72EC9E}" destId="{E90DCB21-65C2-6C43-A757-F2584FBB905B}" srcOrd="1" destOrd="0" parTransId="{ABF5902D-0911-6F4B-9A7C-47C039A3EF13}" sibTransId="{DF8AF39B-CA9C-1A4A-8DD0-7BA276AABA2E}"/>
    <dgm:cxn modelId="{F13D7129-B63F-3C4B-AB5D-770364D2524E}" srcId="{459E2C0E-4BFE-F242-A049-A9B553814801}" destId="{11201B18-EA0B-4A4E-9E66-6B99B237D188}" srcOrd="0" destOrd="0" parTransId="{72FF3420-07D7-2A42-ACD8-D9A666CC5C4E}" sibTransId="{8B634647-1CD9-3F40-BB9A-A9CB37F17957}"/>
    <dgm:cxn modelId="{842E1B3C-06A2-1248-8D00-1F7B51512A75}" type="presOf" srcId="{E90DCB21-65C2-6C43-A757-F2584FBB905B}" destId="{CEDB6460-3996-AB4D-9392-0004BFDB0861}" srcOrd="0" destOrd="1" presId="urn:microsoft.com/office/officeart/2005/8/layout/process3"/>
    <dgm:cxn modelId="{C0D99F41-0021-0E4A-A799-C276B5204C2B}" type="presOf" srcId="{DAEA7C79-C93F-164B-AB58-3BD586BB97C0}" destId="{25591940-F717-9345-811C-999AC4927060}" srcOrd="1" destOrd="0" presId="urn:microsoft.com/office/officeart/2005/8/layout/process3"/>
    <dgm:cxn modelId="{5D191644-B0B6-0641-AB49-EEA778D433A0}" srcId="{62B43FB1-EC4C-264C-9C76-B9EFAF72EC9E}" destId="{9BCAB382-C5DD-574C-9B5F-70B19BF59447}" srcOrd="0" destOrd="0" parTransId="{8EC42025-94C6-7844-A48E-E8A9BF53B06C}" sibTransId="{D278B6AA-B240-B248-9A61-466E6988B40B}"/>
    <dgm:cxn modelId="{283FAB48-1519-D841-BB1A-6350089CD07D}" srcId="{858940B5-9B92-B64C-A80A-0E9E10BF9103}" destId="{62B43FB1-EC4C-264C-9C76-B9EFAF72EC9E}" srcOrd="0" destOrd="0" parTransId="{F0B435D9-9648-B44D-BCC7-DE0CCE1DB505}" sibTransId="{DAEA7C79-C93F-164B-AB58-3BD586BB97C0}"/>
    <dgm:cxn modelId="{5E07144F-A9CD-134E-8ACA-A0DFD594EF1A}" type="presOf" srcId="{DAEA7C79-C93F-164B-AB58-3BD586BB97C0}" destId="{DF456F74-143E-194C-BA06-4EDBA5E37739}" srcOrd="0" destOrd="0" presId="urn:microsoft.com/office/officeart/2005/8/layout/process3"/>
    <dgm:cxn modelId="{8BB6EA53-F25C-104E-AFA3-9A4E3069CC3C}" srcId="{EEFEFC8A-FAAB-DC46-A21C-97BC49BDCA51}" destId="{B45FC708-CF03-6B4C-8FA7-38B03D42E78B}" srcOrd="0" destOrd="0" parTransId="{02F0F7C9-6769-234E-9D1B-4761DC5972D2}" sibTransId="{146B7E37-DE12-DA41-84AB-7F3F3024F152}"/>
    <dgm:cxn modelId="{F448085F-4915-B44B-B3FF-79DBA8ED8508}" type="presOf" srcId="{9685C525-1274-D247-8422-D3E43C62B9DA}" destId="{7273C6FE-B9FF-4D4D-BC99-3529E623B5AC}" srcOrd="0" destOrd="0" presId="urn:microsoft.com/office/officeart/2005/8/layout/process3"/>
    <dgm:cxn modelId="{EC876D83-3471-8C47-A504-5EFA19F4FD61}" type="presOf" srcId="{9BCAB382-C5DD-574C-9B5F-70B19BF59447}" destId="{CEDB6460-3996-AB4D-9392-0004BFDB0861}" srcOrd="0" destOrd="0" presId="urn:microsoft.com/office/officeart/2005/8/layout/process3"/>
    <dgm:cxn modelId="{E124379C-2695-3B40-AD51-75F9A7797250}" srcId="{858940B5-9B92-B64C-A80A-0E9E10BF9103}" destId="{EEFEFC8A-FAAB-DC46-A21C-97BC49BDCA51}" srcOrd="2" destOrd="0" parTransId="{1FCE02DB-5686-7042-A2CE-8E25BB68DEFA}" sibTransId="{F0D95650-F98A-9E4E-987D-9BBEE9701CEA}"/>
    <dgm:cxn modelId="{AE7C7CA9-8199-6546-8832-DBF395E9D000}" type="presOf" srcId="{EEFEFC8A-FAAB-DC46-A21C-97BC49BDCA51}" destId="{265D1BA7-C6C9-1647-A7DA-5F4AE433C354}" srcOrd="0" destOrd="0" presId="urn:microsoft.com/office/officeart/2005/8/layout/process3"/>
    <dgm:cxn modelId="{8C7FE7AB-A2FB-1D4C-AF6B-F10B99D6A6A8}" srcId="{858940B5-9B92-B64C-A80A-0E9E10BF9103}" destId="{459E2C0E-4BFE-F242-A049-A9B553814801}" srcOrd="1" destOrd="0" parTransId="{8D9EC1A5-CD66-2A42-96AD-E0746E404A69}" sibTransId="{9685C525-1274-D247-8422-D3E43C62B9DA}"/>
    <dgm:cxn modelId="{82BFCCAC-296B-154E-AB53-DACF2333EE82}" type="presOf" srcId="{62B43FB1-EC4C-264C-9C76-B9EFAF72EC9E}" destId="{DE8EF11A-6BE3-1345-B244-A2A87E7EEBF0}" srcOrd="0" destOrd="0" presId="urn:microsoft.com/office/officeart/2005/8/layout/process3"/>
    <dgm:cxn modelId="{EC587CB4-2703-9942-8DB8-5C3256B58B53}" srcId="{459E2C0E-4BFE-F242-A049-A9B553814801}" destId="{AF6D234C-F5A5-8A43-A03C-7262B3A43CF8}" srcOrd="1" destOrd="0" parTransId="{6D77E18B-DD1A-A84F-9E6D-4AE0BAE72FFB}" sibTransId="{72903681-ECCA-A846-BBCE-1E96DD2FBC64}"/>
    <dgm:cxn modelId="{FE791AB6-C31D-834F-A382-5A0631139E98}" type="presOf" srcId="{459E2C0E-4BFE-F242-A049-A9B553814801}" destId="{63178D95-2282-DF49-97C2-8EF40756D97D}" srcOrd="0" destOrd="0" presId="urn:microsoft.com/office/officeart/2005/8/layout/process3"/>
    <dgm:cxn modelId="{4CB40FB8-ABDB-614D-B561-84898620E26F}" type="presOf" srcId="{9685C525-1274-D247-8422-D3E43C62B9DA}" destId="{5AE3D618-92A9-F444-9164-A2C38DD53E20}" srcOrd="1" destOrd="0" presId="urn:microsoft.com/office/officeart/2005/8/layout/process3"/>
    <dgm:cxn modelId="{C08639C1-67F1-BE49-A511-165462898926}" type="presOf" srcId="{62B43FB1-EC4C-264C-9C76-B9EFAF72EC9E}" destId="{DDE61D6D-57D5-5C49-9995-E197D5031D77}" srcOrd="1" destOrd="0" presId="urn:microsoft.com/office/officeart/2005/8/layout/process3"/>
    <dgm:cxn modelId="{46F4CDC2-5CF1-CA47-8A76-4D744BF6357F}" type="presOf" srcId="{EEFEFC8A-FAAB-DC46-A21C-97BC49BDCA51}" destId="{C058D28B-59C6-904D-99B8-C1510E72AF78}" srcOrd="1" destOrd="0" presId="urn:microsoft.com/office/officeart/2005/8/layout/process3"/>
    <dgm:cxn modelId="{207775C9-4CEC-CF4D-BE11-125E0101EFC2}" type="presOf" srcId="{11201B18-EA0B-4A4E-9E66-6B99B237D188}" destId="{9A03F6AF-CC02-8647-B4C8-C11611B37AE9}" srcOrd="0" destOrd="0" presId="urn:microsoft.com/office/officeart/2005/8/layout/process3"/>
    <dgm:cxn modelId="{23A7A1E6-FB11-8049-B052-5EB3BB79B97E}" type="presOf" srcId="{858940B5-9B92-B64C-A80A-0E9E10BF9103}" destId="{C2468306-C2B2-0740-B59F-501BE7A1AA76}" srcOrd="0" destOrd="0" presId="urn:microsoft.com/office/officeart/2005/8/layout/process3"/>
    <dgm:cxn modelId="{1AF63F29-CB55-5B4D-9611-71EC66AF7507}" type="presParOf" srcId="{C2468306-C2B2-0740-B59F-501BE7A1AA76}" destId="{86F8AEF8-89BF-DE41-802E-0A2F76D6E87E}" srcOrd="0" destOrd="0" presId="urn:microsoft.com/office/officeart/2005/8/layout/process3"/>
    <dgm:cxn modelId="{72A92025-6164-884C-A626-FC867AD2D039}" type="presParOf" srcId="{86F8AEF8-89BF-DE41-802E-0A2F76D6E87E}" destId="{DE8EF11A-6BE3-1345-B244-A2A87E7EEBF0}" srcOrd="0" destOrd="0" presId="urn:microsoft.com/office/officeart/2005/8/layout/process3"/>
    <dgm:cxn modelId="{125E2AE4-995D-4946-B262-4C5B7009A5DC}" type="presParOf" srcId="{86F8AEF8-89BF-DE41-802E-0A2F76D6E87E}" destId="{DDE61D6D-57D5-5C49-9995-E197D5031D77}" srcOrd="1" destOrd="0" presId="urn:microsoft.com/office/officeart/2005/8/layout/process3"/>
    <dgm:cxn modelId="{237862D4-5772-6B47-93F0-BE6AFAD32B5C}" type="presParOf" srcId="{86F8AEF8-89BF-DE41-802E-0A2F76D6E87E}" destId="{CEDB6460-3996-AB4D-9392-0004BFDB0861}" srcOrd="2" destOrd="0" presId="urn:microsoft.com/office/officeart/2005/8/layout/process3"/>
    <dgm:cxn modelId="{7A5CBC99-DB3C-3246-BD2E-38B8D7F305D0}" type="presParOf" srcId="{C2468306-C2B2-0740-B59F-501BE7A1AA76}" destId="{DF456F74-143E-194C-BA06-4EDBA5E37739}" srcOrd="1" destOrd="0" presId="urn:microsoft.com/office/officeart/2005/8/layout/process3"/>
    <dgm:cxn modelId="{DEE70160-5E49-4C48-80E1-79A2CBB7212E}" type="presParOf" srcId="{DF456F74-143E-194C-BA06-4EDBA5E37739}" destId="{25591940-F717-9345-811C-999AC4927060}" srcOrd="0" destOrd="0" presId="urn:microsoft.com/office/officeart/2005/8/layout/process3"/>
    <dgm:cxn modelId="{80C1C98D-EB33-724C-8412-FCFEA7A76F4F}" type="presParOf" srcId="{C2468306-C2B2-0740-B59F-501BE7A1AA76}" destId="{2B108737-D741-F143-AD75-AD5AEB9FB995}" srcOrd="2" destOrd="0" presId="urn:microsoft.com/office/officeart/2005/8/layout/process3"/>
    <dgm:cxn modelId="{C3359AEF-BC77-FE48-83EF-36B9ADBE519A}" type="presParOf" srcId="{2B108737-D741-F143-AD75-AD5AEB9FB995}" destId="{63178D95-2282-DF49-97C2-8EF40756D97D}" srcOrd="0" destOrd="0" presId="urn:microsoft.com/office/officeart/2005/8/layout/process3"/>
    <dgm:cxn modelId="{0358E035-2942-B74D-8B51-72979B4B9064}" type="presParOf" srcId="{2B108737-D741-F143-AD75-AD5AEB9FB995}" destId="{0E069396-C309-AE42-B99A-667B7D5D776F}" srcOrd="1" destOrd="0" presId="urn:microsoft.com/office/officeart/2005/8/layout/process3"/>
    <dgm:cxn modelId="{29A67A05-988A-0A4A-BE9D-3322FFD63042}" type="presParOf" srcId="{2B108737-D741-F143-AD75-AD5AEB9FB995}" destId="{9A03F6AF-CC02-8647-B4C8-C11611B37AE9}" srcOrd="2" destOrd="0" presId="urn:microsoft.com/office/officeart/2005/8/layout/process3"/>
    <dgm:cxn modelId="{9201804B-AD58-874E-836B-09CB3A5171AF}" type="presParOf" srcId="{C2468306-C2B2-0740-B59F-501BE7A1AA76}" destId="{7273C6FE-B9FF-4D4D-BC99-3529E623B5AC}" srcOrd="3" destOrd="0" presId="urn:microsoft.com/office/officeart/2005/8/layout/process3"/>
    <dgm:cxn modelId="{3AF91103-9ADA-864B-9C5B-E68BCA6A4ED2}" type="presParOf" srcId="{7273C6FE-B9FF-4D4D-BC99-3529E623B5AC}" destId="{5AE3D618-92A9-F444-9164-A2C38DD53E20}" srcOrd="0" destOrd="0" presId="urn:microsoft.com/office/officeart/2005/8/layout/process3"/>
    <dgm:cxn modelId="{16777799-D2A8-7641-933E-6A8DCAC320F0}" type="presParOf" srcId="{C2468306-C2B2-0740-B59F-501BE7A1AA76}" destId="{6ED79D51-EDCA-014F-B281-8C2405ED029B}" srcOrd="4" destOrd="0" presId="urn:microsoft.com/office/officeart/2005/8/layout/process3"/>
    <dgm:cxn modelId="{33FD477F-4977-1E41-BC50-643B78F451EC}" type="presParOf" srcId="{6ED79D51-EDCA-014F-B281-8C2405ED029B}" destId="{265D1BA7-C6C9-1647-A7DA-5F4AE433C354}" srcOrd="0" destOrd="0" presId="urn:microsoft.com/office/officeart/2005/8/layout/process3"/>
    <dgm:cxn modelId="{2BA2F0A4-98CD-D841-A8B4-7C4264D9AF51}" type="presParOf" srcId="{6ED79D51-EDCA-014F-B281-8C2405ED029B}" destId="{C058D28B-59C6-904D-99B8-C1510E72AF78}" srcOrd="1" destOrd="0" presId="urn:microsoft.com/office/officeart/2005/8/layout/process3"/>
    <dgm:cxn modelId="{6431634D-5A70-EE4C-B627-64232E7615DE}" type="presParOf" srcId="{6ED79D51-EDCA-014F-B281-8C2405ED029B}" destId="{6564E48B-F811-FE43-AD23-42E7784BD9A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61D6D-57D5-5C49-9995-E197D5031D77}">
      <dsp:nvSpPr>
        <dsp:cNvPr id="0" name=""/>
        <dsp:cNvSpPr/>
      </dsp:nvSpPr>
      <dsp:spPr>
        <a:xfrm>
          <a:off x="18331" y="2679689"/>
          <a:ext cx="4752971" cy="28517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/>
            <a:t>DNS</a:t>
          </a:r>
          <a:r>
            <a:rPr lang="zh-CN" altLang="en-US" sz="3700" b="0" i="0" kern="1200" dirty="0"/>
            <a:t> </a:t>
          </a:r>
          <a:r>
            <a:rPr lang="en-US" altLang="zh-CN" sz="3700" b="0" i="0" kern="1200" dirty="0"/>
            <a:t>Hijacking</a:t>
          </a:r>
          <a:r>
            <a:rPr lang="en-US" sz="3700" b="0" i="0" kern="1200" dirty="0"/>
            <a:t> Reproducing</a:t>
          </a:r>
          <a:endParaRPr lang="zh-CN" altLang="en-US" sz="3700" kern="1200" dirty="0"/>
        </a:p>
      </dsp:txBody>
      <dsp:txXfrm>
        <a:off x="18331" y="2679689"/>
        <a:ext cx="4752971" cy="1901188"/>
      </dsp:txXfrm>
    </dsp:sp>
    <dsp:sp modelId="{CEDB6460-3996-AB4D-9392-0004BFDB0861}">
      <dsp:nvSpPr>
        <dsp:cNvPr id="0" name=""/>
        <dsp:cNvSpPr/>
      </dsp:nvSpPr>
      <dsp:spPr>
        <a:xfrm>
          <a:off x="991831" y="4580878"/>
          <a:ext cx="4752971" cy="2815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/>
            <a:t>Probe</a:t>
          </a:r>
          <a:endParaRPr lang="zh-CN" alt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/>
            <a:t>Edit</a:t>
          </a:r>
          <a:r>
            <a:rPr lang="zh-CN" altLang="en-US" sz="3600" kern="1200" dirty="0"/>
            <a:t> </a:t>
          </a:r>
          <a:r>
            <a:rPr lang="en-US" altLang="zh-CN" sz="3600" kern="1200" dirty="0"/>
            <a:t>hosts</a:t>
          </a:r>
          <a:r>
            <a:rPr lang="zh-CN" altLang="en-US" sz="3600" kern="1200" dirty="0"/>
            <a:t> </a:t>
          </a:r>
          <a:r>
            <a:rPr lang="en-US" altLang="zh-CN" sz="3600" kern="1200" dirty="0"/>
            <a:t>file</a:t>
          </a:r>
          <a:endParaRPr lang="zh-CN" altLang="en-US" sz="3600" kern="1200" dirty="0"/>
        </a:p>
      </dsp:txBody>
      <dsp:txXfrm>
        <a:off x="1074307" y="4663354"/>
        <a:ext cx="4588019" cy="2650979"/>
      </dsp:txXfrm>
    </dsp:sp>
    <dsp:sp modelId="{DF456F74-143E-194C-BA06-4EDBA5E37739}">
      <dsp:nvSpPr>
        <dsp:cNvPr id="0" name=""/>
        <dsp:cNvSpPr/>
      </dsp:nvSpPr>
      <dsp:spPr>
        <a:xfrm>
          <a:off x="5491836" y="3038607"/>
          <a:ext cx="1527530" cy="11833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/>
        </a:p>
      </dsp:txBody>
      <dsp:txXfrm>
        <a:off x="5491836" y="3275277"/>
        <a:ext cx="1172524" cy="710012"/>
      </dsp:txXfrm>
    </dsp:sp>
    <dsp:sp modelId="{0E069396-C309-AE42-B99A-667B7D5D776F}">
      <dsp:nvSpPr>
        <dsp:cNvPr id="0" name=""/>
        <dsp:cNvSpPr/>
      </dsp:nvSpPr>
      <dsp:spPr>
        <a:xfrm>
          <a:off x="7653436" y="2679689"/>
          <a:ext cx="4752971" cy="28517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700" kern="1200" dirty="0"/>
            <a:t>DNS</a:t>
          </a:r>
          <a:r>
            <a:rPr lang="zh-CN" altLang="en-US" sz="3700" kern="1200" dirty="0"/>
            <a:t> </a:t>
          </a:r>
          <a:r>
            <a:rPr lang="en-US" altLang="zh-CN" sz="3700" kern="1200" dirty="0"/>
            <a:t>Hijacking</a:t>
          </a:r>
          <a:r>
            <a:rPr lang="zh-CN" altLang="en-US" sz="3700" kern="1200" dirty="0"/>
            <a:t> </a:t>
          </a:r>
          <a:r>
            <a:rPr lang="en-US" altLang="zh-CN" sz="3700" kern="1200" dirty="0"/>
            <a:t>Troubleshooting</a:t>
          </a:r>
          <a:endParaRPr lang="zh-CN" altLang="en-US" sz="3700" kern="1200" dirty="0"/>
        </a:p>
      </dsp:txBody>
      <dsp:txXfrm>
        <a:off x="7653436" y="2679689"/>
        <a:ext cx="4752971" cy="1901188"/>
      </dsp:txXfrm>
    </dsp:sp>
    <dsp:sp modelId="{9A03F6AF-CC02-8647-B4C8-C11611B37AE9}">
      <dsp:nvSpPr>
        <dsp:cNvPr id="0" name=""/>
        <dsp:cNvSpPr/>
      </dsp:nvSpPr>
      <dsp:spPr>
        <a:xfrm>
          <a:off x="8626936" y="4580878"/>
          <a:ext cx="4752971" cy="2815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/>
            <a:t>Dig</a:t>
          </a:r>
          <a:r>
            <a:rPr lang="zh-CN" altLang="en-US" sz="3600" kern="1200" dirty="0"/>
            <a:t> </a:t>
          </a:r>
          <a:r>
            <a:rPr lang="en-US" altLang="zh-CN" sz="3600" kern="1200" dirty="0"/>
            <a:t>+</a:t>
          </a:r>
          <a:r>
            <a:rPr lang="zh-CN" altLang="en-US" sz="3600" kern="1200" dirty="0"/>
            <a:t> </a:t>
          </a:r>
          <a:r>
            <a:rPr lang="en-US" altLang="zh-CN" sz="3600" kern="1200" dirty="0"/>
            <a:t>trace</a:t>
          </a:r>
          <a:endParaRPr lang="zh-CN" alt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/>
            <a:t>DNS</a:t>
          </a:r>
          <a:r>
            <a:rPr lang="zh-CN" altLang="en-US" sz="3600" kern="1200" dirty="0"/>
            <a:t> </a:t>
          </a:r>
          <a:r>
            <a:rPr lang="en-US" altLang="zh-CN" sz="3600" kern="1200" dirty="0"/>
            <a:t>traceroute</a:t>
          </a:r>
          <a:endParaRPr lang="zh-CN" altLang="en-US" sz="3600" kern="1200" dirty="0"/>
        </a:p>
      </dsp:txBody>
      <dsp:txXfrm>
        <a:off x="8709412" y="4663354"/>
        <a:ext cx="4588019" cy="2650979"/>
      </dsp:txXfrm>
    </dsp:sp>
    <dsp:sp modelId="{7273C6FE-B9FF-4D4D-BC99-3529E623B5AC}">
      <dsp:nvSpPr>
        <dsp:cNvPr id="0" name=""/>
        <dsp:cNvSpPr/>
      </dsp:nvSpPr>
      <dsp:spPr>
        <a:xfrm>
          <a:off x="13126941" y="3038607"/>
          <a:ext cx="1527530" cy="11833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/>
        </a:p>
      </dsp:txBody>
      <dsp:txXfrm>
        <a:off x="13126941" y="3275277"/>
        <a:ext cx="1172524" cy="710012"/>
      </dsp:txXfrm>
    </dsp:sp>
    <dsp:sp modelId="{C058D28B-59C6-904D-99B8-C1510E72AF78}">
      <dsp:nvSpPr>
        <dsp:cNvPr id="0" name=""/>
        <dsp:cNvSpPr/>
      </dsp:nvSpPr>
      <dsp:spPr>
        <a:xfrm>
          <a:off x="15288541" y="2679689"/>
          <a:ext cx="4752971" cy="28517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700" kern="1200" dirty="0"/>
            <a:t>DNS</a:t>
          </a:r>
          <a:r>
            <a:rPr lang="zh-CN" altLang="en-US" sz="3700" kern="1200" dirty="0"/>
            <a:t> </a:t>
          </a:r>
          <a:r>
            <a:rPr lang="en-US" altLang="zh-CN" sz="3700" kern="1200" dirty="0"/>
            <a:t>Hijacking</a:t>
          </a:r>
          <a:r>
            <a:rPr lang="zh-CN" altLang="en-US" sz="3700" kern="1200" dirty="0"/>
            <a:t> </a:t>
          </a:r>
          <a:r>
            <a:rPr lang="en-US" altLang="zh-CN" sz="3700" kern="1200" dirty="0"/>
            <a:t>Resolving</a:t>
          </a:r>
          <a:endParaRPr lang="zh-CN" altLang="en-US" sz="3700" kern="1200" dirty="0"/>
        </a:p>
      </dsp:txBody>
      <dsp:txXfrm>
        <a:off x="15288541" y="2679689"/>
        <a:ext cx="4752971" cy="1901188"/>
      </dsp:txXfrm>
    </dsp:sp>
    <dsp:sp modelId="{6564E48B-F811-FE43-AD23-42E7784BD9AD}">
      <dsp:nvSpPr>
        <dsp:cNvPr id="0" name=""/>
        <dsp:cNvSpPr/>
      </dsp:nvSpPr>
      <dsp:spPr>
        <a:xfrm>
          <a:off x="15972086" y="4580878"/>
          <a:ext cx="5332882" cy="2815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Identify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the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issue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and</a:t>
          </a:r>
          <a:r>
            <a:rPr lang="zh-CN" alt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sz="3600" kern="1200" dirty="0">
              <a:solidFill>
                <a:srgbClr val="181818">
                  <a:hueOff val="0"/>
                  <a:satOff val="0"/>
                  <a:lumOff val="0"/>
                  <a:alphaOff val="0"/>
                </a:srgbClr>
              </a:solidFill>
              <a:latin typeface="微软雅黑"/>
              <a:ea typeface="微软雅黑"/>
              <a:cs typeface="+mn-cs"/>
            </a:rPr>
            <a:t>Collaboration</a:t>
          </a:r>
          <a:endParaRPr lang="zh-CN" altLang="en-US" sz="3600" kern="1200" dirty="0">
            <a:solidFill>
              <a:srgbClr val="181818">
                <a:hueOff val="0"/>
                <a:satOff val="0"/>
                <a:lumOff val="0"/>
                <a:alphaOff val="0"/>
              </a:srgbClr>
            </a:solidFill>
            <a:latin typeface="微软雅黑"/>
            <a:ea typeface="微软雅黑"/>
            <a:cs typeface="+mn-cs"/>
          </a:endParaRPr>
        </a:p>
      </dsp:txBody>
      <dsp:txXfrm>
        <a:off x="16054562" y="4663354"/>
        <a:ext cx="5167930" cy="2650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61D6D-57D5-5C49-9995-E197D5031D77}">
      <dsp:nvSpPr>
        <dsp:cNvPr id="0" name=""/>
        <dsp:cNvSpPr/>
      </dsp:nvSpPr>
      <dsp:spPr>
        <a:xfrm>
          <a:off x="5836" y="2681417"/>
          <a:ext cx="4744330" cy="2846598"/>
        </a:xfrm>
        <a:prstGeom prst="roundRect">
          <a:avLst>
            <a:gd name="adj" fmla="val 10000"/>
          </a:avLst>
        </a:prstGeom>
        <a:solidFill>
          <a:schemeClr val="accent3">
            <a:alpha val="9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/>
            <a:t>DNS</a:t>
          </a:r>
          <a:r>
            <a:rPr lang="zh-CN" altLang="en-US" sz="3700" b="0" i="0" kern="1200" dirty="0"/>
            <a:t> </a:t>
          </a:r>
          <a:r>
            <a:rPr lang="en-US" altLang="zh-CN" sz="3700" b="0" i="0" kern="1200" dirty="0"/>
            <a:t>Hijacking</a:t>
          </a:r>
          <a:r>
            <a:rPr lang="en-US" sz="3700" b="0" i="0" kern="1200" dirty="0"/>
            <a:t> Reproducing</a:t>
          </a:r>
          <a:endParaRPr lang="zh-CN" altLang="en-US" sz="3700" kern="1200" dirty="0"/>
        </a:p>
      </dsp:txBody>
      <dsp:txXfrm>
        <a:off x="5836" y="2681417"/>
        <a:ext cx="4744330" cy="1897732"/>
      </dsp:txXfrm>
    </dsp:sp>
    <dsp:sp modelId="{CEDB6460-3996-AB4D-9392-0004BFDB0861}">
      <dsp:nvSpPr>
        <dsp:cNvPr id="0" name=""/>
        <dsp:cNvSpPr/>
      </dsp:nvSpPr>
      <dsp:spPr>
        <a:xfrm>
          <a:off x="977566" y="4579149"/>
          <a:ext cx="4744330" cy="2815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36125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 val="29165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>
              <a:solidFill>
                <a:schemeClr val="tx1">
                  <a:lumMod val="25000"/>
                  <a:lumOff val="75000"/>
                </a:schemeClr>
              </a:solidFill>
            </a:rPr>
            <a:t>Probe</a:t>
          </a:r>
          <a:endParaRPr lang="zh-CN" altLang="en-US" sz="3600" kern="1200" dirty="0">
            <a:solidFill>
              <a:schemeClr val="tx1">
                <a:lumMod val="25000"/>
                <a:lumOff val="75000"/>
              </a:schemeClr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>
              <a:solidFill>
                <a:schemeClr val="tx1">
                  <a:lumMod val="25000"/>
                  <a:lumOff val="75000"/>
                </a:schemeClr>
              </a:solidFill>
            </a:rPr>
            <a:t>Edit</a:t>
          </a:r>
          <a:r>
            <a:rPr lang="zh-CN" altLang="en-US" sz="3600" kern="1200" dirty="0">
              <a:solidFill>
                <a:schemeClr val="tx1">
                  <a:lumMod val="25000"/>
                  <a:lumOff val="75000"/>
                </a:schemeClr>
              </a:solidFill>
            </a:rPr>
            <a:t> </a:t>
          </a:r>
          <a:r>
            <a:rPr lang="en-US" altLang="zh-CN" sz="3600" kern="1200" dirty="0">
              <a:solidFill>
                <a:schemeClr val="tx1">
                  <a:lumMod val="25000"/>
                  <a:lumOff val="75000"/>
                </a:schemeClr>
              </a:solidFill>
            </a:rPr>
            <a:t>hosts</a:t>
          </a:r>
          <a:r>
            <a:rPr lang="zh-CN" altLang="en-US" sz="3600" kern="1200" dirty="0">
              <a:solidFill>
                <a:schemeClr val="tx1">
                  <a:lumMod val="25000"/>
                  <a:lumOff val="75000"/>
                </a:schemeClr>
              </a:solidFill>
            </a:rPr>
            <a:t> </a:t>
          </a:r>
          <a:r>
            <a:rPr lang="en-US" altLang="zh-CN" sz="3600" kern="1200" dirty="0">
              <a:solidFill>
                <a:schemeClr val="tx1">
                  <a:lumMod val="25000"/>
                  <a:lumOff val="75000"/>
                </a:schemeClr>
              </a:solidFill>
            </a:rPr>
            <a:t>file</a:t>
          </a:r>
          <a:endParaRPr lang="zh-CN" altLang="en-US" sz="3600" kern="1200" dirty="0">
            <a:solidFill>
              <a:schemeClr val="tx1">
                <a:lumMod val="25000"/>
                <a:lumOff val="75000"/>
              </a:schemeClr>
            </a:solidFill>
          </a:endParaRPr>
        </a:p>
      </dsp:txBody>
      <dsp:txXfrm>
        <a:off x="1060042" y="4661625"/>
        <a:ext cx="4579378" cy="2650979"/>
      </dsp:txXfrm>
    </dsp:sp>
    <dsp:sp modelId="{DF456F74-143E-194C-BA06-4EDBA5E37739}">
      <dsp:nvSpPr>
        <dsp:cNvPr id="0" name=""/>
        <dsp:cNvSpPr/>
      </dsp:nvSpPr>
      <dsp:spPr>
        <a:xfrm>
          <a:off x="5469389" y="3039683"/>
          <a:ext cx="1524753" cy="11812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/>
        </a:p>
      </dsp:txBody>
      <dsp:txXfrm>
        <a:off x="5469389" y="3275923"/>
        <a:ext cx="1170393" cy="708721"/>
      </dsp:txXfrm>
    </dsp:sp>
    <dsp:sp modelId="{0E069396-C309-AE42-B99A-667B7D5D776F}">
      <dsp:nvSpPr>
        <dsp:cNvPr id="0" name=""/>
        <dsp:cNvSpPr/>
      </dsp:nvSpPr>
      <dsp:spPr>
        <a:xfrm>
          <a:off x="7627059" y="2681417"/>
          <a:ext cx="4744330" cy="2846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700" kern="1200" dirty="0"/>
            <a:t>DNS</a:t>
          </a:r>
          <a:r>
            <a:rPr lang="zh-CN" altLang="en-US" sz="3700" kern="1200" dirty="0"/>
            <a:t> </a:t>
          </a:r>
          <a:r>
            <a:rPr lang="en-US" altLang="zh-CN" sz="3700" kern="1200" dirty="0"/>
            <a:t>Hijacking</a:t>
          </a:r>
          <a:r>
            <a:rPr lang="zh-CN" altLang="en-US" sz="3700" kern="1200" dirty="0"/>
            <a:t> </a:t>
          </a:r>
          <a:r>
            <a:rPr lang="en-US" altLang="zh-CN" sz="3700" kern="1200" dirty="0"/>
            <a:t>Troubleshooting</a:t>
          </a:r>
          <a:endParaRPr lang="zh-CN" altLang="en-US" sz="3700" kern="1200" dirty="0"/>
        </a:p>
      </dsp:txBody>
      <dsp:txXfrm>
        <a:off x="7627059" y="2681417"/>
        <a:ext cx="4744330" cy="1897732"/>
      </dsp:txXfrm>
    </dsp:sp>
    <dsp:sp modelId="{9A03F6AF-CC02-8647-B4C8-C11611B37AE9}">
      <dsp:nvSpPr>
        <dsp:cNvPr id="0" name=""/>
        <dsp:cNvSpPr/>
      </dsp:nvSpPr>
      <dsp:spPr>
        <a:xfrm>
          <a:off x="8598789" y="4579149"/>
          <a:ext cx="4744330" cy="2815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/>
            <a:t>Dig</a:t>
          </a:r>
          <a:r>
            <a:rPr lang="zh-CN" altLang="en-US" sz="3600" kern="1200" dirty="0"/>
            <a:t> </a:t>
          </a:r>
          <a:r>
            <a:rPr lang="en-US" altLang="zh-CN" sz="3600" kern="1200" dirty="0"/>
            <a:t>+</a:t>
          </a:r>
          <a:r>
            <a:rPr lang="zh-CN" altLang="en-US" sz="3600" kern="1200" dirty="0"/>
            <a:t> </a:t>
          </a:r>
          <a:r>
            <a:rPr lang="en-US" altLang="zh-CN" sz="3600" kern="1200" dirty="0"/>
            <a:t>trace</a:t>
          </a:r>
          <a:endParaRPr lang="zh-CN" alt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/>
            <a:t>DNS</a:t>
          </a:r>
          <a:r>
            <a:rPr lang="zh-CN" altLang="en-US" sz="3600" kern="1200" dirty="0"/>
            <a:t> </a:t>
          </a:r>
          <a:r>
            <a:rPr lang="en-US" altLang="zh-CN" sz="3600" kern="1200" dirty="0"/>
            <a:t>traceroute</a:t>
          </a:r>
          <a:endParaRPr lang="zh-CN" altLang="en-US" sz="3600" kern="1200" dirty="0"/>
        </a:p>
      </dsp:txBody>
      <dsp:txXfrm>
        <a:off x="8681265" y="4661625"/>
        <a:ext cx="4579378" cy="2650979"/>
      </dsp:txXfrm>
    </dsp:sp>
    <dsp:sp modelId="{7273C6FE-B9FF-4D4D-BC99-3529E623B5AC}">
      <dsp:nvSpPr>
        <dsp:cNvPr id="0" name=""/>
        <dsp:cNvSpPr/>
      </dsp:nvSpPr>
      <dsp:spPr>
        <a:xfrm>
          <a:off x="13090612" y="3039683"/>
          <a:ext cx="1524753" cy="11812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/>
        </a:p>
      </dsp:txBody>
      <dsp:txXfrm>
        <a:off x="13090612" y="3275923"/>
        <a:ext cx="1170393" cy="708721"/>
      </dsp:txXfrm>
    </dsp:sp>
    <dsp:sp modelId="{C058D28B-59C6-904D-99B8-C1510E72AF78}">
      <dsp:nvSpPr>
        <dsp:cNvPr id="0" name=""/>
        <dsp:cNvSpPr/>
      </dsp:nvSpPr>
      <dsp:spPr>
        <a:xfrm>
          <a:off x="15248282" y="2681417"/>
          <a:ext cx="4744330" cy="2846598"/>
        </a:xfrm>
        <a:prstGeom prst="roundRect">
          <a:avLst>
            <a:gd name="adj" fmla="val 10000"/>
          </a:avLst>
        </a:prstGeom>
        <a:solidFill>
          <a:schemeClr val="accent3">
            <a:alpha val="8975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700" kern="1200" dirty="0"/>
            <a:t>DNS</a:t>
          </a:r>
          <a:r>
            <a:rPr lang="zh-CN" altLang="en-US" sz="3700" kern="1200" dirty="0"/>
            <a:t> </a:t>
          </a:r>
          <a:r>
            <a:rPr lang="en-US" altLang="zh-CN" sz="3700" kern="1200" dirty="0"/>
            <a:t>Hijacking</a:t>
          </a:r>
          <a:r>
            <a:rPr lang="zh-CN" altLang="en-US" sz="3700" kern="1200" dirty="0"/>
            <a:t> </a:t>
          </a:r>
          <a:r>
            <a:rPr lang="en-US" altLang="zh-CN" sz="3700" kern="1200" dirty="0"/>
            <a:t>Resolving</a:t>
          </a:r>
          <a:endParaRPr lang="zh-CN" altLang="en-US" sz="3700" kern="1200" dirty="0"/>
        </a:p>
      </dsp:txBody>
      <dsp:txXfrm>
        <a:off x="15248282" y="2681417"/>
        <a:ext cx="4744330" cy="1897732"/>
      </dsp:txXfrm>
    </dsp:sp>
    <dsp:sp modelId="{6564E48B-F811-FE43-AD23-42E7784BD9AD}">
      <dsp:nvSpPr>
        <dsp:cNvPr id="0" name=""/>
        <dsp:cNvSpPr/>
      </dsp:nvSpPr>
      <dsp:spPr>
        <a:xfrm>
          <a:off x="15866892" y="4579149"/>
          <a:ext cx="5450571" cy="2815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26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 val="23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Identify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the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issue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altLang="zh-CN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and</a:t>
          </a:r>
          <a:r>
            <a:rPr lang="zh-CN" alt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 </a:t>
          </a:r>
          <a:r>
            <a:rPr lang="en-US" sz="3600" kern="1200" dirty="0">
              <a:solidFill>
                <a:srgbClr val="181818">
                  <a:lumMod val="25000"/>
                  <a:lumOff val="75000"/>
                </a:srgbClr>
              </a:solidFill>
              <a:latin typeface="微软雅黑"/>
              <a:ea typeface="微软雅黑"/>
              <a:cs typeface="+mn-cs"/>
            </a:rPr>
            <a:t>Collaboration</a:t>
          </a:r>
          <a:endParaRPr lang="zh-CN" altLang="en-US" sz="3600" kern="1200" dirty="0">
            <a:solidFill>
              <a:srgbClr val="181818">
                <a:lumMod val="25000"/>
                <a:lumOff val="75000"/>
              </a:srgbClr>
            </a:solidFill>
            <a:latin typeface="微软雅黑"/>
            <a:ea typeface="微软雅黑"/>
            <a:cs typeface="+mn-cs"/>
          </a:endParaRPr>
        </a:p>
      </dsp:txBody>
      <dsp:txXfrm>
        <a:off x="15949368" y="4661625"/>
        <a:ext cx="5285619" cy="2650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FB78AA0-CCAE-F685-EDBD-36FFDC3B81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B66395-C0D6-997F-4F5F-9EE0F1451C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66100-05D2-9645-BD1D-E7C10B9C6A71}" type="datetimeFigureOut">
              <a:rPr kumimoji="1" lang="zh-CN" altLang="en-US" smtClean="0"/>
              <a:t>2025/1/28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CCEB432-8523-EE89-482C-F9EAFF122C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0E151CC-3857-5946-B99E-6C8EB97D0B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669DC-DAB2-D04E-BE4B-13C97126F91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1911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35F5B-3536-2C41-94FA-4233FE2E999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A5E4A-65BD-794C-A3D1-2B07C3699B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zh-CN" sz="1800" dirty="0">
              <a:solidFill>
                <a:srgbClr val="0E0E0E"/>
              </a:solidFill>
              <a:effectLst/>
              <a:latin typeface=".AppleSystemUIFon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73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78084-CCE2-CF7C-C151-FE93CDB4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B5A0C6-0310-16F0-3266-0A08BFBE4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8FBBEC-8424-3B68-501C-A3B303319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DC24C5-B529-6B5B-D71B-59AB26CED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4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2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01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0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0E0E0E"/>
              </a:solidFill>
              <a:effectLst/>
              <a:latin typeface=".AppleSystemUIFon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0E0E0E"/>
              </a:solidFill>
              <a:effectLst/>
              <a:latin typeface=".AppleSystemUIFon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0E0E0E"/>
              </a:solidFill>
              <a:effectLst/>
              <a:latin typeface=".AppleSystemUIFon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26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0E0E0E"/>
              </a:solidFill>
              <a:effectLst/>
              <a:latin typeface=".AppleSystemUIFon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0E0E0E"/>
              </a:solidFill>
              <a:effectLst/>
              <a:latin typeface=".AppleSystemUIFon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11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solidFill>
                <a:srgbClr val="0E0E0E"/>
              </a:solidFill>
              <a:effectLst/>
              <a:latin typeface=".AppleSystemUIFont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2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42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8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底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/>
          <p:cNvPicPr>
            <a:picLocks noChangeAspect="1"/>
          </p:cNvPicPr>
          <p:nvPr userDrawn="1"/>
        </p:nvPicPr>
        <p:blipFill>
          <a:blip r:embed="rId2">
            <a:alphaModFix amt="23558"/>
          </a:blip>
          <a:stretch>
            <a:fillRect/>
          </a:stretch>
        </p:blipFill>
        <p:spPr>
          <a:xfrm>
            <a:off x="0" y="-20824"/>
            <a:ext cx="24682848" cy="13842242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643D92EE-8E23-F298-6D07-EBCFB4A67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E7E55A5F-DBCC-2D5B-FBB6-50654506B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gradFill>
          <a:gsLst>
            <a:gs pos="0">
              <a:srgbClr val="FF5F00"/>
            </a:gs>
            <a:gs pos="100000">
              <a:srgbClr val="FFB61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像" descr="图像"/>
          <p:cNvPicPr>
            <a:picLocks noChangeAspect="1"/>
          </p:cNvPicPr>
          <p:nvPr userDrawn="1"/>
        </p:nvPicPr>
        <p:blipFill rotWithShape="1">
          <a:blip r:embed="rId2"/>
          <a:srcRect l="12633" t="21591" r="15678"/>
          <a:stretch>
            <a:fillRect/>
          </a:stretch>
        </p:blipFill>
        <p:spPr>
          <a:xfrm>
            <a:off x="3441032" y="-27753"/>
            <a:ext cx="20942968" cy="13743753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8" name="矩形"/>
          <p:cNvSpPr/>
          <p:nvPr userDrawn="1"/>
        </p:nvSpPr>
        <p:spPr>
          <a:xfrm flipH="1">
            <a:off x="-1" y="-24277"/>
            <a:ext cx="5548814" cy="13740277"/>
          </a:xfrm>
          <a:prstGeom prst="rect">
            <a:avLst/>
          </a:prstGeom>
          <a:gradFill>
            <a:gsLst>
              <a:gs pos="0">
                <a:srgbClr val="FFB61A"/>
              </a:gs>
              <a:gs pos="100000">
                <a:srgbClr val="FF6A00"/>
              </a:gs>
            </a:gsLst>
            <a:lin ang="692526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9" name="矩形"/>
          <p:cNvSpPr/>
          <p:nvPr userDrawn="1"/>
        </p:nvSpPr>
        <p:spPr>
          <a:xfrm>
            <a:off x="2408598" y="2490585"/>
            <a:ext cx="8868965" cy="782006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42900" dist="12700" dir="5400000" rotWithShape="0">
              <a:srgbClr val="000000">
                <a:alpha val="132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10" name="Analytics and Intelligence"/>
          <p:cNvSpPr txBox="1"/>
          <p:nvPr userDrawn="1"/>
        </p:nvSpPr>
        <p:spPr>
          <a:xfrm>
            <a:off x="3122884" y="3910302"/>
            <a:ext cx="7968381" cy="1011807"/>
          </a:xfrm>
          <a:prstGeom prst="rect">
            <a:avLst/>
          </a:prstGeom>
          <a:ln w="3175">
            <a:miter lim="400000"/>
          </a:ln>
        </p:spPr>
        <p:txBody>
          <a:bodyPr lIns="49526" tIns="49526" rIns="49526" bIns="49526" anchor="ctr">
            <a:spAutoFit/>
          </a:bodyPr>
          <a:lstStyle>
            <a:lvl1pPr algn="l">
              <a:lnSpc>
                <a:spcPct val="110000"/>
              </a:lnSpc>
              <a:defRPr sz="10200">
                <a:solidFill>
                  <a:srgbClr val="797979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</a:lstStyle>
          <a:p>
            <a:r>
              <a:rPr lang="zh-TW" alt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这里是章节页标题</a:t>
            </a:r>
            <a:endParaRPr sz="5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"/>
          <p:cNvSpPr/>
          <p:nvPr userDrawn="1"/>
        </p:nvSpPr>
        <p:spPr>
          <a:xfrm>
            <a:off x="3122884" y="5380216"/>
            <a:ext cx="3735863" cy="99054"/>
          </a:xfrm>
          <a:prstGeom prst="rect">
            <a:avLst/>
          </a:prstGeom>
          <a:gradFill>
            <a:gsLst>
              <a:gs pos="0">
                <a:srgbClr val="FFB61A"/>
              </a:gs>
              <a:gs pos="100000">
                <a:srgbClr val="FF6A00"/>
              </a:gs>
            </a:gsLst>
            <a:lin ang="108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12" name="Shape 130"/>
          <p:cNvSpPr/>
          <p:nvPr userDrawn="1"/>
        </p:nvSpPr>
        <p:spPr>
          <a:xfrm>
            <a:off x="3122884" y="6070649"/>
            <a:ext cx="2807948" cy="204158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TW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/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E0E5BBBD-B158-DB9B-79BB-CECE4F1F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底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/>
          <p:cNvPicPr>
            <a:picLocks noChangeAspect="1"/>
          </p:cNvPicPr>
          <p:nvPr userDrawn="1"/>
        </p:nvPicPr>
        <p:blipFill>
          <a:blip r:embed="rId2">
            <a:alphaModFix amt="23558"/>
          </a:blip>
          <a:stretch>
            <a:fillRect/>
          </a:stretch>
        </p:blipFill>
        <p:spPr>
          <a:xfrm>
            <a:off x="0" y="-20824"/>
            <a:ext cx="24682848" cy="13842242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色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色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itle 18"/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/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黑色背景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橙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"/>
          <p:cNvSpPr/>
          <p:nvPr userDrawn="1"/>
        </p:nvSpPr>
        <p:spPr>
          <a:xfrm flipV="1">
            <a:off x="0" y="5003800"/>
            <a:ext cx="24384000" cy="871220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 dirty="0">
              <a:latin typeface="Arial Unicode MS" panose="020B0604020202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22833861" y="12625614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7D190679-8950-A3B0-6A89-F76EA3D87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83990" y="512069"/>
            <a:ext cx="22042968" cy="1159930"/>
          </a:xfrm>
        </p:spPr>
        <p:txBody>
          <a:bodyPr anchor="b" anchorCtr="0"/>
          <a:lstStyle>
            <a:lvl1pPr marL="16510" indent="-16510" algn="l" defTabSz="12192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GB" sz="747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11049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5563F9E0-0D51-11A3-FB34-84E83B29495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716" r:id="rId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419F2-F92F-F647-9C3D-4187E77ACCD3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像" descr="图像">
            <a:extLst>
              <a:ext uri="{FF2B5EF4-FFF2-40B4-BE49-F238E27FC236}">
                <a16:creationId xmlns:a16="http://schemas.microsoft.com/office/drawing/2014/main" id="{DABCE05D-86D4-C9FD-4960-6A332CC28F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3E0A-859B-40FE-BD7B-70A2DEFA559D}" type="datetimeFigureOut">
              <a:rPr lang="zh-CN" altLang="en-US" smtClean="0"/>
              <a:t>2025/1/28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像" descr="图像">
            <a:extLst>
              <a:ext uri="{FF2B5EF4-FFF2-40B4-BE49-F238E27FC236}">
                <a16:creationId xmlns:a16="http://schemas.microsoft.com/office/drawing/2014/main" id="{EC9CDE43-C584-8842-5DB7-310264DD16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1084CC25-F1B3-94E5-D5AB-8799D977ED6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128"/>
          <p:cNvSpPr/>
          <p:nvPr/>
        </p:nvSpPr>
        <p:spPr>
          <a:xfrm>
            <a:off x="0" y="4086072"/>
            <a:ext cx="24384000" cy="3132652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-US" altLang="zh-CN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Who</a:t>
            </a:r>
            <a:r>
              <a:rPr lang="zh-CN" altLang="en-US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Forged</a:t>
            </a:r>
            <a:r>
              <a:rPr lang="zh-CN" altLang="en-US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My</a:t>
            </a:r>
            <a:r>
              <a:rPr lang="zh-CN" altLang="en-US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DNS</a:t>
            </a:r>
            <a:r>
              <a:rPr lang="zh-CN" altLang="en-US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Answers</a:t>
            </a:r>
            <a:r>
              <a:rPr lang="zh-CN" altLang="en-US" sz="9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？</a:t>
            </a:r>
            <a:endParaRPr lang="en-US" altLang="zh-CN" sz="9600" spc="160" dirty="0">
              <a:solidFill>
                <a:prstClr val="white"/>
              </a:solidFill>
              <a:latin typeface="Alibaba PuHuiTi H" pitchFamily="18" charset="-122"/>
              <a:ea typeface="Alibaba PuHuiTi H" pitchFamily="18" charset="-122"/>
              <a:cs typeface="Alibaba PuHuiTi H" pitchFamily="18" charset="-122"/>
              <a:sym typeface="FZLanTingHei-M-GBK"/>
            </a:endParaRPr>
          </a:p>
          <a:p>
            <a:pPr algn="ctr"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zh-CN" altLang="en-US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From</a:t>
            </a:r>
            <a:r>
              <a:rPr lang="zh-CN" altLang="en-US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a</a:t>
            </a:r>
            <a:r>
              <a:rPr lang="zh-CN" altLang="en-US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Real</a:t>
            </a:r>
            <a:r>
              <a:rPr lang="zh-CN" altLang="en-US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DNS</a:t>
            </a:r>
            <a:r>
              <a:rPr lang="zh-CN" altLang="en-US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Hijacking</a:t>
            </a:r>
            <a:r>
              <a:rPr lang="zh-CN" altLang="en-US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 </a:t>
            </a:r>
            <a:r>
              <a:rPr lang="en-US" altLang="zh-CN" sz="6600" spc="160" dirty="0">
                <a:solidFill>
                  <a:prstClr val="white"/>
                </a:solidFill>
                <a:latin typeface="Alibaba PuHuiTi H" pitchFamily="18" charset="-122"/>
                <a:ea typeface="Alibaba PuHuiTi H" pitchFamily="18" charset="-122"/>
                <a:cs typeface="Alibaba PuHuiTi H" pitchFamily="18" charset="-122"/>
                <a:sym typeface="FZLanTingHei-M-GBK"/>
              </a:rPr>
              <a:t>Case</a:t>
            </a:r>
          </a:p>
        </p:txBody>
      </p:sp>
      <p:sp>
        <p:nvSpPr>
          <p:cNvPr id="5" name="Shape 126"/>
          <p:cNvSpPr/>
          <p:nvPr/>
        </p:nvSpPr>
        <p:spPr>
          <a:xfrm>
            <a:off x="0" y="3813547"/>
            <a:ext cx="24384000" cy="139474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endParaRPr lang="zh-CN" altLang="en-US" sz="7400" spc="160" dirty="0">
              <a:solidFill>
                <a:prstClr val="white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FZLanTingHei-M-GBK"/>
            </a:endParaRPr>
          </a:p>
        </p:txBody>
      </p:sp>
      <p:sp>
        <p:nvSpPr>
          <p:cNvPr id="7" name="Shape 126"/>
          <p:cNvSpPr/>
          <p:nvPr/>
        </p:nvSpPr>
        <p:spPr>
          <a:xfrm>
            <a:off x="0" y="9919961"/>
            <a:ext cx="24384000" cy="227838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-US" altLang="zh-CN" sz="4000" spc="160" dirty="0" err="1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Linjian</a:t>
            </a:r>
            <a:r>
              <a:rPr lang="zh-CN" altLang="en-US" sz="4000" spc="160" dirty="0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 </a:t>
            </a:r>
            <a:r>
              <a:rPr lang="en-US" altLang="zh-CN" sz="4000" spc="160" dirty="0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(Davey)</a:t>
            </a:r>
            <a:r>
              <a:rPr lang="zh-CN" altLang="en-US" sz="4000" spc="160" dirty="0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 </a:t>
            </a:r>
            <a:r>
              <a:rPr lang="en-US" altLang="zh-CN" sz="4000" spc="160" dirty="0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Song</a:t>
            </a:r>
          </a:p>
          <a:p>
            <a:pPr algn="ctr"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-US" altLang="zh-CN" sz="4000" spc="160" dirty="0" err="1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songlinjian@gmail.com</a:t>
            </a:r>
            <a:endParaRPr lang="en-US" altLang="zh-CN" sz="4000" spc="160" dirty="0">
              <a:solidFill>
                <a:prstClr val="white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FZLanTingHei-M-GBK"/>
            </a:endParaRPr>
          </a:p>
          <a:p>
            <a:pPr algn="ctr"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-US" sz="4000" spc="160" dirty="0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@</a:t>
            </a:r>
            <a:r>
              <a:rPr lang="zh-CN" altLang="en-US" sz="4000" spc="160" dirty="0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 </a:t>
            </a:r>
            <a:r>
              <a:rPr lang="en-US" altLang="zh-CN" sz="4000" spc="160" dirty="0">
                <a:solidFill>
                  <a:prstClr val="white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FZLanTingHei-M-GBK"/>
              </a:rPr>
              <a:t>OARC44</a:t>
            </a:r>
            <a:endParaRPr sz="4000" spc="160" dirty="0">
              <a:solidFill>
                <a:prstClr val="white"/>
              </a:solidFill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FZLanTingHei-M-GBK"/>
            </a:endParaRPr>
          </a:p>
        </p:txBody>
      </p:sp>
      <p:sp>
        <p:nvSpPr>
          <p:cNvPr id="13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E6636BC20180234D78A0072836F0BEB032B9B20D17555BB0ADD98B30B1332BD33B44B738C1667B0122692508384636EBBC1921DA41D07B811BBFC2E178BE14DC24FB39ADEF25845744D22EF763B243DEA84CE91C764D20D3689C419F05DE4CC8D8962D9F0E3</a:t>
            </a:r>
          </a:p>
        </p:txBody>
      </p:sp>
      <p:sp>
        <p:nvSpPr>
          <p:cNvPr id="14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15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16" name="文本框 4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E6636BC20180234D78A0072836F0BE8092B9B20C1995FBB0AAD98B33B1032B25BB4EBB387163FB0F22C92E08384670EB2809215AC1D0FBA11BBFC2437A1E1FD724F5F8AD632564B7B4FF2ED7684240538A9CE0BE76481F81688BF19F28E95C98DFE620900E3</a:t>
            </a:r>
          </a:p>
        </p:txBody>
      </p:sp>
      <p:sp>
        <p:nvSpPr>
          <p:cNvPr id="17" name="文本框 5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E6636BC20180234D78A0072836F0BC5042B9B2071914ABA0AFD98A36B1312BA09B46B338D169DB042219260838466CEBCA09217A11D0EBD11BBFC21D70AE1BD124F79CADC02084A7F49B2BF76E924D54EB27EF457D2D6E7658AE919C47F25C58DA8624926E3</a:t>
            </a:r>
          </a:p>
        </p:txBody>
      </p:sp>
      <p:sp>
        <p:nvSpPr>
          <p:cNvPr id="19" name="文本框 6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E6636BC20180234D78A0072836F0B1F0B2B9B20C194F3BB0ADD98331B1C62B51CB43B838C16E8B0E22C92408C8468EEBE509210AC1D04BD11BBFC228762E2FD824FCBAAD1124B6E784AF2DE761024E5537DCE27771BF55E7D8EF319F2F7D5C28DEE626942E3</a:t>
            </a:r>
          </a:p>
        </p:txBody>
      </p:sp>
      <p:sp>
        <p:nvSpPr>
          <p:cNvPr id="20" name="文本框 7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E6636BC20180234D78A0072836F0BEC032B9B20719E7ABD0A4D98930B1B12B712B41B8383169AB0722192908C8467AEB500921AA91D06BC11BBFC236721E20D524FF49AD4320F65744DB2EA767924C574BB3E271732605D208AA119547C05C28DCF62D9E0E3</a:t>
            </a:r>
          </a:p>
        </p:txBody>
      </p:sp>
      <p:sp>
        <p:nvSpPr>
          <p:cNvPr id="21" name="文本框 8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BBAAD9C20180234D78A0072836F0B3D0F2B9B20F17062BA0AED98A36B1592BA12B4DB63861636B0F22592308C84635EBDA09217A31D0EBC11BBFC2117CBE2DD124FE92AD4F2776A7040728C7604243DF3CC7E0757D97657F5887C19CEC514C28DAD62A9F4E3</a:t>
            </a:r>
          </a:p>
        </p:txBody>
      </p:sp>
      <p:sp>
        <p:nvSpPr>
          <p:cNvPr id="22" name="文本框 9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endParaRPr lang="en-US" sz="1100">
              <a:solidFill>
                <a:srgbClr val="181818"/>
              </a:solidFill>
              <a:latin typeface="微软雅黑"/>
              <a:ea typeface="微软雅黑"/>
            </a:endParaRPr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  <a:latin typeface="微软雅黑"/>
                <a:ea typeface="微软雅黑"/>
              </a:rPr>
              <a:t>BBAAD9C20180234D78A0072836F0B190E2B9B2061F3E6B70AAD98630B1CD2B048B4CB93861638B0B22692808C8460EEB480921FAB1D00BA11BBFC24C795E26DA24FEF2AD0A2DB65784B22D97614243A1F6F1E988705F44D4288FB1980094FCC8DDA629922E3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160327" y="7134766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spAutoFit/>
          </a:bodyPr>
          <a:lstStyle/>
          <a:p>
            <a:endParaRPr lang="zh-CN" altLang="en-US" sz="3600"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59F78F92-10FE-A602-B500-BF8930D0B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34" y="735994"/>
            <a:ext cx="4033565" cy="819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C1773-7E74-F037-80B0-083110B7A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FBD44-C00B-1F54-6962-EB5741A1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85" y="538188"/>
            <a:ext cx="18598055" cy="707334"/>
          </a:xfrm>
        </p:spPr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logic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Traceroute</a:t>
            </a:r>
            <a:endParaRPr kumimoji="1" lang="zh-CN" altLang="en-US" dirty="0"/>
          </a:p>
        </p:txBody>
      </p:sp>
      <p:cxnSp>
        <p:nvCxnSpPr>
          <p:cNvPr id="68" name="直线连接符 40">
            <a:extLst>
              <a:ext uri="{FF2B5EF4-FFF2-40B4-BE49-F238E27FC236}">
                <a16:creationId xmlns:a16="http://schemas.microsoft.com/office/drawing/2014/main" id="{800DF350-4DD9-A78C-D6F1-96436A5BCB51}"/>
              </a:ext>
            </a:extLst>
          </p:cNvPr>
          <p:cNvCxnSpPr>
            <a:cxnSpLocks/>
          </p:cNvCxnSpPr>
          <p:nvPr/>
        </p:nvCxnSpPr>
        <p:spPr>
          <a:xfrm flipV="1">
            <a:off x="233049" y="1462267"/>
            <a:ext cx="13405215" cy="27804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56050A8-D474-7380-F1EE-CE7884BD6814}"/>
              </a:ext>
            </a:extLst>
          </p:cNvPr>
          <p:cNvSpPr txBox="1"/>
          <p:nvPr/>
        </p:nvSpPr>
        <p:spPr>
          <a:xfrm>
            <a:off x="972879" y="3445751"/>
            <a:ext cx="11722395" cy="6639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• Construct DNS query packets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and increment the TTL (Time-To-Live) value for each hop.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(</a:t>
            </a:r>
            <a:r>
              <a:rPr lang="en-US" altLang="zh-CN" sz="32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Use </a:t>
            </a:r>
            <a:r>
              <a:rPr lang="en-US" altLang="zh-CN" sz="320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Scapy</a:t>
            </a:r>
            <a:r>
              <a:rPr lang="zh-CN" altLang="en-US" sz="32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altLang="zh-CN" sz="320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in</a:t>
            </a:r>
            <a:r>
              <a:rPr lang="zh-CN" altLang="en-US" sz="320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altLang="zh-CN" sz="320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python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• Send 3 identical DNS query packets for each hop. Record the ICMP and DNS answers it received.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• Set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DEFAULT_MAX_HOPS to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control the maximum number of hops (default is 32).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• Terminate the traceroute if the query reaches the destination address.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• Analyze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the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ICMP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message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and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DNS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answers.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Print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the</a:t>
            </a:r>
            <a:r>
              <a:rPr lang="zh-CN" altLang="en-US" sz="32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ahoma" panose="020B0604030504040204" pitchFamily="34" charset="0"/>
              </a:rPr>
              <a:t>results.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59FEE2D-7C63-7D78-57C1-ADD5DD67D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047" y="3689289"/>
            <a:ext cx="10414511" cy="5614407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13F91858-4CE7-0CC0-274C-529532EF8510}"/>
              </a:ext>
            </a:extLst>
          </p:cNvPr>
          <p:cNvSpPr txBox="1"/>
          <p:nvPr/>
        </p:nvSpPr>
        <p:spPr>
          <a:xfrm>
            <a:off x="14194621" y="9513897"/>
            <a:ext cx="8323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b="1" dirty="0"/>
              <a:t>A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simple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Demo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of</a:t>
            </a:r>
            <a:r>
              <a:rPr kumimoji="1" lang="zh-CN" altLang="en-US" sz="2000" b="1" dirty="0"/>
              <a:t>  </a:t>
            </a:r>
            <a:r>
              <a:rPr kumimoji="1" lang="en-US" altLang="zh-CN" sz="2000" b="1" dirty="0"/>
              <a:t>creating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DNS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queries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with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increasing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TTL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27434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B9A9F1-2F5C-5F16-D6EC-2197C748A2BB}"/>
              </a:ext>
            </a:extLst>
          </p:cNvPr>
          <p:cNvSpPr/>
          <p:nvPr/>
        </p:nvSpPr>
        <p:spPr>
          <a:xfrm>
            <a:off x="1" y="0"/>
            <a:ext cx="4047884" cy="13716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3C6D972-BBF3-391F-D2A0-534D8A4A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148726"/>
            <a:ext cx="5504708" cy="541855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kumimoji="1" lang="en-US" altLang="zh-CN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On-Path Interception</a:t>
            </a:r>
            <a:br>
              <a:rPr kumimoji="1" lang="en-US" altLang="zh-CN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kumimoji="1" lang="en-US" altLang="zh-CN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</a:t>
            </a:r>
            <a:r>
              <a:rPr kumimoji="1" lang="zh-CN" alt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zh-CN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C3AACC8B-52C9-FEE5-E41F-5A8CDE54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A7B2D0-44EB-7109-E35D-5E1632A7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42" y="1091024"/>
            <a:ext cx="10446493" cy="117461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62FBD92-E17E-C50E-DFF8-3AE196BE9DF2}"/>
              </a:ext>
            </a:extLst>
          </p:cNvPr>
          <p:cNvSpPr/>
          <p:nvPr/>
        </p:nvSpPr>
        <p:spPr>
          <a:xfrm>
            <a:off x="7217278" y="11509987"/>
            <a:ext cx="7530226" cy="572605"/>
          </a:xfrm>
          <a:custGeom>
            <a:avLst/>
            <a:gdLst>
              <a:gd name="connsiteX0" fmla="*/ 0 w 7530226"/>
              <a:gd name="connsiteY0" fmla="*/ 0 h 572605"/>
              <a:gd name="connsiteX1" fmla="*/ 503946 w 7530226"/>
              <a:gd name="connsiteY1" fmla="*/ 0 h 572605"/>
              <a:gd name="connsiteX2" fmla="*/ 857287 w 7530226"/>
              <a:gd name="connsiteY2" fmla="*/ 0 h 572605"/>
              <a:gd name="connsiteX3" fmla="*/ 1587140 w 7530226"/>
              <a:gd name="connsiteY3" fmla="*/ 0 h 572605"/>
              <a:gd name="connsiteX4" fmla="*/ 2091086 w 7530226"/>
              <a:gd name="connsiteY4" fmla="*/ 0 h 572605"/>
              <a:gd name="connsiteX5" fmla="*/ 2595032 w 7530226"/>
              <a:gd name="connsiteY5" fmla="*/ 0 h 572605"/>
              <a:gd name="connsiteX6" fmla="*/ 3324884 w 7530226"/>
              <a:gd name="connsiteY6" fmla="*/ 0 h 572605"/>
              <a:gd name="connsiteX7" fmla="*/ 3753528 w 7530226"/>
              <a:gd name="connsiteY7" fmla="*/ 0 h 572605"/>
              <a:gd name="connsiteX8" fmla="*/ 4483381 w 7530226"/>
              <a:gd name="connsiteY8" fmla="*/ 0 h 572605"/>
              <a:gd name="connsiteX9" fmla="*/ 5213233 w 7530226"/>
              <a:gd name="connsiteY9" fmla="*/ 0 h 572605"/>
              <a:gd name="connsiteX10" fmla="*/ 5792482 w 7530226"/>
              <a:gd name="connsiteY10" fmla="*/ 0 h 572605"/>
              <a:gd name="connsiteX11" fmla="*/ 6522334 w 7530226"/>
              <a:gd name="connsiteY11" fmla="*/ 0 h 572605"/>
              <a:gd name="connsiteX12" fmla="*/ 7026280 w 7530226"/>
              <a:gd name="connsiteY12" fmla="*/ 0 h 572605"/>
              <a:gd name="connsiteX13" fmla="*/ 7530226 w 7530226"/>
              <a:gd name="connsiteY13" fmla="*/ 0 h 572605"/>
              <a:gd name="connsiteX14" fmla="*/ 7530226 w 7530226"/>
              <a:gd name="connsiteY14" fmla="*/ 572605 h 572605"/>
              <a:gd name="connsiteX15" fmla="*/ 6950978 w 7530226"/>
              <a:gd name="connsiteY15" fmla="*/ 572605 h 572605"/>
              <a:gd name="connsiteX16" fmla="*/ 6371730 w 7530226"/>
              <a:gd name="connsiteY16" fmla="*/ 572605 h 572605"/>
              <a:gd name="connsiteX17" fmla="*/ 5641877 w 7530226"/>
              <a:gd name="connsiteY17" fmla="*/ 572605 h 572605"/>
              <a:gd name="connsiteX18" fmla="*/ 5062629 w 7530226"/>
              <a:gd name="connsiteY18" fmla="*/ 572605 h 572605"/>
              <a:gd name="connsiteX19" fmla="*/ 4709287 w 7530226"/>
              <a:gd name="connsiteY19" fmla="*/ 572605 h 572605"/>
              <a:gd name="connsiteX20" fmla="*/ 4280644 w 7530226"/>
              <a:gd name="connsiteY20" fmla="*/ 572605 h 572605"/>
              <a:gd name="connsiteX21" fmla="*/ 3550791 w 7530226"/>
              <a:gd name="connsiteY21" fmla="*/ 572605 h 572605"/>
              <a:gd name="connsiteX22" fmla="*/ 2971543 w 7530226"/>
              <a:gd name="connsiteY22" fmla="*/ 572605 h 572605"/>
              <a:gd name="connsiteX23" fmla="*/ 2542899 w 7530226"/>
              <a:gd name="connsiteY23" fmla="*/ 572605 h 572605"/>
              <a:gd name="connsiteX24" fmla="*/ 1963651 w 7530226"/>
              <a:gd name="connsiteY24" fmla="*/ 572605 h 572605"/>
              <a:gd name="connsiteX25" fmla="*/ 1610310 w 7530226"/>
              <a:gd name="connsiteY25" fmla="*/ 572605 h 572605"/>
              <a:gd name="connsiteX26" fmla="*/ 1256968 w 7530226"/>
              <a:gd name="connsiteY26" fmla="*/ 572605 h 572605"/>
              <a:gd name="connsiteX27" fmla="*/ 677720 w 7530226"/>
              <a:gd name="connsiteY27" fmla="*/ 572605 h 572605"/>
              <a:gd name="connsiteX28" fmla="*/ 0 w 7530226"/>
              <a:gd name="connsiteY28" fmla="*/ 572605 h 572605"/>
              <a:gd name="connsiteX29" fmla="*/ 0 w 7530226"/>
              <a:gd name="connsiteY29" fmla="*/ 0 h 5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530226" h="572605" extrusionOk="0">
                <a:moveTo>
                  <a:pt x="0" y="0"/>
                </a:moveTo>
                <a:cubicBezTo>
                  <a:pt x="121280" y="-10745"/>
                  <a:pt x="315886" y="51749"/>
                  <a:pt x="503946" y="0"/>
                </a:cubicBezTo>
                <a:cubicBezTo>
                  <a:pt x="692006" y="-51749"/>
                  <a:pt x="774516" y="33195"/>
                  <a:pt x="857287" y="0"/>
                </a:cubicBezTo>
                <a:cubicBezTo>
                  <a:pt x="940058" y="-33195"/>
                  <a:pt x="1428883" y="5400"/>
                  <a:pt x="1587140" y="0"/>
                </a:cubicBezTo>
                <a:cubicBezTo>
                  <a:pt x="1745397" y="-5400"/>
                  <a:pt x="1871253" y="46473"/>
                  <a:pt x="2091086" y="0"/>
                </a:cubicBezTo>
                <a:cubicBezTo>
                  <a:pt x="2310919" y="-46473"/>
                  <a:pt x="2467255" y="25453"/>
                  <a:pt x="2595032" y="0"/>
                </a:cubicBezTo>
                <a:cubicBezTo>
                  <a:pt x="2722809" y="-25453"/>
                  <a:pt x="3176254" y="31237"/>
                  <a:pt x="3324884" y="0"/>
                </a:cubicBezTo>
                <a:cubicBezTo>
                  <a:pt x="3473514" y="-31237"/>
                  <a:pt x="3614443" y="35727"/>
                  <a:pt x="3753528" y="0"/>
                </a:cubicBezTo>
                <a:cubicBezTo>
                  <a:pt x="3892613" y="-35727"/>
                  <a:pt x="4315910" y="55728"/>
                  <a:pt x="4483381" y="0"/>
                </a:cubicBezTo>
                <a:cubicBezTo>
                  <a:pt x="4650852" y="-55728"/>
                  <a:pt x="4902599" y="45157"/>
                  <a:pt x="5213233" y="0"/>
                </a:cubicBezTo>
                <a:cubicBezTo>
                  <a:pt x="5523867" y="-45157"/>
                  <a:pt x="5630461" y="47173"/>
                  <a:pt x="5792482" y="0"/>
                </a:cubicBezTo>
                <a:cubicBezTo>
                  <a:pt x="5954503" y="-47173"/>
                  <a:pt x="6164293" y="66762"/>
                  <a:pt x="6522334" y="0"/>
                </a:cubicBezTo>
                <a:cubicBezTo>
                  <a:pt x="6880375" y="-66762"/>
                  <a:pt x="6807895" y="7274"/>
                  <a:pt x="7026280" y="0"/>
                </a:cubicBezTo>
                <a:cubicBezTo>
                  <a:pt x="7244665" y="-7274"/>
                  <a:pt x="7360609" y="2969"/>
                  <a:pt x="7530226" y="0"/>
                </a:cubicBezTo>
                <a:cubicBezTo>
                  <a:pt x="7538927" y="148136"/>
                  <a:pt x="7524738" y="452577"/>
                  <a:pt x="7530226" y="572605"/>
                </a:cubicBezTo>
                <a:cubicBezTo>
                  <a:pt x="7344990" y="617423"/>
                  <a:pt x="7210973" y="569174"/>
                  <a:pt x="6950978" y="572605"/>
                </a:cubicBezTo>
                <a:cubicBezTo>
                  <a:pt x="6690983" y="576036"/>
                  <a:pt x="6552722" y="566713"/>
                  <a:pt x="6371730" y="572605"/>
                </a:cubicBezTo>
                <a:cubicBezTo>
                  <a:pt x="6190738" y="578497"/>
                  <a:pt x="5790032" y="517195"/>
                  <a:pt x="5641877" y="572605"/>
                </a:cubicBezTo>
                <a:cubicBezTo>
                  <a:pt x="5493722" y="628015"/>
                  <a:pt x="5297556" y="507816"/>
                  <a:pt x="5062629" y="572605"/>
                </a:cubicBezTo>
                <a:cubicBezTo>
                  <a:pt x="4827702" y="637394"/>
                  <a:pt x="4842117" y="557025"/>
                  <a:pt x="4709287" y="572605"/>
                </a:cubicBezTo>
                <a:cubicBezTo>
                  <a:pt x="4576457" y="588185"/>
                  <a:pt x="4475021" y="528424"/>
                  <a:pt x="4280644" y="572605"/>
                </a:cubicBezTo>
                <a:cubicBezTo>
                  <a:pt x="4086267" y="616786"/>
                  <a:pt x="3880609" y="505236"/>
                  <a:pt x="3550791" y="572605"/>
                </a:cubicBezTo>
                <a:cubicBezTo>
                  <a:pt x="3220973" y="639974"/>
                  <a:pt x="3147962" y="550547"/>
                  <a:pt x="2971543" y="572605"/>
                </a:cubicBezTo>
                <a:cubicBezTo>
                  <a:pt x="2795124" y="594663"/>
                  <a:pt x="2654602" y="525391"/>
                  <a:pt x="2542899" y="572605"/>
                </a:cubicBezTo>
                <a:cubicBezTo>
                  <a:pt x="2431196" y="619819"/>
                  <a:pt x="2121466" y="553790"/>
                  <a:pt x="1963651" y="572605"/>
                </a:cubicBezTo>
                <a:cubicBezTo>
                  <a:pt x="1805836" y="591420"/>
                  <a:pt x="1765761" y="536117"/>
                  <a:pt x="1610310" y="572605"/>
                </a:cubicBezTo>
                <a:cubicBezTo>
                  <a:pt x="1454859" y="609093"/>
                  <a:pt x="1360520" y="544534"/>
                  <a:pt x="1256968" y="572605"/>
                </a:cubicBezTo>
                <a:cubicBezTo>
                  <a:pt x="1153416" y="600676"/>
                  <a:pt x="877670" y="521845"/>
                  <a:pt x="677720" y="572605"/>
                </a:cubicBezTo>
                <a:cubicBezTo>
                  <a:pt x="477770" y="623365"/>
                  <a:pt x="215223" y="494472"/>
                  <a:pt x="0" y="572605"/>
                </a:cubicBezTo>
                <a:cubicBezTo>
                  <a:pt x="-47174" y="349245"/>
                  <a:pt x="8594" y="257707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E7CBCA-78F1-43D5-2DA4-1C1B88FE8229}"/>
              </a:ext>
            </a:extLst>
          </p:cNvPr>
          <p:cNvSpPr/>
          <p:nvPr/>
        </p:nvSpPr>
        <p:spPr>
          <a:xfrm>
            <a:off x="7217278" y="9659038"/>
            <a:ext cx="4163134" cy="302052"/>
          </a:xfrm>
          <a:custGeom>
            <a:avLst/>
            <a:gdLst>
              <a:gd name="connsiteX0" fmla="*/ 0 w 4163134"/>
              <a:gd name="connsiteY0" fmla="*/ 0 h 302052"/>
              <a:gd name="connsiteX1" fmla="*/ 553102 w 4163134"/>
              <a:gd name="connsiteY1" fmla="*/ 0 h 302052"/>
              <a:gd name="connsiteX2" fmla="*/ 1022941 w 4163134"/>
              <a:gd name="connsiteY2" fmla="*/ 0 h 302052"/>
              <a:gd name="connsiteX3" fmla="*/ 1700938 w 4163134"/>
              <a:gd name="connsiteY3" fmla="*/ 0 h 302052"/>
              <a:gd name="connsiteX4" fmla="*/ 2254040 w 4163134"/>
              <a:gd name="connsiteY4" fmla="*/ 0 h 302052"/>
              <a:gd name="connsiteX5" fmla="*/ 2807142 w 4163134"/>
              <a:gd name="connsiteY5" fmla="*/ 0 h 302052"/>
              <a:gd name="connsiteX6" fmla="*/ 3485138 w 4163134"/>
              <a:gd name="connsiteY6" fmla="*/ 0 h 302052"/>
              <a:gd name="connsiteX7" fmla="*/ 4163134 w 4163134"/>
              <a:gd name="connsiteY7" fmla="*/ 0 h 302052"/>
              <a:gd name="connsiteX8" fmla="*/ 4163134 w 4163134"/>
              <a:gd name="connsiteY8" fmla="*/ 302052 h 302052"/>
              <a:gd name="connsiteX9" fmla="*/ 3651663 w 4163134"/>
              <a:gd name="connsiteY9" fmla="*/ 302052 h 302052"/>
              <a:gd name="connsiteX10" fmla="*/ 3056930 w 4163134"/>
              <a:gd name="connsiteY10" fmla="*/ 302052 h 302052"/>
              <a:gd name="connsiteX11" fmla="*/ 2462196 w 4163134"/>
              <a:gd name="connsiteY11" fmla="*/ 302052 h 302052"/>
              <a:gd name="connsiteX12" fmla="*/ 1909094 w 4163134"/>
              <a:gd name="connsiteY12" fmla="*/ 302052 h 302052"/>
              <a:gd name="connsiteX13" fmla="*/ 1231098 w 4163134"/>
              <a:gd name="connsiteY13" fmla="*/ 302052 h 302052"/>
              <a:gd name="connsiteX14" fmla="*/ 553102 w 4163134"/>
              <a:gd name="connsiteY14" fmla="*/ 302052 h 302052"/>
              <a:gd name="connsiteX15" fmla="*/ 0 w 4163134"/>
              <a:gd name="connsiteY15" fmla="*/ 302052 h 302052"/>
              <a:gd name="connsiteX16" fmla="*/ 0 w 4163134"/>
              <a:gd name="connsiteY16" fmla="*/ 0 h 30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63134" h="302052" extrusionOk="0">
                <a:moveTo>
                  <a:pt x="0" y="0"/>
                </a:moveTo>
                <a:cubicBezTo>
                  <a:pt x="219565" y="-37065"/>
                  <a:pt x="291668" y="36904"/>
                  <a:pt x="553102" y="0"/>
                </a:cubicBezTo>
                <a:cubicBezTo>
                  <a:pt x="814536" y="-36904"/>
                  <a:pt x="897653" y="35660"/>
                  <a:pt x="1022941" y="0"/>
                </a:cubicBezTo>
                <a:cubicBezTo>
                  <a:pt x="1148229" y="-35660"/>
                  <a:pt x="1491587" y="66723"/>
                  <a:pt x="1700938" y="0"/>
                </a:cubicBezTo>
                <a:cubicBezTo>
                  <a:pt x="1910289" y="-66723"/>
                  <a:pt x="2020287" y="3882"/>
                  <a:pt x="2254040" y="0"/>
                </a:cubicBezTo>
                <a:cubicBezTo>
                  <a:pt x="2487793" y="-3882"/>
                  <a:pt x="2599113" y="39822"/>
                  <a:pt x="2807142" y="0"/>
                </a:cubicBezTo>
                <a:cubicBezTo>
                  <a:pt x="3015171" y="-39822"/>
                  <a:pt x="3247683" y="76942"/>
                  <a:pt x="3485138" y="0"/>
                </a:cubicBezTo>
                <a:cubicBezTo>
                  <a:pt x="3722593" y="-76942"/>
                  <a:pt x="3903860" y="46645"/>
                  <a:pt x="4163134" y="0"/>
                </a:cubicBezTo>
                <a:cubicBezTo>
                  <a:pt x="4182284" y="129965"/>
                  <a:pt x="4138624" y="210648"/>
                  <a:pt x="4163134" y="302052"/>
                </a:cubicBezTo>
                <a:cubicBezTo>
                  <a:pt x="3976864" y="312205"/>
                  <a:pt x="3772156" y="253782"/>
                  <a:pt x="3651663" y="302052"/>
                </a:cubicBezTo>
                <a:cubicBezTo>
                  <a:pt x="3531170" y="350322"/>
                  <a:pt x="3352871" y="242572"/>
                  <a:pt x="3056930" y="302052"/>
                </a:cubicBezTo>
                <a:cubicBezTo>
                  <a:pt x="2760989" y="361532"/>
                  <a:pt x="2711180" y="288583"/>
                  <a:pt x="2462196" y="302052"/>
                </a:cubicBezTo>
                <a:cubicBezTo>
                  <a:pt x="2213212" y="315521"/>
                  <a:pt x="2050593" y="242003"/>
                  <a:pt x="1909094" y="302052"/>
                </a:cubicBezTo>
                <a:cubicBezTo>
                  <a:pt x="1767595" y="362101"/>
                  <a:pt x="1374400" y="294460"/>
                  <a:pt x="1231098" y="302052"/>
                </a:cubicBezTo>
                <a:cubicBezTo>
                  <a:pt x="1087796" y="309644"/>
                  <a:pt x="850794" y="285871"/>
                  <a:pt x="553102" y="302052"/>
                </a:cubicBezTo>
                <a:cubicBezTo>
                  <a:pt x="255410" y="318233"/>
                  <a:pt x="252485" y="238483"/>
                  <a:pt x="0" y="302052"/>
                </a:cubicBezTo>
                <a:cubicBezTo>
                  <a:pt x="-2394" y="191789"/>
                  <a:pt x="17904" y="74843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613B20B-DF3E-E0AC-DEC0-F1F6ACA05473}"/>
              </a:ext>
            </a:extLst>
          </p:cNvPr>
          <p:cNvSpPr/>
          <p:nvPr/>
        </p:nvSpPr>
        <p:spPr>
          <a:xfrm>
            <a:off x="7217278" y="12544479"/>
            <a:ext cx="4163134" cy="302052"/>
          </a:xfrm>
          <a:custGeom>
            <a:avLst/>
            <a:gdLst>
              <a:gd name="connsiteX0" fmla="*/ 0 w 4163134"/>
              <a:gd name="connsiteY0" fmla="*/ 0 h 302052"/>
              <a:gd name="connsiteX1" fmla="*/ 553102 w 4163134"/>
              <a:gd name="connsiteY1" fmla="*/ 0 h 302052"/>
              <a:gd name="connsiteX2" fmla="*/ 1022941 w 4163134"/>
              <a:gd name="connsiteY2" fmla="*/ 0 h 302052"/>
              <a:gd name="connsiteX3" fmla="*/ 1700938 w 4163134"/>
              <a:gd name="connsiteY3" fmla="*/ 0 h 302052"/>
              <a:gd name="connsiteX4" fmla="*/ 2254040 w 4163134"/>
              <a:gd name="connsiteY4" fmla="*/ 0 h 302052"/>
              <a:gd name="connsiteX5" fmla="*/ 2807142 w 4163134"/>
              <a:gd name="connsiteY5" fmla="*/ 0 h 302052"/>
              <a:gd name="connsiteX6" fmla="*/ 3485138 w 4163134"/>
              <a:gd name="connsiteY6" fmla="*/ 0 h 302052"/>
              <a:gd name="connsiteX7" fmla="*/ 4163134 w 4163134"/>
              <a:gd name="connsiteY7" fmla="*/ 0 h 302052"/>
              <a:gd name="connsiteX8" fmla="*/ 4163134 w 4163134"/>
              <a:gd name="connsiteY8" fmla="*/ 302052 h 302052"/>
              <a:gd name="connsiteX9" fmla="*/ 3651663 w 4163134"/>
              <a:gd name="connsiteY9" fmla="*/ 302052 h 302052"/>
              <a:gd name="connsiteX10" fmla="*/ 3056930 w 4163134"/>
              <a:gd name="connsiteY10" fmla="*/ 302052 h 302052"/>
              <a:gd name="connsiteX11" fmla="*/ 2462196 w 4163134"/>
              <a:gd name="connsiteY11" fmla="*/ 302052 h 302052"/>
              <a:gd name="connsiteX12" fmla="*/ 1909094 w 4163134"/>
              <a:gd name="connsiteY12" fmla="*/ 302052 h 302052"/>
              <a:gd name="connsiteX13" fmla="*/ 1231098 w 4163134"/>
              <a:gd name="connsiteY13" fmla="*/ 302052 h 302052"/>
              <a:gd name="connsiteX14" fmla="*/ 553102 w 4163134"/>
              <a:gd name="connsiteY14" fmla="*/ 302052 h 302052"/>
              <a:gd name="connsiteX15" fmla="*/ 0 w 4163134"/>
              <a:gd name="connsiteY15" fmla="*/ 302052 h 302052"/>
              <a:gd name="connsiteX16" fmla="*/ 0 w 4163134"/>
              <a:gd name="connsiteY16" fmla="*/ 0 h 30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63134" h="302052" extrusionOk="0">
                <a:moveTo>
                  <a:pt x="0" y="0"/>
                </a:moveTo>
                <a:cubicBezTo>
                  <a:pt x="219565" y="-37065"/>
                  <a:pt x="291668" y="36904"/>
                  <a:pt x="553102" y="0"/>
                </a:cubicBezTo>
                <a:cubicBezTo>
                  <a:pt x="814536" y="-36904"/>
                  <a:pt x="897653" y="35660"/>
                  <a:pt x="1022941" y="0"/>
                </a:cubicBezTo>
                <a:cubicBezTo>
                  <a:pt x="1148229" y="-35660"/>
                  <a:pt x="1491587" y="66723"/>
                  <a:pt x="1700938" y="0"/>
                </a:cubicBezTo>
                <a:cubicBezTo>
                  <a:pt x="1910289" y="-66723"/>
                  <a:pt x="2020287" y="3882"/>
                  <a:pt x="2254040" y="0"/>
                </a:cubicBezTo>
                <a:cubicBezTo>
                  <a:pt x="2487793" y="-3882"/>
                  <a:pt x="2599113" y="39822"/>
                  <a:pt x="2807142" y="0"/>
                </a:cubicBezTo>
                <a:cubicBezTo>
                  <a:pt x="3015171" y="-39822"/>
                  <a:pt x="3247683" y="76942"/>
                  <a:pt x="3485138" y="0"/>
                </a:cubicBezTo>
                <a:cubicBezTo>
                  <a:pt x="3722593" y="-76942"/>
                  <a:pt x="3903860" y="46645"/>
                  <a:pt x="4163134" y="0"/>
                </a:cubicBezTo>
                <a:cubicBezTo>
                  <a:pt x="4182284" y="129965"/>
                  <a:pt x="4138624" y="210648"/>
                  <a:pt x="4163134" y="302052"/>
                </a:cubicBezTo>
                <a:cubicBezTo>
                  <a:pt x="3976864" y="312205"/>
                  <a:pt x="3772156" y="253782"/>
                  <a:pt x="3651663" y="302052"/>
                </a:cubicBezTo>
                <a:cubicBezTo>
                  <a:pt x="3531170" y="350322"/>
                  <a:pt x="3352871" y="242572"/>
                  <a:pt x="3056930" y="302052"/>
                </a:cubicBezTo>
                <a:cubicBezTo>
                  <a:pt x="2760989" y="361532"/>
                  <a:pt x="2711180" y="288583"/>
                  <a:pt x="2462196" y="302052"/>
                </a:cubicBezTo>
                <a:cubicBezTo>
                  <a:pt x="2213212" y="315521"/>
                  <a:pt x="2050593" y="242003"/>
                  <a:pt x="1909094" y="302052"/>
                </a:cubicBezTo>
                <a:cubicBezTo>
                  <a:pt x="1767595" y="362101"/>
                  <a:pt x="1374400" y="294460"/>
                  <a:pt x="1231098" y="302052"/>
                </a:cubicBezTo>
                <a:cubicBezTo>
                  <a:pt x="1087796" y="309644"/>
                  <a:pt x="850794" y="285871"/>
                  <a:pt x="553102" y="302052"/>
                </a:cubicBezTo>
                <a:cubicBezTo>
                  <a:pt x="255410" y="318233"/>
                  <a:pt x="252485" y="238483"/>
                  <a:pt x="0" y="302052"/>
                </a:cubicBezTo>
                <a:cubicBezTo>
                  <a:pt x="-2394" y="191789"/>
                  <a:pt x="17904" y="74843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D51FC0-F8F7-7C0E-FF23-2F1A9BAF352D}"/>
              </a:ext>
            </a:extLst>
          </p:cNvPr>
          <p:cNvSpPr txBox="1"/>
          <p:nvPr/>
        </p:nvSpPr>
        <p:spPr>
          <a:xfrm>
            <a:off x="7104104" y="391150"/>
            <a:ext cx="10043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DNS-traceroute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one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victim’s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name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@root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server</a:t>
            </a:r>
            <a:endParaRPr kumimoji="1" lang="zh-CN" altLang="en-US" sz="32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00D2A14-0E20-A14A-8369-1CD3364FE2CB}"/>
              </a:ext>
            </a:extLst>
          </p:cNvPr>
          <p:cNvSpPr txBox="1"/>
          <p:nvPr/>
        </p:nvSpPr>
        <p:spPr>
          <a:xfrm>
            <a:off x="7123642" y="12887385"/>
            <a:ext cx="11899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Received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forged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answer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pinpoint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IP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who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forged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it</a:t>
            </a:r>
            <a:endParaRPr kumimoji="1" lang="zh-CN" altLang="en-US"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C72EB6-8CFF-B911-9133-B1FC9DBA2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7504" y="2066984"/>
            <a:ext cx="8961024" cy="75002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8ED8014-F494-514C-A8BD-7F1E76D8AE45}"/>
              </a:ext>
            </a:extLst>
          </p:cNvPr>
          <p:cNvSpPr/>
          <p:nvPr/>
        </p:nvSpPr>
        <p:spPr>
          <a:xfrm>
            <a:off x="14747504" y="7257697"/>
            <a:ext cx="3923268" cy="376480"/>
          </a:xfrm>
          <a:custGeom>
            <a:avLst/>
            <a:gdLst>
              <a:gd name="connsiteX0" fmla="*/ 0 w 3923268"/>
              <a:gd name="connsiteY0" fmla="*/ 0 h 376480"/>
              <a:gd name="connsiteX1" fmla="*/ 521234 w 3923268"/>
              <a:gd name="connsiteY1" fmla="*/ 0 h 376480"/>
              <a:gd name="connsiteX2" fmla="*/ 964003 w 3923268"/>
              <a:gd name="connsiteY2" fmla="*/ 0 h 376480"/>
              <a:gd name="connsiteX3" fmla="*/ 1602935 w 3923268"/>
              <a:gd name="connsiteY3" fmla="*/ 0 h 376480"/>
              <a:gd name="connsiteX4" fmla="*/ 2124169 w 3923268"/>
              <a:gd name="connsiteY4" fmla="*/ 0 h 376480"/>
              <a:gd name="connsiteX5" fmla="*/ 2645404 w 3923268"/>
              <a:gd name="connsiteY5" fmla="*/ 0 h 376480"/>
              <a:gd name="connsiteX6" fmla="*/ 3284336 w 3923268"/>
              <a:gd name="connsiteY6" fmla="*/ 0 h 376480"/>
              <a:gd name="connsiteX7" fmla="*/ 3923268 w 3923268"/>
              <a:gd name="connsiteY7" fmla="*/ 0 h 376480"/>
              <a:gd name="connsiteX8" fmla="*/ 3923268 w 3923268"/>
              <a:gd name="connsiteY8" fmla="*/ 376480 h 376480"/>
              <a:gd name="connsiteX9" fmla="*/ 3441267 w 3923268"/>
              <a:gd name="connsiteY9" fmla="*/ 376480 h 376480"/>
              <a:gd name="connsiteX10" fmla="*/ 2880800 w 3923268"/>
              <a:gd name="connsiteY10" fmla="*/ 376480 h 376480"/>
              <a:gd name="connsiteX11" fmla="*/ 2320333 w 3923268"/>
              <a:gd name="connsiteY11" fmla="*/ 376480 h 376480"/>
              <a:gd name="connsiteX12" fmla="*/ 1799099 w 3923268"/>
              <a:gd name="connsiteY12" fmla="*/ 376480 h 376480"/>
              <a:gd name="connsiteX13" fmla="*/ 1160166 w 3923268"/>
              <a:gd name="connsiteY13" fmla="*/ 376480 h 376480"/>
              <a:gd name="connsiteX14" fmla="*/ 521234 w 3923268"/>
              <a:gd name="connsiteY14" fmla="*/ 376480 h 376480"/>
              <a:gd name="connsiteX15" fmla="*/ 0 w 3923268"/>
              <a:gd name="connsiteY15" fmla="*/ 376480 h 376480"/>
              <a:gd name="connsiteX16" fmla="*/ 0 w 3923268"/>
              <a:gd name="connsiteY16" fmla="*/ 0 h 37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23268" h="376480" extrusionOk="0">
                <a:moveTo>
                  <a:pt x="0" y="0"/>
                </a:moveTo>
                <a:cubicBezTo>
                  <a:pt x="167087" y="-17617"/>
                  <a:pt x="321080" y="11020"/>
                  <a:pt x="521234" y="0"/>
                </a:cubicBezTo>
                <a:cubicBezTo>
                  <a:pt x="721388" y="-11020"/>
                  <a:pt x="760687" y="48127"/>
                  <a:pt x="964003" y="0"/>
                </a:cubicBezTo>
                <a:cubicBezTo>
                  <a:pt x="1167319" y="-48127"/>
                  <a:pt x="1429278" y="8018"/>
                  <a:pt x="1602935" y="0"/>
                </a:cubicBezTo>
                <a:cubicBezTo>
                  <a:pt x="1776592" y="-8018"/>
                  <a:pt x="1902566" y="56639"/>
                  <a:pt x="2124169" y="0"/>
                </a:cubicBezTo>
                <a:cubicBezTo>
                  <a:pt x="2345772" y="-56639"/>
                  <a:pt x="2500040" y="49759"/>
                  <a:pt x="2645404" y="0"/>
                </a:cubicBezTo>
                <a:cubicBezTo>
                  <a:pt x="2790768" y="-49759"/>
                  <a:pt x="3097635" y="70996"/>
                  <a:pt x="3284336" y="0"/>
                </a:cubicBezTo>
                <a:cubicBezTo>
                  <a:pt x="3471037" y="-70996"/>
                  <a:pt x="3622308" y="35901"/>
                  <a:pt x="3923268" y="0"/>
                </a:cubicBezTo>
                <a:cubicBezTo>
                  <a:pt x="3961735" y="96090"/>
                  <a:pt x="3904257" y="197260"/>
                  <a:pt x="3923268" y="376480"/>
                </a:cubicBezTo>
                <a:cubicBezTo>
                  <a:pt x="3735471" y="383301"/>
                  <a:pt x="3541254" y="331130"/>
                  <a:pt x="3441267" y="376480"/>
                </a:cubicBezTo>
                <a:cubicBezTo>
                  <a:pt x="3341280" y="421830"/>
                  <a:pt x="3076721" y="322634"/>
                  <a:pt x="2880800" y="376480"/>
                </a:cubicBezTo>
                <a:cubicBezTo>
                  <a:pt x="2684879" y="430326"/>
                  <a:pt x="2528580" y="317352"/>
                  <a:pt x="2320333" y="376480"/>
                </a:cubicBezTo>
                <a:cubicBezTo>
                  <a:pt x="2112086" y="435608"/>
                  <a:pt x="2014336" y="368846"/>
                  <a:pt x="1799099" y="376480"/>
                </a:cubicBezTo>
                <a:cubicBezTo>
                  <a:pt x="1583862" y="384114"/>
                  <a:pt x="1464014" y="322832"/>
                  <a:pt x="1160166" y="376480"/>
                </a:cubicBezTo>
                <a:cubicBezTo>
                  <a:pt x="856318" y="430128"/>
                  <a:pt x="813957" y="308141"/>
                  <a:pt x="521234" y="376480"/>
                </a:cubicBezTo>
                <a:cubicBezTo>
                  <a:pt x="228511" y="444819"/>
                  <a:pt x="193801" y="360236"/>
                  <a:pt x="0" y="376480"/>
                </a:cubicBezTo>
                <a:cubicBezTo>
                  <a:pt x="-22336" y="235859"/>
                  <a:pt x="32126" y="120266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4AC721-576B-5ED8-B433-2887A709558D}"/>
              </a:ext>
            </a:extLst>
          </p:cNvPr>
          <p:cNvSpPr/>
          <p:nvPr/>
        </p:nvSpPr>
        <p:spPr>
          <a:xfrm>
            <a:off x="14587870" y="3987804"/>
            <a:ext cx="574158" cy="1327182"/>
          </a:xfrm>
          <a:custGeom>
            <a:avLst/>
            <a:gdLst>
              <a:gd name="connsiteX0" fmla="*/ 0 w 574158"/>
              <a:gd name="connsiteY0" fmla="*/ 0 h 1327182"/>
              <a:gd name="connsiteX1" fmla="*/ 574158 w 574158"/>
              <a:gd name="connsiteY1" fmla="*/ 0 h 1327182"/>
              <a:gd name="connsiteX2" fmla="*/ 574158 w 574158"/>
              <a:gd name="connsiteY2" fmla="*/ 402579 h 1327182"/>
              <a:gd name="connsiteX3" fmla="*/ 574158 w 574158"/>
              <a:gd name="connsiteY3" fmla="*/ 871516 h 1327182"/>
              <a:gd name="connsiteX4" fmla="*/ 574158 w 574158"/>
              <a:gd name="connsiteY4" fmla="*/ 1327182 h 1327182"/>
              <a:gd name="connsiteX5" fmla="*/ 0 w 574158"/>
              <a:gd name="connsiteY5" fmla="*/ 1327182 h 1327182"/>
              <a:gd name="connsiteX6" fmla="*/ 0 w 574158"/>
              <a:gd name="connsiteY6" fmla="*/ 858244 h 1327182"/>
              <a:gd name="connsiteX7" fmla="*/ 0 w 574158"/>
              <a:gd name="connsiteY7" fmla="*/ 389307 h 1327182"/>
              <a:gd name="connsiteX8" fmla="*/ 0 w 574158"/>
              <a:gd name="connsiteY8" fmla="*/ 0 h 132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158" h="1327182" extrusionOk="0">
                <a:moveTo>
                  <a:pt x="0" y="0"/>
                </a:moveTo>
                <a:cubicBezTo>
                  <a:pt x="268315" y="-46989"/>
                  <a:pt x="359373" y="1462"/>
                  <a:pt x="574158" y="0"/>
                </a:cubicBezTo>
                <a:cubicBezTo>
                  <a:pt x="614188" y="172959"/>
                  <a:pt x="544632" y="257421"/>
                  <a:pt x="574158" y="402579"/>
                </a:cubicBezTo>
                <a:cubicBezTo>
                  <a:pt x="603684" y="547737"/>
                  <a:pt x="569919" y="759531"/>
                  <a:pt x="574158" y="871516"/>
                </a:cubicBezTo>
                <a:cubicBezTo>
                  <a:pt x="578397" y="983501"/>
                  <a:pt x="562864" y="1165429"/>
                  <a:pt x="574158" y="1327182"/>
                </a:cubicBezTo>
                <a:cubicBezTo>
                  <a:pt x="372174" y="1357718"/>
                  <a:pt x="265694" y="1284222"/>
                  <a:pt x="0" y="1327182"/>
                </a:cubicBezTo>
                <a:cubicBezTo>
                  <a:pt x="-36541" y="1180259"/>
                  <a:pt x="25796" y="1045457"/>
                  <a:pt x="0" y="858244"/>
                </a:cubicBezTo>
                <a:cubicBezTo>
                  <a:pt x="-25796" y="671031"/>
                  <a:pt x="52416" y="596548"/>
                  <a:pt x="0" y="389307"/>
                </a:cubicBezTo>
                <a:cubicBezTo>
                  <a:pt x="-52416" y="182066"/>
                  <a:pt x="12958" y="139866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12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5D2C43B-D235-0518-1C75-F198EC36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54" y="554251"/>
            <a:ext cx="18598055" cy="707334"/>
          </a:xfrm>
        </p:spPr>
        <p:txBody>
          <a:bodyPr/>
          <a:lstStyle/>
          <a:p>
            <a:r>
              <a:rPr lang="en-US" altLang="zh-CN" dirty="0"/>
              <a:t>Wrap</a:t>
            </a:r>
            <a:r>
              <a:rPr lang="zh-CN" altLang="en-US" dirty="0"/>
              <a:t> </a:t>
            </a:r>
            <a:r>
              <a:rPr lang="en-US" altLang="zh-CN" dirty="0"/>
              <a:t>up:</a:t>
            </a:r>
            <a:r>
              <a:rPr lang="zh-CN" altLang="en-US" dirty="0"/>
              <a:t> </a:t>
            </a:r>
            <a:r>
              <a:rPr lang="en-US" altLang="zh-CN" dirty="0"/>
              <a:t>Troubleshooting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endParaRPr lang="zh-CN" altLang="en-US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4E1273D9-D4BB-5425-96BF-568EA93418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511467"/>
              </p:ext>
            </p:extLst>
          </p:nvPr>
        </p:nvGraphicFramePr>
        <p:xfrm>
          <a:off x="1773555" y="0"/>
          <a:ext cx="21323300" cy="1007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5075379D-B0CD-8067-9F98-1F1C081DFE4F}"/>
              </a:ext>
            </a:extLst>
          </p:cNvPr>
          <p:cNvSpPr txBox="1"/>
          <p:nvPr/>
        </p:nvSpPr>
        <p:spPr>
          <a:xfrm>
            <a:off x="5491652" y="8344871"/>
            <a:ext cx="17118793" cy="346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itchFamily="2" charset="2"/>
              <a:buChar char="ü"/>
            </a:pPr>
            <a:r>
              <a:rPr lang="en-US" altLang="zh-CN" sz="2800" dirty="0"/>
              <a:t>dig with trace option finds specific DNS query to root/.com servers received random, forged answers which will be cached by resolvers.</a:t>
            </a:r>
            <a:endParaRPr lang="zh-CN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DNS</a:t>
            </a:r>
            <a:r>
              <a:rPr lang="zh-CN" altLang="en-US" sz="2800" b="0" i="0" dirty="0">
                <a:effectLst/>
              </a:rPr>
              <a:t> </a:t>
            </a:r>
            <a:r>
              <a:rPr lang="en-US" altLang="zh-CN" sz="2800" b="0" i="0" dirty="0">
                <a:effectLst/>
              </a:rPr>
              <a:t>traceroute</a:t>
            </a:r>
            <a:r>
              <a:rPr lang="zh-CN" altLang="en-US" sz="2800" b="0" i="0" dirty="0">
                <a:effectLst/>
              </a:rPr>
              <a:t> </a:t>
            </a:r>
            <a:r>
              <a:rPr lang="en-US" altLang="zh-CN" sz="2800" b="0" i="0" dirty="0">
                <a:effectLst/>
              </a:rPr>
              <a:t>tool</a:t>
            </a:r>
            <a:r>
              <a:rPr lang="zh-CN" altLang="en-US" sz="2800" b="0" i="0" dirty="0">
                <a:effectLst/>
              </a:rPr>
              <a:t> </a:t>
            </a:r>
            <a:r>
              <a:rPr lang="en-US" altLang="zh-CN" sz="2800" b="0" i="0" dirty="0">
                <a:effectLst/>
              </a:rPr>
              <a:t>prints</a:t>
            </a:r>
            <a:r>
              <a:rPr lang="zh-CN" altLang="en-US" sz="2800" b="0" i="0" dirty="0"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the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path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of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the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query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forwarded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b="0" i="0" dirty="0">
                <a:effectLst/>
              </a:rPr>
              <a:t>pinpoints</a:t>
            </a:r>
            <a:r>
              <a:rPr lang="zh-CN" altLang="en-US" sz="2800" b="0" i="0" dirty="0"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IP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address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who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forges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i="0" dirty="0">
                <a:solidFill>
                  <a:srgbClr val="C00000"/>
                </a:solidFill>
                <a:effectLst/>
              </a:rPr>
              <a:t>the</a:t>
            </a:r>
            <a:r>
              <a:rPr lang="zh-CN" altLang="en-US" sz="28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answer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800" dirty="0"/>
              <a:t>The DNS traceroute tool also indicates the presence of </a:t>
            </a:r>
            <a:r>
              <a:rPr lang="en-US" altLang="zh-CN" sz="2800" b="1" dirty="0">
                <a:solidFill>
                  <a:srgbClr val="C00000"/>
                </a:solidFill>
              </a:rPr>
              <a:t>on-path interception</a:t>
            </a:r>
            <a:r>
              <a:rPr lang="en-US" altLang="zh-CN" sz="2800" dirty="0"/>
              <a:t>. The hijacking device responds with a forged answer preemptively, ahead of the legitimate response.</a:t>
            </a:r>
            <a:endParaRPr lang="zh-CN" altLang="zh-CN" sz="2800" dirty="0"/>
          </a:p>
        </p:txBody>
      </p:sp>
      <p:cxnSp>
        <p:nvCxnSpPr>
          <p:cNvPr id="5" name="直线连接符 40">
            <a:extLst>
              <a:ext uri="{FF2B5EF4-FFF2-40B4-BE49-F238E27FC236}">
                <a16:creationId xmlns:a16="http://schemas.microsoft.com/office/drawing/2014/main" id="{10C35552-B442-BCBA-9676-74E77245B54A}"/>
              </a:ext>
            </a:extLst>
          </p:cNvPr>
          <p:cNvCxnSpPr>
            <a:cxnSpLocks/>
          </p:cNvCxnSpPr>
          <p:nvPr/>
        </p:nvCxnSpPr>
        <p:spPr>
          <a:xfrm flipV="1">
            <a:off x="233049" y="1462267"/>
            <a:ext cx="13405215" cy="27804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2910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E6636BC20180234D78A0072836F0BEB032B9B20D17555BB0ADD98B30B1332BD33B44B738C1667B0122692508384636EBBC1921DA41D07B811BBFC2E178BE14DC24FB39ADEF25845744D22EF763B243DEA84CE91C764D20D3689C419F05DE4CC8D8962D9F0E3</a:t>
            </a:r>
          </a:p>
        </p:txBody>
      </p:sp>
      <p:sp>
        <p:nvSpPr>
          <p:cNvPr id="6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8" name="文本框 4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E6636BC20180234D78A0072836F0BE8092B9B20C1995FBB0AAD98B33B1032B25BB4EBB387163FB0F22C92E08384670EB2809215AC1D0FBA11BBFC2437A1E1FD724F5F8AD632564B7B4FF2ED7684240538A9CE0BE76481F81688BF19F28E95C98DFE620900E3</a:t>
            </a:r>
          </a:p>
        </p:txBody>
      </p:sp>
      <p:sp>
        <p:nvSpPr>
          <p:cNvPr id="9" name="文本框 5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E6636BC20180234D78A0072836F0BC5042B9B2071914ABA0AFD98A36B1312BA09B46B338D169DB042219260838466CEBCA09217A11D0EBD11BBFC21D70AE1BD124F79CADC02084A7F49B2BF76E924D54EB27EF457D2D6E7658AE919C47F25C58DA8624926E3</a:t>
            </a:r>
          </a:p>
        </p:txBody>
      </p:sp>
      <p:sp>
        <p:nvSpPr>
          <p:cNvPr id="10" name="文本框 6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E6636BC20180234D78A0072836F0B1F0B2B9B20C194F3BB0ADD98331B1C62B51CB43B838C16E8B0E22C92408C8468EEBE509210AC1D04BD11BBFC228762E2FD824FCBAAD1124B6E784AF2DE761024E5537DCE27771BF55E7D8EF319F2F7D5C28DEE626942E3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232" y="5209674"/>
            <a:ext cx="4395536" cy="3296652"/>
          </a:xfrm>
          <a:prstGeom prst="rect">
            <a:avLst/>
          </a:prstGeom>
        </p:spPr>
      </p:pic>
      <p:sp>
        <p:nvSpPr>
          <p:cNvPr id="12" name="文本框 7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E6636BC20180234D78A0072836F0BEC032B9B20719E7ABD0A4D98930B1B12B712B41B8383169AB0722192908C8467AEB500921AA91D06BC11BBFC236721E20D524FF49AD4320F65744DB2EA767924C574BB3E271732605D208AA119547C05C28DCF62D9E0E3</a:t>
            </a:r>
          </a:p>
        </p:txBody>
      </p:sp>
      <p:sp>
        <p:nvSpPr>
          <p:cNvPr id="13" name="文本框 8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BBAAD9C20180234D78A0072836F0B3D0F2B9B20F17062BA0AED98A36B1592BA12B4DB63861636B0F22592308C84635EBDA09217A31D0EBC11BBFC2117CBE2DD124FE92AD4F2776A7040728C7604243DF3CC7E0757D97657F5887C19CEC514C28DAD62A9F4E3</a:t>
            </a:r>
          </a:p>
        </p:txBody>
      </p:sp>
      <p:sp>
        <p:nvSpPr>
          <p:cNvPr id="14" name="文本框 9" hidden="1"/>
          <p:cNvSpPr txBox="1"/>
          <p:nvPr/>
        </p:nvSpPr>
        <p:spPr>
          <a:xfrm>
            <a:off x="-30000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BBAAD9C20180234D78A0072836F0B190E2B9B2061F3E6B70AAD98630B1CD2B048B4CB93861638B0B22692808C8460EEB480921FAB1D00BA11BBFC24C795E26DA24FEF2AD0A2DB65784B22D97614243A1F6F1E988705F44D4288FB1980094FCC8DDA629922E3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D667703A-BFA4-D2DB-D8D1-8EFE15D9F367}"/>
              </a:ext>
            </a:extLst>
          </p:cNvPr>
          <p:cNvSpPr/>
          <p:nvPr/>
        </p:nvSpPr>
        <p:spPr>
          <a:xfrm>
            <a:off x="1" y="0"/>
            <a:ext cx="4047884" cy="13716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0C9C671-4CCA-EE29-0FA8-9794A74400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0160" y="4148726"/>
            <a:ext cx="5504708" cy="541855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zh-CN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DNS Resolution</a:t>
            </a:r>
          </a:p>
        </p:txBody>
      </p:sp>
      <p:pic>
        <p:nvPicPr>
          <p:cNvPr id="4" name="图形 9" descr="服务器">
            <a:extLst>
              <a:ext uri="{FF2B5EF4-FFF2-40B4-BE49-F238E27FC236}">
                <a16:creationId xmlns:a16="http://schemas.microsoft.com/office/drawing/2014/main" id="{8112CA25-FCC0-63C6-80DA-F69044AE0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79974" y="4320015"/>
            <a:ext cx="1600548" cy="1392534"/>
          </a:xfrm>
          <a:prstGeom prst="rect">
            <a:avLst/>
          </a:prstGeom>
        </p:spPr>
      </p:pic>
      <p:pic>
        <p:nvPicPr>
          <p:cNvPr id="5" name="图形 10" descr="服务器">
            <a:extLst>
              <a:ext uri="{FF2B5EF4-FFF2-40B4-BE49-F238E27FC236}">
                <a16:creationId xmlns:a16="http://schemas.microsoft.com/office/drawing/2014/main" id="{56DC4A37-5821-DF8A-69BF-534AF2044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5461" y="2332753"/>
            <a:ext cx="1600548" cy="1392534"/>
          </a:xfrm>
          <a:prstGeom prst="rect">
            <a:avLst/>
          </a:prstGeom>
        </p:spPr>
      </p:pic>
      <p:pic>
        <p:nvPicPr>
          <p:cNvPr id="6" name="图形 11" descr="服务器">
            <a:extLst>
              <a:ext uri="{FF2B5EF4-FFF2-40B4-BE49-F238E27FC236}">
                <a16:creationId xmlns:a16="http://schemas.microsoft.com/office/drawing/2014/main" id="{269C0F04-66BB-62D5-79AE-AB29493CC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1742" y="4362623"/>
            <a:ext cx="1600548" cy="1392534"/>
          </a:xfrm>
          <a:prstGeom prst="rect">
            <a:avLst/>
          </a:prstGeom>
        </p:spPr>
      </p:pic>
      <p:pic>
        <p:nvPicPr>
          <p:cNvPr id="7" name="图形 12" descr="服务器">
            <a:extLst>
              <a:ext uri="{FF2B5EF4-FFF2-40B4-BE49-F238E27FC236}">
                <a16:creationId xmlns:a16="http://schemas.microsoft.com/office/drawing/2014/main" id="{17D1FC11-479E-3162-2F4F-25C5CCF13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1742" y="6493290"/>
            <a:ext cx="1600548" cy="1392534"/>
          </a:xfrm>
          <a:prstGeom prst="rect">
            <a:avLst/>
          </a:prstGeom>
        </p:spPr>
      </p:pic>
      <p:pic>
        <p:nvPicPr>
          <p:cNvPr id="8" name="图形 14" descr="从云中下载">
            <a:extLst>
              <a:ext uri="{FF2B5EF4-FFF2-40B4-BE49-F238E27FC236}">
                <a16:creationId xmlns:a16="http://schemas.microsoft.com/office/drawing/2014/main" id="{CBC59EE5-285C-A282-FE90-7DF6BFBDC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96303" y="10393065"/>
            <a:ext cx="1600548" cy="1392534"/>
          </a:xfrm>
          <a:prstGeom prst="rect">
            <a:avLst/>
          </a:prstGeom>
        </p:spPr>
      </p:pic>
      <p:pic>
        <p:nvPicPr>
          <p:cNvPr id="9" name="图形 16" descr="服务员">
            <a:extLst>
              <a:ext uri="{FF2B5EF4-FFF2-40B4-BE49-F238E27FC236}">
                <a16:creationId xmlns:a16="http://schemas.microsoft.com/office/drawing/2014/main" id="{02EDFBDC-B7FE-6490-E8DD-BD8A4A980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2697" y="4370959"/>
            <a:ext cx="1308859" cy="1392534"/>
          </a:xfrm>
          <a:prstGeom prst="rect">
            <a:avLst/>
          </a:prstGeom>
        </p:spPr>
      </p:pic>
      <p:cxnSp>
        <p:nvCxnSpPr>
          <p:cNvPr id="10" name="直线箭头连接符 19">
            <a:extLst>
              <a:ext uri="{FF2B5EF4-FFF2-40B4-BE49-F238E27FC236}">
                <a16:creationId xmlns:a16="http://schemas.microsoft.com/office/drawing/2014/main" id="{DB4C41EA-619D-8D52-BBB1-63BF8D0D77AE}"/>
              </a:ext>
            </a:extLst>
          </p:cNvPr>
          <p:cNvCxnSpPr>
            <a:cxnSpLocks/>
          </p:cNvCxnSpPr>
          <p:nvPr/>
        </p:nvCxnSpPr>
        <p:spPr>
          <a:xfrm>
            <a:off x="9754218" y="4885732"/>
            <a:ext cx="1986976" cy="0"/>
          </a:xfrm>
          <a:prstGeom prst="straightConnector1">
            <a:avLst/>
          </a:prstGeom>
          <a:noFill/>
          <a:ln w="12700" cap="flat">
            <a:solidFill>
              <a:srgbClr val="FFC000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线箭头连接符 21">
            <a:extLst>
              <a:ext uri="{FF2B5EF4-FFF2-40B4-BE49-F238E27FC236}">
                <a16:creationId xmlns:a16="http://schemas.microsoft.com/office/drawing/2014/main" id="{D8B1CDAD-6E86-D2A8-4B25-DA77B37DEDFA}"/>
              </a:ext>
            </a:extLst>
          </p:cNvPr>
          <p:cNvCxnSpPr>
            <a:cxnSpLocks/>
          </p:cNvCxnSpPr>
          <p:nvPr/>
        </p:nvCxnSpPr>
        <p:spPr>
          <a:xfrm flipH="1">
            <a:off x="9754218" y="5233866"/>
            <a:ext cx="1986976" cy="0"/>
          </a:xfrm>
          <a:prstGeom prst="straightConnector1">
            <a:avLst/>
          </a:prstGeom>
          <a:noFill/>
          <a:ln w="12700" cap="flat">
            <a:solidFill>
              <a:srgbClr val="FFC000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肘形连接符 11">
            <a:extLst>
              <a:ext uri="{FF2B5EF4-FFF2-40B4-BE49-F238E27FC236}">
                <a16:creationId xmlns:a16="http://schemas.microsoft.com/office/drawing/2014/main" id="{1456C595-60ED-363F-DB16-1800EA8E074C}"/>
              </a:ext>
            </a:extLst>
          </p:cNvPr>
          <p:cNvCxnSpPr>
            <a:cxnSpLocks/>
          </p:cNvCxnSpPr>
          <p:nvPr/>
        </p:nvCxnSpPr>
        <p:spPr>
          <a:xfrm flipV="1">
            <a:off x="13580522" y="3029020"/>
            <a:ext cx="3064939" cy="1399568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肘形连接符 12">
            <a:extLst>
              <a:ext uri="{FF2B5EF4-FFF2-40B4-BE49-F238E27FC236}">
                <a16:creationId xmlns:a16="http://schemas.microsoft.com/office/drawing/2014/main" id="{6AE59676-178E-8E91-1BBD-8A4EE96953A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3580524" y="5734532"/>
            <a:ext cx="3011220" cy="145502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肘形连接符 13">
            <a:extLst>
              <a:ext uri="{FF2B5EF4-FFF2-40B4-BE49-F238E27FC236}">
                <a16:creationId xmlns:a16="http://schemas.microsoft.com/office/drawing/2014/main" id="{A7C9CF9B-0F5D-584D-967A-3FFAB6E5D0B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3643294" y="5051684"/>
            <a:ext cx="2948448" cy="720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931082A-DA7F-8EAC-E4A6-1CCA4AA78B93}"/>
              </a:ext>
            </a:extLst>
          </p:cNvPr>
          <p:cNvSpPr txBox="1"/>
          <p:nvPr/>
        </p:nvSpPr>
        <p:spPr>
          <a:xfrm>
            <a:off x="18154750" y="2678505"/>
            <a:ext cx="25442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74C4228-62DD-E541-A989-CC2834AA36B5}"/>
              </a:ext>
            </a:extLst>
          </p:cNvPr>
          <p:cNvSpPr txBox="1"/>
          <p:nvPr/>
        </p:nvSpPr>
        <p:spPr>
          <a:xfrm>
            <a:off x="17949707" y="4869590"/>
            <a:ext cx="3023457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“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com</a:t>
            </a:r>
            <a:r>
              <a:rPr lang="en-US" altLang="zh-CN" sz="2400" dirty="0" err="1">
                <a:ea typeface="Alibaba PuHuiTi M" pitchFamily="18" charset="-122"/>
              </a:rPr>
              <a:t>”</a:t>
            </a:r>
            <a:r>
              <a:rPr lang="en-US" altLang="zh-CN" sz="2400" kern="1200" dirty="0" err="1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3C287D-4224-690F-1158-1584D00B0CA2}"/>
              </a:ext>
            </a:extLst>
          </p:cNvPr>
          <p:cNvSpPr txBox="1"/>
          <p:nvPr/>
        </p:nvSpPr>
        <p:spPr>
          <a:xfrm>
            <a:off x="17869566" y="6944357"/>
            <a:ext cx="3837604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“</a:t>
            </a:r>
            <a:r>
              <a:rPr lang="en-US" altLang="zh-CN" sz="2400" dirty="0" err="1">
                <a:ea typeface="Alibaba PuHuiTi M" pitchFamily="18" charset="-122"/>
              </a:rPr>
              <a:t>foo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.com</a:t>
            </a:r>
            <a:r>
              <a:rPr lang="en-US" altLang="zh-CN" sz="2400" dirty="0" err="1">
                <a:ea typeface="Alibaba PuHuiTi M" pitchFamily="18" charset="-122"/>
              </a:rPr>
              <a:t>”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5EA7D34-2C01-B74A-5CB3-AF604C1C1DB3}"/>
              </a:ext>
            </a:extLst>
          </p:cNvPr>
          <p:cNvSpPr txBox="1"/>
          <p:nvPr/>
        </p:nvSpPr>
        <p:spPr>
          <a:xfrm>
            <a:off x="11788853" y="5927628"/>
            <a:ext cx="20935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dirty="0">
                <a:solidFill>
                  <a:srgbClr val="000000"/>
                </a:solidFill>
                <a:ea typeface="Alibaba PuHuiTi M" pitchFamily="18" charset="-122"/>
              </a:rPr>
              <a:t>DNS</a:t>
            </a:r>
            <a:r>
              <a:rPr lang="zh-CN" altLang="en-US" sz="2400" dirty="0">
                <a:solidFill>
                  <a:srgbClr val="000000"/>
                </a:solidFill>
                <a:ea typeface="Alibaba PuHuiTi M" pitchFamily="18" charset="-12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Alibaba PuHuiTi M" pitchFamily="18" charset="-122"/>
              </a:rPr>
              <a:t>Resolver</a:t>
            </a:r>
            <a:endParaRPr lang="zh-CN" altLang="en-US" sz="2400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C1D972-5234-FDF1-5A42-578CB33A1E12}"/>
              </a:ext>
            </a:extLst>
          </p:cNvPr>
          <p:cNvSpPr txBox="1"/>
          <p:nvPr/>
        </p:nvSpPr>
        <p:spPr>
          <a:xfrm>
            <a:off x="8570345" y="6100284"/>
            <a:ext cx="867900" cy="59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3374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User</a:t>
            </a:r>
            <a:endParaRPr lang="zh-CN" altLang="en-US" sz="2800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5DE06A6-728F-91DB-655C-2259580207F3}"/>
              </a:ext>
            </a:extLst>
          </p:cNvPr>
          <p:cNvSpPr txBox="1"/>
          <p:nvPr/>
        </p:nvSpPr>
        <p:spPr>
          <a:xfrm>
            <a:off x="9507413" y="4008022"/>
            <a:ext cx="966952" cy="654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799CF4-C3AB-8C10-69E4-238F684B353E}"/>
              </a:ext>
            </a:extLst>
          </p:cNvPr>
          <p:cNvSpPr txBox="1"/>
          <p:nvPr/>
        </p:nvSpPr>
        <p:spPr>
          <a:xfrm>
            <a:off x="14811047" y="3105416"/>
            <a:ext cx="1852262" cy="654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3AA1B5-BC6F-5DD4-960F-A136C644BE7C}"/>
              </a:ext>
            </a:extLst>
          </p:cNvPr>
          <p:cNvSpPr txBox="1"/>
          <p:nvPr/>
        </p:nvSpPr>
        <p:spPr>
          <a:xfrm>
            <a:off x="14811047" y="4781262"/>
            <a:ext cx="1087874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③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11380B7-C70A-BA34-C26B-8F709B7C7491}"/>
              </a:ext>
            </a:extLst>
          </p:cNvPr>
          <p:cNvSpPr txBox="1"/>
          <p:nvPr/>
        </p:nvSpPr>
        <p:spPr>
          <a:xfrm>
            <a:off x="9562128" y="5442662"/>
            <a:ext cx="2821694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b="1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⑤</a:t>
            </a:r>
            <a:r>
              <a:rPr lang="zh-CN" altLang="en-US" sz="3856" b="1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Alibaba PuHuiTi M" pitchFamily="18" charset="-122"/>
              </a:rPr>
              <a:t>IP</a:t>
            </a:r>
            <a:r>
              <a:rPr lang="zh-CN" altLang="en-US" sz="2400" b="1" dirty="0">
                <a:solidFill>
                  <a:srgbClr val="000000"/>
                </a:solidFill>
                <a:ea typeface="Alibaba PuHuiTi M" pitchFamily="18" charset="-122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Alibaba PuHuiTi M" pitchFamily="18" charset="-122"/>
              </a:rPr>
              <a:t>address</a:t>
            </a:r>
            <a:endParaRPr lang="zh-CN" altLang="en-US" sz="3200" b="1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302543C-B157-1D89-7F18-6322023C160D}"/>
              </a:ext>
            </a:extLst>
          </p:cNvPr>
          <p:cNvSpPr txBox="1"/>
          <p:nvPr/>
        </p:nvSpPr>
        <p:spPr>
          <a:xfrm>
            <a:off x="14842042" y="6302864"/>
            <a:ext cx="1403273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9A3DF2-5B1F-7D04-4199-B494C12C01BB}"/>
              </a:ext>
            </a:extLst>
          </p:cNvPr>
          <p:cNvSpPr txBox="1"/>
          <p:nvPr/>
        </p:nvSpPr>
        <p:spPr>
          <a:xfrm>
            <a:off x="9390321" y="8645020"/>
            <a:ext cx="8644032" cy="58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200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⑥</a:t>
            </a:r>
            <a:r>
              <a:rPr lang="zh-CN" altLang="en-US" sz="2800" dirty="0">
                <a:solidFill>
                  <a:srgbClr val="000000"/>
                </a:solidFill>
                <a:ea typeface="Alibaba PuHuiTi M" pitchFamily="18" charset="-122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ea typeface="Alibaba PuHuiTi M" pitchFamily="18" charset="-122"/>
              </a:rPr>
              <a:t>Connection</a:t>
            </a:r>
            <a:r>
              <a:rPr lang="zh-CN" altLang="en-US" sz="2800" dirty="0">
                <a:solidFill>
                  <a:srgbClr val="000000"/>
                </a:solidFill>
                <a:ea typeface="Alibaba PuHuiTi M" pitchFamily="18" charset="-122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ea typeface="Alibaba PuHuiTi M" pitchFamily="18" charset="-122"/>
              </a:rPr>
              <a:t>to</a:t>
            </a:r>
            <a:r>
              <a:rPr lang="zh-CN" altLang="en-US" sz="2800" dirty="0">
                <a:solidFill>
                  <a:srgbClr val="000000"/>
                </a:solidFill>
                <a:ea typeface="Alibaba PuHuiTi M" pitchFamily="18" charset="-122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ea typeface="Alibaba PuHuiTi M" pitchFamily="18" charset="-122"/>
              </a:rPr>
              <a:t>foo.com</a:t>
            </a:r>
            <a:endParaRPr lang="zh-CN" altLang="en-US" sz="2800" dirty="0">
              <a:solidFill>
                <a:srgbClr val="000000"/>
              </a:solidFill>
              <a:ea typeface="Alibaba PuHuiTi M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9537CC5-7225-83D3-930C-82219EC35780}"/>
              </a:ext>
            </a:extLst>
          </p:cNvPr>
          <p:cNvSpPr txBox="1"/>
          <p:nvPr/>
        </p:nvSpPr>
        <p:spPr>
          <a:xfrm>
            <a:off x="16645461" y="10812959"/>
            <a:ext cx="2386306" cy="59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3374" kern="120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Web/App Server</a:t>
            </a:r>
            <a:endParaRPr lang="zh-CN" altLang="en-US" sz="280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3439F2-7221-3B5F-C3A6-9D90664F86C5}"/>
              </a:ext>
            </a:extLst>
          </p:cNvPr>
          <p:cNvSpPr txBox="1"/>
          <p:nvPr/>
        </p:nvSpPr>
        <p:spPr>
          <a:xfrm>
            <a:off x="10302521" y="4113893"/>
            <a:ext cx="1460336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dirty="0" err="1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foo.com</a:t>
            </a:r>
            <a:r>
              <a:rPr lang="en-US" altLang="zh-CN" sz="2400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?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cxnSp>
        <p:nvCxnSpPr>
          <p:cNvPr id="28" name="曲线连接符 27">
            <a:extLst>
              <a:ext uri="{FF2B5EF4-FFF2-40B4-BE49-F238E27FC236}">
                <a16:creationId xmlns:a16="http://schemas.microsoft.com/office/drawing/2014/main" id="{4BADFB24-A059-35AE-0D2A-29A4FA92B2C0}"/>
              </a:ext>
            </a:extLst>
          </p:cNvPr>
          <p:cNvCxnSpPr>
            <a:cxnSpLocks/>
          </p:cNvCxnSpPr>
          <p:nvPr/>
        </p:nvCxnSpPr>
        <p:spPr>
          <a:xfrm>
            <a:off x="8968651" y="6951850"/>
            <a:ext cx="5050193" cy="4159762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2" name="图像" descr="图像">
            <a:extLst>
              <a:ext uri="{FF2B5EF4-FFF2-40B4-BE49-F238E27FC236}">
                <a16:creationId xmlns:a16="http://schemas.microsoft.com/office/drawing/2014/main" id="{7DC1308B-765A-B16A-71C8-00D74209C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ABC678BE-1B14-D45A-E01D-614F5B066D36}"/>
              </a:ext>
            </a:extLst>
          </p:cNvPr>
          <p:cNvSpPr txBox="1"/>
          <p:nvPr/>
        </p:nvSpPr>
        <p:spPr>
          <a:xfrm>
            <a:off x="8773144" y="12465016"/>
            <a:ext cx="12200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4800" dirty="0"/>
              <a:t>Troubleshooting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DNS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is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very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difficult</a:t>
            </a:r>
            <a:endParaRPr kumimoji="1" lang="zh-CN" altLang="en-US" sz="4800" dirty="0"/>
          </a:p>
        </p:txBody>
      </p:sp>
      <p:pic>
        <p:nvPicPr>
          <p:cNvPr id="33" name="图形 12" descr="服务器">
            <a:extLst>
              <a:ext uri="{FF2B5EF4-FFF2-40B4-BE49-F238E27FC236}">
                <a16:creationId xmlns:a16="http://schemas.microsoft.com/office/drawing/2014/main" id="{E511F66C-E42A-CEDF-7DE7-CA272714B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117" y="8318581"/>
            <a:ext cx="1600548" cy="1392534"/>
          </a:xfrm>
          <a:prstGeom prst="rect">
            <a:avLst/>
          </a:prstGeom>
        </p:spPr>
      </p:pic>
      <p:cxnSp>
        <p:nvCxnSpPr>
          <p:cNvPr id="34" name="肘形连接符 33">
            <a:extLst>
              <a:ext uri="{FF2B5EF4-FFF2-40B4-BE49-F238E27FC236}">
                <a16:creationId xmlns:a16="http://schemas.microsoft.com/office/drawing/2014/main" id="{CE18523C-CA18-79E0-3DF8-FDF0279AE24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305054" y="7972785"/>
            <a:ext cx="1129025" cy="955102"/>
          </a:xfrm>
          <a:prstGeom prst="bentConnector3">
            <a:avLst>
              <a:gd name="adj1" fmla="val 827"/>
            </a:avLst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662FF991-FF4E-CE6D-5964-B8D8CE7DC67B}"/>
              </a:ext>
            </a:extLst>
          </p:cNvPr>
          <p:cNvSpPr txBox="1"/>
          <p:nvPr/>
        </p:nvSpPr>
        <p:spPr>
          <a:xfrm>
            <a:off x="16266546" y="9071488"/>
            <a:ext cx="2250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Master-Slave</a:t>
            </a:r>
          </a:p>
          <a:p>
            <a:r>
              <a:rPr kumimoji="1" lang="en-US" altLang="zh-CN" sz="2400" dirty="0"/>
              <a:t>Zone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transfer</a:t>
            </a:r>
            <a:r>
              <a:rPr kumimoji="1" lang="zh-CN" altLang="en-US" sz="2400" dirty="0"/>
              <a:t> </a:t>
            </a: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AAE6811B-5A5B-78E5-ADE4-00AB7CB83C26}"/>
              </a:ext>
            </a:extLst>
          </p:cNvPr>
          <p:cNvCxnSpPr/>
          <p:nvPr/>
        </p:nvCxnSpPr>
        <p:spPr>
          <a:xfrm flipH="1">
            <a:off x="19860977" y="8976527"/>
            <a:ext cx="1377449" cy="0"/>
          </a:xfrm>
          <a:prstGeom prst="straightConnector1">
            <a:avLst/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FCE81426-5C7A-41F7-20AE-FA47F52501AF}"/>
              </a:ext>
            </a:extLst>
          </p:cNvPr>
          <p:cNvSpPr txBox="1"/>
          <p:nvPr/>
        </p:nvSpPr>
        <p:spPr>
          <a:xfrm>
            <a:off x="21433334" y="8659386"/>
            <a:ext cx="2637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DNS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Zone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or</a:t>
            </a:r>
            <a:r>
              <a:rPr kumimoji="1" lang="zh-CN" altLang="en-US" sz="2400" dirty="0"/>
              <a:t> </a:t>
            </a:r>
            <a:br>
              <a:rPr kumimoji="1" lang="en-US" altLang="zh-CN" sz="2400" dirty="0"/>
            </a:br>
            <a:r>
              <a:rPr kumimoji="1" lang="en-US" altLang="zh-CN" sz="2400" dirty="0"/>
              <a:t>Dynamic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Update</a:t>
            </a:r>
            <a:endParaRPr kumimoji="1" lang="zh-CN" altLang="en-US" sz="2400" dirty="0"/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9086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F1105EC8-7CF9-A8CE-0182-6BD9C8BBFE0C}"/>
              </a:ext>
            </a:extLst>
          </p:cNvPr>
          <p:cNvSpPr/>
          <p:nvPr/>
        </p:nvSpPr>
        <p:spPr>
          <a:xfrm>
            <a:off x="1" y="0"/>
            <a:ext cx="4047884" cy="13716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0C9C671-4CCA-EE29-0FA8-9794A74400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0160" y="4148726"/>
            <a:ext cx="5504708" cy="541855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zh-CN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DNS</a:t>
            </a:r>
            <a:r>
              <a:rPr lang="zh-CN" alt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Hijack</a:t>
            </a:r>
            <a:r>
              <a:rPr lang="en-US" altLang="zh-CN" sz="3600" dirty="0">
                <a:solidFill>
                  <a:srgbClr val="FFFFFF"/>
                </a:solidFill>
              </a:rPr>
              <a:t>ing</a:t>
            </a:r>
            <a:endParaRPr lang="en-US" altLang="zh-CN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图形 9" descr="服务器">
            <a:extLst>
              <a:ext uri="{FF2B5EF4-FFF2-40B4-BE49-F238E27FC236}">
                <a16:creationId xmlns:a16="http://schemas.microsoft.com/office/drawing/2014/main" id="{8112CA25-FCC0-63C6-80DA-F69044AE0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79975" y="4320015"/>
            <a:ext cx="1600548" cy="1392534"/>
          </a:xfrm>
          <a:prstGeom prst="rect">
            <a:avLst/>
          </a:prstGeom>
        </p:spPr>
      </p:pic>
      <p:pic>
        <p:nvPicPr>
          <p:cNvPr id="5" name="图形 10" descr="服务器">
            <a:extLst>
              <a:ext uri="{FF2B5EF4-FFF2-40B4-BE49-F238E27FC236}">
                <a16:creationId xmlns:a16="http://schemas.microsoft.com/office/drawing/2014/main" id="{56DC4A37-5821-DF8A-69BF-534AF2044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5462" y="2332753"/>
            <a:ext cx="1600548" cy="1392534"/>
          </a:xfrm>
          <a:prstGeom prst="rect">
            <a:avLst/>
          </a:prstGeom>
        </p:spPr>
      </p:pic>
      <p:pic>
        <p:nvPicPr>
          <p:cNvPr id="6" name="图形 11" descr="服务器">
            <a:extLst>
              <a:ext uri="{FF2B5EF4-FFF2-40B4-BE49-F238E27FC236}">
                <a16:creationId xmlns:a16="http://schemas.microsoft.com/office/drawing/2014/main" id="{269C0F04-66BB-62D5-79AE-AB29493CC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1742" y="4362623"/>
            <a:ext cx="1600548" cy="1392534"/>
          </a:xfrm>
          <a:prstGeom prst="rect">
            <a:avLst/>
          </a:prstGeom>
        </p:spPr>
      </p:pic>
      <p:pic>
        <p:nvPicPr>
          <p:cNvPr id="7" name="图形 12" descr="服务器">
            <a:extLst>
              <a:ext uri="{FF2B5EF4-FFF2-40B4-BE49-F238E27FC236}">
                <a16:creationId xmlns:a16="http://schemas.microsoft.com/office/drawing/2014/main" id="{17D1FC11-479E-3162-2F4F-25C5CCF13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1742" y="6493290"/>
            <a:ext cx="1600548" cy="1392534"/>
          </a:xfrm>
          <a:prstGeom prst="rect">
            <a:avLst/>
          </a:prstGeom>
        </p:spPr>
      </p:pic>
      <p:pic>
        <p:nvPicPr>
          <p:cNvPr id="8" name="图形 14" descr="从云中下载">
            <a:extLst>
              <a:ext uri="{FF2B5EF4-FFF2-40B4-BE49-F238E27FC236}">
                <a16:creationId xmlns:a16="http://schemas.microsoft.com/office/drawing/2014/main" id="{CBC59EE5-285C-A282-FE90-7DF6BFBDC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96303" y="10393065"/>
            <a:ext cx="1600548" cy="1392534"/>
          </a:xfrm>
          <a:prstGeom prst="rect">
            <a:avLst/>
          </a:prstGeom>
        </p:spPr>
      </p:pic>
      <p:pic>
        <p:nvPicPr>
          <p:cNvPr id="9" name="图形 16" descr="服务员">
            <a:extLst>
              <a:ext uri="{FF2B5EF4-FFF2-40B4-BE49-F238E27FC236}">
                <a16:creationId xmlns:a16="http://schemas.microsoft.com/office/drawing/2014/main" id="{02EDFBDC-B7FE-6490-E8DD-BD8A4A980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2698" y="4370959"/>
            <a:ext cx="1308859" cy="1392534"/>
          </a:xfrm>
          <a:prstGeom prst="rect">
            <a:avLst/>
          </a:prstGeom>
        </p:spPr>
      </p:pic>
      <p:cxnSp>
        <p:nvCxnSpPr>
          <p:cNvPr id="10" name="直线箭头连接符 19">
            <a:extLst>
              <a:ext uri="{FF2B5EF4-FFF2-40B4-BE49-F238E27FC236}">
                <a16:creationId xmlns:a16="http://schemas.microsoft.com/office/drawing/2014/main" id="{DB4C41EA-619D-8D52-BBB1-63BF8D0D77AE}"/>
              </a:ext>
            </a:extLst>
          </p:cNvPr>
          <p:cNvCxnSpPr>
            <a:cxnSpLocks/>
          </p:cNvCxnSpPr>
          <p:nvPr/>
        </p:nvCxnSpPr>
        <p:spPr>
          <a:xfrm>
            <a:off x="9754219" y="4885732"/>
            <a:ext cx="1986976" cy="0"/>
          </a:xfrm>
          <a:prstGeom prst="straightConnector1">
            <a:avLst/>
          </a:prstGeom>
          <a:noFill/>
          <a:ln w="12700" cap="flat">
            <a:solidFill>
              <a:srgbClr val="FFC000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线箭头连接符 21">
            <a:extLst>
              <a:ext uri="{FF2B5EF4-FFF2-40B4-BE49-F238E27FC236}">
                <a16:creationId xmlns:a16="http://schemas.microsoft.com/office/drawing/2014/main" id="{D8B1CDAD-6E86-D2A8-4B25-DA77B37DEDFA}"/>
              </a:ext>
            </a:extLst>
          </p:cNvPr>
          <p:cNvCxnSpPr>
            <a:cxnSpLocks/>
          </p:cNvCxnSpPr>
          <p:nvPr/>
        </p:nvCxnSpPr>
        <p:spPr>
          <a:xfrm flipH="1">
            <a:off x="9754219" y="5233866"/>
            <a:ext cx="1986976" cy="0"/>
          </a:xfrm>
          <a:prstGeom prst="straightConnector1">
            <a:avLst/>
          </a:prstGeom>
          <a:noFill/>
          <a:ln w="12700" cap="flat">
            <a:solidFill>
              <a:srgbClr val="FFC000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肘形连接符 11">
            <a:extLst>
              <a:ext uri="{FF2B5EF4-FFF2-40B4-BE49-F238E27FC236}">
                <a16:creationId xmlns:a16="http://schemas.microsoft.com/office/drawing/2014/main" id="{1456C595-60ED-363F-DB16-1800EA8E074C}"/>
              </a:ext>
            </a:extLst>
          </p:cNvPr>
          <p:cNvCxnSpPr>
            <a:cxnSpLocks/>
          </p:cNvCxnSpPr>
          <p:nvPr/>
        </p:nvCxnSpPr>
        <p:spPr>
          <a:xfrm flipV="1">
            <a:off x="13580523" y="3029020"/>
            <a:ext cx="3064939" cy="1399568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肘形连接符 12">
            <a:extLst>
              <a:ext uri="{FF2B5EF4-FFF2-40B4-BE49-F238E27FC236}">
                <a16:creationId xmlns:a16="http://schemas.microsoft.com/office/drawing/2014/main" id="{6AE59676-178E-8E91-1BBD-8A4EE96953A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3580524" y="5734532"/>
            <a:ext cx="3011220" cy="145502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肘形连接符 13">
            <a:extLst>
              <a:ext uri="{FF2B5EF4-FFF2-40B4-BE49-F238E27FC236}">
                <a16:creationId xmlns:a16="http://schemas.microsoft.com/office/drawing/2014/main" id="{A7C9CF9B-0F5D-584D-967A-3FFAB6E5D0B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3643295" y="5051683"/>
            <a:ext cx="2948448" cy="720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931082A-DA7F-8EAC-E4A6-1CCA4AA78B93}"/>
              </a:ext>
            </a:extLst>
          </p:cNvPr>
          <p:cNvSpPr txBox="1"/>
          <p:nvPr/>
        </p:nvSpPr>
        <p:spPr>
          <a:xfrm>
            <a:off x="18154750" y="2678505"/>
            <a:ext cx="25442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74C4228-62DD-E541-A989-CC2834AA36B5}"/>
              </a:ext>
            </a:extLst>
          </p:cNvPr>
          <p:cNvSpPr txBox="1"/>
          <p:nvPr/>
        </p:nvSpPr>
        <p:spPr>
          <a:xfrm>
            <a:off x="17949707" y="4869590"/>
            <a:ext cx="3023457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“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com</a:t>
            </a:r>
            <a:r>
              <a:rPr lang="en-US" altLang="zh-CN" sz="2400" dirty="0" err="1">
                <a:ea typeface="Alibaba PuHuiTi M" pitchFamily="18" charset="-122"/>
              </a:rPr>
              <a:t>”</a:t>
            </a:r>
            <a:r>
              <a:rPr lang="en-US" altLang="zh-CN" sz="2400" kern="1200" dirty="0" err="1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3C287D-4224-690F-1158-1584D00B0CA2}"/>
              </a:ext>
            </a:extLst>
          </p:cNvPr>
          <p:cNvSpPr txBox="1"/>
          <p:nvPr/>
        </p:nvSpPr>
        <p:spPr>
          <a:xfrm>
            <a:off x="17869566" y="6944357"/>
            <a:ext cx="3837604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“</a:t>
            </a:r>
            <a:r>
              <a:rPr lang="en-US" altLang="zh-CN" sz="2400" dirty="0" err="1">
                <a:ea typeface="Alibaba PuHuiTi M" pitchFamily="18" charset="-122"/>
              </a:rPr>
              <a:t>foo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.com</a:t>
            </a:r>
            <a:r>
              <a:rPr lang="en-US" altLang="zh-CN" sz="2400" dirty="0" err="1">
                <a:ea typeface="Alibaba PuHuiTi M" pitchFamily="18" charset="-122"/>
              </a:rPr>
              <a:t>”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5EA7D34-2C01-B74A-5CB3-AF604C1C1DB3}"/>
              </a:ext>
            </a:extLst>
          </p:cNvPr>
          <p:cNvSpPr txBox="1"/>
          <p:nvPr/>
        </p:nvSpPr>
        <p:spPr>
          <a:xfrm>
            <a:off x="11788851" y="5927628"/>
            <a:ext cx="20935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DNS</a:t>
            </a:r>
            <a:r>
              <a:rPr lang="zh-CN" altLang="en-US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 </a:t>
            </a: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Resolver</a:t>
            </a:r>
            <a:endParaRPr lang="zh-CN" altLang="en-US" sz="2400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C1D972-5234-FDF1-5A42-578CB33A1E12}"/>
              </a:ext>
            </a:extLst>
          </p:cNvPr>
          <p:cNvSpPr txBox="1"/>
          <p:nvPr/>
        </p:nvSpPr>
        <p:spPr>
          <a:xfrm>
            <a:off x="8570345" y="6100284"/>
            <a:ext cx="867900" cy="59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3374" kern="120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User</a:t>
            </a:r>
            <a:endParaRPr lang="zh-CN" altLang="en-US" sz="280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5DE06A6-728F-91DB-655C-2259580207F3}"/>
              </a:ext>
            </a:extLst>
          </p:cNvPr>
          <p:cNvSpPr txBox="1"/>
          <p:nvPr/>
        </p:nvSpPr>
        <p:spPr>
          <a:xfrm>
            <a:off x="9507413" y="4008021"/>
            <a:ext cx="966952" cy="654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799CF4-C3AB-8C10-69E4-238F684B353E}"/>
              </a:ext>
            </a:extLst>
          </p:cNvPr>
          <p:cNvSpPr txBox="1"/>
          <p:nvPr/>
        </p:nvSpPr>
        <p:spPr>
          <a:xfrm>
            <a:off x="14811047" y="3105416"/>
            <a:ext cx="1852261" cy="654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②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3AA1B5-BC6F-5DD4-960F-A136C644BE7C}"/>
              </a:ext>
            </a:extLst>
          </p:cNvPr>
          <p:cNvSpPr txBox="1"/>
          <p:nvPr/>
        </p:nvSpPr>
        <p:spPr>
          <a:xfrm>
            <a:off x="14811047" y="4781262"/>
            <a:ext cx="1087874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③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11380B7-C70A-BA34-C26B-8F709B7C7491}"/>
              </a:ext>
            </a:extLst>
          </p:cNvPr>
          <p:cNvSpPr txBox="1"/>
          <p:nvPr/>
        </p:nvSpPr>
        <p:spPr>
          <a:xfrm>
            <a:off x="9562129" y="5442662"/>
            <a:ext cx="3130647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b="1" kern="1200" dirty="0">
                <a:solidFill>
                  <a:srgbClr val="C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⑤</a:t>
            </a:r>
            <a:r>
              <a:rPr lang="zh-CN" altLang="en-US" sz="3856" b="1" kern="1200" dirty="0">
                <a:solidFill>
                  <a:srgbClr val="C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ea typeface="Alibaba PuHuiTi M" pitchFamily="18" charset="-122"/>
              </a:rPr>
              <a:t>Forged</a:t>
            </a:r>
            <a:r>
              <a:rPr lang="zh-CN" altLang="en-US" sz="2400" b="1" dirty="0">
                <a:solidFill>
                  <a:srgbClr val="C00000"/>
                </a:solidFill>
                <a:ea typeface="Alibaba PuHuiTi M" pitchFamily="18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ea typeface="Alibaba PuHuiTi M" pitchFamily="18" charset="-122"/>
              </a:rPr>
              <a:t>answer</a:t>
            </a:r>
            <a:endParaRPr lang="zh-CN" altLang="en-US" sz="2400" b="1" dirty="0">
              <a:solidFill>
                <a:srgbClr val="C00000"/>
              </a:solidFill>
              <a:ea typeface="Alibaba PuHuiTi M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302543C-B157-1D89-7F18-6322023C160D}"/>
              </a:ext>
            </a:extLst>
          </p:cNvPr>
          <p:cNvSpPr txBox="1"/>
          <p:nvPr/>
        </p:nvSpPr>
        <p:spPr>
          <a:xfrm>
            <a:off x="14842043" y="6302864"/>
            <a:ext cx="1403273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9A3DF2-5B1F-7D04-4199-B494C12C01BB}"/>
              </a:ext>
            </a:extLst>
          </p:cNvPr>
          <p:cNvSpPr txBox="1"/>
          <p:nvPr/>
        </p:nvSpPr>
        <p:spPr>
          <a:xfrm>
            <a:off x="7869984" y="9052822"/>
            <a:ext cx="728873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200" b="1" kern="1200" dirty="0">
                <a:solidFill>
                  <a:srgbClr val="C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⑥</a:t>
            </a:r>
            <a:r>
              <a:rPr lang="zh-CN" altLang="en-US" sz="2800" b="1" dirty="0">
                <a:solidFill>
                  <a:srgbClr val="C00000"/>
                </a:solidFill>
                <a:ea typeface="Alibaba PuHuiTi M" pitchFamily="18" charset="-12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ea typeface="Alibaba PuHuiTi M" pitchFamily="18" charset="-122"/>
              </a:rPr>
              <a:t>Connection</a:t>
            </a:r>
            <a:r>
              <a:rPr lang="zh-CN" altLang="en-US" sz="2800" b="1" dirty="0">
                <a:solidFill>
                  <a:srgbClr val="C00000"/>
                </a:solidFill>
                <a:ea typeface="Alibaba PuHuiTi M" pitchFamily="18" charset="-12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ea typeface="Alibaba PuHuiTi M" pitchFamily="18" charset="-122"/>
              </a:rPr>
              <a:t>to</a:t>
            </a:r>
            <a:r>
              <a:rPr lang="zh-CN" altLang="en-US" sz="2800" b="1" dirty="0">
                <a:solidFill>
                  <a:srgbClr val="C00000"/>
                </a:solidFill>
                <a:ea typeface="Alibaba PuHuiTi M" pitchFamily="18" charset="-122"/>
              </a:rPr>
              <a:t>  </a:t>
            </a:r>
            <a:r>
              <a:rPr lang="en-US" altLang="zh-CN" sz="2800" b="1" dirty="0">
                <a:solidFill>
                  <a:srgbClr val="C00000"/>
                </a:solidFill>
                <a:ea typeface="Alibaba PuHuiTi M" pitchFamily="18" charset="-122"/>
              </a:rPr>
              <a:t>malicious</a:t>
            </a:r>
            <a:r>
              <a:rPr lang="zh-CN" altLang="en-US" sz="2800" b="1" dirty="0">
                <a:solidFill>
                  <a:srgbClr val="C00000"/>
                </a:solidFill>
                <a:ea typeface="Alibaba PuHuiTi M" pitchFamily="18" charset="-122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ea typeface="Alibaba PuHuiTi M" pitchFamily="18" charset="-122"/>
              </a:rPr>
              <a:t>website</a:t>
            </a:r>
            <a:endParaRPr lang="zh-CN" altLang="en-US" sz="2800" b="1" dirty="0">
              <a:solidFill>
                <a:srgbClr val="C00000"/>
              </a:solidFill>
              <a:ea typeface="Alibaba PuHuiTi M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9537CC5-7225-83D3-930C-82219EC35780}"/>
              </a:ext>
            </a:extLst>
          </p:cNvPr>
          <p:cNvSpPr txBox="1"/>
          <p:nvPr/>
        </p:nvSpPr>
        <p:spPr>
          <a:xfrm>
            <a:off x="16645462" y="10812958"/>
            <a:ext cx="2386306" cy="59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3374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Web/App Server</a:t>
            </a:r>
            <a:endParaRPr lang="zh-CN" altLang="en-US" sz="2800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3439F2-7221-3B5F-C3A6-9D90664F86C5}"/>
              </a:ext>
            </a:extLst>
          </p:cNvPr>
          <p:cNvSpPr txBox="1"/>
          <p:nvPr/>
        </p:nvSpPr>
        <p:spPr>
          <a:xfrm>
            <a:off x="10539226" y="4136775"/>
            <a:ext cx="1460335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dirty="0" err="1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foo.com</a:t>
            </a:r>
            <a:r>
              <a:rPr lang="en-US" altLang="zh-CN" sz="2400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?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cxnSp>
        <p:nvCxnSpPr>
          <p:cNvPr id="42" name="曲线连接符 41">
            <a:extLst>
              <a:ext uri="{FF2B5EF4-FFF2-40B4-BE49-F238E27FC236}">
                <a16:creationId xmlns:a16="http://schemas.microsoft.com/office/drawing/2014/main" id="{5455E56F-1A4F-9C2C-5451-D9267AE365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46432" y="7823774"/>
            <a:ext cx="4173067" cy="2296282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rgbClr val="FF0000"/>
            </a:solidFill>
            <a:prstDash val="lgDash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3" name="图形 14" descr="从云中下载">
            <a:extLst>
              <a:ext uri="{FF2B5EF4-FFF2-40B4-BE49-F238E27FC236}">
                <a16:creationId xmlns:a16="http://schemas.microsoft.com/office/drawing/2014/main" id="{2B09ED07-F566-118E-7B9E-1D7FA8900D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96493" y="10441191"/>
            <a:ext cx="1600548" cy="139253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FD32892-2388-4147-80DA-23171DC35B98}"/>
              </a:ext>
            </a:extLst>
          </p:cNvPr>
          <p:cNvSpPr txBox="1"/>
          <p:nvPr/>
        </p:nvSpPr>
        <p:spPr>
          <a:xfrm>
            <a:off x="8278644" y="11601274"/>
            <a:ext cx="4628768" cy="698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3374" dirty="0">
                <a:solidFill>
                  <a:srgbClr val="000000"/>
                </a:solidFill>
                <a:ea typeface="Alibaba PuHuiTi M" pitchFamily="18" charset="-122"/>
                <a:sym typeface="Alibaba PuHuiTi 2 45 Light"/>
              </a:rPr>
              <a:t>Malicious</a:t>
            </a:r>
            <a:r>
              <a:rPr lang="zh-CN" altLang="en-US" sz="3374" dirty="0">
                <a:solidFill>
                  <a:srgbClr val="000000"/>
                </a:solidFill>
                <a:ea typeface="Alibaba PuHuiTi M" pitchFamily="18" charset="-122"/>
                <a:sym typeface="Alibaba PuHuiTi 2 45 Light"/>
              </a:rPr>
              <a:t> </a:t>
            </a:r>
            <a:r>
              <a:rPr lang="en-US" altLang="zh-CN" sz="3374" dirty="0">
                <a:solidFill>
                  <a:srgbClr val="000000"/>
                </a:solidFill>
                <a:ea typeface="Alibaba PuHuiTi M" pitchFamily="18" charset="-122"/>
                <a:sym typeface="Alibaba PuHuiTi 2 45 Light"/>
              </a:rPr>
              <a:t>web</a:t>
            </a:r>
            <a:r>
              <a:rPr lang="zh-CN" altLang="en-US" sz="3374" dirty="0">
                <a:solidFill>
                  <a:srgbClr val="000000"/>
                </a:solidFill>
                <a:ea typeface="Alibaba PuHuiTi M" pitchFamily="18" charset="-122"/>
                <a:sym typeface="Alibaba PuHuiTi 2 45 Light"/>
              </a:rPr>
              <a:t> </a:t>
            </a:r>
            <a:r>
              <a:rPr lang="en-US" altLang="zh-CN" sz="3374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sz="2800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pic>
        <p:nvPicPr>
          <p:cNvPr id="32" name="图像" descr="图像">
            <a:extLst>
              <a:ext uri="{FF2B5EF4-FFF2-40B4-BE49-F238E27FC236}">
                <a16:creationId xmlns:a16="http://schemas.microsoft.com/office/drawing/2014/main" id="{7DC1308B-765A-B16A-71C8-00D74209CE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14949" y="735868"/>
            <a:ext cx="3040198" cy="38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图形 12" descr="服务器">
            <a:extLst>
              <a:ext uri="{FF2B5EF4-FFF2-40B4-BE49-F238E27FC236}">
                <a16:creationId xmlns:a16="http://schemas.microsoft.com/office/drawing/2014/main" id="{AF172958-6397-E005-3035-3BDD4160A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117" y="8318581"/>
            <a:ext cx="1600548" cy="1392534"/>
          </a:xfrm>
          <a:prstGeom prst="rect">
            <a:avLst/>
          </a:prstGeom>
        </p:spPr>
      </p:pic>
      <p:cxnSp>
        <p:nvCxnSpPr>
          <p:cNvPr id="45" name="肘形连接符 44">
            <a:extLst>
              <a:ext uri="{FF2B5EF4-FFF2-40B4-BE49-F238E27FC236}">
                <a16:creationId xmlns:a16="http://schemas.microsoft.com/office/drawing/2014/main" id="{1F967E92-2CE6-7F88-05E6-1E1AA288E6FF}"/>
              </a:ext>
            </a:extLst>
          </p:cNvPr>
          <p:cNvCxnSpPr>
            <a:cxnSpLocks/>
            <a:endCxn id="7" idx="2"/>
          </p:cNvCxnSpPr>
          <p:nvPr/>
        </p:nvCxnSpPr>
        <p:spPr>
          <a:xfrm rot="16200000" flipV="1">
            <a:off x="17305054" y="7972785"/>
            <a:ext cx="1129025" cy="955102"/>
          </a:xfrm>
          <a:prstGeom prst="bentConnector3">
            <a:avLst>
              <a:gd name="adj1" fmla="val 827"/>
            </a:avLst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6C26C257-1677-15FB-1E23-79ADF973C4C9}"/>
              </a:ext>
            </a:extLst>
          </p:cNvPr>
          <p:cNvSpPr txBox="1"/>
          <p:nvPr/>
        </p:nvSpPr>
        <p:spPr>
          <a:xfrm>
            <a:off x="16266546" y="9071488"/>
            <a:ext cx="2250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Master-Slave</a:t>
            </a:r>
          </a:p>
          <a:p>
            <a:r>
              <a:rPr kumimoji="1" lang="en-US" altLang="zh-CN" sz="2400" dirty="0"/>
              <a:t>Zone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transfer</a:t>
            </a:r>
            <a:r>
              <a:rPr kumimoji="1" lang="zh-CN" altLang="en-US" sz="2400" dirty="0"/>
              <a:t> </a:t>
            </a:r>
          </a:p>
        </p:txBody>
      </p: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14322886-2F1E-A497-7762-49BCA5A2DD46}"/>
              </a:ext>
            </a:extLst>
          </p:cNvPr>
          <p:cNvCxnSpPr/>
          <p:nvPr/>
        </p:nvCxnSpPr>
        <p:spPr>
          <a:xfrm flipH="1">
            <a:off x="19860977" y="8976527"/>
            <a:ext cx="1377449" cy="0"/>
          </a:xfrm>
          <a:prstGeom prst="straightConnector1">
            <a:avLst/>
          </a:prstGeom>
          <a:ln w="1905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89631329-4B6D-FB64-9423-669E878D126D}"/>
              </a:ext>
            </a:extLst>
          </p:cNvPr>
          <p:cNvSpPr txBox="1"/>
          <p:nvPr/>
        </p:nvSpPr>
        <p:spPr>
          <a:xfrm>
            <a:off x="21433334" y="8659386"/>
            <a:ext cx="2637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DNS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Zone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or</a:t>
            </a:r>
            <a:r>
              <a:rPr kumimoji="1" lang="zh-CN" altLang="en-US" sz="2400" dirty="0"/>
              <a:t> </a:t>
            </a:r>
            <a:br>
              <a:rPr kumimoji="1" lang="en-US" altLang="zh-CN" sz="2400" dirty="0"/>
            </a:br>
            <a:r>
              <a:rPr kumimoji="1" lang="en-US" altLang="zh-CN" sz="2400" dirty="0"/>
              <a:t>Dynamic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Update</a:t>
            </a:r>
            <a:endParaRPr kumimoji="1" lang="zh-CN" altLang="en-US" sz="2400" dirty="0"/>
          </a:p>
          <a:p>
            <a:endParaRPr kumimoji="1" lang="zh-CN" altLang="en-US" sz="2400" dirty="0"/>
          </a:p>
        </p:txBody>
      </p:sp>
      <p:pic>
        <p:nvPicPr>
          <p:cNvPr id="75" name="图片 74" descr="图标&#10;&#10;描述已自动生成">
            <a:extLst>
              <a:ext uri="{FF2B5EF4-FFF2-40B4-BE49-F238E27FC236}">
                <a16:creationId xmlns:a16="http://schemas.microsoft.com/office/drawing/2014/main" id="{E10A3CCC-FC6A-52B0-99FC-AA2C4A61E5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573" y="8565672"/>
            <a:ext cx="728850" cy="728850"/>
          </a:xfrm>
          <a:prstGeom prst="rect">
            <a:avLst/>
          </a:prstGeom>
        </p:spPr>
      </p:pic>
      <p:pic>
        <p:nvPicPr>
          <p:cNvPr id="77" name="图片 76" descr="图标&#10;&#10;描述已自动生成">
            <a:extLst>
              <a:ext uri="{FF2B5EF4-FFF2-40B4-BE49-F238E27FC236}">
                <a16:creationId xmlns:a16="http://schemas.microsoft.com/office/drawing/2014/main" id="{4BA3DFBC-A659-1A0C-85D9-2B2A8C4EF0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552" y="8180662"/>
            <a:ext cx="728850" cy="728850"/>
          </a:xfrm>
          <a:prstGeom prst="rect">
            <a:avLst/>
          </a:prstGeom>
        </p:spPr>
      </p:pic>
      <p:pic>
        <p:nvPicPr>
          <p:cNvPr id="78" name="图片 77" descr="图标&#10;&#10;描述已自动生成">
            <a:extLst>
              <a:ext uri="{FF2B5EF4-FFF2-40B4-BE49-F238E27FC236}">
                <a16:creationId xmlns:a16="http://schemas.microsoft.com/office/drawing/2014/main" id="{78485865-E6B6-0A2E-1981-99C6A41F50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573" y="6953441"/>
            <a:ext cx="728850" cy="728850"/>
          </a:xfrm>
          <a:prstGeom prst="rect">
            <a:avLst/>
          </a:prstGeom>
        </p:spPr>
      </p:pic>
      <p:pic>
        <p:nvPicPr>
          <p:cNvPr id="79" name="图片 78" descr="图标&#10;&#10;描述已自动生成">
            <a:extLst>
              <a:ext uri="{FF2B5EF4-FFF2-40B4-BE49-F238E27FC236}">
                <a16:creationId xmlns:a16="http://schemas.microsoft.com/office/drawing/2014/main" id="{54735AE8-BE00-65BC-3EF8-6EB376B43D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320" y="4715567"/>
            <a:ext cx="728850" cy="728850"/>
          </a:xfrm>
          <a:prstGeom prst="rect">
            <a:avLst/>
          </a:prstGeom>
        </p:spPr>
      </p:pic>
      <p:pic>
        <p:nvPicPr>
          <p:cNvPr id="80" name="图片 79" descr="图标&#10;&#10;描述已自动生成">
            <a:extLst>
              <a:ext uri="{FF2B5EF4-FFF2-40B4-BE49-F238E27FC236}">
                <a16:creationId xmlns:a16="http://schemas.microsoft.com/office/drawing/2014/main" id="{D6D6270B-DE51-9DB4-9D99-87DF225373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83" y="2646135"/>
            <a:ext cx="728850" cy="728850"/>
          </a:xfrm>
          <a:prstGeom prst="rect">
            <a:avLst/>
          </a:prstGeom>
        </p:spPr>
      </p:pic>
      <p:pic>
        <p:nvPicPr>
          <p:cNvPr id="81" name="图片 80" descr="图标&#10;&#10;描述已自动生成">
            <a:extLst>
              <a:ext uri="{FF2B5EF4-FFF2-40B4-BE49-F238E27FC236}">
                <a16:creationId xmlns:a16="http://schemas.microsoft.com/office/drawing/2014/main" id="{5D78C87E-0702-5852-EA6A-46F37F2499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625" y="4908072"/>
            <a:ext cx="728850" cy="72885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7F4E4F8-9AC2-26EB-FDEA-A0C5E80184FC}"/>
              </a:ext>
            </a:extLst>
          </p:cNvPr>
          <p:cNvSpPr txBox="1"/>
          <p:nvPr/>
        </p:nvSpPr>
        <p:spPr>
          <a:xfrm>
            <a:off x="5181700" y="2093107"/>
            <a:ext cx="8035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i="1" dirty="0">
                <a:solidFill>
                  <a:srgbClr val="C00000"/>
                </a:solidFill>
              </a:rPr>
              <a:t>Who</a:t>
            </a:r>
            <a:r>
              <a:rPr kumimoji="1" lang="zh-CN" altLang="en-US" sz="4000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sz="4000" b="1" i="1" dirty="0">
                <a:solidFill>
                  <a:srgbClr val="C00000"/>
                </a:solidFill>
              </a:rPr>
              <a:t>forged</a:t>
            </a:r>
            <a:r>
              <a:rPr kumimoji="1" lang="zh-CN" altLang="en-US" sz="4000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sz="4000" b="1" i="1" dirty="0">
                <a:solidFill>
                  <a:srgbClr val="C00000"/>
                </a:solidFill>
              </a:rPr>
              <a:t>my</a:t>
            </a:r>
            <a:r>
              <a:rPr kumimoji="1" lang="zh-CN" altLang="en-US" sz="4000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sz="4000" b="1" i="1" dirty="0">
                <a:solidFill>
                  <a:srgbClr val="C00000"/>
                </a:solidFill>
              </a:rPr>
              <a:t>DNS</a:t>
            </a:r>
            <a:r>
              <a:rPr kumimoji="1" lang="zh-CN" altLang="en-US" sz="4000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sz="4000" b="1" i="1" dirty="0">
                <a:solidFill>
                  <a:srgbClr val="C00000"/>
                </a:solidFill>
              </a:rPr>
              <a:t>answers?</a:t>
            </a:r>
            <a:endParaRPr kumimoji="1" lang="zh-CN" altLang="en-US" sz="4000" b="1" i="1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780B569-5AD4-DE97-25C6-498A6E081EB3}"/>
              </a:ext>
            </a:extLst>
          </p:cNvPr>
          <p:cNvSpPr txBox="1"/>
          <p:nvPr/>
        </p:nvSpPr>
        <p:spPr>
          <a:xfrm>
            <a:off x="5695310" y="12728325"/>
            <a:ext cx="7934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Given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that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DNSSEC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not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widely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deployed….</a:t>
            </a:r>
            <a:r>
              <a:rPr kumimoji="1" lang="zh-CN" alt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51950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5D2C43B-D235-0518-1C75-F198EC36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54" y="549966"/>
            <a:ext cx="18598055" cy="707334"/>
          </a:xfrm>
        </p:spPr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DNS</a:t>
            </a:r>
            <a:r>
              <a:rPr lang="zh-CN" altLang="en-US" dirty="0"/>
              <a:t> </a:t>
            </a:r>
            <a:r>
              <a:rPr lang="en-US" altLang="zh-CN" dirty="0"/>
              <a:t>Hijacking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endParaRPr lang="zh-CN" altLang="en-US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4E1273D9-D4BB-5425-96BF-568EA93418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088774"/>
              </p:ext>
            </p:extLst>
          </p:nvPr>
        </p:nvGraphicFramePr>
        <p:xfrm>
          <a:off x="1793875" y="2382201"/>
          <a:ext cx="21323300" cy="1007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直线连接符 40">
            <a:extLst>
              <a:ext uri="{FF2B5EF4-FFF2-40B4-BE49-F238E27FC236}">
                <a16:creationId xmlns:a16="http://schemas.microsoft.com/office/drawing/2014/main" id="{3313E6AE-D194-A4CB-575D-9D665A5C656E}"/>
              </a:ext>
            </a:extLst>
          </p:cNvPr>
          <p:cNvCxnSpPr>
            <a:cxnSpLocks/>
          </p:cNvCxnSpPr>
          <p:nvPr/>
        </p:nvCxnSpPr>
        <p:spPr>
          <a:xfrm flipV="1">
            <a:off x="233049" y="1480837"/>
            <a:ext cx="14420797" cy="9234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7714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0207BA-5DB4-5A7A-B868-C11E708E5F36}"/>
              </a:ext>
            </a:extLst>
          </p:cNvPr>
          <p:cNvSpPr txBox="1">
            <a:spLocks/>
          </p:cNvSpPr>
          <p:nvPr/>
        </p:nvSpPr>
        <p:spPr>
          <a:xfrm>
            <a:off x="409554" y="515264"/>
            <a:ext cx="18598055" cy="707334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Dig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+trace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Command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(Normal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Response)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5" name="图形 10" descr="服务器">
            <a:extLst>
              <a:ext uri="{FF2B5EF4-FFF2-40B4-BE49-F238E27FC236}">
                <a16:creationId xmlns:a16="http://schemas.microsoft.com/office/drawing/2014/main" id="{7DE18CB7-862A-36F3-8A53-6BB3223A1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7525" y="4861959"/>
            <a:ext cx="1600548" cy="1392534"/>
          </a:xfrm>
          <a:prstGeom prst="rect">
            <a:avLst/>
          </a:prstGeom>
        </p:spPr>
      </p:pic>
      <p:pic>
        <p:nvPicPr>
          <p:cNvPr id="6" name="图形 11" descr="服务器">
            <a:extLst>
              <a:ext uri="{FF2B5EF4-FFF2-40B4-BE49-F238E27FC236}">
                <a16:creationId xmlns:a16="http://schemas.microsoft.com/office/drawing/2014/main" id="{4CE9C634-39F6-335C-BA1E-8979B4F7D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3806" y="6891829"/>
            <a:ext cx="1600548" cy="1392534"/>
          </a:xfrm>
          <a:prstGeom prst="rect">
            <a:avLst/>
          </a:prstGeom>
        </p:spPr>
      </p:pic>
      <p:pic>
        <p:nvPicPr>
          <p:cNvPr id="7" name="图形 12" descr="服务器">
            <a:extLst>
              <a:ext uri="{FF2B5EF4-FFF2-40B4-BE49-F238E27FC236}">
                <a16:creationId xmlns:a16="http://schemas.microsoft.com/office/drawing/2014/main" id="{99270662-45A5-E01A-A038-C4542B25F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3806" y="9022496"/>
            <a:ext cx="1600548" cy="1392534"/>
          </a:xfrm>
          <a:prstGeom prst="rect">
            <a:avLst/>
          </a:prstGeom>
        </p:spPr>
      </p:pic>
      <p:pic>
        <p:nvPicPr>
          <p:cNvPr id="9" name="图形 16" descr="服务员">
            <a:extLst>
              <a:ext uri="{FF2B5EF4-FFF2-40B4-BE49-F238E27FC236}">
                <a16:creationId xmlns:a16="http://schemas.microsoft.com/office/drawing/2014/main" id="{9E7374D6-EF3C-8807-72C5-401F23AF9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1707" y="6900165"/>
            <a:ext cx="1308859" cy="1392534"/>
          </a:xfrm>
          <a:prstGeom prst="rect">
            <a:avLst/>
          </a:prstGeom>
        </p:spPr>
      </p:pic>
      <p:cxnSp>
        <p:nvCxnSpPr>
          <p:cNvPr id="12" name="肘形连接符 11">
            <a:extLst>
              <a:ext uri="{FF2B5EF4-FFF2-40B4-BE49-F238E27FC236}">
                <a16:creationId xmlns:a16="http://schemas.microsoft.com/office/drawing/2014/main" id="{DE0D5606-C13C-FD52-A1EA-4E2E7C6F39BC}"/>
              </a:ext>
            </a:extLst>
          </p:cNvPr>
          <p:cNvCxnSpPr>
            <a:cxnSpLocks/>
          </p:cNvCxnSpPr>
          <p:nvPr/>
        </p:nvCxnSpPr>
        <p:spPr>
          <a:xfrm flipV="1">
            <a:off x="4162586" y="5558226"/>
            <a:ext cx="3064939" cy="1399568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肘形连接符 12">
            <a:extLst>
              <a:ext uri="{FF2B5EF4-FFF2-40B4-BE49-F238E27FC236}">
                <a16:creationId xmlns:a16="http://schemas.microsoft.com/office/drawing/2014/main" id="{E45DFA0B-F8CB-CD56-A8A5-33AECCE36A3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162588" y="8263738"/>
            <a:ext cx="3011220" cy="145502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肘形连接符 13">
            <a:extLst>
              <a:ext uri="{FF2B5EF4-FFF2-40B4-BE49-F238E27FC236}">
                <a16:creationId xmlns:a16="http://schemas.microsoft.com/office/drawing/2014/main" id="{1A6D33E6-7563-D911-7D2B-07977A73BE22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225358" y="7580890"/>
            <a:ext cx="2948448" cy="720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8ECFB38-B21E-F26B-8F78-D53CCBE32902}"/>
              </a:ext>
            </a:extLst>
          </p:cNvPr>
          <p:cNvSpPr txBox="1"/>
          <p:nvPr/>
        </p:nvSpPr>
        <p:spPr>
          <a:xfrm>
            <a:off x="8736814" y="5207711"/>
            <a:ext cx="25442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5C98DF7-08AE-F5DE-9786-AAF5A40398BA}"/>
              </a:ext>
            </a:extLst>
          </p:cNvPr>
          <p:cNvSpPr txBox="1"/>
          <p:nvPr/>
        </p:nvSpPr>
        <p:spPr>
          <a:xfrm>
            <a:off x="8531771" y="7398796"/>
            <a:ext cx="3023457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“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com</a:t>
            </a:r>
            <a:r>
              <a:rPr lang="en-US" altLang="zh-CN" sz="2400" dirty="0" err="1">
                <a:ea typeface="Alibaba PuHuiTi M" pitchFamily="18" charset="-122"/>
              </a:rPr>
              <a:t>”</a:t>
            </a:r>
            <a:r>
              <a:rPr lang="en-US" altLang="zh-CN" sz="2400" kern="1200" dirty="0" err="1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E4EBB5E-54C2-638E-1D46-863D626F2780}"/>
              </a:ext>
            </a:extLst>
          </p:cNvPr>
          <p:cNvSpPr txBox="1"/>
          <p:nvPr/>
        </p:nvSpPr>
        <p:spPr>
          <a:xfrm>
            <a:off x="8451630" y="9473563"/>
            <a:ext cx="3837604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“</a:t>
            </a:r>
            <a:r>
              <a:rPr lang="en-US" altLang="zh-CN" sz="2400" dirty="0" err="1">
                <a:ea typeface="Alibaba PuHuiTi M" pitchFamily="18" charset="-122"/>
              </a:rPr>
              <a:t>foo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.com</a:t>
            </a:r>
            <a:r>
              <a:rPr lang="en-US" altLang="zh-CN" sz="2400" dirty="0" err="1">
                <a:ea typeface="Alibaba PuHuiTi M" pitchFamily="18" charset="-122"/>
              </a:rPr>
              <a:t>”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5C6159-3129-C10F-736B-1B847DF015E9}"/>
              </a:ext>
            </a:extLst>
          </p:cNvPr>
          <p:cNvSpPr txBox="1"/>
          <p:nvPr/>
        </p:nvSpPr>
        <p:spPr>
          <a:xfrm>
            <a:off x="1799355" y="8629490"/>
            <a:ext cx="867900" cy="59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3374" kern="120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User</a:t>
            </a:r>
            <a:endParaRPr lang="zh-CN" altLang="en-US" sz="280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AF3E5E8-B3EC-43B0-CD83-3DD0BD9F8C30}"/>
              </a:ext>
            </a:extLst>
          </p:cNvPr>
          <p:cNvSpPr txBox="1"/>
          <p:nvPr/>
        </p:nvSpPr>
        <p:spPr>
          <a:xfrm>
            <a:off x="3300498" y="2917565"/>
            <a:ext cx="966952" cy="654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77014F7-BBD9-3ABD-FBF1-6FE56F82D3E7}"/>
              </a:ext>
            </a:extLst>
          </p:cNvPr>
          <p:cNvSpPr txBox="1"/>
          <p:nvPr/>
        </p:nvSpPr>
        <p:spPr>
          <a:xfrm>
            <a:off x="3384278" y="6523699"/>
            <a:ext cx="1087874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en-US" altLang="zh-CN" sz="3856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②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18B3B30-7225-CDB7-0716-01A25A95F4EB}"/>
              </a:ext>
            </a:extLst>
          </p:cNvPr>
          <p:cNvSpPr txBox="1"/>
          <p:nvPr/>
        </p:nvSpPr>
        <p:spPr>
          <a:xfrm>
            <a:off x="3406168" y="7290585"/>
            <a:ext cx="2821694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en-US" altLang="zh-CN" sz="3856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③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7226023-8275-7B49-8ACC-A56C0ADE5227}"/>
              </a:ext>
            </a:extLst>
          </p:cNvPr>
          <p:cNvSpPr txBox="1"/>
          <p:nvPr/>
        </p:nvSpPr>
        <p:spPr>
          <a:xfrm>
            <a:off x="4020758" y="2978791"/>
            <a:ext cx="1460336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dirty="0" err="1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foo.com</a:t>
            </a:r>
            <a:r>
              <a:rPr lang="en-US" altLang="zh-CN" sz="2400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?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83F4543-39C8-FDC2-EE85-41D585A5BB01}"/>
              </a:ext>
            </a:extLst>
          </p:cNvPr>
          <p:cNvSpPr txBox="1"/>
          <p:nvPr/>
        </p:nvSpPr>
        <p:spPr>
          <a:xfrm>
            <a:off x="1183675" y="9747997"/>
            <a:ext cx="2967159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dig</a:t>
            </a:r>
            <a:r>
              <a:rPr lang="zh-CN" altLang="en-US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 </a:t>
            </a:r>
            <a:r>
              <a:rPr lang="en-US" altLang="zh-CN" sz="2400" i="1" dirty="0" err="1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foo.com</a:t>
            </a:r>
            <a:r>
              <a:rPr lang="zh-CN" altLang="en-US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+trace</a:t>
            </a:r>
            <a:endParaRPr lang="zh-CN" altLang="en-US" i="1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5A1F255-C7D8-92C2-80C9-00DB162EB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4244" y="1296860"/>
            <a:ext cx="8332841" cy="1241914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9916D9CE-BA14-CC3E-C7EC-D67B2695CCCB}"/>
              </a:ext>
            </a:extLst>
          </p:cNvPr>
          <p:cNvSpPr/>
          <p:nvPr/>
        </p:nvSpPr>
        <p:spPr>
          <a:xfrm>
            <a:off x="14368001" y="5565206"/>
            <a:ext cx="6634419" cy="354012"/>
          </a:xfrm>
          <a:custGeom>
            <a:avLst/>
            <a:gdLst>
              <a:gd name="connsiteX0" fmla="*/ 0 w 6634419"/>
              <a:gd name="connsiteY0" fmla="*/ 0 h 354012"/>
              <a:gd name="connsiteX1" fmla="*/ 486524 w 6634419"/>
              <a:gd name="connsiteY1" fmla="*/ 0 h 354012"/>
              <a:gd name="connsiteX2" fmla="*/ 840360 w 6634419"/>
              <a:gd name="connsiteY2" fmla="*/ 0 h 354012"/>
              <a:gd name="connsiteX3" fmla="*/ 1525916 w 6634419"/>
              <a:gd name="connsiteY3" fmla="*/ 0 h 354012"/>
              <a:gd name="connsiteX4" fmla="*/ 2012440 w 6634419"/>
              <a:gd name="connsiteY4" fmla="*/ 0 h 354012"/>
              <a:gd name="connsiteX5" fmla="*/ 2498964 w 6634419"/>
              <a:gd name="connsiteY5" fmla="*/ 0 h 354012"/>
              <a:gd name="connsiteX6" fmla="*/ 3184521 w 6634419"/>
              <a:gd name="connsiteY6" fmla="*/ 0 h 354012"/>
              <a:gd name="connsiteX7" fmla="*/ 3604701 w 6634419"/>
              <a:gd name="connsiteY7" fmla="*/ 0 h 354012"/>
              <a:gd name="connsiteX8" fmla="*/ 4290258 w 6634419"/>
              <a:gd name="connsiteY8" fmla="*/ 0 h 354012"/>
              <a:gd name="connsiteX9" fmla="*/ 4975814 w 6634419"/>
              <a:gd name="connsiteY9" fmla="*/ 0 h 354012"/>
              <a:gd name="connsiteX10" fmla="*/ 5528683 w 6634419"/>
              <a:gd name="connsiteY10" fmla="*/ 0 h 354012"/>
              <a:gd name="connsiteX11" fmla="*/ 6634419 w 6634419"/>
              <a:gd name="connsiteY11" fmla="*/ 0 h 354012"/>
              <a:gd name="connsiteX12" fmla="*/ 6634419 w 6634419"/>
              <a:gd name="connsiteY12" fmla="*/ 354012 h 354012"/>
              <a:gd name="connsiteX13" fmla="*/ 6280583 w 6634419"/>
              <a:gd name="connsiteY13" fmla="*/ 354012 h 354012"/>
              <a:gd name="connsiteX14" fmla="*/ 5595027 w 6634419"/>
              <a:gd name="connsiteY14" fmla="*/ 354012 h 354012"/>
              <a:gd name="connsiteX15" fmla="*/ 5174847 w 6634419"/>
              <a:gd name="connsiteY15" fmla="*/ 354012 h 354012"/>
              <a:gd name="connsiteX16" fmla="*/ 4621979 w 6634419"/>
              <a:gd name="connsiteY16" fmla="*/ 354012 h 354012"/>
              <a:gd name="connsiteX17" fmla="*/ 3936422 w 6634419"/>
              <a:gd name="connsiteY17" fmla="*/ 354012 h 354012"/>
              <a:gd name="connsiteX18" fmla="*/ 3383554 w 6634419"/>
              <a:gd name="connsiteY18" fmla="*/ 354012 h 354012"/>
              <a:gd name="connsiteX19" fmla="*/ 3029718 w 6634419"/>
              <a:gd name="connsiteY19" fmla="*/ 354012 h 354012"/>
              <a:gd name="connsiteX20" fmla="*/ 2609538 w 6634419"/>
              <a:gd name="connsiteY20" fmla="*/ 354012 h 354012"/>
              <a:gd name="connsiteX21" fmla="*/ 1923982 w 6634419"/>
              <a:gd name="connsiteY21" fmla="*/ 354012 h 354012"/>
              <a:gd name="connsiteX22" fmla="*/ 1371113 w 6634419"/>
              <a:gd name="connsiteY22" fmla="*/ 354012 h 354012"/>
              <a:gd name="connsiteX23" fmla="*/ 950933 w 6634419"/>
              <a:gd name="connsiteY23" fmla="*/ 354012 h 354012"/>
              <a:gd name="connsiteX24" fmla="*/ 0 w 6634419"/>
              <a:gd name="connsiteY24" fmla="*/ 354012 h 354012"/>
              <a:gd name="connsiteX25" fmla="*/ 0 w 6634419"/>
              <a:gd name="connsiteY25" fmla="*/ 0 h 35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34419" h="354012" extrusionOk="0">
                <a:moveTo>
                  <a:pt x="0" y="0"/>
                </a:moveTo>
                <a:cubicBezTo>
                  <a:pt x="195256" y="-27546"/>
                  <a:pt x="350711" y="1931"/>
                  <a:pt x="486524" y="0"/>
                </a:cubicBezTo>
                <a:cubicBezTo>
                  <a:pt x="622337" y="-1931"/>
                  <a:pt x="731760" y="38288"/>
                  <a:pt x="840360" y="0"/>
                </a:cubicBezTo>
                <a:cubicBezTo>
                  <a:pt x="948960" y="-38288"/>
                  <a:pt x="1318770" y="59687"/>
                  <a:pt x="1525916" y="0"/>
                </a:cubicBezTo>
                <a:cubicBezTo>
                  <a:pt x="1733062" y="-59687"/>
                  <a:pt x="1807324" y="5746"/>
                  <a:pt x="2012440" y="0"/>
                </a:cubicBezTo>
                <a:cubicBezTo>
                  <a:pt x="2217556" y="-5746"/>
                  <a:pt x="2363697" y="42921"/>
                  <a:pt x="2498964" y="0"/>
                </a:cubicBezTo>
                <a:cubicBezTo>
                  <a:pt x="2634231" y="-42921"/>
                  <a:pt x="3042425" y="7423"/>
                  <a:pt x="3184521" y="0"/>
                </a:cubicBezTo>
                <a:cubicBezTo>
                  <a:pt x="3326617" y="-7423"/>
                  <a:pt x="3461587" y="26861"/>
                  <a:pt x="3604701" y="0"/>
                </a:cubicBezTo>
                <a:cubicBezTo>
                  <a:pt x="3747815" y="-26861"/>
                  <a:pt x="4010962" y="11352"/>
                  <a:pt x="4290258" y="0"/>
                </a:cubicBezTo>
                <a:cubicBezTo>
                  <a:pt x="4569554" y="-11352"/>
                  <a:pt x="4727332" y="75146"/>
                  <a:pt x="4975814" y="0"/>
                </a:cubicBezTo>
                <a:cubicBezTo>
                  <a:pt x="5224296" y="-75146"/>
                  <a:pt x="5252676" y="47713"/>
                  <a:pt x="5528683" y="0"/>
                </a:cubicBezTo>
                <a:cubicBezTo>
                  <a:pt x="5804690" y="-47713"/>
                  <a:pt x="6259178" y="3042"/>
                  <a:pt x="6634419" y="0"/>
                </a:cubicBezTo>
                <a:cubicBezTo>
                  <a:pt x="6639692" y="116960"/>
                  <a:pt x="6631410" y="180582"/>
                  <a:pt x="6634419" y="354012"/>
                </a:cubicBezTo>
                <a:cubicBezTo>
                  <a:pt x="6480528" y="395359"/>
                  <a:pt x="6409352" y="347591"/>
                  <a:pt x="6280583" y="354012"/>
                </a:cubicBezTo>
                <a:cubicBezTo>
                  <a:pt x="6151814" y="360433"/>
                  <a:pt x="5883295" y="303467"/>
                  <a:pt x="5595027" y="354012"/>
                </a:cubicBezTo>
                <a:cubicBezTo>
                  <a:pt x="5306759" y="404557"/>
                  <a:pt x="5359792" y="323307"/>
                  <a:pt x="5174847" y="354012"/>
                </a:cubicBezTo>
                <a:cubicBezTo>
                  <a:pt x="4989902" y="384717"/>
                  <a:pt x="4744345" y="298498"/>
                  <a:pt x="4621979" y="354012"/>
                </a:cubicBezTo>
                <a:cubicBezTo>
                  <a:pt x="4499613" y="409526"/>
                  <a:pt x="4167761" y="285766"/>
                  <a:pt x="3936422" y="354012"/>
                </a:cubicBezTo>
                <a:cubicBezTo>
                  <a:pt x="3705083" y="422258"/>
                  <a:pt x="3633897" y="331595"/>
                  <a:pt x="3383554" y="354012"/>
                </a:cubicBezTo>
                <a:cubicBezTo>
                  <a:pt x="3133211" y="376429"/>
                  <a:pt x="3168411" y="336387"/>
                  <a:pt x="3029718" y="354012"/>
                </a:cubicBezTo>
                <a:cubicBezTo>
                  <a:pt x="2891025" y="371637"/>
                  <a:pt x="2727014" y="322020"/>
                  <a:pt x="2609538" y="354012"/>
                </a:cubicBezTo>
                <a:cubicBezTo>
                  <a:pt x="2492062" y="386004"/>
                  <a:pt x="2117967" y="316831"/>
                  <a:pt x="1923982" y="354012"/>
                </a:cubicBezTo>
                <a:cubicBezTo>
                  <a:pt x="1729997" y="391193"/>
                  <a:pt x="1592290" y="294806"/>
                  <a:pt x="1371113" y="354012"/>
                </a:cubicBezTo>
                <a:cubicBezTo>
                  <a:pt x="1149936" y="413218"/>
                  <a:pt x="1059184" y="321173"/>
                  <a:pt x="950933" y="354012"/>
                </a:cubicBezTo>
                <a:cubicBezTo>
                  <a:pt x="842682" y="386851"/>
                  <a:pt x="420810" y="342540"/>
                  <a:pt x="0" y="354012"/>
                </a:cubicBezTo>
                <a:cubicBezTo>
                  <a:pt x="-38940" y="255770"/>
                  <a:pt x="1389" y="100076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E8296A0-8346-7A5A-AF3A-C01CD34E7FE1}"/>
              </a:ext>
            </a:extLst>
          </p:cNvPr>
          <p:cNvSpPr/>
          <p:nvPr/>
        </p:nvSpPr>
        <p:spPr>
          <a:xfrm>
            <a:off x="14397981" y="9838536"/>
            <a:ext cx="6793330" cy="349028"/>
          </a:xfrm>
          <a:custGeom>
            <a:avLst/>
            <a:gdLst>
              <a:gd name="connsiteX0" fmla="*/ 0 w 6793330"/>
              <a:gd name="connsiteY0" fmla="*/ 0 h 349028"/>
              <a:gd name="connsiteX1" fmla="*/ 498178 w 6793330"/>
              <a:gd name="connsiteY1" fmla="*/ 0 h 349028"/>
              <a:gd name="connsiteX2" fmla="*/ 860488 w 6793330"/>
              <a:gd name="connsiteY2" fmla="*/ 0 h 349028"/>
              <a:gd name="connsiteX3" fmla="*/ 1562466 w 6793330"/>
              <a:gd name="connsiteY3" fmla="*/ 0 h 349028"/>
              <a:gd name="connsiteX4" fmla="*/ 2060643 w 6793330"/>
              <a:gd name="connsiteY4" fmla="*/ 0 h 349028"/>
              <a:gd name="connsiteX5" fmla="*/ 2558821 w 6793330"/>
              <a:gd name="connsiteY5" fmla="*/ 0 h 349028"/>
              <a:gd name="connsiteX6" fmla="*/ 3260798 w 6793330"/>
              <a:gd name="connsiteY6" fmla="*/ 0 h 349028"/>
              <a:gd name="connsiteX7" fmla="*/ 3691043 w 6793330"/>
              <a:gd name="connsiteY7" fmla="*/ 0 h 349028"/>
              <a:gd name="connsiteX8" fmla="*/ 4393020 w 6793330"/>
              <a:gd name="connsiteY8" fmla="*/ 0 h 349028"/>
              <a:gd name="connsiteX9" fmla="*/ 5094998 w 6793330"/>
              <a:gd name="connsiteY9" fmla="*/ 0 h 349028"/>
              <a:gd name="connsiteX10" fmla="*/ 5661108 w 6793330"/>
              <a:gd name="connsiteY10" fmla="*/ 0 h 349028"/>
              <a:gd name="connsiteX11" fmla="*/ 6793330 w 6793330"/>
              <a:gd name="connsiteY11" fmla="*/ 0 h 349028"/>
              <a:gd name="connsiteX12" fmla="*/ 6793330 w 6793330"/>
              <a:gd name="connsiteY12" fmla="*/ 349028 h 349028"/>
              <a:gd name="connsiteX13" fmla="*/ 6431019 w 6793330"/>
              <a:gd name="connsiteY13" fmla="*/ 349028 h 349028"/>
              <a:gd name="connsiteX14" fmla="*/ 5729042 w 6793330"/>
              <a:gd name="connsiteY14" fmla="*/ 349028 h 349028"/>
              <a:gd name="connsiteX15" fmla="*/ 5298797 w 6793330"/>
              <a:gd name="connsiteY15" fmla="*/ 349028 h 349028"/>
              <a:gd name="connsiteX16" fmla="*/ 4732687 w 6793330"/>
              <a:gd name="connsiteY16" fmla="*/ 349028 h 349028"/>
              <a:gd name="connsiteX17" fmla="*/ 4030709 w 6793330"/>
              <a:gd name="connsiteY17" fmla="*/ 349028 h 349028"/>
              <a:gd name="connsiteX18" fmla="*/ 3464598 w 6793330"/>
              <a:gd name="connsiteY18" fmla="*/ 349028 h 349028"/>
              <a:gd name="connsiteX19" fmla="*/ 3102287 w 6793330"/>
              <a:gd name="connsiteY19" fmla="*/ 349028 h 349028"/>
              <a:gd name="connsiteX20" fmla="*/ 2672043 w 6793330"/>
              <a:gd name="connsiteY20" fmla="*/ 349028 h 349028"/>
              <a:gd name="connsiteX21" fmla="*/ 1970066 w 6793330"/>
              <a:gd name="connsiteY21" fmla="*/ 349028 h 349028"/>
              <a:gd name="connsiteX22" fmla="*/ 1403955 w 6793330"/>
              <a:gd name="connsiteY22" fmla="*/ 349028 h 349028"/>
              <a:gd name="connsiteX23" fmla="*/ 973711 w 6793330"/>
              <a:gd name="connsiteY23" fmla="*/ 349028 h 349028"/>
              <a:gd name="connsiteX24" fmla="*/ 0 w 6793330"/>
              <a:gd name="connsiteY24" fmla="*/ 349028 h 349028"/>
              <a:gd name="connsiteX25" fmla="*/ 0 w 6793330"/>
              <a:gd name="connsiteY25" fmla="*/ 0 h 34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793330" h="349028" extrusionOk="0">
                <a:moveTo>
                  <a:pt x="0" y="0"/>
                </a:moveTo>
                <a:cubicBezTo>
                  <a:pt x="202949" y="-2097"/>
                  <a:pt x="302858" y="27037"/>
                  <a:pt x="498178" y="0"/>
                </a:cubicBezTo>
                <a:cubicBezTo>
                  <a:pt x="693498" y="-27037"/>
                  <a:pt x="721964" y="5524"/>
                  <a:pt x="860488" y="0"/>
                </a:cubicBezTo>
                <a:cubicBezTo>
                  <a:pt x="999012" y="-5524"/>
                  <a:pt x="1326778" y="26338"/>
                  <a:pt x="1562466" y="0"/>
                </a:cubicBezTo>
                <a:cubicBezTo>
                  <a:pt x="1798154" y="-26338"/>
                  <a:pt x="1838471" y="48752"/>
                  <a:pt x="2060643" y="0"/>
                </a:cubicBezTo>
                <a:cubicBezTo>
                  <a:pt x="2282815" y="-48752"/>
                  <a:pt x="2315882" y="49523"/>
                  <a:pt x="2558821" y="0"/>
                </a:cubicBezTo>
                <a:cubicBezTo>
                  <a:pt x="2801760" y="-49523"/>
                  <a:pt x="3000051" y="58389"/>
                  <a:pt x="3260798" y="0"/>
                </a:cubicBezTo>
                <a:cubicBezTo>
                  <a:pt x="3521545" y="-58389"/>
                  <a:pt x="3553038" y="33080"/>
                  <a:pt x="3691043" y="0"/>
                </a:cubicBezTo>
                <a:cubicBezTo>
                  <a:pt x="3829049" y="-33080"/>
                  <a:pt x="4242203" y="45371"/>
                  <a:pt x="4393020" y="0"/>
                </a:cubicBezTo>
                <a:cubicBezTo>
                  <a:pt x="4543837" y="-45371"/>
                  <a:pt x="4916932" y="66494"/>
                  <a:pt x="5094998" y="0"/>
                </a:cubicBezTo>
                <a:cubicBezTo>
                  <a:pt x="5273064" y="-66494"/>
                  <a:pt x="5466347" y="36473"/>
                  <a:pt x="5661108" y="0"/>
                </a:cubicBezTo>
                <a:cubicBezTo>
                  <a:pt x="5855869" y="-36473"/>
                  <a:pt x="6368298" y="56854"/>
                  <a:pt x="6793330" y="0"/>
                </a:cubicBezTo>
                <a:cubicBezTo>
                  <a:pt x="6820518" y="115495"/>
                  <a:pt x="6767636" y="228046"/>
                  <a:pt x="6793330" y="349028"/>
                </a:cubicBezTo>
                <a:cubicBezTo>
                  <a:pt x="6631837" y="366461"/>
                  <a:pt x="6517417" y="309680"/>
                  <a:pt x="6431019" y="349028"/>
                </a:cubicBezTo>
                <a:cubicBezTo>
                  <a:pt x="6344621" y="388376"/>
                  <a:pt x="5919567" y="285593"/>
                  <a:pt x="5729042" y="349028"/>
                </a:cubicBezTo>
                <a:cubicBezTo>
                  <a:pt x="5538517" y="412463"/>
                  <a:pt x="5506247" y="343531"/>
                  <a:pt x="5298797" y="349028"/>
                </a:cubicBezTo>
                <a:cubicBezTo>
                  <a:pt x="5091347" y="354525"/>
                  <a:pt x="4944292" y="312180"/>
                  <a:pt x="4732687" y="349028"/>
                </a:cubicBezTo>
                <a:cubicBezTo>
                  <a:pt x="4521082" y="385876"/>
                  <a:pt x="4258603" y="348204"/>
                  <a:pt x="4030709" y="349028"/>
                </a:cubicBezTo>
                <a:cubicBezTo>
                  <a:pt x="3802815" y="349852"/>
                  <a:pt x="3601071" y="321910"/>
                  <a:pt x="3464598" y="349028"/>
                </a:cubicBezTo>
                <a:cubicBezTo>
                  <a:pt x="3328125" y="376146"/>
                  <a:pt x="3229351" y="312655"/>
                  <a:pt x="3102287" y="349028"/>
                </a:cubicBezTo>
                <a:cubicBezTo>
                  <a:pt x="2975223" y="385401"/>
                  <a:pt x="2825715" y="317277"/>
                  <a:pt x="2672043" y="349028"/>
                </a:cubicBezTo>
                <a:cubicBezTo>
                  <a:pt x="2518371" y="380779"/>
                  <a:pt x="2233133" y="273497"/>
                  <a:pt x="1970066" y="349028"/>
                </a:cubicBezTo>
                <a:cubicBezTo>
                  <a:pt x="1706999" y="424559"/>
                  <a:pt x="1668313" y="299880"/>
                  <a:pt x="1403955" y="349028"/>
                </a:cubicBezTo>
                <a:cubicBezTo>
                  <a:pt x="1139597" y="398176"/>
                  <a:pt x="1155501" y="315677"/>
                  <a:pt x="973711" y="349028"/>
                </a:cubicBezTo>
                <a:cubicBezTo>
                  <a:pt x="791921" y="382379"/>
                  <a:pt x="474067" y="286214"/>
                  <a:pt x="0" y="349028"/>
                </a:cubicBezTo>
                <a:cubicBezTo>
                  <a:pt x="-1249" y="254352"/>
                  <a:pt x="25511" y="136441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24CB424-5792-0E6E-5F8C-72441F9BC809}"/>
              </a:ext>
            </a:extLst>
          </p:cNvPr>
          <p:cNvSpPr/>
          <p:nvPr/>
        </p:nvSpPr>
        <p:spPr>
          <a:xfrm>
            <a:off x="14397980" y="12431835"/>
            <a:ext cx="6634419" cy="354012"/>
          </a:xfrm>
          <a:custGeom>
            <a:avLst/>
            <a:gdLst>
              <a:gd name="connsiteX0" fmla="*/ 0 w 6634419"/>
              <a:gd name="connsiteY0" fmla="*/ 0 h 354012"/>
              <a:gd name="connsiteX1" fmla="*/ 486524 w 6634419"/>
              <a:gd name="connsiteY1" fmla="*/ 0 h 354012"/>
              <a:gd name="connsiteX2" fmla="*/ 840360 w 6634419"/>
              <a:gd name="connsiteY2" fmla="*/ 0 h 354012"/>
              <a:gd name="connsiteX3" fmla="*/ 1525916 w 6634419"/>
              <a:gd name="connsiteY3" fmla="*/ 0 h 354012"/>
              <a:gd name="connsiteX4" fmla="*/ 2012440 w 6634419"/>
              <a:gd name="connsiteY4" fmla="*/ 0 h 354012"/>
              <a:gd name="connsiteX5" fmla="*/ 2498964 w 6634419"/>
              <a:gd name="connsiteY5" fmla="*/ 0 h 354012"/>
              <a:gd name="connsiteX6" fmla="*/ 3184521 w 6634419"/>
              <a:gd name="connsiteY6" fmla="*/ 0 h 354012"/>
              <a:gd name="connsiteX7" fmla="*/ 3604701 w 6634419"/>
              <a:gd name="connsiteY7" fmla="*/ 0 h 354012"/>
              <a:gd name="connsiteX8" fmla="*/ 4290258 w 6634419"/>
              <a:gd name="connsiteY8" fmla="*/ 0 h 354012"/>
              <a:gd name="connsiteX9" fmla="*/ 4975814 w 6634419"/>
              <a:gd name="connsiteY9" fmla="*/ 0 h 354012"/>
              <a:gd name="connsiteX10" fmla="*/ 5528683 w 6634419"/>
              <a:gd name="connsiteY10" fmla="*/ 0 h 354012"/>
              <a:gd name="connsiteX11" fmla="*/ 6634419 w 6634419"/>
              <a:gd name="connsiteY11" fmla="*/ 0 h 354012"/>
              <a:gd name="connsiteX12" fmla="*/ 6634419 w 6634419"/>
              <a:gd name="connsiteY12" fmla="*/ 354012 h 354012"/>
              <a:gd name="connsiteX13" fmla="*/ 6280583 w 6634419"/>
              <a:gd name="connsiteY13" fmla="*/ 354012 h 354012"/>
              <a:gd name="connsiteX14" fmla="*/ 5595027 w 6634419"/>
              <a:gd name="connsiteY14" fmla="*/ 354012 h 354012"/>
              <a:gd name="connsiteX15" fmla="*/ 5174847 w 6634419"/>
              <a:gd name="connsiteY15" fmla="*/ 354012 h 354012"/>
              <a:gd name="connsiteX16" fmla="*/ 4621979 w 6634419"/>
              <a:gd name="connsiteY16" fmla="*/ 354012 h 354012"/>
              <a:gd name="connsiteX17" fmla="*/ 3936422 w 6634419"/>
              <a:gd name="connsiteY17" fmla="*/ 354012 h 354012"/>
              <a:gd name="connsiteX18" fmla="*/ 3383554 w 6634419"/>
              <a:gd name="connsiteY18" fmla="*/ 354012 h 354012"/>
              <a:gd name="connsiteX19" fmla="*/ 3029718 w 6634419"/>
              <a:gd name="connsiteY19" fmla="*/ 354012 h 354012"/>
              <a:gd name="connsiteX20" fmla="*/ 2609538 w 6634419"/>
              <a:gd name="connsiteY20" fmla="*/ 354012 h 354012"/>
              <a:gd name="connsiteX21" fmla="*/ 1923982 w 6634419"/>
              <a:gd name="connsiteY21" fmla="*/ 354012 h 354012"/>
              <a:gd name="connsiteX22" fmla="*/ 1371113 w 6634419"/>
              <a:gd name="connsiteY22" fmla="*/ 354012 h 354012"/>
              <a:gd name="connsiteX23" fmla="*/ 950933 w 6634419"/>
              <a:gd name="connsiteY23" fmla="*/ 354012 h 354012"/>
              <a:gd name="connsiteX24" fmla="*/ 0 w 6634419"/>
              <a:gd name="connsiteY24" fmla="*/ 354012 h 354012"/>
              <a:gd name="connsiteX25" fmla="*/ 0 w 6634419"/>
              <a:gd name="connsiteY25" fmla="*/ 0 h 35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34419" h="354012" extrusionOk="0">
                <a:moveTo>
                  <a:pt x="0" y="0"/>
                </a:moveTo>
                <a:cubicBezTo>
                  <a:pt x="195256" y="-27546"/>
                  <a:pt x="350711" y="1931"/>
                  <a:pt x="486524" y="0"/>
                </a:cubicBezTo>
                <a:cubicBezTo>
                  <a:pt x="622337" y="-1931"/>
                  <a:pt x="731760" y="38288"/>
                  <a:pt x="840360" y="0"/>
                </a:cubicBezTo>
                <a:cubicBezTo>
                  <a:pt x="948960" y="-38288"/>
                  <a:pt x="1318770" y="59687"/>
                  <a:pt x="1525916" y="0"/>
                </a:cubicBezTo>
                <a:cubicBezTo>
                  <a:pt x="1733062" y="-59687"/>
                  <a:pt x="1807324" y="5746"/>
                  <a:pt x="2012440" y="0"/>
                </a:cubicBezTo>
                <a:cubicBezTo>
                  <a:pt x="2217556" y="-5746"/>
                  <a:pt x="2363697" y="42921"/>
                  <a:pt x="2498964" y="0"/>
                </a:cubicBezTo>
                <a:cubicBezTo>
                  <a:pt x="2634231" y="-42921"/>
                  <a:pt x="3042425" y="7423"/>
                  <a:pt x="3184521" y="0"/>
                </a:cubicBezTo>
                <a:cubicBezTo>
                  <a:pt x="3326617" y="-7423"/>
                  <a:pt x="3461587" y="26861"/>
                  <a:pt x="3604701" y="0"/>
                </a:cubicBezTo>
                <a:cubicBezTo>
                  <a:pt x="3747815" y="-26861"/>
                  <a:pt x="4010962" y="11352"/>
                  <a:pt x="4290258" y="0"/>
                </a:cubicBezTo>
                <a:cubicBezTo>
                  <a:pt x="4569554" y="-11352"/>
                  <a:pt x="4727332" y="75146"/>
                  <a:pt x="4975814" y="0"/>
                </a:cubicBezTo>
                <a:cubicBezTo>
                  <a:pt x="5224296" y="-75146"/>
                  <a:pt x="5252676" y="47713"/>
                  <a:pt x="5528683" y="0"/>
                </a:cubicBezTo>
                <a:cubicBezTo>
                  <a:pt x="5804690" y="-47713"/>
                  <a:pt x="6259178" y="3042"/>
                  <a:pt x="6634419" y="0"/>
                </a:cubicBezTo>
                <a:cubicBezTo>
                  <a:pt x="6639692" y="116960"/>
                  <a:pt x="6631410" y="180582"/>
                  <a:pt x="6634419" y="354012"/>
                </a:cubicBezTo>
                <a:cubicBezTo>
                  <a:pt x="6480528" y="395359"/>
                  <a:pt x="6409352" y="347591"/>
                  <a:pt x="6280583" y="354012"/>
                </a:cubicBezTo>
                <a:cubicBezTo>
                  <a:pt x="6151814" y="360433"/>
                  <a:pt x="5883295" y="303467"/>
                  <a:pt x="5595027" y="354012"/>
                </a:cubicBezTo>
                <a:cubicBezTo>
                  <a:pt x="5306759" y="404557"/>
                  <a:pt x="5359792" y="323307"/>
                  <a:pt x="5174847" y="354012"/>
                </a:cubicBezTo>
                <a:cubicBezTo>
                  <a:pt x="4989902" y="384717"/>
                  <a:pt x="4744345" y="298498"/>
                  <a:pt x="4621979" y="354012"/>
                </a:cubicBezTo>
                <a:cubicBezTo>
                  <a:pt x="4499613" y="409526"/>
                  <a:pt x="4167761" y="285766"/>
                  <a:pt x="3936422" y="354012"/>
                </a:cubicBezTo>
                <a:cubicBezTo>
                  <a:pt x="3705083" y="422258"/>
                  <a:pt x="3633897" y="331595"/>
                  <a:pt x="3383554" y="354012"/>
                </a:cubicBezTo>
                <a:cubicBezTo>
                  <a:pt x="3133211" y="376429"/>
                  <a:pt x="3168411" y="336387"/>
                  <a:pt x="3029718" y="354012"/>
                </a:cubicBezTo>
                <a:cubicBezTo>
                  <a:pt x="2891025" y="371637"/>
                  <a:pt x="2727014" y="322020"/>
                  <a:pt x="2609538" y="354012"/>
                </a:cubicBezTo>
                <a:cubicBezTo>
                  <a:pt x="2492062" y="386004"/>
                  <a:pt x="2117967" y="316831"/>
                  <a:pt x="1923982" y="354012"/>
                </a:cubicBezTo>
                <a:cubicBezTo>
                  <a:pt x="1729997" y="391193"/>
                  <a:pt x="1592290" y="294806"/>
                  <a:pt x="1371113" y="354012"/>
                </a:cubicBezTo>
                <a:cubicBezTo>
                  <a:pt x="1149936" y="413218"/>
                  <a:pt x="1059184" y="321173"/>
                  <a:pt x="950933" y="354012"/>
                </a:cubicBezTo>
                <a:cubicBezTo>
                  <a:pt x="842682" y="386851"/>
                  <a:pt x="420810" y="342540"/>
                  <a:pt x="0" y="354012"/>
                </a:cubicBezTo>
                <a:cubicBezTo>
                  <a:pt x="-38940" y="255770"/>
                  <a:pt x="1389" y="100076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3FEC3FB-FDB1-EC76-64D5-6260C3C36B85}"/>
              </a:ext>
            </a:extLst>
          </p:cNvPr>
          <p:cNvSpPr/>
          <p:nvPr/>
        </p:nvSpPr>
        <p:spPr>
          <a:xfrm>
            <a:off x="14412970" y="13391205"/>
            <a:ext cx="6793330" cy="324795"/>
          </a:xfrm>
          <a:custGeom>
            <a:avLst/>
            <a:gdLst>
              <a:gd name="connsiteX0" fmla="*/ 0 w 6793330"/>
              <a:gd name="connsiteY0" fmla="*/ 0 h 324795"/>
              <a:gd name="connsiteX1" fmla="*/ 498178 w 6793330"/>
              <a:gd name="connsiteY1" fmla="*/ 0 h 324795"/>
              <a:gd name="connsiteX2" fmla="*/ 860488 w 6793330"/>
              <a:gd name="connsiteY2" fmla="*/ 0 h 324795"/>
              <a:gd name="connsiteX3" fmla="*/ 1562466 w 6793330"/>
              <a:gd name="connsiteY3" fmla="*/ 0 h 324795"/>
              <a:gd name="connsiteX4" fmla="*/ 2060643 w 6793330"/>
              <a:gd name="connsiteY4" fmla="*/ 0 h 324795"/>
              <a:gd name="connsiteX5" fmla="*/ 2558821 w 6793330"/>
              <a:gd name="connsiteY5" fmla="*/ 0 h 324795"/>
              <a:gd name="connsiteX6" fmla="*/ 3260798 w 6793330"/>
              <a:gd name="connsiteY6" fmla="*/ 0 h 324795"/>
              <a:gd name="connsiteX7" fmla="*/ 3691043 w 6793330"/>
              <a:gd name="connsiteY7" fmla="*/ 0 h 324795"/>
              <a:gd name="connsiteX8" fmla="*/ 4393020 w 6793330"/>
              <a:gd name="connsiteY8" fmla="*/ 0 h 324795"/>
              <a:gd name="connsiteX9" fmla="*/ 5094998 w 6793330"/>
              <a:gd name="connsiteY9" fmla="*/ 0 h 324795"/>
              <a:gd name="connsiteX10" fmla="*/ 5661108 w 6793330"/>
              <a:gd name="connsiteY10" fmla="*/ 0 h 324795"/>
              <a:gd name="connsiteX11" fmla="*/ 6793330 w 6793330"/>
              <a:gd name="connsiteY11" fmla="*/ 0 h 324795"/>
              <a:gd name="connsiteX12" fmla="*/ 6793330 w 6793330"/>
              <a:gd name="connsiteY12" fmla="*/ 324795 h 324795"/>
              <a:gd name="connsiteX13" fmla="*/ 6431019 w 6793330"/>
              <a:gd name="connsiteY13" fmla="*/ 324795 h 324795"/>
              <a:gd name="connsiteX14" fmla="*/ 5729042 w 6793330"/>
              <a:gd name="connsiteY14" fmla="*/ 324795 h 324795"/>
              <a:gd name="connsiteX15" fmla="*/ 5298797 w 6793330"/>
              <a:gd name="connsiteY15" fmla="*/ 324795 h 324795"/>
              <a:gd name="connsiteX16" fmla="*/ 4732687 w 6793330"/>
              <a:gd name="connsiteY16" fmla="*/ 324795 h 324795"/>
              <a:gd name="connsiteX17" fmla="*/ 4030709 w 6793330"/>
              <a:gd name="connsiteY17" fmla="*/ 324795 h 324795"/>
              <a:gd name="connsiteX18" fmla="*/ 3464598 w 6793330"/>
              <a:gd name="connsiteY18" fmla="*/ 324795 h 324795"/>
              <a:gd name="connsiteX19" fmla="*/ 3102287 w 6793330"/>
              <a:gd name="connsiteY19" fmla="*/ 324795 h 324795"/>
              <a:gd name="connsiteX20" fmla="*/ 2672043 w 6793330"/>
              <a:gd name="connsiteY20" fmla="*/ 324795 h 324795"/>
              <a:gd name="connsiteX21" fmla="*/ 1970066 w 6793330"/>
              <a:gd name="connsiteY21" fmla="*/ 324795 h 324795"/>
              <a:gd name="connsiteX22" fmla="*/ 1403955 w 6793330"/>
              <a:gd name="connsiteY22" fmla="*/ 324795 h 324795"/>
              <a:gd name="connsiteX23" fmla="*/ 973711 w 6793330"/>
              <a:gd name="connsiteY23" fmla="*/ 324795 h 324795"/>
              <a:gd name="connsiteX24" fmla="*/ 0 w 6793330"/>
              <a:gd name="connsiteY24" fmla="*/ 324795 h 324795"/>
              <a:gd name="connsiteX25" fmla="*/ 0 w 6793330"/>
              <a:gd name="connsiteY25" fmla="*/ 0 h 32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793330" h="324795" extrusionOk="0">
                <a:moveTo>
                  <a:pt x="0" y="0"/>
                </a:moveTo>
                <a:cubicBezTo>
                  <a:pt x="202949" y="-2097"/>
                  <a:pt x="302858" y="27037"/>
                  <a:pt x="498178" y="0"/>
                </a:cubicBezTo>
                <a:cubicBezTo>
                  <a:pt x="693498" y="-27037"/>
                  <a:pt x="721964" y="5524"/>
                  <a:pt x="860488" y="0"/>
                </a:cubicBezTo>
                <a:cubicBezTo>
                  <a:pt x="999012" y="-5524"/>
                  <a:pt x="1326778" y="26338"/>
                  <a:pt x="1562466" y="0"/>
                </a:cubicBezTo>
                <a:cubicBezTo>
                  <a:pt x="1798154" y="-26338"/>
                  <a:pt x="1838471" y="48752"/>
                  <a:pt x="2060643" y="0"/>
                </a:cubicBezTo>
                <a:cubicBezTo>
                  <a:pt x="2282815" y="-48752"/>
                  <a:pt x="2315882" y="49523"/>
                  <a:pt x="2558821" y="0"/>
                </a:cubicBezTo>
                <a:cubicBezTo>
                  <a:pt x="2801760" y="-49523"/>
                  <a:pt x="3000051" y="58389"/>
                  <a:pt x="3260798" y="0"/>
                </a:cubicBezTo>
                <a:cubicBezTo>
                  <a:pt x="3521545" y="-58389"/>
                  <a:pt x="3553038" y="33080"/>
                  <a:pt x="3691043" y="0"/>
                </a:cubicBezTo>
                <a:cubicBezTo>
                  <a:pt x="3829049" y="-33080"/>
                  <a:pt x="4242203" y="45371"/>
                  <a:pt x="4393020" y="0"/>
                </a:cubicBezTo>
                <a:cubicBezTo>
                  <a:pt x="4543837" y="-45371"/>
                  <a:pt x="4916932" y="66494"/>
                  <a:pt x="5094998" y="0"/>
                </a:cubicBezTo>
                <a:cubicBezTo>
                  <a:pt x="5273064" y="-66494"/>
                  <a:pt x="5466347" y="36473"/>
                  <a:pt x="5661108" y="0"/>
                </a:cubicBezTo>
                <a:cubicBezTo>
                  <a:pt x="5855869" y="-36473"/>
                  <a:pt x="6368298" y="56854"/>
                  <a:pt x="6793330" y="0"/>
                </a:cubicBezTo>
                <a:cubicBezTo>
                  <a:pt x="6813586" y="149089"/>
                  <a:pt x="6754846" y="166332"/>
                  <a:pt x="6793330" y="324795"/>
                </a:cubicBezTo>
                <a:cubicBezTo>
                  <a:pt x="6631837" y="342228"/>
                  <a:pt x="6517417" y="285447"/>
                  <a:pt x="6431019" y="324795"/>
                </a:cubicBezTo>
                <a:cubicBezTo>
                  <a:pt x="6344621" y="364143"/>
                  <a:pt x="5919567" y="261360"/>
                  <a:pt x="5729042" y="324795"/>
                </a:cubicBezTo>
                <a:cubicBezTo>
                  <a:pt x="5538517" y="388230"/>
                  <a:pt x="5506247" y="319298"/>
                  <a:pt x="5298797" y="324795"/>
                </a:cubicBezTo>
                <a:cubicBezTo>
                  <a:pt x="5091347" y="330292"/>
                  <a:pt x="4944292" y="287947"/>
                  <a:pt x="4732687" y="324795"/>
                </a:cubicBezTo>
                <a:cubicBezTo>
                  <a:pt x="4521082" y="361643"/>
                  <a:pt x="4258603" y="323971"/>
                  <a:pt x="4030709" y="324795"/>
                </a:cubicBezTo>
                <a:cubicBezTo>
                  <a:pt x="3802815" y="325619"/>
                  <a:pt x="3601071" y="297677"/>
                  <a:pt x="3464598" y="324795"/>
                </a:cubicBezTo>
                <a:cubicBezTo>
                  <a:pt x="3328125" y="351913"/>
                  <a:pt x="3229351" y="288422"/>
                  <a:pt x="3102287" y="324795"/>
                </a:cubicBezTo>
                <a:cubicBezTo>
                  <a:pt x="2975223" y="361168"/>
                  <a:pt x="2825715" y="293044"/>
                  <a:pt x="2672043" y="324795"/>
                </a:cubicBezTo>
                <a:cubicBezTo>
                  <a:pt x="2518371" y="356546"/>
                  <a:pt x="2233133" y="249264"/>
                  <a:pt x="1970066" y="324795"/>
                </a:cubicBezTo>
                <a:cubicBezTo>
                  <a:pt x="1706999" y="400326"/>
                  <a:pt x="1668313" y="275647"/>
                  <a:pt x="1403955" y="324795"/>
                </a:cubicBezTo>
                <a:cubicBezTo>
                  <a:pt x="1139597" y="373943"/>
                  <a:pt x="1155501" y="291444"/>
                  <a:pt x="973711" y="324795"/>
                </a:cubicBezTo>
                <a:cubicBezTo>
                  <a:pt x="791921" y="358146"/>
                  <a:pt x="474067" y="261981"/>
                  <a:pt x="0" y="324795"/>
                </a:cubicBezTo>
                <a:cubicBezTo>
                  <a:pt x="-18610" y="175898"/>
                  <a:pt x="34580" y="151391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7" name="图形 9" descr="服务器">
            <a:extLst>
              <a:ext uri="{FF2B5EF4-FFF2-40B4-BE49-F238E27FC236}">
                <a16:creationId xmlns:a16="http://schemas.microsoft.com/office/drawing/2014/main" id="{7C5167BB-27CB-A2FA-61A9-E1E32DBFE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7525" y="3043492"/>
            <a:ext cx="1600548" cy="1392534"/>
          </a:xfrm>
          <a:prstGeom prst="rect">
            <a:avLst/>
          </a:prstGeom>
        </p:spPr>
      </p:pic>
      <p:cxnSp>
        <p:nvCxnSpPr>
          <p:cNvPr id="38" name="肘形连接符 37">
            <a:extLst>
              <a:ext uri="{FF2B5EF4-FFF2-40B4-BE49-F238E27FC236}">
                <a16:creationId xmlns:a16="http://schemas.microsoft.com/office/drawing/2014/main" id="{5752C4EA-98D9-D8F8-A212-37795B9443D6}"/>
              </a:ext>
            </a:extLst>
          </p:cNvPr>
          <p:cNvCxnSpPr>
            <a:cxnSpLocks/>
            <a:stCxn id="9" idx="0"/>
            <a:endCxn id="37" idx="1"/>
          </p:cNvCxnSpPr>
          <p:nvPr/>
        </p:nvCxnSpPr>
        <p:spPr>
          <a:xfrm rot="5400000" flipH="1" flipV="1">
            <a:off x="3161628" y="2834268"/>
            <a:ext cx="3160406" cy="4971388"/>
          </a:xfrm>
          <a:prstGeom prst="bentConnector2">
            <a:avLst/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355791EB-C962-1570-9BFC-D069A2408870}"/>
              </a:ext>
            </a:extLst>
          </p:cNvPr>
          <p:cNvSpPr txBox="1"/>
          <p:nvPr/>
        </p:nvSpPr>
        <p:spPr>
          <a:xfrm>
            <a:off x="3412853" y="8009599"/>
            <a:ext cx="108787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en-US" altLang="zh-CN" sz="32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④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3B6B5DC-1D93-ACA5-B342-8832C5BF559E}"/>
              </a:ext>
            </a:extLst>
          </p:cNvPr>
          <p:cNvSpPr txBox="1"/>
          <p:nvPr/>
        </p:nvSpPr>
        <p:spPr>
          <a:xfrm>
            <a:off x="4035198" y="8413092"/>
            <a:ext cx="163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0B050"/>
                </a:solidFill>
              </a:rPr>
              <a:t>DNS</a:t>
            </a:r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Answer</a:t>
            </a:r>
            <a:endParaRPr kumimoji="1"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442CB54-8D61-F689-44E6-5D87532AA995}"/>
              </a:ext>
            </a:extLst>
          </p:cNvPr>
          <p:cNvSpPr txBox="1"/>
          <p:nvPr/>
        </p:nvSpPr>
        <p:spPr>
          <a:xfrm>
            <a:off x="4077728" y="7732608"/>
            <a:ext cx="162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DNS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referral</a:t>
            </a:r>
            <a:endParaRPr kumimoji="1" lang="zh-CN" altLang="en-US" b="1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DCF50FF-44CC-872F-8FDB-6F5CD0E9D62A}"/>
              </a:ext>
            </a:extLst>
          </p:cNvPr>
          <p:cNvSpPr txBox="1"/>
          <p:nvPr/>
        </p:nvSpPr>
        <p:spPr>
          <a:xfrm>
            <a:off x="4120258" y="7030859"/>
            <a:ext cx="162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DNS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referral</a:t>
            </a:r>
            <a:endParaRPr kumimoji="1" lang="zh-CN" altLang="en-US" b="1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5FD05D6-89A9-3F5C-9DF4-03157E189A54}"/>
              </a:ext>
            </a:extLst>
          </p:cNvPr>
          <p:cNvSpPr txBox="1"/>
          <p:nvPr/>
        </p:nvSpPr>
        <p:spPr>
          <a:xfrm>
            <a:off x="3865077" y="3862356"/>
            <a:ext cx="162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DNS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referral</a:t>
            </a:r>
            <a:endParaRPr kumimoji="1" lang="zh-CN" altLang="en-US" b="1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7614437-437E-5FAB-6EFC-D77C28DEDB57}"/>
              </a:ext>
            </a:extLst>
          </p:cNvPr>
          <p:cNvSpPr txBox="1"/>
          <p:nvPr/>
        </p:nvSpPr>
        <p:spPr>
          <a:xfrm>
            <a:off x="8736814" y="3587922"/>
            <a:ext cx="20935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dirty="0">
                <a:solidFill>
                  <a:srgbClr val="000000"/>
                </a:solidFill>
                <a:ea typeface="Alibaba PuHuiTi M" pitchFamily="18" charset="-122"/>
              </a:rPr>
              <a:t>DNS</a:t>
            </a:r>
            <a:r>
              <a:rPr lang="zh-CN" altLang="en-US" sz="2400" dirty="0">
                <a:solidFill>
                  <a:srgbClr val="000000"/>
                </a:solidFill>
                <a:ea typeface="Alibaba PuHuiTi M" pitchFamily="18" charset="-12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Alibaba PuHuiTi M" pitchFamily="18" charset="-122"/>
              </a:rPr>
              <a:t>Resolver</a:t>
            </a:r>
            <a:endParaRPr lang="zh-CN" altLang="en-US" sz="2400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cxnSp>
        <p:nvCxnSpPr>
          <p:cNvPr id="49" name="直线连接符 40">
            <a:extLst>
              <a:ext uri="{FF2B5EF4-FFF2-40B4-BE49-F238E27FC236}">
                <a16:creationId xmlns:a16="http://schemas.microsoft.com/office/drawing/2014/main" id="{79BFA16F-F149-F8F8-BC1A-DB27832397B3}"/>
              </a:ext>
            </a:extLst>
          </p:cNvPr>
          <p:cNvCxnSpPr>
            <a:cxnSpLocks/>
          </p:cNvCxnSpPr>
          <p:nvPr/>
        </p:nvCxnSpPr>
        <p:spPr>
          <a:xfrm flipV="1">
            <a:off x="233049" y="1462267"/>
            <a:ext cx="13405215" cy="27804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38316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>
            <a:extLst>
              <a:ext uri="{FF2B5EF4-FFF2-40B4-BE49-F238E27FC236}">
                <a16:creationId xmlns:a16="http://schemas.microsoft.com/office/drawing/2014/main" id="{8908E90D-3E10-9944-F4D3-F69E3D5AF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858" y="5396713"/>
            <a:ext cx="9499238" cy="799058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70207BA-5DB4-5A7A-B868-C11E708E5F36}"/>
              </a:ext>
            </a:extLst>
          </p:cNvPr>
          <p:cNvSpPr txBox="1">
            <a:spLocks/>
          </p:cNvSpPr>
          <p:nvPr/>
        </p:nvSpPr>
        <p:spPr>
          <a:xfrm>
            <a:off x="429874" y="493138"/>
            <a:ext cx="18598055" cy="707334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Dig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+trace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Command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(Forged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Response)</a:t>
            </a:r>
            <a:r>
              <a:rPr kumimoji="1"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24" name="图形 10" descr="服务器">
            <a:extLst>
              <a:ext uri="{FF2B5EF4-FFF2-40B4-BE49-F238E27FC236}">
                <a16:creationId xmlns:a16="http://schemas.microsoft.com/office/drawing/2014/main" id="{93E55A32-4994-E10E-4EBC-928013A82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7525" y="4861959"/>
            <a:ext cx="1600548" cy="1392534"/>
          </a:xfrm>
          <a:prstGeom prst="rect">
            <a:avLst/>
          </a:prstGeom>
        </p:spPr>
      </p:pic>
      <p:pic>
        <p:nvPicPr>
          <p:cNvPr id="25" name="图形 11" descr="服务器">
            <a:extLst>
              <a:ext uri="{FF2B5EF4-FFF2-40B4-BE49-F238E27FC236}">
                <a16:creationId xmlns:a16="http://schemas.microsoft.com/office/drawing/2014/main" id="{8F059B94-E13D-05AF-F332-4FAA5C0CD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3806" y="6891829"/>
            <a:ext cx="1600548" cy="1392534"/>
          </a:xfrm>
          <a:prstGeom prst="rect">
            <a:avLst/>
          </a:prstGeom>
        </p:spPr>
      </p:pic>
      <p:pic>
        <p:nvPicPr>
          <p:cNvPr id="26" name="图形 12" descr="服务器">
            <a:extLst>
              <a:ext uri="{FF2B5EF4-FFF2-40B4-BE49-F238E27FC236}">
                <a16:creationId xmlns:a16="http://schemas.microsoft.com/office/drawing/2014/main" id="{DAB7FAA2-CC1D-CADC-B65F-1654964A3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3806" y="9022496"/>
            <a:ext cx="1600548" cy="1392534"/>
          </a:xfrm>
          <a:prstGeom prst="rect">
            <a:avLst/>
          </a:prstGeom>
        </p:spPr>
      </p:pic>
      <p:pic>
        <p:nvPicPr>
          <p:cNvPr id="28" name="图形 16" descr="服务员">
            <a:extLst>
              <a:ext uri="{FF2B5EF4-FFF2-40B4-BE49-F238E27FC236}">
                <a16:creationId xmlns:a16="http://schemas.microsoft.com/office/drawing/2014/main" id="{AD5E58F8-EDE7-BA21-1528-286F0AA5D7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1707" y="6900165"/>
            <a:ext cx="1308859" cy="1392534"/>
          </a:xfrm>
          <a:prstGeom prst="rect">
            <a:avLst/>
          </a:prstGeom>
        </p:spPr>
      </p:pic>
      <p:cxnSp>
        <p:nvCxnSpPr>
          <p:cNvPr id="35" name="肘形连接符 34">
            <a:extLst>
              <a:ext uri="{FF2B5EF4-FFF2-40B4-BE49-F238E27FC236}">
                <a16:creationId xmlns:a16="http://schemas.microsoft.com/office/drawing/2014/main" id="{33EDA9AE-023B-A6E3-05D8-E2F08D607346}"/>
              </a:ext>
            </a:extLst>
          </p:cNvPr>
          <p:cNvCxnSpPr>
            <a:cxnSpLocks/>
          </p:cNvCxnSpPr>
          <p:nvPr/>
        </p:nvCxnSpPr>
        <p:spPr>
          <a:xfrm flipV="1">
            <a:off x="4162586" y="5558226"/>
            <a:ext cx="3064939" cy="1399568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肘形连接符 35">
            <a:extLst>
              <a:ext uri="{FF2B5EF4-FFF2-40B4-BE49-F238E27FC236}">
                <a16:creationId xmlns:a16="http://schemas.microsoft.com/office/drawing/2014/main" id="{B677F5C9-10D3-112A-489B-48CA27192724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162588" y="8263738"/>
            <a:ext cx="3011220" cy="145502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肘形连接符 38">
            <a:extLst>
              <a:ext uri="{FF2B5EF4-FFF2-40B4-BE49-F238E27FC236}">
                <a16:creationId xmlns:a16="http://schemas.microsoft.com/office/drawing/2014/main" id="{051DD2D0-B16C-A44D-04F1-84234123FFAF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225358" y="7580890"/>
            <a:ext cx="2948448" cy="7206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703C5482-0173-F158-A812-52ADC192F55F}"/>
              </a:ext>
            </a:extLst>
          </p:cNvPr>
          <p:cNvSpPr txBox="1"/>
          <p:nvPr/>
        </p:nvSpPr>
        <p:spPr>
          <a:xfrm>
            <a:off x="8736814" y="5207711"/>
            <a:ext cx="25442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330F280-ABA9-65F6-7607-550FCCEA6E28}"/>
              </a:ext>
            </a:extLst>
          </p:cNvPr>
          <p:cNvSpPr txBox="1"/>
          <p:nvPr/>
        </p:nvSpPr>
        <p:spPr>
          <a:xfrm>
            <a:off x="8531771" y="7398796"/>
            <a:ext cx="3023457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“</a:t>
            </a:r>
            <a:r>
              <a:rPr lang="en-US" altLang="zh-CN" sz="2400" kern="1200" dirty="0" err="1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com</a:t>
            </a:r>
            <a:r>
              <a:rPr lang="en-US" altLang="zh-CN" sz="2400" dirty="0" err="1">
                <a:ea typeface="Alibaba PuHuiTi M" pitchFamily="18" charset="-122"/>
              </a:rPr>
              <a:t>”</a:t>
            </a:r>
            <a:r>
              <a:rPr lang="en-US" altLang="zh-CN" sz="2400" kern="1200" dirty="0" err="1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Root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5F6D74F-8DD9-45CD-F861-287342F12306}"/>
              </a:ext>
            </a:extLst>
          </p:cNvPr>
          <p:cNvSpPr txBox="1"/>
          <p:nvPr/>
        </p:nvSpPr>
        <p:spPr>
          <a:xfrm>
            <a:off x="8736814" y="9525636"/>
            <a:ext cx="3837604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994824" hangingPunct="0">
              <a:spcAft>
                <a:spcPts val="618"/>
              </a:spcAft>
            </a:pPr>
            <a:r>
              <a:rPr lang="en-US" altLang="zh-CN" sz="2400" dirty="0">
                <a:ea typeface="Alibaba PuHuiTi M" pitchFamily="18" charset="-122"/>
              </a:rPr>
              <a:t>V</a:t>
            </a: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ictim</a:t>
            </a:r>
            <a:r>
              <a:rPr lang="zh-CN" altLang="en-US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‘</a:t>
            </a: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s</a:t>
            </a:r>
            <a:r>
              <a:rPr lang="zh-CN" altLang="en-US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 </a:t>
            </a:r>
            <a:r>
              <a:rPr lang="en-US" altLang="zh-CN" sz="2400" kern="1200" dirty="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DNS</a:t>
            </a:r>
            <a:r>
              <a:rPr lang="zh-CN" altLang="en-US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 </a:t>
            </a:r>
            <a:r>
              <a:rPr lang="en-US" altLang="zh-CN" sz="2400" kern="1200" dirty="0">
                <a:solidFill>
                  <a:srgbClr val="000000"/>
                </a:solidFill>
                <a:latin typeface="+mn-lt"/>
                <a:ea typeface="Alibaba PuHuiTi M" pitchFamily="18" charset="-122"/>
                <a:cs typeface="+mn-cs"/>
                <a:sym typeface="Alibaba PuHuiTi 2 45 Light"/>
              </a:rPr>
              <a:t>server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BCAC8E1-759D-70CD-591A-3617FA5C6FB1}"/>
              </a:ext>
            </a:extLst>
          </p:cNvPr>
          <p:cNvSpPr txBox="1"/>
          <p:nvPr/>
        </p:nvSpPr>
        <p:spPr>
          <a:xfrm>
            <a:off x="1799355" y="8629490"/>
            <a:ext cx="867900" cy="59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3374" kern="1200">
                <a:solidFill>
                  <a:schemeClr val="tx1"/>
                </a:solidFill>
                <a:latin typeface="+mn-lt"/>
                <a:ea typeface="Alibaba PuHuiTi M" pitchFamily="18" charset="-122"/>
                <a:cs typeface="+mn-cs"/>
              </a:rPr>
              <a:t>User</a:t>
            </a:r>
            <a:endParaRPr lang="zh-CN" altLang="en-US" sz="280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197C6D2-260C-2FBF-E351-6E19085347C0}"/>
              </a:ext>
            </a:extLst>
          </p:cNvPr>
          <p:cNvSpPr txBox="1"/>
          <p:nvPr/>
        </p:nvSpPr>
        <p:spPr>
          <a:xfrm>
            <a:off x="3300498" y="2917565"/>
            <a:ext cx="966952" cy="654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zh-CN" altLang="zh-CN" sz="3856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lang="zh-CN" altLang="zh-CN" sz="28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zh-CN" altLang="en-US" sz="24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99B51CA-39E7-87A8-9F93-D114DB32DC68}"/>
              </a:ext>
            </a:extLst>
          </p:cNvPr>
          <p:cNvSpPr txBox="1"/>
          <p:nvPr/>
        </p:nvSpPr>
        <p:spPr>
          <a:xfrm>
            <a:off x="3384278" y="6523699"/>
            <a:ext cx="1087874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en-US" altLang="zh-CN" sz="3856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②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4989A15-EE5D-3065-3E9C-5D853C9E0F4E}"/>
              </a:ext>
            </a:extLst>
          </p:cNvPr>
          <p:cNvSpPr txBox="1"/>
          <p:nvPr/>
        </p:nvSpPr>
        <p:spPr>
          <a:xfrm>
            <a:off x="3406168" y="7290585"/>
            <a:ext cx="2821694" cy="685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en-US" altLang="zh-CN" sz="3856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③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46ACDA8-4D4C-EE62-C7DB-A817316C9DF6}"/>
              </a:ext>
            </a:extLst>
          </p:cNvPr>
          <p:cNvSpPr txBox="1"/>
          <p:nvPr/>
        </p:nvSpPr>
        <p:spPr>
          <a:xfrm>
            <a:off x="3928215" y="3063822"/>
            <a:ext cx="2200924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Victim’s</a:t>
            </a:r>
            <a:r>
              <a:rPr lang="zh-CN" altLang="en-US" sz="2400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name</a:t>
            </a:r>
            <a:endParaRPr lang="zh-CN" altLang="en-US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F04832A-1124-9D14-380B-36894348EE04}"/>
              </a:ext>
            </a:extLst>
          </p:cNvPr>
          <p:cNvSpPr txBox="1"/>
          <p:nvPr/>
        </p:nvSpPr>
        <p:spPr>
          <a:xfrm>
            <a:off x="604194" y="9747997"/>
            <a:ext cx="4126130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dig</a:t>
            </a:r>
            <a:r>
              <a:rPr lang="zh-CN" altLang="en-US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  </a:t>
            </a:r>
            <a:r>
              <a:rPr lang="en-US" altLang="zh-CN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(victim’s</a:t>
            </a:r>
            <a:r>
              <a:rPr lang="zh-CN" altLang="en-US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name)</a:t>
            </a:r>
            <a:r>
              <a:rPr lang="zh-CN" altLang="en-US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 PuHuiTi 2 45 Light"/>
              </a:rPr>
              <a:t>+trace</a:t>
            </a:r>
            <a:endParaRPr lang="zh-CN" altLang="en-US" i="1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pic>
        <p:nvPicPr>
          <p:cNvPr id="50" name="图形 9" descr="服务器">
            <a:extLst>
              <a:ext uri="{FF2B5EF4-FFF2-40B4-BE49-F238E27FC236}">
                <a16:creationId xmlns:a16="http://schemas.microsoft.com/office/drawing/2014/main" id="{7A33A103-7F9B-D786-3924-C829F048B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7525" y="3043492"/>
            <a:ext cx="1600548" cy="1392534"/>
          </a:xfrm>
          <a:prstGeom prst="rect">
            <a:avLst/>
          </a:prstGeom>
        </p:spPr>
      </p:pic>
      <p:cxnSp>
        <p:nvCxnSpPr>
          <p:cNvPr id="51" name="肘形连接符 50">
            <a:extLst>
              <a:ext uri="{FF2B5EF4-FFF2-40B4-BE49-F238E27FC236}">
                <a16:creationId xmlns:a16="http://schemas.microsoft.com/office/drawing/2014/main" id="{10B9C7ED-3E54-2A77-6B6D-1549CA22C946}"/>
              </a:ext>
            </a:extLst>
          </p:cNvPr>
          <p:cNvCxnSpPr>
            <a:cxnSpLocks/>
            <a:stCxn id="28" idx="0"/>
            <a:endCxn id="50" idx="1"/>
          </p:cNvCxnSpPr>
          <p:nvPr/>
        </p:nvCxnSpPr>
        <p:spPr>
          <a:xfrm rot="5400000" flipH="1" flipV="1">
            <a:off x="3161628" y="2834268"/>
            <a:ext cx="3160406" cy="4971388"/>
          </a:xfrm>
          <a:prstGeom prst="bentConnector2">
            <a:avLst/>
          </a:prstGeom>
          <a:noFill/>
          <a:ln w="12700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A7D51CF9-7084-5246-4570-D2C26D536363}"/>
              </a:ext>
            </a:extLst>
          </p:cNvPr>
          <p:cNvSpPr txBox="1"/>
          <p:nvPr/>
        </p:nvSpPr>
        <p:spPr>
          <a:xfrm>
            <a:off x="3412853" y="8009599"/>
            <a:ext cx="108787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550972">
              <a:spcAft>
                <a:spcPts val="618"/>
              </a:spcAft>
            </a:pPr>
            <a:r>
              <a:rPr lang="en-US" altLang="zh-CN" sz="32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④</a:t>
            </a:r>
            <a:endParaRPr lang="zh-CN" altLang="en-US" sz="3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5057964C-B5FB-AC9F-333D-EC099AC2B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46858" y="1126477"/>
            <a:ext cx="9499238" cy="42546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E608B7D-4D20-B52B-E6E7-C73EBC03EDB3}"/>
              </a:ext>
            </a:extLst>
          </p:cNvPr>
          <p:cNvSpPr/>
          <p:nvPr/>
        </p:nvSpPr>
        <p:spPr>
          <a:xfrm>
            <a:off x="14881118" y="13037939"/>
            <a:ext cx="5852041" cy="305225"/>
          </a:xfrm>
          <a:custGeom>
            <a:avLst/>
            <a:gdLst>
              <a:gd name="connsiteX0" fmla="*/ 0 w 5852041"/>
              <a:gd name="connsiteY0" fmla="*/ 0 h 305225"/>
              <a:gd name="connsiteX1" fmla="*/ 526684 w 5852041"/>
              <a:gd name="connsiteY1" fmla="*/ 0 h 305225"/>
              <a:gd name="connsiteX2" fmla="*/ 936327 w 5852041"/>
              <a:gd name="connsiteY2" fmla="*/ 0 h 305225"/>
              <a:gd name="connsiteX3" fmla="*/ 1638571 w 5852041"/>
              <a:gd name="connsiteY3" fmla="*/ 0 h 305225"/>
              <a:gd name="connsiteX4" fmla="*/ 2165255 w 5852041"/>
              <a:gd name="connsiteY4" fmla="*/ 0 h 305225"/>
              <a:gd name="connsiteX5" fmla="*/ 2691939 w 5852041"/>
              <a:gd name="connsiteY5" fmla="*/ 0 h 305225"/>
              <a:gd name="connsiteX6" fmla="*/ 3394184 w 5852041"/>
              <a:gd name="connsiteY6" fmla="*/ 0 h 305225"/>
              <a:gd name="connsiteX7" fmla="*/ 3862347 w 5852041"/>
              <a:gd name="connsiteY7" fmla="*/ 0 h 305225"/>
              <a:gd name="connsiteX8" fmla="*/ 4564592 w 5852041"/>
              <a:gd name="connsiteY8" fmla="*/ 0 h 305225"/>
              <a:gd name="connsiteX9" fmla="*/ 5266837 w 5852041"/>
              <a:gd name="connsiteY9" fmla="*/ 0 h 305225"/>
              <a:gd name="connsiteX10" fmla="*/ 5852041 w 5852041"/>
              <a:gd name="connsiteY10" fmla="*/ 0 h 305225"/>
              <a:gd name="connsiteX11" fmla="*/ 5852041 w 5852041"/>
              <a:gd name="connsiteY11" fmla="*/ 305225 h 305225"/>
              <a:gd name="connsiteX12" fmla="*/ 5208316 w 5852041"/>
              <a:gd name="connsiteY12" fmla="*/ 305225 h 305225"/>
              <a:gd name="connsiteX13" fmla="*/ 4506072 w 5852041"/>
              <a:gd name="connsiteY13" fmla="*/ 305225 h 305225"/>
              <a:gd name="connsiteX14" fmla="*/ 3803827 w 5852041"/>
              <a:gd name="connsiteY14" fmla="*/ 305225 h 305225"/>
              <a:gd name="connsiteX15" fmla="*/ 3335663 w 5852041"/>
              <a:gd name="connsiteY15" fmla="*/ 305225 h 305225"/>
              <a:gd name="connsiteX16" fmla="*/ 2750459 w 5852041"/>
              <a:gd name="connsiteY16" fmla="*/ 305225 h 305225"/>
              <a:gd name="connsiteX17" fmla="*/ 2048214 w 5852041"/>
              <a:gd name="connsiteY17" fmla="*/ 305225 h 305225"/>
              <a:gd name="connsiteX18" fmla="*/ 1463010 w 5852041"/>
              <a:gd name="connsiteY18" fmla="*/ 305225 h 305225"/>
              <a:gd name="connsiteX19" fmla="*/ 1053367 w 5852041"/>
              <a:gd name="connsiteY19" fmla="*/ 305225 h 305225"/>
              <a:gd name="connsiteX20" fmla="*/ 585204 w 5852041"/>
              <a:gd name="connsiteY20" fmla="*/ 305225 h 305225"/>
              <a:gd name="connsiteX21" fmla="*/ 0 w 5852041"/>
              <a:gd name="connsiteY21" fmla="*/ 305225 h 305225"/>
              <a:gd name="connsiteX22" fmla="*/ 0 w 5852041"/>
              <a:gd name="connsiteY22" fmla="*/ 0 h 3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852041" h="305225" extrusionOk="0">
                <a:moveTo>
                  <a:pt x="0" y="0"/>
                </a:moveTo>
                <a:cubicBezTo>
                  <a:pt x="237027" y="-59485"/>
                  <a:pt x="309854" y="61741"/>
                  <a:pt x="526684" y="0"/>
                </a:cubicBezTo>
                <a:cubicBezTo>
                  <a:pt x="743514" y="-61741"/>
                  <a:pt x="823423" y="41221"/>
                  <a:pt x="936327" y="0"/>
                </a:cubicBezTo>
                <a:cubicBezTo>
                  <a:pt x="1049231" y="-41221"/>
                  <a:pt x="1454786" y="3938"/>
                  <a:pt x="1638571" y="0"/>
                </a:cubicBezTo>
                <a:cubicBezTo>
                  <a:pt x="1822356" y="-3938"/>
                  <a:pt x="1940581" y="8661"/>
                  <a:pt x="2165255" y="0"/>
                </a:cubicBezTo>
                <a:cubicBezTo>
                  <a:pt x="2389929" y="-8661"/>
                  <a:pt x="2454040" y="27374"/>
                  <a:pt x="2691939" y="0"/>
                </a:cubicBezTo>
                <a:cubicBezTo>
                  <a:pt x="2929838" y="-27374"/>
                  <a:pt x="3133382" y="36235"/>
                  <a:pt x="3394184" y="0"/>
                </a:cubicBezTo>
                <a:cubicBezTo>
                  <a:pt x="3654986" y="-36235"/>
                  <a:pt x="3680008" y="33003"/>
                  <a:pt x="3862347" y="0"/>
                </a:cubicBezTo>
                <a:cubicBezTo>
                  <a:pt x="4044686" y="-33003"/>
                  <a:pt x="4384990" y="31156"/>
                  <a:pt x="4564592" y="0"/>
                </a:cubicBezTo>
                <a:cubicBezTo>
                  <a:pt x="4744194" y="-31156"/>
                  <a:pt x="5009682" y="6175"/>
                  <a:pt x="5266837" y="0"/>
                </a:cubicBezTo>
                <a:cubicBezTo>
                  <a:pt x="5523993" y="-6175"/>
                  <a:pt x="5726210" y="38386"/>
                  <a:pt x="5852041" y="0"/>
                </a:cubicBezTo>
                <a:cubicBezTo>
                  <a:pt x="5872153" y="115560"/>
                  <a:pt x="5845582" y="234373"/>
                  <a:pt x="5852041" y="305225"/>
                </a:cubicBezTo>
                <a:cubicBezTo>
                  <a:pt x="5591100" y="365556"/>
                  <a:pt x="5409547" y="281542"/>
                  <a:pt x="5208316" y="305225"/>
                </a:cubicBezTo>
                <a:cubicBezTo>
                  <a:pt x="5007085" y="328908"/>
                  <a:pt x="4817184" y="222711"/>
                  <a:pt x="4506072" y="305225"/>
                </a:cubicBezTo>
                <a:cubicBezTo>
                  <a:pt x="4194960" y="387739"/>
                  <a:pt x="4075504" y="294576"/>
                  <a:pt x="3803827" y="305225"/>
                </a:cubicBezTo>
                <a:cubicBezTo>
                  <a:pt x="3532150" y="315874"/>
                  <a:pt x="3456293" y="256257"/>
                  <a:pt x="3335663" y="305225"/>
                </a:cubicBezTo>
                <a:cubicBezTo>
                  <a:pt x="3215033" y="354193"/>
                  <a:pt x="2932008" y="251205"/>
                  <a:pt x="2750459" y="305225"/>
                </a:cubicBezTo>
                <a:cubicBezTo>
                  <a:pt x="2568910" y="359245"/>
                  <a:pt x="2302812" y="233275"/>
                  <a:pt x="2048214" y="305225"/>
                </a:cubicBezTo>
                <a:cubicBezTo>
                  <a:pt x="1793617" y="377175"/>
                  <a:pt x="1732569" y="299421"/>
                  <a:pt x="1463010" y="305225"/>
                </a:cubicBezTo>
                <a:cubicBezTo>
                  <a:pt x="1193451" y="311029"/>
                  <a:pt x="1196802" y="270460"/>
                  <a:pt x="1053367" y="305225"/>
                </a:cubicBezTo>
                <a:cubicBezTo>
                  <a:pt x="909932" y="339990"/>
                  <a:pt x="776389" y="304524"/>
                  <a:pt x="585204" y="305225"/>
                </a:cubicBezTo>
                <a:cubicBezTo>
                  <a:pt x="394019" y="305926"/>
                  <a:pt x="282088" y="297407"/>
                  <a:pt x="0" y="305225"/>
                </a:cubicBezTo>
                <a:cubicBezTo>
                  <a:pt x="-2746" y="179490"/>
                  <a:pt x="12154" y="97907"/>
                  <a:pt x="0" y="0"/>
                </a:cubicBezTo>
                <a:close/>
              </a:path>
            </a:pathLst>
          </a:custGeom>
          <a:noFill/>
          <a:ln w="412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7" name="图片 56" descr="图标&#10;&#10;描述已自动生成">
            <a:extLst>
              <a:ext uri="{FF2B5EF4-FFF2-40B4-BE49-F238E27FC236}">
                <a16:creationId xmlns:a16="http://schemas.microsoft.com/office/drawing/2014/main" id="{4182A13D-CE73-5C0D-9FF8-97B686597B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56" y="5225435"/>
            <a:ext cx="728850" cy="728850"/>
          </a:xfrm>
          <a:prstGeom prst="rect">
            <a:avLst/>
          </a:prstGeom>
        </p:spPr>
      </p:pic>
      <p:pic>
        <p:nvPicPr>
          <p:cNvPr id="58" name="图片 57" descr="图标&#10;&#10;描述已自动生成">
            <a:extLst>
              <a:ext uri="{FF2B5EF4-FFF2-40B4-BE49-F238E27FC236}">
                <a16:creationId xmlns:a16="http://schemas.microsoft.com/office/drawing/2014/main" id="{DA8A30C0-4C8B-DC97-9611-71365263D8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91" y="7203090"/>
            <a:ext cx="728850" cy="728850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B00ACB7E-2855-9AFD-BE86-A8C368A211B9}"/>
              </a:ext>
            </a:extLst>
          </p:cNvPr>
          <p:cNvSpPr txBox="1"/>
          <p:nvPr/>
        </p:nvSpPr>
        <p:spPr>
          <a:xfrm>
            <a:off x="3545358" y="11073553"/>
            <a:ext cx="5228996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dirty="0"/>
              <a:t>What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happened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between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?</a:t>
            </a:r>
          </a:p>
          <a:p>
            <a:pPr>
              <a:lnSpc>
                <a:spcPct val="200000"/>
              </a:lnSpc>
            </a:pPr>
            <a:r>
              <a:rPr kumimoji="1" lang="en-US" altLang="zh-CN" sz="2800" dirty="0"/>
              <a:t>Who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forged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answer?</a:t>
            </a:r>
            <a:endParaRPr kumimoji="1" lang="zh-CN" altLang="en-US" sz="2800" dirty="0"/>
          </a:p>
        </p:txBody>
      </p:sp>
      <p:pic>
        <p:nvPicPr>
          <p:cNvPr id="61" name="图片 60" descr="形状&#10;&#10;低可信度描述已自动生成">
            <a:extLst>
              <a:ext uri="{FF2B5EF4-FFF2-40B4-BE49-F238E27FC236}">
                <a16:creationId xmlns:a16="http://schemas.microsoft.com/office/drawing/2014/main" id="{4A738537-69BC-F96E-605D-DE463ACED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34" y="11385132"/>
            <a:ext cx="1270000" cy="1270000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5CCBAC98-B346-BE39-6287-FA38BE84D697}"/>
              </a:ext>
            </a:extLst>
          </p:cNvPr>
          <p:cNvSpPr txBox="1"/>
          <p:nvPr/>
        </p:nvSpPr>
        <p:spPr>
          <a:xfrm>
            <a:off x="8774354" y="3559285"/>
            <a:ext cx="2093522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994824" hangingPunct="0">
              <a:spcAft>
                <a:spcPts val="618"/>
              </a:spcAft>
            </a:pPr>
            <a:r>
              <a:rPr lang="en-US" altLang="zh-CN" sz="2400" dirty="0">
                <a:solidFill>
                  <a:srgbClr val="000000"/>
                </a:solidFill>
                <a:ea typeface="Alibaba PuHuiTi M" pitchFamily="18" charset="-122"/>
              </a:rPr>
              <a:t>DNS</a:t>
            </a:r>
            <a:r>
              <a:rPr lang="zh-CN" altLang="en-US" sz="2400" dirty="0">
                <a:solidFill>
                  <a:srgbClr val="000000"/>
                </a:solidFill>
                <a:ea typeface="Alibaba PuHuiTi M" pitchFamily="18" charset="-12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Alibaba PuHuiTi M" pitchFamily="18" charset="-122"/>
              </a:rPr>
              <a:t>Resolver</a:t>
            </a:r>
            <a:endParaRPr lang="zh-CN" altLang="en-US" sz="2400" dirty="0">
              <a:solidFill>
                <a:srgbClr val="000000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 2 45 Ligh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3BEEB83-9E31-B109-D6EB-0C2B783473DE}"/>
              </a:ext>
            </a:extLst>
          </p:cNvPr>
          <p:cNvSpPr/>
          <p:nvPr/>
        </p:nvSpPr>
        <p:spPr>
          <a:xfrm>
            <a:off x="1601707" y="10887740"/>
            <a:ext cx="7754944" cy="21501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35E8DCD-ACB1-E610-D789-1018B6DACCCF}"/>
              </a:ext>
            </a:extLst>
          </p:cNvPr>
          <p:cNvSpPr txBox="1"/>
          <p:nvPr/>
        </p:nvSpPr>
        <p:spPr>
          <a:xfrm>
            <a:off x="4125259" y="6540263"/>
            <a:ext cx="193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Forged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Answer</a:t>
            </a:r>
            <a:endParaRPr kumimoji="1"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3134CF2C-75A5-FE64-5C02-471CCEC4747C}"/>
              </a:ext>
            </a:extLst>
          </p:cNvPr>
          <p:cNvSpPr txBox="1"/>
          <p:nvPr/>
        </p:nvSpPr>
        <p:spPr>
          <a:xfrm>
            <a:off x="4102086" y="7155624"/>
            <a:ext cx="193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Forged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Answer</a:t>
            </a:r>
            <a:endParaRPr kumimoji="1" lang="zh-CN" altLang="en-US" b="1" dirty="0">
              <a:solidFill>
                <a:srgbClr val="C00000"/>
              </a:solidFill>
            </a:endParaRPr>
          </a:p>
        </p:txBody>
      </p:sp>
      <p:cxnSp>
        <p:nvCxnSpPr>
          <p:cNvPr id="67" name="直线连接符 40">
            <a:extLst>
              <a:ext uri="{FF2B5EF4-FFF2-40B4-BE49-F238E27FC236}">
                <a16:creationId xmlns:a16="http://schemas.microsoft.com/office/drawing/2014/main" id="{15DB3165-81FD-FB0D-F703-647B691B9971}"/>
              </a:ext>
            </a:extLst>
          </p:cNvPr>
          <p:cNvCxnSpPr>
            <a:cxnSpLocks/>
          </p:cNvCxnSpPr>
          <p:nvPr/>
        </p:nvCxnSpPr>
        <p:spPr>
          <a:xfrm flipV="1">
            <a:off x="233049" y="1421605"/>
            <a:ext cx="12341369" cy="68466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46304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C0125-9286-0866-77AA-CE9A5100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78" y="531642"/>
            <a:ext cx="18598055" cy="707334"/>
          </a:xfrm>
        </p:spPr>
        <p:txBody>
          <a:bodyPr/>
          <a:lstStyle/>
          <a:p>
            <a:r>
              <a:rPr kumimoji="1" lang="en-US" altLang="zh-CN" dirty="0"/>
              <a:t>Traceroute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(Normal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Response)</a:t>
            </a:r>
            <a:r>
              <a:rPr kumimoji="1" lang="zh-CN" altLang="en-US" dirty="0"/>
              <a:t> </a:t>
            </a:r>
          </a:p>
        </p:txBody>
      </p:sp>
      <p:pic>
        <p:nvPicPr>
          <p:cNvPr id="4" name="图片 3" descr="屏幕上有字&#10;&#10;描述已自动生成">
            <a:extLst>
              <a:ext uri="{FF2B5EF4-FFF2-40B4-BE49-F238E27FC236}">
                <a16:creationId xmlns:a16="http://schemas.microsoft.com/office/drawing/2014/main" id="{E2C13099-E6F4-B10D-4A66-242E203E7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47" y="3287295"/>
            <a:ext cx="1828800" cy="1270000"/>
          </a:xfrm>
          <a:prstGeom prst="rect">
            <a:avLst/>
          </a:prstGeom>
        </p:spPr>
      </p:pic>
      <p:pic>
        <p:nvPicPr>
          <p:cNvPr id="6" name="图片 5" descr="形状&#10;&#10;低可信度描述已自动生成">
            <a:extLst>
              <a:ext uri="{FF2B5EF4-FFF2-40B4-BE49-F238E27FC236}">
                <a16:creationId xmlns:a16="http://schemas.microsoft.com/office/drawing/2014/main" id="{35A7194C-FDC7-BA9B-D404-2BED55C6E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79" y="3287295"/>
            <a:ext cx="1270000" cy="1270000"/>
          </a:xfrm>
          <a:prstGeom prst="rect">
            <a:avLst/>
          </a:prstGeom>
        </p:spPr>
      </p:pic>
      <p:pic>
        <p:nvPicPr>
          <p:cNvPr id="7" name="图片 6" descr="形状&#10;&#10;低可信度描述已自动生成">
            <a:extLst>
              <a:ext uri="{FF2B5EF4-FFF2-40B4-BE49-F238E27FC236}">
                <a16:creationId xmlns:a16="http://schemas.microsoft.com/office/drawing/2014/main" id="{DED1311F-C765-5DFC-2E57-184AB5D6E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1" y="3287295"/>
            <a:ext cx="1270000" cy="1270000"/>
          </a:xfrm>
          <a:prstGeom prst="rect">
            <a:avLst/>
          </a:prstGeom>
        </p:spPr>
      </p:pic>
      <p:pic>
        <p:nvPicPr>
          <p:cNvPr id="8" name="图片 7" descr="形状&#10;&#10;低可信度描述已自动生成">
            <a:extLst>
              <a:ext uri="{FF2B5EF4-FFF2-40B4-BE49-F238E27FC236}">
                <a16:creationId xmlns:a16="http://schemas.microsoft.com/office/drawing/2014/main" id="{EF278C86-96BD-B9CF-737F-77DC27DB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623" y="3287295"/>
            <a:ext cx="1270000" cy="1270000"/>
          </a:xfrm>
          <a:prstGeom prst="rect">
            <a:avLst/>
          </a:prstGeom>
        </p:spPr>
      </p:pic>
      <p:pic>
        <p:nvPicPr>
          <p:cNvPr id="10" name="图片 9" descr="形状&#10;&#10;中度可信度描述已自动生成">
            <a:extLst>
              <a:ext uri="{FF2B5EF4-FFF2-40B4-BE49-F238E27FC236}">
                <a16:creationId xmlns:a16="http://schemas.microsoft.com/office/drawing/2014/main" id="{6B54E75F-83BD-FCA7-BA2D-72C303F68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855" y="3157622"/>
            <a:ext cx="1282700" cy="1270000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58A11B13-0778-0FD2-B1BD-51E311D8B5F2}"/>
              </a:ext>
            </a:extLst>
          </p:cNvPr>
          <p:cNvCxnSpPr>
            <a:cxnSpLocks/>
          </p:cNvCxnSpPr>
          <p:nvPr/>
        </p:nvCxnSpPr>
        <p:spPr>
          <a:xfrm>
            <a:off x="4403559" y="5130804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33785A5-CF1D-8F30-26D8-4A5D6B353F42}"/>
              </a:ext>
            </a:extLst>
          </p:cNvPr>
          <p:cNvSpPr txBox="1"/>
          <p:nvPr/>
        </p:nvSpPr>
        <p:spPr>
          <a:xfrm>
            <a:off x="4429626" y="4692232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9312D1CD-9E2A-2920-6D0D-F388DE540B80}"/>
              </a:ext>
            </a:extLst>
          </p:cNvPr>
          <p:cNvCxnSpPr>
            <a:cxnSpLocks/>
          </p:cNvCxnSpPr>
          <p:nvPr/>
        </p:nvCxnSpPr>
        <p:spPr>
          <a:xfrm flipH="1">
            <a:off x="4403559" y="5486402"/>
            <a:ext cx="1949116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6EB5318-502F-9287-B9BC-16F519005A0B}"/>
              </a:ext>
            </a:extLst>
          </p:cNvPr>
          <p:cNvCxnSpPr>
            <a:cxnSpLocks/>
          </p:cNvCxnSpPr>
          <p:nvPr/>
        </p:nvCxnSpPr>
        <p:spPr>
          <a:xfrm flipV="1">
            <a:off x="2951747" y="4629484"/>
            <a:ext cx="0" cy="7666789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7C15E44-461D-04A7-CF1B-6F4D774D65F5}"/>
              </a:ext>
            </a:extLst>
          </p:cNvPr>
          <p:cNvCxnSpPr>
            <a:cxnSpLocks/>
          </p:cNvCxnSpPr>
          <p:nvPr/>
        </p:nvCxnSpPr>
        <p:spPr>
          <a:xfrm flipV="1">
            <a:off x="7764379" y="4629484"/>
            <a:ext cx="0" cy="7666789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F1647101-9CEA-FF01-D54C-FBB51BBD7BAB}"/>
              </a:ext>
            </a:extLst>
          </p:cNvPr>
          <p:cNvCxnSpPr>
            <a:cxnSpLocks/>
          </p:cNvCxnSpPr>
          <p:nvPr/>
        </p:nvCxnSpPr>
        <p:spPr>
          <a:xfrm flipV="1">
            <a:off x="11557000" y="4629484"/>
            <a:ext cx="0" cy="7666789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84F38D94-348A-ED98-34E2-5E2553285ACC}"/>
              </a:ext>
            </a:extLst>
          </p:cNvPr>
          <p:cNvCxnSpPr>
            <a:cxnSpLocks/>
          </p:cNvCxnSpPr>
          <p:nvPr/>
        </p:nvCxnSpPr>
        <p:spPr>
          <a:xfrm flipV="1">
            <a:off x="15349623" y="4629484"/>
            <a:ext cx="0" cy="7666789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6F6A1A9B-1759-D4FF-A92C-C73AB718496F}"/>
              </a:ext>
            </a:extLst>
          </p:cNvPr>
          <p:cNvCxnSpPr>
            <a:cxnSpLocks/>
          </p:cNvCxnSpPr>
          <p:nvPr/>
        </p:nvCxnSpPr>
        <p:spPr>
          <a:xfrm flipV="1">
            <a:off x="19825370" y="4629484"/>
            <a:ext cx="0" cy="7666789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8B1F0C83-ADAE-CB25-9D72-9D391AE87416}"/>
              </a:ext>
            </a:extLst>
          </p:cNvPr>
          <p:cNvSpPr txBox="1"/>
          <p:nvPr/>
        </p:nvSpPr>
        <p:spPr>
          <a:xfrm>
            <a:off x="4429626" y="5580256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EB8E5D1F-4AEA-FA07-AC00-15E05677B8B9}"/>
              </a:ext>
            </a:extLst>
          </p:cNvPr>
          <p:cNvCxnSpPr>
            <a:cxnSpLocks/>
          </p:cNvCxnSpPr>
          <p:nvPr/>
        </p:nvCxnSpPr>
        <p:spPr>
          <a:xfrm>
            <a:off x="4403559" y="7111906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EE296D60-9940-CCAC-B554-2C48E66ED94F}"/>
              </a:ext>
            </a:extLst>
          </p:cNvPr>
          <p:cNvSpPr txBox="1"/>
          <p:nvPr/>
        </p:nvSpPr>
        <p:spPr>
          <a:xfrm>
            <a:off x="4429626" y="6673334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DC60C1B7-9F46-307D-8A83-DEE4D4D8ED2E}"/>
              </a:ext>
            </a:extLst>
          </p:cNvPr>
          <p:cNvCxnSpPr>
            <a:cxnSpLocks/>
          </p:cNvCxnSpPr>
          <p:nvPr/>
        </p:nvCxnSpPr>
        <p:spPr>
          <a:xfrm>
            <a:off x="8662738" y="7111906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4A394DEA-1D09-8B36-44D2-14256F6A5A5E}"/>
              </a:ext>
            </a:extLst>
          </p:cNvPr>
          <p:cNvSpPr txBox="1"/>
          <p:nvPr/>
        </p:nvSpPr>
        <p:spPr>
          <a:xfrm>
            <a:off x="8688805" y="6673334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5728720D-050F-614D-3CE1-439E1784FA02}"/>
              </a:ext>
            </a:extLst>
          </p:cNvPr>
          <p:cNvCxnSpPr>
            <a:cxnSpLocks/>
          </p:cNvCxnSpPr>
          <p:nvPr/>
        </p:nvCxnSpPr>
        <p:spPr>
          <a:xfrm flipH="1">
            <a:off x="4429626" y="7435517"/>
            <a:ext cx="6182227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695E436A-435B-52CC-B2FF-BB1EB9ADAC5B}"/>
              </a:ext>
            </a:extLst>
          </p:cNvPr>
          <p:cNvSpPr txBox="1"/>
          <p:nvPr/>
        </p:nvSpPr>
        <p:spPr>
          <a:xfrm>
            <a:off x="8688804" y="7529371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C991672D-BD03-6762-24B6-6EDFDF6588DD}"/>
              </a:ext>
            </a:extLst>
          </p:cNvPr>
          <p:cNvCxnSpPr>
            <a:cxnSpLocks/>
          </p:cNvCxnSpPr>
          <p:nvPr/>
        </p:nvCxnSpPr>
        <p:spPr>
          <a:xfrm>
            <a:off x="4379496" y="9253527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47CD4962-A951-BD0B-468D-099CF0547FCC}"/>
              </a:ext>
            </a:extLst>
          </p:cNvPr>
          <p:cNvSpPr txBox="1"/>
          <p:nvPr/>
        </p:nvSpPr>
        <p:spPr>
          <a:xfrm>
            <a:off x="4405563" y="8814955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TTL=3</a:t>
            </a:r>
            <a:endParaRPr kumimoji="1" lang="zh-CN" altLang="en-US" dirty="0"/>
          </a:p>
        </p:txBody>
      </p: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45EFD173-E01F-7BE8-D975-3BA168519576}"/>
              </a:ext>
            </a:extLst>
          </p:cNvPr>
          <p:cNvCxnSpPr>
            <a:cxnSpLocks/>
          </p:cNvCxnSpPr>
          <p:nvPr/>
        </p:nvCxnSpPr>
        <p:spPr>
          <a:xfrm>
            <a:off x="8638675" y="9253527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D7D48EAB-8F06-8B2C-2B02-A145258D9A18}"/>
              </a:ext>
            </a:extLst>
          </p:cNvPr>
          <p:cNvSpPr txBox="1"/>
          <p:nvPr/>
        </p:nvSpPr>
        <p:spPr>
          <a:xfrm>
            <a:off x="8664742" y="8814955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6194CFCB-78AA-2DCC-4AD6-D68B9327D059}"/>
              </a:ext>
            </a:extLst>
          </p:cNvPr>
          <p:cNvCxnSpPr>
            <a:cxnSpLocks/>
          </p:cNvCxnSpPr>
          <p:nvPr/>
        </p:nvCxnSpPr>
        <p:spPr>
          <a:xfrm flipH="1">
            <a:off x="4405563" y="9577138"/>
            <a:ext cx="10309060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D6B7FF1-DCEA-CE11-E1C6-81DC735DE1E9}"/>
              </a:ext>
            </a:extLst>
          </p:cNvPr>
          <p:cNvSpPr txBox="1"/>
          <p:nvPr/>
        </p:nvSpPr>
        <p:spPr>
          <a:xfrm>
            <a:off x="12827001" y="9655313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35464BD8-E5F5-ED48-7898-F2661D287EB9}"/>
              </a:ext>
            </a:extLst>
          </p:cNvPr>
          <p:cNvCxnSpPr>
            <a:cxnSpLocks/>
          </p:cNvCxnSpPr>
          <p:nvPr/>
        </p:nvCxnSpPr>
        <p:spPr>
          <a:xfrm>
            <a:off x="12633159" y="9277590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6A6C18DD-BAF5-B7F6-9681-98962E780386}"/>
              </a:ext>
            </a:extLst>
          </p:cNvPr>
          <p:cNvSpPr txBox="1"/>
          <p:nvPr/>
        </p:nvSpPr>
        <p:spPr>
          <a:xfrm>
            <a:off x="12659226" y="8839018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48" name="直线箭头连接符 47">
            <a:extLst>
              <a:ext uri="{FF2B5EF4-FFF2-40B4-BE49-F238E27FC236}">
                <a16:creationId xmlns:a16="http://schemas.microsoft.com/office/drawing/2014/main" id="{54548B97-F20B-257E-EAA5-5522A9E563BF}"/>
              </a:ext>
            </a:extLst>
          </p:cNvPr>
          <p:cNvCxnSpPr>
            <a:cxnSpLocks/>
          </p:cNvCxnSpPr>
          <p:nvPr/>
        </p:nvCxnSpPr>
        <p:spPr>
          <a:xfrm>
            <a:off x="4379496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7906EB98-2F4F-BA09-5C26-B3A16D9D8031}"/>
              </a:ext>
            </a:extLst>
          </p:cNvPr>
          <p:cNvSpPr txBox="1"/>
          <p:nvPr/>
        </p:nvSpPr>
        <p:spPr>
          <a:xfrm>
            <a:off x="4405563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TTL=4</a:t>
            </a:r>
            <a:endParaRPr kumimoji="1" lang="zh-CN" altLang="en-US" dirty="0"/>
          </a:p>
        </p:txBody>
      </p: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EF522A26-473B-C3F9-BF13-2E09B8688E44}"/>
              </a:ext>
            </a:extLst>
          </p:cNvPr>
          <p:cNvCxnSpPr>
            <a:cxnSpLocks/>
          </p:cNvCxnSpPr>
          <p:nvPr/>
        </p:nvCxnSpPr>
        <p:spPr>
          <a:xfrm>
            <a:off x="8638675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083076A4-04AD-1703-C3B6-5A8144CA094D}"/>
              </a:ext>
            </a:extLst>
          </p:cNvPr>
          <p:cNvSpPr txBox="1"/>
          <p:nvPr/>
        </p:nvSpPr>
        <p:spPr>
          <a:xfrm>
            <a:off x="8664742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TTL=3</a:t>
            </a:r>
            <a:endParaRPr kumimoji="1" lang="zh-CN" altLang="en-US" dirty="0"/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BF998B86-3AA0-E49F-F550-4EA488BCD064}"/>
              </a:ext>
            </a:extLst>
          </p:cNvPr>
          <p:cNvCxnSpPr>
            <a:cxnSpLocks/>
          </p:cNvCxnSpPr>
          <p:nvPr/>
        </p:nvCxnSpPr>
        <p:spPr>
          <a:xfrm flipH="1">
            <a:off x="4405563" y="11670632"/>
            <a:ext cx="14842292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BC486388-09DE-52AE-8674-9A49E01D18C8}"/>
              </a:ext>
            </a:extLst>
          </p:cNvPr>
          <p:cNvSpPr txBox="1"/>
          <p:nvPr/>
        </p:nvSpPr>
        <p:spPr>
          <a:xfrm>
            <a:off x="17373617" y="11836570"/>
            <a:ext cx="1612216" cy="369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0B050"/>
                </a:solidFill>
              </a:rPr>
              <a:t>ICMP</a:t>
            </a:r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Reply</a:t>
            </a:r>
            <a:endParaRPr kumimoji="1" lang="zh-CN" altLang="en-US" b="1" dirty="0">
              <a:solidFill>
                <a:srgbClr val="00B050"/>
              </a:solidFill>
            </a:endParaRPr>
          </a:p>
        </p:txBody>
      </p: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B31E9CA4-67ED-AE26-07F2-97903C6E1519}"/>
              </a:ext>
            </a:extLst>
          </p:cNvPr>
          <p:cNvCxnSpPr>
            <a:cxnSpLocks/>
          </p:cNvCxnSpPr>
          <p:nvPr/>
        </p:nvCxnSpPr>
        <p:spPr>
          <a:xfrm>
            <a:off x="12633159" y="11371084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F4DC6664-3C17-6EE0-E864-CD8DC72CD1E2}"/>
              </a:ext>
            </a:extLst>
          </p:cNvPr>
          <p:cNvSpPr txBox="1"/>
          <p:nvPr/>
        </p:nvSpPr>
        <p:spPr>
          <a:xfrm>
            <a:off x="12659226" y="10932512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2E9E6872-8994-C5A0-4F5C-4004255BA3CE}"/>
              </a:ext>
            </a:extLst>
          </p:cNvPr>
          <p:cNvCxnSpPr>
            <a:cxnSpLocks/>
          </p:cNvCxnSpPr>
          <p:nvPr/>
        </p:nvCxnSpPr>
        <p:spPr>
          <a:xfrm>
            <a:off x="17036717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B02CDBD4-2454-9DBD-F88E-E539B622D42A}"/>
              </a:ext>
            </a:extLst>
          </p:cNvPr>
          <p:cNvSpPr txBox="1"/>
          <p:nvPr/>
        </p:nvSpPr>
        <p:spPr>
          <a:xfrm>
            <a:off x="17062784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ICMP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E81A45-9391-4147-4C09-7D0600953B90}"/>
              </a:ext>
            </a:extLst>
          </p:cNvPr>
          <p:cNvSpPr txBox="1"/>
          <p:nvPr/>
        </p:nvSpPr>
        <p:spPr>
          <a:xfrm>
            <a:off x="7172520" y="282914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1.0.0.1</a:t>
            </a:r>
            <a:endParaRPr kumimoji="1"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941C32-81FB-4852-5FAB-8CF6F4882CBD}"/>
              </a:ext>
            </a:extLst>
          </p:cNvPr>
          <p:cNvSpPr txBox="1"/>
          <p:nvPr/>
        </p:nvSpPr>
        <p:spPr>
          <a:xfrm>
            <a:off x="10957710" y="278661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2.0.0.1</a:t>
            </a:r>
            <a:endParaRPr kumimoji="1"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04A1E04-D676-6E52-4514-7C0B1A1C84D0}"/>
              </a:ext>
            </a:extLst>
          </p:cNvPr>
          <p:cNvSpPr txBox="1"/>
          <p:nvPr/>
        </p:nvSpPr>
        <p:spPr>
          <a:xfrm>
            <a:off x="14758105" y="2852189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3.0.0.1</a:t>
            </a:r>
            <a:endParaRPr kumimoji="1"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30E10B-4885-35BB-00C0-86FA84EB8EE5}"/>
              </a:ext>
            </a:extLst>
          </p:cNvPr>
          <p:cNvSpPr txBox="1"/>
          <p:nvPr/>
        </p:nvSpPr>
        <p:spPr>
          <a:xfrm>
            <a:off x="19229466" y="2705846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4.0.0.1</a:t>
            </a:r>
            <a:endParaRPr kumimoji="1"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2B80885-78C6-C4B1-4F29-E19A281BFFAA}"/>
              </a:ext>
            </a:extLst>
          </p:cNvPr>
          <p:cNvSpPr txBox="1"/>
          <p:nvPr/>
        </p:nvSpPr>
        <p:spPr>
          <a:xfrm>
            <a:off x="1407244" y="2743730"/>
            <a:ext cx="27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Traceroute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4.0.0.1</a:t>
            </a:r>
            <a:endParaRPr kumimoji="1"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C30AAB4-3A14-9178-ABA1-E71BE41B290A}"/>
              </a:ext>
            </a:extLst>
          </p:cNvPr>
          <p:cNvSpPr txBox="1"/>
          <p:nvPr/>
        </p:nvSpPr>
        <p:spPr>
          <a:xfrm>
            <a:off x="2175218" y="5125778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1.0.0.1</a:t>
            </a:r>
            <a:endParaRPr kumimoji="1" lang="zh-CN" altLang="en-US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DB8EFC0-4581-C4CC-3BC3-680C12406B24}"/>
              </a:ext>
            </a:extLst>
          </p:cNvPr>
          <p:cNvSpPr txBox="1"/>
          <p:nvPr/>
        </p:nvSpPr>
        <p:spPr>
          <a:xfrm>
            <a:off x="2196483" y="6997108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2.0.0.1</a:t>
            </a:r>
            <a:endParaRPr kumimoji="1"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C811D4A-CFD7-8618-ED29-91D8F50D3898}"/>
              </a:ext>
            </a:extLst>
          </p:cNvPr>
          <p:cNvSpPr txBox="1"/>
          <p:nvPr/>
        </p:nvSpPr>
        <p:spPr>
          <a:xfrm>
            <a:off x="2211686" y="910413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3.0.0.1</a:t>
            </a:r>
            <a:endParaRPr kumimoji="1"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420F51-8624-E960-4407-A704747997AF}"/>
              </a:ext>
            </a:extLst>
          </p:cNvPr>
          <p:cNvSpPr txBox="1"/>
          <p:nvPr/>
        </p:nvSpPr>
        <p:spPr>
          <a:xfrm>
            <a:off x="2226924" y="11100247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4.0.0.1</a:t>
            </a:r>
            <a:endParaRPr kumimoji="1" lang="zh-CN" altLang="en-US" sz="2400" dirty="0"/>
          </a:p>
        </p:txBody>
      </p:sp>
      <p:cxnSp>
        <p:nvCxnSpPr>
          <p:cNvPr id="22" name="直线连接符 40">
            <a:extLst>
              <a:ext uri="{FF2B5EF4-FFF2-40B4-BE49-F238E27FC236}">
                <a16:creationId xmlns:a16="http://schemas.microsoft.com/office/drawing/2014/main" id="{78D78235-1F67-C855-4769-59CEB2826E68}"/>
              </a:ext>
            </a:extLst>
          </p:cNvPr>
          <p:cNvCxnSpPr>
            <a:cxnSpLocks/>
          </p:cNvCxnSpPr>
          <p:nvPr/>
        </p:nvCxnSpPr>
        <p:spPr>
          <a:xfrm flipV="1">
            <a:off x="233049" y="1462267"/>
            <a:ext cx="13405215" cy="27804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80866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C0125-9286-0866-77AA-CE9A5100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78" y="531642"/>
            <a:ext cx="18598055" cy="707334"/>
          </a:xfrm>
        </p:spPr>
        <p:txBody>
          <a:bodyPr/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Traceroute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(Normal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Response)</a:t>
            </a:r>
            <a:r>
              <a:rPr kumimoji="1" lang="zh-CN" altLang="en-US" dirty="0"/>
              <a:t> </a:t>
            </a:r>
          </a:p>
        </p:txBody>
      </p:sp>
      <p:pic>
        <p:nvPicPr>
          <p:cNvPr id="4" name="图片 3" descr="屏幕上有字&#10;&#10;描述已自动生成">
            <a:extLst>
              <a:ext uri="{FF2B5EF4-FFF2-40B4-BE49-F238E27FC236}">
                <a16:creationId xmlns:a16="http://schemas.microsoft.com/office/drawing/2014/main" id="{E2C13099-E6F4-B10D-4A66-242E203E7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47" y="3287295"/>
            <a:ext cx="1828800" cy="1270000"/>
          </a:xfrm>
          <a:prstGeom prst="rect">
            <a:avLst/>
          </a:prstGeom>
        </p:spPr>
      </p:pic>
      <p:pic>
        <p:nvPicPr>
          <p:cNvPr id="6" name="图片 5" descr="形状&#10;&#10;低可信度描述已自动生成">
            <a:extLst>
              <a:ext uri="{FF2B5EF4-FFF2-40B4-BE49-F238E27FC236}">
                <a16:creationId xmlns:a16="http://schemas.microsoft.com/office/drawing/2014/main" id="{35A7194C-FDC7-BA9B-D404-2BED55C6E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79" y="3287295"/>
            <a:ext cx="1270000" cy="1270000"/>
          </a:xfrm>
          <a:prstGeom prst="rect">
            <a:avLst/>
          </a:prstGeom>
        </p:spPr>
      </p:pic>
      <p:pic>
        <p:nvPicPr>
          <p:cNvPr id="7" name="图片 6" descr="形状&#10;&#10;低可信度描述已自动生成">
            <a:extLst>
              <a:ext uri="{FF2B5EF4-FFF2-40B4-BE49-F238E27FC236}">
                <a16:creationId xmlns:a16="http://schemas.microsoft.com/office/drawing/2014/main" id="{DED1311F-C765-5DFC-2E57-184AB5D6E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1" y="3287295"/>
            <a:ext cx="1270000" cy="1270000"/>
          </a:xfrm>
          <a:prstGeom prst="rect">
            <a:avLst/>
          </a:prstGeom>
        </p:spPr>
      </p:pic>
      <p:pic>
        <p:nvPicPr>
          <p:cNvPr id="8" name="图片 7" descr="形状&#10;&#10;低可信度描述已自动生成">
            <a:extLst>
              <a:ext uri="{FF2B5EF4-FFF2-40B4-BE49-F238E27FC236}">
                <a16:creationId xmlns:a16="http://schemas.microsoft.com/office/drawing/2014/main" id="{EF278C86-96BD-B9CF-737F-77DC27DB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623" y="3287295"/>
            <a:ext cx="1270000" cy="1270000"/>
          </a:xfrm>
          <a:prstGeom prst="rect">
            <a:avLst/>
          </a:prstGeom>
        </p:spPr>
      </p:pic>
      <p:pic>
        <p:nvPicPr>
          <p:cNvPr id="10" name="图片 9" descr="形状&#10;&#10;中度可信度描述已自动生成">
            <a:extLst>
              <a:ext uri="{FF2B5EF4-FFF2-40B4-BE49-F238E27FC236}">
                <a16:creationId xmlns:a16="http://schemas.microsoft.com/office/drawing/2014/main" id="{6B54E75F-83BD-FCA7-BA2D-72C303F68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855" y="3157622"/>
            <a:ext cx="1282700" cy="1270000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58A11B13-0778-0FD2-B1BD-51E311D8B5F2}"/>
              </a:ext>
            </a:extLst>
          </p:cNvPr>
          <p:cNvCxnSpPr>
            <a:cxnSpLocks/>
          </p:cNvCxnSpPr>
          <p:nvPr/>
        </p:nvCxnSpPr>
        <p:spPr>
          <a:xfrm>
            <a:off x="4403559" y="5130804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33785A5-CF1D-8F30-26D8-4A5D6B353F42}"/>
              </a:ext>
            </a:extLst>
          </p:cNvPr>
          <p:cNvSpPr txBox="1"/>
          <p:nvPr/>
        </p:nvSpPr>
        <p:spPr>
          <a:xfrm>
            <a:off x="4429626" y="4692232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9312D1CD-9E2A-2920-6D0D-F388DE540B80}"/>
              </a:ext>
            </a:extLst>
          </p:cNvPr>
          <p:cNvCxnSpPr>
            <a:cxnSpLocks/>
          </p:cNvCxnSpPr>
          <p:nvPr/>
        </p:nvCxnSpPr>
        <p:spPr>
          <a:xfrm flipH="1">
            <a:off x="4403559" y="5486402"/>
            <a:ext cx="1949116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6EB5318-502F-9287-B9BC-16F519005A0B}"/>
              </a:ext>
            </a:extLst>
          </p:cNvPr>
          <p:cNvCxnSpPr>
            <a:cxnSpLocks/>
          </p:cNvCxnSpPr>
          <p:nvPr/>
        </p:nvCxnSpPr>
        <p:spPr>
          <a:xfrm flipV="1">
            <a:off x="2951747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7C15E44-461D-04A7-CF1B-6F4D774D65F5}"/>
              </a:ext>
            </a:extLst>
          </p:cNvPr>
          <p:cNvCxnSpPr>
            <a:cxnSpLocks/>
          </p:cNvCxnSpPr>
          <p:nvPr/>
        </p:nvCxnSpPr>
        <p:spPr>
          <a:xfrm flipV="1">
            <a:off x="7764379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F1647101-9CEA-FF01-D54C-FBB51BBD7BAB}"/>
              </a:ext>
            </a:extLst>
          </p:cNvPr>
          <p:cNvCxnSpPr>
            <a:cxnSpLocks/>
          </p:cNvCxnSpPr>
          <p:nvPr/>
        </p:nvCxnSpPr>
        <p:spPr>
          <a:xfrm flipV="1">
            <a:off x="11557000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84F38D94-348A-ED98-34E2-5E2553285ACC}"/>
              </a:ext>
            </a:extLst>
          </p:cNvPr>
          <p:cNvCxnSpPr>
            <a:cxnSpLocks/>
          </p:cNvCxnSpPr>
          <p:nvPr/>
        </p:nvCxnSpPr>
        <p:spPr>
          <a:xfrm flipV="1">
            <a:off x="15349623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6F6A1A9B-1759-D4FF-A92C-C73AB718496F}"/>
              </a:ext>
            </a:extLst>
          </p:cNvPr>
          <p:cNvCxnSpPr>
            <a:cxnSpLocks/>
          </p:cNvCxnSpPr>
          <p:nvPr/>
        </p:nvCxnSpPr>
        <p:spPr>
          <a:xfrm flipV="1">
            <a:off x="19825370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8B1F0C83-ADAE-CB25-9D72-9D391AE87416}"/>
              </a:ext>
            </a:extLst>
          </p:cNvPr>
          <p:cNvSpPr txBox="1"/>
          <p:nvPr/>
        </p:nvSpPr>
        <p:spPr>
          <a:xfrm>
            <a:off x="4429626" y="5580256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EB8E5D1F-4AEA-FA07-AC00-15E05677B8B9}"/>
              </a:ext>
            </a:extLst>
          </p:cNvPr>
          <p:cNvCxnSpPr>
            <a:cxnSpLocks/>
          </p:cNvCxnSpPr>
          <p:nvPr/>
        </p:nvCxnSpPr>
        <p:spPr>
          <a:xfrm>
            <a:off x="4403559" y="7111906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EE296D60-9940-CCAC-B554-2C48E66ED94F}"/>
              </a:ext>
            </a:extLst>
          </p:cNvPr>
          <p:cNvSpPr txBox="1"/>
          <p:nvPr/>
        </p:nvSpPr>
        <p:spPr>
          <a:xfrm>
            <a:off x="4429626" y="6673334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DC60C1B7-9F46-307D-8A83-DEE4D4D8ED2E}"/>
              </a:ext>
            </a:extLst>
          </p:cNvPr>
          <p:cNvCxnSpPr>
            <a:cxnSpLocks/>
          </p:cNvCxnSpPr>
          <p:nvPr/>
        </p:nvCxnSpPr>
        <p:spPr>
          <a:xfrm>
            <a:off x="8662738" y="7111906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4A394DEA-1D09-8B36-44D2-14256F6A5A5E}"/>
              </a:ext>
            </a:extLst>
          </p:cNvPr>
          <p:cNvSpPr txBox="1"/>
          <p:nvPr/>
        </p:nvSpPr>
        <p:spPr>
          <a:xfrm>
            <a:off x="8688805" y="6673334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5728720D-050F-614D-3CE1-439E1784FA02}"/>
              </a:ext>
            </a:extLst>
          </p:cNvPr>
          <p:cNvCxnSpPr>
            <a:cxnSpLocks/>
          </p:cNvCxnSpPr>
          <p:nvPr/>
        </p:nvCxnSpPr>
        <p:spPr>
          <a:xfrm flipH="1">
            <a:off x="4429626" y="7435517"/>
            <a:ext cx="6182227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695E436A-435B-52CC-B2FF-BB1EB9ADAC5B}"/>
              </a:ext>
            </a:extLst>
          </p:cNvPr>
          <p:cNvSpPr txBox="1"/>
          <p:nvPr/>
        </p:nvSpPr>
        <p:spPr>
          <a:xfrm>
            <a:off x="8688804" y="7529371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C991672D-BD03-6762-24B6-6EDFDF6588DD}"/>
              </a:ext>
            </a:extLst>
          </p:cNvPr>
          <p:cNvCxnSpPr>
            <a:cxnSpLocks/>
          </p:cNvCxnSpPr>
          <p:nvPr/>
        </p:nvCxnSpPr>
        <p:spPr>
          <a:xfrm>
            <a:off x="4379496" y="9253527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47CD4962-A951-BD0B-468D-099CF0547FCC}"/>
              </a:ext>
            </a:extLst>
          </p:cNvPr>
          <p:cNvSpPr txBox="1"/>
          <p:nvPr/>
        </p:nvSpPr>
        <p:spPr>
          <a:xfrm>
            <a:off x="4405563" y="8814955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TTL=3</a:t>
            </a:r>
            <a:endParaRPr kumimoji="1" lang="zh-CN" altLang="en-US" dirty="0"/>
          </a:p>
        </p:txBody>
      </p: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45EFD173-E01F-7BE8-D975-3BA168519576}"/>
              </a:ext>
            </a:extLst>
          </p:cNvPr>
          <p:cNvCxnSpPr>
            <a:cxnSpLocks/>
          </p:cNvCxnSpPr>
          <p:nvPr/>
        </p:nvCxnSpPr>
        <p:spPr>
          <a:xfrm>
            <a:off x="8638675" y="9253527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D7D48EAB-8F06-8B2C-2B02-A145258D9A18}"/>
              </a:ext>
            </a:extLst>
          </p:cNvPr>
          <p:cNvSpPr txBox="1"/>
          <p:nvPr/>
        </p:nvSpPr>
        <p:spPr>
          <a:xfrm>
            <a:off x="8664742" y="8814955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6194CFCB-78AA-2DCC-4AD6-D68B9327D059}"/>
              </a:ext>
            </a:extLst>
          </p:cNvPr>
          <p:cNvCxnSpPr>
            <a:cxnSpLocks/>
          </p:cNvCxnSpPr>
          <p:nvPr/>
        </p:nvCxnSpPr>
        <p:spPr>
          <a:xfrm flipH="1">
            <a:off x="4405563" y="9577138"/>
            <a:ext cx="10309060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D6B7FF1-DCEA-CE11-E1C6-81DC735DE1E9}"/>
              </a:ext>
            </a:extLst>
          </p:cNvPr>
          <p:cNvSpPr txBox="1"/>
          <p:nvPr/>
        </p:nvSpPr>
        <p:spPr>
          <a:xfrm>
            <a:off x="12827001" y="9655313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35464BD8-E5F5-ED48-7898-F2661D287EB9}"/>
              </a:ext>
            </a:extLst>
          </p:cNvPr>
          <p:cNvCxnSpPr>
            <a:cxnSpLocks/>
          </p:cNvCxnSpPr>
          <p:nvPr/>
        </p:nvCxnSpPr>
        <p:spPr>
          <a:xfrm>
            <a:off x="12633159" y="9277590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6A6C18DD-BAF5-B7F6-9681-98962E780386}"/>
              </a:ext>
            </a:extLst>
          </p:cNvPr>
          <p:cNvSpPr txBox="1"/>
          <p:nvPr/>
        </p:nvSpPr>
        <p:spPr>
          <a:xfrm>
            <a:off x="12659226" y="8839018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48" name="直线箭头连接符 47">
            <a:extLst>
              <a:ext uri="{FF2B5EF4-FFF2-40B4-BE49-F238E27FC236}">
                <a16:creationId xmlns:a16="http://schemas.microsoft.com/office/drawing/2014/main" id="{54548B97-F20B-257E-EAA5-5522A9E563BF}"/>
              </a:ext>
            </a:extLst>
          </p:cNvPr>
          <p:cNvCxnSpPr>
            <a:cxnSpLocks/>
          </p:cNvCxnSpPr>
          <p:nvPr/>
        </p:nvCxnSpPr>
        <p:spPr>
          <a:xfrm>
            <a:off x="4379496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7906EB98-2F4F-BA09-5C26-B3A16D9D8031}"/>
              </a:ext>
            </a:extLst>
          </p:cNvPr>
          <p:cNvSpPr txBox="1"/>
          <p:nvPr/>
        </p:nvSpPr>
        <p:spPr>
          <a:xfrm>
            <a:off x="4405563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TTL=4</a:t>
            </a:r>
            <a:endParaRPr kumimoji="1" lang="zh-CN" altLang="en-US" dirty="0"/>
          </a:p>
        </p:txBody>
      </p: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EF522A26-473B-C3F9-BF13-2E09B8688E44}"/>
              </a:ext>
            </a:extLst>
          </p:cNvPr>
          <p:cNvCxnSpPr>
            <a:cxnSpLocks/>
          </p:cNvCxnSpPr>
          <p:nvPr/>
        </p:nvCxnSpPr>
        <p:spPr>
          <a:xfrm>
            <a:off x="8638675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083076A4-04AD-1703-C3B6-5A8144CA094D}"/>
              </a:ext>
            </a:extLst>
          </p:cNvPr>
          <p:cNvSpPr txBox="1"/>
          <p:nvPr/>
        </p:nvSpPr>
        <p:spPr>
          <a:xfrm>
            <a:off x="8664742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TTL=3</a:t>
            </a:r>
            <a:endParaRPr kumimoji="1" lang="zh-CN" altLang="en-US" dirty="0"/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BF998B86-3AA0-E49F-F550-4EA488BCD064}"/>
              </a:ext>
            </a:extLst>
          </p:cNvPr>
          <p:cNvCxnSpPr>
            <a:cxnSpLocks/>
          </p:cNvCxnSpPr>
          <p:nvPr/>
        </p:nvCxnSpPr>
        <p:spPr>
          <a:xfrm flipH="1">
            <a:off x="4405563" y="11670632"/>
            <a:ext cx="14842292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BC486388-09DE-52AE-8674-9A49E01D18C8}"/>
              </a:ext>
            </a:extLst>
          </p:cNvPr>
          <p:cNvSpPr txBox="1"/>
          <p:nvPr/>
        </p:nvSpPr>
        <p:spPr>
          <a:xfrm>
            <a:off x="16544269" y="11841053"/>
            <a:ext cx="27035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DNS</a:t>
            </a:r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Answer</a:t>
            </a:r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1.2.3.4</a:t>
            </a:r>
            <a:endParaRPr kumimoji="1" lang="zh-CN" altLang="en-US" b="1" dirty="0">
              <a:solidFill>
                <a:srgbClr val="00B050"/>
              </a:solidFill>
            </a:endParaRPr>
          </a:p>
        </p:txBody>
      </p: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B31E9CA4-67ED-AE26-07F2-97903C6E1519}"/>
              </a:ext>
            </a:extLst>
          </p:cNvPr>
          <p:cNvCxnSpPr>
            <a:cxnSpLocks/>
          </p:cNvCxnSpPr>
          <p:nvPr/>
        </p:nvCxnSpPr>
        <p:spPr>
          <a:xfrm>
            <a:off x="12633159" y="11371084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F4DC6664-3C17-6EE0-E864-CD8DC72CD1E2}"/>
              </a:ext>
            </a:extLst>
          </p:cNvPr>
          <p:cNvSpPr txBox="1"/>
          <p:nvPr/>
        </p:nvSpPr>
        <p:spPr>
          <a:xfrm>
            <a:off x="12659226" y="10932512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2E9E6872-8994-C5A0-4F5C-4004255BA3CE}"/>
              </a:ext>
            </a:extLst>
          </p:cNvPr>
          <p:cNvCxnSpPr>
            <a:cxnSpLocks/>
          </p:cNvCxnSpPr>
          <p:nvPr/>
        </p:nvCxnSpPr>
        <p:spPr>
          <a:xfrm>
            <a:off x="17036717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B02CDBD4-2454-9DBD-F88E-E539B622D42A}"/>
              </a:ext>
            </a:extLst>
          </p:cNvPr>
          <p:cNvSpPr txBox="1"/>
          <p:nvPr/>
        </p:nvSpPr>
        <p:spPr>
          <a:xfrm>
            <a:off x="17062784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74D70B6-7D5B-F4B5-E280-5616C014974C}"/>
              </a:ext>
            </a:extLst>
          </p:cNvPr>
          <p:cNvSpPr txBox="1"/>
          <p:nvPr/>
        </p:nvSpPr>
        <p:spPr>
          <a:xfrm>
            <a:off x="7172520" y="282914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1.0.0.1</a:t>
            </a:r>
            <a:endParaRPr kumimoji="1"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1CB9CD-86D5-F038-FC20-BF00B4817B96}"/>
              </a:ext>
            </a:extLst>
          </p:cNvPr>
          <p:cNvSpPr txBox="1"/>
          <p:nvPr/>
        </p:nvSpPr>
        <p:spPr>
          <a:xfrm>
            <a:off x="11014453" y="282914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2.0.0.1</a:t>
            </a:r>
            <a:endParaRPr kumimoji="1"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D9502B-01CA-B529-9684-C414ED9E003B}"/>
              </a:ext>
            </a:extLst>
          </p:cNvPr>
          <p:cNvSpPr txBox="1"/>
          <p:nvPr/>
        </p:nvSpPr>
        <p:spPr>
          <a:xfrm>
            <a:off x="14793593" y="2830030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3.0.0.1</a:t>
            </a:r>
            <a:endParaRPr kumimoji="1"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8964340-9EA3-4651-1E6B-DF46D8C864B7}"/>
              </a:ext>
            </a:extLst>
          </p:cNvPr>
          <p:cNvSpPr txBox="1"/>
          <p:nvPr/>
        </p:nvSpPr>
        <p:spPr>
          <a:xfrm>
            <a:off x="19278808" y="2706946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4.0.0.1</a:t>
            </a:r>
            <a:endParaRPr kumimoji="1"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EC6FE88-0C5A-F7D6-3896-A6A9834565D5}"/>
              </a:ext>
            </a:extLst>
          </p:cNvPr>
          <p:cNvSpPr txBox="1"/>
          <p:nvPr/>
        </p:nvSpPr>
        <p:spPr>
          <a:xfrm>
            <a:off x="546100" y="2743730"/>
            <a:ext cx="502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/>
              <a:t>dns_traceroute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@4.0.0.1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foo.com</a:t>
            </a:r>
            <a:endParaRPr kumimoji="1"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172B83-163C-5A44-3CC5-E72B957F4FF1}"/>
              </a:ext>
            </a:extLst>
          </p:cNvPr>
          <p:cNvSpPr txBox="1"/>
          <p:nvPr/>
        </p:nvSpPr>
        <p:spPr>
          <a:xfrm>
            <a:off x="2175218" y="5125778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1.0.0.1</a:t>
            </a:r>
            <a:endParaRPr kumimoji="1" lang="zh-CN" altLang="en-US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9F6716D-BBFB-32CE-F259-28FB0B2B5F90}"/>
              </a:ext>
            </a:extLst>
          </p:cNvPr>
          <p:cNvSpPr txBox="1"/>
          <p:nvPr/>
        </p:nvSpPr>
        <p:spPr>
          <a:xfrm>
            <a:off x="2196483" y="6997108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2.0.0.1</a:t>
            </a:r>
            <a:endParaRPr kumimoji="1"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CF10745-62D1-E4CF-F376-A3C7A89C54E1}"/>
              </a:ext>
            </a:extLst>
          </p:cNvPr>
          <p:cNvSpPr txBox="1"/>
          <p:nvPr/>
        </p:nvSpPr>
        <p:spPr>
          <a:xfrm>
            <a:off x="2211686" y="910413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3.0.0.1</a:t>
            </a:r>
            <a:endParaRPr kumimoji="1"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9F7A0CD-F59D-8EC7-1C57-CB926CD148D7}"/>
              </a:ext>
            </a:extLst>
          </p:cNvPr>
          <p:cNvSpPr txBox="1"/>
          <p:nvPr/>
        </p:nvSpPr>
        <p:spPr>
          <a:xfrm>
            <a:off x="2226924" y="11100247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4.0.0.1</a:t>
            </a:r>
            <a:endParaRPr kumimoji="1" lang="zh-CN" altLang="en-US" sz="2400" dirty="0"/>
          </a:p>
        </p:txBody>
      </p:sp>
      <p:cxnSp>
        <p:nvCxnSpPr>
          <p:cNvPr id="21" name="直线连接符 40">
            <a:extLst>
              <a:ext uri="{FF2B5EF4-FFF2-40B4-BE49-F238E27FC236}">
                <a16:creationId xmlns:a16="http://schemas.microsoft.com/office/drawing/2014/main" id="{17EBF638-0378-158D-613C-A617F42E5D76}"/>
              </a:ext>
            </a:extLst>
          </p:cNvPr>
          <p:cNvCxnSpPr>
            <a:cxnSpLocks/>
          </p:cNvCxnSpPr>
          <p:nvPr/>
        </p:nvCxnSpPr>
        <p:spPr>
          <a:xfrm flipV="1">
            <a:off x="233049" y="1462267"/>
            <a:ext cx="13405215" cy="27804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4FF8BC0-6A4E-1418-6522-8E2D10BD069C}"/>
              </a:ext>
            </a:extLst>
          </p:cNvPr>
          <p:cNvSpPr txBox="1"/>
          <p:nvPr/>
        </p:nvSpPr>
        <p:spPr>
          <a:xfrm>
            <a:off x="6378729" y="186175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DNS traceroute uses IP-UDP-DNS packets with incremental TTL</a:t>
            </a:r>
            <a:r>
              <a:rPr lang="zh-CN" altLang="zh-CN" sz="3200" dirty="0">
                <a:effectLst/>
              </a:rPr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68749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C0125-9286-0866-77AA-CE9A5100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85" y="538188"/>
            <a:ext cx="18598055" cy="707334"/>
          </a:xfrm>
        </p:spPr>
        <p:txBody>
          <a:bodyPr/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Traceroute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(Forged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Response)</a:t>
            </a:r>
            <a:r>
              <a:rPr kumimoji="1" lang="zh-CN" altLang="en-US" dirty="0"/>
              <a:t> </a:t>
            </a:r>
          </a:p>
        </p:txBody>
      </p:sp>
      <p:pic>
        <p:nvPicPr>
          <p:cNvPr id="4" name="图片 3" descr="屏幕上有字&#10;&#10;描述已自动生成">
            <a:extLst>
              <a:ext uri="{FF2B5EF4-FFF2-40B4-BE49-F238E27FC236}">
                <a16:creationId xmlns:a16="http://schemas.microsoft.com/office/drawing/2014/main" id="{E2C13099-E6F4-B10D-4A66-242E203E7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47" y="3287295"/>
            <a:ext cx="1828800" cy="1270000"/>
          </a:xfrm>
          <a:prstGeom prst="rect">
            <a:avLst/>
          </a:prstGeom>
        </p:spPr>
      </p:pic>
      <p:pic>
        <p:nvPicPr>
          <p:cNvPr id="6" name="图片 5" descr="形状&#10;&#10;低可信度描述已自动生成">
            <a:extLst>
              <a:ext uri="{FF2B5EF4-FFF2-40B4-BE49-F238E27FC236}">
                <a16:creationId xmlns:a16="http://schemas.microsoft.com/office/drawing/2014/main" id="{35A7194C-FDC7-BA9B-D404-2BED55C6E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79" y="3287295"/>
            <a:ext cx="1270000" cy="1270000"/>
          </a:xfrm>
          <a:prstGeom prst="rect">
            <a:avLst/>
          </a:prstGeom>
        </p:spPr>
      </p:pic>
      <p:pic>
        <p:nvPicPr>
          <p:cNvPr id="8" name="图片 7" descr="形状&#10;&#10;低可信度描述已自动生成">
            <a:extLst>
              <a:ext uri="{FF2B5EF4-FFF2-40B4-BE49-F238E27FC236}">
                <a16:creationId xmlns:a16="http://schemas.microsoft.com/office/drawing/2014/main" id="{EF278C86-96BD-B9CF-737F-77DC27DB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623" y="3287295"/>
            <a:ext cx="1270000" cy="1270000"/>
          </a:xfrm>
          <a:prstGeom prst="rect">
            <a:avLst/>
          </a:prstGeom>
        </p:spPr>
      </p:pic>
      <p:pic>
        <p:nvPicPr>
          <p:cNvPr id="10" name="图片 9" descr="形状&#10;&#10;中度可信度描述已自动生成">
            <a:extLst>
              <a:ext uri="{FF2B5EF4-FFF2-40B4-BE49-F238E27FC236}">
                <a16:creationId xmlns:a16="http://schemas.microsoft.com/office/drawing/2014/main" id="{6B54E75F-83BD-FCA7-BA2D-72C303F68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855" y="3157622"/>
            <a:ext cx="1282700" cy="1270000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58A11B13-0778-0FD2-B1BD-51E311D8B5F2}"/>
              </a:ext>
            </a:extLst>
          </p:cNvPr>
          <p:cNvCxnSpPr>
            <a:cxnSpLocks/>
          </p:cNvCxnSpPr>
          <p:nvPr/>
        </p:nvCxnSpPr>
        <p:spPr>
          <a:xfrm>
            <a:off x="4403559" y="5130804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33785A5-CF1D-8F30-26D8-4A5D6B353F42}"/>
              </a:ext>
            </a:extLst>
          </p:cNvPr>
          <p:cNvSpPr txBox="1"/>
          <p:nvPr/>
        </p:nvSpPr>
        <p:spPr>
          <a:xfrm>
            <a:off x="4429626" y="4692232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9312D1CD-9E2A-2920-6D0D-F388DE540B80}"/>
              </a:ext>
            </a:extLst>
          </p:cNvPr>
          <p:cNvCxnSpPr>
            <a:cxnSpLocks/>
          </p:cNvCxnSpPr>
          <p:nvPr/>
        </p:nvCxnSpPr>
        <p:spPr>
          <a:xfrm flipH="1">
            <a:off x="4403559" y="5486402"/>
            <a:ext cx="1949116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6EB5318-502F-9287-B9BC-16F519005A0B}"/>
              </a:ext>
            </a:extLst>
          </p:cNvPr>
          <p:cNvCxnSpPr>
            <a:cxnSpLocks/>
          </p:cNvCxnSpPr>
          <p:nvPr/>
        </p:nvCxnSpPr>
        <p:spPr>
          <a:xfrm flipV="1">
            <a:off x="2951747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7C15E44-461D-04A7-CF1B-6F4D774D65F5}"/>
              </a:ext>
            </a:extLst>
          </p:cNvPr>
          <p:cNvCxnSpPr>
            <a:cxnSpLocks/>
          </p:cNvCxnSpPr>
          <p:nvPr/>
        </p:nvCxnSpPr>
        <p:spPr>
          <a:xfrm flipV="1">
            <a:off x="7764379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F1647101-9CEA-FF01-D54C-FBB51BBD7BAB}"/>
              </a:ext>
            </a:extLst>
          </p:cNvPr>
          <p:cNvCxnSpPr>
            <a:cxnSpLocks/>
          </p:cNvCxnSpPr>
          <p:nvPr/>
        </p:nvCxnSpPr>
        <p:spPr>
          <a:xfrm flipV="1">
            <a:off x="11557000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84F38D94-348A-ED98-34E2-5E2553285ACC}"/>
              </a:ext>
            </a:extLst>
          </p:cNvPr>
          <p:cNvCxnSpPr>
            <a:cxnSpLocks/>
          </p:cNvCxnSpPr>
          <p:nvPr/>
        </p:nvCxnSpPr>
        <p:spPr>
          <a:xfrm flipV="1">
            <a:off x="15349623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6F6A1A9B-1759-D4FF-A92C-C73AB718496F}"/>
              </a:ext>
            </a:extLst>
          </p:cNvPr>
          <p:cNvCxnSpPr>
            <a:cxnSpLocks/>
          </p:cNvCxnSpPr>
          <p:nvPr/>
        </p:nvCxnSpPr>
        <p:spPr>
          <a:xfrm flipV="1">
            <a:off x="19825370" y="4629484"/>
            <a:ext cx="0" cy="8186487"/>
          </a:xfrm>
          <a:prstGeom prst="line">
            <a:avLst/>
          </a:prstGeom>
          <a:ln w="47625" cmpd="dbl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8B1F0C83-ADAE-CB25-9D72-9D391AE87416}"/>
              </a:ext>
            </a:extLst>
          </p:cNvPr>
          <p:cNvSpPr txBox="1"/>
          <p:nvPr/>
        </p:nvSpPr>
        <p:spPr>
          <a:xfrm>
            <a:off x="4429626" y="5580256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EB8E5D1F-4AEA-FA07-AC00-15E05677B8B9}"/>
              </a:ext>
            </a:extLst>
          </p:cNvPr>
          <p:cNvCxnSpPr>
            <a:cxnSpLocks/>
          </p:cNvCxnSpPr>
          <p:nvPr/>
        </p:nvCxnSpPr>
        <p:spPr>
          <a:xfrm>
            <a:off x="4403559" y="7111906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EE296D60-9940-CCAC-B554-2C48E66ED94F}"/>
              </a:ext>
            </a:extLst>
          </p:cNvPr>
          <p:cNvSpPr txBox="1"/>
          <p:nvPr/>
        </p:nvSpPr>
        <p:spPr>
          <a:xfrm>
            <a:off x="4429626" y="6673334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DC60C1B7-9F46-307D-8A83-DEE4D4D8ED2E}"/>
              </a:ext>
            </a:extLst>
          </p:cNvPr>
          <p:cNvCxnSpPr>
            <a:cxnSpLocks/>
          </p:cNvCxnSpPr>
          <p:nvPr/>
        </p:nvCxnSpPr>
        <p:spPr>
          <a:xfrm>
            <a:off x="8662738" y="7111906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4A394DEA-1D09-8B36-44D2-14256F6A5A5E}"/>
              </a:ext>
            </a:extLst>
          </p:cNvPr>
          <p:cNvSpPr txBox="1"/>
          <p:nvPr/>
        </p:nvSpPr>
        <p:spPr>
          <a:xfrm>
            <a:off x="8688805" y="6673334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5728720D-050F-614D-3CE1-439E1784FA02}"/>
              </a:ext>
            </a:extLst>
          </p:cNvPr>
          <p:cNvCxnSpPr>
            <a:cxnSpLocks/>
          </p:cNvCxnSpPr>
          <p:nvPr/>
        </p:nvCxnSpPr>
        <p:spPr>
          <a:xfrm flipH="1">
            <a:off x="4429626" y="7435517"/>
            <a:ext cx="6182227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695E436A-435B-52CC-B2FF-BB1EB9ADAC5B}"/>
              </a:ext>
            </a:extLst>
          </p:cNvPr>
          <p:cNvSpPr txBox="1"/>
          <p:nvPr/>
        </p:nvSpPr>
        <p:spPr>
          <a:xfrm>
            <a:off x="8742729" y="8013528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C991672D-BD03-6762-24B6-6EDFDF6588DD}"/>
              </a:ext>
            </a:extLst>
          </p:cNvPr>
          <p:cNvCxnSpPr>
            <a:cxnSpLocks/>
          </p:cNvCxnSpPr>
          <p:nvPr/>
        </p:nvCxnSpPr>
        <p:spPr>
          <a:xfrm>
            <a:off x="4379496" y="9253527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47CD4962-A951-BD0B-468D-099CF0547FCC}"/>
              </a:ext>
            </a:extLst>
          </p:cNvPr>
          <p:cNvSpPr txBox="1"/>
          <p:nvPr/>
        </p:nvSpPr>
        <p:spPr>
          <a:xfrm>
            <a:off x="4405563" y="8814955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TTL=3</a:t>
            </a:r>
            <a:endParaRPr kumimoji="1" lang="zh-CN" altLang="en-US" dirty="0"/>
          </a:p>
        </p:txBody>
      </p: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45EFD173-E01F-7BE8-D975-3BA168519576}"/>
              </a:ext>
            </a:extLst>
          </p:cNvPr>
          <p:cNvCxnSpPr>
            <a:cxnSpLocks/>
          </p:cNvCxnSpPr>
          <p:nvPr/>
        </p:nvCxnSpPr>
        <p:spPr>
          <a:xfrm>
            <a:off x="8638675" y="9253527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D7D48EAB-8F06-8B2C-2B02-A145258D9A18}"/>
              </a:ext>
            </a:extLst>
          </p:cNvPr>
          <p:cNvSpPr txBox="1"/>
          <p:nvPr/>
        </p:nvSpPr>
        <p:spPr>
          <a:xfrm>
            <a:off x="8664742" y="8814955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6194CFCB-78AA-2DCC-4AD6-D68B9327D059}"/>
              </a:ext>
            </a:extLst>
          </p:cNvPr>
          <p:cNvCxnSpPr>
            <a:cxnSpLocks/>
          </p:cNvCxnSpPr>
          <p:nvPr/>
        </p:nvCxnSpPr>
        <p:spPr>
          <a:xfrm flipH="1">
            <a:off x="4405563" y="10066233"/>
            <a:ext cx="10309060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D6B7FF1-DCEA-CE11-E1C6-81DC735DE1E9}"/>
              </a:ext>
            </a:extLst>
          </p:cNvPr>
          <p:cNvSpPr txBox="1"/>
          <p:nvPr/>
        </p:nvSpPr>
        <p:spPr>
          <a:xfrm>
            <a:off x="12827001" y="10144408"/>
            <a:ext cx="19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TTL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Exceeded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35464BD8-E5F5-ED48-7898-F2661D287EB9}"/>
              </a:ext>
            </a:extLst>
          </p:cNvPr>
          <p:cNvCxnSpPr>
            <a:cxnSpLocks/>
          </p:cNvCxnSpPr>
          <p:nvPr/>
        </p:nvCxnSpPr>
        <p:spPr>
          <a:xfrm>
            <a:off x="12633159" y="9277590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6A6C18DD-BAF5-B7F6-9681-98962E780386}"/>
              </a:ext>
            </a:extLst>
          </p:cNvPr>
          <p:cNvSpPr txBox="1"/>
          <p:nvPr/>
        </p:nvSpPr>
        <p:spPr>
          <a:xfrm>
            <a:off x="12659226" y="8839018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cxnSp>
        <p:nvCxnSpPr>
          <p:cNvPr id="48" name="直线箭头连接符 47">
            <a:extLst>
              <a:ext uri="{FF2B5EF4-FFF2-40B4-BE49-F238E27FC236}">
                <a16:creationId xmlns:a16="http://schemas.microsoft.com/office/drawing/2014/main" id="{54548B97-F20B-257E-EAA5-5522A9E563BF}"/>
              </a:ext>
            </a:extLst>
          </p:cNvPr>
          <p:cNvCxnSpPr>
            <a:cxnSpLocks/>
          </p:cNvCxnSpPr>
          <p:nvPr/>
        </p:nvCxnSpPr>
        <p:spPr>
          <a:xfrm>
            <a:off x="4379496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7906EB98-2F4F-BA09-5C26-B3A16D9D8031}"/>
              </a:ext>
            </a:extLst>
          </p:cNvPr>
          <p:cNvSpPr txBox="1"/>
          <p:nvPr/>
        </p:nvSpPr>
        <p:spPr>
          <a:xfrm>
            <a:off x="4405563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TTL=4</a:t>
            </a:r>
            <a:endParaRPr kumimoji="1" lang="zh-CN" altLang="en-US" dirty="0"/>
          </a:p>
        </p:txBody>
      </p: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EF522A26-473B-C3F9-BF13-2E09B8688E44}"/>
              </a:ext>
            </a:extLst>
          </p:cNvPr>
          <p:cNvCxnSpPr>
            <a:cxnSpLocks/>
          </p:cNvCxnSpPr>
          <p:nvPr/>
        </p:nvCxnSpPr>
        <p:spPr>
          <a:xfrm>
            <a:off x="8638675" y="11347021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083076A4-04AD-1703-C3B6-5A8144CA094D}"/>
              </a:ext>
            </a:extLst>
          </p:cNvPr>
          <p:cNvSpPr txBox="1"/>
          <p:nvPr/>
        </p:nvSpPr>
        <p:spPr>
          <a:xfrm>
            <a:off x="8664742" y="10908449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TTL=3</a:t>
            </a:r>
            <a:endParaRPr kumimoji="1" lang="zh-CN" altLang="en-US" dirty="0"/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BF998B86-3AA0-E49F-F550-4EA488BCD064}"/>
              </a:ext>
            </a:extLst>
          </p:cNvPr>
          <p:cNvCxnSpPr>
            <a:cxnSpLocks/>
          </p:cNvCxnSpPr>
          <p:nvPr/>
        </p:nvCxnSpPr>
        <p:spPr>
          <a:xfrm flipH="1">
            <a:off x="4379496" y="12249121"/>
            <a:ext cx="14842292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BC486388-09DE-52AE-8674-9A49E01D18C8}"/>
              </a:ext>
            </a:extLst>
          </p:cNvPr>
          <p:cNvSpPr txBox="1"/>
          <p:nvPr/>
        </p:nvSpPr>
        <p:spPr>
          <a:xfrm>
            <a:off x="8321531" y="7503801"/>
            <a:ext cx="28595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Forged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Answer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5.6.7.8</a:t>
            </a:r>
            <a:endParaRPr kumimoji="1" lang="zh-CN" altLang="en-US" b="1" dirty="0">
              <a:solidFill>
                <a:srgbClr val="C00000"/>
              </a:solidFill>
            </a:endParaRPr>
          </a:p>
        </p:txBody>
      </p: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B31E9CA4-67ED-AE26-07F2-97903C6E1519}"/>
              </a:ext>
            </a:extLst>
          </p:cNvPr>
          <p:cNvCxnSpPr>
            <a:cxnSpLocks/>
          </p:cNvCxnSpPr>
          <p:nvPr/>
        </p:nvCxnSpPr>
        <p:spPr>
          <a:xfrm>
            <a:off x="12633159" y="11371084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F4DC6664-3C17-6EE0-E864-CD8DC72CD1E2}"/>
              </a:ext>
            </a:extLst>
          </p:cNvPr>
          <p:cNvSpPr txBox="1"/>
          <p:nvPr/>
        </p:nvSpPr>
        <p:spPr>
          <a:xfrm>
            <a:off x="12659226" y="10932512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TTL=2</a:t>
            </a:r>
            <a:endParaRPr kumimoji="1" lang="zh-CN" altLang="en-US" dirty="0"/>
          </a:p>
        </p:txBody>
      </p: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2E9E6872-8994-C5A0-4F5C-4004255BA3CE}"/>
              </a:ext>
            </a:extLst>
          </p:cNvPr>
          <p:cNvCxnSpPr>
            <a:cxnSpLocks/>
          </p:cNvCxnSpPr>
          <p:nvPr/>
        </p:nvCxnSpPr>
        <p:spPr>
          <a:xfrm>
            <a:off x="16687854" y="11371084"/>
            <a:ext cx="1949116" cy="0"/>
          </a:xfrm>
          <a:prstGeom prst="straightConnector1">
            <a:avLst/>
          </a:prstGeom>
          <a:ln w="635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B02CDBD4-2454-9DBD-F88E-E539B622D42A}"/>
              </a:ext>
            </a:extLst>
          </p:cNvPr>
          <p:cNvSpPr txBox="1"/>
          <p:nvPr/>
        </p:nvSpPr>
        <p:spPr>
          <a:xfrm>
            <a:off x="16713921" y="10932512"/>
            <a:ext cx="248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TTL=1</a:t>
            </a:r>
            <a:endParaRPr kumimoji="1" lang="zh-CN" altLang="en-US" dirty="0"/>
          </a:p>
        </p:txBody>
      </p:sp>
      <p:pic>
        <p:nvPicPr>
          <p:cNvPr id="3" name="图片 2" descr="图标&#10;&#10;描述已自动生成">
            <a:extLst>
              <a:ext uri="{FF2B5EF4-FFF2-40B4-BE49-F238E27FC236}">
                <a16:creationId xmlns:a16="http://schemas.microsoft.com/office/drawing/2014/main" id="{58CBBB16-1C2E-9C75-B9E5-14D6EFE36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75" y="7031962"/>
            <a:ext cx="728850" cy="7288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365049F-AE1B-964B-46C4-3F1D0B0528D9}"/>
              </a:ext>
            </a:extLst>
          </p:cNvPr>
          <p:cNvSpPr txBox="1"/>
          <p:nvPr/>
        </p:nvSpPr>
        <p:spPr>
          <a:xfrm>
            <a:off x="7172520" y="282914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1.0.0.1</a:t>
            </a:r>
            <a:endParaRPr kumimoji="1"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EC0242-6BC3-686A-FFCD-DF0048CF7661}"/>
              </a:ext>
            </a:extLst>
          </p:cNvPr>
          <p:cNvSpPr txBox="1"/>
          <p:nvPr/>
        </p:nvSpPr>
        <p:spPr>
          <a:xfrm>
            <a:off x="10957710" y="278661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2.0.0.1</a:t>
            </a:r>
            <a:endParaRPr kumimoji="1"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3863EF7-32AF-4383-3CEC-5478FFCE4EB2}"/>
              </a:ext>
            </a:extLst>
          </p:cNvPr>
          <p:cNvSpPr txBox="1"/>
          <p:nvPr/>
        </p:nvSpPr>
        <p:spPr>
          <a:xfrm>
            <a:off x="14758105" y="2852189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3.0.0.1</a:t>
            </a:r>
            <a:endParaRPr kumimoji="1"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6D33D7B-80E9-7244-1F21-5A0DCF5AB628}"/>
              </a:ext>
            </a:extLst>
          </p:cNvPr>
          <p:cNvSpPr txBox="1"/>
          <p:nvPr/>
        </p:nvSpPr>
        <p:spPr>
          <a:xfrm>
            <a:off x="19186936" y="2705846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4.0.0.1</a:t>
            </a:r>
            <a:endParaRPr kumimoji="1"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CB86C7-0E1B-AA8E-C5DB-D199AA3A494D}"/>
              </a:ext>
            </a:extLst>
          </p:cNvPr>
          <p:cNvSpPr txBox="1"/>
          <p:nvPr/>
        </p:nvSpPr>
        <p:spPr>
          <a:xfrm>
            <a:off x="546100" y="2743730"/>
            <a:ext cx="528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/>
              <a:t>dns_traceroute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@4.0.0.1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foo.com</a:t>
            </a:r>
            <a:endParaRPr kumimoji="1" lang="zh-CN" altLang="en-US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AE9DB13-15CD-8041-1438-B9E8DDE37D96}"/>
              </a:ext>
            </a:extLst>
          </p:cNvPr>
          <p:cNvSpPr txBox="1"/>
          <p:nvPr/>
        </p:nvSpPr>
        <p:spPr>
          <a:xfrm>
            <a:off x="2175218" y="5125778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1.0.0.1</a:t>
            </a:r>
            <a:endParaRPr kumimoji="1"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AD582FA-C120-232A-0354-312E19E87C30}"/>
              </a:ext>
            </a:extLst>
          </p:cNvPr>
          <p:cNvSpPr txBox="1"/>
          <p:nvPr/>
        </p:nvSpPr>
        <p:spPr>
          <a:xfrm>
            <a:off x="2196483" y="6997108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2.0.0.1</a:t>
            </a:r>
            <a:endParaRPr kumimoji="1"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61AEDC7-DBE1-9F6A-B1E7-3346C321FB94}"/>
              </a:ext>
            </a:extLst>
          </p:cNvPr>
          <p:cNvSpPr txBox="1"/>
          <p:nvPr/>
        </p:nvSpPr>
        <p:spPr>
          <a:xfrm>
            <a:off x="2211686" y="910413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3.0.0.1</a:t>
            </a:r>
            <a:endParaRPr kumimoji="1" lang="zh-CN" altLang="en-US" sz="2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D163BF4-2D71-4902-F7E2-5484ACB0CCA0}"/>
              </a:ext>
            </a:extLst>
          </p:cNvPr>
          <p:cNvSpPr txBox="1"/>
          <p:nvPr/>
        </p:nvSpPr>
        <p:spPr>
          <a:xfrm>
            <a:off x="2226924" y="11100247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4.0.0.1</a:t>
            </a:r>
            <a:endParaRPr kumimoji="1" lang="zh-CN" altLang="en-US" sz="2400" dirty="0"/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43291F0F-CE7C-C05F-9724-A85DF55584B6}"/>
              </a:ext>
            </a:extLst>
          </p:cNvPr>
          <p:cNvCxnSpPr>
            <a:cxnSpLocks/>
          </p:cNvCxnSpPr>
          <p:nvPr/>
        </p:nvCxnSpPr>
        <p:spPr>
          <a:xfrm flipH="1">
            <a:off x="4405563" y="7939724"/>
            <a:ext cx="6445822" cy="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 descr="徽标, 图标&#10;&#10;描述已自动生成">
            <a:extLst>
              <a:ext uri="{FF2B5EF4-FFF2-40B4-BE49-F238E27FC236}">
                <a16:creationId xmlns:a16="http://schemas.microsoft.com/office/drawing/2014/main" id="{4185D069-A42C-FFF5-D573-5F295AC9D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532" y="3291239"/>
            <a:ext cx="1270000" cy="1270000"/>
          </a:xfrm>
          <a:prstGeom prst="rect">
            <a:avLst/>
          </a:prstGeom>
        </p:spPr>
      </p:pic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E6258C24-8DBD-FB82-9D11-745ADE85A2E8}"/>
              </a:ext>
            </a:extLst>
          </p:cNvPr>
          <p:cNvCxnSpPr>
            <a:cxnSpLocks/>
          </p:cNvCxnSpPr>
          <p:nvPr/>
        </p:nvCxnSpPr>
        <p:spPr>
          <a:xfrm flipH="1">
            <a:off x="4429626" y="11709805"/>
            <a:ext cx="6182227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58" descr="图标&#10;&#10;描述已自动生成">
            <a:extLst>
              <a:ext uri="{FF2B5EF4-FFF2-40B4-BE49-F238E27FC236}">
                <a16:creationId xmlns:a16="http://schemas.microsoft.com/office/drawing/2014/main" id="{424DFC78-5E3E-2072-5BF7-5B73BC904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75" y="11306250"/>
            <a:ext cx="728850" cy="728850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FF96264D-2D9D-F53A-5045-88F51273B040}"/>
              </a:ext>
            </a:extLst>
          </p:cNvPr>
          <p:cNvSpPr txBox="1"/>
          <p:nvPr/>
        </p:nvSpPr>
        <p:spPr>
          <a:xfrm>
            <a:off x="16499866" y="12326866"/>
            <a:ext cx="27035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DNS</a:t>
            </a:r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Answer</a:t>
            </a:r>
            <a:r>
              <a:rPr kumimoji="1" lang="zh-CN" altLang="en-US" b="1" dirty="0">
                <a:solidFill>
                  <a:srgbClr val="00B050"/>
                </a:solidFill>
              </a:rPr>
              <a:t> </a:t>
            </a:r>
            <a:r>
              <a:rPr kumimoji="1" lang="en-US" altLang="zh-CN" b="1" dirty="0">
                <a:solidFill>
                  <a:srgbClr val="00B050"/>
                </a:solidFill>
              </a:rPr>
              <a:t>1.2.3.4</a:t>
            </a:r>
            <a:endParaRPr kumimoji="1" lang="zh-CN" altLang="en-US" b="1" dirty="0">
              <a:solidFill>
                <a:srgbClr val="00B050"/>
              </a:solidFill>
            </a:endParaRPr>
          </a:p>
        </p:txBody>
      </p: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59FEBAD4-7EF2-0CD5-7CBC-89AC3F6BD571}"/>
              </a:ext>
            </a:extLst>
          </p:cNvPr>
          <p:cNvCxnSpPr>
            <a:cxnSpLocks/>
          </p:cNvCxnSpPr>
          <p:nvPr/>
        </p:nvCxnSpPr>
        <p:spPr>
          <a:xfrm flipH="1">
            <a:off x="4472156" y="9625824"/>
            <a:ext cx="6182227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18C0D347-E44B-38D3-AAE2-A8D81A39B926}"/>
              </a:ext>
            </a:extLst>
          </p:cNvPr>
          <p:cNvSpPr txBox="1"/>
          <p:nvPr/>
        </p:nvSpPr>
        <p:spPr>
          <a:xfrm>
            <a:off x="8321531" y="9672134"/>
            <a:ext cx="28595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Forged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Answer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5.6.7.8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3" name="图片 62" descr="图标&#10;&#10;描述已自动生成">
            <a:extLst>
              <a:ext uri="{FF2B5EF4-FFF2-40B4-BE49-F238E27FC236}">
                <a16:creationId xmlns:a16="http://schemas.microsoft.com/office/drawing/2014/main" id="{1E95FD0A-0BD6-A7F3-DA3E-49519AB6D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5" y="9222269"/>
            <a:ext cx="728850" cy="728850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2B0C5928-1D76-4039-F38C-34036C1049CB}"/>
              </a:ext>
            </a:extLst>
          </p:cNvPr>
          <p:cNvSpPr txBox="1"/>
          <p:nvPr/>
        </p:nvSpPr>
        <p:spPr>
          <a:xfrm>
            <a:off x="1698943" y="7458773"/>
            <a:ext cx="262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receive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Forged</a:t>
            </a:r>
            <a:r>
              <a:rPr kumimoji="1" lang="zh-CN" altLang="en-US" dirty="0"/>
              <a:t> </a:t>
            </a:r>
            <a:r>
              <a:rPr kumimoji="1" lang="en-US" altLang="zh-CN" dirty="0"/>
              <a:t>DNS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answer</a:t>
            </a:r>
            <a:endParaRPr kumimoji="1"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C113C09-2EFA-8CEB-92EC-202D2F58A9C6}"/>
              </a:ext>
            </a:extLst>
          </p:cNvPr>
          <p:cNvSpPr txBox="1"/>
          <p:nvPr/>
        </p:nvSpPr>
        <p:spPr>
          <a:xfrm>
            <a:off x="8321531" y="11840467"/>
            <a:ext cx="28595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Forged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Answer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</a:rPr>
              <a:t>5.6.7.8</a:t>
            </a:r>
            <a:r>
              <a:rPr kumimoji="1" lang="zh-CN" alt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227E50D3-10EF-43E2-5DCE-BE2470802EB1}"/>
              </a:ext>
            </a:extLst>
          </p:cNvPr>
          <p:cNvSpPr txBox="1"/>
          <p:nvPr/>
        </p:nvSpPr>
        <p:spPr>
          <a:xfrm>
            <a:off x="4993024" y="13087199"/>
            <a:ext cx="1312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Finally,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client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receives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3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forged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DNS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answers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1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true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DNS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answer</a:t>
            </a:r>
            <a:endParaRPr kumimoji="1" lang="zh-CN" altLang="en-US" sz="2800" dirty="0"/>
          </a:p>
        </p:txBody>
      </p:sp>
      <p:cxnSp>
        <p:nvCxnSpPr>
          <p:cNvPr id="68" name="直线连接符 40">
            <a:extLst>
              <a:ext uri="{FF2B5EF4-FFF2-40B4-BE49-F238E27FC236}">
                <a16:creationId xmlns:a16="http://schemas.microsoft.com/office/drawing/2014/main" id="{57FC3D6A-32BC-CA4B-63B5-D8174A582D54}"/>
              </a:ext>
            </a:extLst>
          </p:cNvPr>
          <p:cNvCxnSpPr>
            <a:cxnSpLocks/>
          </p:cNvCxnSpPr>
          <p:nvPr/>
        </p:nvCxnSpPr>
        <p:spPr>
          <a:xfrm flipV="1">
            <a:off x="233049" y="1462267"/>
            <a:ext cx="13405215" cy="27804"/>
          </a:xfrm>
          <a:prstGeom prst="line">
            <a:avLst/>
          </a:prstGeom>
          <a:noFill/>
          <a:ln w="31750" cap="flat">
            <a:solidFill>
              <a:srgbClr val="F37100"/>
            </a:solidFill>
            <a:prstDash val="solid"/>
            <a:round/>
            <a:headEnd type="non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94D98D63-1124-AAE1-2261-D3B4B4606425}"/>
              </a:ext>
            </a:extLst>
          </p:cNvPr>
          <p:cNvSpPr txBox="1"/>
          <p:nvPr/>
        </p:nvSpPr>
        <p:spPr>
          <a:xfrm>
            <a:off x="6378729" y="186175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DNS traceroute uses IP-UDP-DNS packets with incremental TTL</a:t>
            </a:r>
            <a:r>
              <a:rPr lang="zh-CN" altLang="zh-CN" sz="3200" dirty="0">
                <a:effectLst/>
              </a:rPr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85431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阿里云官方">
      <a:dk1>
        <a:srgbClr val="181818"/>
      </a:dk1>
      <a:lt1>
        <a:sysClr val="window" lastClr="FFFFFF"/>
      </a:lt1>
      <a:dk2>
        <a:srgbClr val="FF6A00"/>
      </a:dk2>
      <a:lt2>
        <a:srgbClr val="DBDBDB"/>
      </a:lt2>
      <a:accent1>
        <a:srgbClr val="FF6A00"/>
      </a:accent1>
      <a:accent2>
        <a:srgbClr val="FFB61A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FF6A00"/>
      </a:hlink>
      <a:folHlink>
        <a:srgbClr val="FF6A00"/>
      </a:folHlink>
    </a:clrScheme>
    <a:fontScheme name="阿里云官方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阿里云官方">
      <a:dk1>
        <a:srgbClr val="181818"/>
      </a:dk1>
      <a:lt1>
        <a:sysClr val="window" lastClr="FFFFFF"/>
      </a:lt1>
      <a:dk2>
        <a:srgbClr val="FF6A00"/>
      </a:dk2>
      <a:lt2>
        <a:srgbClr val="DBDBDB"/>
      </a:lt2>
      <a:accent1>
        <a:srgbClr val="FFB61A"/>
      </a:accent1>
      <a:accent2>
        <a:srgbClr val="F2F2F2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FF6A00"/>
      </a:hlink>
      <a:folHlink>
        <a:srgbClr val="FF6A00"/>
      </a:folHlink>
    </a:clrScheme>
    <a:fontScheme name="阿里云官方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阿里云官方">
      <a:dk1>
        <a:srgbClr val="181818"/>
      </a:dk1>
      <a:lt1>
        <a:sysClr val="window" lastClr="FFFFFF"/>
      </a:lt1>
      <a:dk2>
        <a:srgbClr val="FF6A00"/>
      </a:dk2>
      <a:lt2>
        <a:srgbClr val="DBDBDB"/>
      </a:lt2>
      <a:accent1>
        <a:srgbClr val="FF6A00"/>
      </a:accent1>
      <a:accent2>
        <a:srgbClr val="FFB61A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FF6A00"/>
      </a:hlink>
      <a:folHlink>
        <a:srgbClr val="FF6A00"/>
      </a:folHlink>
    </a:clrScheme>
    <a:fontScheme name="阿里云官方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9969</TotalTime>
  <Words>813</Words>
  <Application>Microsoft Macintosh PowerPoint</Application>
  <PresentationFormat>自定义</PresentationFormat>
  <Paragraphs>234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.AppleSystemUIFont</vt:lpstr>
      <vt:lpstr>等线</vt:lpstr>
      <vt:lpstr>微软雅黑</vt:lpstr>
      <vt:lpstr>Alibaba PuHuiTi H</vt:lpstr>
      <vt:lpstr>Alibaba PuHuiTi M</vt:lpstr>
      <vt:lpstr>Alibaba PuHuiTi R</vt:lpstr>
      <vt:lpstr>Arial Unicode MS</vt:lpstr>
      <vt:lpstr>Microsoft YaHei Light</vt:lpstr>
      <vt:lpstr>Arial</vt:lpstr>
      <vt:lpstr>Calibri</vt:lpstr>
      <vt:lpstr>Calibri Light</vt:lpstr>
      <vt:lpstr>Tahoma</vt:lpstr>
      <vt:lpstr>Wingdings</vt:lpstr>
      <vt:lpstr>Office 主题​​</vt:lpstr>
      <vt:lpstr>Custom Design</vt:lpstr>
      <vt:lpstr>1_Office 主题​​</vt:lpstr>
      <vt:lpstr>2_Office 主题​​</vt:lpstr>
      <vt:lpstr>PowerPoint 演示文稿</vt:lpstr>
      <vt:lpstr>DNS Resolution</vt:lpstr>
      <vt:lpstr>DNS Hijacking</vt:lpstr>
      <vt:lpstr>A DNS Hijacking Real Case</vt:lpstr>
      <vt:lpstr>PowerPoint 演示文稿</vt:lpstr>
      <vt:lpstr>PowerPoint 演示文稿</vt:lpstr>
      <vt:lpstr>Traceroute Command (Normal Response) </vt:lpstr>
      <vt:lpstr>DNS Traceroute (Normal Response) </vt:lpstr>
      <vt:lpstr>DNS Traceroute (Forged Response) </vt:lpstr>
      <vt:lpstr>The key logic of DNS Traceroute</vt:lpstr>
      <vt:lpstr>On-Path Interception Example  </vt:lpstr>
      <vt:lpstr>Wrap up: Troubleshooting Result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宝明</dc:creator>
  <cp:lastModifiedBy>linjian song</cp:lastModifiedBy>
  <cp:revision>110</cp:revision>
  <cp:lastPrinted>2023-03-24T02:53:31Z</cp:lastPrinted>
  <dcterms:created xsi:type="dcterms:W3CDTF">2023-03-21T03:33:04Z</dcterms:created>
  <dcterms:modified xsi:type="dcterms:W3CDTF">2025-01-27T17:04:38Z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perty1">
    <vt:lpwstr>E6636BC20180234D78A0072836F0BEB032B9B20D17555BB0ADD98B30B1332BD33B44B738C1667B0122692508384636EBBC1921DA41D07B811BBFC2E178BE14DC24FB39ADEF25845744D22EF763B243DEA84CE91C764D20D3689C419F05DE4CC8D8962D9F0E3</vt:lpwstr>
  </property>
  <property fmtid="{D5CDD505-2E9C-101B-9397-08002B2CF9AE}" pid="3" name="property2">
    <vt:lpwstr>E6636BC20180234D78A0072836F0B3B062B9B207100DDB20A0D98F39B16C2BA34B43BC38C168AB0122592F0838465CEB921921FAF1D0ABC11BBFC26B7F4E1ADA24FB2EADD526949754C728F767A2439F9FD0E9157C626057A81A5197EE01DCA8DD06229F4E3</vt:lpwstr>
  </property>
  <property fmtid="{D5CDD505-2E9C-101B-9397-08002B2CF9AE}" pid="4" name="property3">
    <vt:lpwstr>E6636BC20180234D78A0072836F0B99012B9B2041CBB0BD0AED9843CB1E92B759B4BB3387161DB0A22092008384687EBAD09218A11D00BB11BBFC253752E1BD324F50EAD8127E48704882AE76E224046D963E4B175990FA048DEA195FADFAC88D9862B9F9E3</vt:lpwstr>
  </property>
  <property fmtid="{D5CDD505-2E9C-101B-9397-08002B2CF9AE}" pid="5" name="property4">
    <vt:lpwstr>E6636BC20180234D78A0072836F0BE8092B9B20C1995FBB0AAD98B33B1032B25BB4EBB387163FB0F22C92E08384670EB2809215AC1D0FBA11BBFC2437A1E1FD724F5F8AD632564B7B4FF2ED7684240538A9CE0BE76481F81688BF19F28E95C98DFE620900E3</vt:lpwstr>
  </property>
  <property fmtid="{D5CDD505-2E9C-101B-9397-08002B2CF9AE}" pid="6" name="property5">
    <vt:lpwstr>E6636BC20180234D78A0072836F0BAC0B2B9B2001C050B80AED98C30B1682BFB5B4DB63801638B0D22492D08C8460EEB3F0921FAA1D07B511BBFC2037F5E25DA24F16CAD5A2C9657F4A424976142494FD9C2E6AA72A277DFF88F919A5A01ACA8DD162695CE3</vt:lpwstr>
  </property>
  <property fmtid="{D5CDD505-2E9C-101B-9397-08002B2CF9AE}" pid="7" name="ICV">
    <vt:lpwstr/>
  </property>
  <property fmtid="{D5CDD505-2E9C-101B-9397-08002B2CF9AE}" pid="8" name="KSOProductBuildVer">
    <vt:lpwstr>2052-0.0.0.0</vt:lpwstr>
  </property>
</Properties>
</file>