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4"/>
    <p:restoredTop sz="94718"/>
  </p:normalViewPr>
  <p:slideViewPr>
    <p:cSldViewPr snapToGrid="0" snapToObjects="1">
      <p:cViewPr varScale="1">
        <p:scale>
          <a:sx n="85" d="100"/>
          <a:sy n="85" d="100"/>
        </p:scale>
        <p:origin x="192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C38AE-1D8E-4C03-90C6-00B91E0AEC57}" type="datetimeFigureOut">
              <a:rPr lang="en-US" smtClean="0"/>
              <a:t>2/3/25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1668C-5261-46B7-881D-CB2E35429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7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1668C-5261-46B7-881D-CB2E35429F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1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BA554-35E8-3F48-BAAE-379BC33BA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B1E323-F52E-BF46-ACEB-DE9BDC9E5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AE530-833C-654B-8F89-DC5E96140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10F86-AB9A-4747-A4FA-47E3929E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A6192-626D-CD4A-AFD5-EB56731D3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3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76CA9-24DB-0F47-AEEC-B8DB9CFA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4A050F-9EBD-C446-B19A-A21E2B5DC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00C0A-5844-8249-B4A6-B8EBE0195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61852-7AEF-5947-B2AB-A9CDFBEB1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75F22-7A56-0445-9D66-42156EBD1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0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45D992-3152-D24A-898E-DCC04C577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262A21-5062-0940-A506-638C30C80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1D23F-F7F3-3F45-9A71-8BC6CD64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2FAED-52AC-1F4E-A94A-E959A54A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A4AB6-EA83-1F41-8FC9-D8E93A535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7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4A824-81B2-C44B-8F7E-9BD5262D6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FBADE-99A5-FC48-BF1F-7D4852233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5490F-6753-2F4D-B238-B07EBFB8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7BD6B-9201-274E-B329-700C715F6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C534E-DAA0-904A-A349-02C6B54A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0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D027-3195-7941-B043-201AE0DD6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BAD65-E091-5E4C-9BAE-C917CEE0E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2A06F-3A00-6049-8332-652CDCB83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5EDF6-E28E-874C-AF84-214AB6B0A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A04DD-1045-3548-804B-753854B79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A1C68-9012-1143-AD0B-D500640AD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0C185-4FA0-7148-A9BE-FFCB35E48F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52A1A-D59C-974A-9D77-2C3DB1A8B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04FA4-0CBA-BD41-B9C8-22A32DC8F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41429-577D-7F4F-A4B8-AAF59C225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13B0D-F690-6648-85A1-8ED6C7F9A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3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FEDF-7D54-6642-90B2-80C958D03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ECDA4-95EB-E74B-AA02-E5173484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52F76-30F2-6549-B3CF-30FC115D9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1154F7-A7EB-B545-8732-A6BCE64DC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523E4E-E530-4D49-B722-3E6BEBDC5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80849B-E97F-0C49-99D0-FF1DFAF0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03A283-88EA-5042-90B5-401B9D0B1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598F98-815E-E34B-BA7F-6E8C220C4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6D5C0-9ED9-A349-8325-E84D0CE9E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1BCB8B-0D5B-7D4D-963B-AE84326EF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4FB54A-51F8-9446-9847-D709214BD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D9311A-6549-D345-A5A2-9196B88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2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0AF746-8EB6-8049-8F1F-7FDEA2040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05D162-CD2F-2F47-99B1-4C4EA80BC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C226E-53E5-4D45-B064-7F9AF0C8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3B1B9-F2F9-F94B-83FD-64C75E748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9F032-562B-D34F-A098-F59502BD0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7B65F7-E946-8540-9B5D-B12C35D76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BD86B-E80D-5A49-A19A-6D66D1D57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83059-1013-1845-87EA-7E43C0F7B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39CF6-2DDF-A749-BD56-2B5F575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4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A83F0-3E2F-DC43-8829-79CFF725E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3F2756-784D-0E48-BF30-D79CFF842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3917C-31EF-714E-A23E-6D224FC1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54E46F-6B3F-DF4E-9A8F-FFBB02EC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C67A6-99E3-5D4B-ABE3-D0201B0AD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87576-56D7-D443-BEEB-80E71730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5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7E3E2-4324-0648-94A0-ED646B249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9ED60-832D-D049-809E-0AAB29624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42AC9-C921-2F46-9949-F972DB415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52083-A704-4A42-A6A6-0A78DC553A27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8B283-D9A5-A04D-9F35-469D07437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318B3-AF67-7743-9D0E-BE6BDA983E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87480-4554-F448-8FCE-288C76F29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9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541399-E5EF-0042-B190-45B64FDCE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Remembering Joseph Crowe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prstGeom prst="rect">
            <a:avLst/>
          </a:pr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3474720"/>
                      <a:gd name="connsiteY0" fmla="*/ 0 h 18288"/>
                      <a:gd name="connsiteX1" fmla="*/ 694944 w 3474720"/>
                      <a:gd name="connsiteY1" fmla="*/ 0 h 18288"/>
                      <a:gd name="connsiteX2" fmla="*/ 1355141 w 3474720"/>
                      <a:gd name="connsiteY2" fmla="*/ 0 h 18288"/>
                      <a:gd name="connsiteX3" fmla="*/ 2015338 w 3474720"/>
                      <a:gd name="connsiteY3" fmla="*/ 0 h 18288"/>
                      <a:gd name="connsiteX4" fmla="*/ 2779776 w 3474720"/>
                      <a:gd name="connsiteY4" fmla="*/ 0 h 18288"/>
                      <a:gd name="connsiteX5" fmla="*/ 3474720 w 3474720"/>
                      <a:gd name="connsiteY5" fmla="*/ 0 h 18288"/>
                      <a:gd name="connsiteX6" fmla="*/ 3474720 w 3474720"/>
                      <a:gd name="connsiteY6" fmla="*/ 18288 h 18288"/>
                      <a:gd name="connsiteX7" fmla="*/ 2779776 w 3474720"/>
                      <a:gd name="connsiteY7" fmla="*/ 18288 h 18288"/>
                      <a:gd name="connsiteX8" fmla="*/ 2189074 w 3474720"/>
                      <a:gd name="connsiteY8" fmla="*/ 18288 h 18288"/>
                      <a:gd name="connsiteX9" fmla="*/ 1528877 w 3474720"/>
                      <a:gd name="connsiteY9" fmla="*/ 18288 h 18288"/>
                      <a:gd name="connsiteX10" fmla="*/ 868680 w 3474720"/>
                      <a:gd name="connsiteY10" fmla="*/ 18288 h 18288"/>
                      <a:gd name="connsiteX11" fmla="*/ 0 w 3474720"/>
                      <a:gd name="connsiteY11" fmla="*/ 18288 h 18288"/>
                      <a:gd name="connsiteX12" fmla="*/ 0 w 3474720"/>
                      <a:gd name="connsiteY12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474720" h="18288" fill="none" extrusionOk="0">
                        <a:moveTo>
                          <a:pt x="0" y="0"/>
                        </a:moveTo>
                        <a:cubicBezTo>
                          <a:pt x="224454" y="-14544"/>
                          <a:pt x="495407" y="26540"/>
                          <a:pt x="694944" y="0"/>
                        </a:cubicBezTo>
                        <a:cubicBezTo>
                          <a:pt x="894481" y="-26540"/>
                          <a:pt x="1130063" y="24713"/>
                          <a:pt x="1355141" y="0"/>
                        </a:cubicBezTo>
                        <a:cubicBezTo>
                          <a:pt x="1580219" y="-24713"/>
                          <a:pt x="1820099" y="26695"/>
                          <a:pt x="2015338" y="0"/>
                        </a:cubicBezTo>
                        <a:cubicBezTo>
                          <a:pt x="2210577" y="-26695"/>
                          <a:pt x="2402045" y="165"/>
                          <a:pt x="2779776" y="0"/>
                        </a:cubicBezTo>
                        <a:cubicBezTo>
                          <a:pt x="3157507" y="-165"/>
                          <a:pt x="3286859" y="-15571"/>
                          <a:pt x="3474720" y="0"/>
                        </a:cubicBezTo>
                        <a:cubicBezTo>
                          <a:pt x="3474286" y="7551"/>
                          <a:pt x="3474253" y="9822"/>
                          <a:pt x="3474720" y="18288"/>
                        </a:cubicBezTo>
                        <a:cubicBezTo>
                          <a:pt x="3233904" y="29845"/>
                          <a:pt x="2945134" y="-5256"/>
                          <a:pt x="2779776" y="18288"/>
                        </a:cubicBezTo>
                        <a:cubicBezTo>
                          <a:pt x="2614418" y="41832"/>
                          <a:pt x="2339768" y="22709"/>
                          <a:pt x="2189074" y="18288"/>
                        </a:cubicBezTo>
                        <a:cubicBezTo>
                          <a:pt x="2038380" y="13867"/>
                          <a:pt x="1817434" y="-4947"/>
                          <a:pt x="1528877" y="18288"/>
                        </a:cubicBezTo>
                        <a:cubicBezTo>
                          <a:pt x="1240320" y="41523"/>
                          <a:pt x="1042447" y="37198"/>
                          <a:pt x="868680" y="18288"/>
                        </a:cubicBezTo>
                        <a:cubicBezTo>
                          <a:pt x="694913" y="-622"/>
                          <a:pt x="233232" y="44909"/>
                          <a:pt x="0" y="18288"/>
                        </a:cubicBezTo>
                        <a:cubicBezTo>
                          <a:pt x="60" y="11696"/>
                          <a:pt x="66" y="3758"/>
                          <a:pt x="0" y="0"/>
                        </a:cubicBezTo>
                        <a:close/>
                      </a:path>
                      <a:path w="3474720" h="18288" stroke="0" extrusionOk="0">
                        <a:moveTo>
                          <a:pt x="0" y="0"/>
                        </a:moveTo>
                        <a:cubicBezTo>
                          <a:pt x="202328" y="-14716"/>
                          <a:pt x="332722" y="-11499"/>
                          <a:pt x="625450" y="0"/>
                        </a:cubicBezTo>
                        <a:cubicBezTo>
                          <a:pt x="918178" y="11499"/>
                          <a:pt x="1096688" y="5123"/>
                          <a:pt x="1389888" y="0"/>
                        </a:cubicBezTo>
                        <a:cubicBezTo>
                          <a:pt x="1683088" y="-5123"/>
                          <a:pt x="1835981" y="-14038"/>
                          <a:pt x="1980590" y="0"/>
                        </a:cubicBezTo>
                        <a:cubicBezTo>
                          <a:pt x="2125199" y="14038"/>
                          <a:pt x="2396099" y="-7203"/>
                          <a:pt x="2571293" y="0"/>
                        </a:cubicBezTo>
                        <a:cubicBezTo>
                          <a:pt x="2746487" y="7203"/>
                          <a:pt x="3041609" y="-12036"/>
                          <a:pt x="3474720" y="0"/>
                        </a:cubicBezTo>
                        <a:cubicBezTo>
                          <a:pt x="3474638" y="4406"/>
                          <a:pt x="3474631" y="9982"/>
                          <a:pt x="3474720" y="18288"/>
                        </a:cubicBezTo>
                        <a:cubicBezTo>
                          <a:pt x="3324873" y="21876"/>
                          <a:pt x="3136771" y="12587"/>
                          <a:pt x="2814523" y="18288"/>
                        </a:cubicBezTo>
                        <a:cubicBezTo>
                          <a:pt x="2492275" y="23989"/>
                          <a:pt x="2294402" y="47111"/>
                          <a:pt x="2154326" y="18288"/>
                        </a:cubicBezTo>
                        <a:cubicBezTo>
                          <a:pt x="2014250" y="-10535"/>
                          <a:pt x="1820317" y="33903"/>
                          <a:pt x="1494130" y="18288"/>
                        </a:cubicBezTo>
                        <a:cubicBezTo>
                          <a:pt x="1167943" y="2673"/>
                          <a:pt x="948432" y="14868"/>
                          <a:pt x="729691" y="18288"/>
                        </a:cubicBezTo>
                        <a:cubicBezTo>
                          <a:pt x="510950" y="21708"/>
                          <a:pt x="264032" y="24354"/>
                          <a:pt x="0" y="18288"/>
                        </a:cubicBezTo>
                        <a:cubicBezTo>
                          <a:pt x="189" y="14288"/>
                          <a:pt x="-703" y="374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568AE9-B720-C04A-B05E-40EBFDEFD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790139"/>
            <a:ext cx="4243589" cy="8549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Contributions in Joe’s memory may be made:</a:t>
            </a:r>
          </a:p>
        </p:txBody>
      </p:sp>
      <p:pic>
        <p:nvPicPr>
          <p:cNvPr id="1026" name="Picture 2" descr="Profile photo of Joseph Crowe">
            <a:extLst>
              <a:ext uri="{FF2B5EF4-FFF2-40B4-BE49-F238E27FC236}">
                <a16:creationId xmlns:a16="http://schemas.microsoft.com/office/drawing/2014/main" id="{426F09A2-3814-F14B-8C62-8049882FBAAA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C0F121-E64F-F0F7-34CD-DA03BE9FCDA4}"/>
              </a:ext>
            </a:extLst>
          </p:cNvPr>
          <p:cNvSpPr txBox="1"/>
          <p:nvPr/>
        </p:nvSpPr>
        <p:spPr>
          <a:xfrm>
            <a:off x="886108" y="4602581"/>
            <a:ext cx="445570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Mail</a:t>
            </a:r>
          </a:p>
          <a:p>
            <a:r>
              <a:rPr lang="en-US" sz="2200" b="1" dirty="0"/>
              <a:t>St. Jude Children’s Research Hospital</a:t>
            </a:r>
          </a:p>
          <a:p>
            <a:r>
              <a:rPr lang="en-US" sz="2200" b="1" dirty="0"/>
              <a:t>Attn: Memorial Giving</a:t>
            </a:r>
          </a:p>
          <a:p>
            <a:r>
              <a:rPr lang="en-US" sz="2200" b="1" dirty="0"/>
              <a:t>501 St. Jude Place,</a:t>
            </a:r>
          </a:p>
          <a:p>
            <a:r>
              <a:rPr lang="en-US" sz="2200" b="1" dirty="0"/>
              <a:t>Memphis, TN 38105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6AF939-7C21-00E4-D169-E9C66941FD5B}"/>
              </a:ext>
            </a:extLst>
          </p:cNvPr>
          <p:cNvSpPr txBox="1"/>
          <p:nvPr/>
        </p:nvSpPr>
        <p:spPr>
          <a:xfrm>
            <a:off x="886108" y="3641330"/>
            <a:ext cx="6096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200" dirty="0"/>
              <a:t>Online</a:t>
            </a:r>
          </a:p>
          <a:p>
            <a:r>
              <a:rPr lang="en-US" sz="2200" b="1" dirty="0"/>
              <a:t>https://</a:t>
            </a:r>
            <a:r>
              <a:rPr lang="en-US" sz="2200" b="1" dirty="0" err="1"/>
              <a:t>stjude.org</a:t>
            </a:r>
            <a:r>
              <a:rPr lang="en-US" sz="2200" b="1" dirty="0"/>
              <a:t>/donate/</a:t>
            </a:r>
          </a:p>
        </p:txBody>
      </p:sp>
    </p:spTree>
    <p:extLst>
      <p:ext uri="{BB962C8B-B14F-4D97-AF65-F5344CB8AC3E}">
        <p14:creationId xmlns:p14="http://schemas.microsoft.com/office/powerpoint/2010/main" val="4106379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42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Remembering Joseph Crowe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paul.ebersman@layer9.tech</dc:creator>
  <cp:lastModifiedBy>Denesh Bhabuta</cp:lastModifiedBy>
  <cp:revision>3</cp:revision>
  <dcterms:created xsi:type="dcterms:W3CDTF">2025-01-28T18:15:44Z</dcterms:created>
  <dcterms:modified xsi:type="dcterms:W3CDTF">2025-02-03T22:18:24Z</dcterms:modified>
</cp:coreProperties>
</file>