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45" r:id="rId5"/>
    <p:sldMasterId id="214748374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6858000" cx="12192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Caveat"/>
      <p:regular r:id="rId25"/>
      <p:bold r:id="rId26"/>
    </p:embeddedFont>
    <p:embeddedFont>
      <p:font typeface="Roboto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Bruce Van Nic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34A1449-3905-43D6-9C72-D40E7E075483}">
  <a:tblStyle styleId="{934A1449-3905-43D6-9C72-D40E7E07548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RobotoLight-boldItalic.fntdata"/><Relationship Id="rId20" Type="http://schemas.openxmlformats.org/officeDocument/2006/relationships/slide" Target="slides/slide13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RobotoLight-bold.fntdata"/><Relationship Id="rId27" Type="http://schemas.openxmlformats.org/officeDocument/2006/relationships/font" Target="fonts/RobotoLight-regular.fntdata"/><Relationship Id="rId29" Type="http://schemas.openxmlformats.org/officeDocument/2006/relationships/font" Target="fonts/RobotoLight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9-11T21:57:39.451">
    <p:pos x="724" y="816"/>
    <p:text>In the outline there is
NXDomain behavior and anomalies
I am not sure where the latest data is 
if you can point me to it i will shape into a slide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5-09-11T22:04:13.405">
    <p:pos x="414" y="1107"/>
    <p:text>is there phrasing to clarify: adoption of what?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5-09-11T22:02:23.639">
    <p:pos x="242" y="267"/>
    <p:text>This was covered in the FSISAC webinar - 
and in the OARC in the outline there is a passing mention of "stale zones, legacy entries" 
but i am not sure what akamai data or insights we have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76b7c754c6_2_19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376b7c754c6_2_19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76b7c754c6_2_46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100">
                <a:latin typeface="Arial"/>
                <a:ea typeface="Arial"/>
                <a:cs typeface="Arial"/>
                <a:sym typeface="Arial"/>
              </a:rPr>
              <a:t>Implications of DNS Mismanagement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Poor posture amplifies attacker dwell time and evasion</a:t>
            </a:r>
            <a:br>
              <a:rPr lang="en-GB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None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There’s impact on resilience, uptime, and security posture</a:t>
            </a:r>
            <a:br>
              <a:rPr lang="en-GB" sz="1400">
                <a:latin typeface="Arial"/>
                <a:ea typeface="Arial"/>
                <a:cs typeface="Arial"/>
                <a:sym typeface="Arial"/>
              </a:rPr>
            </a:br>
            <a:endParaRPr sz="1500"/>
          </a:p>
        </p:txBody>
      </p:sp>
      <p:sp>
        <p:nvSpPr>
          <p:cNvPr id="861" name="Google Shape;861;g376b7c754c6_2_46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7e1dd1e23f_0_7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37e1dd1e23f_0_7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7e1dd1e23f_0_6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g37e1dd1e23f_0_6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6b7c754c6_2_19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376b7c754c6_2_19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7e1dd1e23f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g37e1dd1e23f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76b7c754c6_2_45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376b7c754c6_2_45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76b7c754c6_2_46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g376b7c754c6_2_46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7e1dd1e23f_0_6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g37e1dd1e23f_0_6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76b7c754c6_2_47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g376b7c754c6_2_47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7765614a24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g37765614a24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76b7c754c6_2_48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g376b7c754c6_2_48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7e1dd1e23f_0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a. Environmental Complexity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Mix of on-prem, cloud-native, and third-party hosted DNS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Multi-registrar/multi-provider scenarios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DNS record sprawl and inconsistencies across environments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b. Expanding Threat Landscape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Rise of domain-based abuse (phishing, BEC, typosquatting)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Exploiting misconfigured or orphaned DNS records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Operational blind spots that allow persistent misuse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c. Organizational Silos &amp; Ownership Confusion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Who owns DNS? Networking? Security? DevOps?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Gaps in shared responsibility and operational coordination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d. Lack of Visibility and Automation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Manual audits, flat file exports, or spreadsheet tracking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Poor MTTR for DNS-related incidents</a:t>
            </a:r>
            <a:br>
              <a:rPr lang="en-GB" sz="1100">
                <a:latin typeface="Arial"/>
                <a:ea typeface="Arial"/>
                <a:cs typeface="Arial"/>
                <a:sym typeface="Arial"/>
              </a:rPr>
            </a:b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Difficulties in correlating DNS misconfigurations with real-world risk</a:t>
            </a:r>
            <a:endParaRPr/>
          </a:p>
        </p:txBody>
      </p:sp>
      <p:sp>
        <p:nvSpPr>
          <p:cNvPr id="833" name="Google Shape;833;g37e1dd1e23f_0_6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9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5.jpg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9.png"/><Relationship Id="rId3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4.jpg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2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jpg"/><Relationship Id="rId3" Type="http://schemas.openxmlformats.org/officeDocument/2006/relationships/image" Target="../media/image2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jpg"/><Relationship Id="rId3" Type="http://schemas.openxmlformats.org/officeDocument/2006/relationships/image" Target="../media/image2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jpg"/><Relationship Id="rId3" Type="http://schemas.openxmlformats.org/officeDocument/2006/relationships/image" Target="../media/image2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jpg"/><Relationship Id="rId3" Type="http://schemas.openxmlformats.org/officeDocument/2006/relationships/image" Target="../media/image2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Relationship Id="rId3" Type="http://schemas.openxmlformats.org/officeDocument/2006/relationships/image" Target="../media/image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Relationship Id="rId3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2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Relationship Id="rId3" Type="http://schemas.openxmlformats.org/officeDocument/2006/relationships/image" Target="../media/image2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2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2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2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Relationship Id="rId3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2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49.png"/><Relationship Id="rId4" Type="http://schemas.openxmlformats.org/officeDocument/2006/relationships/image" Target="../media/image2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4.png"/><Relationship Id="rId3" Type="http://schemas.openxmlformats.org/officeDocument/2006/relationships/image" Target="../media/image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jpg"/><Relationship Id="rId3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jpg"/><Relationship Id="rId3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9.jpg"/><Relationship Id="rId3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Relationship Id="rId3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jpg"/><Relationship Id="rId3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7.jpg"/><Relationship Id="rId3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0.jpg"/><Relationship Id="rId3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jpg"/><Relationship Id="rId3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2.jpg"/><Relationship Id="rId3" Type="http://schemas.openxmlformats.org/officeDocument/2006/relationships/image" Target="../media/image104.png"/><Relationship Id="rId4" Type="http://schemas.openxmlformats.org/officeDocument/2006/relationships/image" Target="../media/image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jpg"/><Relationship Id="rId3" Type="http://schemas.openxmlformats.org/officeDocument/2006/relationships/image" Target="../media/image95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1.jpg"/><Relationship Id="rId3" Type="http://schemas.openxmlformats.org/officeDocument/2006/relationships/image" Target="../media/image3.png"/><Relationship Id="rId4" Type="http://schemas.openxmlformats.org/officeDocument/2006/relationships/image" Target="../media/image9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9.jpg"/><Relationship Id="rId3" Type="http://schemas.openxmlformats.org/officeDocument/2006/relationships/image" Target="../media/image3.png"/><Relationship Id="rId4" Type="http://schemas.openxmlformats.org/officeDocument/2006/relationships/image" Target="../media/image10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4.jpg"/><Relationship Id="rId3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jpg"/><Relationship Id="rId3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7.jpg"/><Relationship Id="rId3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8.jpg"/><Relationship Id="rId3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3.jpg"/><Relationship Id="rId3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6.jpg"/><Relationship Id="rId3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5.jpg"/><Relationship Id="rId3" Type="http://schemas.openxmlformats.org/officeDocument/2006/relationships/image" Target="../media/image74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7.png"/><Relationship Id="rId3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7.png"/><Relationship Id="rId3" Type="http://schemas.openxmlformats.org/officeDocument/2006/relationships/image" Target="../media/image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1.png"/><Relationship Id="rId3" Type="http://schemas.openxmlformats.org/officeDocument/2006/relationships/image" Target="../media/image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2.jpg"/><Relationship Id="rId3" Type="http://schemas.openxmlformats.org/officeDocument/2006/relationships/image" Target="../media/image72.png"/><Relationship Id="rId4" Type="http://schemas.openxmlformats.org/officeDocument/2006/relationships/image" Target="../media/image85.png"/><Relationship Id="rId5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9.jpg"/><Relationship Id="rId3" Type="http://schemas.openxmlformats.org/officeDocument/2006/relationships/image" Target="../media/image85.png"/><Relationship Id="rId4" Type="http://schemas.openxmlformats.org/officeDocument/2006/relationships/image" Target="../media/image3.png"/><Relationship Id="rId5" Type="http://schemas.openxmlformats.org/officeDocument/2006/relationships/image" Target="../media/image7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77.png"/><Relationship Id="rId4" Type="http://schemas.openxmlformats.org/officeDocument/2006/relationships/image" Target="../media/image85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7.png"/><Relationship Id="rId3" Type="http://schemas.openxmlformats.org/officeDocument/2006/relationships/image" Target="../media/image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White">
  <p:cSld name="Title Slide - White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3353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375" y="1607550"/>
            <a:ext cx="6317251" cy="364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headshot">
  <p:cSld name="single headsho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Roboto"/>
              <a:buNone/>
              <a:defRPr sz="3600">
                <a:solidFill>
                  <a:srgbClr val="0099C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11"/>
          <p:cNvSpPr txBox="1"/>
          <p:nvPr/>
        </p:nvSpPr>
        <p:spPr>
          <a:xfrm>
            <a:off x="4561672" y="1920241"/>
            <a:ext cx="5618766" cy="2562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1"/>
          <p:cNvSpPr/>
          <p:nvPr>
            <p:ph idx="2" type="pic"/>
          </p:nvPr>
        </p:nvSpPr>
        <p:spPr>
          <a:xfrm>
            <a:off x="1967450" y="2072640"/>
            <a:ext cx="2503240" cy="309655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4714072" y="2072641"/>
            <a:ext cx="5618766" cy="30965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"/>
              <a:buNone/>
              <a:defRPr b="1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indent="-376808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334"/>
              <a:buFont typeface="Roboto"/>
              <a:buChar char="•"/>
              <a:defRPr sz="2334">
                <a:latin typeface="Roboto"/>
                <a:ea typeface="Roboto"/>
                <a:cs typeface="Roboto"/>
                <a:sym typeface="Roboto"/>
              </a:defRPr>
            </a:lvl3pPr>
            <a:lvl4pPr indent="-376808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34"/>
              <a:buFont typeface="Roboto"/>
              <a:buChar char="•"/>
              <a:defRPr sz="2334"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headshots">
  <p:cSld name="two headsho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2"/>
          <p:cNvSpPr txBox="1"/>
          <p:nvPr/>
        </p:nvSpPr>
        <p:spPr>
          <a:xfrm>
            <a:off x="4561672" y="1920241"/>
            <a:ext cx="5618766" cy="2562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2"/>
          <p:cNvSpPr/>
          <p:nvPr>
            <p:ph idx="2" type="pic"/>
          </p:nvPr>
        </p:nvSpPr>
        <p:spPr>
          <a:xfrm>
            <a:off x="6399074" y="2040296"/>
            <a:ext cx="2325568" cy="28975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2"/>
          <p:cNvSpPr txBox="1"/>
          <p:nvPr>
            <p:ph idx="1" type="body"/>
          </p:nvPr>
        </p:nvSpPr>
        <p:spPr>
          <a:xfrm>
            <a:off x="3062459" y="2040295"/>
            <a:ext cx="2812222" cy="28871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2pPr>
            <a:lvl3pPr indent="-355536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99"/>
              <a:buFont typeface="Arial"/>
              <a:buChar char="•"/>
              <a:defRPr sz="1999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2"/>
          <p:cNvSpPr/>
          <p:nvPr>
            <p:ph idx="3" type="pic"/>
          </p:nvPr>
        </p:nvSpPr>
        <p:spPr>
          <a:xfrm>
            <a:off x="540001" y="2040296"/>
            <a:ext cx="2325568" cy="28975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2"/>
          <p:cNvSpPr txBox="1"/>
          <p:nvPr>
            <p:ph idx="4" type="body"/>
          </p:nvPr>
        </p:nvSpPr>
        <p:spPr>
          <a:xfrm>
            <a:off x="8922579" y="2040296"/>
            <a:ext cx="2812222" cy="288716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2pPr>
            <a:lvl3pPr indent="-355536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99"/>
              <a:buFont typeface="Arial"/>
              <a:buChar char="•"/>
              <a:defRPr sz="1999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headshots">
  <p:cSld name="three headsho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3"/>
          <p:cNvSpPr txBox="1"/>
          <p:nvPr/>
        </p:nvSpPr>
        <p:spPr>
          <a:xfrm>
            <a:off x="4561672" y="1920241"/>
            <a:ext cx="5618766" cy="2562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3"/>
          <p:cNvSpPr/>
          <p:nvPr>
            <p:ph idx="2" type="pic"/>
          </p:nvPr>
        </p:nvSpPr>
        <p:spPr>
          <a:xfrm>
            <a:off x="2006164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/>
          <p:nvPr>
            <p:ph idx="3" type="pic"/>
          </p:nvPr>
        </p:nvSpPr>
        <p:spPr>
          <a:xfrm>
            <a:off x="5001455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3"/>
          <p:cNvSpPr/>
          <p:nvPr>
            <p:ph idx="4" type="pic"/>
          </p:nvPr>
        </p:nvSpPr>
        <p:spPr>
          <a:xfrm>
            <a:off x="8027452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" type="body"/>
          </p:nvPr>
        </p:nvSpPr>
        <p:spPr>
          <a:xfrm>
            <a:off x="2015246" y="4676807"/>
            <a:ext cx="2143652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5" type="body"/>
          </p:nvPr>
        </p:nvSpPr>
        <p:spPr>
          <a:xfrm>
            <a:off x="5000804" y="4676807"/>
            <a:ext cx="2153310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6" type="body"/>
          </p:nvPr>
        </p:nvSpPr>
        <p:spPr>
          <a:xfrm>
            <a:off x="8027128" y="4676807"/>
            <a:ext cx="2153310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headshots">
  <p:cSld name="4 headsho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4"/>
          <p:cNvSpPr txBox="1"/>
          <p:nvPr/>
        </p:nvSpPr>
        <p:spPr>
          <a:xfrm>
            <a:off x="4561672" y="1920241"/>
            <a:ext cx="5618766" cy="25624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>
            <p:ph idx="2" type="pic"/>
          </p:nvPr>
        </p:nvSpPr>
        <p:spPr>
          <a:xfrm>
            <a:off x="540001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4"/>
          <p:cNvSpPr/>
          <p:nvPr>
            <p:ph idx="3" type="pic"/>
          </p:nvPr>
        </p:nvSpPr>
        <p:spPr>
          <a:xfrm>
            <a:off x="3535292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4"/>
          <p:cNvSpPr/>
          <p:nvPr>
            <p:ph idx="4" type="pic"/>
          </p:nvPr>
        </p:nvSpPr>
        <p:spPr>
          <a:xfrm>
            <a:off x="6561289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549083" y="4676807"/>
            <a:ext cx="2143652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5" type="body"/>
          </p:nvPr>
        </p:nvSpPr>
        <p:spPr>
          <a:xfrm>
            <a:off x="3534641" y="4676807"/>
            <a:ext cx="2153310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6" type="body"/>
          </p:nvPr>
        </p:nvSpPr>
        <p:spPr>
          <a:xfrm>
            <a:off x="6560965" y="4676807"/>
            <a:ext cx="2153310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4"/>
          <p:cNvSpPr/>
          <p:nvPr>
            <p:ph idx="7" type="pic"/>
          </p:nvPr>
        </p:nvSpPr>
        <p:spPr>
          <a:xfrm>
            <a:off x="9582432" y="1785544"/>
            <a:ext cx="2152369" cy="277345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4"/>
          <p:cNvSpPr txBox="1"/>
          <p:nvPr>
            <p:ph idx="8" type="body"/>
          </p:nvPr>
        </p:nvSpPr>
        <p:spPr>
          <a:xfrm>
            <a:off x="9582434" y="4676807"/>
            <a:ext cx="2143652" cy="1314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2pPr>
            <a:lvl3pPr indent="-334454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3pPr>
            <a:lvl4pPr indent="-334454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67"/>
              <a:buFont typeface="Arial"/>
              <a:buChar char="•"/>
              <a:defRPr sz="1667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ontent">
  <p:cSld name="Title with conte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540000" y="540001"/>
            <a:ext cx="11171354" cy="94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>
            <a:off x="539750" y="1727200"/>
            <a:ext cx="11195050" cy="44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39750" y="533400"/>
            <a:ext cx="5383972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None/>
              <a:defRPr b="1" sz="3600">
                <a:solidFill>
                  <a:srgbClr val="0099CC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6"/>
          <p:cNvSpPr txBox="1"/>
          <p:nvPr>
            <p:ph idx="2" type="body"/>
          </p:nvPr>
        </p:nvSpPr>
        <p:spPr>
          <a:xfrm>
            <a:off x="6299872" y="533400"/>
            <a:ext cx="5434496" cy="5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600"/>
              <a:buNone/>
              <a:defRPr b="1" sz="3600">
                <a:solidFill>
                  <a:srgbClr val="0099CC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ntent">
  <p:cSld name="Three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540001" y="540001"/>
            <a:ext cx="11178234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539750" y="1714500"/>
            <a:ext cx="351409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2" type="body"/>
          </p:nvPr>
        </p:nvSpPr>
        <p:spPr>
          <a:xfrm>
            <a:off x="4364659" y="1714500"/>
            <a:ext cx="351409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17"/>
          <p:cNvSpPr txBox="1"/>
          <p:nvPr>
            <p:ph idx="3" type="body"/>
          </p:nvPr>
        </p:nvSpPr>
        <p:spPr>
          <a:xfrm>
            <a:off x="8189567" y="1714500"/>
            <a:ext cx="3514090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3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picture column">
  <p:cSld name="Three picture colum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540000" y="540001"/>
            <a:ext cx="11171354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8"/>
          <p:cNvSpPr/>
          <p:nvPr>
            <p:ph idx="2" type="pic"/>
          </p:nvPr>
        </p:nvSpPr>
        <p:spPr>
          <a:xfrm>
            <a:off x="539750" y="1416375"/>
            <a:ext cx="3514800" cy="445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8"/>
          <p:cNvSpPr/>
          <p:nvPr>
            <p:ph idx="3" type="pic"/>
          </p:nvPr>
        </p:nvSpPr>
        <p:spPr>
          <a:xfrm>
            <a:off x="4338638" y="1416375"/>
            <a:ext cx="3514800" cy="445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8"/>
          <p:cNvSpPr/>
          <p:nvPr>
            <p:ph idx="4" type="pic"/>
          </p:nvPr>
        </p:nvSpPr>
        <p:spPr>
          <a:xfrm>
            <a:off x="8190230" y="1416375"/>
            <a:ext cx="3514800" cy="44577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540000" y="540001"/>
            <a:ext cx="11171354" cy="9433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539750" y="1714500"/>
            <a:ext cx="5141771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2" type="body"/>
          </p:nvPr>
        </p:nvSpPr>
        <p:spPr>
          <a:xfrm>
            <a:off x="6569583" y="1714500"/>
            <a:ext cx="5141771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/>
          <p:nvPr>
            <p:ph idx="2" type="pic"/>
          </p:nvPr>
        </p:nvSpPr>
        <p:spPr>
          <a:xfrm>
            <a:off x="5883275" y="0"/>
            <a:ext cx="6308725" cy="6172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type="title"/>
          </p:nvPr>
        </p:nvSpPr>
        <p:spPr>
          <a:xfrm>
            <a:off x="540001" y="540001"/>
            <a:ext cx="514152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539750" y="1714500"/>
            <a:ext cx="5141771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Aurora">
  <p:cSld name="Title + subhead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540001" y="540001"/>
            <a:ext cx="514152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539750" y="1714500"/>
            <a:ext cx="5141771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5922963" y="540000"/>
            <a:ext cx="5811837" cy="5632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with bullets">
  <p:cSld name="Header with bulle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540000" y="540001"/>
            <a:ext cx="11168296" cy="9409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539750" y="1710914"/>
            <a:ext cx="11168546" cy="44612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/>
          <p:nvPr>
            <p:ph idx="2" type="pic"/>
          </p:nvPr>
        </p:nvSpPr>
        <p:spPr>
          <a:xfrm>
            <a:off x="3668" y="1"/>
            <a:ext cx="12192000" cy="6117336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3"/>
          <p:cNvSpPr txBox="1"/>
          <p:nvPr>
            <p:ph type="title"/>
          </p:nvPr>
        </p:nvSpPr>
        <p:spPr>
          <a:xfrm>
            <a:off x="539999" y="5353631"/>
            <a:ext cx="11171354" cy="420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2400"/>
              <a:buFont typeface="Arial"/>
              <a:buNone/>
              <a:defRPr sz="24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>
            <a:off x="1542853" y="1388414"/>
            <a:ext cx="9106293" cy="29007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4"/>
          <p:cNvSpPr txBox="1"/>
          <p:nvPr>
            <p:ph idx="1" type="body"/>
          </p:nvPr>
        </p:nvSpPr>
        <p:spPr>
          <a:xfrm>
            <a:off x="1546225" y="4656137"/>
            <a:ext cx="9105900" cy="8868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2000"/>
              <a:buNone/>
              <a:defRPr sz="2000">
                <a:solidFill>
                  <a:srgbClr val="0099CC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9CC"/>
              </a:buClr>
              <a:buSzPts val="1800"/>
              <a:buNone/>
              <a:defRPr sz="1800">
                <a:solidFill>
                  <a:srgbClr val="0099CC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 code">
  <p:cSld name="No cod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G">
  <p:cSld name="Section Header - Orange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7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b="1" sz="360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7"/>
          <p:cNvSpPr txBox="1"/>
          <p:nvPr/>
        </p:nvSpPr>
        <p:spPr>
          <a:xfrm>
            <a:off x="658624" y="6438035"/>
            <a:ext cx="6610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i="0" lang="en-GB" sz="11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 © 202</a:t>
            </a:r>
            <a:r>
              <a:rPr lang="en-GB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4 </a:t>
            </a:r>
            <a:r>
              <a:rPr i="0" lang="en-GB" sz="11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Akamai | Confidential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7"/>
          <p:cNvSpPr txBox="1"/>
          <p:nvPr/>
        </p:nvSpPr>
        <p:spPr>
          <a:xfrm>
            <a:off x="352846" y="6438036"/>
            <a:ext cx="513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1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1" i="0" sz="1100" u="none" cap="none" strike="noStrike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>
            <p:ph type="title"/>
          </p:nvPr>
        </p:nvSpPr>
        <p:spPr>
          <a:xfrm>
            <a:off x="682533" y="555467"/>
            <a:ext cx="11127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100"/>
              <a:buFont typeface="Arial"/>
              <a:buNone/>
              <a:defRPr i="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9pPr>
          </a:lstStyle>
          <a:p/>
        </p:txBody>
      </p:sp>
      <p:sp>
        <p:nvSpPr>
          <p:cNvPr id="125" name="Google Shape;125;p28"/>
          <p:cNvSpPr txBox="1"/>
          <p:nvPr>
            <p:ph idx="1" type="body"/>
          </p:nvPr>
        </p:nvSpPr>
        <p:spPr>
          <a:xfrm>
            <a:off x="682533" y="1295399"/>
            <a:ext cx="11127300" cy="48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i="0" sz="2500" u="none" cap="none" strike="noStrike"/>
            </a:lvl1pPr>
            <a:lvl2pPr indent="-3302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2pPr>
            <a:lvl3pPr indent="-3302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3pPr>
            <a:lvl4pPr indent="-3302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4pPr>
            <a:lvl5pPr indent="-3302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5pPr>
            <a:lvl6pPr indent="-3302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6pPr>
            <a:lvl7pPr indent="-3302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7pPr>
            <a:lvl8pPr indent="-3302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i="0" sz="19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, Subtitle &amp; Body Light">
  <p:cSld name="2 Core Title, Subtitle &amp; Body Ligh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screen with white dots&#10;&#10;AI-generated content may be incorrect." id="131" name="Google Shape;13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68757" y="0"/>
            <a:ext cx="8723242" cy="490682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/>
          <p:nvPr>
            <p:ph type="title"/>
          </p:nvPr>
        </p:nvSpPr>
        <p:spPr>
          <a:xfrm>
            <a:off x="657236" y="365126"/>
            <a:ext cx="108774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657236" y="1649896"/>
            <a:ext cx="10877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2" type="body"/>
          </p:nvPr>
        </p:nvSpPr>
        <p:spPr>
          <a:xfrm>
            <a:off x="657225" y="955675"/>
            <a:ext cx="108777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136" name="Google Shape;13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Dark">
  <p:cSld name="2 Core Title Dar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background with squares&#10;&#10;AI-generated content may be incorrect." id="139" name="Google Shape;139;p31"/>
          <p:cNvPicPr preferRelativeResize="0"/>
          <p:nvPr/>
        </p:nvPicPr>
        <p:blipFill rotWithShape="1">
          <a:blip r:embed="rId2">
            <a:alphaModFix amt="51000"/>
          </a:blip>
          <a:srcRect b="0" l="0" r="0" t="0"/>
          <a:stretch/>
        </p:blipFill>
        <p:spPr>
          <a:xfrm>
            <a:off x="8694768" y="0"/>
            <a:ext cx="3497231" cy="2097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1"/>
          <p:cNvSpPr txBox="1"/>
          <p:nvPr>
            <p:ph type="title"/>
          </p:nvPr>
        </p:nvSpPr>
        <p:spPr>
          <a:xfrm>
            <a:off x="657235" y="365126"/>
            <a:ext cx="10887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white text&#10;&#10;AI-generated content may be incorrect." id="142" name="Google Shape;14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ogo Slide">
  <p:cSld name="Title + subhead_1_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6725" y="6301475"/>
            <a:ext cx="12192000" cy="556500"/>
          </a:xfrm>
          <a:prstGeom prst="rect">
            <a:avLst/>
          </a:prstGeom>
          <a:solidFill>
            <a:srgbClr val="1825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5750" y="2211550"/>
            <a:ext cx="5660498" cy="23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Light">
  <p:cSld name="2 Core Title Ligh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/>
          <p:nvPr>
            <p:ph type="title"/>
          </p:nvPr>
        </p:nvSpPr>
        <p:spPr>
          <a:xfrm>
            <a:off x="657236" y="365126"/>
            <a:ext cx="9977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2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and white image of a curved corner&#10;&#10;AI-generated content may be incorrect." id="146" name="Google Shape;146;p32"/>
          <p:cNvPicPr preferRelativeResize="0"/>
          <p:nvPr/>
        </p:nvPicPr>
        <p:blipFill rotWithShape="1">
          <a:blip r:embed="rId2">
            <a:alphaModFix/>
          </a:blip>
          <a:srcRect b="63251" l="62804" r="0" t="0"/>
          <a:stretch/>
        </p:blipFill>
        <p:spPr>
          <a:xfrm>
            <a:off x="8639143" y="0"/>
            <a:ext cx="3552859" cy="1974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147" name="Google Shape;14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 Opening Slide">
  <p:cSld name="1  Opening Slid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y pattern&#10;&#10;AI-generated content may be incorrect." id="149" name="Google Shape;14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3"/>
          <p:cNvSpPr txBox="1"/>
          <p:nvPr>
            <p:ph idx="1" type="body"/>
          </p:nvPr>
        </p:nvSpPr>
        <p:spPr>
          <a:xfrm>
            <a:off x="793191" y="4063879"/>
            <a:ext cx="39144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33"/>
          <p:cNvSpPr txBox="1"/>
          <p:nvPr>
            <p:ph idx="2" type="body"/>
          </p:nvPr>
        </p:nvSpPr>
        <p:spPr>
          <a:xfrm>
            <a:off x="793190" y="3266521"/>
            <a:ext cx="53028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3"/>
          <p:cNvSpPr txBox="1"/>
          <p:nvPr>
            <p:ph type="title"/>
          </p:nvPr>
        </p:nvSpPr>
        <p:spPr>
          <a:xfrm>
            <a:off x="793191" y="1607038"/>
            <a:ext cx="65910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rial"/>
              <a:buNone/>
              <a:defRPr sz="4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black logo&#10;&#10;AI-generated content may be incorrect." id="153" name="Google Shape;15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Light v2">
  <p:cSld name="2 Core Title &amp; Body Light v2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orange dots&#10;&#10;AI-generated content may be incorrect." id="155" name="Google Shape;15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4"/>
          <p:cNvSpPr txBox="1"/>
          <p:nvPr>
            <p:ph type="title"/>
          </p:nvPr>
        </p:nvSpPr>
        <p:spPr>
          <a:xfrm>
            <a:off x="657237" y="1502550"/>
            <a:ext cx="6657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4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4"/>
          <p:cNvSpPr txBox="1"/>
          <p:nvPr>
            <p:ph idx="1" type="body"/>
          </p:nvPr>
        </p:nvSpPr>
        <p:spPr>
          <a:xfrm>
            <a:off x="657236" y="2787320"/>
            <a:ext cx="10877400" cy="3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159" name="Google Shape;15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1x">
  <p:cSld name="5 Speaker 1x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wavy pattern&#10;&#10;AI-generated content may be incorrect." id="161" name="Google Shape;16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5"/>
          <p:cNvSpPr txBox="1"/>
          <p:nvPr>
            <p:ph idx="1" type="body"/>
          </p:nvPr>
        </p:nvSpPr>
        <p:spPr>
          <a:xfrm>
            <a:off x="2569360" y="3651811"/>
            <a:ext cx="28401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0" sz="16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5"/>
          <p:cNvSpPr txBox="1"/>
          <p:nvPr>
            <p:ph idx="2" type="body"/>
          </p:nvPr>
        </p:nvSpPr>
        <p:spPr>
          <a:xfrm>
            <a:off x="2569360" y="2854453"/>
            <a:ext cx="34101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24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5"/>
          <p:cNvSpPr/>
          <p:nvPr>
            <p:ph idx="3" type="pic"/>
          </p:nvPr>
        </p:nvSpPr>
        <p:spPr>
          <a:xfrm>
            <a:off x="657235" y="2774107"/>
            <a:ext cx="1527900" cy="15279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35"/>
          <p:cNvSpPr txBox="1"/>
          <p:nvPr>
            <p:ph type="title"/>
          </p:nvPr>
        </p:nvSpPr>
        <p:spPr>
          <a:xfrm>
            <a:off x="657235" y="705393"/>
            <a:ext cx="79056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black logo&#10;&#10;AI-generated content may be incorrect." id="166" name="Google Shape;16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2x">
  <p:cSld name="5 Speaker 2x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curved lines&#10;&#10;AI-generated content may be incorrect." id="168" name="Google Shape;16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6"/>
          <p:cNvSpPr txBox="1"/>
          <p:nvPr>
            <p:ph type="title"/>
          </p:nvPr>
        </p:nvSpPr>
        <p:spPr>
          <a:xfrm>
            <a:off x="657234" y="705393"/>
            <a:ext cx="7905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6"/>
          <p:cNvSpPr txBox="1"/>
          <p:nvPr>
            <p:ph idx="1" type="body"/>
          </p:nvPr>
        </p:nvSpPr>
        <p:spPr>
          <a:xfrm>
            <a:off x="1877775" y="3437341"/>
            <a:ext cx="3410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p36"/>
          <p:cNvSpPr txBox="1"/>
          <p:nvPr>
            <p:ph idx="2" type="body"/>
          </p:nvPr>
        </p:nvSpPr>
        <p:spPr>
          <a:xfrm>
            <a:off x="1877776" y="2705110"/>
            <a:ext cx="34101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36"/>
          <p:cNvSpPr/>
          <p:nvPr>
            <p:ph idx="3" type="pic"/>
          </p:nvPr>
        </p:nvSpPr>
        <p:spPr>
          <a:xfrm>
            <a:off x="657234" y="2912416"/>
            <a:ext cx="926100" cy="9261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36"/>
          <p:cNvSpPr txBox="1"/>
          <p:nvPr>
            <p:ph idx="4" type="body"/>
          </p:nvPr>
        </p:nvSpPr>
        <p:spPr>
          <a:xfrm>
            <a:off x="1877775" y="4783889"/>
            <a:ext cx="3410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6"/>
          <p:cNvSpPr txBox="1"/>
          <p:nvPr>
            <p:ph idx="5" type="body"/>
          </p:nvPr>
        </p:nvSpPr>
        <p:spPr>
          <a:xfrm>
            <a:off x="1877776" y="4051658"/>
            <a:ext cx="34101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6"/>
          <p:cNvSpPr/>
          <p:nvPr>
            <p:ph idx="6" type="pic"/>
          </p:nvPr>
        </p:nvSpPr>
        <p:spPr>
          <a:xfrm>
            <a:off x="657234" y="4155718"/>
            <a:ext cx="926100" cy="9261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descr="A blue and black logo&#10;&#10;AI-generated content may be incorrect." id="176" name="Google Shape;17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3x">
  <p:cSld name="5 Speaker 3x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curved lines&#10;&#10;AI-generated content may be incorrect." id="178" name="Google Shape;17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>
            <p:ph type="title"/>
          </p:nvPr>
        </p:nvSpPr>
        <p:spPr>
          <a:xfrm>
            <a:off x="657234" y="705393"/>
            <a:ext cx="79056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7"/>
          <p:cNvSpPr txBox="1"/>
          <p:nvPr>
            <p:ph idx="1" type="body"/>
          </p:nvPr>
        </p:nvSpPr>
        <p:spPr>
          <a:xfrm>
            <a:off x="1877775" y="2731540"/>
            <a:ext cx="3410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37"/>
          <p:cNvSpPr txBox="1"/>
          <p:nvPr>
            <p:ph idx="2" type="body"/>
          </p:nvPr>
        </p:nvSpPr>
        <p:spPr>
          <a:xfrm>
            <a:off x="1877776" y="1999309"/>
            <a:ext cx="34101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37"/>
          <p:cNvSpPr/>
          <p:nvPr>
            <p:ph idx="3" type="pic"/>
          </p:nvPr>
        </p:nvSpPr>
        <p:spPr>
          <a:xfrm>
            <a:off x="657234" y="2206615"/>
            <a:ext cx="926100" cy="9261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37"/>
          <p:cNvSpPr txBox="1"/>
          <p:nvPr>
            <p:ph idx="4" type="body"/>
          </p:nvPr>
        </p:nvSpPr>
        <p:spPr>
          <a:xfrm>
            <a:off x="1877775" y="4078088"/>
            <a:ext cx="3410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5" type="body"/>
          </p:nvPr>
        </p:nvSpPr>
        <p:spPr>
          <a:xfrm>
            <a:off x="1877776" y="3345857"/>
            <a:ext cx="34101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37"/>
          <p:cNvSpPr/>
          <p:nvPr>
            <p:ph idx="6" type="pic"/>
          </p:nvPr>
        </p:nvSpPr>
        <p:spPr>
          <a:xfrm>
            <a:off x="657234" y="3501597"/>
            <a:ext cx="926100" cy="9261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descr="A blue and black logo&#10;&#10;AI-generated content may be incorrect." id="186" name="Google Shape;18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7"/>
          <p:cNvSpPr txBox="1"/>
          <p:nvPr>
            <p:ph idx="7" type="body"/>
          </p:nvPr>
        </p:nvSpPr>
        <p:spPr>
          <a:xfrm>
            <a:off x="1877775" y="5424750"/>
            <a:ext cx="34101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p37"/>
          <p:cNvSpPr txBox="1"/>
          <p:nvPr>
            <p:ph idx="8" type="body"/>
          </p:nvPr>
        </p:nvSpPr>
        <p:spPr>
          <a:xfrm>
            <a:off x="1877776" y="4692519"/>
            <a:ext cx="3410100" cy="70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" name="Google Shape;189;p37"/>
          <p:cNvSpPr/>
          <p:nvPr>
            <p:ph idx="9" type="pic"/>
          </p:nvPr>
        </p:nvSpPr>
        <p:spPr>
          <a:xfrm>
            <a:off x="657234" y="4796579"/>
            <a:ext cx="926100" cy="9261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3x Row">
  <p:cSld name="5 Speaker 3x Row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curved lines on a white background&#10;&#10;AI-generated content may be incorrect." id="191" name="Google Shape;19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8"/>
          <p:cNvSpPr txBox="1"/>
          <p:nvPr>
            <p:ph idx="1" type="body"/>
          </p:nvPr>
        </p:nvSpPr>
        <p:spPr>
          <a:xfrm>
            <a:off x="657236" y="4201820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38"/>
          <p:cNvSpPr txBox="1"/>
          <p:nvPr>
            <p:ph idx="2" type="body"/>
          </p:nvPr>
        </p:nvSpPr>
        <p:spPr>
          <a:xfrm>
            <a:off x="657235" y="3736190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8"/>
          <p:cNvSpPr/>
          <p:nvPr>
            <p:ph idx="3" type="pic"/>
          </p:nvPr>
        </p:nvSpPr>
        <p:spPr>
          <a:xfrm>
            <a:off x="1587519" y="2189887"/>
            <a:ext cx="1234500" cy="12345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38"/>
          <p:cNvSpPr txBox="1"/>
          <p:nvPr>
            <p:ph idx="4" type="body"/>
          </p:nvPr>
        </p:nvSpPr>
        <p:spPr>
          <a:xfrm>
            <a:off x="8443166" y="4201820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8"/>
          <p:cNvSpPr txBox="1"/>
          <p:nvPr>
            <p:ph idx="5" type="body"/>
          </p:nvPr>
        </p:nvSpPr>
        <p:spPr>
          <a:xfrm>
            <a:off x="8443165" y="3736190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p38"/>
          <p:cNvSpPr/>
          <p:nvPr>
            <p:ph idx="6" type="pic"/>
          </p:nvPr>
        </p:nvSpPr>
        <p:spPr>
          <a:xfrm>
            <a:off x="9373449" y="2189887"/>
            <a:ext cx="1234500" cy="12345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38"/>
          <p:cNvSpPr txBox="1"/>
          <p:nvPr>
            <p:ph idx="7" type="body"/>
          </p:nvPr>
        </p:nvSpPr>
        <p:spPr>
          <a:xfrm>
            <a:off x="4550201" y="4201820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38"/>
          <p:cNvSpPr txBox="1"/>
          <p:nvPr>
            <p:ph idx="8" type="body"/>
          </p:nvPr>
        </p:nvSpPr>
        <p:spPr>
          <a:xfrm>
            <a:off x="4550200" y="3736190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38"/>
          <p:cNvSpPr/>
          <p:nvPr>
            <p:ph idx="9" type="pic"/>
          </p:nvPr>
        </p:nvSpPr>
        <p:spPr>
          <a:xfrm>
            <a:off x="5480484" y="2189887"/>
            <a:ext cx="1234500" cy="12345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38"/>
          <p:cNvSpPr txBox="1"/>
          <p:nvPr>
            <p:ph type="title"/>
          </p:nvPr>
        </p:nvSpPr>
        <p:spPr>
          <a:xfrm>
            <a:off x="657235" y="705393"/>
            <a:ext cx="79056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black logo&#10;&#10;AI-generated content may be incorrect." id="202" name="Google Shape;20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3x Alter">
  <p:cSld name="5 Speaker 3x Alter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"/>
          <p:cNvSpPr txBox="1"/>
          <p:nvPr>
            <p:ph idx="1" type="body"/>
          </p:nvPr>
        </p:nvSpPr>
        <p:spPr>
          <a:xfrm>
            <a:off x="8435660" y="2311570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39"/>
          <p:cNvSpPr txBox="1"/>
          <p:nvPr>
            <p:ph idx="2" type="body"/>
          </p:nvPr>
        </p:nvSpPr>
        <p:spPr>
          <a:xfrm>
            <a:off x="8435658" y="1845940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6" name="Google Shape;206;p39"/>
          <p:cNvSpPr/>
          <p:nvPr>
            <p:ph idx="3" type="pic"/>
          </p:nvPr>
        </p:nvSpPr>
        <p:spPr>
          <a:xfrm>
            <a:off x="6647257" y="1428721"/>
            <a:ext cx="1404300" cy="14043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39"/>
          <p:cNvSpPr txBox="1"/>
          <p:nvPr>
            <p:ph idx="4" type="body"/>
          </p:nvPr>
        </p:nvSpPr>
        <p:spPr>
          <a:xfrm>
            <a:off x="8435659" y="5860943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39"/>
          <p:cNvSpPr txBox="1"/>
          <p:nvPr>
            <p:ph idx="5" type="body"/>
          </p:nvPr>
        </p:nvSpPr>
        <p:spPr>
          <a:xfrm>
            <a:off x="8435658" y="5395313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39"/>
          <p:cNvSpPr/>
          <p:nvPr>
            <p:ph idx="6" type="pic"/>
          </p:nvPr>
        </p:nvSpPr>
        <p:spPr>
          <a:xfrm>
            <a:off x="6647257" y="4978094"/>
            <a:ext cx="1404300" cy="14043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39"/>
          <p:cNvSpPr txBox="1"/>
          <p:nvPr>
            <p:ph idx="7" type="body"/>
          </p:nvPr>
        </p:nvSpPr>
        <p:spPr>
          <a:xfrm>
            <a:off x="8439758" y="4057383"/>
            <a:ext cx="30951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39"/>
          <p:cNvSpPr txBox="1"/>
          <p:nvPr>
            <p:ph idx="8" type="body"/>
          </p:nvPr>
        </p:nvSpPr>
        <p:spPr>
          <a:xfrm>
            <a:off x="8439757" y="3591753"/>
            <a:ext cx="3095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39"/>
          <p:cNvSpPr/>
          <p:nvPr>
            <p:ph idx="9" type="pic"/>
          </p:nvPr>
        </p:nvSpPr>
        <p:spPr>
          <a:xfrm>
            <a:off x="6647257" y="3203408"/>
            <a:ext cx="1404300" cy="14043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39"/>
          <p:cNvSpPr txBox="1"/>
          <p:nvPr>
            <p:ph type="title"/>
          </p:nvPr>
        </p:nvSpPr>
        <p:spPr>
          <a:xfrm>
            <a:off x="657235" y="1459340"/>
            <a:ext cx="49728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black logo&#10;&#10;AI-generated content may be incorrect." id="214" name="Google Shape;21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9"/>
          <p:cNvSpPr txBox="1"/>
          <p:nvPr>
            <p:ph idx="13" type="body"/>
          </p:nvPr>
        </p:nvSpPr>
        <p:spPr>
          <a:xfrm>
            <a:off x="651855" y="3869119"/>
            <a:ext cx="49728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39"/>
          <p:cNvSpPr txBox="1"/>
          <p:nvPr>
            <p:ph idx="14" type="body"/>
          </p:nvPr>
        </p:nvSpPr>
        <p:spPr>
          <a:xfrm>
            <a:off x="651855" y="4522262"/>
            <a:ext cx="49728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orange squares&#10;&#10;AI-generated content may be incorrect." id="217" name="Google Shape;21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972670"/>
            <a:ext cx="4620104" cy="288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Speaker 4x">
  <p:cSld name="5 Speaker 4x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background&#10;&#10;AI-generated content may be incorrect." id="219" name="Google Shape;21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 txBox="1"/>
          <p:nvPr>
            <p:ph type="title"/>
          </p:nvPr>
        </p:nvSpPr>
        <p:spPr>
          <a:xfrm>
            <a:off x="657235" y="705393"/>
            <a:ext cx="79056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0"/>
          <p:cNvSpPr txBox="1"/>
          <p:nvPr>
            <p:ph idx="1" type="body"/>
          </p:nvPr>
        </p:nvSpPr>
        <p:spPr>
          <a:xfrm>
            <a:off x="657236" y="3747108"/>
            <a:ext cx="2600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40"/>
          <p:cNvSpPr txBox="1"/>
          <p:nvPr>
            <p:ph idx="2" type="body"/>
          </p:nvPr>
        </p:nvSpPr>
        <p:spPr>
          <a:xfrm>
            <a:off x="657235" y="3281479"/>
            <a:ext cx="2600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40"/>
          <p:cNvSpPr/>
          <p:nvPr>
            <p:ph idx="3" type="pic"/>
          </p:nvPr>
        </p:nvSpPr>
        <p:spPr>
          <a:xfrm>
            <a:off x="1492203" y="2044229"/>
            <a:ext cx="930000" cy="9300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40"/>
          <p:cNvSpPr txBox="1"/>
          <p:nvPr>
            <p:ph idx="4" type="body"/>
          </p:nvPr>
        </p:nvSpPr>
        <p:spPr>
          <a:xfrm>
            <a:off x="3381418" y="3747108"/>
            <a:ext cx="2600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40"/>
          <p:cNvSpPr txBox="1"/>
          <p:nvPr>
            <p:ph idx="5" type="body"/>
          </p:nvPr>
        </p:nvSpPr>
        <p:spPr>
          <a:xfrm>
            <a:off x="3381417" y="3281479"/>
            <a:ext cx="2600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40"/>
          <p:cNvSpPr/>
          <p:nvPr>
            <p:ph idx="6" type="pic"/>
          </p:nvPr>
        </p:nvSpPr>
        <p:spPr>
          <a:xfrm>
            <a:off x="4216385" y="2044229"/>
            <a:ext cx="930000" cy="9300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40"/>
          <p:cNvSpPr txBox="1"/>
          <p:nvPr>
            <p:ph idx="7" type="body"/>
          </p:nvPr>
        </p:nvSpPr>
        <p:spPr>
          <a:xfrm>
            <a:off x="6105062" y="3747108"/>
            <a:ext cx="2600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0"/>
          <p:cNvSpPr txBox="1"/>
          <p:nvPr>
            <p:ph idx="8" type="body"/>
          </p:nvPr>
        </p:nvSpPr>
        <p:spPr>
          <a:xfrm>
            <a:off x="6105061" y="3281479"/>
            <a:ext cx="2600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40"/>
          <p:cNvSpPr/>
          <p:nvPr>
            <p:ph idx="9" type="pic"/>
          </p:nvPr>
        </p:nvSpPr>
        <p:spPr>
          <a:xfrm>
            <a:off x="6940029" y="2044229"/>
            <a:ext cx="930000" cy="9300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40"/>
          <p:cNvSpPr txBox="1"/>
          <p:nvPr>
            <p:ph idx="13" type="body"/>
          </p:nvPr>
        </p:nvSpPr>
        <p:spPr>
          <a:xfrm>
            <a:off x="8829244" y="3747108"/>
            <a:ext cx="2600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400">
                <a:solidFill>
                  <a:schemeClr val="dk2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40"/>
          <p:cNvSpPr txBox="1"/>
          <p:nvPr>
            <p:ph idx="14" type="body"/>
          </p:nvPr>
        </p:nvSpPr>
        <p:spPr>
          <a:xfrm>
            <a:off x="8829243" y="3281479"/>
            <a:ext cx="26001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 sz="1800">
                <a:solidFill>
                  <a:schemeClr val="accen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2" name="Google Shape;232;p40"/>
          <p:cNvSpPr/>
          <p:nvPr>
            <p:ph idx="15" type="pic"/>
          </p:nvPr>
        </p:nvSpPr>
        <p:spPr>
          <a:xfrm>
            <a:off x="9664211" y="2044229"/>
            <a:ext cx="930000" cy="930000"/>
          </a:xfrm>
          <a:prstGeom prst="ellipse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descr="A blue and black logo&#10;&#10;AI-generated content may be incorrect." id="233" name="Google Shape;23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ransition Chapter Image Light">
  <p:cSld name="1 Transition Chapter Image Ligh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at a desk using a computer&#10;&#10;AI-generated content may be incorrect." id="235" name="Google Shape;23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90344" y="2452723"/>
            <a:ext cx="5501655" cy="4405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curved lines&#10;&#10;AI-generated content may be incorrect." id="236" name="Google Shape;23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>
            <p:ph type="title"/>
          </p:nvPr>
        </p:nvSpPr>
        <p:spPr>
          <a:xfrm>
            <a:off x="657235" y="1674012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1"/>
          <p:cNvSpPr txBox="1"/>
          <p:nvPr>
            <p:ph idx="1" type="body"/>
          </p:nvPr>
        </p:nvSpPr>
        <p:spPr>
          <a:xfrm>
            <a:off x="657235" y="2836477"/>
            <a:ext cx="61506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239" name="Google Shape;2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ogo Slide 1">
  <p:cSld name="Title + subhead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750" y="2211550"/>
            <a:ext cx="5660498" cy="23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ransition Chapter Image Dark">
  <p:cSld name="1 Transition Chapter Image Dark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looking at a computer screen&#10;&#10;AI-generated content may be incorrect." id="241" name="Google Shape;24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55947" y="2705749"/>
            <a:ext cx="5536051" cy="41841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background&#10;&#10;AI-generated content may be incorrect." id="242" name="Google Shape;24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12192000" cy="688993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2"/>
          <p:cNvSpPr txBox="1"/>
          <p:nvPr>
            <p:ph type="title"/>
          </p:nvPr>
        </p:nvSpPr>
        <p:spPr>
          <a:xfrm>
            <a:off x="657235" y="1674012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2"/>
          <p:cNvSpPr txBox="1"/>
          <p:nvPr>
            <p:ph idx="1" type="body"/>
          </p:nvPr>
        </p:nvSpPr>
        <p:spPr>
          <a:xfrm>
            <a:off x="657235" y="2836477"/>
            <a:ext cx="61506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245" name="Google Shape;24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ransition Chapter 2D Wave Navy">
  <p:cSld name="1 Transition Chapter 2D Wave Nav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/>
          <p:nvPr/>
        </p:nvSpPr>
        <p:spPr>
          <a:xfrm>
            <a:off x="0" y="0"/>
            <a:ext cx="12192000" cy="686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background with white dots&#10;&#10;AI-generated content may be incorrect." id="248" name="Google Shape;248;p43"/>
          <p:cNvPicPr preferRelativeResize="0"/>
          <p:nvPr/>
        </p:nvPicPr>
        <p:blipFill rotWithShape="1">
          <a:blip r:embed="rId2">
            <a:alphaModFix amt="45000"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3"/>
          <p:cNvSpPr txBox="1"/>
          <p:nvPr>
            <p:ph type="title"/>
          </p:nvPr>
        </p:nvSpPr>
        <p:spPr>
          <a:xfrm>
            <a:off x="793191" y="2681319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3"/>
          <p:cNvSpPr txBox="1"/>
          <p:nvPr>
            <p:ph idx="1" type="body"/>
          </p:nvPr>
        </p:nvSpPr>
        <p:spPr>
          <a:xfrm>
            <a:off x="793191" y="3843784"/>
            <a:ext cx="61506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ransition Chapter 2D Wave Orange">
  <p:cSld name="1 Transition Chapter 2D Wave Orange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/>
          <p:nvPr/>
        </p:nvSpPr>
        <p:spPr>
          <a:xfrm>
            <a:off x="0" y="0"/>
            <a:ext cx="12192000" cy="686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background with white dots&#10;&#10;AI-generated content may be incorrect." id="253" name="Google Shape;253;p44"/>
          <p:cNvPicPr preferRelativeResize="0"/>
          <p:nvPr/>
        </p:nvPicPr>
        <p:blipFill rotWithShape="1">
          <a:blip r:embed="rId2">
            <a:alphaModFix amt="61000"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4"/>
          <p:cNvSpPr txBox="1"/>
          <p:nvPr>
            <p:ph type="title"/>
          </p:nvPr>
        </p:nvSpPr>
        <p:spPr>
          <a:xfrm>
            <a:off x="793191" y="2681319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793191" y="3843784"/>
            <a:ext cx="61506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ransition Chapter 3D Wave">
  <p:cSld name="1 Transition Chapter 3D Wave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curved lines&#10;&#10;AI-generated content may be incorrect." id="257" name="Google Shape;25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5"/>
          <p:cNvSpPr txBox="1"/>
          <p:nvPr>
            <p:ph type="title"/>
          </p:nvPr>
        </p:nvSpPr>
        <p:spPr>
          <a:xfrm>
            <a:off x="657235" y="1674012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45"/>
          <p:cNvSpPr txBox="1"/>
          <p:nvPr>
            <p:ph idx="1" type="body"/>
          </p:nvPr>
        </p:nvSpPr>
        <p:spPr>
          <a:xfrm>
            <a:off x="657235" y="2836477"/>
            <a:ext cx="6150600" cy="1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260" name="Google Shape;26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4211" y="512754"/>
            <a:ext cx="1772434" cy="78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Cybersecurity">
  <p:cSld name="3 Intro Industry Cybersecurity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near a wall&#10;&#10;AI-generated content may be incorrect." id="262" name="Google Shape;26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878541"/>
            <a:ext cx="6096001" cy="5979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background&#10;&#10;AI-generated content may be incorrect." id="263" name="Google Shape;26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6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46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6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2400"/>
              <a:buNone/>
              <a:defRPr b="1" sz="2400">
                <a:solidFill>
                  <a:srgbClr val="0050F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Finance">
  <p:cSld name="3 Intro Industry Finance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using a phone&#10;&#10;AI-generated content may be incorrect." id="268" name="Google Shape;268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18105" y="923365"/>
            <a:ext cx="6173893" cy="5934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background&#10;&#10;AI-generated content may be incorrect." id="269" name="Google Shape;26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7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47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7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Gaming">
  <p:cSld name="3 Intro Industry Gaming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laughing while wearing headphones&#10;&#10;AI-generated content may be incorrect." id="274" name="Google Shape;274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873863"/>
            <a:ext cx="6096001" cy="5984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background&#10;&#10;AI-generated content may be incorrect." id="275" name="Google Shape;27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8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8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8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2400"/>
              <a:buNone/>
              <a:defRPr b="1" sz="2400">
                <a:solidFill>
                  <a:srgbClr val="0050F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Automoto">
  <p:cSld name="3 Intro Industry Automoto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car&#10;&#10;AI-generated content may be incorrect." id="280" name="Google Shape;28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5999" y="734302"/>
            <a:ext cx="6096002" cy="6123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background&#10;&#10;AI-generated content may be incorrect." id="281" name="Google Shape;28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9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49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9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2400"/>
              <a:buNone/>
              <a:defRPr b="1" sz="2400">
                <a:solidFill>
                  <a:srgbClr val="0050F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Healthcare">
  <p:cSld name="3 Intro Industry Healthcare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using a device to check blood pressure&#10;&#10;AI-generated content may be incorrect." id="286" name="Google Shape;28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877327"/>
            <a:ext cx="6096001" cy="5980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background&#10;&#10;AI-generated content may be incorrect." id="287" name="Google Shape;28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0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50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50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ntro Industry Manufacturing">
  <p:cSld name="3 Intro Industry Manufacturing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a hard hat and orange jumpsuit holding a computer&#10;&#10;AI-generated content may be incorrect." id="292" name="Google Shape;292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937881"/>
            <a:ext cx="6096001" cy="5920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background&#10;&#10;AI-generated content may be incorrect." id="293" name="Google Shape;29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51"/>
          <p:cNvSpPr txBox="1"/>
          <p:nvPr>
            <p:ph type="title"/>
          </p:nvPr>
        </p:nvSpPr>
        <p:spPr>
          <a:xfrm>
            <a:off x="657236" y="2905884"/>
            <a:ext cx="47037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51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51"/>
          <p:cNvSpPr txBox="1"/>
          <p:nvPr>
            <p:ph idx="1" type="body"/>
          </p:nvPr>
        </p:nvSpPr>
        <p:spPr>
          <a:xfrm>
            <a:off x="657224" y="4177553"/>
            <a:ext cx="4703700" cy="17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2400"/>
              <a:buNone/>
              <a:defRPr b="1" sz="2400">
                <a:solidFill>
                  <a:srgbClr val="0050FF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ncy Inline Title Slide">
  <p:cSld name="1_Custom Layout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1489" y="1884068"/>
            <a:ext cx="1591900" cy="64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"/>
          <p:cNvSpPr txBox="1"/>
          <p:nvPr>
            <p:ph type="title"/>
          </p:nvPr>
        </p:nvSpPr>
        <p:spPr>
          <a:xfrm>
            <a:off x="708100" y="2818200"/>
            <a:ext cx="10549500" cy="98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b="1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b="1"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" type="subTitle"/>
          </p:nvPr>
        </p:nvSpPr>
        <p:spPr>
          <a:xfrm>
            <a:off x="736058" y="3979825"/>
            <a:ext cx="7029900" cy="64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  <a:defRPr sz="3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cxnSp>
        <p:nvCxnSpPr>
          <p:cNvPr id="28" name="Google Shape;28;p6"/>
          <p:cNvCxnSpPr/>
          <p:nvPr/>
        </p:nvCxnSpPr>
        <p:spPr>
          <a:xfrm>
            <a:off x="847889" y="3911022"/>
            <a:ext cx="6717600" cy="0"/>
          </a:xfrm>
          <a:prstGeom prst="straightConnector1">
            <a:avLst/>
          </a:prstGeom>
          <a:noFill/>
          <a:ln cap="flat" cmpd="sng" w="9525">
            <a:solidFill>
              <a:srgbClr val="009CD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Light">
  <p:cSld name="2 Core Title &amp; Body Ligh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white dotted background&#10;&#10;AI-generated content may be incorrect." id="298" name="Google Shape;29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3244850"/>
            <a:ext cx="12192000" cy="36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2"/>
          <p:cNvSpPr txBox="1"/>
          <p:nvPr>
            <p:ph type="title"/>
          </p:nvPr>
        </p:nvSpPr>
        <p:spPr>
          <a:xfrm>
            <a:off x="657236" y="365126"/>
            <a:ext cx="10877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52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52"/>
          <p:cNvSpPr txBox="1"/>
          <p:nvPr>
            <p:ph idx="1" type="body"/>
          </p:nvPr>
        </p:nvSpPr>
        <p:spPr>
          <a:xfrm>
            <a:off x="657236" y="1649896"/>
            <a:ext cx="10877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302" name="Google Shape;30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2x Columns Light">
  <p:cSld name="2 Core Title &amp; Body 2x Columns Ligh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white dotted background&#10;&#10;AI-generated content may be incorrect." id="304" name="Google Shape;304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654868"/>
            <a:ext cx="12202406" cy="320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3"/>
          <p:cNvSpPr txBox="1"/>
          <p:nvPr>
            <p:ph type="title"/>
          </p:nvPr>
        </p:nvSpPr>
        <p:spPr>
          <a:xfrm>
            <a:off x="657236" y="365126"/>
            <a:ext cx="10877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53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53"/>
          <p:cNvSpPr txBox="1"/>
          <p:nvPr>
            <p:ph idx="1" type="body"/>
          </p:nvPr>
        </p:nvSpPr>
        <p:spPr>
          <a:xfrm>
            <a:off x="657236" y="1649896"/>
            <a:ext cx="50745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53"/>
          <p:cNvSpPr txBox="1"/>
          <p:nvPr>
            <p:ph idx="2" type="body"/>
          </p:nvPr>
        </p:nvSpPr>
        <p:spPr>
          <a:xfrm>
            <a:off x="6455870" y="1649896"/>
            <a:ext cx="50745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309" name="Google Shape;30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Dark v2">
  <p:cSld name="2 Core Title Dark v2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4"/>
          <p:cNvSpPr txBox="1"/>
          <p:nvPr>
            <p:ph type="title"/>
          </p:nvPr>
        </p:nvSpPr>
        <p:spPr>
          <a:xfrm>
            <a:off x="657236" y="365126"/>
            <a:ext cx="8025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4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ack background with orange dots&#10;&#10;AI-generated content may be incorrect." id="314" name="Google Shape;314;p54"/>
          <p:cNvPicPr preferRelativeResize="0"/>
          <p:nvPr/>
        </p:nvPicPr>
        <p:blipFill rotWithShape="1">
          <a:blip r:embed="rId2">
            <a:alphaModFix/>
          </a:blip>
          <a:srcRect b="56299" l="58106" r="0" t="0"/>
          <a:stretch/>
        </p:blipFill>
        <p:spPr>
          <a:xfrm>
            <a:off x="7084742" y="1"/>
            <a:ext cx="5107258" cy="29967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&#10;&#10;AI-generated content may be incorrect." id="315" name="Google Shape;31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, Subtitle &amp; Body Dark">
  <p:cSld name="2 Core Title, Subtitle &amp; Body Dark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background with squares&#10;&#10;AI-generated content may be incorrect." id="318" name="Google Shape;318;p55"/>
          <p:cNvPicPr preferRelativeResize="0"/>
          <p:nvPr/>
        </p:nvPicPr>
        <p:blipFill rotWithShape="1">
          <a:blip r:embed="rId2">
            <a:alphaModFix amt="51000"/>
          </a:blip>
          <a:srcRect b="0" l="0" r="0" t="0"/>
          <a:stretch/>
        </p:blipFill>
        <p:spPr>
          <a:xfrm>
            <a:off x="8184358" y="0"/>
            <a:ext cx="4007642" cy="240323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5"/>
          <p:cNvSpPr txBox="1"/>
          <p:nvPr>
            <p:ph type="title"/>
          </p:nvPr>
        </p:nvSpPr>
        <p:spPr>
          <a:xfrm>
            <a:off x="657235" y="365126"/>
            <a:ext cx="108774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55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55"/>
          <p:cNvSpPr txBox="1"/>
          <p:nvPr>
            <p:ph idx="1" type="body"/>
          </p:nvPr>
        </p:nvSpPr>
        <p:spPr>
          <a:xfrm>
            <a:off x="657236" y="1649896"/>
            <a:ext cx="10877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55"/>
          <p:cNvSpPr txBox="1"/>
          <p:nvPr>
            <p:ph idx="2" type="body"/>
          </p:nvPr>
        </p:nvSpPr>
        <p:spPr>
          <a:xfrm>
            <a:off x="657235" y="955675"/>
            <a:ext cx="108777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 sz="20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23" name="Google Shape;32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Dark">
  <p:cSld name="2 Core Title &amp; Body Dark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dots&#10;&#10;AI-generated content may be incorrect." id="326" name="Google Shape;32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08916" y="0"/>
            <a:ext cx="8683085" cy="488423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6"/>
          <p:cNvSpPr txBox="1"/>
          <p:nvPr>
            <p:ph type="title"/>
          </p:nvPr>
        </p:nvSpPr>
        <p:spPr>
          <a:xfrm>
            <a:off x="657236" y="365126"/>
            <a:ext cx="84495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56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56"/>
          <p:cNvSpPr txBox="1"/>
          <p:nvPr>
            <p:ph idx="1" type="body"/>
          </p:nvPr>
        </p:nvSpPr>
        <p:spPr>
          <a:xfrm>
            <a:off x="657236" y="1649896"/>
            <a:ext cx="10877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30" name="Google Shape;33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2x Columns Dark">
  <p:cSld name="2 Core Title &amp; Body 2x Columns Dark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blue dots&#10;&#10;AI-generated content may be incorrect." id="333" name="Google Shape;33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7"/>
          <p:cNvSpPr txBox="1"/>
          <p:nvPr>
            <p:ph type="title"/>
          </p:nvPr>
        </p:nvSpPr>
        <p:spPr>
          <a:xfrm>
            <a:off x="657235" y="365126"/>
            <a:ext cx="10877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57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57"/>
          <p:cNvSpPr txBox="1"/>
          <p:nvPr>
            <p:ph idx="1" type="body"/>
          </p:nvPr>
        </p:nvSpPr>
        <p:spPr>
          <a:xfrm>
            <a:off x="657237" y="1649896"/>
            <a:ext cx="50745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57"/>
          <p:cNvSpPr txBox="1"/>
          <p:nvPr>
            <p:ph idx="2" type="body"/>
          </p:nvPr>
        </p:nvSpPr>
        <p:spPr>
          <a:xfrm>
            <a:off x="6462224" y="1649896"/>
            <a:ext cx="50745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38" name="Google Shape;33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Body Dark v2">
  <p:cSld name="2 Core Title &amp; Body Dark v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black dotted background&#10;&#10;AI-generated content may be incorrect." id="341" name="Google Shape;341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3244850"/>
            <a:ext cx="12192000" cy="36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8"/>
          <p:cNvSpPr txBox="1"/>
          <p:nvPr>
            <p:ph type="title"/>
          </p:nvPr>
        </p:nvSpPr>
        <p:spPr>
          <a:xfrm>
            <a:off x="657235" y="365126"/>
            <a:ext cx="10877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8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8"/>
          <p:cNvSpPr txBox="1"/>
          <p:nvPr>
            <p:ph idx="1" type="body"/>
          </p:nvPr>
        </p:nvSpPr>
        <p:spPr>
          <a:xfrm>
            <a:off x="657236" y="1649896"/>
            <a:ext cx="10877400" cy="45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45" name="Google Shape;3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Title &amp; Statement Center Dark">
  <p:cSld name="2 Core Title &amp; Statement Center Dark">
    <p:bg>
      <p:bgPr>
        <a:solidFill>
          <a:schemeClr val="lt1">
            <a:alpha val="49800"/>
          </a:schemeClr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dots&#10;&#10;AI-generated content may be incorrect." id="348" name="Google Shape;348;p59"/>
          <p:cNvPicPr preferRelativeResize="0"/>
          <p:nvPr/>
        </p:nvPicPr>
        <p:blipFill rotWithShape="1">
          <a:blip r:embed="rId2">
            <a:alphaModFix/>
          </a:blip>
          <a:srcRect b="62792" l="0" r="0" t="3299"/>
          <a:stretch/>
        </p:blipFill>
        <p:spPr>
          <a:xfrm>
            <a:off x="0" y="0"/>
            <a:ext cx="12192000" cy="23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9"/>
          <p:cNvSpPr txBox="1"/>
          <p:nvPr>
            <p:ph type="title"/>
          </p:nvPr>
        </p:nvSpPr>
        <p:spPr>
          <a:xfrm>
            <a:off x="2159607" y="2152908"/>
            <a:ext cx="78729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9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59"/>
          <p:cNvSpPr txBox="1"/>
          <p:nvPr>
            <p:ph idx="1" type="body"/>
          </p:nvPr>
        </p:nvSpPr>
        <p:spPr>
          <a:xfrm>
            <a:off x="657225" y="3351025"/>
            <a:ext cx="10877400" cy="18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52" name="Google Shape;35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1/3 Image &amp; Copy Light">
  <p:cSld name="2 Core 1/3 Image &amp; Copy Ligh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screen with white dots&#10;&#10;AI-generated content may be incorrect." id="354" name="Google Shape;35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74" y="0"/>
            <a:ext cx="12122424" cy="681886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0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60"/>
          <p:cNvSpPr/>
          <p:nvPr>
            <p:ph idx="2" type="pic"/>
          </p:nvPr>
        </p:nvSpPr>
        <p:spPr>
          <a:xfrm>
            <a:off x="1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60"/>
          <p:cNvSpPr txBox="1"/>
          <p:nvPr>
            <p:ph type="title"/>
          </p:nvPr>
        </p:nvSpPr>
        <p:spPr>
          <a:xfrm>
            <a:off x="4814046" y="2877316"/>
            <a:ext cx="67506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60"/>
          <p:cNvSpPr txBox="1"/>
          <p:nvPr>
            <p:ph idx="1" type="body"/>
          </p:nvPr>
        </p:nvSpPr>
        <p:spPr>
          <a:xfrm>
            <a:off x="4813300" y="4118990"/>
            <a:ext cx="67515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60"/>
          <p:cNvSpPr txBox="1"/>
          <p:nvPr>
            <p:ph idx="3" type="body"/>
          </p:nvPr>
        </p:nvSpPr>
        <p:spPr>
          <a:xfrm>
            <a:off x="4813300" y="3601149"/>
            <a:ext cx="6751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360" name="Google Shape;36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1/3 Image &amp; Copy Dark">
  <p:cSld name="2 Core 1/3 Image &amp; Copy Dark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screen with white dots&#10;&#10;AI-generated content may be incorrect." id="363" name="Google Shape;363;p61"/>
          <p:cNvPicPr preferRelativeResize="0"/>
          <p:nvPr/>
        </p:nvPicPr>
        <p:blipFill rotWithShape="1">
          <a:blip r:embed="rId2">
            <a:alphaModFix amt="51000"/>
          </a:blip>
          <a:srcRect b="40269" l="55426" r="0" t="0"/>
          <a:stretch/>
        </p:blipFill>
        <p:spPr>
          <a:xfrm>
            <a:off x="6757639" y="0"/>
            <a:ext cx="5434363" cy="409621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1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61"/>
          <p:cNvSpPr/>
          <p:nvPr>
            <p:ph idx="2" type="pic"/>
          </p:nvPr>
        </p:nvSpPr>
        <p:spPr>
          <a:xfrm>
            <a:off x="1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61"/>
          <p:cNvSpPr txBox="1"/>
          <p:nvPr>
            <p:ph type="title"/>
          </p:nvPr>
        </p:nvSpPr>
        <p:spPr>
          <a:xfrm>
            <a:off x="4814046" y="2877316"/>
            <a:ext cx="67506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61"/>
          <p:cNvSpPr txBox="1"/>
          <p:nvPr>
            <p:ph idx="1" type="body"/>
          </p:nvPr>
        </p:nvSpPr>
        <p:spPr>
          <a:xfrm>
            <a:off x="4813300" y="4118990"/>
            <a:ext cx="67515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61"/>
          <p:cNvSpPr txBox="1"/>
          <p:nvPr>
            <p:ph idx="3" type="body"/>
          </p:nvPr>
        </p:nvSpPr>
        <p:spPr>
          <a:xfrm>
            <a:off x="4813300" y="3601149"/>
            <a:ext cx="6751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69" name="Google Shape;36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Caption - Blue">
  <p:cSld name="Title with Caption - Blue"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 b="1671" l="0" r="0" t="1681"/>
          <a:stretch/>
        </p:blipFill>
        <p:spPr>
          <a:xfrm>
            <a:off x="0" y="1786"/>
            <a:ext cx="12188820" cy="68562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"/>
          <p:cNvSpPr txBox="1"/>
          <p:nvPr>
            <p:ph idx="10" type="dt"/>
          </p:nvPr>
        </p:nvSpPr>
        <p:spPr>
          <a:xfrm>
            <a:off x="540000" y="3190387"/>
            <a:ext cx="2743200" cy="2386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7"/>
          <p:cNvSpPr/>
          <p:nvPr/>
        </p:nvSpPr>
        <p:spPr>
          <a:xfrm>
            <a:off x="-196078" y="647985"/>
            <a:ext cx="6501124" cy="6502818"/>
          </a:xfrm>
          <a:prstGeom prst="ellipse">
            <a:avLst/>
          </a:prstGeom>
          <a:solidFill>
            <a:schemeClr val="dk1"/>
          </a:solidFill>
          <a:ln cap="flat" cmpd="sng" w="50800">
            <a:solidFill>
              <a:srgbClr val="0099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66"/>
              <a:buFont typeface="Arial"/>
              <a:buNone/>
            </a:pPr>
            <a:r>
              <a:t/>
            </a:r>
            <a:endParaRPr b="0" i="0" sz="1166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33;p7"/>
          <p:cNvCxnSpPr/>
          <p:nvPr/>
        </p:nvCxnSpPr>
        <p:spPr>
          <a:xfrm>
            <a:off x="1223208" y="3968299"/>
            <a:ext cx="3689094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722314" y="2026595"/>
            <a:ext cx="4727448" cy="17347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4000"/>
              <a:buNone/>
              <a:defRPr b="1" sz="4000">
                <a:solidFill>
                  <a:srgbClr val="0099CC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>
                <a:solidFill>
                  <a:srgbClr val="F2F2F2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3499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2" type="body"/>
          </p:nvPr>
        </p:nvSpPr>
        <p:spPr>
          <a:xfrm>
            <a:off x="722314" y="4225121"/>
            <a:ext cx="4727448" cy="15628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 sz="30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>
                <a:solidFill>
                  <a:srgbClr val="F2F2F2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3499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" name="Google Shape;3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3400" y="563550"/>
            <a:ext cx="2169475" cy="9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1/4 Image &amp; Copy Light">
  <p:cSld name="2 Core 1/4 Image &amp; Copy Light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screen with white dots&#10;&#10;AI-generated content may be incorrect." id="371" name="Google Shape;37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75" y="0"/>
            <a:ext cx="12122424" cy="681886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2"/>
          <p:cNvSpPr txBox="1"/>
          <p:nvPr>
            <p:ph idx="11" type="ftr"/>
          </p:nvPr>
        </p:nvSpPr>
        <p:spPr>
          <a:xfrm>
            <a:off x="3893832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62"/>
          <p:cNvSpPr/>
          <p:nvPr>
            <p:ph idx="2" type="pic"/>
          </p:nvPr>
        </p:nvSpPr>
        <p:spPr>
          <a:xfrm>
            <a:off x="1" y="0"/>
            <a:ext cx="304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62"/>
          <p:cNvSpPr txBox="1"/>
          <p:nvPr>
            <p:ph type="title"/>
          </p:nvPr>
        </p:nvSpPr>
        <p:spPr>
          <a:xfrm>
            <a:off x="3894578" y="2877316"/>
            <a:ext cx="7460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62"/>
          <p:cNvSpPr txBox="1"/>
          <p:nvPr>
            <p:ph idx="1" type="body"/>
          </p:nvPr>
        </p:nvSpPr>
        <p:spPr>
          <a:xfrm>
            <a:off x="3893832" y="4118990"/>
            <a:ext cx="7461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6" name="Google Shape;376;p62"/>
          <p:cNvSpPr txBox="1"/>
          <p:nvPr>
            <p:ph idx="3" type="body"/>
          </p:nvPr>
        </p:nvSpPr>
        <p:spPr>
          <a:xfrm>
            <a:off x="3893832" y="3601149"/>
            <a:ext cx="74619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377" name="Google Shape;37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1/4 Image &amp; Copy Dark">
  <p:cSld name="2 Core 1/4 Image &amp; Copy Dark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screen with white dots&#10;&#10;AI-generated content may be incorrect." id="380" name="Google Shape;380;p63"/>
          <p:cNvPicPr preferRelativeResize="0"/>
          <p:nvPr/>
        </p:nvPicPr>
        <p:blipFill rotWithShape="1">
          <a:blip r:embed="rId2">
            <a:alphaModFix amt="51000"/>
          </a:blip>
          <a:srcRect b="40269" l="55426" r="0" t="0"/>
          <a:stretch/>
        </p:blipFill>
        <p:spPr>
          <a:xfrm>
            <a:off x="6757638" y="0"/>
            <a:ext cx="5434363" cy="409621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3"/>
          <p:cNvSpPr txBox="1"/>
          <p:nvPr>
            <p:ph idx="11" type="ftr"/>
          </p:nvPr>
        </p:nvSpPr>
        <p:spPr>
          <a:xfrm>
            <a:off x="3920138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3"/>
          <p:cNvSpPr/>
          <p:nvPr>
            <p:ph idx="2" type="pic"/>
          </p:nvPr>
        </p:nvSpPr>
        <p:spPr>
          <a:xfrm>
            <a:off x="1" y="0"/>
            <a:ext cx="3048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63"/>
          <p:cNvSpPr txBox="1"/>
          <p:nvPr>
            <p:ph type="title"/>
          </p:nvPr>
        </p:nvSpPr>
        <p:spPr>
          <a:xfrm>
            <a:off x="3920884" y="2877316"/>
            <a:ext cx="74343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3"/>
          <p:cNvSpPr txBox="1"/>
          <p:nvPr>
            <p:ph idx="1" type="body"/>
          </p:nvPr>
        </p:nvSpPr>
        <p:spPr>
          <a:xfrm>
            <a:off x="3920138" y="4118990"/>
            <a:ext cx="74355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63"/>
          <p:cNvSpPr txBox="1"/>
          <p:nvPr>
            <p:ph idx="3" type="body"/>
          </p:nvPr>
        </p:nvSpPr>
        <p:spPr>
          <a:xfrm>
            <a:off x="3920138" y="3601149"/>
            <a:ext cx="7435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386" name="Google Shape;38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Large Image &amp; Copy Light">
  <p:cSld name="2 Core Large Image &amp; Copy Ligh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/>
          <p:nvPr>
            <p:ph idx="11" type="ftr"/>
          </p:nvPr>
        </p:nvSpPr>
        <p:spPr>
          <a:xfrm>
            <a:off x="580827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64"/>
          <p:cNvSpPr/>
          <p:nvPr>
            <p:ph idx="2" type="pic"/>
          </p:nvPr>
        </p:nvSpPr>
        <p:spPr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0" name="Google Shape;390;p64"/>
          <p:cNvSpPr txBox="1"/>
          <p:nvPr>
            <p:ph type="title"/>
          </p:nvPr>
        </p:nvSpPr>
        <p:spPr>
          <a:xfrm>
            <a:off x="5809025" y="2126467"/>
            <a:ext cx="57555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4"/>
          <p:cNvSpPr txBox="1"/>
          <p:nvPr>
            <p:ph idx="1" type="body"/>
          </p:nvPr>
        </p:nvSpPr>
        <p:spPr>
          <a:xfrm>
            <a:off x="5808279" y="3368141"/>
            <a:ext cx="57564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64"/>
          <p:cNvSpPr txBox="1"/>
          <p:nvPr>
            <p:ph idx="3" type="body"/>
          </p:nvPr>
        </p:nvSpPr>
        <p:spPr>
          <a:xfrm>
            <a:off x="5808279" y="2850300"/>
            <a:ext cx="57564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curved corner&#10;&#10;AI-generated content may be incorrect." id="393" name="Google Shape;393;p64"/>
          <p:cNvPicPr preferRelativeResize="0"/>
          <p:nvPr/>
        </p:nvPicPr>
        <p:blipFill rotWithShape="1">
          <a:blip r:embed="rId2">
            <a:alphaModFix/>
          </a:blip>
          <a:srcRect b="63251" l="62804" r="0" t="0"/>
          <a:stretch/>
        </p:blipFill>
        <p:spPr>
          <a:xfrm>
            <a:off x="7657170" y="0"/>
            <a:ext cx="4534829" cy="2520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394" name="Google Shape;39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Large Image &amp; Copy Dark">
  <p:cSld name="2 Core Large Image &amp; Copy Dark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5"/>
          <p:cNvSpPr txBox="1"/>
          <p:nvPr>
            <p:ph idx="11" type="ftr"/>
          </p:nvPr>
        </p:nvSpPr>
        <p:spPr>
          <a:xfrm>
            <a:off x="580827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65"/>
          <p:cNvSpPr/>
          <p:nvPr>
            <p:ph idx="2" type="pic"/>
          </p:nvPr>
        </p:nvSpPr>
        <p:spPr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65"/>
          <p:cNvSpPr txBox="1"/>
          <p:nvPr>
            <p:ph type="title"/>
          </p:nvPr>
        </p:nvSpPr>
        <p:spPr>
          <a:xfrm>
            <a:off x="5809025" y="2178506"/>
            <a:ext cx="57555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  <a:defRPr sz="3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65"/>
          <p:cNvSpPr txBox="1"/>
          <p:nvPr>
            <p:ph idx="1" type="body"/>
          </p:nvPr>
        </p:nvSpPr>
        <p:spPr>
          <a:xfrm>
            <a:off x="5808279" y="3420180"/>
            <a:ext cx="57564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65"/>
          <p:cNvSpPr txBox="1"/>
          <p:nvPr>
            <p:ph idx="3" type="body"/>
          </p:nvPr>
        </p:nvSpPr>
        <p:spPr>
          <a:xfrm>
            <a:off x="5808279" y="2902339"/>
            <a:ext cx="57564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curved corner&#10;&#10;AI-generated content may be incorrect." id="402" name="Google Shape;402;p65"/>
          <p:cNvPicPr preferRelativeResize="0"/>
          <p:nvPr/>
        </p:nvPicPr>
        <p:blipFill rotWithShape="1">
          <a:blip r:embed="rId2">
            <a:alphaModFix amt="51000"/>
          </a:blip>
          <a:srcRect b="63251" l="62804" r="0" t="0"/>
          <a:stretch/>
        </p:blipFill>
        <p:spPr>
          <a:xfrm>
            <a:off x="7657170" y="0"/>
            <a:ext cx="4534829" cy="2520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&#10;&#10;AI-generated content may be incorrect." id="403" name="Google Shape;40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Large Image &amp; Quote Light">
  <p:cSld name="2 Core Large Image &amp; Quote Light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6"/>
          <p:cNvSpPr txBox="1"/>
          <p:nvPr>
            <p:ph idx="11" type="ftr"/>
          </p:nvPr>
        </p:nvSpPr>
        <p:spPr>
          <a:xfrm>
            <a:off x="580827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6"/>
          <p:cNvSpPr/>
          <p:nvPr>
            <p:ph idx="2" type="pic"/>
          </p:nvPr>
        </p:nvSpPr>
        <p:spPr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66"/>
          <p:cNvSpPr txBox="1"/>
          <p:nvPr>
            <p:ph idx="1" type="body"/>
          </p:nvPr>
        </p:nvSpPr>
        <p:spPr>
          <a:xfrm>
            <a:off x="5808280" y="2282562"/>
            <a:ext cx="54465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 sz="2000">
                <a:solidFill>
                  <a:schemeClr val="dk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and white image of a curved corner&#10;&#10;AI-generated content may be incorrect." id="408" name="Google Shape;408;p66"/>
          <p:cNvPicPr preferRelativeResize="0"/>
          <p:nvPr/>
        </p:nvPicPr>
        <p:blipFill rotWithShape="1">
          <a:blip r:embed="rId2">
            <a:alphaModFix/>
          </a:blip>
          <a:srcRect b="63251" l="62804" r="0" t="0"/>
          <a:stretch/>
        </p:blipFill>
        <p:spPr>
          <a:xfrm>
            <a:off x="7657171" y="0"/>
            <a:ext cx="4534829" cy="2520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wo orange quotation marks&#10;&#10;AI-generated content may be incorrect." id="409" name="Google Shape;40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8353" y="1764489"/>
            <a:ext cx="491712" cy="41469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6"/>
          <p:cNvSpPr/>
          <p:nvPr>
            <p:ph idx="3" type="pic"/>
          </p:nvPr>
        </p:nvSpPr>
        <p:spPr>
          <a:xfrm>
            <a:off x="5808279" y="514875"/>
            <a:ext cx="2166900" cy="7095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ue and black logo&#10;&#10;AI-generated content may be incorrect." id="411" name="Google Shape;41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Large Image &amp; Quote Dark">
  <p:cSld name="2 Core Large Image &amp; Quote Dark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7"/>
          <p:cNvSpPr txBox="1"/>
          <p:nvPr>
            <p:ph idx="11" type="ftr"/>
          </p:nvPr>
        </p:nvSpPr>
        <p:spPr>
          <a:xfrm>
            <a:off x="580827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67"/>
          <p:cNvSpPr/>
          <p:nvPr>
            <p:ph idx="2" type="pic"/>
          </p:nvPr>
        </p:nvSpPr>
        <p:spPr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A black and white image of a curved corner&#10;&#10;AI-generated content may be incorrect." id="416" name="Google Shape;416;p67"/>
          <p:cNvPicPr preferRelativeResize="0"/>
          <p:nvPr/>
        </p:nvPicPr>
        <p:blipFill rotWithShape="1">
          <a:blip r:embed="rId2">
            <a:alphaModFix amt="51000"/>
          </a:blip>
          <a:srcRect b="63251" l="62804" r="0" t="0"/>
          <a:stretch/>
        </p:blipFill>
        <p:spPr>
          <a:xfrm>
            <a:off x="7657170" y="0"/>
            <a:ext cx="4534829" cy="25201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two orange quotation marks&#10;&#10;AI-generated content may be incorrect." id="417" name="Google Shape;41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8353" y="1764489"/>
            <a:ext cx="491712" cy="41469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7"/>
          <p:cNvSpPr/>
          <p:nvPr>
            <p:ph idx="3" type="pic"/>
          </p:nvPr>
        </p:nvSpPr>
        <p:spPr>
          <a:xfrm>
            <a:off x="5808279" y="620072"/>
            <a:ext cx="2249400" cy="70950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67"/>
          <p:cNvSpPr txBox="1"/>
          <p:nvPr>
            <p:ph idx="1" type="body"/>
          </p:nvPr>
        </p:nvSpPr>
        <p:spPr>
          <a:xfrm>
            <a:off x="5808280" y="2282562"/>
            <a:ext cx="54465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sz="20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AI-generated content may be incorrect." id="420" name="Google Shape;42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1">
  <p:cSld name="4 Fixed Image 1/3 &amp; Content v1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background with blue squares&#10;&#10;AI-generated content may be incorrect." id="422" name="Google Shape;42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68512" y="0"/>
            <a:ext cx="8130610" cy="195931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8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68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68"/>
          <p:cNvSpPr txBox="1"/>
          <p:nvPr>
            <p:ph idx="1" type="body"/>
          </p:nvPr>
        </p:nvSpPr>
        <p:spPr>
          <a:xfrm>
            <a:off x="4813300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6" name="Google Shape;426;p68"/>
          <p:cNvSpPr txBox="1"/>
          <p:nvPr>
            <p:ph idx="2" type="body"/>
          </p:nvPr>
        </p:nvSpPr>
        <p:spPr>
          <a:xfrm>
            <a:off x="4813300" y="3601149"/>
            <a:ext cx="66339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27" name="Google Shape;42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8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1">
  <p:cSld name="4 Fixed Image 1/4 &amp; Content v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ith afro hair smiling at a tablet&#10;&#10;AI-generated content may be incorrect." id="430" name="Google Shape;43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571631"/>
            <a:ext cx="3048000" cy="62863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squares&#10;&#10;AI-generated content may be incorrect." id="431" name="Google Shape;43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98" y="0"/>
            <a:ext cx="9151123" cy="195930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9"/>
          <p:cNvSpPr txBox="1"/>
          <p:nvPr>
            <p:ph type="title"/>
          </p:nvPr>
        </p:nvSpPr>
        <p:spPr>
          <a:xfrm>
            <a:off x="3884310" y="2877316"/>
            <a:ext cx="7470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9"/>
          <p:cNvSpPr txBox="1"/>
          <p:nvPr>
            <p:ph idx="11" type="ftr"/>
          </p:nvPr>
        </p:nvSpPr>
        <p:spPr>
          <a:xfrm>
            <a:off x="3883565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69"/>
          <p:cNvSpPr txBox="1"/>
          <p:nvPr>
            <p:ph idx="1" type="body"/>
          </p:nvPr>
        </p:nvSpPr>
        <p:spPr>
          <a:xfrm>
            <a:off x="3883564" y="4118990"/>
            <a:ext cx="74721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69"/>
          <p:cNvSpPr txBox="1"/>
          <p:nvPr>
            <p:ph idx="2" type="body"/>
          </p:nvPr>
        </p:nvSpPr>
        <p:spPr>
          <a:xfrm>
            <a:off x="3883564" y="3601149"/>
            <a:ext cx="7472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36" name="Google Shape;43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9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2">
  <p:cSld name="4 Fixed Image 1/3 &amp; Content v2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lying on a couch&#10;&#10;AI-generated content may be incorrect." id="439" name="Google Shape;43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236267"/>
            <a:ext cx="4061392" cy="662173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0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70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70"/>
          <p:cNvSpPr txBox="1"/>
          <p:nvPr>
            <p:ph idx="1" type="body"/>
          </p:nvPr>
        </p:nvSpPr>
        <p:spPr>
          <a:xfrm>
            <a:off x="4813300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70"/>
          <p:cNvSpPr txBox="1"/>
          <p:nvPr>
            <p:ph idx="2" type="body"/>
          </p:nvPr>
        </p:nvSpPr>
        <p:spPr>
          <a:xfrm>
            <a:off x="4813300" y="3601149"/>
            <a:ext cx="6633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44" name="Google Shape;44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0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446" name="Google Shape;44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1391" y="0"/>
            <a:ext cx="8130609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2">
  <p:cSld name="4 Fixed Image 1/4 &amp; Content v2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headphones and looking at a computer&#10;&#10;AI-generated content may be incorrect." id="448" name="Google Shape;44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1320"/>
            <a:ext cx="3048000" cy="644176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1"/>
          <p:cNvSpPr txBox="1"/>
          <p:nvPr>
            <p:ph type="title"/>
          </p:nvPr>
        </p:nvSpPr>
        <p:spPr>
          <a:xfrm>
            <a:off x="3915645" y="2877316"/>
            <a:ext cx="7439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71"/>
          <p:cNvSpPr txBox="1"/>
          <p:nvPr>
            <p:ph idx="11" type="ftr"/>
          </p:nvPr>
        </p:nvSpPr>
        <p:spPr>
          <a:xfrm>
            <a:off x="391489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71"/>
          <p:cNvSpPr txBox="1"/>
          <p:nvPr>
            <p:ph idx="1" type="body"/>
          </p:nvPr>
        </p:nvSpPr>
        <p:spPr>
          <a:xfrm>
            <a:off x="3914898" y="4118990"/>
            <a:ext cx="7440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71"/>
          <p:cNvSpPr txBox="1"/>
          <p:nvPr>
            <p:ph idx="2" type="body"/>
          </p:nvPr>
        </p:nvSpPr>
        <p:spPr>
          <a:xfrm>
            <a:off x="3914898" y="3601149"/>
            <a:ext cx="7440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53" name="Google Shape;45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71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455" name="Google Shape;45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7999" y="0"/>
            <a:ext cx="9144003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 b="1671" l="0" r="0" t="1681"/>
          <a:stretch/>
        </p:blipFill>
        <p:spPr>
          <a:xfrm>
            <a:off x="0" y="0"/>
            <a:ext cx="12188826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/>
          <p:nvPr/>
        </p:nvSpPr>
        <p:spPr>
          <a:xfrm>
            <a:off x="-196078" y="647985"/>
            <a:ext cx="6501124" cy="6502818"/>
          </a:xfrm>
          <a:prstGeom prst="ellipse">
            <a:avLst/>
          </a:prstGeom>
          <a:solidFill>
            <a:schemeClr val="dk1"/>
          </a:solidFill>
          <a:ln cap="flat" cmpd="sng" w="50800">
            <a:solidFill>
              <a:srgbClr val="0099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8550" lIns="57125" spcFirstLastPara="1" rIns="57125" wrap="square" tIns="2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66"/>
              <a:buFont typeface="Arial"/>
              <a:buNone/>
            </a:pPr>
            <a:r>
              <a:t/>
            </a:r>
            <a:endParaRPr b="0" i="0" sz="1166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722314" y="2055623"/>
            <a:ext cx="4732003" cy="36944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4000"/>
              <a:buNone/>
              <a:defRPr b="1" sz="4000">
                <a:solidFill>
                  <a:srgbClr val="0099CC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>
                <a:solidFill>
                  <a:srgbClr val="F2F2F2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3499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" name="Google Shape;4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3400" y="563550"/>
            <a:ext cx="2169475" cy="9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3">
  <p:cSld name="4 Fixed Image 1/3 &amp; Content v3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tablet&#10;&#10;AI-generated content may be incorrect." id="457" name="Google Shape;45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71336"/>
            <a:ext cx="4068509" cy="62866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squares&#10;&#10;AI-generated content may be incorrect." id="458" name="Google Shape;45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8512" y="0"/>
            <a:ext cx="8130610" cy="195931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2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72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72"/>
          <p:cNvSpPr txBox="1"/>
          <p:nvPr>
            <p:ph idx="1" type="body"/>
          </p:nvPr>
        </p:nvSpPr>
        <p:spPr>
          <a:xfrm>
            <a:off x="4813300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72"/>
          <p:cNvSpPr txBox="1"/>
          <p:nvPr>
            <p:ph idx="2" type="body"/>
          </p:nvPr>
        </p:nvSpPr>
        <p:spPr>
          <a:xfrm>
            <a:off x="4813300" y="3601149"/>
            <a:ext cx="66339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63" name="Google Shape;46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2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3">
  <p:cSld name="4 Fixed Image 1/4 &amp; Content v3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glasses and looking at the camera&#10;&#10;AI-generated content may be incorrect." id="466" name="Google Shape;466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506000"/>
            <a:ext cx="3048000" cy="6352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squares&#10;&#10;AI-generated content may be incorrect." id="467" name="Google Shape;46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98" y="0"/>
            <a:ext cx="9151123" cy="195930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3"/>
          <p:cNvSpPr txBox="1"/>
          <p:nvPr>
            <p:ph type="title"/>
          </p:nvPr>
        </p:nvSpPr>
        <p:spPr>
          <a:xfrm>
            <a:off x="3884310" y="2877316"/>
            <a:ext cx="7470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3"/>
          <p:cNvSpPr txBox="1"/>
          <p:nvPr>
            <p:ph idx="11" type="ftr"/>
          </p:nvPr>
        </p:nvSpPr>
        <p:spPr>
          <a:xfrm>
            <a:off x="3883565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73"/>
          <p:cNvSpPr txBox="1"/>
          <p:nvPr>
            <p:ph idx="1" type="body"/>
          </p:nvPr>
        </p:nvSpPr>
        <p:spPr>
          <a:xfrm>
            <a:off x="3883564" y="4118990"/>
            <a:ext cx="74721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1" name="Google Shape;471;p73"/>
          <p:cNvSpPr txBox="1"/>
          <p:nvPr>
            <p:ph idx="2" type="body"/>
          </p:nvPr>
        </p:nvSpPr>
        <p:spPr>
          <a:xfrm>
            <a:off x="3883564" y="3601149"/>
            <a:ext cx="7472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72" name="Google Shape;47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3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4">
  <p:cSld name="4 Fixed Image 1/3 &amp; Content v4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using a computer and phone&#10;&#10;AI-generated content may be incorrect." id="475" name="Google Shape;475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528108"/>
            <a:ext cx="4068514" cy="633497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4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74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74"/>
          <p:cNvSpPr txBox="1"/>
          <p:nvPr>
            <p:ph idx="1" type="body"/>
          </p:nvPr>
        </p:nvSpPr>
        <p:spPr>
          <a:xfrm>
            <a:off x="4813300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74"/>
          <p:cNvSpPr txBox="1"/>
          <p:nvPr>
            <p:ph idx="2" type="body"/>
          </p:nvPr>
        </p:nvSpPr>
        <p:spPr>
          <a:xfrm>
            <a:off x="4813300" y="3601149"/>
            <a:ext cx="6633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80" name="Google Shape;480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4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482" name="Google Shape;482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1391" y="0"/>
            <a:ext cx="8130609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4">
  <p:cSld name="4 Fixed Image 1/4 &amp; Content v4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miling while holding a phone&#10;&#10;AI-generated content may be incorrect." id="484" name="Google Shape;48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28108"/>
            <a:ext cx="3047999" cy="632989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5"/>
          <p:cNvSpPr txBox="1"/>
          <p:nvPr>
            <p:ph type="title"/>
          </p:nvPr>
        </p:nvSpPr>
        <p:spPr>
          <a:xfrm>
            <a:off x="3915645" y="2877316"/>
            <a:ext cx="7439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75"/>
          <p:cNvSpPr txBox="1"/>
          <p:nvPr>
            <p:ph idx="11" type="ftr"/>
          </p:nvPr>
        </p:nvSpPr>
        <p:spPr>
          <a:xfrm>
            <a:off x="391489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75"/>
          <p:cNvSpPr txBox="1"/>
          <p:nvPr>
            <p:ph idx="1" type="body"/>
          </p:nvPr>
        </p:nvSpPr>
        <p:spPr>
          <a:xfrm>
            <a:off x="3914898" y="4118990"/>
            <a:ext cx="7440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75"/>
          <p:cNvSpPr txBox="1"/>
          <p:nvPr>
            <p:ph idx="2" type="body"/>
          </p:nvPr>
        </p:nvSpPr>
        <p:spPr>
          <a:xfrm>
            <a:off x="3914898" y="3601149"/>
            <a:ext cx="7440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89" name="Google Shape;48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5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491" name="Google Shape;49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7999" y="0"/>
            <a:ext cx="9144003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5">
  <p:cSld name="4 Fixed Image 1/3 &amp; Content v5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orking on a car&#10;&#10;AI-generated content may be incorrect." id="493" name="Google Shape;493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506001"/>
            <a:ext cx="4068513" cy="6352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squares&#10;&#10;AI-generated content may be incorrect." id="494" name="Google Shape;49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8512" y="0"/>
            <a:ext cx="8130610" cy="195931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6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76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76"/>
          <p:cNvSpPr txBox="1"/>
          <p:nvPr>
            <p:ph idx="1" type="body"/>
          </p:nvPr>
        </p:nvSpPr>
        <p:spPr>
          <a:xfrm>
            <a:off x="4813300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8" name="Google Shape;498;p76"/>
          <p:cNvSpPr txBox="1"/>
          <p:nvPr>
            <p:ph idx="2" type="body"/>
          </p:nvPr>
        </p:nvSpPr>
        <p:spPr>
          <a:xfrm>
            <a:off x="4813300" y="3601149"/>
            <a:ext cx="66339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499" name="Google Shape;49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76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5">
  <p:cSld name="4 Fixed Image 1/4 &amp; Content v5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driving a car&#10;&#10;AI-generated content may be incorrect." id="502" name="Google Shape;50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462805"/>
            <a:ext cx="3047997" cy="6395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blue squares&#10;&#10;AI-generated content may be incorrect." id="503" name="Google Shape;503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7998" y="0"/>
            <a:ext cx="9151123" cy="195930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7"/>
          <p:cNvSpPr txBox="1"/>
          <p:nvPr>
            <p:ph type="title"/>
          </p:nvPr>
        </p:nvSpPr>
        <p:spPr>
          <a:xfrm>
            <a:off x="3884310" y="2877316"/>
            <a:ext cx="74709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77"/>
          <p:cNvSpPr txBox="1"/>
          <p:nvPr>
            <p:ph idx="11" type="ftr"/>
          </p:nvPr>
        </p:nvSpPr>
        <p:spPr>
          <a:xfrm>
            <a:off x="3883565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77"/>
          <p:cNvSpPr txBox="1"/>
          <p:nvPr>
            <p:ph idx="1" type="body"/>
          </p:nvPr>
        </p:nvSpPr>
        <p:spPr>
          <a:xfrm>
            <a:off x="3883564" y="4118990"/>
            <a:ext cx="74721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77"/>
          <p:cNvSpPr txBox="1"/>
          <p:nvPr>
            <p:ph idx="2" type="body"/>
          </p:nvPr>
        </p:nvSpPr>
        <p:spPr>
          <a:xfrm>
            <a:off x="3883564" y="3601149"/>
            <a:ext cx="7472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08" name="Google Shape;508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7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3 &amp; Content v6">
  <p:cSld name="4 Fixed Image 1/3 &amp; Content v6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several vials&#10;&#10;AI-generated content may be incorrect." id="511" name="Google Shape;51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834" y="617644"/>
            <a:ext cx="4078346" cy="6240357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8"/>
          <p:cNvSpPr txBox="1"/>
          <p:nvPr>
            <p:ph type="title"/>
          </p:nvPr>
        </p:nvSpPr>
        <p:spPr>
          <a:xfrm>
            <a:off x="4814046" y="2877316"/>
            <a:ext cx="6632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78"/>
          <p:cNvSpPr txBox="1"/>
          <p:nvPr>
            <p:ph idx="11" type="ftr"/>
          </p:nvPr>
        </p:nvSpPr>
        <p:spPr>
          <a:xfrm>
            <a:off x="4813300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78"/>
          <p:cNvSpPr txBox="1"/>
          <p:nvPr>
            <p:ph idx="1" type="body"/>
          </p:nvPr>
        </p:nvSpPr>
        <p:spPr>
          <a:xfrm>
            <a:off x="4813299" y="4118990"/>
            <a:ext cx="6633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78"/>
          <p:cNvSpPr txBox="1"/>
          <p:nvPr>
            <p:ph idx="2" type="body"/>
          </p:nvPr>
        </p:nvSpPr>
        <p:spPr>
          <a:xfrm>
            <a:off x="4813299" y="3601149"/>
            <a:ext cx="6633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16" name="Google Shape;51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8"/>
          <p:cNvSpPr/>
          <p:nvPr/>
        </p:nvSpPr>
        <p:spPr>
          <a:xfrm>
            <a:off x="0" y="2"/>
            <a:ext cx="4068513" cy="1959309"/>
          </a:xfrm>
          <a:custGeom>
            <a:rect b="b" l="l" r="r" t="t"/>
            <a:pathLst>
              <a:path extrusionOk="0" h="1959309" w="4068513">
                <a:moveTo>
                  <a:pt x="0" y="0"/>
                </a:moveTo>
                <a:lnTo>
                  <a:pt x="4068513" y="0"/>
                </a:lnTo>
                <a:lnTo>
                  <a:pt x="4068513" y="702363"/>
                </a:lnTo>
                <a:cubicBezTo>
                  <a:pt x="1550440" y="367239"/>
                  <a:pt x="465000" y="1237622"/>
                  <a:pt x="42369" y="1888524"/>
                </a:cubicBezTo>
                <a:lnTo>
                  <a:pt x="0" y="19593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518" name="Google Shape;518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1391" y="0"/>
            <a:ext cx="8130609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1/4 &amp; Content v6">
  <p:cSld name="4 Fixed Image 1/4 &amp; Content v6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in scrubs holding a tablet&#10;&#10;AI-generated content may be incorrect." id="520" name="Google Shape;520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554034"/>
            <a:ext cx="3047999" cy="631172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79"/>
          <p:cNvSpPr txBox="1"/>
          <p:nvPr>
            <p:ph type="title"/>
          </p:nvPr>
        </p:nvSpPr>
        <p:spPr>
          <a:xfrm>
            <a:off x="3915645" y="2877316"/>
            <a:ext cx="74397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79"/>
          <p:cNvSpPr txBox="1"/>
          <p:nvPr>
            <p:ph idx="11" type="ftr"/>
          </p:nvPr>
        </p:nvSpPr>
        <p:spPr>
          <a:xfrm>
            <a:off x="3914899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79"/>
          <p:cNvSpPr txBox="1"/>
          <p:nvPr>
            <p:ph idx="1" type="body"/>
          </p:nvPr>
        </p:nvSpPr>
        <p:spPr>
          <a:xfrm>
            <a:off x="3914898" y="4118990"/>
            <a:ext cx="7440900" cy="17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sz="1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4" name="Google Shape;524;p79"/>
          <p:cNvSpPr txBox="1"/>
          <p:nvPr>
            <p:ph idx="2" type="body"/>
          </p:nvPr>
        </p:nvSpPr>
        <p:spPr>
          <a:xfrm>
            <a:off x="3914898" y="3601149"/>
            <a:ext cx="7440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25" name="Google Shape;52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9"/>
          <p:cNvSpPr/>
          <p:nvPr/>
        </p:nvSpPr>
        <p:spPr>
          <a:xfrm>
            <a:off x="0" y="2"/>
            <a:ext cx="3047999" cy="1461799"/>
          </a:xfrm>
          <a:custGeom>
            <a:rect b="b" l="l" r="r" t="t"/>
            <a:pathLst>
              <a:path extrusionOk="0" h="1461799" w="3047999">
                <a:moveTo>
                  <a:pt x="0" y="0"/>
                </a:moveTo>
                <a:lnTo>
                  <a:pt x="3047999" y="0"/>
                </a:lnTo>
                <a:lnTo>
                  <a:pt x="3047999" y="630847"/>
                </a:lnTo>
                <a:lnTo>
                  <a:pt x="2759806" y="631606"/>
                </a:lnTo>
                <a:cubicBezTo>
                  <a:pt x="1466227" y="668945"/>
                  <a:pt x="636267" y="999065"/>
                  <a:pt x="115174" y="1373597"/>
                </a:cubicBezTo>
                <a:lnTo>
                  <a:pt x="0" y="146179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orange squares&#10;&#10;AI-generated content may be incorrect." id="527" name="Google Shape;527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7999" y="0"/>
            <a:ext cx="9144003" cy="195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lumn Stats 3x">
  <p:cSld name="4 Fixed Image Column Stats 3x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looking at a phone&#10;&#10;AI-generated content may be incorrect." id="529" name="Google Shape;52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5785" y="-1"/>
            <a:ext cx="4096214" cy="320329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0"/>
          <p:cNvSpPr/>
          <p:nvPr/>
        </p:nvSpPr>
        <p:spPr>
          <a:xfrm>
            <a:off x="8134065" y="1922282"/>
            <a:ext cx="4057934" cy="4935718"/>
          </a:xfrm>
          <a:custGeom>
            <a:rect b="b" l="l" r="r" t="t"/>
            <a:pathLst>
              <a:path extrusionOk="0" h="4935718" w="4057934">
                <a:moveTo>
                  <a:pt x="284" y="0"/>
                </a:moveTo>
                <a:lnTo>
                  <a:pt x="193195" y="42627"/>
                </a:lnTo>
                <a:cubicBezTo>
                  <a:pt x="1180703" y="251003"/>
                  <a:pt x="2497173" y="390332"/>
                  <a:pt x="3820458" y="238331"/>
                </a:cubicBezTo>
                <a:lnTo>
                  <a:pt x="4057934" y="207508"/>
                </a:lnTo>
                <a:lnTo>
                  <a:pt x="4057934" y="4935718"/>
                </a:lnTo>
                <a:lnTo>
                  <a:pt x="0" y="4935718"/>
                </a:lnTo>
                <a:lnTo>
                  <a:pt x="0" y="2687453"/>
                </a:lnTo>
                <a:lnTo>
                  <a:pt x="284" y="268125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0"/>
          <p:cNvSpPr/>
          <p:nvPr/>
        </p:nvSpPr>
        <p:spPr>
          <a:xfrm>
            <a:off x="0" y="-2"/>
            <a:ext cx="81489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80"/>
          <p:cNvSpPr txBox="1"/>
          <p:nvPr>
            <p:ph idx="11" type="ftr"/>
          </p:nvPr>
        </p:nvSpPr>
        <p:spPr>
          <a:xfrm>
            <a:off x="657236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80"/>
          <p:cNvSpPr txBox="1"/>
          <p:nvPr>
            <p:ph idx="1" type="body"/>
          </p:nvPr>
        </p:nvSpPr>
        <p:spPr>
          <a:xfrm>
            <a:off x="657237" y="4170565"/>
            <a:ext cx="28071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80"/>
          <p:cNvSpPr txBox="1"/>
          <p:nvPr>
            <p:ph idx="2" type="body"/>
          </p:nvPr>
        </p:nvSpPr>
        <p:spPr>
          <a:xfrm>
            <a:off x="657002" y="2349286"/>
            <a:ext cx="6189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b="1" sz="32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5" name="Google Shape;535;p80"/>
          <p:cNvSpPr txBox="1"/>
          <p:nvPr>
            <p:ph idx="3" type="body"/>
          </p:nvPr>
        </p:nvSpPr>
        <p:spPr>
          <a:xfrm>
            <a:off x="657002" y="3437667"/>
            <a:ext cx="2807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200"/>
              <a:buNone/>
              <a:defRPr b="1" sz="32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6" name="Google Shape;536;p80"/>
          <p:cNvSpPr txBox="1"/>
          <p:nvPr>
            <p:ph idx="4" type="body"/>
          </p:nvPr>
        </p:nvSpPr>
        <p:spPr>
          <a:xfrm>
            <a:off x="3935695" y="4170565"/>
            <a:ext cx="28071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7" name="Google Shape;537;p80"/>
          <p:cNvSpPr txBox="1"/>
          <p:nvPr>
            <p:ph idx="5" type="body"/>
          </p:nvPr>
        </p:nvSpPr>
        <p:spPr>
          <a:xfrm>
            <a:off x="3935460" y="3437667"/>
            <a:ext cx="2807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200"/>
              <a:buNone/>
              <a:defRPr b="1" sz="32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8" name="Google Shape;538;p80"/>
          <p:cNvSpPr txBox="1"/>
          <p:nvPr>
            <p:ph idx="6" type="body"/>
          </p:nvPr>
        </p:nvSpPr>
        <p:spPr>
          <a:xfrm>
            <a:off x="7214153" y="4170565"/>
            <a:ext cx="2807100" cy="16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9" name="Google Shape;539;p80"/>
          <p:cNvSpPr txBox="1"/>
          <p:nvPr>
            <p:ph idx="7" type="body"/>
          </p:nvPr>
        </p:nvSpPr>
        <p:spPr>
          <a:xfrm>
            <a:off x="7213918" y="3437667"/>
            <a:ext cx="2807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200"/>
              <a:buNone/>
              <a:defRPr b="1" sz="32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40" name="Google Shape;54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dotted background&#10;&#10;AI-generated content may be incorrect." id="541" name="Google Shape;54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" y="0"/>
            <a:ext cx="8148933" cy="254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Stats 2x Rows &amp; Statement">
  <p:cSld name="4 Fixed Image Stats 2x Rows &amp; Statement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sitting in front of computers&#10;&#10;AI-generated content may be incorrect." id="543" name="Google Shape;543;p81"/>
          <p:cNvPicPr preferRelativeResize="0"/>
          <p:nvPr/>
        </p:nvPicPr>
        <p:blipFill rotWithShape="1">
          <a:blip r:embed="rId2">
            <a:alphaModFix/>
          </a:blip>
          <a:srcRect b="-21565" l="0" r="0" t="0"/>
          <a:stretch/>
        </p:blipFill>
        <p:spPr>
          <a:xfrm>
            <a:off x="4008217" y="-1"/>
            <a:ext cx="8183784" cy="316898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81"/>
          <p:cNvSpPr/>
          <p:nvPr/>
        </p:nvSpPr>
        <p:spPr>
          <a:xfrm>
            <a:off x="0" y="-2"/>
            <a:ext cx="4043100" cy="68580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81"/>
          <p:cNvSpPr/>
          <p:nvPr/>
        </p:nvSpPr>
        <p:spPr>
          <a:xfrm flipH="1">
            <a:off x="4037314" y="818111"/>
            <a:ext cx="8154686" cy="6039889"/>
          </a:xfrm>
          <a:custGeom>
            <a:rect b="b" l="l" r="r" t="t"/>
            <a:pathLst>
              <a:path extrusionOk="0" h="6039889" w="8134350">
                <a:moveTo>
                  <a:pt x="8134350" y="0"/>
                </a:moveTo>
                <a:lnTo>
                  <a:pt x="8082563" y="8616"/>
                </a:lnTo>
                <a:cubicBezTo>
                  <a:pt x="5900536" y="407062"/>
                  <a:pt x="1980082" y="1943087"/>
                  <a:pt x="45052" y="1238521"/>
                </a:cubicBezTo>
                <a:lnTo>
                  <a:pt x="0" y="1219174"/>
                </a:lnTo>
                <a:lnTo>
                  <a:pt x="0" y="6039889"/>
                </a:lnTo>
                <a:lnTo>
                  <a:pt x="8134065" y="6039889"/>
                </a:lnTo>
                <a:lnTo>
                  <a:pt x="8134065" y="2731779"/>
                </a:lnTo>
                <a:lnTo>
                  <a:pt x="8134350" y="27212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dotted background&#10;&#10;AI-generated content may be incorrect." id="546" name="Google Shape;54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043066" cy="247829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81"/>
          <p:cNvSpPr txBox="1"/>
          <p:nvPr>
            <p:ph type="title"/>
          </p:nvPr>
        </p:nvSpPr>
        <p:spPr>
          <a:xfrm>
            <a:off x="657236" y="2386428"/>
            <a:ext cx="2798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81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81"/>
          <p:cNvSpPr txBox="1"/>
          <p:nvPr>
            <p:ph idx="1" type="body"/>
          </p:nvPr>
        </p:nvSpPr>
        <p:spPr>
          <a:xfrm>
            <a:off x="4879612" y="4235115"/>
            <a:ext cx="27981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81"/>
          <p:cNvSpPr txBox="1"/>
          <p:nvPr>
            <p:ph idx="2" type="body"/>
          </p:nvPr>
        </p:nvSpPr>
        <p:spPr>
          <a:xfrm>
            <a:off x="4879378" y="3429000"/>
            <a:ext cx="2798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600"/>
              <a:buNone/>
              <a:defRPr b="1" sz="36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81"/>
          <p:cNvSpPr txBox="1"/>
          <p:nvPr>
            <p:ph idx="3" type="body"/>
          </p:nvPr>
        </p:nvSpPr>
        <p:spPr>
          <a:xfrm>
            <a:off x="8535818" y="4235115"/>
            <a:ext cx="27981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2" name="Google Shape;552;p81"/>
          <p:cNvSpPr txBox="1"/>
          <p:nvPr>
            <p:ph idx="4" type="body"/>
          </p:nvPr>
        </p:nvSpPr>
        <p:spPr>
          <a:xfrm>
            <a:off x="8535584" y="3429000"/>
            <a:ext cx="2798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600"/>
              <a:buNone/>
              <a:defRPr b="1" sz="36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53" name="Google Shape;55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with Caption - alternate">
  <p:cSld name="1_Title with Caption - alternate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 rotWithShape="1">
          <a:blip r:embed="rId2">
            <a:alphaModFix/>
          </a:blip>
          <a:srcRect b="1671" l="0" r="0" t="1681"/>
          <a:stretch/>
        </p:blipFill>
        <p:spPr>
          <a:xfrm>
            <a:off x="0" y="893"/>
            <a:ext cx="12188826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/>
          <p:nvPr>
            <p:ph idx="1" type="body"/>
          </p:nvPr>
        </p:nvSpPr>
        <p:spPr>
          <a:xfrm>
            <a:off x="710053" y="1882451"/>
            <a:ext cx="10308127" cy="180941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CDE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710053" y="3691862"/>
            <a:ext cx="10308127" cy="1071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9CC"/>
              </a:buClr>
              <a:buSzPts val="3200"/>
              <a:buNone/>
              <a:defRPr b="1" i="0" sz="3200">
                <a:solidFill>
                  <a:srgbClr val="0099C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Stats 2x Rows &amp; Statement v2">
  <p:cSld name="4 Fixed Image Stats 2x Rows &amp; Statement v2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ople sitting in front of computers&#10;&#10;AI-generated content may be incorrect." id="555" name="Google Shape;555;p82"/>
          <p:cNvPicPr preferRelativeResize="0"/>
          <p:nvPr/>
        </p:nvPicPr>
        <p:blipFill rotWithShape="1">
          <a:blip r:embed="rId2">
            <a:alphaModFix/>
          </a:blip>
          <a:srcRect b="-28188" l="0" r="0" t="0"/>
          <a:stretch/>
        </p:blipFill>
        <p:spPr>
          <a:xfrm>
            <a:off x="3048001" y="0"/>
            <a:ext cx="9144000" cy="354080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2"/>
          <p:cNvSpPr/>
          <p:nvPr/>
        </p:nvSpPr>
        <p:spPr>
          <a:xfrm flipH="1">
            <a:off x="3040856" y="688769"/>
            <a:ext cx="9151144" cy="6175787"/>
          </a:xfrm>
          <a:custGeom>
            <a:rect b="b" l="l" r="r" t="t"/>
            <a:pathLst>
              <a:path extrusionOk="0" h="6039889" w="8134350">
                <a:moveTo>
                  <a:pt x="8134350" y="0"/>
                </a:moveTo>
                <a:lnTo>
                  <a:pt x="8082563" y="8616"/>
                </a:lnTo>
                <a:cubicBezTo>
                  <a:pt x="5900536" y="407062"/>
                  <a:pt x="1980082" y="1943087"/>
                  <a:pt x="45052" y="1238521"/>
                </a:cubicBezTo>
                <a:lnTo>
                  <a:pt x="0" y="1219174"/>
                </a:lnTo>
                <a:lnTo>
                  <a:pt x="0" y="6039889"/>
                </a:lnTo>
                <a:lnTo>
                  <a:pt x="8134065" y="6039889"/>
                </a:lnTo>
                <a:lnTo>
                  <a:pt x="8134065" y="2731779"/>
                </a:lnTo>
                <a:lnTo>
                  <a:pt x="8134350" y="27212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82"/>
          <p:cNvSpPr/>
          <p:nvPr/>
        </p:nvSpPr>
        <p:spPr>
          <a:xfrm>
            <a:off x="0" y="-2"/>
            <a:ext cx="3048000" cy="68580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dotted background&#10;&#10;AI-generated content may be incorrect." id="558" name="Google Shape;55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047999" cy="247829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82"/>
          <p:cNvSpPr txBox="1"/>
          <p:nvPr>
            <p:ph type="title"/>
          </p:nvPr>
        </p:nvSpPr>
        <p:spPr>
          <a:xfrm>
            <a:off x="447029" y="2386428"/>
            <a:ext cx="2169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0" name="Google Shape;560;p82"/>
          <p:cNvSpPr txBox="1"/>
          <p:nvPr>
            <p:ph idx="11" type="ftr"/>
          </p:nvPr>
        </p:nvSpPr>
        <p:spPr>
          <a:xfrm>
            <a:off x="3886085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2"/>
          <p:cNvSpPr txBox="1"/>
          <p:nvPr>
            <p:ph idx="1" type="body"/>
          </p:nvPr>
        </p:nvSpPr>
        <p:spPr>
          <a:xfrm>
            <a:off x="3886085" y="4235115"/>
            <a:ext cx="33759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2" name="Google Shape;562;p82"/>
          <p:cNvSpPr txBox="1"/>
          <p:nvPr>
            <p:ph idx="2" type="body"/>
          </p:nvPr>
        </p:nvSpPr>
        <p:spPr>
          <a:xfrm>
            <a:off x="3885850" y="3429000"/>
            <a:ext cx="33762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600"/>
              <a:buNone/>
              <a:defRPr b="1" sz="36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82"/>
          <p:cNvSpPr txBox="1"/>
          <p:nvPr>
            <p:ph idx="3" type="body"/>
          </p:nvPr>
        </p:nvSpPr>
        <p:spPr>
          <a:xfrm>
            <a:off x="8100081" y="4235115"/>
            <a:ext cx="33759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4" name="Google Shape;564;p82"/>
          <p:cNvSpPr txBox="1"/>
          <p:nvPr>
            <p:ph idx="4" type="body"/>
          </p:nvPr>
        </p:nvSpPr>
        <p:spPr>
          <a:xfrm>
            <a:off x="8099846" y="3429000"/>
            <a:ext cx="33762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FF"/>
              </a:buClr>
              <a:buSzPts val="3600"/>
              <a:buNone/>
              <a:defRPr b="1" sz="3600">
                <a:solidFill>
                  <a:srgbClr val="0050FF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65" name="Google Shape;565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Stats 1/4">
  <p:cSld name="4 Fixed Image Content &amp; Stats 1/4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glasses looking at a computer screen&#10;&#10;AI-generated content may be incorrect." id="567" name="Google Shape;567;p83"/>
          <p:cNvPicPr preferRelativeResize="0"/>
          <p:nvPr/>
        </p:nvPicPr>
        <p:blipFill rotWithShape="1">
          <a:blip r:embed="rId2">
            <a:alphaModFix/>
          </a:blip>
          <a:srcRect b="-10363" l="0" r="0" t="0"/>
          <a:stretch/>
        </p:blipFill>
        <p:spPr>
          <a:xfrm>
            <a:off x="0" y="0"/>
            <a:ext cx="3033381" cy="26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83"/>
          <p:cNvSpPr/>
          <p:nvPr/>
        </p:nvSpPr>
        <p:spPr>
          <a:xfrm flipH="1">
            <a:off x="72" y="1922282"/>
            <a:ext cx="3033306" cy="4935718"/>
          </a:xfrm>
          <a:custGeom>
            <a:rect b="b" l="l" r="r" t="t"/>
            <a:pathLst>
              <a:path extrusionOk="0" h="4935718" w="4057934">
                <a:moveTo>
                  <a:pt x="284" y="0"/>
                </a:moveTo>
                <a:lnTo>
                  <a:pt x="193195" y="42627"/>
                </a:lnTo>
                <a:cubicBezTo>
                  <a:pt x="1180703" y="251003"/>
                  <a:pt x="2497173" y="390332"/>
                  <a:pt x="3820458" y="238331"/>
                </a:cubicBezTo>
                <a:lnTo>
                  <a:pt x="4057934" y="207508"/>
                </a:lnTo>
                <a:lnTo>
                  <a:pt x="4057934" y="4935718"/>
                </a:lnTo>
                <a:lnTo>
                  <a:pt x="0" y="4935718"/>
                </a:lnTo>
                <a:lnTo>
                  <a:pt x="0" y="2687453"/>
                </a:lnTo>
                <a:lnTo>
                  <a:pt x="284" y="26812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83"/>
          <p:cNvSpPr/>
          <p:nvPr/>
        </p:nvSpPr>
        <p:spPr>
          <a:xfrm flipH="1">
            <a:off x="3033292" y="-2"/>
            <a:ext cx="9158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blue background with dots&#10;&#10;AI-generated content may be incorrect." id="570" name="Google Shape;57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027229" y="0"/>
            <a:ext cx="9158624" cy="253793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83"/>
          <p:cNvSpPr txBox="1"/>
          <p:nvPr>
            <p:ph idx="11" type="ftr"/>
          </p:nvPr>
        </p:nvSpPr>
        <p:spPr>
          <a:xfrm>
            <a:off x="3907724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2" name="Google Shape;572;p83"/>
          <p:cNvSpPr txBox="1"/>
          <p:nvPr>
            <p:ph idx="1" type="body"/>
          </p:nvPr>
        </p:nvSpPr>
        <p:spPr>
          <a:xfrm>
            <a:off x="3907724" y="3308195"/>
            <a:ext cx="74481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83"/>
          <p:cNvSpPr txBox="1"/>
          <p:nvPr>
            <p:ph idx="2" type="body"/>
          </p:nvPr>
        </p:nvSpPr>
        <p:spPr>
          <a:xfrm>
            <a:off x="3907490" y="2657194"/>
            <a:ext cx="74484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83"/>
          <p:cNvSpPr txBox="1"/>
          <p:nvPr>
            <p:ph idx="3" type="body"/>
          </p:nvPr>
        </p:nvSpPr>
        <p:spPr>
          <a:xfrm>
            <a:off x="765701" y="3308195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83"/>
          <p:cNvSpPr txBox="1"/>
          <p:nvPr>
            <p:ph idx="4" type="body"/>
          </p:nvPr>
        </p:nvSpPr>
        <p:spPr>
          <a:xfrm>
            <a:off x="765701" y="4215161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83"/>
          <p:cNvSpPr txBox="1"/>
          <p:nvPr>
            <p:ph idx="5" type="body"/>
          </p:nvPr>
        </p:nvSpPr>
        <p:spPr>
          <a:xfrm>
            <a:off x="765701" y="5122127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7" name="Google Shape;577;p83"/>
          <p:cNvSpPr txBox="1"/>
          <p:nvPr>
            <p:ph idx="6" type="body"/>
          </p:nvPr>
        </p:nvSpPr>
        <p:spPr>
          <a:xfrm>
            <a:off x="447029" y="3702205"/>
            <a:ext cx="21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8" name="Google Shape;578;p83"/>
          <p:cNvSpPr txBox="1"/>
          <p:nvPr>
            <p:ph idx="7" type="body"/>
          </p:nvPr>
        </p:nvSpPr>
        <p:spPr>
          <a:xfrm>
            <a:off x="447029" y="4609171"/>
            <a:ext cx="21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9" name="Google Shape;579;p83"/>
          <p:cNvSpPr txBox="1"/>
          <p:nvPr>
            <p:ph idx="8" type="body"/>
          </p:nvPr>
        </p:nvSpPr>
        <p:spPr>
          <a:xfrm>
            <a:off x="447029" y="5516137"/>
            <a:ext cx="2169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80" name="Google Shape;58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Stats 1/3">
  <p:cSld name="4 Fixed Image Content &amp; Stats 1/3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glasses looking at a computer screen&#10;&#10;AI-generated content may be incorrect." id="582" name="Google Shape;582;p84"/>
          <p:cNvPicPr preferRelativeResize="0"/>
          <p:nvPr/>
        </p:nvPicPr>
        <p:blipFill rotWithShape="1">
          <a:blip r:embed="rId2">
            <a:alphaModFix/>
          </a:blip>
          <a:srcRect b="-11520" l="0" r="0" t="0"/>
          <a:stretch/>
        </p:blipFill>
        <p:spPr>
          <a:xfrm>
            <a:off x="0" y="0"/>
            <a:ext cx="4059865" cy="32032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84"/>
          <p:cNvGrpSpPr/>
          <p:nvPr/>
        </p:nvGrpSpPr>
        <p:grpSpPr>
          <a:xfrm>
            <a:off x="0" y="-2"/>
            <a:ext cx="12191999" cy="6858002"/>
            <a:chOff x="0" y="-2"/>
            <a:chExt cx="12191999" cy="6858002"/>
          </a:xfrm>
        </p:grpSpPr>
        <p:sp>
          <p:nvSpPr>
            <p:cNvPr id="584" name="Google Shape;584;p84"/>
            <p:cNvSpPr/>
            <p:nvPr/>
          </p:nvSpPr>
          <p:spPr>
            <a:xfrm flipH="1">
              <a:off x="0" y="1922282"/>
              <a:ext cx="4057934" cy="4935718"/>
            </a:xfrm>
            <a:custGeom>
              <a:rect b="b" l="l" r="r" t="t"/>
              <a:pathLst>
                <a:path extrusionOk="0" h="4935718" w="4057934">
                  <a:moveTo>
                    <a:pt x="284" y="0"/>
                  </a:moveTo>
                  <a:lnTo>
                    <a:pt x="193195" y="42627"/>
                  </a:lnTo>
                  <a:cubicBezTo>
                    <a:pt x="1180703" y="251003"/>
                    <a:pt x="2497173" y="390332"/>
                    <a:pt x="3820458" y="238331"/>
                  </a:cubicBezTo>
                  <a:lnTo>
                    <a:pt x="4057934" y="207508"/>
                  </a:lnTo>
                  <a:lnTo>
                    <a:pt x="4057934" y="4935718"/>
                  </a:lnTo>
                  <a:lnTo>
                    <a:pt x="0" y="4935718"/>
                  </a:lnTo>
                  <a:lnTo>
                    <a:pt x="0" y="2687453"/>
                  </a:lnTo>
                  <a:lnTo>
                    <a:pt x="284" y="26812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84"/>
            <p:cNvSpPr/>
            <p:nvPr/>
          </p:nvSpPr>
          <p:spPr>
            <a:xfrm flipH="1">
              <a:off x="4043099" y="-2"/>
              <a:ext cx="81489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black and blue background with dots&#10;&#10;AI-generated content may be incorrect." id="586" name="Google Shape;586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035759" y="0"/>
              <a:ext cx="8148932" cy="25379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7" name="Google Shape;587;p84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84"/>
          <p:cNvSpPr txBox="1"/>
          <p:nvPr>
            <p:ph idx="1" type="body"/>
          </p:nvPr>
        </p:nvSpPr>
        <p:spPr>
          <a:xfrm>
            <a:off x="4879612" y="3308195"/>
            <a:ext cx="64782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9" name="Google Shape;589;p84"/>
          <p:cNvSpPr txBox="1"/>
          <p:nvPr>
            <p:ph idx="2" type="body"/>
          </p:nvPr>
        </p:nvSpPr>
        <p:spPr>
          <a:xfrm>
            <a:off x="4879378" y="2657194"/>
            <a:ext cx="6478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0" name="Google Shape;590;p84"/>
          <p:cNvSpPr txBox="1"/>
          <p:nvPr>
            <p:ph idx="3" type="body"/>
          </p:nvPr>
        </p:nvSpPr>
        <p:spPr>
          <a:xfrm>
            <a:off x="1895707" y="3308195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1" name="Google Shape;591;p84"/>
          <p:cNvSpPr txBox="1"/>
          <p:nvPr>
            <p:ph idx="4" type="body"/>
          </p:nvPr>
        </p:nvSpPr>
        <p:spPr>
          <a:xfrm>
            <a:off x="1895707" y="4215161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2" name="Google Shape;592;p84"/>
          <p:cNvSpPr txBox="1"/>
          <p:nvPr>
            <p:ph idx="5" type="body"/>
          </p:nvPr>
        </p:nvSpPr>
        <p:spPr>
          <a:xfrm>
            <a:off x="1895707" y="5122127"/>
            <a:ext cx="18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3" name="Google Shape;593;p84"/>
          <p:cNvSpPr txBox="1"/>
          <p:nvPr>
            <p:ph idx="6" type="body"/>
          </p:nvPr>
        </p:nvSpPr>
        <p:spPr>
          <a:xfrm>
            <a:off x="657309" y="3702205"/>
            <a:ext cx="308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4" name="Google Shape;594;p84"/>
          <p:cNvSpPr txBox="1"/>
          <p:nvPr>
            <p:ph idx="7" type="body"/>
          </p:nvPr>
        </p:nvSpPr>
        <p:spPr>
          <a:xfrm>
            <a:off x="657309" y="4609171"/>
            <a:ext cx="308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5" name="Google Shape;595;p84"/>
          <p:cNvSpPr txBox="1"/>
          <p:nvPr>
            <p:ph idx="8" type="body"/>
          </p:nvPr>
        </p:nvSpPr>
        <p:spPr>
          <a:xfrm>
            <a:off x="657309" y="5516137"/>
            <a:ext cx="3089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b="1"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596" name="Google Shape;59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Statement">
  <p:cSld name="4 Fixed Image Content &amp; Statement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phone in front of a city&#10;&#10;AI-generated content may be incorrect." id="598" name="Google Shape;598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27118" y="0"/>
            <a:ext cx="8164880" cy="296240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85"/>
          <p:cNvSpPr/>
          <p:nvPr/>
        </p:nvSpPr>
        <p:spPr>
          <a:xfrm>
            <a:off x="0" y="-2"/>
            <a:ext cx="4043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5"/>
          <p:cNvSpPr/>
          <p:nvPr/>
        </p:nvSpPr>
        <p:spPr>
          <a:xfrm flipH="1">
            <a:off x="4037314" y="818111"/>
            <a:ext cx="8154686" cy="6039889"/>
          </a:xfrm>
          <a:custGeom>
            <a:rect b="b" l="l" r="r" t="t"/>
            <a:pathLst>
              <a:path extrusionOk="0" h="6039889" w="8134350">
                <a:moveTo>
                  <a:pt x="8134350" y="0"/>
                </a:moveTo>
                <a:lnTo>
                  <a:pt x="8082563" y="8616"/>
                </a:lnTo>
                <a:cubicBezTo>
                  <a:pt x="5900536" y="407062"/>
                  <a:pt x="1980082" y="1943087"/>
                  <a:pt x="45052" y="1238521"/>
                </a:cubicBezTo>
                <a:lnTo>
                  <a:pt x="0" y="1219174"/>
                </a:lnTo>
                <a:lnTo>
                  <a:pt x="0" y="6039889"/>
                </a:lnTo>
                <a:lnTo>
                  <a:pt x="8134065" y="6039889"/>
                </a:lnTo>
                <a:lnTo>
                  <a:pt x="8134065" y="2731779"/>
                </a:lnTo>
                <a:lnTo>
                  <a:pt x="8134350" y="27212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85"/>
          <p:cNvPicPr preferRelativeResize="0"/>
          <p:nvPr/>
        </p:nvPicPr>
        <p:blipFill rotWithShape="1">
          <a:blip r:embed="rId3">
            <a:alphaModFix/>
          </a:blip>
          <a:srcRect b="-5119" l="0" r="0" t="0"/>
          <a:stretch/>
        </p:blipFill>
        <p:spPr>
          <a:xfrm>
            <a:off x="0" y="0"/>
            <a:ext cx="4043066" cy="260005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85"/>
          <p:cNvSpPr txBox="1"/>
          <p:nvPr>
            <p:ph type="title"/>
          </p:nvPr>
        </p:nvSpPr>
        <p:spPr>
          <a:xfrm>
            <a:off x="657236" y="2386428"/>
            <a:ext cx="2798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85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85"/>
          <p:cNvSpPr txBox="1"/>
          <p:nvPr>
            <p:ph idx="1" type="body"/>
          </p:nvPr>
        </p:nvSpPr>
        <p:spPr>
          <a:xfrm>
            <a:off x="4879612" y="4235115"/>
            <a:ext cx="64782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5" name="Google Shape;605;p85"/>
          <p:cNvSpPr txBox="1"/>
          <p:nvPr>
            <p:ph idx="2" type="body"/>
          </p:nvPr>
        </p:nvSpPr>
        <p:spPr>
          <a:xfrm>
            <a:off x="4879378" y="2930244"/>
            <a:ext cx="6478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sz="3200"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6" name="Google Shape;606;p85"/>
          <p:cNvSpPr txBox="1"/>
          <p:nvPr>
            <p:ph idx="3" type="body"/>
          </p:nvPr>
        </p:nvSpPr>
        <p:spPr>
          <a:xfrm>
            <a:off x="4879378" y="3614228"/>
            <a:ext cx="6478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07" name="Google Shape;607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Statement v2">
  <p:cSld name="4 Fixed Image Content &amp; Statement v2"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phone in front of a city&#10;&#10;AI-generated content may be incorrect." id="609" name="Google Shape;609;p86"/>
          <p:cNvPicPr preferRelativeResize="0"/>
          <p:nvPr/>
        </p:nvPicPr>
        <p:blipFill rotWithShape="1">
          <a:blip r:embed="rId2">
            <a:alphaModFix/>
          </a:blip>
          <a:srcRect b="-4101" l="0" r="0" t="0"/>
          <a:stretch/>
        </p:blipFill>
        <p:spPr>
          <a:xfrm>
            <a:off x="3048000" y="0"/>
            <a:ext cx="9144001" cy="33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6"/>
          <p:cNvSpPr/>
          <p:nvPr/>
        </p:nvSpPr>
        <p:spPr>
          <a:xfrm>
            <a:off x="0" y="-2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86"/>
          <p:cNvSpPr/>
          <p:nvPr/>
        </p:nvSpPr>
        <p:spPr>
          <a:xfrm flipH="1">
            <a:off x="3040856" y="688769"/>
            <a:ext cx="9151144" cy="6175787"/>
          </a:xfrm>
          <a:custGeom>
            <a:rect b="b" l="l" r="r" t="t"/>
            <a:pathLst>
              <a:path extrusionOk="0" h="6039889" w="8134350">
                <a:moveTo>
                  <a:pt x="8134350" y="0"/>
                </a:moveTo>
                <a:lnTo>
                  <a:pt x="8082563" y="8616"/>
                </a:lnTo>
                <a:cubicBezTo>
                  <a:pt x="5900536" y="407062"/>
                  <a:pt x="1980082" y="1943087"/>
                  <a:pt x="45052" y="1238521"/>
                </a:cubicBezTo>
                <a:lnTo>
                  <a:pt x="0" y="1219174"/>
                </a:lnTo>
                <a:lnTo>
                  <a:pt x="0" y="6039889"/>
                </a:lnTo>
                <a:lnTo>
                  <a:pt x="8134065" y="6039889"/>
                </a:lnTo>
                <a:lnTo>
                  <a:pt x="8134065" y="2731779"/>
                </a:lnTo>
                <a:lnTo>
                  <a:pt x="8134350" y="272121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86"/>
          <p:cNvPicPr preferRelativeResize="0"/>
          <p:nvPr/>
        </p:nvPicPr>
        <p:blipFill rotWithShape="1">
          <a:blip r:embed="rId3">
            <a:alphaModFix/>
          </a:blip>
          <a:srcRect b="-5119" l="0" r="0" t="0"/>
          <a:stretch/>
        </p:blipFill>
        <p:spPr>
          <a:xfrm>
            <a:off x="0" y="0"/>
            <a:ext cx="3048000" cy="2600055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6"/>
          <p:cNvSpPr txBox="1"/>
          <p:nvPr>
            <p:ph type="title"/>
          </p:nvPr>
        </p:nvSpPr>
        <p:spPr>
          <a:xfrm>
            <a:off x="447029" y="2386428"/>
            <a:ext cx="2169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86"/>
          <p:cNvSpPr txBox="1"/>
          <p:nvPr>
            <p:ph idx="11" type="ftr"/>
          </p:nvPr>
        </p:nvSpPr>
        <p:spPr>
          <a:xfrm>
            <a:off x="3884311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86"/>
          <p:cNvSpPr txBox="1"/>
          <p:nvPr>
            <p:ph idx="1" type="body"/>
          </p:nvPr>
        </p:nvSpPr>
        <p:spPr>
          <a:xfrm>
            <a:off x="3884311" y="4235115"/>
            <a:ext cx="64782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86"/>
          <p:cNvSpPr txBox="1"/>
          <p:nvPr>
            <p:ph idx="2" type="body"/>
          </p:nvPr>
        </p:nvSpPr>
        <p:spPr>
          <a:xfrm>
            <a:off x="3884077" y="2930244"/>
            <a:ext cx="6478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sz="3200"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86"/>
          <p:cNvSpPr txBox="1"/>
          <p:nvPr>
            <p:ph idx="3" type="body"/>
          </p:nvPr>
        </p:nvSpPr>
        <p:spPr>
          <a:xfrm>
            <a:off x="3884077" y="3614228"/>
            <a:ext cx="64785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18" name="Google Shape;618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Statement Blue">
  <p:cSld name="4 Content &amp; Statement Blue"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7"/>
          <p:cNvSpPr/>
          <p:nvPr/>
        </p:nvSpPr>
        <p:spPr>
          <a:xfrm>
            <a:off x="0" y="0"/>
            <a:ext cx="4055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87"/>
          <p:cNvPicPr preferRelativeResize="0"/>
          <p:nvPr/>
        </p:nvPicPr>
        <p:blipFill rotWithShape="1">
          <a:blip r:embed="rId2">
            <a:alphaModFix/>
          </a:blip>
          <a:srcRect b="-4120" l="0" r="0" t="17555"/>
          <a:stretch/>
        </p:blipFill>
        <p:spPr>
          <a:xfrm flipH="1"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7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87"/>
          <p:cNvSpPr txBox="1"/>
          <p:nvPr>
            <p:ph idx="1" type="body"/>
          </p:nvPr>
        </p:nvSpPr>
        <p:spPr>
          <a:xfrm>
            <a:off x="4879613" y="2838995"/>
            <a:ext cx="64713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4" name="Google Shape;624;p87"/>
          <p:cNvSpPr txBox="1"/>
          <p:nvPr>
            <p:ph idx="2" type="body"/>
          </p:nvPr>
        </p:nvSpPr>
        <p:spPr>
          <a:xfrm>
            <a:off x="4879378" y="2111094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25" name="Google Shape;62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87"/>
          <p:cNvSpPr txBox="1"/>
          <p:nvPr>
            <p:ph idx="3" type="body"/>
          </p:nvPr>
        </p:nvSpPr>
        <p:spPr>
          <a:xfrm>
            <a:off x="657225" y="2838995"/>
            <a:ext cx="27987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Quote Blue 1/4">
  <p:cSld name="4 Content &amp; Quote Blue 1/4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8"/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88"/>
          <p:cNvPicPr preferRelativeResize="0"/>
          <p:nvPr/>
        </p:nvPicPr>
        <p:blipFill rotWithShape="1">
          <a:blip r:embed="rId2">
            <a:alphaModFix/>
          </a:blip>
          <a:srcRect b="-4120" l="0" r="0" t="17555"/>
          <a:stretch/>
        </p:blipFill>
        <p:spPr>
          <a:xfrm flipH="1"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8"/>
          <p:cNvSpPr txBox="1"/>
          <p:nvPr>
            <p:ph idx="11" type="ftr"/>
          </p:nvPr>
        </p:nvSpPr>
        <p:spPr>
          <a:xfrm>
            <a:off x="3884311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88"/>
          <p:cNvSpPr txBox="1"/>
          <p:nvPr>
            <p:ph idx="1" type="body"/>
          </p:nvPr>
        </p:nvSpPr>
        <p:spPr>
          <a:xfrm>
            <a:off x="3884312" y="3205411"/>
            <a:ext cx="7471500" cy="2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p88"/>
          <p:cNvSpPr txBox="1"/>
          <p:nvPr>
            <p:ph idx="2" type="body"/>
          </p:nvPr>
        </p:nvSpPr>
        <p:spPr>
          <a:xfrm>
            <a:off x="3884077" y="2477510"/>
            <a:ext cx="7471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33" name="Google Shape;63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8"/>
          <p:cNvSpPr txBox="1"/>
          <p:nvPr>
            <p:ph idx="3" type="body"/>
          </p:nvPr>
        </p:nvSpPr>
        <p:spPr>
          <a:xfrm>
            <a:off x="447675" y="2838450"/>
            <a:ext cx="2170200" cy="30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Statement Navy">
  <p:cSld name="4 Content &amp; Statement Navy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9"/>
          <p:cNvSpPr/>
          <p:nvPr/>
        </p:nvSpPr>
        <p:spPr>
          <a:xfrm>
            <a:off x="0" y="0"/>
            <a:ext cx="4055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89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89"/>
          <p:cNvSpPr txBox="1"/>
          <p:nvPr>
            <p:ph idx="1" type="body"/>
          </p:nvPr>
        </p:nvSpPr>
        <p:spPr>
          <a:xfrm>
            <a:off x="4879613" y="2838995"/>
            <a:ext cx="64713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9" name="Google Shape;639;p89"/>
          <p:cNvSpPr txBox="1"/>
          <p:nvPr>
            <p:ph idx="2" type="body"/>
          </p:nvPr>
        </p:nvSpPr>
        <p:spPr>
          <a:xfrm>
            <a:off x="4879378" y="2111094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b="1" sz="32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40" name="Google Shape;640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dotted background&#10;&#10;AI-generated content may be incorrect." id="641" name="Google Shape;641;p89"/>
          <p:cNvPicPr preferRelativeResize="0"/>
          <p:nvPr/>
        </p:nvPicPr>
        <p:blipFill rotWithShape="1">
          <a:blip r:embed="rId3">
            <a:alphaModFix/>
          </a:blip>
          <a:srcRect b="-4293" l="0" r="0" t="17728"/>
          <a:stretch/>
        </p:blipFill>
        <p:spPr>
          <a:xfrm flipH="1"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9"/>
          <p:cNvSpPr txBox="1"/>
          <p:nvPr>
            <p:ph idx="3" type="body"/>
          </p:nvPr>
        </p:nvSpPr>
        <p:spPr>
          <a:xfrm>
            <a:off x="657225" y="2838995"/>
            <a:ext cx="2798700" cy="30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Statement Navy 1/4">
  <p:cSld name="4 Content &amp; Statement Navy 1/4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90"/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orange dotted background&#10;&#10;AI-generated content may be incorrect." id="645" name="Google Shape;645;p90"/>
          <p:cNvPicPr preferRelativeResize="0"/>
          <p:nvPr/>
        </p:nvPicPr>
        <p:blipFill rotWithShape="1">
          <a:blip r:embed="rId2">
            <a:alphaModFix/>
          </a:blip>
          <a:srcRect b="-4293" l="0" r="0" t="17728"/>
          <a:stretch/>
        </p:blipFill>
        <p:spPr>
          <a:xfrm flipH="1"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90"/>
          <p:cNvSpPr txBox="1"/>
          <p:nvPr>
            <p:ph idx="11" type="ftr"/>
          </p:nvPr>
        </p:nvSpPr>
        <p:spPr>
          <a:xfrm>
            <a:off x="3900661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90"/>
          <p:cNvSpPr txBox="1"/>
          <p:nvPr>
            <p:ph idx="1" type="body"/>
          </p:nvPr>
        </p:nvSpPr>
        <p:spPr>
          <a:xfrm>
            <a:off x="3900662" y="3205411"/>
            <a:ext cx="7455000" cy="2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8" name="Google Shape;648;p90"/>
          <p:cNvSpPr txBox="1"/>
          <p:nvPr>
            <p:ph idx="2" type="body"/>
          </p:nvPr>
        </p:nvSpPr>
        <p:spPr>
          <a:xfrm>
            <a:off x="3900427" y="2477510"/>
            <a:ext cx="74553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b="1" sz="32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49" name="Google Shape;649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90"/>
          <p:cNvSpPr txBox="1"/>
          <p:nvPr>
            <p:ph idx="3" type="body"/>
          </p:nvPr>
        </p:nvSpPr>
        <p:spPr>
          <a:xfrm>
            <a:off x="447675" y="2838450"/>
            <a:ext cx="2170200" cy="30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Quote 1/3">
  <p:cSld name="4 Fixed Image Content &amp; Quote 1/3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sunglasses and looking at the camera&#10;&#10;AI-generated content may be incorrect." id="652" name="Google Shape;652;p91"/>
          <p:cNvPicPr preferRelativeResize="0"/>
          <p:nvPr/>
        </p:nvPicPr>
        <p:blipFill rotWithShape="1">
          <a:blip r:embed="rId2">
            <a:alphaModFix/>
          </a:blip>
          <a:srcRect b="-7700" l="0" r="0" t="0"/>
          <a:stretch/>
        </p:blipFill>
        <p:spPr>
          <a:xfrm>
            <a:off x="8085550" y="0"/>
            <a:ext cx="4106449" cy="3056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3" name="Google Shape;653;p91"/>
          <p:cNvGrpSpPr/>
          <p:nvPr/>
        </p:nvGrpSpPr>
        <p:grpSpPr>
          <a:xfrm flipH="1">
            <a:off x="0" y="-2"/>
            <a:ext cx="12191999" cy="6858002"/>
            <a:chOff x="0" y="-2"/>
            <a:chExt cx="12191999" cy="6858002"/>
          </a:xfrm>
        </p:grpSpPr>
        <p:sp>
          <p:nvSpPr>
            <p:cNvPr id="654" name="Google Shape;654;p91"/>
            <p:cNvSpPr/>
            <p:nvPr/>
          </p:nvSpPr>
          <p:spPr>
            <a:xfrm flipH="1">
              <a:off x="0" y="1922282"/>
              <a:ext cx="4057934" cy="4935718"/>
            </a:xfrm>
            <a:custGeom>
              <a:rect b="b" l="l" r="r" t="t"/>
              <a:pathLst>
                <a:path extrusionOk="0" h="4935718" w="4057934">
                  <a:moveTo>
                    <a:pt x="284" y="0"/>
                  </a:moveTo>
                  <a:lnTo>
                    <a:pt x="193195" y="42627"/>
                  </a:lnTo>
                  <a:cubicBezTo>
                    <a:pt x="1180703" y="251003"/>
                    <a:pt x="2497173" y="390332"/>
                    <a:pt x="3820458" y="238331"/>
                  </a:cubicBezTo>
                  <a:lnTo>
                    <a:pt x="4057934" y="207508"/>
                  </a:lnTo>
                  <a:lnTo>
                    <a:pt x="4057934" y="4935718"/>
                  </a:lnTo>
                  <a:lnTo>
                    <a:pt x="0" y="4935718"/>
                  </a:lnTo>
                  <a:lnTo>
                    <a:pt x="0" y="2687453"/>
                  </a:lnTo>
                  <a:lnTo>
                    <a:pt x="284" y="268125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91"/>
            <p:cNvSpPr/>
            <p:nvPr/>
          </p:nvSpPr>
          <p:spPr>
            <a:xfrm flipH="1">
              <a:off x="4043099" y="-2"/>
              <a:ext cx="8148900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black and blue background with dots&#10;&#10;AI-generated content may be incorrect." id="656" name="Google Shape;656;p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>
              <a:off x="4035759" y="0"/>
              <a:ext cx="8148932" cy="25379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7" name="Google Shape;657;p91"/>
          <p:cNvSpPr txBox="1"/>
          <p:nvPr>
            <p:ph type="title"/>
          </p:nvPr>
        </p:nvSpPr>
        <p:spPr>
          <a:xfrm>
            <a:off x="8712820" y="3429000"/>
            <a:ext cx="2916000" cy="29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91"/>
          <p:cNvSpPr txBox="1"/>
          <p:nvPr>
            <p:ph idx="11" type="ftr"/>
          </p:nvPr>
        </p:nvSpPr>
        <p:spPr>
          <a:xfrm>
            <a:off x="657236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91"/>
          <p:cNvSpPr txBox="1"/>
          <p:nvPr>
            <p:ph idx="1" type="body"/>
          </p:nvPr>
        </p:nvSpPr>
        <p:spPr>
          <a:xfrm>
            <a:off x="657236" y="3429001"/>
            <a:ext cx="6858600" cy="24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0" name="Google Shape;660;p91"/>
          <p:cNvSpPr txBox="1"/>
          <p:nvPr>
            <p:ph idx="2" type="body"/>
          </p:nvPr>
        </p:nvSpPr>
        <p:spPr>
          <a:xfrm>
            <a:off x="657002" y="2794706"/>
            <a:ext cx="6858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quote marks on a black background&#10;&#10;AI-generated content may be incorrect." id="661" name="Google Shape;661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4922" y="2926110"/>
            <a:ext cx="491711" cy="414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662" name="Google Shape;662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502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Blue">
  <p:cSld name="Section Header - Blu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540001" y="540001"/>
            <a:ext cx="11194800" cy="945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Arial"/>
              <a:buNone/>
              <a:defRPr sz="3600">
                <a:solidFill>
                  <a:srgbClr val="0099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Fixed Image Content &amp; Quote 1/4">
  <p:cSld name="4 Fixed Image Content &amp; Quote 1/4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earing sunglasses and looking at the camera&#10;&#10;AI-generated content may be incorrect." id="664" name="Google Shape;664;p92"/>
          <p:cNvPicPr preferRelativeResize="0"/>
          <p:nvPr/>
        </p:nvPicPr>
        <p:blipFill rotWithShape="1">
          <a:blip r:embed="rId2">
            <a:alphaModFix/>
          </a:blip>
          <a:srcRect b="-5207" l="0" r="0" t="0"/>
          <a:stretch/>
        </p:blipFill>
        <p:spPr>
          <a:xfrm>
            <a:off x="9143997" y="0"/>
            <a:ext cx="3048003" cy="253793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92"/>
          <p:cNvSpPr/>
          <p:nvPr/>
        </p:nvSpPr>
        <p:spPr>
          <a:xfrm>
            <a:off x="9143997" y="1922282"/>
            <a:ext cx="3043451" cy="4935718"/>
          </a:xfrm>
          <a:custGeom>
            <a:rect b="b" l="l" r="r" t="t"/>
            <a:pathLst>
              <a:path extrusionOk="0" h="4935718" w="4057934">
                <a:moveTo>
                  <a:pt x="284" y="0"/>
                </a:moveTo>
                <a:lnTo>
                  <a:pt x="193195" y="42627"/>
                </a:lnTo>
                <a:cubicBezTo>
                  <a:pt x="1180703" y="251003"/>
                  <a:pt x="2497173" y="390332"/>
                  <a:pt x="3820458" y="238331"/>
                </a:cubicBezTo>
                <a:lnTo>
                  <a:pt x="4057934" y="207508"/>
                </a:lnTo>
                <a:lnTo>
                  <a:pt x="4057934" y="4935718"/>
                </a:lnTo>
                <a:lnTo>
                  <a:pt x="0" y="4935718"/>
                </a:lnTo>
                <a:lnTo>
                  <a:pt x="0" y="2687453"/>
                </a:lnTo>
                <a:lnTo>
                  <a:pt x="284" y="26812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92"/>
          <p:cNvSpPr/>
          <p:nvPr/>
        </p:nvSpPr>
        <p:spPr>
          <a:xfrm>
            <a:off x="0" y="-2"/>
            <a:ext cx="9136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92"/>
          <p:cNvSpPr txBox="1"/>
          <p:nvPr>
            <p:ph type="title"/>
          </p:nvPr>
        </p:nvSpPr>
        <p:spPr>
          <a:xfrm>
            <a:off x="9574858" y="3308809"/>
            <a:ext cx="2170200" cy="30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92"/>
          <p:cNvSpPr txBox="1"/>
          <p:nvPr>
            <p:ph idx="11" type="ftr"/>
          </p:nvPr>
        </p:nvSpPr>
        <p:spPr>
          <a:xfrm>
            <a:off x="657236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p92"/>
          <p:cNvSpPr txBox="1"/>
          <p:nvPr>
            <p:ph idx="1" type="body"/>
          </p:nvPr>
        </p:nvSpPr>
        <p:spPr>
          <a:xfrm>
            <a:off x="657235" y="3429001"/>
            <a:ext cx="7650600" cy="24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0" name="Google Shape;670;p92"/>
          <p:cNvSpPr txBox="1"/>
          <p:nvPr>
            <p:ph idx="2" type="body"/>
          </p:nvPr>
        </p:nvSpPr>
        <p:spPr>
          <a:xfrm>
            <a:off x="657001" y="2794706"/>
            <a:ext cx="76509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quote marks on a black background&#10;&#10;AI-generated content may be incorrect." id="671" name="Google Shape;67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2217" y="2653060"/>
            <a:ext cx="491711" cy="4146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672" name="Google Shape;672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3083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92"/>
          <p:cNvGrpSpPr/>
          <p:nvPr/>
        </p:nvGrpSpPr>
        <p:grpSpPr>
          <a:xfrm>
            <a:off x="0" y="9642522"/>
            <a:ext cx="12192088" cy="2236273"/>
            <a:chOff x="0" y="6750803"/>
            <a:chExt cx="12192088" cy="2236273"/>
          </a:xfrm>
        </p:grpSpPr>
        <p:grpSp>
          <p:nvGrpSpPr>
            <p:cNvPr id="674" name="Google Shape;674;p92"/>
            <p:cNvGrpSpPr/>
            <p:nvPr/>
          </p:nvGrpSpPr>
          <p:grpSpPr>
            <a:xfrm>
              <a:off x="0" y="6750803"/>
              <a:ext cx="12191626" cy="2236273"/>
              <a:chOff x="0" y="6750803"/>
              <a:chExt cx="12191626" cy="2236273"/>
            </a:xfrm>
          </p:grpSpPr>
          <p:grpSp>
            <p:nvGrpSpPr>
              <p:cNvPr id="675" name="Google Shape;675;p92"/>
              <p:cNvGrpSpPr/>
              <p:nvPr/>
            </p:nvGrpSpPr>
            <p:grpSpPr>
              <a:xfrm>
                <a:off x="0" y="6988628"/>
                <a:ext cx="12191626" cy="1998448"/>
                <a:chOff x="0" y="6988628"/>
                <a:chExt cx="12191626" cy="1998448"/>
              </a:xfrm>
            </p:grpSpPr>
            <p:grpSp>
              <p:nvGrpSpPr>
                <p:cNvPr id="676" name="Google Shape;676;p92"/>
                <p:cNvGrpSpPr/>
                <p:nvPr/>
              </p:nvGrpSpPr>
              <p:grpSpPr>
                <a:xfrm>
                  <a:off x="0" y="6988628"/>
                  <a:ext cx="12191626" cy="1397729"/>
                  <a:chOff x="0" y="6988628"/>
                  <a:chExt cx="13137528" cy="1397729"/>
                </a:xfrm>
              </p:grpSpPr>
              <p:sp>
                <p:nvSpPr>
                  <p:cNvPr id="677" name="Google Shape;677;p92"/>
                  <p:cNvSpPr/>
                  <p:nvPr/>
                </p:nvSpPr>
                <p:spPr>
                  <a:xfrm>
                    <a:off x="0" y="7044612"/>
                    <a:ext cx="3284400" cy="11571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8" name="Google Shape;678;p92"/>
                  <p:cNvSpPr/>
                  <p:nvPr/>
                </p:nvSpPr>
                <p:spPr>
                  <a:xfrm>
                    <a:off x="3284376" y="7229257"/>
                    <a:ext cx="3284400" cy="11571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9" name="Google Shape;679;p92"/>
                  <p:cNvSpPr/>
                  <p:nvPr/>
                </p:nvSpPr>
                <p:spPr>
                  <a:xfrm>
                    <a:off x="6568752" y="6988628"/>
                    <a:ext cx="3284400" cy="11571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0" name="Google Shape;680;p92"/>
                  <p:cNvSpPr/>
                  <p:nvPr/>
                </p:nvSpPr>
                <p:spPr>
                  <a:xfrm>
                    <a:off x="9853128" y="7173273"/>
                    <a:ext cx="3284400" cy="11571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81" name="Google Shape;681;p92"/>
                <p:cNvSpPr/>
                <p:nvPr/>
              </p:nvSpPr>
              <p:spPr>
                <a:xfrm>
                  <a:off x="447029" y="7829976"/>
                  <a:ext cx="2169900" cy="11571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2" name="Google Shape;682;p92"/>
              <p:cNvSpPr/>
              <p:nvPr/>
            </p:nvSpPr>
            <p:spPr>
              <a:xfrm>
                <a:off x="3047999" y="6750803"/>
                <a:ext cx="836400" cy="1334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3" name="Google Shape;683;p92"/>
            <p:cNvSpPr/>
            <p:nvPr/>
          </p:nvSpPr>
          <p:spPr>
            <a:xfrm>
              <a:off x="11355688" y="6750803"/>
              <a:ext cx="836400" cy="133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black and blue background with dots&#10;&#10;AI-generated content may be incorrect." id="684" name="Google Shape;684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307" y="0"/>
            <a:ext cx="9151302" cy="2537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Quote Blue">
  <p:cSld name="4 Content &amp; Quote Blue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3"/>
          <p:cNvSpPr/>
          <p:nvPr/>
        </p:nvSpPr>
        <p:spPr>
          <a:xfrm>
            <a:off x="0" y="0"/>
            <a:ext cx="4055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93"/>
          <p:cNvSpPr txBox="1"/>
          <p:nvPr>
            <p:ph type="title"/>
          </p:nvPr>
        </p:nvSpPr>
        <p:spPr>
          <a:xfrm>
            <a:off x="657236" y="2931434"/>
            <a:ext cx="27981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93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93"/>
          <p:cNvSpPr txBox="1"/>
          <p:nvPr>
            <p:ph idx="1" type="body"/>
          </p:nvPr>
        </p:nvSpPr>
        <p:spPr>
          <a:xfrm>
            <a:off x="4879613" y="4235115"/>
            <a:ext cx="6471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0" name="Google Shape;690;p93"/>
          <p:cNvSpPr txBox="1"/>
          <p:nvPr>
            <p:ph idx="2" type="body"/>
          </p:nvPr>
        </p:nvSpPr>
        <p:spPr>
          <a:xfrm>
            <a:off x="4879378" y="2930244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 b="1" sz="3200">
                <a:solidFill>
                  <a:schemeClr val="accent1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1" name="Google Shape;691;p93"/>
          <p:cNvSpPr txBox="1"/>
          <p:nvPr>
            <p:ph idx="3" type="body"/>
          </p:nvPr>
        </p:nvSpPr>
        <p:spPr>
          <a:xfrm>
            <a:off x="4879378" y="3614228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black logo&#10;&#10;AI-generated content may be incorrect." id="692" name="Google Shape;69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93"/>
          <p:cNvPicPr preferRelativeResize="0"/>
          <p:nvPr/>
        </p:nvPicPr>
        <p:blipFill rotWithShape="1">
          <a:blip r:embed="rId3">
            <a:alphaModFix/>
          </a:blip>
          <a:srcRect b="-4120" l="0" r="0" t="17555"/>
          <a:stretch/>
        </p:blipFill>
        <p:spPr>
          <a:xfrm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quote marks on a black background&#10;&#10;AI-generated content may be incorrect." id="694" name="Google Shape;694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478" y="2428237"/>
            <a:ext cx="491711" cy="41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 &amp; Quote Navy">
  <p:cSld name="4 Content &amp; Quote Navy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4"/>
          <p:cNvSpPr/>
          <p:nvPr/>
        </p:nvSpPr>
        <p:spPr>
          <a:xfrm>
            <a:off x="0" y="0"/>
            <a:ext cx="4055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94"/>
          <p:cNvSpPr txBox="1"/>
          <p:nvPr>
            <p:ph type="title"/>
          </p:nvPr>
        </p:nvSpPr>
        <p:spPr>
          <a:xfrm>
            <a:off x="657236" y="2931434"/>
            <a:ext cx="27981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94"/>
          <p:cNvSpPr txBox="1"/>
          <p:nvPr>
            <p:ph idx="11" type="ftr"/>
          </p:nvPr>
        </p:nvSpPr>
        <p:spPr>
          <a:xfrm>
            <a:off x="4879612" y="6405562"/>
            <a:ext cx="3346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94"/>
          <p:cNvSpPr txBox="1"/>
          <p:nvPr>
            <p:ph idx="1" type="body"/>
          </p:nvPr>
        </p:nvSpPr>
        <p:spPr>
          <a:xfrm>
            <a:off x="4879613" y="4235115"/>
            <a:ext cx="6471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0" name="Google Shape;700;p94"/>
          <p:cNvSpPr txBox="1"/>
          <p:nvPr>
            <p:ph idx="2" type="body"/>
          </p:nvPr>
        </p:nvSpPr>
        <p:spPr>
          <a:xfrm>
            <a:off x="4879378" y="2930244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b="1" sz="3200">
                <a:solidFill>
                  <a:schemeClr val="dk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1" name="Google Shape;701;p94"/>
          <p:cNvSpPr txBox="1"/>
          <p:nvPr>
            <p:ph idx="3" type="body"/>
          </p:nvPr>
        </p:nvSpPr>
        <p:spPr>
          <a:xfrm>
            <a:off x="4879378" y="3614228"/>
            <a:ext cx="64716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b="1" sz="2400">
                <a:solidFill>
                  <a:schemeClr val="accent2"/>
                </a:solidFill>
              </a:defRPr>
            </a:lvl1pPr>
            <a:lvl2pPr indent="-482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2pPr>
            <a:lvl3pPr indent="-482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3pPr>
            <a:lvl4pPr indent="-482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4pPr>
            <a:lvl5pPr indent="-482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FF"/>
              </a:buClr>
              <a:buSzPts val="4000"/>
              <a:buChar char="•"/>
              <a:defRPr b="1" sz="4000">
                <a:solidFill>
                  <a:srgbClr val="0050F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two orange quotation marks&#10;&#10;AI-generated content may be incorrect." id="702" name="Google Shape;70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3478" y="2428235"/>
            <a:ext cx="491712" cy="414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703" name="Google Shape;70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7484" y="6232525"/>
            <a:ext cx="1164325" cy="5182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orange dotted background&#10;&#10;AI-generated content may be incorrect." id="704" name="Google Shape;704;p94"/>
          <p:cNvPicPr preferRelativeResize="0"/>
          <p:nvPr/>
        </p:nvPicPr>
        <p:blipFill rotWithShape="1">
          <a:blip r:embed="rId4">
            <a:alphaModFix/>
          </a:blip>
          <a:srcRect b="-4293" l="0" r="0" t="17728"/>
          <a:stretch/>
        </p:blipFill>
        <p:spPr>
          <a:xfrm>
            <a:off x="0" y="0"/>
            <a:ext cx="12192000" cy="2660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Blank Light">
  <p:cSld name="2 Core Blank Light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losing Slide">
  <p:cSld name="1 Closing Slide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wavy lines on a white background&#10;&#10;AI-generated content may be incorrect." id="708" name="Google Shape;708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black logo&#10;&#10;AI-generated content may be incorrect." id="709" name="Google Shape;70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0386" y="1922457"/>
            <a:ext cx="2741461" cy="122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re Blank Dark">
  <p:cSld name="2 Core Blank Dark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background with squares&#10;&#10;AI-generated content may be incorrect." id="712" name="Google Shape;712;p97"/>
          <p:cNvPicPr preferRelativeResize="0"/>
          <p:nvPr/>
        </p:nvPicPr>
        <p:blipFill rotWithShape="1">
          <a:blip r:embed="rId2">
            <a:alphaModFix amt="51000"/>
          </a:blip>
          <a:srcRect b="0" l="0" r="0" t="0"/>
          <a:stretch/>
        </p:blipFill>
        <p:spPr>
          <a:xfrm>
            <a:off x="8694768" y="0"/>
            <a:ext cx="3497231" cy="2097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9"/>
          <p:cNvSpPr txBox="1"/>
          <p:nvPr>
            <p:ph type="title"/>
          </p:nvPr>
        </p:nvSpPr>
        <p:spPr>
          <a:xfrm>
            <a:off x="682533" y="555467"/>
            <a:ext cx="11127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100"/>
              <a:buFont typeface="Arial"/>
              <a:buNone/>
              <a:defRPr i="0" u="none" cap="none" strike="noStrike"/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3100"/>
              <a:buNone/>
              <a:defRPr i="0" u="none" cap="none" strike="noStrike"/>
            </a:lvl9pPr>
          </a:lstStyle>
          <a:p/>
        </p:txBody>
      </p:sp>
      <p:sp>
        <p:nvSpPr>
          <p:cNvPr id="716" name="Google Shape;716;p99"/>
          <p:cNvSpPr txBox="1"/>
          <p:nvPr>
            <p:ph idx="1" type="body"/>
          </p:nvPr>
        </p:nvSpPr>
        <p:spPr>
          <a:xfrm>
            <a:off x="682533" y="1295399"/>
            <a:ext cx="11127300" cy="48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i="0" sz="2500" u="none" cap="none" strike="noStrike"/>
            </a:lvl1pPr>
            <a:lvl2pPr indent="-3302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2pPr>
            <a:lvl3pPr indent="-3302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3pPr>
            <a:lvl4pPr indent="-3302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4pPr>
            <a:lvl5pPr indent="-3302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5pPr>
            <a:lvl6pPr indent="-3302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6pPr>
            <a:lvl7pPr indent="-3302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7pPr>
            <a:lvl8pPr indent="-3302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i="0" sz="2100" u="none" cap="none" strike="noStrike"/>
            </a:lvl8pPr>
            <a:lvl9pPr indent="-32385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Char char="•"/>
              <a:defRPr i="0" sz="19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5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2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48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74.xml"/><Relationship Id="rId49" Type="http://schemas.openxmlformats.org/officeDocument/2006/relationships/slideLayout" Target="../slideLayouts/slideLayout7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61.xml"/><Relationship Id="rId71" Type="http://schemas.openxmlformats.org/officeDocument/2006/relationships/theme" Target="../theme/theme3.xml"/><Relationship Id="rId70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89.xml"/><Relationship Id="rId61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47.xml"/><Relationship Id="rId64" Type="http://schemas.openxmlformats.org/officeDocument/2006/relationships/slideLayout" Target="../slideLayouts/slideLayout91.xml"/><Relationship Id="rId63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48.xml"/><Relationship Id="rId65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51.xml"/><Relationship Id="rId68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50.xml"/><Relationship Id="rId67" Type="http://schemas.openxmlformats.org/officeDocument/2006/relationships/slideLayout" Target="../slideLayouts/slideLayout94.xml"/><Relationship Id="rId60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2.xml"/><Relationship Id="rId69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56.xml"/><Relationship Id="rId51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38.xml"/><Relationship Id="rId5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37.xml"/><Relationship Id="rId54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40.xml"/><Relationship Id="rId5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39.xml"/><Relationship Id="rId56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42.xml"/><Relationship Id="rId5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41.xml"/><Relationship Id="rId58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0000" y="540001"/>
            <a:ext cx="11171354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CC"/>
              </a:buClr>
              <a:buSzPts val="3600"/>
              <a:buFont typeface="Roboto"/>
              <a:buNone/>
              <a:defRPr b="1" i="0" sz="3600" u="none" cap="none" strike="noStrike">
                <a:solidFill>
                  <a:srgbClr val="0099C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0000" y="1714501"/>
            <a:ext cx="11171354" cy="4433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i="0" sz="2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i="0" sz="2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  <a:defRPr i="0" sz="2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•"/>
              <a:defRPr i="0" sz="1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"/>
          <p:cNvSpPr txBox="1"/>
          <p:nvPr/>
        </p:nvSpPr>
        <p:spPr>
          <a:xfrm>
            <a:off x="658624" y="6438035"/>
            <a:ext cx="6610070" cy="292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© 202</a:t>
            </a:r>
            <a:r>
              <a:rPr lang="en-GB" sz="1100">
                <a:solidFill>
                  <a:schemeClr val="lt1"/>
                </a:solidFill>
              </a:rPr>
              <a:t>4 </a:t>
            </a:r>
            <a:r>
              <a:rPr b="0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Akamai | Confidential</a:t>
            </a:r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352846" y="6438036"/>
            <a:ext cx="512916" cy="292388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GB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33700" y="6256850"/>
            <a:ext cx="1043000" cy="4735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36">
          <p15:clr>
            <a:srgbClr val="F26B43"/>
          </p15:clr>
        </p15:guide>
        <p15:guide id="2" pos="7392">
          <p15:clr>
            <a:srgbClr val="F26B43"/>
          </p15:clr>
        </p15:guide>
        <p15:guide id="3" orient="horz" pos="3888">
          <p15:clr>
            <a:srgbClr val="F26B43"/>
          </p15:clr>
        </p15:guide>
        <p15:guide id="4" orient="horz" pos="4176">
          <p15:clr>
            <a:srgbClr val="F26B43"/>
          </p15:clr>
        </p15:guide>
        <p15:guide id="5" orient="horz" pos="336">
          <p15:clr>
            <a:srgbClr val="F26B43"/>
          </p15:clr>
        </p15:guide>
        <p15:guide id="6" orient="horz" pos="936">
          <p15:clr>
            <a:srgbClr val="F26B43"/>
          </p15:clr>
        </p15:guide>
        <p15:guide id="7" orient="horz" pos="1080">
          <p15:clr>
            <a:srgbClr val="F26B43"/>
          </p15:clr>
        </p15:guide>
        <p15:guide id="8" pos="3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>
            <p:ph type="title"/>
          </p:nvPr>
        </p:nvSpPr>
        <p:spPr>
          <a:xfrm>
            <a:off x="657236" y="365126"/>
            <a:ext cx="108774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8" name="Google Shape;128;p29"/>
          <p:cNvSpPr txBox="1"/>
          <p:nvPr>
            <p:ph idx="1" type="body"/>
          </p:nvPr>
        </p:nvSpPr>
        <p:spPr>
          <a:xfrm>
            <a:off x="657236" y="1639957"/>
            <a:ext cx="10877400" cy="44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  <p:sldLayoutId id="2147483717" r:id="rId43"/>
    <p:sldLayoutId id="2147483718" r:id="rId44"/>
    <p:sldLayoutId id="2147483719" r:id="rId45"/>
    <p:sldLayoutId id="2147483720" r:id="rId46"/>
    <p:sldLayoutId id="2147483721" r:id="rId47"/>
    <p:sldLayoutId id="2147483722" r:id="rId48"/>
    <p:sldLayoutId id="2147483723" r:id="rId49"/>
    <p:sldLayoutId id="2147483724" r:id="rId50"/>
    <p:sldLayoutId id="2147483725" r:id="rId51"/>
    <p:sldLayoutId id="2147483726" r:id="rId52"/>
    <p:sldLayoutId id="2147483727" r:id="rId53"/>
    <p:sldLayoutId id="2147483728" r:id="rId54"/>
    <p:sldLayoutId id="2147483729" r:id="rId55"/>
    <p:sldLayoutId id="2147483730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6" r:id="rId62"/>
    <p:sldLayoutId id="2147483737" r:id="rId63"/>
    <p:sldLayoutId id="2147483738" r:id="rId64"/>
    <p:sldLayoutId id="2147483739" r:id="rId65"/>
    <p:sldLayoutId id="2147483740" r:id="rId66"/>
    <p:sldLayoutId id="2147483741" r:id="rId67"/>
    <p:sldLayoutId id="2147483742" r:id="rId68"/>
    <p:sldLayoutId id="2147483743" r:id="rId69"/>
    <p:sldLayoutId id="2147483744" r:id="rId7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5" Type="http://schemas.openxmlformats.org/officeDocument/2006/relationships/image" Target="../media/image92.png"/><Relationship Id="rId6" Type="http://schemas.openxmlformats.org/officeDocument/2006/relationships/image" Target="../media/image101.png"/><Relationship Id="rId7" Type="http://schemas.openxmlformats.org/officeDocument/2006/relationships/image" Target="../media/image93.png"/><Relationship Id="rId8" Type="http://schemas.openxmlformats.org/officeDocument/2006/relationships/image" Target="../media/image97.png"/><Relationship Id="rId11" Type="http://schemas.openxmlformats.org/officeDocument/2006/relationships/image" Target="../media/image102.png"/><Relationship Id="rId10" Type="http://schemas.openxmlformats.org/officeDocument/2006/relationships/image" Target="../media/image1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comments" Target="../comments/comment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0.png"/><Relationship Id="rId4" Type="http://schemas.openxmlformats.org/officeDocument/2006/relationships/image" Target="../media/image88.png"/><Relationship Id="rId5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0"/>
          <p:cNvSpPr txBox="1"/>
          <p:nvPr>
            <p:ph type="title"/>
          </p:nvPr>
        </p:nvSpPr>
        <p:spPr>
          <a:xfrm>
            <a:off x="657220" y="1459350"/>
            <a:ext cx="74433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/>
              <a:t>How Can We Raise the Bar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/>
              <a:t>for DNS Administration?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22" name="Google Shape;722;p100"/>
          <p:cNvSpPr txBox="1"/>
          <p:nvPr>
            <p:ph idx="14" type="body"/>
          </p:nvPr>
        </p:nvSpPr>
        <p:spPr>
          <a:xfrm>
            <a:off x="651855" y="2819987"/>
            <a:ext cx="4972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400"/>
              <a:t>Sean Thorne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400"/>
              <a:t>Director Engineering, DNSi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400"/>
              <a:t>DNS OARC 45 Stockholm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GB" sz="2400"/>
              <a:t>Oct 7/8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9"/>
          <p:cNvSpPr txBox="1"/>
          <p:nvPr>
            <p:ph type="title"/>
          </p:nvPr>
        </p:nvSpPr>
        <p:spPr>
          <a:xfrm>
            <a:off x="355295" y="357575"/>
            <a:ext cx="8577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rPr lang="en-GB" sz="3000"/>
              <a:t>Why Arbitrary or Inconsistent </a:t>
            </a:r>
            <a:br>
              <a:rPr lang="en-GB" sz="3000"/>
            </a:br>
            <a:r>
              <a:rPr lang="en-GB" sz="3000"/>
              <a:t>DNS Configuration Matters</a:t>
            </a:r>
            <a:endParaRPr sz="2880"/>
          </a:p>
        </p:txBody>
      </p:sp>
      <p:sp>
        <p:nvSpPr>
          <p:cNvPr id="864" name="Google Shape;864;p109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38" y="1511868"/>
            <a:ext cx="5816727" cy="8985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6" name="Google Shape;86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38" y="4986765"/>
            <a:ext cx="6415278" cy="1262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7" name="Google Shape;867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3735415"/>
            <a:ext cx="5486400" cy="63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8" name="Google Shape;868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9075" y="2641266"/>
            <a:ext cx="6982999" cy="829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540000" dist="19050">
              <a:srgbClr val="000000">
                <a:alpha val="50000"/>
              </a:srgbClr>
            </a:outerShdw>
          </a:effectLst>
        </p:spPr>
      </p:pic>
      <p:pic>
        <p:nvPicPr>
          <p:cNvPr id="869" name="Google Shape;869;p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8375" y="1686570"/>
            <a:ext cx="4824849" cy="8117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540000" dist="19050">
              <a:srgbClr val="000000">
                <a:alpha val="50000"/>
              </a:srgbClr>
            </a:outerShdw>
          </a:effectLst>
        </p:spPr>
      </p:pic>
      <p:grpSp>
        <p:nvGrpSpPr>
          <p:cNvPr id="870" name="Google Shape;870;p109"/>
          <p:cNvGrpSpPr/>
          <p:nvPr/>
        </p:nvGrpSpPr>
        <p:grpSpPr>
          <a:xfrm>
            <a:off x="7661598" y="3366309"/>
            <a:ext cx="3567327" cy="1011738"/>
            <a:chOff x="8016850" y="2529075"/>
            <a:chExt cx="3960176" cy="1011738"/>
          </a:xfrm>
        </p:grpSpPr>
        <p:pic>
          <p:nvPicPr>
            <p:cNvPr id="871" name="Google Shape;871;p109"/>
            <p:cNvPicPr preferRelativeResize="0"/>
            <p:nvPr/>
          </p:nvPicPr>
          <p:blipFill rotWithShape="1">
            <a:blip r:embed="rId8">
              <a:alphaModFix/>
            </a:blip>
            <a:srcRect b="15232" l="0" r="0" t="0"/>
            <a:stretch/>
          </p:blipFill>
          <p:spPr>
            <a:xfrm>
              <a:off x="8016852" y="3066550"/>
              <a:ext cx="3960174" cy="47426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pic>
          <p:nvPicPr>
            <p:cNvPr id="872" name="Google Shape;872;p10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016850" y="2529075"/>
              <a:ext cx="3960176" cy="5415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873" name="Google Shape;873;p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02448" y="4461952"/>
            <a:ext cx="7742060" cy="559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4" name="Google Shape;874;p1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32831" y="4952934"/>
            <a:ext cx="4824856" cy="11617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540000" dist="19050">
              <a:srgbClr val="000000">
                <a:alpha val="50000"/>
              </a:srgbClr>
            </a:outerShdw>
          </a:effectLst>
        </p:spPr>
      </p:pic>
      <p:sp>
        <p:nvSpPr>
          <p:cNvPr id="875" name="Google Shape;875;p109"/>
          <p:cNvSpPr txBox="1"/>
          <p:nvPr/>
        </p:nvSpPr>
        <p:spPr>
          <a:xfrm>
            <a:off x="1466950" y="6341800"/>
            <a:ext cx="62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Reputation is Capital…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0"/>
          <p:cNvSpPr txBox="1"/>
          <p:nvPr>
            <p:ph type="title"/>
          </p:nvPr>
        </p:nvSpPr>
        <p:spPr>
          <a:xfrm>
            <a:off x="355295" y="601425"/>
            <a:ext cx="8577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rPr lang="en-GB" sz="3000"/>
              <a:t>Raising the Bar: What Can Change? 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t/>
            </a:r>
            <a:endParaRPr sz="2880"/>
          </a:p>
        </p:txBody>
      </p:sp>
      <p:sp>
        <p:nvSpPr>
          <p:cNvPr id="881" name="Google Shape;881;p110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882" name="Google Shape;882;p110"/>
          <p:cNvSpPr/>
          <p:nvPr/>
        </p:nvSpPr>
        <p:spPr>
          <a:xfrm>
            <a:off x="5649775" y="2290975"/>
            <a:ext cx="6044100" cy="2263500"/>
          </a:xfrm>
          <a:prstGeom prst="rect">
            <a:avLst/>
          </a:prstGeom>
          <a:solidFill>
            <a:srgbClr val="00A3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Opportunities for community &amp; stds:</a:t>
            </a:r>
            <a:endParaRPr b="1"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Open frameworks for posture evaluation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Better alerting/reporting pipelines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Shared registries or transparency models</a:t>
            </a:r>
            <a:endParaRPr b="1"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3" name="Google Shape;883;p110"/>
          <p:cNvSpPr/>
          <p:nvPr/>
        </p:nvSpPr>
        <p:spPr>
          <a:xfrm>
            <a:off x="355300" y="2574775"/>
            <a:ext cx="5400000" cy="18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lang="en-GB" sz="24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  <a:t>Principles for modern DNS hygiene:</a:t>
            </a:r>
            <a:endParaRPr b="1" sz="2400">
              <a:solidFill>
                <a:srgbClr val="00A3E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0A3EB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  <a:t>Consistent record validation &amp; renewal</a:t>
            </a:r>
            <a:endParaRPr b="1" sz="2000">
              <a:solidFill>
                <a:srgbClr val="00A3E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0A3EB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  <a:t>Cross-team coordination </a:t>
            </a:r>
            <a:br>
              <a:rPr b="1" lang="en-GB" sz="20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20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  <a:t>(SecOps, NetOps, DevOps)</a:t>
            </a:r>
            <a:endParaRPr b="1" sz="2000">
              <a:solidFill>
                <a:srgbClr val="00A3EB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0A3EB"/>
              </a:buClr>
              <a:buSzPts val="2000"/>
              <a:buFont typeface="Roboto"/>
              <a:buChar char="-"/>
            </a:pPr>
            <a:r>
              <a:rPr b="1" lang="en-GB" sz="2000">
                <a:solidFill>
                  <a:srgbClr val="00A3EB"/>
                </a:solidFill>
                <a:latin typeface="Roboto"/>
                <a:ea typeface="Roboto"/>
                <a:cs typeface="Roboto"/>
                <a:sym typeface="Roboto"/>
              </a:rPr>
              <a:t>Threat-informed configuration baselines</a:t>
            </a:r>
            <a:endParaRPr b="1" sz="2000">
              <a:solidFill>
                <a:srgbClr val="00A3E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4" name="Google Shape;884;p110"/>
          <p:cNvSpPr txBox="1"/>
          <p:nvPr/>
        </p:nvSpPr>
        <p:spPr>
          <a:xfrm>
            <a:off x="481875" y="6019925"/>
            <a:ext cx="62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We need to bring the recursive threat management to authoritative….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1"/>
          <p:cNvSpPr txBox="1"/>
          <p:nvPr>
            <p:ph type="title"/>
          </p:nvPr>
        </p:nvSpPr>
        <p:spPr>
          <a:xfrm>
            <a:off x="355295" y="601425"/>
            <a:ext cx="85770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rPr lang="en-GB" sz="3000"/>
              <a:t>DNS is a Strategic Asset, Not Just Plumbing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t/>
            </a:r>
            <a:endParaRPr sz="2880"/>
          </a:p>
        </p:txBody>
      </p:sp>
      <p:sp>
        <p:nvSpPr>
          <p:cNvPr id="890" name="Google Shape;890;p111"/>
          <p:cNvSpPr txBox="1"/>
          <p:nvPr/>
        </p:nvSpPr>
        <p:spPr>
          <a:xfrm>
            <a:off x="1568650" y="1964025"/>
            <a:ext cx="8823900" cy="3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accent2"/>
                </a:solidFill>
              </a:rPr>
              <a:t>Managing DNS Configuration is Challenging </a:t>
            </a:r>
            <a:endParaRPr b="1" sz="3200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accent2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accent2"/>
              </a:solidFill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100">
                <a:solidFill>
                  <a:schemeClr val="dk2"/>
                </a:solidFill>
              </a:rPr>
              <a:t>How Can we Make it Better?</a:t>
            </a:r>
            <a:endParaRPr sz="5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891" name="Google Shape;891;p111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892" name="Google Shape;892;p111"/>
          <p:cNvSpPr txBox="1"/>
          <p:nvPr/>
        </p:nvSpPr>
        <p:spPr>
          <a:xfrm>
            <a:off x="293400" y="5933025"/>
            <a:ext cx="857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What’s Stale? What’s Broken? What’s wrong? What am I missing?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2"/>
          <p:cNvSpPr txBox="1"/>
          <p:nvPr>
            <p:ph type="title"/>
          </p:nvPr>
        </p:nvSpPr>
        <p:spPr>
          <a:xfrm>
            <a:off x="793191" y="2681319"/>
            <a:ext cx="61506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GB" sz="4400"/>
              <a:t>Questions?</a:t>
            </a:r>
            <a:endParaRPr sz="4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01"/>
          <p:cNvSpPr txBox="1"/>
          <p:nvPr>
            <p:ph idx="11" type="ftr"/>
          </p:nvPr>
        </p:nvSpPr>
        <p:spPr>
          <a:xfrm>
            <a:off x="65723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| Confidential</a:t>
            </a:r>
            <a:endParaRPr/>
          </a:p>
        </p:txBody>
      </p:sp>
      <p:sp>
        <p:nvSpPr>
          <p:cNvPr id="728" name="Google Shape;728;p101"/>
          <p:cNvSpPr txBox="1"/>
          <p:nvPr/>
        </p:nvSpPr>
        <p:spPr>
          <a:xfrm>
            <a:off x="1803237" y="759675"/>
            <a:ext cx="8278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1" sz="37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29" name="Google Shape;729;p101"/>
          <p:cNvCxnSpPr/>
          <p:nvPr/>
        </p:nvCxnSpPr>
        <p:spPr>
          <a:xfrm>
            <a:off x="6114475" y="1988840"/>
            <a:ext cx="0" cy="317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0" name="Google Shape;730;p101"/>
          <p:cNvSpPr txBox="1"/>
          <p:nvPr/>
        </p:nvSpPr>
        <p:spPr>
          <a:xfrm>
            <a:off x="2834604" y="5048277"/>
            <a:ext cx="3062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None/>
            </a:pPr>
            <a:r>
              <a:rPr b="1" lang="en-GB" sz="4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="1" lang="en-GB" sz="4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rivacy</a:t>
            </a:r>
            <a:endParaRPr b="1" i="0" sz="44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1" name="Google Shape;731;p101"/>
          <p:cNvSpPr txBox="1"/>
          <p:nvPr/>
        </p:nvSpPr>
        <p:spPr>
          <a:xfrm>
            <a:off x="531776" y="1950527"/>
            <a:ext cx="394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None/>
            </a:pPr>
            <a:r>
              <a:rPr b="1" lang="en-GB" sz="4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b="1" lang="en-GB" sz="42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ser experience</a:t>
            </a:r>
            <a:endParaRPr b="1" i="0" sz="42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101"/>
          <p:cNvSpPr txBox="1"/>
          <p:nvPr/>
        </p:nvSpPr>
        <p:spPr>
          <a:xfrm>
            <a:off x="119302" y="3390502"/>
            <a:ext cx="2715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None/>
            </a:pPr>
            <a:r>
              <a:rPr b="1" lang="en-GB" sz="37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b="1" lang="en-GB" sz="37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rands </a:t>
            </a:r>
            <a:endParaRPr b="1" i="0" sz="37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3" name="Google Shape;733;p101"/>
          <p:cNvSpPr txBox="1"/>
          <p:nvPr/>
        </p:nvSpPr>
        <p:spPr>
          <a:xfrm>
            <a:off x="292847" y="4409365"/>
            <a:ext cx="314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None/>
            </a:pPr>
            <a:r>
              <a:rPr lang="en-GB" sz="3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en-GB" sz="35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eb presence</a:t>
            </a:r>
            <a:endParaRPr i="0" sz="35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4" name="Google Shape;734;p101"/>
          <p:cNvSpPr txBox="1"/>
          <p:nvPr/>
        </p:nvSpPr>
        <p:spPr>
          <a:xfrm>
            <a:off x="2747350" y="2847152"/>
            <a:ext cx="27153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None/>
            </a:pPr>
            <a:r>
              <a:rPr b="1" lang="en-GB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en-GB" sz="3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ervices and applications </a:t>
            </a:r>
            <a:endParaRPr b="1" i="0" sz="3600" u="none" cap="none" strike="noStrike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5" name="Google Shape;735;p101"/>
          <p:cNvSpPr txBox="1"/>
          <p:nvPr/>
        </p:nvSpPr>
        <p:spPr>
          <a:xfrm>
            <a:off x="6508776" y="1844513"/>
            <a:ext cx="21156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b="1" lang="en-GB" sz="4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Phishing</a:t>
            </a:r>
            <a:endParaRPr b="1" i="0" sz="41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6" name="Google Shape;736;p101"/>
          <p:cNvSpPr txBox="1"/>
          <p:nvPr/>
        </p:nvSpPr>
        <p:spPr>
          <a:xfrm>
            <a:off x="10311725" y="1864121"/>
            <a:ext cx="14088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2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Bot C&amp;C</a:t>
            </a:r>
            <a:endParaRPr i="0" sz="29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101"/>
          <p:cNvSpPr txBox="1"/>
          <p:nvPr/>
        </p:nvSpPr>
        <p:spPr>
          <a:xfrm>
            <a:off x="8324850" y="3734001"/>
            <a:ext cx="265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rand abuse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p101"/>
          <p:cNvSpPr txBox="1"/>
          <p:nvPr/>
        </p:nvSpPr>
        <p:spPr>
          <a:xfrm>
            <a:off x="7859750" y="2404446"/>
            <a:ext cx="293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4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DDoS</a:t>
            </a:r>
            <a:endParaRPr sz="4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9" name="Google Shape;739;p101"/>
          <p:cNvSpPr txBox="1"/>
          <p:nvPr/>
        </p:nvSpPr>
        <p:spPr>
          <a:xfrm>
            <a:off x="9800525" y="4547925"/>
            <a:ext cx="21156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b="1"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1"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alware </a:t>
            </a:r>
            <a:br>
              <a:rPr b="1"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distribution</a:t>
            </a:r>
            <a:endParaRPr b="1" i="0" sz="30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101"/>
          <p:cNvSpPr txBox="1"/>
          <p:nvPr/>
        </p:nvSpPr>
        <p:spPr>
          <a:xfrm>
            <a:off x="8867225" y="3146158"/>
            <a:ext cx="28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Email fraud</a:t>
            </a:r>
            <a:endParaRPr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1" name="Google Shape;741;p101"/>
          <p:cNvSpPr txBox="1"/>
          <p:nvPr/>
        </p:nvSpPr>
        <p:spPr>
          <a:xfrm>
            <a:off x="6440525" y="4002990"/>
            <a:ext cx="20082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Authoritative compromise</a:t>
            </a:r>
            <a:endParaRPr i="0" sz="19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p101"/>
          <p:cNvSpPr txBox="1"/>
          <p:nvPr/>
        </p:nvSpPr>
        <p:spPr>
          <a:xfrm>
            <a:off x="6316662" y="3293577"/>
            <a:ext cx="2008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en-GB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GB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ache poisoning</a:t>
            </a:r>
            <a:endParaRPr i="0" sz="19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3" name="Google Shape;743;p101"/>
          <p:cNvSpPr txBox="1"/>
          <p:nvPr>
            <p:ph type="title"/>
          </p:nvPr>
        </p:nvSpPr>
        <p:spPr>
          <a:xfrm>
            <a:off x="657236" y="365126"/>
            <a:ext cx="10877400" cy="661800"/>
          </a:xfrm>
          <a:prstGeom prst="rect">
            <a:avLst/>
          </a:prstGeom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latin typeface="Roboto"/>
                <a:ea typeface="Roboto"/>
                <a:cs typeface="Roboto"/>
                <a:sym typeface="Roboto"/>
              </a:rPr>
              <a:t>DNS Touches </a:t>
            </a:r>
            <a:r>
              <a:rPr i="1" lang="en-GB" sz="3700">
                <a:latin typeface="Roboto"/>
                <a:ea typeface="Roboto"/>
                <a:cs typeface="Roboto"/>
                <a:sym typeface="Roboto"/>
              </a:rPr>
              <a:t>Everything</a:t>
            </a:r>
            <a:endParaRPr/>
          </a:p>
        </p:txBody>
      </p:sp>
      <p:sp>
        <p:nvSpPr>
          <p:cNvPr id="744" name="Google Shape;744;p101"/>
          <p:cNvSpPr txBox="1"/>
          <p:nvPr/>
        </p:nvSpPr>
        <p:spPr>
          <a:xfrm>
            <a:off x="7705325" y="4952125"/>
            <a:ext cx="16533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b="1" lang="en-GB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DGAs</a:t>
            </a:r>
            <a:endParaRPr b="1" i="0" sz="3000" u="none" cap="none" strike="noStrik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5" name="Google Shape;745;p101"/>
          <p:cNvSpPr txBox="1"/>
          <p:nvPr/>
        </p:nvSpPr>
        <p:spPr>
          <a:xfrm>
            <a:off x="1075375" y="5900400"/>
            <a:ext cx="285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The Good</a:t>
            </a:r>
            <a:endParaRPr b="1" sz="36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46" name="Google Shape;746;p101"/>
          <p:cNvSpPr txBox="1"/>
          <p:nvPr/>
        </p:nvSpPr>
        <p:spPr>
          <a:xfrm>
            <a:off x="7899650" y="5900400"/>
            <a:ext cx="2853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The Bad</a:t>
            </a:r>
            <a:endParaRPr b="1" sz="36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2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752" name="Google Shape;752;p102"/>
          <p:cNvSpPr txBox="1"/>
          <p:nvPr/>
        </p:nvSpPr>
        <p:spPr>
          <a:xfrm>
            <a:off x="1803237" y="759675"/>
            <a:ext cx="8278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t/>
            </a:r>
            <a:endParaRPr b="1" sz="37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3" name="Google Shape;753;p102"/>
          <p:cNvSpPr txBox="1"/>
          <p:nvPr/>
        </p:nvSpPr>
        <p:spPr>
          <a:xfrm>
            <a:off x="1302750" y="1836800"/>
            <a:ext cx="9586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600">
                <a:solidFill>
                  <a:schemeClr val="dk2"/>
                </a:solidFill>
              </a:rPr>
              <a:t>A</a:t>
            </a:r>
            <a:r>
              <a:rPr b="1" lang="en-GB" sz="4600">
                <a:solidFill>
                  <a:schemeClr val="dk2"/>
                </a:solidFill>
              </a:rPr>
              <a:t>vailability   </a:t>
            </a:r>
            <a:r>
              <a:rPr b="1" lang="en-GB" sz="60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·</a:t>
            </a:r>
            <a:r>
              <a:rPr b="1" lang="en-GB" sz="4600">
                <a:solidFill>
                  <a:schemeClr val="dk2"/>
                </a:solidFill>
              </a:rPr>
              <a:t>   Trust   </a:t>
            </a:r>
            <a:r>
              <a:rPr b="1" lang="en-GB" sz="6000">
                <a:solidFill>
                  <a:schemeClr val="dk2"/>
                </a:solidFill>
                <a:latin typeface="Caveat"/>
                <a:ea typeface="Caveat"/>
                <a:cs typeface="Caveat"/>
                <a:sym typeface="Caveat"/>
              </a:rPr>
              <a:t>·</a:t>
            </a:r>
            <a:r>
              <a:rPr b="1" lang="en-GB" sz="4600">
                <a:solidFill>
                  <a:schemeClr val="dk2"/>
                </a:solidFill>
              </a:rPr>
              <a:t>   Security</a:t>
            </a:r>
            <a:endParaRPr b="1" sz="4600">
              <a:solidFill>
                <a:schemeClr val="dk2"/>
              </a:solidFill>
            </a:endParaRPr>
          </a:p>
        </p:txBody>
      </p:sp>
      <p:sp>
        <p:nvSpPr>
          <p:cNvPr id="754" name="Google Shape;754;p102"/>
          <p:cNvSpPr txBox="1"/>
          <p:nvPr/>
        </p:nvSpPr>
        <p:spPr>
          <a:xfrm>
            <a:off x="380325" y="4032400"/>
            <a:ext cx="11290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4000">
                <a:solidFill>
                  <a:schemeClr val="accent2"/>
                </a:solidFill>
              </a:rPr>
              <a:t>DNS Configuration Matters More Than Ever</a:t>
            </a:r>
            <a:endParaRPr sz="4000"/>
          </a:p>
        </p:txBody>
      </p:sp>
      <p:sp>
        <p:nvSpPr>
          <p:cNvPr id="755" name="Google Shape;755;p102"/>
          <p:cNvSpPr txBox="1"/>
          <p:nvPr/>
        </p:nvSpPr>
        <p:spPr>
          <a:xfrm>
            <a:off x="380325" y="5920200"/>
            <a:ext cx="849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Operations has well defined practices.  Long term management is </a:t>
            </a: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evolving</a:t>
            </a: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….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3"/>
          <p:cNvSpPr txBox="1"/>
          <p:nvPr>
            <p:ph type="title"/>
          </p:nvPr>
        </p:nvSpPr>
        <p:spPr>
          <a:xfrm>
            <a:off x="657236" y="379726"/>
            <a:ext cx="99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Investigating DNS Configuration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761" name="Google Shape;761;p103"/>
          <p:cNvGraphicFramePr/>
          <p:nvPr/>
        </p:nvGraphicFramePr>
        <p:xfrm>
          <a:off x="1149861" y="1296798"/>
          <a:ext cx="3000000" cy="3000000"/>
        </p:xfrm>
        <a:graphic>
          <a:graphicData uri="http://schemas.openxmlformats.org/drawingml/2006/table">
            <a:tbl>
              <a:tblPr bandCol="1" bandRow="1" firstCol="1" firstRow="1" lastCol="1" lastRow="1">
                <a:noFill/>
                <a:tableStyleId>{934A1449-3905-43D6-9C72-D40E7E075483}</a:tableStyleId>
              </a:tblPr>
              <a:tblGrid>
                <a:gridCol w="1210000"/>
                <a:gridCol w="8275075"/>
              </a:tblGrid>
              <a:tr h="92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2700">
                          <a:solidFill>
                            <a:schemeClr val="accent2"/>
                          </a:solidFill>
                        </a:rPr>
                        <a:t>What</a:t>
                      </a:r>
                      <a:endParaRPr b="1" i="0" sz="2900" u="none" cap="none" strike="noStrike">
                        <a:solidFill>
                          <a:schemeClr val="accen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Evaluate the DNS security &amp; certificate posture of </a:t>
                      </a: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over 19,000 </a:t>
                      </a: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domains of</a:t>
                      </a:r>
                      <a:endParaRPr sz="1600"/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financial institutions </a:t>
                      </a:r>
                      <a:endParaRPr sz="1600"/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89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2700">
                          <a:solidFill>
                            <a:schemeClr val="accent2"/>
                          </a:solidFill>
                        </a:rPr>
                        <a:t>How</a:t>
                      </a:r>
                      <a:endParaRPr b="1" i="0" sz="2900" u="none" cap="none" strike="noStrike">
                        <a:solidFill>
                          <a:schemeClr val="accen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DNS Scanner</a:t>
                      </a:r>
                      <a:r>
                        <a:rPr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700">
                        <a:solidFill>
                          <a:srgbClr val="FF99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Continuous monitoring tool detecting CAA/SPF/DKIM/DMARC/Registry Lock, </a:t>
                      </a:r>
                      <a:b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and many other DNS record types   </a:t>
                      </a:r>
                      <a:endParaRPr sz="17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Akamai’s Global DNS Telemetry</a:t>
                      </a:r>
                      <a:endParaRPr b="1" sz="1700">
                        <a:solidFill>
                          <a:srgbClr val="FF99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Trillions of DNS Queries per day</a:t>
                      </a:r>
                      <a:endParaRPr sz="17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6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2700">
                          <a:solidFill>
                            <a:schemeClr val="accent2"/>
                          </a:solidFill>
                        </a:rPr>
                        <a:t>Why</a:t>
                      </a:r>
                      <a:endParaRPr b="1" i="0" sz="2900" u="none" cap="none" strike="noStrike">
                        <a:solidFill>
                          <a:schemeClr val="accen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50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Illustrate</a:t>
                      </a: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DNS security and </a:t>
                      </a: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certificate </a:t>
                      </a:r>
                      <a:r>
                        <a:rPr b="1" lang="en-GB" sz="1700">
                          <a:solidFill>
                            <a:srgbClr val="FF99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exposure</a:t>
                      </a:r>
                      <a:b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</a:b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Discuss </a:t>
                      </a: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importance of</a:t>
                      </a: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development and adherence to best practices that incorporates </a:t>
                      </a:r>
                      <a:r>
                        <a:rPr lang="en-GB" sz="1700">
                          <a:solidFill>
                            <a:schemeClr val="dk2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continuous monitoring, with automated guidance and enforcement </a:t>
                      </a:r>
                      <a:endParaRPr sz="1700">
                        <a:solidFill>
                          <a:schemeClr val="dk2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62" name="Google Shape;762;p103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4"/>
          <p:cNvSpPr txBox="1"/>
          <p:nvPr>
            <p:ph type="title"/>
          </p:nvPr>
        </p:nvSpPr>
        <p:spPr>
          <a:xfrm>
            <a:off x="657236" y="379726"/>
            <a:ext cx="99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Key Findings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68" name="Google Shape;768;p104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769" name="Google Shape;769;p104"/>
          <p:cNvSpPr txBox="1"/>
          <p:nvPr/>
        </p:nvSpPr>
        <p:spPr>
          <a:xfrm>
            <a:off x="657225" y="1758900"/>
            <a:ext cx="10715700" cy="28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2"/>
                </a:solidFill>
              </a:rPr>
              <a:t>Inconsistent </a:t>
            </a:r>
            <a:r>
              <a:rPr b="1" lang="en-GB" sz="2400">
                <a:solidFill>
                  <a:schemeClr val="accent2"/>
                </a:solidFill>
              </a:rPr>
              <a:t>adoption</a:t>
            </a:r>
            <a:r>
              <a:rPr b="1" lang="en-GB" sz="2400">
                <a:solidFill>
                  <a:schemeClr val="accent2"/>
                </a:solidFill>
              </a:rPr>
              <a:t> across even high-profile financial brands</a:t>
            </a:r>
            <a:endParaRPr b="1" sz="24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accent6"/>
                </a:solidFill>
              </a:rPr>
              <a:t>Misconfigured or partially configured records</a:t>
            </a:r>
            <a:endParaRPr b="1" sz="24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 sz="2400">
                <a:solidFill>
                  <a:schemeClr val="dk2"/>
                </a:solidFill>
              </a:rPr>
              <a:t>Absence of DNS hygiene practices (e.g., stale zones, legacy entries)</a:t>
            </a:r>
            <a:endParaRPr b="1" sz="2700">
              <a:solidFill>
                <a:schemeClr val="dk2"/>
              </a:solidFill>
            </a:endParaRPr>
          </a:p>
        </p:txBody>
      </p:sp>
      <p:sp>
        <p:nvSpPr>
          <p:cNvPr id="770" name="Google Shape;770;p104"/>
          <p:cNvSpPr txBox="1"/>
          <p:nvPr/>
        </p:nvSpPr>
        <p:spPr>
          <a:xfrm>
            <a:off x="481875" y="5851450"/>
            <a:ext cx="846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Lack of tools in DNS Posture….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5"/>
          <p:cNvSpPr txBox="1"/>
          <p:nvPr>
            <p:ph type="title"/>
          </p:nvPr>
        </p:nvSpPr>
        <p:spPr>
          <a:xfrm>
            <a:off x="657236" y="379726"/>
            <a:ext cx="99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Email Lapses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6" name="Google Shape;776;p105"/>
          <p:cNvSpPr/>
          <p:nvPr/>
        </p:nvSpPr>
        <p:spPr>
          <a:xfrm>
            <a:off x="315225" y="1719575"/>
            <a:ext cx="5688000" cy="206490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05"/>
          <p:cNvSpPr/>
          <p:nvPr/>
        </p:nvSpPr>
        <p:spPr>
          <a:xfrm>
            <a:off x="481936" y="1921071"/>
            <a:ext cx="5717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Email Spoofing Risk</a:t>
            </a:r>
            <a:endParaRPr b="1" sz="2550">
              <a:solidFill>
                <a:srgbClr val="F5F6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8" name="Google Shape;778;p105"/>
          <p:cNvSpPr/>
          <p:nvPr/>
        </p:nvSpPr>
        <p:spPr>
          <a:xfrm>
            <a:off x="481926" y="2429833"/>
            <a:ext cx="52017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Roboto"/>
              <a:buNone/>
            </a:pPr>
            <a:r>
              <a:rPr lang="en-GB" sz="18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52% of domains in the financial sector lack DKIM authentication, making them vulnerable to email spoofing attacks.</a:t>
            </a:r>
            <a:endParaRPr sz="18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9" name="Google Shape;779;p105"/>
          <p:cNvSpPr/>
          <p:nvPr/>
        </p:nvSpPr>
        <p:spPr>
          <a:xfrm>
            <a:off x="6199342" y="1719575"/>
            <a:ext cx="5688000" cy="2064900"/>
          </a:xfrm>
          <a:prstGeom prst="rect">
            <a:avLst/>
          </a:prstGeom>
          <a:solidFill>
            <a:srgbClr val="017A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105"/>
          <p:cNvSpPr/>
          <p:nvPr/>
        </p:nvSpPr>
        <p:spPr>
          <a:xfrm>
            <a:off x="6493549" y="1921074"/>
            <a:ext cx="53130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DMARC Visibility Gap</a:t>
            </a:r>
            <a:endParaRPr b="1" sz="2550">
              <a:solidFill>
                <a:srgbClr val="F5F6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1" name="Google Shape;781;p105"/>
          <p:cNvSpPr/>
          <p:nvPr/>
        </p:nvSpPr>
        <p:spPr>
          <a:xfrm>
            <a:off x="6493543" y="2397576"/>
            <a:ext cx="53130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Roboto"/>
              <a:buNone/>
            </a:pPr>
            <a:r>
              <a:rPr lang="en-GB" sz="18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28% of financial domains do not have DMARC records configured, leaving them exposed to impersonation and brand abuse.</a:t>
            </a:r>
            <a:endParaRPr sz="18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2" name="Google Shape;782;p105"/>
          <p:cNvSpPr/>
          <p:nvPr/>
        </p:nvSpPr>
        <p:spPr>
          <a:xfrm>
            <a:off x="315225" y="3954899"/>
            <a:ext cx="5688000" cy="20649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3" name="Google Shape;783;p105"/>
          <p:cNvSpPr/>
          <p:nvPr/>
        </p:nvSpPr>
        <p:spPr>
          <a:xfrm>
            <a:off x="609431" y="4156395"/>
            <a:ext cx="5717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SPF Misconfigurations</a:t>
            </a:r>
            <a:endParaRPr b="1" sz="2550">
              <a:solidFill>
                <a:srgbClr val="07102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4" name="Google Shape;784;p105"/>
          <p:cNvSpPr/>
          <p:nvPr/>
        </p:nvSpPr>
        <p:spPr>
          <a:xfrm>
            <a:off x="609425" y="4632900"/>
            <a:ext cx="53130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lang="en-GB" sz="1875">
                <a:latin typeface="Roboto"/>
                <a:ea typeface="Roboto"/>
                <a:cs typeface="Roboto"/>
                <a:sym typeface="Roboto"/>
              </a:rPr>
              <a:t>11% of financial sector domains have missing or inadequate Sender Policy Framework (SPF) records, allowing for unauthorized email sending.</a:t>
            </a:r>
            <a:endParaRPr sz="18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5" name="Google Shape;785;p105"/>
          <p:cNvSpPr/>
          <p:nvPr/>
        </p:nvSpPr>
        <p:spPr>
          <a:xfrm>
            <a:off x="6199342" y="3954899"/>
            <a:ext cx="5688000" cy="206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8A8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105"/>
          <p:cNvSpPr/>
          <p:nvPr/>
        </p:nvSpPr>
        <p:spPr>
          <a:xfrm>
            <a:off x="6493549" y="4156400"/>
            <a:ext cx="53130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Phishing Threat Vector</a:t>
            </a:r>
            <a:endParaRPr b="1" sz="2550">
              <a:solidFill>
                <a:srgbClr val="07102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105"/>
          <p:cNvSpPr/>
          <p:nvPr/>
        </p:nvSpPr>
        <p:spPr>
          <a:xfrm>
            <a:off x="6493543" y="4632899"/>
            <a:ext cx="5201700" cy="1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lang="en-GB" sz="1875">
                <a:latin typeface="Roboto"/>
                <a:ea typeface="Roboto"/>
                <a:cs typeface="Roboto"/>
                <a:sym typeface="Roboto"/>
              </a:rPr>
              <a:t>Without strong email authentication controls, financial institutions face an increased risk of successful phishing campaigns targeting their customers and employees.</a:t>
            </a:r>
            <a:endParaRPr sz="1875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8" name="Google Shape;788;p105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789" name="Google Shape;789;p105"/>
          <p:cNvSpPr txBox="1"/>
          <p:nvPr/>
        </p:nvSpPr>
        <p:spPr>
          <a:xfrm>
            <a:off x="9064747" y="184875"/>
            <a:ext cx="304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6"/>
                </a:solidFill>
              </a:rPr>
              <a:t>😬 </a:t>
            </a:r>
            <a:r>
              <a:rPr lang="en-GB" sz="48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ruh roh</a:t>
            </a:r>
            <a:endParaRPr sz="48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90" name="Google Shape;790;p105"/>
          <p:cNvSpPr txBox="1"/>
          <p:nvPr/>
        </p:nvSpPr>
        <p:spPr>
          <a:xfrm>
            <a:off x="338675" y="6069700"/>
            <a:ext cx="62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Email needs DNS….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06"/>
          <p:cNvSpPr txBox="1"/>
          <p:nvPr>
            <p:ph type="title"/>
          </p:nvPr>
        </p:nvSpPr>
        <p:spPr>
          <a:xfrm>
            <a:off x="657236" y="379726"/>
            <a:ext cx="99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Legacy Settings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96" name="Google Shape;796;p106"/>
          <p:cNvSpPr/>
          <p:nvPr/>
        </p:nvSpPr>
        <p:spPr>
          <a:xfrm>
            <a:off x="6189700" y="1338575"/>
            <a:ext cx="5523000" cy="2064900"/>
          </a:xfrm>
          <a:prstGeom prst="rect">
            <a:avLst/>
          </a:prstGeom>
          <a:solidFill>
            <a:srgbClr val="017A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106"/>
          <p:cNvSpPr/>
          <p:nvPr/>
        </p:nvSpPr>
        <p:spPr>
          <a:xfrm>
            <a:off x="464950" y="3548376"/>
            <a:ext cx="5523000" cy="20649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106"/>
          <p:cNvSpPr/>
          <p:nvPr/>
        </p:nvSpPr>
        <p:spPr>
          <a:xfrm>
            <a:off x="761801" y="3767175"/>
            <a:ext cx="4776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i="0" lang="en-GB" sz="2550" u="none" cap="none" strike="noStrike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5% Single Name S</a:t>
            </a:r>
            <a:r>
              <a:rPr b="1" lang="en-GB" sz="2550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erver</a:t>
            </a:r>
            <a:r>
              <a:rPr b="1" i="0" lang="en-GB" sz="2550" u="none" cap="none" strike="noStrike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799" name="Google Shape;799;p106"/>
          <p:cNvSpPr/>
          <p:nvPr/>
        </p:nvSpPr>
        <p:spPr>
          <a:xfrm>
            <a:off x="761801" y="4299022"/>
            <a:ext cx="50880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Relying on a single DNS nameserver introduces a single point of failure, increasing the risk of outages and downtime.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06"/>
          <p:cNvSpPr/>
          <p:nvPr/>
        </p:nvSpPr>
        <p:spPr>
          <a:xfrm>
            <a:off x="6189700" y="3542276"/>
            <a:ext cx="5523000" cy="206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8A8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106"/>
          <p:cNvSpPr/>
          <p:nvPr/>
        </p:nvSpPr>
        <p:spPr>
          <a:xfrm>
            <a:off x="6475381" y="3767178"/>
            <a:ext cx="55518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i="0" lang="en-GB" sz="2550" u="none" cap="none" strike="noStrike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11% Wildcard DNS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802" name="Google Shape;802;p106"/>
          <p:cNvSpPr/>
          <p:nvPr/>
        </p:nvSpPr>
        <p:spPr>
          <a:xfrm>
            <a:off x="6475376" y="4299021"/>
            <a:ext cx="4995300" cy="1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Uncontrolled wildcard DNS configurations can lead to rogue subdomain takeovers and data leaks.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06"/>
          <p:cNvSpPr/>
          <p:nvPr/>
        </p:nvSpPr>
        <p:spPr>
          <a:xfrm>
            <a:off x="480225" y="1338575"/>
            <a:ext cx="5523000" cy="206490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106"/>
          <p:cNvSpPr/>
          <p:nvPr/>
        </p:nvSpPr>
        <p:spPr>
          <a:xfrm>
            <a:off x="665124" y="1540075"/>
            <a:ext cx="51846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Registry Lock OFF in 25%</a:t>
            </a:r>
            <a:endParaRPr b="1" sz="2550">
              <a:solidFill>
                <a:srgbClr val="F5F6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5" name="Google Shape;805;p106"/>
          <p:cNvSpPr/>
          <p:nvPr/>
        </p:nvSpPr>
        <p:spPr>
          <a:xfrm>
            <a:off x="665108" y="2048833"/>
            <a:ext cx="52017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75"/>
              <a:buFont typeface="Roboto"/>
              <a:buNone/>
            </a:pPr>
            <a:r>
              <a:rPr lang="en-GB" sz="187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Unprotected domain registrations make it easy for attackers to hijack or transfer your critical domains.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Roboto"/>
              <a:buNone/>
            </a:pPr>
            <a:r>
              <a:t/>
            </a:r>
            <a:endParaRPr sz="18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6" name="Google Shape;806;p106"/>
          <p:cNvSpPr/>
          <p:nvPr/>
        </p:nvSpPr>
        <p:spPr>
          <a:xfrm>
            <a:off x="6380124" y="1540075"/>
            <a:ext cx="51846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550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93% missing CAA records</a:t>
            </a:r>
            <a:endParaRPr b="1" sz="2550">
              <a:solidFill>
                <a:srgbClr val="F5F6F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7" name="Google Shape;807;p106"/>
          <p:cNvSpPr/>
          <p:nvPr/>
        </p:nvSpPr>
        <p:spPr>
          <a:xfrm>
            <a:off x="6380108" y="2048833"/>
            <a:ext cx="52017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7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Lack of CAA </a:t>
            </a:r>
            <a:r>
              <a:rPr lang="en-GB" sz="187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increases the risk of unauthorized SSL/TLS certificate issuance</a:t>
            </a:r>
            <a:r>
              <a:rPr lang="en-GB" sz="1875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8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8" name="Google Shape;808;p106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809" name="Google Shape;809;p106"/>
          <p:cNvSpPr txBox="1"/>
          <p:nvPr/>
        </p:nvSpPr>
        <p:spPr>
          <a:xfrm>
            <a:off x="9064747" y="184875"/>
            <a:ext cx="304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6"/>
                </a:solidFill>
              </a:rPr>
              <a:t>😳</a:t>
            </a:r>
            <a:r>
              <a:rPr lang="en-GB" sz="4800">
                <a:solidFill>
                  <a:schemeClr val="accent6"/>
                </a:solidFill>
              </a:rPr>
              <a:t> </a:t>
            </a:r>
            <a:r>
              <a:rPr lang="en-GB" sz="48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ugh</a:t>
            </a:r>
            <a:endParaRPr sz="48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10" name="Google Shape;810;p106"/>
          <p:cNvSpPr txBox="1"/>
          <p:nvPr/>
        </p:nvSpPr>
        <p:spPr>
          <a:xfrm>
            <a:off x="338675" y="6069700"/>
            <a:ext cx="62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TLS</a:t>
            </a: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 needs DNS….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07"/>
          <p:cNvSpPr txBox="1"/>
          <p:nvPr>
            <p:ph type="title"/>
          </p:nvPr>
        </p:nvSpPr>
        <p:spPr>
          <a:xfrm>
            <a:off x="384736" y="425151"/>
            <a:ext cx="9977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GB">
                <a:solidFill>
                  <a:schemeClr val="dk2"/>
                </a:solidFill>
              </a:rPr>
              <a:t>Forgotten Records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16" name="Google Shape;816;p107"/>
          <p:cNvSpPr/>
          <p:nvPr/>
        </p:nvSpPr>
        <p:spPr>
          <a:xfrm>
            <a:off x="315225" y="1555452"/>
            <a:ext cx="5688000" cy="2064900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107"/>
          <p:cNvSpPr/>
          <p:nvPr/>
        </p:nvSpPr>
        <p:spPr>
          <a:xfrm>
            <a:off x="481936" y="1756948"/>
            <a:ext cx="5717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lang="en-GB" sz="2550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Real World Example…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818" name="Google Shape;818;p107"/>
          <p:cNvSpPr/>
          <p:nvPr/>
        </p:nvSpPr>
        <p:spPr>
          <a:xfrm>
            <a:off x="481926" y="2265710"/>
            <a:ext cx="52017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GB" sz="18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world class financial institution </a:t>
            </a:r>
            <a:r>
              <a:rPr b="0" i="0" lang="en-GB" sz="1875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accidentally typo'd a CNAME record, leading to over 100,000 daily DNS queries being misdirected.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07"/>
          <p:cNvSpPr/>
          <p:nvPr/>
        </p:nvSpPr>
        <p:spPr>
          <a:xfrm>
            <a:off x="6199342" y="1555452"/>
            <a:ext cx="5688000" cy="2064900"/>
          </a:xfrm>
          <a:prstGeom prst="rect">
            <a:avLst/>
          </a:prstGeom>
          <a:solidFill>
            <a:srgbClr val="017A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07"/>
          <p:cNvSpPr/>
          <p:nvPr/>
        </p:nvSpPr>
        <p:spPr>
          <a:xfrm>
            <a:off x="6493549" y="1756951"/>
            <a:ext cx="53130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F5F6F2"/>
              </a:buClr>
              <a:buSzPts val="2550"/>
              <a:buFont typeface="Roboto"/>
              <a:buNone/>
            </a:pPr>
            <a:r>
              <a:rPr b="1" i="0" lang="en-GB" sz="2550" u="none" cap="none" strike="noStrike">
                <a:solidFill>
                  <a:srgbClr val="F5F6F2"/>
                </a:solidFill>
                <a:latin typeface="Roboto"/>
                <a:ea typeface="Roboto"/>
                <a:cs typeface="Roboto"/>
                <a:sym typeface="Roboto"/>
              </a:rPr>
              <a:t>Invisible Attack Surface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821" name="Google Shape;821;p107"/>
          <p:cNvSpPr/>
          <p:nvPr/>
        </p:nvSpPr>
        <p:spPr>
          <a:xfrm>
            <a:off x="6493543" y="2233453"/>
            <a:ext cx="53130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DNS misconfiguration went unnoticed for an extended period, leaving its systems and customer data exposed.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07"/>
          <p:cNvSpPr/>
          <p:nvPr/>
        </p:nvSpPr>
        <p:spPr>
          <a:xfrm>
            <a:off x="315225" y="3790776"/>
            <a:ext cx="5688000" cy="20649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107"/>
          <p:cNvSpPr/>
          <p:nvPr/>
        </p:nvSpPr>
        <p:spPr>
          <a:xfrm>
            <a:off x="609431" y="3992272"/>
            <a:ext cx="5717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i="0" lang="en-GB" sz="2550" u="none" cap="none" strike="noStrike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Costly Consequences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824" name="Google Shape;824;p107"/>
          <p:cNvSpPr/>
          <p:nvPr/>
        </p:nvSpPr>
        <p:spPr>
          <a:xfrm>
            <a:off x="609422" y="4468776"/>
            <a:ext cx="5125800" cy="12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DNS incident resulted in potential data leaks, compliance violations, and reputational damage, costing the bank significantly.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07"/>
          <p:cNvSpPr/>
          <p:nvPr/>
        </p:nvSpPr>
        <p:spPr>
          <a:xfrm>
            <a:off x="6199342" y="3790776"/>
            <a:ext cx="5688000" cy="2064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A8A8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107"/>
          <p:cNvSpPr/>
          <p:nvPr/>
        </p:nvSpPr>
        <p:spPr>
          <a:xfrm>
            <a:off x="6493549" y="3992277"/>
            <a:ext cx="53130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4"/>
              </a:lnSpc>
              <a:spcBef>
                <a:spcPts val="0"/>
              </a:spcBef>
              <a:spcAft>
                <a:spcPts val="0"/>
              </a:spcAft>
              <a:buClr>
                <a:srgbClr val="071023"/>
              </a:buClr>
              <a:buSzPts val="2550"/>
              <a:buFont typeface="Roboto"/>
              <a:buNone/>
            </a:pPr>
            <a:r>
              <a:rPr b="1" i="0" lang="en-GB" sz="2550" u="none" cap="none" strike="noStrike">
                <a:solidFill>
                  <a:srgbClr val="071023"/>
                </a:solidFill>
                <a:latin typeface="Roboto"/>
                <a:ea typeface="Roboto"/>
                <a:cs typeface="Roboto"/>
                <a:sym typeface="Roboto"/>
              </a:rPr>
              <a:t>Welcome Mat for Attackers</a:t>
            </a:r>
            <a:endParaRPr b="1" i="0" sz="1800" u="none" cap="none" strike="noStrike">
              <a:solidFill>
                <a:schemeClr val="dk1"/>
              </a:solidFill>
            </a:endParaRPr>
          </a:p>
        </p:txBody>
      </p:sp>
      <p:sp>
        <p:nvSpPr>
          <p:cNvPr id="827" name="Google Shape;827;p107"/>
          <p:cNvSpPr/>
          <p:nvPr/>
        </p:nvSpPr>
        <p:spPr>
          <a:xfrm>
            <a:off x="6493543" y="4468776"/>
            <a:ext cx="5201700" cy="11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3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Roboto"/>
              <a:buNone/>
            </a:pPr>
            <a:r>
              <a:rPr b="0" i="0" lang="en-GB" sz="187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The uncontrolled DNS entries created a prime opportunity for cybercriminals to exploit and launch further attacks against the bank.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07"/>
          <p:cNvSpPr txBox="1"/>
          <p:nvPr>
            <p:ph idx="11" type="ftr"/>
          </p:nvPr>
        </p:nvSpPr>
        <p:spPr>
          <a:xfrm>
            <a:off x="481886" y="6405562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829" name="Google Shape;829;p107"/>
          <p:cNvSpPr txBox="1"/>
          <p:nvPr/>
        </p:nvSpPr>
        <p:spPr>
          <a:xfrm>
            <a:off x="8622526" y="184875"/>
            <a:ext cx="348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accent6"/>
                </a:solidFill>
              </a:rPr>
              <a:t>🤦</a:t>
            </a:r>
            <a:r>
              <a:rPr lang="en-GB" sz="4800">
                <a:solidFill>
                  <a:schemeClr val="accent6"/>
                </a:solidFill>
              </a:rPr>
              <a:t> </a:t>
            </a:r>
            <a:r>
              <a:rPr lang="en-GB" sz="48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come on</a:t>
            </a:r>
            <a:endParaRPr sz="48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30" name="Google Shape;830;p107"/>
          <p:cNvSpPr txBox="1"/>
          <p:nvPr/>
        </p:nvSpPr>
        <p:spPr>
          <a:xfrm>
            <a:off x="338675" y="6069700"/>
            <a:ext cx="6258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The Internet</a:t>
            </a:r>
            <a:r>
              <a:rPr lang="en-GB" sz="24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 needs DNS….</a:t>
            </a:r>
            <a:endParaRPr sz="24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8"/>
          <p:cNvSpPr txBox="1"/>
          <p:nvPr>
            <p:ph type="title"/>
          </p:nvPr>
        </p:nvSpPr>
        <p:spPr>
          <a:xfrm>
            <a:off x="337126" y="402165"/>
            <a:ext cx="85353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rPr lang="en-GB"/>
              <a:t>DNS Administration is Difficult Today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80"/>
              <a:buFont typeface="Arial"/>
              <a:buNone/>
            </a:pPr>
            <a:r>
              <a:t/>
            </a:r>
            <a:endParaRPr sz="2880"/>
          </a:p>
        </p:txBody>
      </p:sp>
      <p:sp>
        <p:nvSpPr>
          <p:cNvPr id="836" name="Google Shape;836;p108"/>
          <p:cNvSpPr txBox="1"/>
          <p:nvPr>
            <p:ph idx="11" type="ftr"/>
          </p:nvPr>
        </p:nvSpPr>
        <p:spPr>
          <a:xfrm>
            <a:off x="481886" y="638797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2025 Akamai </a:t>
            </a:r>
            <a:endParaRPr/>
          </a:p>
        </p:txBody>
      </p:sp>
      <p:sp>
        <p:nvSpPr>
          <p:cNvPr id="837" name="Google Shape;837;p108"/>
          <p:cNvSpPr/>
          <p:nvPr/>
        </p:nvSpPr>
        <p:spPr>
          <a:xfrm>
            <a:off x="1319114" y="4278475"/>
            <a:ext cx="8844900" cy="5349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FFFF"/>
                </a:solidFill>
              </a:rPr>
              <a:t>Organization Silos &amp; Ownership Confusion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38" name="Google Shape;838;p108"/>
          <p:cNvSpPr/>
          <p:nvPr/>
        </p:nvSpPr>
        <p:spPr>
          <a:xfrm>
            <a:off x="997000" y="1565475"/>
            <a:ext cx="5878500" cy="5349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3200">
                <a:solidFill>
                  <a:srgbClr val="FFFFFF"/>
                </a:solidFill>
              </a:rPr>
              <a:t>Environmental Complexity</a:t>
            </a:r>
            <a:endParaRPr b="1" sz="3200">
              <a:solidFill>
                <a:srgbClr val="FFFFFF"/>
              </a:solidFill>
            </a:endParaRPr>
          </a:p>
        </p:txBody>
      </p:sp>
      <p:grpSp>
        <p:nvGrpSpPr>
          <p:cNvPr id="839" name="Google Shape;839;p108"/>
          <p:cNvGrpSpPr/>
          <p:nvPr/>
        </p:nvGrpSpPr>
        <p:grpSpPr>
          <a:xfrm>
            <a:off x="472299" y="1391876"/>
            <a:ext cx="1005886" cy="891164"/>
            <a:chOff x="1069595" y="1587131"/>
            <a:chExt cx="1132500" cy="1132500"/>
          </a:xfrm>
        </p:grpSpPr>
        <p:sp>
          <p:nvSpPr>
            <p:cNvPr id="840" name="Google Shape;840;p108"/>
            <p:cNvSpPr/>
            <p:nvPr/>
          </p:nvSpPr>
          <p:spPr>
            <a:xfrm>
              <a:off x="1069595" y="1587131"/>
              <a:ext cx="1132500" cy="1132500"/>
            </a:xfrm>
            <a:prstGeom prst="ellipse">
              <a:avLst/>
            </a:prstGeom>
            <a:solidFill>
              <a:srgbClr val="00CD63"/>
            </a:solidFill>
            <a:ln cap="flat" cmpd="sng" w="1905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black and white symbol&#10;&#10;AI-generated content may be incorrect." id="841" name="Google Shape;841;p10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13228" y="1830764"/>
              <a:ext cx="645179" cy="6451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2" name="Google Shape;842;p108"/>
          <p:cNvSpPr/>
          <p:nvPr/>
        </p:nvSpPr>
        <p:spPr>
          <a:xfrm>
            <a:off x="3763100" y="2921975"/>
            <a:ext cx="6485400" cy="5349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FFFF"/>
                </a:solidFill>
              </a:rPr>
              <a:t>Expanding Threat Landscape</a:t>
            </a:r>
            <a:endParaRPr b="1" sz="3200">
              <a:solidFill>
                <a:srgbClr val="FFFFFF"/>
              </a:solidFill>
            </a:endParaRPr>
          </a:p>
        </p:txBody>
      </p:sp>
      <p:grpSp>
        <p:nvGrpSpPr>
          <p:cNvPr id="843" name="Google Shape;843;p108"/>
          <p:cNvGrpSpPr/>
          <p:nvPr/>
        </p:nvGrpSpPr>
        <p:grpSpPr>
          <a:xfrm>
            <a:off x="9676550" y="2723422"/>
            <a:ext cx="1005887" cy="891164"/>
            <a:chOff x="17334885" y="1830763"/>
            <a:chExt cx="1132500" cy="1132500"/>
          </a:xfrm>
        </p:grpSpPr>
        <p:sp>
          <p:nvSpPr>
            <p:cNvPr id="844" name="Google Shape;844;p108"/>
            <p:cNvSpPr/>
            <p:nvPr/>
          </p:nvSpPr>
          <p:spPr>
            <a:xfrm>
              <a:off x="17334885" y="1830763"/>
              <a:ext cx="1132500" cy="1132500"/>
            </a:xfrm>
            <a:prstGeom prst="ellipse">
              <a:avLst/>
            </a:prstGeom>
            <a:solidFill>
              <a:srgbClr val="00CD63"/>
            </a:solidFill>
            <a:ln cap="flat" cmpd="sng" w="1905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black star on a white shield&#10;&#10;AI-generated content may be incorrect." id="845" name="Google Shape;845;p10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578518" y="2095021"/>
              <a:ext cx="645179" cy="6451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6" name="Google Shape;846;p108"/>
          <p:cNvSpPr/>
          <p:nvPr/>
        </p:nvSpPr>
        <p:spPr>
          <a:xfrm>
            <a:off x="3429000" y="5635000"/>
            <a:ext cx="6819600" cy="534900"/>
          </a:xfrm>
          <a:prstGeom prst="rect">
            <a:avLst/>
          </a:prstGeom>
          <a:solidFill>
            <a:srgbClr val="005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FFFFFF"/>
                </a:solidFill>
              </a:rPr>
              <a:t>Lack of Visibility &amp; Automation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47" name="Google Shape;847;p108"/>
          <p:cNvSpPr/>
          <p:nvPr/>
        </p:nvSpPr>
        <p:spPr>
          <a:xfrm>
            <a:off x="472431" y="4136739"/>
            <a:ext cx="1005600" cy="891000"/>
          </a:xfrm>
          <a:prstGeom prst="ellipse">
            <a:avLst/>
          </a:prstGeom>
          <a:solidFill>
            <a:srgbClr val="00CD63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8" name="Google Shape;848;p108"/>
          <p:cNvGrpSpPr/>
          <p:nvPr/>
        </p:nvGrpSpPr>
        <p:grpSpPr>
          <a:xfrm>
            <a:off x="724855" y="4360420"/>
            <a:ext cx="500751" cy="443639"/>
            <a:chOff x="1302641" y="1517149"/>
            <a:chExt cx="676691" cy="676691"/>
          </a:xfrm>
        </p:grpSpPr>
        <p:sp>
          <p:nvSpPr>
            <p:cNvPr id="849" name="Google Shape;849;p108"/>
            <p:cNvSpPr/>
            <p:nvPr/>
          </p:nvSpPr>
          <p:spPr>
            <a:xfrm>
              <a:off x="1366934" y="1517149"/>
              <a:ext cx="385763" cy="385762"/>
            </a:xfrm>
            <a:custGeom>
              <a:rect b="b" l="l" r="r" t="t"/>
              <a:pathLst>
                <a:path extrusionOk="0" h="514349" w="514350">
                  <a:moveTo>
                    <a:pt x="0" y="257175"/>
                  </a:moveTo>
                  <a:cubicBezTo>
                    <a:pt x="0" y="399479"/>
                    <a:pt x="114872" y="514350"/>
                    <a:pt x="257175" y="514350"/>
                  </a:cubicBezTo>
                  <a:cubicBezTo>
                    <a:pt x="399479" y="514350"/>
                    <a:pt x="514350" y="399479"/>
                    <a:pt x="514350" y="257175"/>
                  </a:cubicBezTo>
                  <a:cubicBezTo>
                    <a:pt x="514350" y="114871"/>
                    <a:pt x="399907" y="0"/>
                    <a:pt x="257175" y="0"/>
                  </a:cubicBezTo>
                  <a:cubicBezTo>
                    <a:pt x="114443" y="0"/>
                    <a:pt x="0" y="114871"/>
                    <a:pt x="0" y="257175"/>
                  </a:cubicBezTo>
                  <a:close/>
                  <a:moveTo>
                    <a:pt x="257175" y="85725"/>
                  </a:moveTo>
                  <a:cubicBezTo>
                    <a:pt x="351901" y="85725"/>
                    <a:pt x="428625" y="162449"/>
                    <a:pt x="428625" y="257175"/>
                  </a:cubicBezTo>
                  <a:cubicBezTo>
                    <a:pt x="428625" y="351901"/>
                    <a:pt x="351901" y="428625"/>
                    <a:pt x="257175" y="428625"/>
                  </a:cubicBezTo>
                  <a:cubicBezTo>
                    <a:pt x="162449" y="428625"/>
                    <a:pt x="85725" y="351901"/>
                    <a:pt x="85725" y="257175"/>
                  </a:cubicBezTo>
                  <a:cubicBezTo>
                    <a:pt x="85725" y="162449"/>
                    <a:pt x="162449" y="85725"/>
                    <a:pt x="257175" y="857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108"/>
            <p:cNvSpPr/>
            <p:nvPr/>
          </p:nvSpPr>
          <p:spPr>
            <a:xfrm>
              <a:off x="1302641" y="1934820"/>
              <a:ext cx="321469" cy="257091"/>
            </a:xfrm>
            <a:custGeom>
              <a:rect b="b" l="l" r="r" t="t"/>
              <a:pathLst>
                <a:path extrusionOk="0" h="342788" w="428625">
                  <a:moveTo>
                    <a:pt x="0" y="342789"/>
                  </a:moveTo>
                  <a:lnTo>
                    <a:pt x="85725" y="342789"/>
                  </a:lnTo>
                  <a:cubicBezTo>
                    <a:pt x="85725" y="301641"/>
                    <a:pt x="95583" y="261350"/>
                    <a:pt x="114443" y="224488"/>
                  </a:cubicBezTo>
                  <a:cubicBezTo>
                    <a:pt x="133302" y="188055"/>
                    <a:pt x="160734" y="156337"/>
                    <a:pt x="194596" y="132763"/>
                  </a:cubicBezTo>
                  <a:cubicBezTo>
                    <a:pt x="228029" y="109188"/>
                    <a:pt x="266605" y="93758"/>
                    <a:pt x="307753" y="88186"/>
                  </a:cubicBezTo>
                  <a:cubicBezTo>
                    <a:pt x="348472" y="82614"/>
                    <a:pt x="389620" y="86900"/>
                    <a:pt x="428625" y="100616"/>
                  </a:cubicBezTo>
                  <a:lnTo>
                    <a:pt x="428625" y="11033"/>
                  </a:lnTo>
                  <a:cubicBezTo>
                    <a:pt x="378047" y="-2254"/>
                    <a:pt x="324898" y="-3540"/>
                    <a:pt x="273891" y="7176"/>
                  </a:cubicBezTo>
                  <a:cubicBezTo>
                    <a:pt x="222456" y="17891"/>
                    <a:pt x="174450" y="39751"/>
                    <a:pt x="132874" y="71898"/>
                  </a:cubicBezTo>
                  <a:cubicBezTo>
                    <a:pt x="91297" y="104045"/>
                    <a:pt x="57864" y="145193"/>
                    <a:pt x="35147" y="191913"/>
                  </a:cubicBezTo>
                  <a:cubicBezTo>
                    <a:pt x="12001" y="239062"/>
                    <a:pt x="0" y="290497"/>
                    <a:pt x="0" y="3427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108"/>
            <p:cNvSpPr/>
            <p:nvPr/>
          </p:nvSpPr>
          <p:spPr>
            <a:xfrm>
              <a:off x="1686796" y="1901304"/>
              <a:ext cx="292536" cy="292536"/>
            </a:xfrm>
            <a:custGeom>
              <a:rect b="b" l="l" r="r" t="t"/>
              <a:pathLst>
                <a:path extrusionOk="0" h="390048" w="390048">
                  <a:moveTo>
                    <a:pt x="195024" y="0"/>
                  </a:moveTo>
                  <a:cubicBezTo>
                    <a:pt x="87440" y="0"/>
                    <a:pt x="0" y="87440"/>
                    <a:pt x="0" y="195024"/>
                  </a:cubicBezTo>
                  <a:cubicBezTo>
                    <a:pt x="0" y="302609"/>
                    <a:pt x="87440" y="390049"/>
                    <a:pt x="195024" y="390049"/>
                  </a:cubicBezTo>
                  <a:cubicBezTo>
                    <a:pt x="302609" y="390049"/>
                    <a:pt x="390049" y="302609"/>
                    <a:pt x="390049" y="195024"/>
                  </a:cubicBezTo>
                  <a:cubicBezTo>
                    <a:pt x="390049" y="87440"/>
                    <a:pt x="302609" y="0"/>
                    <a:pt x="195024" y="0"/>
                  </a:cubicBezTo>
                  <a:close/>
                  <a:moveTo>
                    <a:pt x="79296" y="293180"/>
                  </a:moveTo>
                  <a:cubicBezTo>
                    <a:pt x="60865" y="271320"/>
                    <a:pt x="48863" y="244745"/>
                    <a:pt x="45006" y="216456"/>
                  </a:cubicBezTo>
                  <a:lnTo>
                    <a:pt x="116586" y="216456"/>
                  </a:lnTo>
                  <a:cubicBezTo>
                    <a:pt x="119158" y="258889"/>
                    <a:pt x="129873" y="300466"/>
                    <a:pt x="147447" y="339471"/>
                  </a:cubicBezTo>
                  <a:cubicBezTo>
                    <a:pt x="120872" y="330470"/>
                    <a:pt x="97298" y="314611"/>
                    <a:pt x="79296" y="293608"/>
                  </a:cubicBezTo>
                  <a:close/>
                  <a:moveTo>
                    <a:pt x="116157" y="173593"/>
                  </a:moveTo>
                  <a:lnTo>
                    <a:pt x="44577" y="173593"/>
                  </a:lnTo>
                  <a:cubicBezTo>
                    <a:pt x="48435" y="145304"/>
                    <a:pt x="60436" y="118729"/>
                    <a:pt x="78867" y="96441"/>
                  </a:cubicBezTo>
                  <a:cubicBezTo>
                    <a:pt x="96869" y="75009"/>
                    <a:pt x="120444" y="59150"/>
                    <a:pt x="147018" y="50578"/>
                  </a:cubicBezTo>
                  <a:cubicBezTo>
                    <a:pt x="129445" y="89154"/>
                    <a:pt x="118729" y="131159"/>
                    <a:pt x="116157" y="173593"/>
                  </a:cubicBezTo>
                  <a:close/>
                  <a:moveTo>
                    <a:pt x="195024" y="339900"/>
                  </a:moveTo>
                  <a:cubicBezTo>
                    <a:pt x="174879" y="302609"/>
                    <a:pt x="162449" y="260604"/>
                    <a:pt x="159448" y="216456"/>
                  </a:cubicBezTo>
                  <a:lnTo>
                    <a:pt x="230600" y="216456"/>
                  </a:lnTo>
                  <a:cubicBezTo>
                    <a:pt x="227600" y="259747"/>
                    <a:pt x="215598" y="301752"/>
                    <a:pt x="195024" y="339900"/>
                  </a:cubicBezTo>
                  <a:close/>
                  <a:moveTo>
                    <a:pt x="159448" y="173593"/>
                  </a:moveTo>
                  <a:cubicBezTo>
                    <a:pt x="162449" y="130302"/>
                    <a:pt x="174450" y="88297"/>
                    <a:pt x="195024" y="50149"/>
                  </a:cubicBezTo>
                  <a:cubicBezTo>
                    <a:pt x="215598" y="88297"/>
                    <a:pt x="227600" y="130302"/>
                    <a:pt x="230600" y="173593"/>
                  </a:cubicBezTo>
                  <a:lnTo>
                    <a:pt x="159448" y="173593"/>
                  </a:lnTo>
                  <a:close/>
                  <a:moveTo>
                    <a:pt x="311182" y="293180"/>
                  </a:moveTo>
                  <a:cubicBezTo>
                    <a:pt x="293180" y="314611"/>
                    <a:pt x="269605" y="330470"/>
                    <a:pt x="243030" y="339042"/>
                  </a:cubicBezTo>
                  <a:cubicBezTo>
                    <a:pt x="260604" y="300466"/>
                    <a:pt x="271320" y="258461"/>
                    <a:pt x="273891" y="216027"/>
                  </a:cubicBezTo>
                  <a:lnTo>
                    <a:pt x="345472" y="216027"/>
                  </a:lnTo>
                  <a:cubicBezTo>
                    <a:pt x="341614" y="244316"/>
                    <a:pt x="329613" y="270891"/>
                    <a:pt x="311182" y="292751"/>
                  </a:cubicBezTo>
                  <a:close/>
                  <a:moveTo>
                    <a:pt x="274320" y="173593"/>
                  </a:moveTo>
                  <a:cubicBezTo>
                    <a:pt x="271748" y="131159"/>
                    <a:pt x="261033" y="89583"/>
                    <a:pt x="243459" y="50578"/>
                  </a:cubicBezTo>
                  <a:cubicBezTo>
                    <a:pt x="270034" y="59579"/>
                    <a:pt x="293608" y="75438"/>
                    <a:pt x="311610" y="96441"/>
                  </a:cubicBezTo>
                  <a:cubicBezTo>
                    <a:pt x="330041" y="118301"/>
                    <a:pt x="342043" y="144875"/>
                    <a:pt x="345900" y="173593"/>
                  </a:cubicBezTo>
                  <a:lnTo>
                    <a:pt x="274320" y="173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08"/>
          <p:cNvGrpSpPr/>
          <p:nvPr/>
        </p:nvGrpSpPr>
        <p:grpSpPr>
          <a:xfrm>
            <a:off x="9676538" y="5443014"/>
            <a:ext cx="1005900" cy="891300"/>
            <a:chOff x="-964587" y="3786049"/>
            <a:chExt cx="1005900" cy="891300"/>
          </a:xfrm>
        </p:grpSpPr>
        <p:sp>
          <p:nvSpPr>
            <p:cNvPr id="853" name="Google Shape;853;p108"/>
            <p:cNvSpPr/>
            <p:nvPr/>
          </p:nvSpPr>
          <p:spPr>
            <a:xfrm>
              <a:off x="-964587" y="3786049"/>
              <a:ext cx="1005900" cy="891300"/>
            </a:xfrm>
            <a:prstGeom prst="ellipse">
              <a:avLst/>
            </a:prstGeom>
            <a:solidFill>
              <a:srgbClr val="00CD63"/>
            </a:solidFill>
            <a:ln cap="flat" cmpd="sng" w="1905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54" name="Google Shape;854;p1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778357" y="3918249"/>
              <a:ext cx="633425" cy="626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5" name="Google Shape;855;p108"/>
          <p:cNvSpPr txBox="1"/>
          <p:nvPr/>
        </p:nvSpPr>
        <p:spPr>
          <a:xfrm>
            <a:off x="1619075" y="4804050"/>
            <a:ext cx="62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The marketing team said….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6" name="Google Shape;856;p108"/>
          <p:cNvSpPr txBox="1"/>
          <p:nvPr/>
        </p:nvSpPr>
        <p:spPr>
          <a:xfrm>
            <a:off x="4107475" y="3456875"/>
            <a:ext cx="5639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They did what???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7" name="Google Shape;857;p108"/>
          <p:cNvSpPr txBox="1"/>
          <p:nvPr/>
        </p:nvSpPr>
        <p:spPr>
          <a:xfrm>
            <a:off x="1475325" y="2109700"/>
            <a:ext cx="62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What was that company we acquired last year</a:t>
            </a: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….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8" name="Google Shape;858;p108"/>
          <p:cNvSpPr txBox="1"/>
          <p:nvPr/>
        </p:nvSpPr>
        <p:spPr>
          <a:xfrm>
            <a:off x="3488275" y="6169900"/>
            <a:ext cx="625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accent6"/>
                </a:solidFill>
                <a:latin typeface="Caveat"/>
                <a:ea typeface="Caveat"/>
                <a:cs typeface="Caveat"/>
                <a:sym typeface="Caveat"/>
              </a:rPr>
              <a:t>I don’t even know who built that thing…</a:t>
            </a:r>
            <a:endParaRPr sz="2000">
              <a:solidFill>
                <a:schemeClr val="accent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009CDE"/>
      </a:dk2>
      <a:lt2>
        <a:srgbClr val="FF9933"/>
      </a:lt2>
      <a:accent1>
        <a:srgbClr val="D0343A"/>
      </a:accent1>
      <a:accent2>
        <a:srgbClr val="81BC00"/>
      </a:accent2>
      <a:accent3>
        <a:srgbClr val="002856"/>
      </a:accent3>
      <a:accent4>
        <a:srgbClr val="A8A8AA"/>
      </a:accent4>
      <a:accent5>
        <a:srgbClr val="54565B"/>
      </a:accent5>
      <a:accent6>
        <a:srgbClr val="000000"/>
      </a:accent6>
      <a:hlink>
        <a:srgbClr val="009CDE"/>
      </a:hlink>
      <a:folHlink>
        <a:srgbClr val="009CD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rporate deck layouts">
  <a:themeElements>
    <a:clrScheme name="Akamai Colors July 25">
      <a:dk1>
        <a:srgbClr val="000000"/>
      </a:dk1>
      <a:lt1>
        <a:srgbClr val="FFFFFF"/>
      </a:lt1>
      <a:dk2>
        <a:srgbClr val="002F6C"/>
      </a:dk2>
      <a:lt2>
        <a:srgbClr val="F5F5F5"/>
      </a:lt2>
      <a:accent1>
        <a:srgbClr val="00A3EB"/>
      </a:accent1>
      <a:accent2>
        <a:srgbClr val="FF8B00"/>
      </a:accent2>
      <a:accent3>
        <a:srgbClr val="00CD63"/>
      </a:accent3>
      <a:accent4>
        <a:srgbClr val="797CFF"/>
      </a:accent4>
      <a:accent5>
        <a:srgbClr val="FAE6C3"/>
      </a:accent5>
      <a:accent6>
        <a:srgbClr val="F02B1F"/>
      </a:accent6>
      <a:hlink>
        <a:srgbClr val="0050FF"/>
      </a:hlink>
      <a:folHlink>
        <a:srgbClr val="20154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