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64" r:id="rId3"/>
    <p:sldId id="265" r:id="rId4"/>
    <p:sldId id="263" r:id="rId5"/>
    <p:sldId id="262" r:id="rId6"/>
    <p:sldId id="281" r:id="rId7"/>
    <p:sldId id="258" r:id="rId8"/>
    <p:sldId id="259" r:id="rId9"/>
    <p:sldId id="260" r:id="rId10"/>
    <p:sldId id="266" r:id="rId11"/>
    <p:sldId id="261" r:id="rId12"/>
    <p:sldId id="271" r:id="rId13"/>
    <p:sldId id="280" r:id="rId14"/>
    <p:sldId id="268" r:id="rId15"/>
    <p:sldId id="272" r:id="rId16"/>
    <p:sldId id="269" r:id="rId17"/>
    <p:sldId id="270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8572FB-BC03-4C43-A65E-5C2C6D657C35}" v="240" dt="2026-05-06T17:28:48.3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67"/>
    <p:restoredTop sz="94658"/>
  </p:normalViewPr>
  <p:slideViewPr>
    <p:cSldViewPr snapToGrid="0">
      <p:cViewPr>
        <p:scale>
          <a:sx n="120" d="100"/>
          <a:sy n="120" d="100"/>
        </p:scale>
        <p:origin x="1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k Wallström" userId="f40f6bc5-ed11-4a69-bc9c-137f83c7d976" providerId="ADAL" clId="{0CDCDEC2-C9C8-5C95-8580-75D2B1DA827F}"/>
    <pc:docChg chg="undo custSel mod addSld delSld modSld sldOrd modMainMaster">
      <pc:chgData name="Patrik Wallström" userId="f40f6bc5-ed11-4a69-bc9c-137f83c7d976" providerId="ADAL" clId="{0CDCDEC2-C9C8-5C95-8580-75D2B1DA827F}" dt="2026-05-06T17:34:51.908" v="4221" actId="33475"/>
      <pc:docMkLst>
        <pc:docMk/>
      </pc:docMkLst>
      <pc:sldChg chg="addSp delSp modSp mod">
        <pc:chgData name="Patrik Wallström" userId="f40f6bc5-ed11-4a69-bc9c-137f83c7d976" providerId="ADAL" clId="{0CDCDEC2-C9C8-5C95-8580-75D2B1DA827F}" dt="2026-05-06T17:34:29.239" v="4220" actId="20577"/>
        <pc:sldMkLst>
          <pc:docMk/>
          <pc:sldMk cId="4085742238" sldId="256"/>
        </pc:sldMkLst>
        <pc:spChg chg="add del mod">
          <ac:chgData name="Patrik Wallström" userId="f40f6bc5-ed11-4a69-bc9c-137f83c7d976" providerId="ADAL" clId="{0CDCDEC2-C9C8-5C95-8580-75D2B1DA827F}" dt="2026-05-06T17:27:38.824" v="4145" actId="478"/>
          <ac:spMkLst>
            <pc:docMk/>
            <pc:sldMk cId="4085742238" sldId="256"/>
            <ac:spMk id="2" creationId="{17C01796-8BC5-1E4B-266A-5BBAA33065E1}"/>
          </ac:spMkLst>
        </pc:spChg>
        <pc:spChg chg="mod">
          <ac:chgData name="Patrik Wallström" userId="f40f6bc5-ed11-4a69-bc9c-137f83c7d976" providerId="ADAL" clId="{0CDCDEC2-C9C8-5C95-8580-75D2B1DA827F}" dt="2026-05-06T17:34:29.239" v="4220" actId="20577"/>
          <ac:spMkLst>
            <pc:docMk/>
            <pc:sldMk cId="4085742238" sldId="256"/>
            <ac:spMk id="3" creationId="{A99305B0-70F2-62C9-1A26-AD322A510D87}"/>
          </ac:spMkLst>
        </pc:spChg>
        <pc:spChg chg="add mod">
          <ac:chgData name="Patrik Wallström" userId="f40f6bc5-ed11-4a69-bc9c-137f83c7d976" providerId="ADAL" clId="{0CDCDEC2-C9C8-5C95-8580-75D2B1DA827F}" dt="2026-05-06T17:28:12.867" v="4149" actId="2085"/>
          <ac:spMkLst>
            <pc:docMk/>
            <pc:sldMk cId="4085742238" sldId="256"/>
            <ac:spMk id="6" creationId="{6848A731-5A2C-CC24-955D-06880DE859B3}"/>
          </ac:spMkLst>
        </pc:spChg>
      </pc:sldChg>
      <pc:sldChg chg="addSp modSp">
        <pc:chgData name="Patrik Wallström" userId="f40f6bc5-ed11-4a69-bc9c-137f83c7d976" providerId="ADAL" clId="{0CDCDEC2-C9C8-5C95-8580-75D2B1DA827F}" dt="2026-05-06T17:28:22.337" v="4154"/>
        <pc:sldMkLst>
          <pc:docMk/>
          <pc:sldMk cId="327377674" sldId="258"/>
        </pc:sldMkLst>
        <pc:spChg chg="add mod">
          <ac:chgData name="Patrik Wallström" userId="f40f6bc5-ed11-4a69-bc9c-137f83c7d976" providerId="ADAL" clId="{0CDCDEC2-C9C8-5C95-8580-75D2B1DA827F}" dt="2026-05-06T17:28:22.337" v="4154"/>
          <ac:spMkLst>
            <pc:docMk/>
            <pc:sldMk cId="327377674" sldId="258"/>
            <ac:spMk id="3" creationId="{2FED77BE-B47E-BDD9-78C2-8A5E44FFEF41}"/>
          </ac:spMkLst>
        </pc:spChg>
      </pc:sldChg>
      <pc:sldChg chg="addSp modSp mod">
        <pc:chgData name="Patrik Wallström" userId="f40f6bc5-ed11-4a69-bc9c-137f83c7d976" providerId="ADAL" clId="{0CDCDEC2-C9C8-5C95-8580-75D2B1DA827F}" dt="2026-05-06T17:28:23.717" v="4155"/>
        <pc:sldMkLst>
          <pc:docMk/>
          <pc:sldMk cId="1860043626" sldId="259"/>
        </pc:sldMkLst>
        <pc:spChg chg="add mod">
          <ac:chgData name="Patrik Wallström" userId="f40f6bc5-ed11-4a69-bc9c-137f83c7d976" providerId="ADAL" clId="{0CDCDEC2-C9C8-5C95-8580-75D2B1DA827F}" dt="2026-05-06T17:28:23.717" v="4155"/>
          <ac:spMkLst>
            <pc:docMk/>
            <pc:sldMk cId="1860043626" sldId="259"/>
            <ac:spMk id="5" creationId="{088A08C4-DCED-9971-3C4E-B5642930846F}"/>
          </ac:spMkLst>
        </pc:spChg>
        <pc:spChg chg="mod">
          <ac:chgData name="Patrik Wallström" userId="f40f6bc5-ed11-4a69-bc9c-137f83c7d976" providerId="ADAL" clId="{0CDCDEC2-C9C8-5C95-8580-75D2B1DA827F}" dt="2026-04-26T00:09:56.476" v="2049" actId="20577"/>
          <ac:spMkLst>
            <pc:docMk/>
            <pc:sldMk cId="1860043626" sldId="259"/>
            <ac:spMk id="6" creationId="{EFCCFD29-19E0-3F3D-ACBB-569689AEA2B5}"/>
          </ac:spMkLst>
        </pc:spChg>
      </pc:sldChg>
      <pc:sldChg chg="addSp modSp">
        <pc:chgData name="Patrik Wallström" userId="f40f6bc5-ed11-4a69-bc9c-137f83c7d976" providerId="ADAL" clId="{0CDCDEC2-C9C8-5C95-8580-75D2B1DA827F}" dt="2026-05-06T17:28:25.765" v="4156"/>
        <pc:sldMkLst>
          <pc:docMk/>
          <pc:sldMk cId="1477790000" sldId="260"/>
        </pc:sldMkLst>
        <pc:spChg chg="add mod">
          <ac:chgData name="Patrik Wallström" userId="f40f6bc5-ed11-4a69-bc9c-137f83c7d976" providerId="ADAL" clId="{0CDCDEC2-C9C8-5C95-8580-75D2B1DA827F}" dt="2026-05-06T17:28:25.765" v="4156"/>
          <ac:spMkLst>
            <pc:docMk/>
            <pc:sldMk cId="1477790000" sldId="260"/>
            <ac:spMk id="5" creationId="{95CAD837-3C26-99F4-2074-CB0753269908}"/>
          </ac:spMkLst>
        </pc:spChg>
      </pc:sldChg>
      <pc:sldChg chg="addSp delSp modSp new mod">
        <pc:chgData name="Patrik Wallström" userId="f40f6bc5-ed11-4a69-bc9c-137f83c7d976" providerId="ADAL" clId="{0CDCDEC2-C9C8-5C95-8580-75D2B1DA827F}" dt="2026-05-06T17:28:29.920" v="4159"/>
        <pc:sldMkLst>
          <pc:docMk/>
          <pc:sldMk cId="4094483474" sldId="261"/>
        </pc:sldMkLst>
        <pc:spChg chg="add mod">
          <ac:chgData name="Patrik Wallström" userId="f40f6bc5-ed11-4a69-bc9c-137f83c7d976" providerId="ADAL" clId="{0CDCDEC2-C9C8-5C95-8580-75D2B1DA827F}" dt="2026-05-04T20:03:38.944" v="2970" actId="2711"/>
          <ac:spMkLst>
            <pc:docMk/>
            <pc:sldMk cId="4094483474" sldId="261"/>
            <ac:spMk id="7" creationId="{08EF4C72-3E6B-44D9-80EF-95A70C8872FF}"/>
          </ac:spMkLst>
        </pc:spChg>
        <pc:spChg chg="add mod">
          <ac:chgData name="Patrik Wallström" userId="f40f6bc5-ed11-4a69-bc9c-137f83c7d976" providerId="ADAL" clId="{0CDCDEC2-C9C8-5C95-8580-75D2B1DA827F}" dt="2026-05-06T17:28:29.920" v="4159"/>
          <ac:spMkLst>
            <pc:docMk/>
            <pc:sldMk cId="4094483474" sldId="261"/>
            <ac:spMk id="18" creationId="{60291ECE-3C7A-9015-A0BB-5F1DCD123426}"/>
          </ac:spMkLst>
        </pc:spChg>
        <pc:graphicFrameChg chg="add mod modGraphic">
          <ac:chgData name="Patrik Wallström" userId="f40f6bc5-ed11-4a69-bc9c-137f83c7d976" providerId="ADAL" clId="{0CDCDEC2-C9C8-5C95-8580-75D2B1DA827F}" dt="2026-05-04T19:51:13.256" v="2751" actId="113"/>
          <ac:graphicFrameMkLst>
            <pc:docMk/>
            <pc:sldMk cId="4094483474" sldId="261"/>
            <ac:graphicFrameMk id="11" creationId="{FB182229-F3E6-3A0E-81FA-0415DD24AEAC}"/>
          </ac:graphicFrameMkLst>
        </pc:graphicFrameChg>
        <pc:graphicFrameChg chg="add mod modGraphic">
          <ac:chgData name="Patrik Wallström" userId="f40f6bc5-ed11-4a69-bc9c-137f83c7d976" providerId="ADAL" clId="{0CDCDEC2-C9C8-5C95-8580-75D2B1DA827F}" dt="2026-05-04T19:51:19.129" v="2755" actId="113"/>
          <ac:graphicFrameMkLst>
            <pc:docMk/>
            <pc:sldMk cId="4094483474" sldId="261"/>
            <ac:graphicFrameMk id="12" creationId="{63D569E8-7157-6831-5CC8-302E7CC3C8A8}"/>
          </ac:graphicFrameMkLst>
        </pc:graphicFrameChg>
        <pc:graphicFrameChg chg="add mod modGraphic">
          <ac:chgData name="Patrik Wallström" userId="f40f6bc5-ed11-4a69-bc9c-137f83c7d976" providerId="ADAL" clId="{0CDCDEC2-C9C8-5C95-8580-75D2B1DA827F}" dt="2026-05-04T20:08:14.630" v="2973" actId="1076"/>
          <ac:graphicFrameMkLst>
            <pc:docMk/>
            <pc:sldMk cId="4094483474" sldId="261"/>
            <ac:graphicFrameMk id="13" creationId="{4D1B4E9D-C5AF-0636-C3B9-D07363105670}"/>
          </ac:graphicFrameMkLst>
        </pc:graphicFrameChg>
        <pc:graphicFrameChg chg="add mod modGraphic">
          <ac:chgData name="Patrik Wallström" userId="f40f6bc5-ed11-4a69-bc9c-137f83c7d976" providerId="ADAL" clId="{0CDCDEC2-C9C8-5C95-8580-75D2B1DA827F}" dt="2026-05-04T20:09:02.697" v="2977" actId="1076"/>
          <ac:graphicFrameMkLst>
            <pc:docMk/>
            <pc:sldMk cId="4094483474" sldId="261"/>
            <ac:graphicFrameMk id="15" creationId="{6FB56C46-F62B-A6DB-E948-90A99A528253}"/>
          </ac:graphicFrameMkLst>
        </pc:graphicFrameChg>
        <pc:picChg chg="add mod">
          <ac:chgData name="Patrik Wallström" userId="f40f6bc5-ed11-4a69-bc9c-137f83c7d976" providerId="ADAL" clId="{0CDCDEC2-C9C8-5C95-8580-75D2B1DA827F}" dt="2026-05-04T19:42:04.353" v="2369" actId="1076"/>
          <ac:picMkLst>
            <pc:docMk/>
            <pc:sldMk cId="4094483474" sldId="261"/>
            <ac:picMk id="9" creationId="{AC868658-B33E-5904-FA11-98A275FD1A01}"/>
          </ac:picMkLst>
        </pc:picChg>
        <pc:picChg chg="add mod">
          <ac:chgData name="Patrik Wallström" userId="f40f6bc5-ed11-4a69-bc9c-137f83c7d976" providerId="ADAL" clId="{0CDCDEC2-C9C8-5C95-8580-75D2B1DA827F}" dt="2026-05-04T20:08:20.497" v="2975" actId="1076"/>
          <ac:picMkLst>
            <pc:docMk/>
            <pc:sldMk cId="4094483474" sldId="261"/>
            <ac:picMk id="17" creationId="{E7E66D4F-E2C6-5E49-7878-7F0612D3E315}"/>
          </ac:picMkLst>
        </pc:picChg>
      </pc:sldChg>
      <pc:sldChg chg="addSp modSp add">
        <pc:chgData name="Patrik Wallström" userId="f40f6bc5-ed11-4a69-bc9c-137f83c7d976" providerId="ADAL" clId="{0CDCDEC2-C9C8-5C95-8580-75D2B1DA827F}" dt="2026-05-06T17:28:21.029" v="4153"/>
        <pc:sldMkLst>
          <pc:docMk/>
          <pc:sldMk cId="766167583" sldId="262"/>
        </pc:sldMkLst>
        <pc:spChg chg="add mod">
          <ac:chgData name="Patrik Wallström" userId="f40f6bc5-ed11-4a69-bc9c-137f83c7d976" providerId="ADAL" clId="{0CDCDEC2-C9C8-5C95-8580-75D2B1DA827F}" dt="2026-05-06T17:28:21.029" v="4153"/>
          <ac:spMkLst>
            <pc:docMk/>
            <pc:sldMk cId="766167583" sldId="262"/>
            <ac:spMk id="3" creationId="{BFBF5B25-0F3D-4D5A-118E-C0C7528D1FD8}"/>
          </ac:spMkLst>
        </pc:spChg>
      </pc:sldChg>
      <pc:sldChg chg="addSp delSp modSp add mod">
        <pc:chgData name="Patrik Wallström" userId="f40f6bc5-ed11-4a69-bc9c-137f83c7d976" providerId="ADAL" clId="{0CDCDEC2-C9C8-5C95-8580-75D2B1DA827F}" dt="2026-05-06T17:28:19.290" v="4152"/>
        <pc:sldMkLst>
          <pc:docMk/>
          <pc:sldMk cId="476443187" sldId="263"/>
        </pc:sldMkLst>
        <pc:spChg chg="add mod">
          <ac:chgData name="Patrik Wallström" userId="f40f6bc5-ed11-4a69-bc9c-137f83c7d976" providerId="ADAL" clId="{0CDCDEC2-C9C8-5C95-8580-75D2B1DA827F}" dt="2026-05-06T17:28:19.290" v="4152"/>
          <ac:spMkLst>
            <pc:docMk/>
            <pc:sldMk cId="476443187" sldId="263"/>
            <ac:spMk id="3" creationId="{99CE2CBC-FE90-CC55-25FA-5886E2B833F0}"/>
          </ac:spMkLst>
        </pc:spChg>
        <pc:spChg chg="mod">
          <ac:chgData name="Patrik Wallström" userId="f40f6bc5-ed11-4a69-bc9c-137f83c7d976" providerId="ADAL" clId="{0CDCDEC2-C9C8-5C95-8580-75D2B1DA827F}" dt="2026-04-16T20:33:11.518" v="1955" actId="1076"/>
          <ac:spMkLst>
            <pc:docMk/>
            <pc:sldMk cId="476443187" sldId="263"/>
            <ac:spMk id="6" creationId="{C9FD436A-2AEC-CEE9-D28A-6BB193447E5C}"/>
          </ac:spMkLst>
        </pc:spChg>
        <pc:spChg chg="mod">
          <ac:chgData name="Patrik Wallström" userId="f40f6bc5-ed11-4a69-bc9c-137f83c7d976" providerId="ADAL" clId="{0CDCDEC2-C9C8-5C95-8580-75D2B1DA827F}" dt="2026-04-26T00:11:42.629" v="2096" actId="20577"/>
          <ac:spMkLst>
            <pc:docMk/>
            <pc:sldMk cId="476443187" sldId="263"/>
            <ac:spMk id="20" creationId="{5887D3F2-CDBC-9AE1-014A-56E04C9DF42F}"/>
          </ac:spMkLst>
        </pc:spChg>
      </pc:sldChg>
      <pc:sldChg chg="addSp modSp add mod ord">
        <pc:chgData name="Patrik Wallström" userId="f40f6bc5-ed11-4a69-bc9c-137f83c7d976" providerId="ADAL" clId="{0CDCDEC2-C9C8-5C95-8580-75D2B1DA827F}" dt="2026-05-06T17:28:16.623" v="4150"/>
        <pc:sldMkLst>
          <pc:docMk/>
          <pc:sldMk cId="111972957" sldId="264"/>
        </pc:sldMkLst>
        <pc:spChg chg="mod">
          <ac:chgData name="Patrik Wallström" userId="f40f6bc5-ed11-4a69-bc9c-137f83c7d976" providerId="ADAL" clId="{0CDCDEC2-C9C8-5C95-8580-75D2B1DA827F}" dt="2026-04-16T20:26:01.989" v="952" actId="20577"/>
          <ac:spMkLst>
            <pc:docMk/>
            <pc:sldMk cId="111972957" sldId="264"/>
            <ac:spMk id="2" creationId="{6976A79B-4C5A-2C70-7584-357AD9038DD5}"/>
          </ac:spMkLst>
        </pc:spChg>
        <pc:spChg chg="add mod">
          <ac:chgData name="Patrik Wallström" userId="f40f6bc5-ed11-4a69-bc9c-137f83c7d976" providerId="ADAL" clId="{0CDCDEC2-C9C8-5C95-8580-75D2B1DA827F}" dt="2026-05-06T17:28:16.623" v="4150"/>
          <ac:spMkLst>
            <pc:docMk/>
            <pc:sldMk cId="111972957" sldId="264"/>
            <ac:spMk id="3" creationId="{7970A0A7-8CDC-84B3-AA74-0DB2A1029B57}"/>
          </ac:spMkLst>
        </pc:spChg>
        <pc:spChg chg="mod">
          <ac:chgData name="Patrik Wallström" userId="f40f6bc5-ed11-4a69-bc9c-137f83c7d976" providerId="ADAL" clId="{0CDCDEC2-C9C8-5C95-8580-75D2B1DA827F}" dt="2026-04-26T00:08:16.619" v="2023" actId="20577"/>
          <ac:spMkLst>
            <pc:docMk/>
            <pc:sldMk cId="111972957" sldId="264"/>
            <ac:spMk id="6" creationId="{B62DB23E-8923-B4EF-0B7D-774BBDA3BE77}"/>
          </ac:spMkLst>
        </pc:spChg>
      </pc:sldChg>
      <pc:sldChg chg="addSp modSp add mod">
        <pc:chgData name="Patrik Wallström" userId="f40f6bc5-ed11-4a69-bc9c-137f83c7d976" providerId="ADAL" clId="{0CDCDEC2-C9C8-5C95-8580-75D2B1DA827F}" dt="2026-05-06T17:28:18.110" v="4151"/>
        <pc:sldMkLst>
          <pc:docMk/>
          <pc:sldMk cId="3995406781" sldId="265"/>
        </pc:sldMkLst>
        <pc:spChg chg="mod">
          <ac:chgData name="Patrik Wallström" userId="f40f6bc5-ed11-4a69-bc9c-137f83c7d976" providerId="ADAL" clId="{0CDCDEC2-C9C8-5C95-8580-75D2B1DA827F}" dt="2026-04-16T20:28:59.578" v="1414" actId="20577"/>
          <ac:spMkLst>
            <pc:docMk/>
            <pc:sldMk cId="3995406781" sldId="265"/>
            <ac:spMk id="2" creationId="{616CF619-BAD5-30F5-B6EC-70603F22BDEA}"/>
          </ac:spMkLst>
        </pc:spChg>
        <pc:spChg chg="add mod">
          <ac:chgData name="Patrik Wallström" userId="f40f6bc5-ed11-4a69-bc9c-137f83c7d976" providerId="ADAL" clId="{0CDCDEC2-C9C8-5C95-8580-75D2B1DA827F}" dt="2026-05-06T17:28:18.110" v="4151"/>
          <ac:spMkLst>
            <pc:docMk/>
            <pc:sldMk cId="3995406781" sldId="265"/>
            <ac:spMk id="3" creationId="{5E02401C-289C-227D-704F-85AE8EA24487}"/>
          </ac:spMkLst>
        </pc:spChg>
        <pc:spChg chg="mod">
          <ac:chgData name="Patrik Wallström" userId="f40f6bc5-ed11-4a69-bc9c-137f83c7d976" providerId="ADAL" clId="{0CDCDEC2-C9C8-5C95-8580-75D2B1DA827F}" dt="2026-04-16T20:31:11.985" v="1933" actId="20577"/>
          <ac:spMkLst>
            <pc:docMk/>
            <pc:sldMk cId="3995406781" sldId="265"/>
            <ac:spMk id="6" creationId="{542B7CC6-67E9-1716-5BC5-DF519BD9987B}"/>
          </ac:spMkLst>
        </pc:spChg>
      </pc:sldChg>
      <pc:sldChg chg="addSp modSp add mod">
        <pc:chgData name="Patrik Wallström" userId="f40f6bc5-ed11-4a69-bc9c-137f83c7d976" providerId="ADAL" clId="{0CDCDEC2-C9C8-5C95-8580-75D2B1DA827F}" dt="2026-05-06T17:28:27.241" v="4157"/>
        <pc:sldMkLst>
          <pc:docMk/>
          <pc:sldMk cId="2092907464" sldId="266"/>
        </pc:sldMkLst>
        <pc:spChg chg="add mod">
          <ac:chgData name="Patrik Wallström" userId="f40f6bc5-ed11-4a69-bc9c-137f83c7d976" providerId="ADAL" clId="{0CDCDEC2-C9C8-5C95-8580-75D2B1DA827F}" dt="2026-05-06T17:28:27.241" v="4157"/>
          <ac:spMkLst>
            <pc:docMk/>
            <pc:sldMk cId="2092907464" sldId="266"/>
            <ac:spMk id="3" creationId="{CC38EE29-CB98-492E-568D-653EC0DD0BAE}"/>
          </ac:spMkLst>
        </pc:spChg>
        <pc:spChg chg="mod">
          <ac:chgData name="Patrik Wallström" userId="f40f6bc5-ed11-4a69-bc9c-137f83c7d976" providerId="ADAL" clId="{0CDCDEC2-C9C8-5C95-8580-75D2B1DA827F}" dt="2026-05-04T20:09:29.276" v="2986" actId="20577"/>
          <ac:spMkLst>
            <pc:docMk/>
            <pc:sldMk cId="2092907464" sldId="266"/>
            <ac:spMk id="6" creationId="{B1EC49CB-CB13-1CCE-EDE5-34F304818A4F}"/>
          </ac:spMkLst>
        </pc:spChg>
      </pc:sldChg>
      <pc:sldChg chg="add del">
        <pc:chgData name="Patrik Wallström" userId="f40f6bc5-ed11-4a69-bc9c-137f83c7d976" providerId="ADAL" clId="{0CDCDEC2-C9C8-5C95-8580-75D2B1DA827F}" dt="2026-05-06T17:21:19.053" v="4130" actId="2696"/>
        <pc:sldMkLst>
          <pc:docMk/>
          <pc:sldMk cId="2581819674" sldId="267"/>
        </pc:sldMkLst>
      </pc:sldChg>
      <pc:sldChg chg="addSp delSp modSp add mod ord">
        <pc:chgData name="Patrik Wallström" userId="f40f6bc5-ed11-4a69-bc9c-137f83c7d976" providerId="ADAL" clId="{0CDCDEC2-C9C8-5C95-8580-75D2B1DA827F}" dt="2026-05-06T17:28:34.745" v="4162"/>
        <pc:sldMkLst>
          <pc:docMk/>
          <pc:sldMk cId="4053448415" sldId="268"/>
        </pc:sldMkLst>
        <pc:spChg chg="mod">
          <ac:chgData name="Patrik Wallström" userId="f40f6bc5-ed11-4a69-bc9c-137f83c7d976" providerId="ADAL" clId="{0CDCDEC2-C9C8-5C95-8580-75D2B1DA827F}" dt="2026-05-04T20:19:29.316" v="3156" actId="20577"/>
          <ac:spMkLst>
            <pc:docMk/>
            <pc:sldMk cId="4053448415" sldId="268"/>
            <ac:spMk id="7" creationId="{860CFC45-7D58-7E35-27C0-63783B14A34A}"/>
          </ac:spMkLst>
        </pc:spChg>
        <pc:spChg chg="add mod">
          <ac:chgData name="Patrik Wallström" userId="f40f6bc5-ed11-4a69-bc9c-137f83c7d976" providerId="ADAL" clId="{0CDCDEC2-C9C8-5C95-8580-75D2B1DA827F}" dt="2026-05-06T17:28:34.745" v="4162"/>
          <ac:spMkLst>
            <pc:docMk/>
            <pc:sldMk cId="4053448415" sldId="268"/>
            <ac:spMk id="13" creationId="{941D65A0-571F-D09E-1EF2-5730A6DBA646}"/>
          </ac:spMkLst>
        </pc:spChg>
        <pc:picChg chg="add mod">
          <ac:chgData name="Patrik Wallström" userId="f40f6bc5-ed11-4a69-bc9c-137f83c7d976" providerId="ADAL" clId="{0CDCDEC2-C9C8-5C95-8580-75D2B1DA827F}" dt="2026-05-04T20:19:38.267" v="3160" actId="14100"/>
          <ac:picMkLst>
            <pc:docMk/>
            <pc:sldMk cId="4053448415" sldId="268"/>
            <ac:picMk id="12" creationId="{CBB4C6F2-E8B5-1E87-3829-2001555E4373}"/>
          </ac:picMkLst>
        </pc:picChg>
      </pc:sldChg>
      <pc:sldChg chg="addSp delSp modSp add mod">
        <pc:chgData name="Patrik Wallström" userId="f40f6bc5-ed11-4a69-bc9c-137f83c7d976" providerId="ADAL" clId="{0CDCDEC2-C9C8-5C95-8580-75D2B1DA827F}" dt="2026-05-06T17:28:37.281" v="4164"/>
        <pc:sldMkLst>
          <pc:docMk/>
          <pc:sldMk cId="1095621113" sldId="269"/>
        </pc:sldMkLst>
        <pc:spChg chg="add mod">
          <ac:chgData name="Patrik Wallström" userId="f40f6bc5-ed11-4a69-bc9c-137f83c7d976" providerId="ADAL" clId="{0CDCDEC2-C9C8-5C95-8580-75D2B1DA827F}" dt="2026-05-06T17:28:37.281" v="4164"/>
          <ac:spMkLst>
            <pc:docMk/>
            <pc:sldMk cId="1095621113" sldId="269"/>
            <ac:spMk id="4" creationId="{67ADD832-C01F-D2EF-C5C4-086C51EC981B}"/>
          </ac:spMkLst>
        </pc:spChg>
        <pc:spChg chg="mod">
          <ac:chgData name="Patrik Wallström" userId="f40f6bc5-ed11-4a69-bc9c-137f83c7d976" providerId="ADAL" clId="{0CDCDEC2-C9C8-5C95-8580-75D2B1DA827F}" dt="2026-05-04T20:18:05.277" v="3064" actId="20577"/>
          <ac:spMkLst>
            <pc:docMk/>
            <pc:sldMk cId="1095621113" sldId="269"/>
            <ac:spMk id="7" creationId="{629E6AF4-BB65-F40E-C146-70F59204CD4D}"/>
          </ac:spMkLst>
        </pc:spChg>
        <pc:picChg chg="add mod">
          <ac:chgData name="Patrik Wallström" userId="f40f6bc5-ed11-4a69-bc9c-137f83c7d976" providerId="ADAL" clId="{0CDCDEC2-C9C8-5C95-8580-75D2B1DA827F}" dt="2026-05-04T20:15:52.021" v="3033" actId="14100"/>
          <ac:picMkLst>
            <pc:docMk/>
            <pc:sldMk cId="1095621113" sldId="269"/>
            <ac:picMk id="2" creationId="{4BE8303F-D8D9-6ED8-913E-9F3BFFF9487E}"/>
          </ac:picMkLst>
        </pc:picChg>
      </pc:sldChg>
      <pc:sldChg chg="addSp delSp modSp add mod">
        <pc:chgData name="Patrik Wallström" userId="f40f6bc5-ed11-4a69-bc9c-137f83c7d976" providerId="ADAL" clId="{0CDCDEC2-C9C8-5C95-8580-75D2B1DA827F}" dt="2026-05-06T17:28:38.536" v="4165"/>
        <pc:sldMkLst>
          <pc:docMk/>
          <pc:sldMk cId="4142888626" sldId="270"/>
        </pc:sldMkLst>
        <pc:spChg chg="add mod">
          <ac:chgData name="Patrik Wallström" userId="f40f6bc5-ed11-4a69-bc9c-137f83c7d976" providerId="ADAL" clId="{0CDCDEC2-C9C8-5C95-8580-75D2B1DA827F}" dt="2026-05-06T17:28:38.536" v="4165"/>
          <ac:spMkLst>
            <pc:docMk/>
            <pc:sldMk cId="4142888626" sldId="270"/>
            <ac:spMk id="4" creationId="{65888068-C586-8FD6-72FF-E3A025F42BC6}"/>
          </ac:spMkLst>
        </pc:spChg>
        <pc:spChg chg="mod">
          <ac:chgData name="Patrik Wallström" userId="f40f6bc5-ed11-4a69-bc9c-137f83c7d976" providerId="ADAL" clId="{0CDCDEC2-C9C8-5C95-8580-75D2B1DA827F}" dt="2026-05-04T20:18:25.739" v="3133" actId="20577"/>
          <ac:spMkLst>
            <pc:docMk/>
            <pc:sldMk cId="4142888626" sldId="270"/>
            <ac:spMk id="7" creationId="{8FAD0345-C1B6-22C2-FA4F-83E28EBF20AE}"/>
          </ac:spMkLst>
        </pc:spChg>
        <pc:picChg chg="add mod">
          <ac:chgData name="Patrik Wallström" userId="f40f6bc5-ed11-4a69-bc9c-137f83c7d976" providerId="ADAL" clId="{0CDCDEC2-C9C8-5C95-8580-75D2B1DA827F}" dt="2026-05-04T20:17:47.152" v="3045" actId="14100"/>
          <ac:picMkLst>
            <pc:docMk/>
            <pc:sldMk cId="4142888626" sldId="270"/>
            <ac:picMk id="3" creationId="{BB1CA52C-7C28-F210-3396-F8AE6539C50F}"/>
          </ac:picMkLst>
        </pc:picChg>
      </pc:sldChg>
      <pc:sldChg chg="addSp modSp add">
        <pc:chgData name="Patrik Wallström" userId="f40f6bc5-ed11-4a69-bc9c-137f83c7d976" providerId="ADAL" clId="{0CDCDEC2-C9C8-5C95-8580-75D2B1DA827F}" dt="2026-05-06T17:28:32.055" v="4160"/>
        <pc:sldMkLst>
          <pc:docMk/>
          <pc:sldMk cId="3142545736" sldId="271"/>
        </pc:sldMkLst>
        <pc:spChg chg="add mod">
          <ac:chgData name="Patrik Wallström" userId="f40f6bc5-ed11-4a69-bc9c-137f83c7d976" providerId="ADAL" clId="{0CDCDEC2-C9C8-5C95-8580-75D2B1DA827F}" dt="2026-05-06T17:28:32.055" v="4160"/>
          <ac:spMkLst>
            <pc:docMk/>
            <pc:sldMk cId="3142545736" sldId="271"/>
            <ac:spMk id="2" creationId="{8EAB9BEE-6EAD-AFC7-D518-AEC2C7099349}"/>
          </ac:spMkLst>
        </pc:spChg>
      </pc:sldChg>
      <pc:sldChg chg="addSp modSp add">
        <pc:chgData name="Patrik Wallström" userId="f40f6bc5-ed11-4a69-bc9c-137f83c7d976" providerId="ADAL" clId="{0CDCDEC2-C9C8-5C95-8580-75D2B1DA827F}" dt="2026-05-06T17:28:35.979" v="4163"/>
        <pc:sldMkLst>
          <pc:docMk/>
          <pc:sldMk cId="4158945928" sldId="272"/>
        </pc:sldMkLst>
        <pc:spChg chg="add mod">
          <ac:chgData name="Patrik Wallström" userId="f40f6bc5-ed11-4a69-bc9c-137f83c7d976" providerId="ADAL" clId="{0CDCDEC2-C9C8-5C95-8580-75D2B1DA827F}" dt="2026-05-06T17:28:35.979" v="4163"/>
          <ac:spMkLst>
            <pc:docMk/>
            <pc:sldMk cId="4158945928" sldId="272"/>
            <ac:spMk id="3" creationId="{962ADC2F-EA4E-2AB9-FC75-62F3B50D46DF}"/>
          </ac:spMkLst>
        </pc:spChg>
      </pc:sldChg>
      <pc:sldChg chg="addSp delSp modSp add mod">
        <pc:chgData name="Patrik Wallström" userId="f40f6bc5-ed11-4a69-bc9c-137f83c7d976" providerId="ADAL" clId="{0CDCDEC2-C9C8-5C95-8580-75D2B1DA827F}" dt="2026-05-04T20:31:12.232" v="3199" actId="1076"/>
        <pc:sldMkLst>
          <pc:docMk/>
          <pc:sldMk cId="3294479344" sldId="273"/>
        </pc:sldMkLst>
        <pc:picChg chg="add mod">
          <ac:chgData name="Patrik Wallström" userId="f40f6bc5-ed11-4a69-bc9c-137f83c7d976" providerId="ADAL" clId="{0CDCDEC2-C9C8-5C95-8580-75D2B1DA827F}" dt="2026-05-04T20:31:12.232" v="3199" actId="1076"/>
          <ac:picMkLst>
            <pc:docMk/>
            <pc:sldMk cId="3294479344" sldId="273"/>
            <ac:picMk id="5" creationId="{B000A938-478E-2AF2-620F-6412D87729CD}"/>
          </ac:picMkLst>
        </pc:picChg>
      </pc:sldChg>
      <pc:sldChg chg="addSp delSp modSp add mod">
        <pc:chgData name="Patrik Wallström" userId="f40f6bc5-ed11-4a69-bc9c-137f83c7d976" providerId="ADAL" clId="{0CDCDEC2-C9C8-5C95-8580-75D2B1DA827F}" dt="2026-05-04T20:31:53.281" v="3206" actId="1076"/>
        <pc:sldMkLst>
          <pc:docMk/>
          <pc:sldMk cId="961704770" sldId="274"/>
        </pc:sldMkLst>
        <pc:picChg chg="add mod">
          <ac:chgData name="Patrik Wallström" userId="f40f6bc5-ed11-4a69-bc9c-137f83c7d976" providerId="ADAL" clId="{0CDCDEC2-C9C8-5C95-8580-75D2B1DA827F}" dt="2026-05-04T20:31:53.281" v="3206" actId="1076"/>
          <ac:picMkLst>
            <pc:docMk/>
            <pc:sldMk cId="961704770" sldId="274"/>
            <ac:picMk id="2" creationId="{9D1FC3DF-3F2C-09E1-DAB2-F2FB712C8E2C}"/>
          </ac:picMkLst>
        </pc:picChg>
      </pc:sldChg>
      <pc:sldChg chg="addSp delSp modSp add mod">
        <pc:chgData name="Patrik Wallström" userId="f40f6bc5-ed11-4a69-bc9c-137f83c7d976" providerId="ADAL" clId="{0CDCDEC2-C9C8-5C95-8580-75D2B1DA827F}" dt="2026-05-04T20:32:29.763" v="3212" actId="1076"/>
        <pc:sldMkLst>
          <pc:docMk/>
          <pc:sldMk cId="1282572953" sldId="275"/>
        </pc:sldMkLst>
        <pc:picChg chg="add mod">
          <ac:chgData name="Patrik Wallström" userId="f40f6bc5-ed11-4a69-bc9c-137f83c7d976" providerId="ADAL" clId="{0CDCDEC2-C9C8-5C95-8580-75D2B1DA827F}" dt="2026-05-04T20:32:29.763" v="3212" actId="1076"/>
          <ac:picMkLst>
            <pc:docMk/>
            <pc:sldMk cId="1282572953" sldId="275"/>
            <ac:picMk id="3" creationId="{1C15B5C5-5E92-6CF5-17AA-04BCDBB7C2A0}"/>
          </ac:picMkLst>
        </pc:picChg>
      </pc:sldChg>
      <pc:sldChg chg="addSp delSp modSp add mod">
        <pc:chgData name="Patrik Wallström" userId="f40f6bc5-ed11-4a69-bc9c-137f83c7d976" providerId="ADAL" clId="{0CDCDEC2-C9C8-5C95-8580-75D2B1DA827F}" dt="2026-05-04T20:33:02.995" v="3219" actId="1076"/>
        <pc:sldMkLst>
          <pc:docMk/>
          <pc:sldMk cId="1285588829" sldId="276"/>
        </pc:sldMkLst>
        <pc:picChg chg="add mod">
          <ac:chgData name="Patrik Wallström" userId="f40f6bc5-ed11-4a69-bc9c-137f83c7d976" providerId="ADAL" clId="{0CDCDEC2-C9C8-5C95-8580-75D2B1DA827F}" dt="2026-05-04T20:33:02.995" v="3219" actId="1076"/>
          <ac:picMkLst>
            <pc:docMk/>
            <pc:sldMk cId="1285588829" sldId="276"/>
            <ac:picMk id="2" creationId="{C96E63EA-3CA9-9631-388B-6D2F2E474213}"/>
          </ac:picMkLst>
        </pc:picChg>
      </pc:sldChg>
      <pc:sldChg chg="addSp modSp add mod">
        <pc:chgData name="Patrik Wallström" userId="f40f6bc5-ed11-4a69-bc9c-137f83c7d976" providerId="ADAL" clId="{0CDCDEC2-C9C8-5C95-8580-75D2B1DA827F}" dt="2026-05-06T17:28:45.183" v="4166"/>
        <pc:sldMkLst>
          <pc:docMk/>
          <pc:sldMk cId="563313694" sldId="277"/>
        </pc:sldMkLst>
        <pc:spChg chg="mod">
          <ac:chgData name="Patrik Wallström" userId="f40f6bc5-ed11-4a69-bc9c-137f83c7d976" providerId="ADAL" clId="{0CDCDEC2-C9C8-5C95-8580-75D2B1DA827F}" dt="2026-05-04T20:33:55.279" v="3292" actId="20577"/>
          <ac:spMkLst>
            <pc:docMk/>
            <pc:sldMk cId="563313694" sldId="277"/>
            <ac:spMk id="2" creationId="{C740E8AB-2482-3E13-B211-E2CC48698383}"/>
          </ac:spMkLst>
        </pc:spChg>
        <pc:spChg chg="add mod">
          <ac:chgData name="Patrik Wallström" userId="f40f6bc5-ed11-4a69-bc9c-137f83c7d976" providerId="ADAL" clId="{0CDCDEC2-C9C8-5C95-8580-75D2B1DA827F}" dt="2026-05-06T17:28:45.183" v="4166"/>
          <ac:spMkLst>
            <pc:docMk/>
            <pc:sldMk cId="563313694" sldId="277"/>
            <ac:spMk id="3" creationId="{5D5403E0-7914-4634-F35E-65DE4D16649C}"/>
          </ac:spMkLst>
        </pc:spChg>
        <pc:spChg chg="mod">
          <ac:chgData name="Patrik Wallström" userId="f40f6bc5-ed11-4a69-bc9c-137f83c7d976" providerId="ADAL" clId="{0CDCDEC2-C9C8-5C95-8580-75D2B1DA827F}" dt="2026-05-04T20:35:46.926" v="3478" actId="20577"/>
          <ac:spMkLst>
            <pc:docMk/>
            <pc:sldMk cId="563313694" sldId="277"/>
            <ac:spMk id="6" creationId="{FDBF421E-ABE7-6468-1AE3-0DB9BD4FF2A9}"/>
          </ac:spMkLst>
        </pc:spChg>
      </pc:sldChg>
      <pc:sldChg chg="addSp delSp modSp add mod setBg addAnim delAnim">
        <pc:chgData name="Patrik Wallström" userId="f40f6bc5-ed11-4a69-bc9c-137f83c7d976" providerId="ADAL" clId="{0CDCDEC2-C9C8-5C95-8580-75D2B1DA827F}" dt="2026-05-06T17:28:46.943" v="4167"/>
        <pc:sldMkLst>
          <pc:docMk/>
          <pc:sldMk cId="953075200" sldId="278"/>
        </pc:sldMkLst>
        <pc:spChg chg="mod">
          <ac:chgData name="Patrik Wallström" userId="f40f6bc5-ed11-4a69-bc9c-137f83c7d976" providerId="ADAL" clId="{0CDCDEC2-C9C8-5C95-8580-75D2B1DA827F}" dt="2026-05-04T20:38:30.700" v="3511" actId="26606"/>
          <ac:spMkLst>
            <pc:docMk/>
            <pc:sldMk cId="953075200" sldId="278"/>
            <ac:spMk id="2" creationId="{773C4231-5E7D-AD15-A404-FEDF5C80BB6E}"/>
          </ac:spMkLst>
        </pc:spChg>
        <pc:spChg chg="add mod">
          <ac:chgData name="Patrik Wallström" userId="f40f6bc5-ed11-4a69-bc9c-137f83c7d976" providerId="ADAL" clId="{0CDCDEC2-C9C8-5C95-8580-75D2B1DA827F}" dt="2026-05-06T17:28:46.943" v="4167"/>
          <ac:spMkLst>
            <pc:docMk/>
            <pc:sldMk cId="953075200" sldId="278"/>
            <ac:spMk id="5" creationId="{C73807F8-CFB6-B0B1-8CC9-1C8D96348CE7}"/>
          </ac:spMkLst>
        </pc:spChg>
        <pc:picChg chg="add del mod ord">
          <ac:chgData name="Patrik Wallström" userId="f40f6bc5-ed11-4a69-bc9c-137f83c7d976" providerId="ADAL" clId="{0CDCDEC2-C9C8-5C95-8580-75D2B1DA827F}" dt="2026-05-05T09:00:54.010" v="3941" actId="478"/>
          <ac:picMkLst>
            <pc:docMk/>
            <pc:sldMk cId="953075200" sldId="278"/>
            <ac:picMk id="3" creationId="{8DCD1A25-60C6-3FD4-2BC6-2A5D542CAF0A}"/>
          </ac:picMkLst>
        </pc:picChg>
        <pc:picChg chg="add mod">
          <ac:chgData name="Patrik Wallström" userId="f40f6bc5-ed11-4a69-bc9c-137f83c7d976" providerId="ADAL" clId="{0CDCDEC2-C9C8-5C95-8580-75D2B1DA827F}" dt="2026-05-05T09:00:59.493" v="3943" actId="1076"/>
          <ac:picMkLst>
            <pc:docMk/>
            <pc:sldMk cId="953075200" sldId="278"/>
            <ac:picMk id="4" creationId="{D5C9A505-7CFA-7508-6891-2329B9E878B1}"/>
          </ac:picMkLst>
        </pc:picChg>
      </pc:sldChg>
      <pc:sldChg chg="addSp modSp add mod">
        <pc:chgData name="Patrik Wallström" userId="f40f6bc5-ed11-4a69-bc9c-137f83c7d976" providerId="ADAL" clId="{0CDCDEC2-C9C8-5C95-8580-75D2B1DA827F}" dt="2026-05-06T17:28:49.597" v="4169" actId="1076"/>
        <pc:sldMkLst>
          <pc:docMk/>
          <pc:sldMk cId="2728970445" sldId="279"/>
        </pc:sldMkLst>
        <pc:spChg chg="mod">
          <ac:chgData name="Patrik Wallström" userId="f40f6bc5-ed11-4a69-bc9c-137f83c7d976" providerId="ADAL" clId="{0CDCDEC2-C9C8-5C95-8580-75D2B1DA827F}" dt="2026-05-04T20:39:53.858" v="3542" actId="20577"/>
          <ac:spMkLst>
            <pc:docMk/>
            <pc:sldMk cId="2728970445" sldId="279"/>
            <ac:spMk id="2" creationId="{4964B785-B109-3B30-EB81-BDA5784AB368}"/>
          </ac:spMkLst>
        </pc:spChg>
        <pc:spChg chg="add mod">
          <ac:chgData name="Patrik Wallström" userId="f40f6bc5-ed11-4a69-bc9c-137f83c7d976" providerId="ADAL" clId="{0CDCDEC2-C9C8-5C95-8580-75D2B1DA827F}" dt="2026-05-06T17:28:48.377" v="4168"/>
          <ac:spMkLst>
            <pc:docMk/>
            <pc:sldMk cId="2728970445" sldId="279"/>
            <ac:spMk id="3" creationId="{B4D81E1E-AA67-3280-8875-AAE0F9E9E05E}"/>
          </ac:spMkLst>
        </pc:spChg>
        <pc:spChg chg="mod">
          <ac:chgData name="Patrik Wallström" userId="f40f6bc5-ed11-4a69-bc9c-137f83c7d976" providerId="ADAL" clId="{0CDCDEC2-C9C8-5C95-8580-75D2B1DA827F}" dt="2026-05-06T17:28:49.597" v="4169" actId="1076"/>
          <ac:spMkLst>
            <pc:docMk/>
            <pc:sldMk cId="2728970445" sldId="279"/>
            <ac:spMk id="6" creationId="{FFF7ACEB-29DE-45C9-F9D2-32916509BFDB}"/>
          </ac:spMkLst>
        </pc:spChg>
        <pc:picChg chg="add mod">
          <ac:chgData name="Patrik Wallström" userId="f40f6bc5-ed11-4a69-bc9c-137f83c7d976" providerId="ADAL" clId="{0CDCDEC2-C9C8-5C95-8580-75D2B1DA827F}" dt="2026-05-04T20:42:45.184" v="3897" actId="1076"/>
          <ac:picMkLst>
            <pc:docMk/>
            <pc:sldMk cId="2728970445" sldId="279"/>
            <ac:picMk id="6146" creationId="{C3B1BAB3-4C38-5A94-9371-8AC2155EC60C}"/>
          </ac:picMkLst>
        </pc:picChg>
      </pc:sldChg>
      <pc:sldChg chg="addSp delSp modSp add mod">
        <pc:chgData name="Patrik Wallström" userId="f40f6bc5-ed11-4a69-bc9c-137f83c7d976" providerId="ADAL" clId="{0CDCDEC2-C9C8-5C95-8580-75D2B1DA827F}" dt="2026-05-06T17:28:33.501" v="4161"/>
        <pc:sldMkLst>
          <pc:docMk/>
          <pc:sldMk cId="3263495249" sldId="280"/>
        </pc:sldMkLst>
        <pc:spChg chg="add mod">
          <ac:chgData name="Patrik Wallström" userId="f40f6bc5-ed11-4a69-bc9c-137f83c7d976" providerId="ADAL" clId="{0CDCDEC2-C9C8-5C95-8580-75D2B1DA827F}" dt="2026-05-06T17:28:33.501" v="4161"/>
          <ac:spMkLst>
            <pc:docMk/>
            <pc:sldMk cId="3263495249" sldId="280"/>
            <ac:spMk id="3" creationId="{17C2FCD4-DA4C-2429-04E5-FAA3B777745E}"/>
          </ac:spMkLst>
        </pc:spChg>
        <pc:spChg chg="mod">
          <ac:chgData name="Patrik Wallström" userId="f40f6bc5-ed11-4a69-bc9c-137f83c7d976" providerId="ADAL" clId="{0CDCDEC2-C9C8-5C95-8580-75D2B1DA827F}" dt="2026-05-04T21:02:40.435" v="3938" actId="20577"/>
          <ac:spMkLst>
            <pc:docMk/>
            <pc:sldMk cId="3263495249" sldId="280"/>
            <ac:spMk id="7" creationId="{3A65D772-18C1-A7A5-8A29-15BBFA0FFAAD}"/>
          </ac:spMkLst>
        </pc:spChg>
        <pc:picChg chg="add mod">
          <ac:chgData name="Patrik Wallström" userId="f40f6bc5-ed11-4a69-bc9c-137f83c7d976" providerId="ADAL" clId="{0CDCDEC2-C9C8-5C95-8580-75D2B1DA827F}" dt="2026-05-04T20:58:20.662" v="3905" actId="14100"/>
          <ac:picMkLst>
            <pc:docMk/>
            <pc:sldMk cId="3263495249" sldId="280"/>
            <ac:picMk id="2" creationId="{1E1195AE-732B-344B-5351-241EF2A1C8BF}"/>
          </ac:picMkLst>
        </pc:picChg>
      </pc:sldChg>
      <pc:sldChg chg="addSp delSp modSp add mod ord">
        <pc:chgData name="Patrik Wallström" userId="f40f6bc5-ed11-4a69-bc9c-137f83c7d976" providerId="ADAL" clId="{0CDCDEC2-C9C8-5C95-8580-75D2B1DA827F}" dt="2026-05-06T17:29:26.636" v="4170" actId="20578"/>
        <pc:sldMkLst>
          <pc:docMk/>
          <pc:sldMk cId="3706007474" sldId="281"/>
        </pc:sldMkLst>
        <pc:spChg chg="mod">
          <ac:chgData name="Patrik Wallström" userId="f40f6bc5-ed11-4a69-bc9c-137f83c7d976" providerId="ADAL" clId="{0CDCDEC2-C9C8-5C95-8580-75D2B1DA827F}" dt="2026-05-06T17:03:43.868" v="3969" actId="20577"/>
          <ac:spMkLst>
            <pc:docMk/>
            <pc:sldMk cId="3706007474" sldId="281"/>
            <ac:spMk id="2" creationId="{25998576-4522-25D6-A1E2-E107C3F20412}"/>
          </ac:spMkLst>
        </pc:spChg>
        <pc:spChg chg="add mod">
          <ac:chgData name="Patrik Wallström" userId="f40f6bc5-ed11-4a69-bc9c-137f83c7d976" providerId="ADAL" clId="{0CDCDEC2-C9C8-5C95-8580-75D2B1DA827F}" dt="2026-05-06T17:03:37.593" v="3946" actId="767"/>
          <ac:spMkLst>
            <pc:docMk/>
            <pc:sldMk cId="3706007474" sldId="281"/>
            <ac:spMk id="3" creationId="{B56BB3C6-63E1-D60F-A3EE-1E4ACED625B5}"/>
          </ac:spMkLst>
        </pc:spChg>
        <pc:spChg chg="add mod">
          <ac:chgData name="Patrik Wallström" userId="f40f6bc5-ed11-4a69-bc9c-137f83c7d976" providerId="ADAL" clId="{0CDCDEC2-C9C8-5C95-8580-75D2B1DA827F}" dt="2026-05-06T17:28:28.578" v="4158"/>
          <ac:spMkLst>
            <pc:docMk/>
            <pc:sldMk cId="3706007474" sldId="281"/>
            <ac:spMk id="5" creationId="{544DD539-7136-761E-AFF9-262C1BE9A6CF}"/>
          </ac:spMkLst>
        </pc:spChg>
        <pc:spChg chg="del mod">
          <ac:chgData name="Patrik Wallström" userId="f40f6bc5-ed11-4a69-bc9c-137f83c7d976" providerId="ADAL" clId="{0CDCDEC2-C9C8-5C95-8580-75D2B1DA827F}" dt="2026-05-06T17:13:27.392" v="4105" actId="478"/>
          <ac:spMkLst>
            <pc:docMk/>
            <pc:sldMk cId="3706007474" sldId="281"/>
            <ac:spMk id="6" creationId="{DC79A627-1C48-9136-DB68-00691DB0BC6C}"/>
          </ac:spMkLst>
        </pc:spChg>
        <pc:graphicFrameChg chg="add mod modGraphic">
          <ac:chgData name="Patrik Wallström" userId="f40f6bc5-ed11-4a69-bc9c-137f83c7d976" providerId="ADAL" clId="{0CDCDEC2-C9C8-5C95-8580-75D2B1DA827F}" dt="2026-05-06T17:15:16.236" v="4129" actId="14734"/>
          <ac:graphicFrameMkLst>
            <pc:docMk/>
            <pc:sldMk cId="3706007474" sldId="281"/>
            <ac:graphicFrameMk id="4" creationId="{A1A5B10A-87E3-E769-A5AE-5DEA29B786CA}"/>
          </ac:graphicFrameMkLst>
        </pc:graphicFrameChg>
      </pc:sldChg>
      <pc:sldMasterChg chg="modSp mod modSldLayout">
        <pc:chgData name="Patrik Wallström" userId="f40f6bc5-ed11-4a69-bc9c-137f83c7d976" providerId="ADAL" clId="{0CDCDEC2-C9C8-5C95-8580-75D2B1DA827F}" dt="2026-05-06T17:27:23.887" v="4143" actId="33475"/>
        <pc:sldMasterMkLst>
          <pc:docMk/>
          <pc:sldMasterMk cId="3048758423" sldId="2147483648"/>
        </pc:sldMasterMkLst>
        <pc:spChg chg="mod">
          <ac:chgData name="Patrik Wallström" userId="f40f6bc5-ed11-4a69-bc9c-137f83c7d976" providerId="ADAL" clId="{0CDCDEC2-C9C8-5C95-8580-75D2B1DA827F}" dt="2026-05-06T17:27:23.887" v="4143" actId="33475"/>
          <ac:spMkLst>
            <pc:docMk/>
            <pc:sldMasterMk cId="3048758423" sldId="2147483648"/>
            <ac:spMk id="9" creationId="{D75DB995-EBE2-8FE6-F0D8-CAF25E980076}"/>
          </ac:spMkLst>
        </pc:spChg>
        <pc:spChg chg="mod">
          <ac:chgData name="Patrik Wallström" userId="f40f6bc5-ed11-4a69-bc9c-137f83c7d976" providerId="ADAL" clId="{0CDCDEC2-C9C8-5C95-8580-75D2B1DA827F}" dt="2026-05-06T17:27:23.887" v="4143" actId="33475"/>
          <ac:spMkLst>
            <pc:docMk/>
            <pc:sldMasterMk cId="3048758423" sldId="2147483648"/>
            <ac:spMk id="10" creationId="{C51D4C7A-A1D6-A435-C36B-B2BAA1328DF2}"/>
          </ac:spMkLst>
        </pc:spChg>
        <pc:sldLayoutChg chg="addSp delSp modSp mod">
          <pc:chgData name="Patrik Wallström" userId="f40f6bc5-ed11-4a69-bc9c-137f83c7d976" providerId="ADAL" clId="{0CDCDEC2-C9C8-5C95-8580-75D2B1DA827F}" dt="2026-05-06T17:25:27.428" v="4140"/>
          <pc:sldLayoutMkLst>
            <pc:docMk/>
            <pc:sldMasterMk cId="3048758423" sldId="2147483648"/>
            <pc:sldLayoutMk cId="1733477347" sldId="2147483649"/>
          </pc:sldLayoutMkLst>
          <pc:spChg chg="add del">
            <ac:chgData name="Patrik Wallström" userId="f40f6bc5-ed11-4a69-bc9c-137f83c7d976" providerId="ADAL" clId="{0CDCDEC2-C9C8-5C95-8580-75D2B1DA827F}" dt="2026-05-06T17:25:17.460" v="4138"/>
            <ac:spMkLst>
              <pc:docMk/>
              <pc:sldMasterMk cId="3048758423" sldId="2147483648"/>
              <pc:sldLayoutMk cId="1733477347" sldId="2147483649"/>
              <ac:spMk id="2" creationId="{32846A26-1301-BFCC-1ED9-413657DD9E75}"/>
            </ac:spMkLst>
          </pc:spChg>
          <pc:spChg chg="del">
            <ac:chgData name="Patrik Wallström" userId="f40f6bc5-ed11-4a69-bc9c-137f83c7d976" providerId="ADAL" clId="{0CDCDEC2-C9C8-5C95-8580-75D2B1DA827F}" dt="2026-05-06T17:25:02.932" v="4134" actId="478"/>
            <ac:spMkLst>
              <pc:docMk/>
              <pc:sldMasterMk cId="3048758423" sldId="2147483648"/>
              <pc:sldLayoutMk cId="1733477347" sldId="2147483649"/>
              <ac:spMk id="4" creationId="{0E4605A0-FB36-5BCC-93C4-9B1B7AC83F3D}"/>
            </ac:spMkLst>
          </pc:spChg>
          <pc:spChg chg="del">
            <ac:chgData name="Patrik Wallström" userId="f40f6bc5-ed11-4a69-bc9c-137f83c7d976" providerId="ADAL" clId="{0CDCDEC2-C9C8-5C95-8580-75D2B1DA827F}" dt="2026-05-06T17:24:57.370" v="4133" actId="478"/>
            <ac:spMkLst>
              <pc:docMk/>
              <pc:sldMasterMk cId="3048758423" sldId="2147483648"/>
              <pc:sldLayoutMk cId="1733477347" sldId="2147483649"/>
              <ac:spMk id="5" creationId="{0E20516B-10DC-A678-A582-385645E2CABB}"/>
            </ac:spMkLst>
          </pc:spChg>
          <pc:spChg chg="del">
            <ac:chgData name="Patrik Wallström" userId="f40f6bc5-ed11-4a69-bc9c-137f83c7d976" providerId="ADAL" clId="{0CDCDEC2-C9C8-5C95-8580-75D2B1DA827F}" dt="2026-05-06T17:25:04.943" v="4135" actId="478"/>
            <ac:spMkLst>
              <pc:docMk/>
              <pc:sldMasterMk cId="3048758423" sldId="2147483648"/>
              <pc:sldLayoutMk cId="1733477347" sldId="2147483649"/>
              <ac:spMk id="6" creationId="{7AB1A0D6-0974-A556-6F4E-6A4322F2ADFA}"/>
            </ac:spMkLst>
          </pc:spChg>
          <pc:spChg chg="add mod">
            <ac:chgData name="Patrik Wallström" userId="f40f6bc5-ed11-4a69-bc9c-137f83c7d976" providerId="ADAL" clId="{0CDCDEC2-C9C8-5C95-8580-75D2B1DA827F}" dt="2026-05-06T17:24:49.042" v="4132" actId="767"/>
            <ac:spMkLst>
              <pc:docMk/>
              <pc:sldMasterMk cId="3048758423" sldId="2147483648"/>
              <pc:sldLayoutMk cId="1733477347" sldId="2147483649"/>
              <ac:spMk id="7" creationId="{3F9CBD24-C17E-67CA-8C8C-8273500F1805}"/>
            </ac:spMkLst>
          </pc:spChg>
          <pc:spChg chg="add mod">
            <ac:chgData name="Patrik Wallström" userId="f40f6bc5-ed11-4a69-bc9c-137f83c7d976" providerId="ADAL" clId="{0CDCDEC2-C9C8-5C95-8580-75D2B1DA827F}" dt="2026-05-06T17:25:16.239" v="4137"/>
            <ac:spMkLst>
              <pc:docMk/>
              <pc:sldMasterMk cId="3048758423" sldId="2147483648"/>
              <pc:sldLayoutMk cId="1733477347" sldId="2147483649"/>
              <ac:spMk id="8" creationId="{7D026098-2FAD-1414-B886-9B0DF5FD10F8}"/>
            </ac:spMkLst>
          </pc:spChg>
          <pc:spChg chg="add del mod">
            <ac:chgData name="Patrik Wallström" userId="f40f6bc5-ed11-4a69-bc9c-137f83c7d976" providerId="ADAL" clId="{0CDCDEC2-C9C8-5C95-8580-75D2B1DA827F}" dt="2026-05-06T17:25:27.428" v="4140"/>
            <ac:spMkLst>
              <pc:docMk/>
              <pc:sldMasterMk cId="3048758423" sldId="2147483648"/>
              <pc:sldLayoutMk cId="1733477347" sldId="2147483649"/>
              <ac:spMk id="9" creationId="{126E5EC4-8863-729B-239B-391647AFDFB6}"/>
            </ac:spMkLst>
          </pc:spChg>
          <pc:spChg chg="add del mod">
            <ac:chgData name="Patrik Wallström" userId="f40f6bc5-ed11-4a69-bc9c-137f83c7d976" providerId="ADAL" clId="{0CDCDEC2-C9C8-5C95-8580-75D2B1DA827F}" dt="2026-05-06T17:25:27.428" v="4140"/>
            <ac:spMkLst>
              <pc:docMk/>
              <pc:sldMasterMk cId="3048758423" sldId="2147483648"/>
              <pc:sldLayoutMk cId="1733477347" sldId="2147483649"/>
              <ac:spMk id="10" creationId="{CB3E3DE4-C3A9-7B0F-A35B-FADA02831975}"/>
            </ac:spMkLst>
          </pc:spChg>
          <pc:spChg chg="add del mod">
            <ac:chgData name="Patrik Wallström" userId="f40f6bc5-ed11-4a69-bc9c-137f83c7d976" providerId="ADAL" clId="{0CDCDEC2-C9C8-5C95-8580-75D2B1DA827F}" dt="2026-05-06T17:25:27.428" v="4140"/>
            <ac:spMkLst>
              <pc:docMk/>
              <pc:sldMasterMk cId="3048758423" sldId="2147483648"/>
              <pc:sldLayoutMk cId="1733477347" sldId="2147483649"/>
              <ac:spMk id="11" creationId="{6EDBC519-0257-CD9D-C42D-206C3D297A25}"/>
            </ac:spMkLst>
          </pc:spChg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6CF9E2-9356-7C42-AB80-818B3C98C799}" type="doc">
      <dgm:prSet loTypeId="urn:microsoft.com/office/officeart/2005/8/layout/hChevron3" loCatId="" qsTypeId="urn:microsoft.com/office/officeart/2005/8/quickstyle/simple1" qsCatId="simple" csTypeId="urn:microsoft.com/office/officeart/2005/8/colors/accent1_5" csCatId="accent1" phldr="1"/>
      <dgm:spPr/>
    </dgm:pt>
    <dgm:pt modelId="{049D71F1-3043-7C4B-8AE3-FA5CEF482CA8}">
      <dgm:prSet phldrT="[Text]"/>
      <dgm:spPr/>
      <dgm:t>
        <a:bodyPr/>
        <a:lstStyle/>
        <a:p>
          <a:r>
            <a:rPr lang="en-US" dirty="0"/>
            <a:t>Entry</a:t>
          </a:r>
        </a:p>
      </dgm:t>
    </dgm:pt>
    <dgm:pt modelId="{57269641-8AFE-3F4B-AE1B-6166A6F80999}" type="parTrans" cxnId="{D0DCA996-4D77-4945-AAF9-3273BA0BC9FC}">
      <dgm:prSet/>
      <dgm:spPr/>
      <dgm:t>
        <a:bodyPr/>
        <a:lstStyle/>
        <a:p>
          <a:endParaRPr lang="en-US"/>
        </a:p>
      </dgm:t>
    </dgm:pt>
    <dgm:pt modelId="{4ACF4D4B-75CA-9E46-8D51-E1132426D3EE}" type="sibTrans" cxnId="{D0DCA996-4D77-4945-AAF9-3273BA0BC9FC}">
      <dgm:prSet/>
      <dgm:spPr/>
      <dgm:t>
        <a:bodyPr/>
        <a:lstStyle/>
        <a:p>
          <a:endParaRPr lang="en-US"/>
        </a:p>
      </dgm:t>
    </dgm:pt>
    <dgm:pt modelId="{49C1D3EC-06A3-C746-9BFA-B5CE07D7B70C}">
      <dgm:prSet phldrT="[Text]"/>
      <dgm:spPr/>
      <dgm:t>
        <a:bodyPr/>
        <a:lstStyle/>
        <a:p>
          <a:r>
            <a:rPr lang="en-US" dirty="0"/>
            <a:t>Category sub-score</a:t>
          </a:r>
        </a:p>
      </dgm:t>
    </dgm:pt>
    <dgm:pt modelId="{8EE32447-81AD-7E46-8924-B868263740FD}" type="parTrans" cxnId="{69067C7E-797B-3142-8968-72093B209209}">
      <dgm:prSet/>
      <dgm:spPr/>
      <dgm:t>
        <a:bodyPr/>
        <a:lstStyle/>
        <a:p>
          <a:endParaRPr lang="en-US"/>
        </a:p>
      </dgm:t>
    </dgm:pt>
    <dgm:pt modelId="{940D3F38-22D5-0148-A229-CDFD65C6D414}" type="sibTrans" cxnId="{69067C7E-797B-3142-8968-72093B209209}">
      <dgm:prSet/>
      <dgm:spPr/>
      <dgm:t>
        <a:bodyPr/>
        <a:lstStyle/>
        <a:p>
          <a:endParaRPr lang="en-US"/>
        </a:p>
      </dgm:t>
    </dgm:pt>
    <dgm:pt modelId="{DD7DC1B7-BA29-8245-B042-B4AA2BA00B83}">
      <dgm:prSet phldrT="[Text]"/>
      <dgm:spPr/>
      <dgm:t>
        <a:bodyPr/>
        <a:lstStyle/>
        <a:p>
          <a:r>
            <a:rPr lang="en-US" dirty="0"/>
            <a:t>Weighted aggregate</a:t>
          </a:r>
        </a:p>
      </dgm:t>
    </dgm:pt>
    <dgm:pt modelId="{9DD442DE-BCB3-744D-8B94-A93043778B4E}" type="parTrans" cxnId="{A1459436-4EA8-FF4E-968A-9188B187899F}">
      <dgm:prSet/>
      <dgm:spPr/>
      <dgm:t>
        <a:bodyPr/>
        <a:lstStyle/>
        <a:p>
          <a:endParaRPr lang="en-US"/>
        </a:p>
      </dgm:t>
    </dgm:pt>
    <dgm:pt modelId="{F3102DC0-B085-B443-B2F5-FB9C9EAD072D}" type="sibTrans" cxnId="{A1459436-4EA8-FF4E-968A-9188B187899F}">
      <dgm:prSet/>
      <dgm:spPr/>
      <dgm:t>
        <a:bodyPr/>
        <a:lstStyle/>
        <a:p>
          <a:endParaRPr lang="en-US"/>
        </a:p>
      </dgm:t>
    </dgm:pt>
    <dgm:pt modelId="{C61AB28D-E357-294E-B0AD-9EA59136343F}">
      <dgm:prSet phldrT="[Text]"/>
      <dgm:spPr/>
      <dgm:t>
        <a:bodyPr/>
        <a:lstStyle/>
        <a:p>
          <a:r>
            <a:rPr lang="en-US" dirty="0"/>
            <a:t>Grade</a:t>
          </a:r>
        </a:p>
      </dgm:t>
    </dgm:pt>
    <dgm:pt modelId="{3B777416-5DF7-6B4F-B026-8DDF8F59CEF9}" type="parTrans" cxnId="{7ED9E5EA-ECDC-7A4F-B25D-4A7F4AF0FA61}">
      <dgm:prSet/>
      <dgm:spPr/>
      <dgm:t>
        <a:bodyPr/>
        <a:lstStyle/>
        <a:p>
          <a:endParaRPr lang="en-US"/>
        </a:p>
      </dgm:t>
    </dgm:pt>
    <dgm:pt modelId="{85B975D9-0345-B34E-9ECE-192F5DE51632}" type="sibTrans" cxnId="{7ED9E5EA-ECDC-7A4F-B25D-4A7F4AF0FA61}">
      <dgm:prSet/>
      <dgm:spPr/>
      <dgm:t>
        <a:bodyPr/>
        <a:lstStyle/>
        <a:p>
          <a:endParaRPr lang="en-US"/>
        </a:p>
      </dgm:t>
    </dgm:pt>
    <dgm:pt modelId="{B52E6392-9F83-6940-A625-8FC61DDCCA25}" type="pres">
      <dgm:prSet presAssocID="{236CF9E2-9356-7C42-AB80-818B3C98C799}" presName="Name0" presStyleCnt="0">
        <dgm:presLayoutVars>
          <dgm:dir/>
          <dgm:resizeHandles val="exact"/>
        </dgm:presLayoutVars>
      </dgm:prSet>
      <dgm:spPr/>
    </dgm:pt>
    <dgm:pt modelId="{2E164384-76CA-5D4A-9A7A-3E4E78C65313}" type="pres">
      <dgm:prSet presAssocID="{049D71F1-3043-7C4B-8AE3-FA5CEF482CA8}" presName="parTxOnly" presStyleLbl="node1" presStyleIdx="0" presStyleCnt="4">
        <dgm:presLayoutVars>
          <dgm:bulletEnabled val="1"/>
        </dgm:presLayoutVars>
      </dgm:prSet>
      <dgm:spPr/>
    </dgm:pt>
    <dgm:pt modelId="{31A840DB-6A9F-864B-A15D-530E34DF014F}" type="pres">
      <dgm:prSet presAssocID="{4ACF4D4B-75CA-9E46-8D51-E1132426D3EE}" presName="parSpace" presStyleCnt="0"/>
      <dgm:spPr/>
    </dgm:pt>
    <dgm:pt modelId="{B6A8DC60-F67F-5E4E-B0D3-0F8829D6CF61}" type="pres">
      <dgm:prSet presAssocID="{49C1D3EC-06A3-C746-9BFA-B5CE07D7B70C}" presName="parTxOnly" presStyleLbl="node1" presStyleIdx="1" presStyleCnt="4">
        <dgm:presLayoutVars>
          <dgm:bulletEnabled val="1"/>
        </dgm:presLayoutVars>
      </dgm:prSet>
      <dgm:spPr/>
    </dgm:pt>
    <dgm:pt modelId="{99B9B47B-EFA1-6B42-820E-BCF6ABD8525F}" type="pres">
      <dgm:prSet presAssocID="{940D3F38-22D5-0148-A229-CDFD65C6D414}" presName="parSpace" presStyleCnt="0"/>
      <dgm:spPr/>
    </dgm:pt>
    <dgm:pt modelId="{8B8B4589-2EE7-7043-AB35-888613F36000}" type="pres">
      <dgm:prSet presAssocID="{DD7DC1B7-BA29-8245-B042-B4AA2BA00B83}" presName="parTxOnly" presStyleLbl="node1" presStyleIdx="2" presStyleCnt="4">
        <dgm:presLayoutVars>
          <dgm:bulletEnabled val="1"/>
        </dgm:presLayoutVars>
      </dgm:prSet>
      <dgm:spPr/>
    </dgm:pt>
    <dgm:pt modelId="{1B5EEB15-F1BF-AB45-B7EC-4B989A6D0FB2}" type="pres">
      <dgm:prSet presAssocID="{F3102DC0-B085-B443-B2F5-FB9C9EAD072D}" presName="parSpace" presStyleCnt="0"/>
      <dgm:spPr/>
    </dgm:pt>
    <dgm:pt modelId="{190E4D85-0C00-B54A-B8D8-DB3B1075567B}" type="pres">
      <dgm:prSet presAssocID="{C61AB28D-E357-294E-B0AD-9EA59136343F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3989470C-6591-C740-9841-D2B3DC514C9A}" type="presOf" srcId="{236CF9E2-9356-7C42-AB80-818B3C98C799}" destId="{B52E6392-9F83-6940-A625-8FC61DDCCA25}" srcOrd="0" destOrd="0" presId="urn:microsoft.com/office/officeart/2005/8/layout/hChevron3"/>
    <dgm:cxn modelId="{33DB3C0D-9D7C-7C41-9728-FFEDE6362411}" type="presOf" srcId="{049D71F1-3043-7C4B-8AE3-FA5CEF482CA8}" destId="{2E164384-76CA-5D4A-9A7A-3E4E78C65313}" srcOrd="0" destOrd="0" presId="urn:microsoft.com/office/officeart/2005/8/layout/hChevron3"/>
    <dgm:cxn modelId="{A1459436-4EA8-FF4E-968A-9188B187899F}" srcId="{236CF9E2-9356-7C42-AB80-818B3C98C799}" destId="{DD7DC1B7-BA29-8245-B042-B4AA2BA00B83}" srcOrd="2" destOrd="0" parTransId="{9DD442DE-BCB3-744D-8B94-A93043778B4E}" sibTransId="{F3102DC0-B085-B443-B2F5-FB9C9EAD072D}"/>
    <dgm:cxn modelId="{E2BB8F41-E3A5-5348-9DA3-F0655135F050}" type="presOf" srcId="{C61AB28D-E357-294E-B0AD-9EA59136343F}" destId="{190E4D85-0C00-B54A-B8D8-DB3B1075567B}" srcOrd="0" destOrd="0" presId="urn:microsoft.com/office/officeart/2005/8/layout/hChevron3"/>
    <dgm:cxn modelId="{1BAA4A6C-6C83-1C4B-AE2C-57C65E55BCC5}" type="presOf" srcId="{49C1D3EC-06A3-C746-9BFA-B5CE07D7B70C}" destId="{B6A8DC60-F67F-5E4E-B0D3-0F8829D6CF61}" srcOrd="0" destOrd="0" presId="urn:microsoft.com/office/officeart/2005/8/layout/hChevron3"/>
    <dgm:cxn modelId="{69067C7E-797B-3142-8968-72093B209209}" srcId="{236CF9E2-9356-7C42-AB80-818B3C98C799}" destId="{49C1D3EC-06A3-C746-9BFA-B5CE07D7B70C}" srcOrd="1" destOrd="0" parTransId="{8EE32447-81AD-7E46-8924-B868263740FD}" sibTransId="{940D3F38-22D5-0148-A229-CDFD65C6D414}"/>
    <dgm:cxn modelId="{D0DCA996-4D77-4945-AAF9-3273BA0BC9FC}" srcId="{236CF9E2-9356-7C42-AB80-818B3C98C799}" destId="{049D71F1-3043-7C4B-8AE3-FA5CEF482CA8}" srcOrd="0" destOrd="0" parTransId="{57269641-8AFE-3F4B-AE1B-6166A6F80999}" sibTransId="{4ACF4D4B-75CA-9E46-8D51-E1132426D3EE}"/>
    <dgm:cxn modelId="{2F0E2C9E-4982-EC4E-8B13-E4CA930B6AAD}" type="presOf" srcId="{DD7DC1B7-BA29-8245-B042-B4AA2BA00B83}" destId="{8B8B4589-2EE7-7043-AB35-888613F36000}" srcOrd="0" destOrd="0" presId="urn:microsoft.com/office/officeart/2005/8/layout/hChevron3"/>
    <dgm:cxn modelId="{7ED9E5EA-ECDC-7A4F-B25D-4A7F4AF0FA61}" srcId="{236CF9E2-9356-7C42-AB80-818B3C98C799}" destId="{C61AB28D-E357-294E-B0AD-9EA59136343F}" srcOrd="3" destOrd="0" parTransId="{3B777416-5DF7-6B4F-B026-8DDF8F59CEF9}" sibTransId="{85B975D9-0345-B34E-9ECE-192F5DE51632}"/>
    <dgm:cxn modelId="{B636ADA2-2EFE-F543-B0C6-728884720EEC}" type="presParOf" srcId="{B52E6392-9F83-6940-A625-8FC61DDCCA25}" destId="{2E164384-76CA-5D4A-9A7A-3E4E78C65313}" srcOrd="0" destOrd="0" presId="urn:microsoft.com/office/officeart/2005/8/layout/hChevron3"/>
    <dgm:cxn modelId="{910057EF-59D9-9F48-85EC-E2C96197A19A}" type="presParOf" srcId="{B52E6392-9F83-6940-A625-8FC61DDCCA25}" destId="{31A840DB-6A9F-864B-A15D-530E34DF014F}" srcOrd="1" destOrd="0" presId="urn:microsoft.com/office/officeart/2005/8/layout/hChevron3"/>
    <dgm:cxn modelId="{99A38413-A07B-1749-81D0-92E8E0C2444A}" type="presParOf" srcId="{B52E6392-9F83-6940-A625-8FC61DDCCA25}" destId="{B6A8DC60-F67F-5E4E-B0D3-0F8829D6CF61}" srcOrd="2" destOrd="0" presId="urn:microsoft.com/office/officeart/2005/8/layout/hChevron3"/>
    <dgm:cxn modelId="{6971803F-1D06-7A42-914B-3457DB3889B5}" type="presParOf" srcId="{B52E6392-9F83-6940-A625-8FC61DDCCA25}" destId="{99B9B47B-EFA1-6B42-820E-BCF6ABD8525F}" srcOrd="3" destOrd="0" presId="urn:microsoft.com/office/officeart/2005/8/layout/hChevron3"/>
    <dgm:cxn modelId="{317B41E1-434A-8847-AD77-EC0CB470081D}" type="presParOf" srcId="{B52E6392-9F83-6940-A625-8FC61DDCCA25}" destId="{8B8B4589-2EE7-7043-AB35-888613F36000}" srcOrd="4" destOrd="0" presId="urn:microsoft.com/office/officeart/2005/8/layout/hChevron3"/>
    <dgm:cxn modelId="{6AA0AAE7-AB89-314C-BC13-ACFA2E36AB5E}" type="presParOf" srcId="{B52E6392-9F83-6940-A625-8FC61DDCCA25}" destId="{1B5EEB15-F1BF-AB45-B7EC-4B989A6D0FB2}" srcOrd="5" destOrd="0" presId="urn:microsoft.com/office/officeart/2005/8/layout/hChevron3"/>
    <dgm:cxn modelId="{B7655BF4-F980-2E49-A7EA-AF1F7C16EA1A}" type="presParOf" srcId="{B52E6392-9F83-6940-A625-8FC61DDCCA25}" destId="{190E4D85-0C00-B54A-B8D8-DB3B1075567B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164384-76CA-5D4A-9A7A-3E4E78C65313}">
      <dsp:nvSpPr>
        <dsp:cNvPr id="0" name=""/>
        <dsp:cNvSpPr/>
      </dsp:nvSpPr>
      <dsp:spPr>
        <a:xfrm>
          <a:off x="1852" y="777741"/>
          <a:ext cx="1858305" cy="743322"/>
        </a:xfrm>
        <a:prstGeom prst="homePlate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Entry</a:t>
          </a:r>
        </a:p>
      </dsp:txBody>
      <dsp:txXfrm>
        <a:off x="1852" y="777741"/>
        <a:ext cx="1672475" cy="743322"/>
      </dsp:txXfrm>
    </dsp:sp>
    <dsp:sp modelId="{B6A8DC60-F67F-5E4E-B0D3-0F8829D6CF61}">
      <dsp:nvSpPr>
        <dsp:cNvPr id="0" name=""/>
        <dsp:cNvSpPr/>
      </dsp:nvSpPr>
      <dsp:spPr>
        <a:xfrm>
          <a:off x="1488496" y="777741"/>
          <a:ext cx="1858305" cy="743322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Category sub-score</a:t>
          </a:r>
        </a:p>
      </dsp:txBody>
      <dsp:txXfrm>
        <a:off x="1860157" y="777741"/>
        <a:ext cx="1114983" cy="743322"/>
      </dsp:txXfrm>
    </dsp:sp>
    <dsp:sp modelId="{8B8B4589-2EE7-7043-AB35-888613F36000}">
      <dsp:nvSpPr>
        <dsp:cNvPr id="0" name=""/>
        <dsp:cNvSpPr/>
      </dsp:nvSpPr>
      <dsp:spPr>
        <a:xfrm>
          <a:off x="2975140" y="777741"/>
          <a:ext cx="1858305" cy="743322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Weighted aggregate</a:t>
          </a:r>
        </a:p>
      </dsp:txBody>
      <dsp:txXfrm>
        <a:off x="3346801" y="777741"/>
        <a:ext cx="1114983" cy="743322"/>
      </dsp:txXfrm>
    </dsp:sp>
    <dsp:sp modelId="{190E4D85-0C00-B54A-B8D8-DB3B1075567B}">
      <dsp:nvSpPr>
        <dsp:cNvPr id="0" name=""/>
        <dsp:cNvSpPr/>
      </dsp:nvSpPr>
      <dsp:spPr>
        <a:xfrm>
          <a:off x="4461785" y="777741"/>
          <a:ext cx="1858305" cy="743322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Grade</a:t>
          </a:r>
        </a:p>
      </dsp:txBody>
      <dsp:txXfrm>
        <a:off x="4833446" y="777741"/>
        <a:ext cx="1114983" cy="7433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9D5324-0597-3744-86E7-CE3A2190DF7E}" type="datetimeFigureOut">
              <a:rPr lang="en-US" smtClean="0"/>
              <a:t>5/4/26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3D576-935B-AB40-93D9-DE76EF45A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922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3D576-935B-AB40-93D9-DE76EF45AB5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105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46A26-1301-BFCC-1ED9-413657DD9E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A1CD85-01B2-F5D2-2B59-615835F4F2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3477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8350F-9D31-C66E-A0F4-383C01857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BA7AB4-F6A5-527F-3ED3-A0188AEC0D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064AB9-712A-EE0E-B72D-DB0EDBF8D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A9019-BF9B-564D-870E-80D9E7CF3DD6}" type="datetimeFigureOut">
              <a:rPr lang="en-US" smtClean="0"/>
              <a:t>4/16/26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012033-CEC1-4D7D-A36E-8324AC925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CBBDDB-81F8-1AEB-FB13-8DA1F8182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6B2D7-2BE3-1A4A-BAF6-2632E0D9D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568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5AE17B-8BEF-6CE2-F38C-DDB101ACC5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F003AE-3D8E-0559-54F3-FA01B4A3FF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AC0EBA-5781-4372-C6AC-000CDBEC6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A9019-BF9B-564D-870E-80D9E7CF3DD6}" type="datetimeFigureOut">
              <a:rPr lang="en-US" smtClean="0"/>
              <a:t>4/16/26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6BC1D9-2AFE-37D6-0E7E-0655E0244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248087-69E4-0745-D55C-A7F876C0D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6B2D7-2BE3-1A4A-BAF6-2632E0D9D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428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C4EDF-53EC-9B76-F011-AFB2427D0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C136D-3D84-4116-9228-5528AB96E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A1B75-7445-F015-C2C1-53A9FF78E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A9019-BF9B-564D-870E-80D9E7CF3DD6}" type="datetimeFigureOut">
              <a:rPr lang="en-US" smtClean="0"/>
              <a:t>4/16/26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5EF68-B5B8-EBFC-041E-27E4268FF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B0EA49-40E6-6F9A-8F07-EA96CBEBA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6B2D7-2BE3-1A4A-BAF6-2632E0D9D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903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92B6F-FF2B-D280-B830-4BC1936B9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04DB81-F0F1-987E-3F38-FB4EE6AC06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7B14E4-9636-0588-E56F-1270EFC16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A9019-BF9B-564D-870E-80D9E7CF3DD6}" type="datetimeFigureOut">
              <a:rPr lang="en-US" smtClean="0"/>
              <a:t>4/16/26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E0DECC-0114-88B2-A966-0DDE992CD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B8383A-F87D-215B-7265-6BBCD8109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6B2D7-2BE3-1A4A-BAF6-2632E0D9D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44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01EA3-4543-2044-5624-E490239BB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37C172-AEC5-79B5-2FD1-F4EC283809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036AF9-A1DD-F6D4-CAF6-CCB9ADE9D2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D6D8EB-37A9-61DE-DF23-9FFFFE7D7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A9019-BF9B-564D-870E-80D9E7CF3DD6}" type="datetimeFigureOut">
              <a:rPr lang="en-US" smtClean="0"/>
              <a:t>4/16/26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7DEBF3-77A2-A00D-2B2B-F31C05D11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C2D942-7ABA-5222-5C0C-B7D0AA015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6B2D7-2BE3-1A4A-BAF6-2632E0D9D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28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21F29-9144-7A24-8EF0-E36CB2AF6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2CB0D8-17FA-EC23-AA8A-D281B5621E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60DD1D-BB40-D73D-BF27-8CB4922B81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F7C1BE-C92F-4F4C-8255-F4DB3ADED5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12FB0C-FFA4-77CF-574E-F26049A5BC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D38710-1962-A9B8-9D7F-9DBAC0163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A9019-BF9B-564D-870E-80D9E7CF3DD6}" type="datetimeFigureOut">
              <a:rPr lang="en-US" smtClean="0"/>
              <a:t>4/16/26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EEEFC6-D3E1-D090-25A2-4311C054A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F4322C-2902-CB10-D723-DC5F8D3E0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6B2D7-2BE3-1A4A-BAF6-2632E0D9D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709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ECFF8-8497-9F7D-E763-E63D4E4D5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7CDF03-7F3A-BA6C-1DF5-355847E69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A9019-BF9B-564D-870E-80D9E7CF3DD6}" type="datetimeFigureOut">
              <a:rPr lang="en-US" smtClean="0"/>
              <a:t>4/16/26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43C85D-F32A-88B6-3359-F0CF32800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23532E-0D03-FAC3-5200-CF24178A1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6B2D7-2BE3-1A4A-BAF6-2632E0D9D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154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BDFEBC-BEF3-768D-F26E-2DA94C680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A9019-BF9B-564D-870E-80D9E7CF3DD6}" type="datetimeFigureOut">
              <a:rPr lang="en-US" smtClean="0"/>
              <a:t>4/16/26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397A99-2F4E-704E-2423-2E6661693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DC85E5-CD6E-7FA6-01A0-E6DF1E06A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6B2D7-2BE3-1A4A-BAF6-2632E0D9D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209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305B8-EB0D-A307-D978-DB99FA49E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9ADD8-190A-DFA7-49B9-7DDA240A9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7EC95-8D35-6285-B1B5-14E20CCE19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C8A2B1-6CDF-B996-18E8-035C51018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A9019-BF9B-564D-870E-80D9E7CF3DD6}" type="datetimeFigureOut">
              <a:rPr lang="en-US" smtClean="0"/>
              <a:t>4/16/26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590D51-03E5-F20C-175E-27AEFB6C6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18C01C-F38F-339B-C5AD-4441AB8DE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6B2D7-2BE3-1A4A-BAF6-2632E0D9D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207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EA65A-F4BC-424F-832D-2EABCAA73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74FF86-421A-3DE6-6A95-88532E7200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777179-8660-1C9A-2A99-C26714656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49CD7C-65ED-1003-6A03-ABBAE9F04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A9019-BF9B-564D-870E-80D9E7CF3DD6}" type="datetimeFigureOut">
              <a:rPr lang="en-US" smtClean="0"/>
              <a:t>4/16/26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0F6BF2-5D24-6056-E077-25EADAF66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BFCDB5-6B4B-C6AC-E195-48B6C304C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6B2D7-2BE3-1A4A-BAF6-2632E0D9D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525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6D98F1-2CCA-557F-126E-788348C7C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784A25-E50B-6D25-D38B-B1452CABC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7FC90-88EC-819C-3261-6A646703BA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DA9019-BF9B-564D-870E-80D9E7CF3DD6}" type="datetimeFigureOut">
              <a:rPr lang="en-US" smtClean="0"/>
              <a:t>4/16/26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B566D8-12A3-5AA6-3DD8-D736E41A41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ED908-6AEE-D82E-2D0C-4547603C2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A6B2D7-2BE3-1A4A-BAF6-2632E0D9D2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5DB995-EBE2-8FE6-F0D8-CAF25E980076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584825" y="63500"/>
            <a:ext cx="10477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>
                    <a:alpha val="50000"/>
                  </a:srgbClr>
                </a:solidFill>
                <a:latin typeface="Aptos" panose="020B0004020202020204" pitchFamily="34" charset="0"/>
              </a:rPr>
              <a:t>Open Content - C1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1D4C7A-A1D6-A435-C36B-B2BAA1328DF2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584825" y="6642100"/>
            <a:ext cx="10477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>
                    <a:alpha val="50000"/>
                  </a:srgbClr>
                </a:solidFill>
                <a:latin typeface="Aptos" panose="020B0004020202020204" pitchFamily="34" charset="0"/>
              </a:rPr>
              <a:t>Open Content - C1</a:t>
            </a:r>
          </a:p>
        </p:txBody>
      </p:sp>
    </p:spTree>
    <p:extLst>
      <p:ext uri="{BB962C8B-B14F-4D97-AF65-F5344CB8AC3E}">
        <p14:creationId xmlns:p14="http://schemas.microsoft.com/office/powerpoint/2010/main" val="3048758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gonemaster.evilbit.de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gonemaster.evilbit.de/analysis/" TargetMode="External"/><Relationship Id="rId7" Type="http://schemas.openxmlformats.org/officeDocument/2006/relationships/image" Target="../media/image15.png"/><Relationship Id="rId2" Type="http://schemas.openxmlformats.org/officeDocument/2006/relationships/hyperlink" Target="https://gonemaster.evilbit.d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pawal@amplitut.de" TargetMode="External"/><Relationship Id="rId5" Type="http://schemas.openxmlformats.org/officeDocument/2006/relationships/hyperlink" Target="https://kommunermeddnssec.se/" TargetMode="External"/><Relationship Id="rId4" Type="http://schemas.openxmlformats.org/officeDocument/2006/relationships/hyperlink" Target="https://codeberg.org/pawal/gonemaster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9">
            <a:extLst>
              <a:ext uri="{FF2B5EF4-FFF2-40B4-BE49-F238E27FC236}">
                <a16:creationId xmlns:a16="http://schemas.microsoft.com/office/drawing/2014/main" id="{F541A768-1FD8-D22E-2B3C-6DB504032D5B}"/>
              </a:ext>
            </a:extLst>
          </p:cNvPr>
          <p:cNvSpPr/>
          <p:nvPr/>
        </p:nvSpPr>
        <p:spPr>
          <a:xfrm>
            <a:off x="0" y="6492240"/>
            <a:ext cx="12192000" cy="365760"/>
          </a:xfrm>
          <a:prstGeom prst="rect">
            <a:avLst/>
          </a:prstGeom>
          <a:solidFill>
            <a:srgbClr val="161B22"/>
          </a:solidFill>
          <a:ln w="12700">
            <a:solidFill>
              <a:srgbClr val="21262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9305B0-70F2-62C9-1A26-AD322A510D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Helvetica" pitchFamily="2" charset="0"/>
              </a:rPr>
              <a:t>A Go reimplementation of the </a:t>
            </a:r>
            <a:r>
              <a:rPr lang="en-US" dirty="0" err="1">
                <a:latin typeface="Helvetica" pitchFamily="2" charset="0"/>
              </a:rPr>
              <a:t>Zonemaster</a:t>
            </a:r>
            <a:r>
              <a:rPr lang="en-US" dirty="0">
                <a:latin typeface="Helvetica" pitchFamily="2" charset="0"/>
              </a:rPr>
              <a:t> DNS testing engine</a:t>
            </a:r>
          </a:p>
          <a:p>
            <a:endParaRPr lang="en-US" dirty="0">
              <a:latin typeface="Helvetica" pitchFamily="2" charset="0"/>
            </a:endParaRPr>
          </a:p>
          <a:p>
            <a:r>
              <a:rPr lang="en-US" dirty="0">
                <a:latin typeface="Helvetica" pitchFamily="2" charset="0"/>
              </a:rPr>
              <a:t>Patrik Wallström, DNS-OARC, 2026-05-17</a:t>
            </a:r>
          </a:p>
        </p:txBody>
      </p:sp>
      <p:sp>
        <p:nvSpPr>
          <p:cNvPr id="4" name="Text 10">
            <a:extLst>
              <a:ext uri="{FF2B5EF4-FFF2-40B4-BE49-F238E27FC236}">
                <a16:creationId xmlns:a16="http://schemas.microsoft.com/office/drawing/2014/main" id="{6BA558FC-5E93-B03B-CD2F-4A24ED3621FA}"/>
              </a:ext>
            </a:extLst>
          </p:cNvPr>
          <p:cNvSpPr/>
          <p:nvPr/>
        </p:nvSpPr>
        <p:spPr>
          <a:xfrm>
            <a:off x="1706880" y="6537960"/>
            <a:ext cx="87782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0EA5E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codeberg.org/pawal/gonemaster</a:t>
            </a:r>
            <a:endParaRPr lang="en-US" sz="1100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3E0B8C1-8B4E-7E48-C9C6-B028884EBF0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209800" y="1929549"/>
            <a:ext cx="7772400" cy="132641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848A731-5A2C-CC24-955D-06880DE859B3}"/>
              </a:ext>
            </a:extLst>
          </p:cNvPr>
          <p:cNvSpPr/>
          <p:nvPr/>
        </p:nvSpPr>
        <p:spPr>
          <a:xfrm>
            <a:off x="5486400" y="0"/>
            <a:ext cx="1212112" cy="27644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742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4C0C86-4691-42FA-9D54-FADFB8345A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79CBC-DF4E-976C-E832-A5DBD6D02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itchFamily="2" charset="0"/>
              </a:rPr>
              <a:t>The </a:t>
            </a:r>
            <a:r>
              <a:rPr lang="en-US" dirty="0" err="1">
                <a:latin typeface="Helvetica" pitchFamily="2" charset="0"/>
              </a:rPr>
              <a:t>Gonemaster</a:t>
            </a:r>
            <a:r>
              <a:rPr lang="en-US" dirty="0">
                <a:latin typeface="Helvetica" pitchFamily="2" charset="0"/>
              </a:rPr>
              <a:t> Components</a:t>
            </a:r>
          </a:p>
        </p:txBody>
      </p:sp>
      <p:sp>
        <p:nvSpPr>
          <p:cNvPr id="6" name="Text 3">
            <a:extLst>
              <a:ext uri="{FF2B5EF4-FFF2-40B4-BE49-F238E27FC236}">
                <a16:creationId xmlns:a16="http://schemas.microsoft.com/office/drawing/2014/main" id="{B1EC49CB-CB13-1CCE-EDE5-34F304818A4F}"/>
              </a:ext>
            </a:extLst>
          </p:cNvPr>
          <p:cNvSpPr/>
          <p:nvPr/>
        </p:nvSpPr>
        <p:spPr>
          <a:xfrm>
            <a:off x="838200" y="1690688"/>
            <a:ext cx="10515600" cy="46037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2400" dirty="0">
                <a:latin typeface="Helvetica" pitchFamily="2" charset="0"/>
                <a:ea typeface="Calibri" pitchFamily="34" charset="-122"/>
                <a:cs typeface="Calibri" pitchFamily="34" charset="-120"/>
              </a:rPr>
              <a:t>In addition to the CLI there are more components included:</a:t>
            </a:r>
          </a:p>
          <a:p>
            <a:pPr marL="0" indent="0">
              <a:buNone/>
            </a:pPr>
            <a:endParaRPr lang="en-US" sz="2400" dirty="0">
              <a:latin typeface="Helvetica" pitchFamily="2" charset="0"/>
              <a:cs typeface="Calibri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itchFamily="2" charset="0"/>
                <a:cs typeface="Calibri" pitchFamily="34" charset="-120"/>
              </a:rPr>
              <a:t>The </a:t>
            </a:r>
            <a:r>
              <a:rPr lang="en-US" sz="2400" dirty="0" err="1">
                <a:latin typeface="Helvetica" pitchFamily="2" charset="0"/>
                <a:cs typeface="Calibri" pitchFamily="34" charset="-120"/>
              </a:rPr>
              <a:t>gonemaster</a:t>
            </a:r>
            <a:r>
              <a:rPr lang="en-US" sz="2400" dirty="0">
                <a:latin typeface="Helvetica" pitchFamily="2" charset="0"/>
                <a:cs typeface="Calibri" pitchFamily="34" charset="-120"/>
              </a:rPr>
              <a:t>-server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itchFamily="2" charset="0"/>
                <a:cs typeface="Calibri" pitchFamily="34" charset="-120"/>
              </a:rPr>
              <a:t>A server API together with an administration UI (optional)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itchFamily="2" charset="0"/>
                <a:cs typeface="Calibri" pitchFamily="34" charset="-120"/>
              </a:rPr>
              <a:t>Also includes a public UI - </a:t>
            </a:r>
            <a:r>
              <a:rPr lang="en-US" sz="2400" dirty="0">
                <a:latin typeface="Helvetica" pitchFamily="2" charset="0"/>
                <a:cs typeface="Calibri" pitchFamily="34" charset="-120"/>
                <a:hlinkClick r:id="rId2"/>
              </a:rPr>
              <a:t>https://gonemaster.evilbit.de/</a:t>
            </a:r>
            <a:endParaRPr lang="en-US" sz="2400" dirty="0">
              <a:latin typeface="Helvetica" pitchFamily="2" charset="0"/>
              <a:cs typeface="Calibri" pitchFamily="34" charset="-12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itchFamily="2" charset="0"/>
                <a:cs typeface="Calibri" pitchFamily="34" charset="-120"/>
              </a:rPr>
              <a:t>But more, it includes an Analysis UI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itchFamily="2" charset="0"/>
                <a:cs typeface="Calibri" pitchFamily="34" charset="-120"/>
              </a:rPr>
              <a:t>The </a:t>
            </a:r>
            <a:r>
              <a:rPr lang="en-US" sz="2400" dirty="0" err="1">
                <a:latin typeface="Helvetica" pitchFamily="2" charset="0"/>
                <a:cs typeface="Calibri" pitchFamily="34" charset="-120"/>
              </a:rPr>
              <a:t>gonemaster</a:t>
            </a:r>
            <a:r>
              <a:rPr lang="en-US" sz="2400" dirty="0">
                <a:latin typeface="Helvetica" pitchFamily="2" charset="0"/>
                <a:cs typeface="Calibri" pitchFamily="34" charset="-120"/>
              </a:rPr>
              <a:t>-client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itchFamily="2" charset="0"/>
                <a:cs typeface="Calibri" pitchFamily="34" charset="-120"/>
              </a:rPr>
              <a:t>For using to the server API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itchFamily="2" charset="0"/>
                <a:cs typeface="Calibri" pitchFamily="34" charset="-120"/>
              </a:rPr>
              <a:t>Start and control batch jobs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itchFamily="2" charset="0"/>
                <a:cs typeface="Calibri" pitchFamily="34" charset="-120"/>
              </a:rPr>
              <a:t>Fetching 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itchFamily="2" charset="0"/>
                <a:cs typeface="Calibri" pitchFamily="34" charset="-120"/>
              </a:rPr>
              <a:t>The </a:t>
            </a:r>
            <a:r>
              <a:rPr lang="en-US" sz="2400" dirty="0" err="1">
                <a:latin typeface="Helvetica" pitchFamily="2" charset="0"/>
                <a:cs typeface="Calibri" pitchFamily="34" charset="-120"/>
              </a:rPr>
              <a:t>gonemaster-nagios</a:t>
            </a:r>
            <a:endParaRPr lang="en-US" sz="2400" dirty="0">
              <a:latin typeface="Helvetica" pitchFamily="2" charset="0"/>
              <a:cs typeface="Calibri" pitchFamily="34" charset="-12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itchFamily="2" charset="0"/>
                <a:cs typeface="Calibri" pitchFamily="34" charset="-120"/>
              </a:rPr>
              <a:t>For integration in monitoring tools such as Nagios, </a:t>
            </a:r>
            <a:r>
              <a:rPr lang="en-US" sz="2400" dirty="0" err="1">
                <a:latin typeface="Helvetica" pitchFamily="2" charset="0"/>
                <a:cs typeface="Calibri" pitchFamily="34" charset="-120"/>
              </a:rPr>
              <a:t>Icinga</a:t>
            </a:r>
            <a:r>
              <a:rPr lang="en-US" sz="2400" dirty="0">
                <a:latin typeface="Helvetica" pitchFamily="2" charset="0"/>
                <a:cs typeface="Calibri" pitchFamily="34" charset="-120"/>
              </a:rPr>
              <a:t>, etc.</a:t>
            </a:r>
          </a:p>
        </p:txBody>
      </p:sp>
      <p:sp>
        <p:nvSpPr>
          <p:cNvPr id="30" name="Shape 9">
            <a:extLst>
              <a:ext uri="{FF2B5EF4-FFF2-40B4-BE49-F238E27FC236}">
                <a16:creationId xmlns:a16="http://schemas.microsoft.com/office/drawing/2014/main" id="{028B637C-C59B-7630-3486-7BD8709F8C3A}"/>
              </a:ext>
            </a:extLst>
          </p:cNvPr>
          <p:cNvSpPr/>
          <p:nvPr/>
        </p:nvSpPr>
        <p:spPr>
          <a:xfrm>
            <a:off x="0" y="6492240"/>
            <a:ext cx="12192000" cy="365760"/>
          </a:xfrm>
          <a:prstGeom prst="rect">
            <a:avLst/>
          </a:prstGeom>
          <a:solidFill>
            <a:srgbClr val="161B22"/>
          </a:solidFill>
          <a:ln w="12700">
            <a:solidFill>
              <a:srgbClr val="21262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1" name="Text 10">
            <a:extLst>
              <a:ext uri="{FF2B5EF4-FFF2-40B4-BE49-F238E27FC236}">
                <a16:creationId xmlns:a16="http://schemas.microsoft.com/office/drawing/2014/main" id="{D496955F-B55D-A0F9-DE00-28BFEBD4393F}"/>
              </a:ext>
            </a:extLst>
          </p:cNvPr>
          <p:cNvSpPr/>
          <p:nvPr/>
        </p:nvSpPr>
        <p:spPr>
          <a:xfrm>
            <a:off x="1706880" y="6537960"/>
            <a:ext cx="87782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0EA5E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codeberg.org/pawal/gonemaster</a:t>
            </a:r>
            <a:endParaRPr lang="en-US" sz="11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C38EE29-CB98-492E-568D-653EC0DD0BAE}"/>
              </a:ext>
            </a:extLst>
          </p:cNvPr>
          <p:cNvSpPr/>
          <p:nvPr/>
        </p:nvSpPr>
        <p:spPr>
          <a:xfrm>
            <a:off x="5486400" y="0"/>
            <a:ext cx="1212112" cy="27644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907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8EF4C72-3E6B-44D9-80EF-95A70C887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4408" y="365125"/>
            <a:ext cx="6909391" cy="1325563"/>
          </a:xfrm>
        </p:spPr>
        <p:txBody>
          <a:bodyPr/>
          <a:lstStyle/>
          <a:p>
            <a:r>
              <a:rPr lang="en-US" dirty="0">
                <a:latin typeface="Helvetica" pitchFamily="2" charset="0"/>
              </a:rPr>
              <a:t>Public UI &amp; Scoring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868658-B33E-5904-FA11-98A275FD1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170032" cy="6858000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B182229-F3E6-3A0E-81FA-0415DD24AE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628792"/>
              </p:ext>
            </p:extLst>
          </p:nvPr>
        </p:nvGraphicFramePr>
        <p:xfrm>
          <a:off x="4672122" y="1690688"/>
          <a:ext cx="200955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6420">
                  <a:extLst>
                    <a:ext uri="{9D8B030D-6E8A-4147-A177-3AD203B41FA5}">
                      <a16:colId xmlns:a16="http://schemas.microsoft.com/office/drawing/2014/main" val="3679962261"/>
                    </a:ext>
                  </a:extLst>
                </a:gridCol>
                <a:gridCol w="893136">
                  <a:extLst>
                    <a:ext uri="{9D8B030D-6E8A-4147-A177-3AD203B41FA5}">
                      <a16:colId xmlns:a16="http://schemas.microsoft.com/office/drawing/2014/main" val="8378170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Helvetica" pitchFamily="2" charset="0"/>
                        </a:rPr>
                        <a:t>Severity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Helvetica" pitchFamily="2" charset="0"/>
                        </a:rPr>
                        <a:t>Penalty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2297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Helvetica" pitchFamily="2" charset="0"/>
                        </a:rPr>
                        <a:t>NOTICE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Helvetica" pitchFamily="2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62815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Helvetica" pitchFamily="2" charset="0"/>
                        </a:rPr>
                        <a:t>WARNING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Helvetica" pitchFamily="2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5480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Helvetica" pitchFamily="2" charset="0"/>
                        </a:rPr>
                        <a:t>ERROR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Helvetica" pitchFamily="2" charset="0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8415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Helvetica" pitchFamily="2" charset="0"/>
                        </a:rPr>
                        <a:t>CRITICAL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Helvetica" pitchFamily="2" charset="0"/>
                        </a:rPr>
                        <a:t>Auto-F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3196842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3D569E8-7157-6831-5CC8-302E7CC3C8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7387984"/>
              </p:ext>
            </p:extLst>
          </p:nvPr>
        </p:nvGraphicFramePr>
        <p:xfrm>
          <a:off x="6956054" y="1690688"/>
          <a:ext cx="4170031" cy="2148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0010">
                  <a:extLst>
                    <a:ext uri="{9D8B030D-6E8A-4147-A177-3AD203B41FA5}">
                      <a16:colId xmlns:a16="http://schemas.microsoft.com/office/drawing/2014/main" val="578914167"/>
                    </a:ext>
                  </a:extLst>
                </a:gridCol>
                <a:gridCol w="807060">
                  <a:extLst>
                    <a:ext uri="{9D8B030D-6E8A-4147-A177-3AD203B41FA5}">
                      <a16:colId xmlns:a16="http://schemas.microsoft.com/office/drawing/2014/main" val="3233868173"/>
                    </a:ext>
                  </a:extLst>
                </a:gridCol>
                <a:gridCol w="1972961">
                  <a:extLst>
                    <a:ext uri="{9D8B030D-6E8A-4147-A177-3AD203B41FA5}">
                      <a16:colId xmlns:a16="http://schemas.microsoft.com/office/drawing/2014/main" val="16968851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Helvetica" pitchFamily="2" charset="0"/>
                        </a:rPr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Helvetica" pitchFamily="2" charset="0"/>
                        </a:rPr>
                        <a:t>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Helvetica" pitchFamily="2" charset="0"/>
                        </a:rPr>
                        <a:t>Modules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6507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Helvetica" pitchFamily="2" charset="0"/>
                        </a:rPr>
                        <a:t>DNSSEC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Helvetica" pitchFamily="2" charset="0"/>
                        </a:rPr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Helvetica" pitchFamily="2" charset="0"/>
                        </a:rPr>
                        <a:t>DNSSEC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0444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Helvetica" pitchFamily="2" charset="0"/>
                        </a:rPr>
                        <a:t>Nameserver health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Helvetica" pitchFamily="2" charset="0"/>
                        </a:rPr>
                        <a:t>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Helvetica" pitchFamily="2" charset="0"/>
                        </a:rPr>
                        <a:t>Basic, Delegation, Nameserver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5653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Helvetica" pitchFamily="2" charset="0"/>
                        </a:rPr>
                        <a:t>Connectivity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Helvetica" pitchFamily="2" charset="0"/>
                        </a:rPr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Helvetica" pitchFamily="2" charset="0"/>
                        </a:rPr>
                        <a:t>Connectivity, Address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4460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Helvetica" pitchFamily="2" charset="0"/>
                        </a:rPr>
                        <a:t>Zone consistency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Helvetica" pitchFamily="2" charset="0"/>
                        </a:rPr>
                        <a:t>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Helvetica" pitchFamily="2" charset="0"/>
                        </a:rPr>
                        <a:t>Zone, Consistency, Syntax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8878215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4D1B4E9D-C5AF-0636-C3B9-D073631056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1771129"/>
              </p:ext>
            </p:extLst>
          </p:nvPr>
        </p:nvGraphicFramePr>
        <p:xfrm>
          <a:off x="4617634" y="5511786"/>
          <a:ext cx="3404336" cy="6638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4184">
                  <a:extLst>
                    <a:ext uri="{9D8B030D-6E8A-4147-A177-3AD203B41FA5}">
                      <a16:colId xmlns:a16="http://schemas.microsoft.com/office/drawing/2014/main" val="2531447722"/>
                    </a:ext>
                  </a:extLst>
                </a:gridCol>
                <a:gridCol w="414669">
                  <a:extLst>
                    <a:ext uri="{9D8B030D-6E8A-4147-A177-3AD203B41FA5}">
                      <a16:colId xmlns:a16="http://schemas.microsoft.com/office/drawing/2014/main" val="2143300063"/>
                    </a:ext>
                  </a:extLst>
                </a:gridCol>
                <a:gridCol w="414670">
                  <a:extLst>
                    <a:ext uri="{9D8B030D-6E8A-4147-A177-3AD203B41FA5}">
                      <a16:colId xmlns:a16="http://schemas.microsoft.com/office/drawing/2014/main" val="3004291631"/>
                    </a:ext>
                  </a:extLst>
                </a:gridCol>
                <a:gridCol w="393405">
                  <a:extLst>
                    <a:ext uri="{9D8B030D-6E8A-4147-A177-3AD203B41FA5}">
                      <a16:colId xmlns:a16="http://schemas.microsoft.com/office/drawing/2014/main" val="18620344"/>
                    </a:ext>
                  </a:extLst>
                </a:gridCol>
                <a:gridCol w="428943">
                  <a:extLst>
                    <a:ext uri="{9D8B030D-6E8A-4147-A177-3AD203B41FA5}">
                      <a16:colId xmlns:a16="http://schemas.microsoft.com/office/drawing/2014/main" val="1039512129"/>
                    </a:ext>
                  </a:extLst>
                </a:gridCol>
                <a:gridCol w="478465">
                  <a:extLst>
                    <a:ext uri="{9D8B030D-6E8A-4147-A177-3AD203B41FA5}">
                      <a16:colId xmlns:a16="http://schemas.microsoft.com/office/drawing/2014/main" val="348640461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Helvetica" pitchFamily="2" charset="0"/>
                        </a:rPr>
                        <a:t>A+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Helvetica" pitchFamily="2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Helvetica" pitchFamily="2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Helvetica" pitchFamily="2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Helvetica" pitchFamily="2" charset="0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Helvetica" pitchFamily="2" charset="0"/>
                        </a:rPr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4284610"/>
                  </a:ext>
                </a:extLst>
              </a:tr>
              <a:tr h="359014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Helvetica" pitchFamily="2" charset="0"/>
                        </a:rPr>
                        <a:t>100 + bonus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Helvetica" pitchFamily="2" charset="0"/>
                        </a:rPr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Helvetica" pitchFamily="2" charset="0"/>
                        </a:rPr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Helvetica" pitchFamily="2" charset="0"/>
                        </a:rPr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Helvetica" pitchFamily="2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Helvetica" pitchFamily="2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7793577"/>
                  </a:ext>
                </a:extLst>
              </a:tr>
            </a:tbl>
          </a:graphicData>
        </a:graphic>
      </p:graphicFrame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6FB56C46-F62B-A6DB-E948-90A99A5282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7314959"/>
              </p:ext>
            </p:extLst>
          </p:nvPr>
        </p:nvGraphicFramePr>
        <p:xfrm>
          <a:off x="4738131" y="3418372"/>
          <a:ext cx="6321943" cy="2298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E7E66D4F-E2C6-5E49-7878-7F0612D3E3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69572" y="5179063"/>
            <a:ext cx="3660083" cy="167893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0291ECE-3C7A-9015-A0BB-5F1DCD123426}"/>
              </a:ext>
            </a:extLst>
          </p:cNvPr>
          <p:cNvSpPr/>
          <p:nvPr/>
        </p:nvSpPr>
        <p:spPr>
          <a:xfrm>
            <a:off x="5486400" y="0"/>
            <a:ext cx="1212112" cy="27644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483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43462D-E844-900E-A8DD-FA524816B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8016E30-C5BC-3BBC-F6AD-62C1EA4EC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itchFamily="2" charset="0"/>
              </a:rPr>
              <a:t>The Admin UI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AB7C067-1F34-28CC-94A0-B3EDAA544AA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401"/>
          <a:stretch>
            <a:fillRect/>
          </a:stretch>
        </p:blipFill>
        <p:spPr>
          <a:xfrm>
            <a:off x="0" y="1690688"/>
            <a:ext cx="12192000" cy="540985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EAB9BEE-6EAD-AFC7-D518-AEC2C7099349}"/>
              </a:ext>
            </a:extLst>
          </p:cNvPr>
          <p:cNvSpPr/>
          <p:nvPr/>
        </p:nvSpPr>
        <p:spPr>
          <a:xfrm>
            <a:off x="5486400" y="0"/>
            <a:ext cx="1212112" cy="27644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45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A7C22B-E075-A6D8-69FB-AEF403FEF7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A65D772-18C1-A7A5-8A29-15BBFA0FF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itchFamily="2" charset="0"/>
              </a:rPr>
              <a:t>System Settings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1195AE-732B-344B-5351-241EF2A1C8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0688"/>
            <a:ext cx="12192000" cy="813183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7C2FCD4-DA4C-2429-04E5-FAA3B777745E}"/>
              </a:ext>
            </a:extLst>
          </p:cNvPr>
          <p:cNvSpPr/>
          <p:nvPr/>
        </p:nvSpPr>
        <p:spPr>
          <a:xfrm>
            <a:off x="5486400" y="0"/>
            <a:ext cx="1212112" cy="27644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495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A9364F-58C3-8533-5F5E-31C1BD8902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60CFC45-7D58-7E35-27C0-63783B14A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itchFamily="2" charset="0"/>
              </a:rPr>
              <a:t>Batched Jobs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BB4C6F2-E8B5-1E87-3829-2001555E4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0688"/>
            <a:ext cx="12192000" cy="603786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41D65A0-571F-D09E-1EF2-5730A6DBA646}"/>
              </a:ext>
            </a:extLst>
          </p:cNvPr>
          <p:cNvSpPr/>
          <p:nvPr/>
        </p:nvSpPr>
        <p:spPr>
          <a:xfrm>
            <a:off x="5486400" y="0"/>
            <a:ext cx="1212112" cy="27644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448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13024B-F8C0-EC1C-781C-0FF86C76B1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5FF079-E603-05A3-C485-8825075AC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621" y="182562"/>
            <a:ext cx="10174758" cy="64928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62ADC2F-EA4E-2AB9-FC75-62F3B50D46DF}"/>
              </a:ext>
            </a:extLst>
          </p:cNvPr>
          <p:cNvSpPr/>
          <p:nvPr/>
        </p:nvSpPr>
        <p:spPr>
          <a:xfrm>
            <a:off x="5486400" y="0"/>
            <a:ext cx="1212112" cy="27644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945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BE689B-EA0E-8A22-91D6-DE4C40F78F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29E6AF4-BB65-F40E-C146-70F59204C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itchFamily="2" charset="0"/>
              </a:rPr>
              <a:t>Tags – Tagged batches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E8303F-D8D9-6ED8-913E-9F3BFFF94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0688"/>
            <a:ext cx="12192000" cy="603786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7ADD832-C01F-D2EF-C5C4-086C51EC981B}"/>
              </a:ext>
            </a:extLst>
          </p:cNvPr>
          <p:cNvSpPr/>
          <p:nvPr/>
        </p:nvSpPr>
        <p:spPr>
          <a:xfrm>
            <a:off x="5486400" y="0"/>
            <a:ext cx="1212112" cy="27644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621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868E2F-FF37-4383-38DD-BE9C1DE94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FAD0345-C1B6-22C2-FA4F-83E28EBF2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itchFamily="2" charset="0"/>
              </a:rPr>
              <a:t>Cohorts – An analysis of a Tagged batch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1CA52C-7C28-F210-3396-F8AE6539C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0688"/>
            <a:ext cx="12192000" cy="603786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5888068-C586-8FD6-72FF-E3A025F42BC6}"/>
              </a:ext>
            </a:extLst>
          </p:cNvPr>
          <p:cNvSpPr/>
          <p:nvPr/>
        </p:nvSpPr>
        <p:spPr>
          <a:xfrm>
            <a:off x="5486400" y="0"/>
            <a:ext cx="1212112" cy="27644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8886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E90ED0-B1D6-1A3A-D372-675C77DA4B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00A938-478E-2AF2-620F-6412D8772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697" y="0"/>
            <a:ext cx="9994605" cy="684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479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A482B5-A3F1-993C-8937-9B6D211308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1FC3DF-3F2C-09E1-DAB2-F2FB712C8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772" y="0"/>
            <a:ext cx="100084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704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E29DF7-C9F2-0F8C-9EAD-9B815ED42F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6A79B-4C5A-2C70-7584-357AD9038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itchFamily="2" charset="0"/>
              </a:rPr>
              <a:t>Testing DNS delegations? Why?</a:t>
            </a:r>
          </a:p>
        </p:txBody>
      </p:sp>
      <p:sp>
        <p:nvSpPr>
          <p:cNvPr id="6" name="Text 3">
            <a:extLst>
              <a:ext uri="{FF2B5EF4-FFF2-40B4-BE49-F238E27FC236}">
                <a16:creationId xmlns:a16="http://schemas.microsoft.com/office/drawing/2014/main" id="{B62DB23E-8923-B4EF-0B7D-774BBDA3BE77}"/>
              </a:ext>
            </a:extLst>
          </p:cNvPr>
          <p:cNvSpPr/>
          <p:nvPr/>
        </p:nvSpPr>
        <p:spPr>
          <a:xfrm>
            <a:off x="838200" y="1690688"/>
            <a:ext cx="10515600" cy="46037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2400" dirty="0">
                <a:latin typeface="Helvetica" pitchFamily="2" charset="0"/>
                <a:cs typeface="Calibri" pitchFamily="34" charset="-120"/>
              </a:rPr>
              <a:t>There are a many reasons of why the quality of a DNS delegation matters:</a:t>
            </a:r>
          </a:p>
          <a:p>
            <a:pPr marL="0" indent="0">
              <a:buNone/>
            </a:pPr>
            <a:endParaRPr lang="en-US" sz="2400" dirty="0">
              <a:latin typeface="Helvetica" pitchFamily="2" charset="0"/>
              <a:cs typeface="Calibri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itchFamily="2" charset="0"/>
                <a:cs typeface="Calibri" pitchFamily="34" charset="-120"/>
              </a:rPr>
              <a:t>Having a fully functional DNS delegation means your internet services are more likely to work as expected</a:t>
            </a:r>
            <a:br>
              <a:rPr lang="en-US" sz="2400" dirty="0">
                <a:latin typeface="Helvetica" pitchFamily="2" charset="0"/>
                <a:cs typeface="Calibri" pitchFamily="34" charset="-120"/>
              </a:rPr>
            </a:br>
            <a:endParaRPr lang="en-US" sz="2400" dirty="0">
              <a:latin typeface="Helvetica" pitchFamily="2" charset="0"/>
              <a:cs typeface="Calibri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itchFamily="2" charset="0"/>
                <a:cs typeface="Calibri" pitchFamily="34" charset="-120"/>
              </a:rPr>
              <a:t>There will be less noisy traffic on the internet</a:t>
            </a:r>
            <a:br>
              <a:rPr lang="en-US" sz="2400" dirty="0">
                <a:latin typeface="Helvetica" pitchFamily="2" charset="0"/>
                <a:cs typeface="Calibri" pitchFamily="34" charset="-120"/>
              </a:rPr>
            </a:br>
            <a:endParaRPr lang="en-US" sz="2400" dirty="0">
              <a:latin typeface="Helvetica" pitchFamily="2" charset="0"/>
              <a:cs typeface="Calibri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itchFamily="2" charset="0"/>
                <a:cs typeface="Calibri" pitchFamily="34" charset="-120"/>
              </a:rPr>
              <a:t>Mistakes happen easily – inform the user on how to avoid mistakes</a:t>
            </a:r>
            <a:br>
              <a:rPr lang="en-US" sz="2400" dirty="0">
                <a:latin typeface="Helvetica" pitchFamily="2" charset="0"/>
                <a:cs typeface="Calibri" pitchFamily="34" charset="-120"/>
              </a:rPr>
            </a:br>
            <a:endParaRPr lang="en-US" sz="2400" dirty="0">
              <a:latin typeface="Helvetica" pitchFamily="2" charset="0"/>
              <a:cs typeface="Calibri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itchFamily="2" charset="0"/>
                <a:cs typeface="Calibri" pitchFamily="34" charset="-120"/>
              </a:rPr>
              <a:t>Mistakes are even more likely to happen with DNSSEC</a:t>
            </a:r>
          </a:p>
          <a:p>
            <a:pPr marL="0" indent="0">
              <a:buNone/>
            </a:pPr>
            <a:endParaRPr lang="en-US" sz="2400" dirty="0">
              <a:latin typeface="Helvetica" pitchFamily="2" charset="0"/>
              <a:cs typeface="Calibri" pitchFamily="34" charset="-120"/>
            </a:endParaRPr>
          </a:p>
          <a:p>
            <a:pPr marL="0" indent="0">
              <a:buNone/>
            </a:pPr>
            <a:r>
              <a:rPr lang="en-US" sz="2400" dirty="0">
                <a:latin typeface="Helvetica" pitchFamily="2" charset="0"/>
                <a:cs typeface="Calibri" pitchFamily="34" charset="-120"/>
              </a:rPr>
              <a:t>And it is also caring about the DNS ecosystem.</a:t>
            </a:r>
          </a:p>
          <a:p>
            <a:endParaRPr lang="en-US" sz="2400" dirty="0">
              <a:latin typeface="Helvetica" pitchFamily="2" charset="0"/>
            </a:endParaRPr>
          </a:p>
        </p:txBody>
      </p:sp>
      <p:sp>
        <p:nvSpPr>
          <p:cNvPr id="30" name="Shape 9">
            <a:extLst>
              <a:ext uri="{FF2B5EF4-FFF2-40B4-BE49-F238E27FC236}">
                <a16:creationId xmlns:a16="http://schemas.microsoft.com/office/drawing/2014/main" id="{B8F5AF15-16ED-C599-9C50-205A03B47435}"/>
              </a:ext>
            </a:extLst>
          </p:cNvPr>
          <p:cNvSpPr/>
          <p:nvPr/>
        </p:nvSpPr>
        <p:spPr>
          <a:xfrm>
            <a:off x="0" y="6492240"/>
            <a:ext cx="12192000" cy="365760"/>
          </a:xfrm>
          <a:prstGeom prst="rect">
            <a:avLst/>
          </a:prstGeom>
          <a:solidFill>
            <a:srgbClr val="161B22"/>
          </a:solidFill>
          <a:ln w="12700">
            <a:solidFill>
              <a:srgbClr val="21262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1" name="Text 10">
            <a:extLst>
              <a:ext uri="{FF2B5EF4-FFF2-40B4-BE49-F238E27FC236}">
                <a16:creationId xmlns:a16="http://schemas.microsoft.com/office/drawing/2014/main" id="{1D8A2381-13C3-6567-7AA3-730730C17AAA}"/>
              </a:ext>
            </a:extLst>
          </p:cNvPr>
          <p:cNvSpPr/>
          <p:nvPr/>
        </p:nvSpPr>
        <p:spPr>
          <a:xfrm>
            <a:off x="1706880" y="6537960"/>
            <a:ext cx="87782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0EA5E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codeberg.org/pawal/gonemaster</a:t>
            </a:r>
            <a:endParaRPr lang="en-US" sz="11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970A0A7-8CDC-84B3-AA74-0DB2A1029B57}"/>
              </a:ext>
            </a:extLst>
          </p:cNvPr>
          <p:cNvSpPr/>
          <p:nvPr/>
        </p:nvSpPr>
        <p:spPr>
          <a:xfrm>
            <a:off x="5486400" y="0"/>
            <a:ext cx="1212112" cy="27644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729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61046B-F206-EC85-4EDC-2A4DBD831C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15B5C5-5E92-6CF5-17AA-04BCDBB7C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772" y="0"/>
            <a:ext cx="100084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5729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39C73E-FFF8-0E77-63BD-E6FD1AFDE8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6E63EA-3CA9-9631-388B-6D2F2E474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772" y="0"/>
            <a:ext cx="100084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5888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A2F8D5-E9FC-467A-4772-F5BFE0723C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0E8AB-2482-3E13-B211-E2CC48698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itchFamily="2" charset="0"/>
              </a:rPr>
              <a:t>Cross-reference anything</a:t>
            </a:r>
          </a:p>
        </p:txBody>
      </p:sp>
      <p:sp>
        <p:nvSpPr>
          <p:cNvPr id="6" name="Text 3">
            <a:extLst>
              <a:ext uri="{FF2B5EF4-FFF2-40B4-BE49-F238E27FC236}">
                <a16:creationId xmlns:a16="http://schemas.microsoft.com/office/drawing/2014/main" id="{FDBF421E-ABE7-6468-1AE3-0DB9BD4FF2A9}"/>
              </a:ext>
            </a:extLst>
          </p:cNvPr>
          <p:cNvSpPr/>
          <p:nvPr/>
        </p:nvSpPr>
        <p:spPr>
          <a:xfrm>
            <a:off x="838200" y="1690688"/>
            <a:ext cx="10515600" cy="46037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itchFamily="2" charset="0"/>
                <a:ea typeface="Calibri" pitchFamily="34" charset="-122"/>
                <a:cs typeface="Calibri" pitchFamily="34" charset="-120"/>
              </a:rPr>
              <a:t>Tags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itchFamily="2" charset="0"/>
                <a:ea typeface="Calibri" pitchFamily="34" charset="-122"/>
                <a:cs typeface="Calibri" pitchFamily="34" charset="-120"/>
              </a:rPr>
              <a:t>Nameservers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itchFamily="2" charset="0"/>
                <a:ea typeface="Calibri" pitchFamily="34" charset="-122"/>
                <a:cs typeface="Calibri" pitchFamily="34" charset="-120"/>
              </a:rPr>
              <a:t>Addresses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itchFamily="2" charset="0"/>
                <a:ea typeface="Calibri" pitchFamily="34" charset="-122"/>
                <a:cs typeface="Calibri" pitchFamily="34" charset="-120"/>
              </a:rPr>
              <a:t>Prefixes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itchFamily="2" charset="0"/>
                <a:ea typeface="Calibri" pitchFamily="34" charset="-122"/>
                <a:cs typeface="Calibri" pitchFamily="34" charset="-120"/>
              </a:rPr>
              <a:t>ASN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itchFamily="2" charset="0"/>
                <a:ea typeface="Calibri" pitchFamily="34" charset="-122"/>
                <a:cs typeface="Calibri" pitchFamily="34" charset="-120"/>
              </a:rPr>
              <a:t>Domains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Helvetica" pitchFamily="2" charset="0"/>
              <a:ea typeface="Calibri" pitchFamily="34" charset="-122"/>
              <a:cs typeface="Calibri" pitchFamily="34" charset="-120"/>
            </a:endParaRPr>
          </a:p>
          <a:p>
            <a:r>
              <a:rPr lang="en-US" sz="2400" dirty="0">
                <a:latin typeface="Helvetica" pitchFamily="2" charset="0"/>
                <a:ea typeface="Calibri" pitchFamily="34" charset="-122"/>
                <a:cs typeface="Calibri" pitchFamily="34" charset="-120"/>
              </a:rPr>
              <a:t>Upcoming in Analysis UI: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itchFamily="2" charset="0"/>
                <a:ea typeface="Calibri" pitchFamily="34" charset="-122"/>
                <a:cs typeface="Calibri" pitchFamily="34" charset="-120"/>
              </a:rPr>
              <a:t>Better view of trends over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itchFamily="2" charset="0"/>
                <a:ea typeface="Calibri" pitchFamily="34" charset="-122"/>
                <a:cs typeface="Calibri" pitchFamily="34" charset="-120"/>
              </a:rPr>
              <a:t>Diffs between specific runs</a:t>
            </a:r>
          </a:p>
        </p:txBody>
      </p:sp>
      <p:sp>
        <p:nvSpPr>
          <p:cNvPr id="30" name="Shape 9">
            <a:extLst>
              <a:ext uri="{FF2B5EF4-FFF2-40B4-BE49-F238E27FC236}">
                <a16:creationId xmlns:a16="http://schemas.microsoft.com/office/drawing/2014/main" id="{DC27667E-CC82-C512-2388-92F2E368F55B}"/>
              </a:ext>
            </a:extLst>
          </p:cNvPr>
          <p:cNvSpPr/>
          <p:nvPr/>
        </p:nvSpPr>
        <p:spPr>
          <a:xfrm>
            <a:off x="0" y="6492240"/>
            <a:ext cx="12192000" cy="365760"/>
          </a:xfrm>
          <a:prstGeom prst="rect">
            <a:avLst/>
          </a:prstGeom>
          <a:solidFill>
            <a:srgbClr val="161B22"/>
          </a:solidFill>
          <a:ln w="12700">
            <a:solidFill>
              <a:srgbClr val="21262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1" name="Text 10">
            <a:extLst>
              <a:ext uri="{FF2B5EF4-FFF2-40B4-BE49-F238E27FC236}">
                <a16:creationId xmlns:a16="http://schemas.microsoft.com/office/drawing/2014/main" id="{E10ABB28-6A1D-77AC-2C9E-41E8E7A5F2E2}"/>
              </a:ext>
            </a:extLst>
          </p:cNvPr>
          <p:cNvSpPr/>
          <p:nvPr/>
        </p:nvSpPr>
        <p:spPr>
          <a:xfrm>
            <a:off x="1706880" y="6537960"/>
            <a:ext cx="87782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0EA5E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codeberg.org/pawal/gonemaster</a:t>
            </a:r>
            <a:endParaRPr lang="en-US" sz="11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5403E0-7914-4634-F35E-65DE4D16649C}"/>
              </a:ext>
            </a:extLst>
          </p:cNvPr>
          <p:cNvSpPr/>
          <p:nvPr/>
        </p:nvSpPr>
        <p:spPr>
          <a:xfrm>
            <a:off x="5486400" y="0"/>
            <a:ext cx="1212112" cy="27644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3136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EC2396-999B-D6CB-C5C0-C5254CC78F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C4231-5E7D-AD15-A404-FEDF5C80B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pitchFamily="2" charset="0"/>
              </a:rPr>
              <a:t>kommunermeddnssec.se</a:t>
            </a:r>
            <a:endParaRPr lang="en-US" dirty="0">
              <a:latin typeface="Helvetica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C9A505-7CFA-7508-6891-2329B9E878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539474"/>
            <a:ext cx="7772400" cy="531852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73807F8-CFB6-B0B1-8CC9-1C8D96348CE7}"/>
              </a:ext>
            </a:extLst>
          </p:cNvPr>
          <p:cNvSpPr/>
          <p:nvPr/>
        </p:nvSpPr>
        <p:spPr>
          <a:xfrm>
            <a:off x="5486400" y="0"/>
            <a:ext cx="1212112" cy="27644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0752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C207A5-CBF6-D1A5-EE12-5D8DC56A79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4B785-B109-3B30-EB81-BDA5784AB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itchFamily="2" charset="0"/>
              </a:rPr>
              <a:t>Links and questions!</a:t>
            </a:r>
          </a:p>
        </p:txBody>
      </p:sp>
      <p:sp>
        <p:nvSpPr>
          <p:cNvPr id="6" name="Text 3">
            <a:extLst>
              <a:ext uri="{FF2B5EF4-FFF2-40B4-BE49-F238E27FC236}">
                <a16:creationId xmlns:a16="http://schemas.microsoft.com/office/drawing/2014/main" id="{FFF7ACEB-29DE-45C9-F9D2-32916509BFDB}"/>
              </a:ext>
            </a:extLst>
          </p:cNvPr>
          <p:cNvSpPr/>
          <p:nvPr/>
        </p:nvSpPr>
        <p:spPr>
          <a:xfrm>
            <a:off x="838200" y="1424874"/>
            <a:ext cx="10515600" cy="46037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n-US" sz="2400" dirty="0">
                <a:latin typeface="Helvetica" pitchFamily="2" charset="0"/>
                <a:ea typeface="Calibri" pitchFamily="34" charset="-122"/>
                <a:cs typeface="Calibri" pitchFamily="34" charset="-120"/>
              </a:rPr>
              <a:t>Public UI: </a:t>
            </a:r>
            <a:r>
              <a:rPr lang="en-US" sz="2400" dirty="0">
                <a:latin typeface="Helvetica" pitchFamily="2" charset="0"/>
                <a:ea typeface="Calibri" pitchFamily="34" charset="-122"/>
                <a:cs typeface="Calibri" pitchFamily="34" charset="-120"/>
                <a:hlinkClick r:id="rId2"/>
              </a:rPr>
              <a:t>https://gonemaster.evilbit.de/</a:t>
            </a:r>
            <a:endParaRPr lang="en-US" sz="2400" dirty="0">
              <a:latin typeface="Helvetica" pitchFamily="2" charset="0"/>
              <a:ea typeface="Calibri" pitchFamily="34" charset="-122"/>
              <a:cs typeface="Calibri" pitchFamily="34" charset="-120"/>
            </a:endParaRPr>
          </a:p>
          <a:p>
            <a:r>
              <a:rPr lang="en-US" sz="2400" dirty="0">
                <a:latin typeface="Helvetica" pitchFamily="2" charset="0"/>
                <a:ea typeface="Calibri" pitchFamily="34" charset="-122"/>
                <a:cs typeface="Calibri" pitchFamily="34" charset="-120"/>
              </a:rPr>
              <a:t>Analysis UI: </a:t>
            </a:r>
            <a:r>
              <a:rPr lang="en-US" sz="2400" dirty="0">
                <a:latin typeface="Helvetica" pitchFamily="2" charset="0"/>
                <a:ea typeface="Calibri" pitchFamily="34" charset="-122"/>
                <a:cs typeface="Calibri" pitchFamily="34" charset="-120"/>
                <a:hlinkClick r:id="rId3"/>
              </a:rPr>
              <a:t>https://gonemaster.evilbit.de/analysis/</a:t>
            </a:r>
            <a:endParaRPr lang="en-US" sz="2400" dirty="0">
              <a:latin typeface="Helvetica" pitchFamily="2" charset="0"/>
              <a:ea typeface="Calibri" pitchFamily="34" charset="-122"/>
              <a:cs typeface="Calibri" pitchFamily="34" charset="-120"/>
            </a:endParaRPr>
          </a:p>
          <a:p>
            <a:r>
              <a:rPr lang="en-US" sz="2400" dirty="0">
                <a:latin typeface="Helvetica" pitchFamily="2" charset="0"/>
                <a:ea typeface="Calibri" pitchFamily="34" charset="-122"/>
                <a:cs typeface="Calibri" pitchFamily="34" charset="-120"/>
              </a:rPr>
              <a:t>Code: </a:t>
            </a:r>
            <a:r>
              <a:rPr lang="en-US" sz="2400" dirty="0">
                <a:latin typeface="Helvetica" pitchFamily="2" charset="0"/>
                <a:ea typeface="Calibri" pitchFamily="34" charset="-122"/>
                <a:cs typeface="Calibri" pitchFamily="34" charset="-120"/>
                <a:hlinkClick r:id="rId4"/>
              </a:rPr>
              <a:t>https://codeberg.org/pawal/gonemaster/</a:t>
            </a:r>
            <a:endParaRPr lang="en-US" sz="2400" dirty="0">
              <a:latin typeface="Helvetica" pitchFamily="2" charset="0"/>
              <a:ea typeface="Calibri" pitchFamily="34" charset="-122"/>
              <a:cs typeface="Calibri" pitchFamily="34" charset="-120"/>
            </a:endParaRPr>
          </a:p>
          <a:p>
            <a:endParaRPr lang="en-US" sz="2400" dirty="0">
              <a:latin typeface="Helvetica" pitchFamily="2" charset="0"/>
              <a:ea typeface="Calibri" pitchFamily="34" charset="-122"/>
              <a:cs typeface="Calibri" pitchFamily="34" charset="-120"/>
            </a:endParaRPr>
          </a:p>
          <a:p>
            <a:r>
              <a:rPr lang="en-US" sz="2400" dirty="0">
                <a:latin typeface="Helvetica" pitchFamily="2" charset="0"/>
                <a:ea typeface="Calibri" pitchFamily="34" charset="-122"/>
                <a:cs typeface="Calibri" pitchFamily="34" charset="-120"/>
              </a:rPr>
              <a:t>Tobbe: </a:t>
            </a:r>
            <a:r>
              <a:rPr lang="en-US" sz="2400" dirty="0">
                <a:latin typeface="Helvetica" pitchFamily="2" charset="0"/>
                <a:ea typeface="Calibri" pitchFamily="34" charset="-122"/>
                <a:cs typeface="Calibri" pitchFamily="34" charset="-120"/>
                <a:hlinkClick r:id="rId5"/>
              </a:rPr>
              <a:t>https://kommunermeddnssec.se/</a:t>
            </a:r>
            <a:endParaRPr lang="en-US" sz="2400" dirty="0">
              <a:latin typeface="Helvetica" pitchFamily="2" charset="0"/>
              <a:ea typeface="Calibri" pitchFamily="34" charset="-122"/>
              <a:cs typeface="Calibri" pitchFamily="34" charset="-120"/>
            </a:endParaRPr>
          </a:p>
          <a:p>
            <a:endParaRPr lang="en-US" sz="2400" dirty="0">
              <a:latin typeface="Helvetica" pitchFamily="2" charset="0"/>
              <a:ea typeface="Calibri" pitchFamily="34" charset="-122"/>
              <a:cs typeface="Calibri" pitchFamily="34" charset="-120"/>
            </a:endParaRPr>
          </a:p>
          <a:p>
            <a:r>
              <a:rPr lang="en-US" sz="2400" dirty="0">
                <a:latin typeface="Helvetica" pitchFamily="2" charset="0"/>
                <a:ea typeface="Calibri" pitchFamily="34" charset="-122"/>
                <a:cs typeface="Calibri" pitchFamily="34" charset="-120"/>
              </a:rPr>
              <a:t>Mail me: </a:t>
            </a:r>
            <a:r>
              <a:rPr lang="en-US" sz="2400" dirty="0">
                <a:latin typeface="Helvetica" pitchFamily="2" charset="0"/>
                <a:ea typeface="Calibri" pitchFamily="34" charset="-122"/>
                <a:cs typeface="Calibri" pitchFamily="34" charset="-120"/>
                <a:hlinkClick r:id="rId6"/>
              </a:rPr>
              <a:t>pawal@amplitut.de</a:t>
            </a:r>
            <a:endParaRPr lang="en-US" sz="2400" dirty="0">
              <a:latin typeface="Helvetica" pitchFamily="2" charset="0"/>
              <a:ea typeface="Calibri" pitchFamily="34" charset="-122"/>
              <a:cs typeface="Calibri" pitchFamily="34" charset="-120"/>
            </a:endParaRPr>
          </a:p>
          <a:p>
            <a:endParaRPr lang="en-US" sz="2400" dirty="0">
              <a:latin typeface="Helvetica" pitchFamily="2" charset="0"/>
              <a:ea typeface="Calibri" pitchFamily="34" charset="-122"/>
              <a:cs typeface="Calibri" pitchFamily="34" charset="-120"/>
            </a:endParaRPr>
          </a:p>
        </p:txBody>
      </p:sp>
      <p:sp>
        <p:nvSpPr>
          <p:cNvPr id="30" name="Shape 9">
            <a:extLst>
              <a:ext uri="{FF2B5EF4-FFF2-40B4-BE49-F238E27FC236}">
                <a16:creationId xmlns:a16="http://schemas.microsoft.com/office/drawing/2014/main" id="{9F8209B8-A353-BCAC-B2B5-C42CDD8A7593}"/>
              </a:ext>
            </a:extLst>
          </p:cNvPr>
          <p:cNvSpPr/>
          <p:nvPr/>
        </p:nvSpPr>
        <p:spPr>
          <a:xfrm>
            <a:off x="0" y="6492240"/>
            <a:ext cx="12192000" cy="365760"/>
          </a:xfrm>
          <a:prstGeom prst="rect">
            <a:avLst/>
          </a:prstGeom>
          <a:solidFill>
            <a:srgbClr val="161B22"/>
          </a:solidFill>
          <a:ln w="12700">
            <a:solidFill>
              <a:srgbClr val="21262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1" name="Text 10">
            <a:extLst>
              <a:ext uri="{FF2B5EF4-FFF2-40B4-BE49-F238E27FC236}">
                <a16:creationId xmlns:a16="http://schemas.microsoft.com/office/drawing/2014/main" id="{49D0053A-882C-730F-C3D0-D49A4DBB0D3D}"/>
              </a:ext>
            </a:extLst>
          </p:cNvPr>
          <p:cNvSpPr/>
          <p:nvPr/>
        </p:nvSpPr>
        <p:spPr>
          <a:xfrm>
            <a:off x="1706880" y="6537960"/>
            <a:ext cx="87782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0EA5E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codeberg.org/pawal/gonemaster</a:t>
            </a:r>
            <a:endParaRPr lang="en-US" sz="1100" dirty="0"/>
          </a:p>
        </p:txBody>
      </p:sp>
      <p:pic>
        <p:nvPicPr>
          <p:cNvPr id="6146" name="Picture 2" descr="QR Code Image">
            <a:extLst>
              <a:ext uri="{FF2B5EF4-FFF2-40B4-BE49-F238E27FC236}">
                <a16:creationId xmlns:a16="http://schemas.microsoft.com/office/drawing/2014/main" id="{C3B1BAB3-4C38-5A94-9371-8AC2155EC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930" y="1027906"/>
            <a:ext cx="2544135" cy="254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4D81E1E-AA67-3280-8875-AAE0F9E9E05E}"/>
              </a:ext>
            </a:extLst>
          </p:cNvPr>
          <p:cNvSpPr/>
          <p:nvPr/>
        </p:nvSpPr>
        <p:spPr>
          <a:xfrm>
            <a:off x="5486400" y="0"/>
            <a:ext cx="1212112" cy="27644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970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463DAF-8784-5E82-7F10-6FD0DE7DE4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CF619-BAD5-30F5-B6EC-70603F22B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itchFamily="2" charset="0"/>
              </a:rPr>
              <a:t>The requirements on a tool to test DNS</a:t>
            </a:r>
          </a:p>
        </p:txBody>
      </p:sp>
      <p:sp>
        <p:nvSpPr>
          <p:cNvPr id="6" name="Text 3">
            <a:extLst>
              <a:ext uri="{FF2B5EF4-FFF2-40B4-BE49-F238E27FC236}">
                <a16:creationId xmlns:a16="http://schemas.microsoft.com/office/drawing/2014/main" id="{542B7CC6-67E9-1716-5BC5-DF519BD9987B}"/>
              </a:ext>
            </a:extLst>
          </p:cNvPr>
          <p:cNvSpPr/>
          <p:nvPr/>
        </p:nvSpPr>
        <p:spPr>
          <a:xfrm>
            <a:off x="838200" y="1690688"/>
            <a:ext cx="10515600" cy="46037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2400" dirty="0">
                <a:latin typeface="Helvetica" pitchFamily="2" charset="0"/>
                <a:cs typeface="Calibri" pitchFamily="34" charset="-120"/>
              </a:rPr>
              <a:t>So how do you measure a DNS delegation?</a:t>
            </a:r>
          </a:p>
          <a:p>
            <a:pPr marL="0" indent="0">
              <a:buNone/>
            </a:pPr>
            <a:endParaRPr lang="en-US" sz="2400" dirty="0">
              <a:latin typeface="Helvetica" pitchFamily="2" charset="0"/>
              <a:cs typeface="Calibri" pitchFamily="34" charset="-120"/>
            </a:endParaRPr>
          </a:p>
          <a:p>
            <a:pPr marL="0" indent="0">
              <a:buNone/>
            </a:pPr>
            <a:r>
              <a:rPr lang="en-US" sz="2400" dirty="0">
                <a:latin typeface="Helvetica" pitchFamily="2" charset="0"/>
                <a:cs typeface="Calibri" pitchFamily="34" charset="-120"/>
              </a:rPr>
              <a:t>Simple answer: Send a huge amount of DNS queries to all involved servers!</a:t>
            </a:r>
          </a:p>
          <a:p>
            <a:endParaRPr lang="en-US" sz="2400" dirty="0">
              <a:latin typeface="Helvetica" pitchFamily="2" charset="0"/>
            </a:endParaRPr>
          </a:p>
          <a:p>
            <a:r>
              <a:rPr lang="en-US" sz="2400" dirty="0">
                <a:latin typeface="Helvetica" pitchFamily="2" charset="0"/>
              </a:rPr>
              <a:t>… or by collecting a huge number of requirements for a fully functional DNS delegation, and then;</a:t>
            </a:r>
          </a:p>
          <a:p>
            <a:endParaRPr lang="en-US" sz="2400" dirty="0">
              <a:latin typeface="Helvetica" pitchFamily="2" charset="0"/>
            </a:endParaRPr>
          </a:p>
          <a:p>
            <a:r>
              <a:rPr lang="en-US" sz="2400" dirty="0">
                <a:latin typeface="Helvetica" pitchFamily="2" charset="0"/>
              </a:rPr>
              <a:t>Convert the requirements into test case specifications, and then;</a:t>
            </a:r>
          </a:p>
          <a:p>
            <a:endParaRPr lang="en-US" sz="2400" dirty="0">
              <a:latin typeface="Helvetica" pitchFamily="2" charset="0"/>
            </a:endParaRPr>
          </a:p>
          <a:p>
            <a:r>
              <a:rPr lang="en-US" sz="2400" dirty="0">
                <a:latin typeface="Helvetica" pitchFamily="2" charset="0"/>
              </a:rPr>
              <a:t>Implement these test case specifications into code, and then;</a:t>
            </a:r>
          </a:p>
          <a:p>
            <a:endParaRPr lang="en-US" sz="2400" dirty="0">
              <a:latin typeface="Helvetica" pitchFamily="2" charset="0"/>
            </a:endParaRPr>
          </a:p>
          <a:p>
            <a:r>
              <a:rPr lang="en-US" sz="2400" dirty="0">
                <a:latin typeface="Helvetica" pitchFamily="2" charset="0"/>
              </a:rPr>
              <a:t>Run the code to see if a domain name follows the test case specifications.</a:t>
            </a:r>
          </a:p>
        </p:txBody>
      </p:sp>
      <p:sp>
        <p:nvSpPr>
          <p:cNvPr id="30" name="Shape 9">
            <a:extLst>
              <a:ext uri="{FF2B5EF4-FFF2-40B4-BE49-F238E27FC236}">
                <a16:creationId xmlns:a16="http://schemas.microsoft.com/office/drawing/2014/main" id="{EEA8B13B-C7CD-0C15-BC23-3189041D866F}"/>
              </a:ext>
            </a:extLst>
          </p:cNvPr>
          <p:cNvSpPr/>
          <p:nvPr/>
        </p:nvSpPr>
        <p:spPr>
          <a:xfrm>
            <a:off x="0" y="6492240"/>
            <a:ext cx="12192000" cy="365760"/>
          </a:xfrm>
          <a:prstGeom prst="rect">
            <a:avLst/>
          </a:prstGeom>
          <a:solidFill>
            <a:srgbClr val="161B22"/>
          </a:solidFill>
          <a:ln w="12700">
            <a:solidFill>
              <a:srgbClr val="21262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1" name="Text 10">
            <a:extLst>
              <a:ext uri="{FF2B5EF4-FFF2-40B4-BE49-F238E27FC236}">
                <a16:creationId xmlns:a16="http://schemas.microsoft.com/office/drawing/2014/main" id="{6EB04BCB-1BD9-B062-3433-C6132335F7DE}"/>
              </a:ext>
            </a:extLst>
          </p:cNvPr>
          <p:cNvSpPr/>
          <p:nvPr/>
        </p:nvSpPr>
        <p:spPr>
          <a:xfrm>
            <a:off x="1706880" y="6537960"/>
            <a:ext cx="87782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0EA5E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codeberg.org/pawal/gonemaster</a:t>
            </a:r>
            <a:endParaRPr lang="en-US" sz="11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E02401C-289C-227D-704F-85AE8EA24487}"/>
              </a:ext>
            </a:extLst>
          </p:cNvPr>
          <p:cNvSpPr/>
          <p:nvPr/>
        </p:nvSpPr>
        <p:spPr>
          <a:xfrm>
            <a:off x="5486400" y="0"/>
            <a:ext cx="1212112" cy="27644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406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CB06FC-154B-2CAB-6260-7361E8EA5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CB4CA-518B-0C5B-B005-DC7B4DB7F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itchFamily="2" charset="0"/>
              </a:rPr>
              <a:t>What is </a:t>
            </a:r>
            <a:r>
              <a:rPr lang="en-US" dirty="0" err="1">
                <a:latin typeface="Helvetica" pitchFamily="2" charset="0"/>
              </a:rPr>
              <a:t>Gonemaster</a:t>
            </a:r>
            <a:r>
              <a:rPr lang="en-US" dirty="0">
                <a:latin typeface="Helvetica" pitchFamily="2" charset="0"/>
              </a:rPr>
              <a:t>?</a:t>
            </a:r>
          </a:p>
        </p:txBody>
      </p:sp>
      <p:sp>
        <p:nvSpPr>
          <p:cNvPr id="6" name="Text 3">
            <a:extLst>
              <a:ext uri="{FF2B5EF4-FFF2-40B4-BE49-F238E27FC236}">
                <a16:creationId xmlns:a16="http://schemas.microsoft.com/office/drawing/2014/main" id="{C9FD436A-2AEC-CEE9-D28A-6BB193447E5C}"/>
              </a:ext>
            </a:extLst>
          </p:cNvPr>
          <p:cNvSpPr/>
          <p:nvPr/>
        </p:nvSpPr>
        <p:spPr>
          <a:xfrm>
            <a:off x="1117600" y="1599756"/>
            <a:ext cx="4754880" cy="4699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latin typeface="Helvetica" pitchFamily="2" charset="0"/>
                <a:ea typeface="Calibri" pitchFamily="34" charset="-122"/>
                <a:cs typeface="Calibri" pitchFamily="34" charset="-120"/>
              </a:rPr>
              <a:t>Gonemaster</a:t>
            </a:r>
            <a:r>
              <a:rPr lang="en-US" sz="2000" dirty="0">
                <a:latin typeface="Helvetica" pitchFamily="2" charset="0"/>
                <a:ea typeface="Calibri" pitchFamily="34" charset="-122"/>
                <a:cs typeface="Calibri" pitchFamily="34" charset="-120"/>
              </a:rPr>
              <a:t> is a full Go reimplementation of the </a:t>
            </a:r>
            <a:r>
              <a:rPr lang="en-US" sz="2000" b="1" dirty="0">
                <a:latin typeface="Helvetica" pitchFamily="2" charset="0"/>
                <a:ea typeface="Calibri" pitchFamily="34" charset="-122"/>
                <a:cs typeface="Calibri" pitchFamily="34" charset="-120"/>
              </a:rPr>
              <a:t>Zonemaster</a:t>
            </a:r>
            <a:r>
              <a:rPr lang="en-US" sz="2000" dirty="0">
                <a:latin typeface="Helvetica" pitchFamily="2" charset="0"/>
                <a:ea typeface="Calibri" pitchFamily="34" charset="-122"/>
                <a:cs typeface="Calibri" pitchFamily="34" charset="-120"/>
              </a:rPr>
              <a:t> DNS delegation testing engine and CLI written in Perl.</a:t>
            </a:r>
          </a:p>
          <a:p>
            <a:pPr marL="0" indent="0">
              <a:buNone/>
            </a:pPr>
            <a:endParaRPr lang="en-US" sz="2000" dirty="0">
              <a:latin typeface="Helvetica" pitchFamily="2" charset="0"/>
              <a:cs typeface="Calibri" pitchFamily="34" charset="-120"/>
            </a:endParaRPr>
          </a:p>
          <a:p>
            <a:r>
              <a:rPr lang="en-US" sz="2000" b="1" dirty="0" err="1">
                <a:latin typeface="Helvetica" pitchFamily="2" charset="0"/>
                <a:ea typeface="Calibri" pitchFamily="34" charset="-122"/>
                <a:cs typeface="Calibri" pitchFamily="34" charset="-120"/>
              </a:rPr>
              <a:t>Zonemaster</a:t>
            </a:r>
            <a:r>
              <a:rPr lang="en-US" sz="2000" dirty="0">
                <a:latin typeface="Helvetica" pitchFamily="2" charset="0"/>
                <a:ea typeface="Calibri" pitchFamily="34" charset="-122"/>
                <a:cs typeface="Calibri" pitchFamily="34" charset="-120"/>
              </a:rPr>
              <a:t> was the standard for DNS zone quality checking — created by AFNIC &amp; the Swedish Internet Foundation. </a:t>
            </a:r>
            <a:r>
              <a:rPr lang="en-US" sz="2000" dirty="0" err="1">
                <a:latin typeface="Helvetica" pitchFamily="2" charset="0"/>
                <a:ea typeface="Calibri" pitchFamily="34" charset="-122"/>
                <a:cs typeface="Calibri" pitchFamily="34" charset="-120"/>
              </a:rPr>
              <a:t>Gonemaster</a:t>
            </a:r>
            <a:r>
              <a:rPr lang="en-US" sz="2000" dirty="0">
                <a:latin typeface="Helvetica" pitchFamily="2" charset="0"/>
                <a:ea typeface="Calibri" pitchFamily="34" charset="-122"/>
                <a:cs typeface="Calibri" pitchFamily="34" charset="-120"/>
              </a:rPr>
              <a:t> brings the same rigor to the Go ecosystem.</a:t>
            </a:r>
          </a:p>
          <a:p>
            <a:endParaRPr lang="en-US" sz="2000" dirty="0">
              <a:latin typeface="Helvetica" pitchFamily="2" charset="0"/>
              <a:cs typeface="Calibri" pitchFamily="34" charset="-120"/>
            </a:endParaRPr>
          </a:p>
          <a:p>
            <a:r>
              <a:rPr lang="en-US" sz="2000" b="1" dirty="0" err="1">
                <a:latin typeface="Helvetica" pitchFamily="2" charset="0"/>
                <a:ea typeface="Calibri" pitchFamily="34" charset="-122"/>
                <a:cs typeface="Calibri" pitchFamily="34" charset="-120"/>
              </a:rPr>
              <a:t>DNSCheck</a:t>
            </a:r>
            <a:r>
              <a:rPr lang="en-US" sz="2000" dirty="0">
                <a:latin typeface="Helvetica" pitchFamily="2" charset="0"/>
                <a:ea typeface="Calibri" pitchFamily="34" charset="-122"/>
                <a:cs typeface="Calibri" pitchFamily="34" charset="-120"/>
              </a:rPr>
              <a:t> was the first tool written by Patrik Fältström, later funded by IIS and rewritten by Jakob Schlyter.</a:t>
            </a:r>
            <a:endParaRPr lang="en-US" sz="2000" dirty="0">
              <a:latin typeface="Helvetica" pitchFamily="2" charset="0"/>
            </a:endParaRPr>
          </a:p>
          <a:p>
            <a:pPr marL="0" indent="0">
              <a:buNone/>
            </a:pPr>
            <a:endParaRPr lang="en-US" sz="2000" dirty="0">
              <a:latin typeface="Helvetica" pitchFamily="2" charset="0"/>
            </a:endParaRPr>
          </a:p>
        </p:txBody>
      </p:sp>
      <p:sp>
        <p:nvSpPr>
          <p:cNvPr id="13" name="Shape 5">
            <a:extLst>
              <a:ext uri="{FF2B5EF4-FFF2-40B4-BE49-F238E27FC236}">
                <a16:creationId xmlns:a16="http://schemas.microsoft.com/office/drawing/2014/main" id="{8BE42A6C-8B70-8B7D-029C-B3EA19A7FB46}"/>
              </a:ext>
            </a:extLst>
          </p:cNvPr>
          <p:cNvSpPr/>
          <p:nvPr/>
        </p:nvSpPr>
        <p:spPr>
          <a:xfrm>
            <a:off x="6827520" y="1690688"/>
            <a:ext cx="3291840" cy="640080"/>
          </a:xfrm>
          <a:prstGeom prst="rect">
            <a:avLst/>
          </a:prstGeom>
          <a:solidFill>
            <a:srgbClr val="161B22"/>
          </a:solidFill>
          <a:ln w="12700">
            <a:solidFill>
              <a:srgbClr val="21262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Shape 6">
            <a:extLst>
              <a:ext uri="{FF2B5EF4-FFF2-40B4-BE49-F238E27FC236}">
                <a16:creationId xmlns:a16="http://schemas.microsoft.com/office/drawing/2014/main" id="{5B5AE8DC-8E1E-5561-6DC0-92699329C947}"/>
              </a:ext>
            </a:extLst>
          </p:cNvPr>
          <p:cNvSpPr/>
          <p:nvPr/>
        </p:nvSpPr>
        <p:spPr>
          <a:xfrm>
            <a:off x="6827520" y="1690688"/>
            <a:ext cx="54864" cy="640080"/>
          </a:xfrm>
          <a:prstGeom prst="rect">
            <a:avLst/>
          </a:prstGeom>
          <a:solidFill>
            <a:srgbClr val="00D26A"/>
          </a:solidFill>
          <a:ln w="12700">
            <a:solidFill>
              <a:srgbClr val="00D26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7">
            <a:extLst>
              <a:ext uri="{FF2B5EF4-FFF2-40B4-BE49-F238E27FC236}">
                <a16:creationId xmlns:a16="http://schemas.microsoft.com/office/drawing/2014/main" id="{69913199-0453-FBEA-9546-6A0417AC8038}"/>
              </a:ext>
            </a:extLst>
          </p:cNvPr>
          <p:cNvSpPr/>
          <p:nvPr/>
        </p:nvSpPr>
        <p:spPr>
          <a:xfrm>
            <a:off x="7010400" y="1727264"/>
            <a:ext cx="30175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Language</a:t>
            </a:r>
            <a:endParaRPr lang="en-US" sz="1000" dirty="0"/>
          </a:p>
        </p:txBody>
      </p:sp>
      <p:sp>
        <p:nvSpPr>
          <p:cNvPr id="16" name="Text 8">
            <a:extLst>
              <a:ext uri="{FF2B5EF4-FFF2-40B4-BE49-F238E27FC236}">
                <a16:creationId xmlns:a16="http://schemas.microsoft.com/office/drawing/2014/main" id="{BC3DD938-A2AA-736E-E06D-6537798101F0}"/>
              </a:ext>
            </a:extLst>
          </p:cNvPr>
          <p:cNvSpPr/>
          <p:nvPr/>
        </p:nvSpPr>
        <p:spPr>
          <a:xfrm>
            <a:off x="7010400" y="1983296"/>
            <a:ext cx="30175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0F6F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100% Go</a:t>
            </a:r>
            <a:endParaRPr lang="en-US" sz="1300" dirty="0"/>
          </a:p>
        </p:txBody>
      </p:sp>
      <p:sp>
        <p:nvSpPr>
          <p:cNvPr id="17" name="Shape 9">
            <a:extLst>
              <a:ext uri="{FF2B5EF4-FFF2-40B4-BE49-F238E27FC236}">
                <a16:creationId xmlns:a16="http://schemas.microsoft.com/office/drawing/2014/main" id="{1268203B-816D-07CD-F6DF-BE8454756FC7}"/>
              </a:ext>
            </a:extLst>
          </p:cNvPr>
          <p:cNvSpPr/>
          <p:nvPr/>
        </p:nvSpPr>
        <p:spPr>
          <a:xfrm>
            <a:off x="6827520" y="2605088"/>
            <a:ext cx="3291840" cy="640080"/>
          </a:xfrm>
          <a:prstGeom prst="rect">
            <a:avLst/>
          </a:prstGeom>
          <a:solidFill>
            <a:srgbClr val="161B22"/>
          </a:solidFill>
          <a:ln w="12700">
            <a:solidFill>
              <a:srgbClr val="21262D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8" name="Shape 10">
            <a:extLst>
              <a:ext uri="{FF2B5EF4-FFF2-40B4-BE49-F238E27FC236}">
                <a16:creationId xmlns:a16="http://schemas.microsoft.com/office/drawing/2014/main" id="{C3ED96BF-9754-689A-2AEE-7F55FC55C160}"/>
              </a:ext>
            </a:extLst>
          </p:cNvPr>
          <p:cNvSpPr/>
          <p:nvPr/>
        </p:nvSpPr>
        <p:spPr>
          <a:xfrm>
            <a:off x="6827520" y="2605088"/>
            <a:ext cx="54864" cy="640080"/>
          </a:xfrm>
          <a:prstGeom prst="rect">
            <a:avLst/>
          </a:prstGeom>
          <a:solidFill>
            <a:srgbClr val="00D26A"/>
          </a:solidFill>
          <a:ln w="12700">
            <a:solidFill>
              <a:srgbClr val="00D26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11">
            <a:extLst>
              <a:ext uri="{FF2B5EF4-FFF2-40B4-BE49-F238E27FC236}">
                <a16:creationId xmlns:a16="http://schemas.microsoft.com/office/drawing/2014/main" id="{A9E3B3BC-99E9-D073-22F6-19E3A9504BDD}"/>
              </a:ext>
            </a:extLst>
          </p:cNvPr>
          <p:cNvSpPr/>
          <p:nvPr/>
        </p:nvSpPr>
        <p:spPr>
          <a:xfrm>
            <a:off x="7010400" y="2641664"/>
            <a:ext cx="30175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Test cases</a:t>
            </a:r>
            <a:endParaRPr lang="en-US" sz="1000" dirty="0"/>
          </a:p>
        </p:txBody>
      </p:sp>
      <p:sp>
        <p:nvSpPr>
          <p:cNvPr id="20" name="Text 12">
            <a:extLst>
              <a:ext uri="{FF2B5EF4-FFF2-40B4-BE49-F238E27FC236}">
                <a16:creationId xmlns:a16="http://schemas.microsoft.com/office/drawing/2014/main" id="{5887D3F2-CDBC-9AE1-014A-56E04C9DF42F}"/>
              </a:ext>
            </a:extLst>
          </p:cNvPr>
          <p:cNvSpPr/>
          <p:nvPr/>
        </p:nvSpPr>
        <p:spPr>
          <a:xfrm>
            <a:off x="7010400" y="2897696"/>
            <a:ext cx="30175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 err="1">
                <a:solidFill>
                  <a:srgbClr val="F0F6F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Zonemaster</a:t>
            </a:r>
            <a:r>
              <a:rPr lang="en-US" sz="1300" b="1" dirty="0">
                <a:solidFill>
                  <a:srgbClr val="F0F6F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compatible</a:t>
            </a:r>
            <a:endParaRPr lang="en-US" sz="1300" dirty="0"/>
          </a:p>
        </p:txBody>
      </p:sp>
      <p:sp>
        <p:nvSpPr>
          <p:cNvPr id="21" name="Shape 13">
            <a:extLst>
              <a:ext uri="{FF2B5EF4-FFF2-40B4-BE49-F238E27FC236}">
                <a16:creationId xmlns:a16="http://schemas.microsoft.com/office/drawing/2014/main" id="{3E606589-3AA1-6207-957E-E826B6A7ADED}"/>
              </a:ext>
            </a:extLst>
          </p:cNvPr>
          <p:cNvSpPr/>
          <p:nvPr/>
        </p:nvSpPr>
        <p:spPr>
          <a:xfrm>
            <a:off x="6827520" y="3519488"/>
            <a:ext cx="3291840" cy="640080"/>
          </a:xfrm>
          <a:prstGeom prst="rect">
            <a:avLst/>
          </a:prstGeom>
          <a:solidFill>
            <a:srgbClr val="161B22"/>
          </a:solidFill>
          <a:ln w="12700">
            <a:solidFill>
              <a:srgbClr val="21262D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2" name="Shape 14">
            <a:extLst>
              <a:ext uri="{FF2B5EF4-FFF2-40B4-BE49-F238E27FC236}">
                <a16:creationId xmlns:a16="http://schemas.microsoft.com/office/drawing/2014/main" id="{733B4290-5B3E-13B7-798B-05F9A684E6C1}"/>
              </a:ext>
            </a:extLst>
          </p:cNvPr>
          <p:cNvSpPr/>
          <p:nvPr/>
        </p:nvSpPr>
        <p:spPr>
          <a:xfrm>
            <a:off x="6827520" y="3519488"/>
            <a:ext cx="54864" cy="640080"/>
          </a:xfrm>
          <a:prstGeom prst="rect">
            <a:avLst/>
          </a:prstGeom>
          <a:solidFill>
            <a:srgbClr val="00D26A"/>
          </a:solidFill>
          <a:ln w="12700">
            <a:solidFill>
              <a:srgbClr val="00D26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15">
            <a:extLst>
              <a:ext uri="{FF2B5EF4-FFF2-40B4-BE49-F238E27FC236}">
                <a16:creationId xmlns:a16="http://schemas.microsoft.com/office/drawing/2014/main" id="{C46110C0-C21B-4652-C4D0-4F4E5CCBDD73}"/>
              </a:ext>
            </a:extLst>
          </p:cNvPr>
          <p:cNvSpPr/>
          <p:nvPr/>
        </p:nvSpPr>
        <p:spPr>
          <a:xfrm>
            <a:off x="7010400" y="3556064"/>
            <a:ext cx="30175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License</a:t>
            </a:r>
            <a:endParaRPr lang="en-US" sz="1000" dirty="0"/>
          </a:p>
        </p:txBody>
      </p:sp>
      <p:sp>
        <p:nvSpPr>
          <p:cNvPr id="24" name="Text 16">
            <a:extLst>
              <a:ext uri="{FF2B5EF4-FFF2-40B4-BE49-F238E27FC236}">
                <a16:creationId xmlns:a16="http://schemas.microsoft.com/office/drawing/2014/main" id="{CECD49C4-F1F3-7EB6-EB5D-3B7B1B994F1D}"/>
              </a:ext>
            </a:extLst>
          </p:cNvPr>
          <p:cNvSpPr/>
          <p:nvPr/>
        </p:nvSpPr>
        <p:spPr>
          <a:xfrm>
            <a:off x="7010400" y="3812096"/>
            <a:ext cx="30175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0F6F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Open Source (BSD 2-Clause)</a:t>
            </a:r>
            <a:endParaRPr lang="en-US" sz="1300" dirty="0"/>
          </a:p>
        </p:txBody>
      </p:sp>
      <p:sp>
        <p:nvSpPr>
          <p:cNvPr id="25" name="Shape 17">
            <a:extLst>
              <a:ext uri="{FF2B5EF4-FFF2-40B4-BE49-F238E27FC236}">
                <a16:creationId xmlns:a16="http://schemas.microsoft.com/office/drawing/2014/main" id="{70280BFB-F6CF-6D71-A0C7-4CCF13724A1E}"/>
              </a:ext>
            </a:extLst>
          </p:cNvPr>
          <p:cNvSpPr/>
          <p:nvPr/>
        </p:nvSpPr>
        <p:spPr>
          <a:xfrm>
            <a:off x="6827520" y="4433888"/>
            <a:ext cx="3291840" cy="640080"/>
          </a:xfrm>
          <a:prstGeom prst="rect">
            <a:avLst/>
          </a:prstGeom>
          <a:solidFill>
            <a:srgbClr val="161B22"/>
          </a:solidFill>
          <a:ln w="12700">
            <a:solidFill>
              <a:srgbClr val="21262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Shape 18">
            <a:extLst>
              <a:ext uri="{FF2B5EF4-FFF2-40B4-BE49-F238E27FC236}">
                <a16:creationId xmlns:a16="http://schemas.microsoft.com/office/drawing/2014/main" id="{1C7A2C89-AE4A-688C-C4B6-995A3B92F85E}"/>
              </a:ext>
            </a:extLst>
          </p:cNvPr>
          <p:cNvSpPr/>
          <p:nvPr/>
        </p:nvSpPr>
        <p:spPr>
          <a:xfrm>
            <a:off x="6827520" y="4433888"/>
            <a:ext cx="54864" cy="640080"/>
          </a:xfrm>
          <a:prstGeom prst="rect">
            <a:avLst/>
          </a:prstGeom>
          <a:solidFill>
            <a:srgbClr val="00D26A"/>
          </a:solidFill>
          <a:ln w="12700">
            <a:solidFill>
              <a:srgbClr val="00D26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7" name="Text 19">
            <a:extLst>
              <a:ext uri="{FF2B5EF4-FFF2-40B4-BE49-F238E27FC236}">
                <a16:creationId xmlns:a16="http://schemas.microsoft.com/office/drawing/2014/main" id="{E31D8304-FD72-F444-DD32-4A8C4E966734}"/>
              </a:ext>
            </a:extLst>
          </p:cNvPr>
          <p:cNvSpPr/>
          <p:nvPr/>
        </p:nvSpPr>
        <p:spPr>
          <a:xfrm>
            <a:off x="7010400" y="4470464"/>
            <a:ext cx="30175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First release</a:t>
            </a:r>
            <a:endParaRPr lang="en-US" sz="1000" dirty="0"/>
          </a:p>
        </p:txBody>
      </p:sp>
      <p:sp>
        <p:nvSpPr>
          <p:cNvPr id="28" name="Text 20">
            <a:extLst>
              <a:ext uri="{FF2B5EF4-FFF2-40B4-BE49-F238E27FC236}">
                <a16:creationId xmlns:a16="http://schemas.microsoft.com/office/drawing/2014/main" id="{DF9030CB-6348-A3CC-31E7-BC56012895F2}"/>
              </a:ext>
            </a:extLst>
          </p:cNvPr>
          <p:cNvSpPr/>
          <p:nvPr/>
        </p:nvSpPr>
        <p:spPr>
          <a:xfrm>
            <a:off x="7010400" y="4726496"/>
            <a:ext cx="30175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0F6F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January 2026</a:t>
            </a:r>
            <a:endParaRPr lang="en-US" sz="1300" dirty="0"/>
          </a:p>
        </p:txBody>
      </p:sp>
      <p:sp>
        <p:nvSpPr>
          <p:cNvPr id="30" name="Shape 9">
            <a:extLst>
              <a:ext uri="{FF2B5EF4-FFF2-40B4-BE49-F238E27FC236}">
                <a16:creationId xmlns:a16="http://schemas.microsoft.com/office/drawing/2014/main" id="{08995DD5-FCD3-8E39-6B08-9D96EF18B025}"/>
              </a:ext>
            </a:extLst>
          </p:cNvPr>
          <p:cNvSpPr/>
          <p:nvPr/>
        </p:nvSpPr>
        <p:spPr>
          <a:xfrm>
            <a:off x="0" y="6492240"/>
            <a:ext cx="12192000" cy="365760"/>
          </a:xfrm>
          <a:prstGeom prst="rect">
            <a:avLst/>
          </a:prstGeom>
          <a:solidFill>
            <a:srgbClr val="161B22"/>
          </a:solidFill>
          <a:ln w="12700">
            <a:solidFill>
              <a:srgbClr val="21262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1" name="Text 10">
            <a:extLst>
              <a:ext uri="{FF2B5EF4-FFF2-40B4-BE49-F238E27FC236}">
                <a16:creationId xmlns:a16="http://schemas.microsoft.com/office/drawing/2014/main" id="{8DE5CBB4-1371-E4F3-46D3-26F5A8E71B6A}"/>
              </a:ext>
            </a:extLst>
          </p:cNvPr>
          <p:cNvSpPr/>
          <p:nvPr/>
        </p:nvSpPr>
        <p:spPr>
          <a:xfrm>
            <a:off x="1706880" y="6537960"/>
            <a:ext cx="87782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0EA5E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codeberg.org/pawal/gonemaster</a:t>
            </a:r>
            <a:endParaRPr lang="en-US" sz="11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9CE2CBC-FE90-CC55-25FA-5886E2B833F0}"/>
              </a:ext>
            </a:extLst>
          </p:cNvPr>
          <p:cNvSpPr/>
          <p:nvPr/>
        </p:nvSpPr>
        <p:spPr>
          <a:xfrm>
            <a:off x="5486400" y="0"/>
            <a:ext cx="1212112" cy="27644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443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02752E-6EB1-FD7B-A950-9FFC6B9C74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AFC8A-54BC-7A48-689C-778EB7B52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itchFamily="2" charset="0"/>
              </a:rPr>
              <a:t>The Test Case Specifications</a:t>
            </a:r>
          </a:p>
        </p:txBody>
      </p:sp>
      <p:sp>
        <p:nvSpPr>
          <p:cNvPr id="6" name="Text 3">
            <a:extLst>
              <a:ext uri="{FF2B5EF4-FFF2-40B4-BE49-F238E27FC236}">
                <a16:creationId xmlns:a16="http://schemas.microsoft.com/office/drawing/2014/main" id="{87F4DCE3-328B-A8D7-E1A0-362472F61659}"/>
              </a:ext>
            </a:extLst>
          </p:cNvPr>
          <p:cNvSpPr/>
          <p:nvPr/>
        </p:nvSpPr>
        <p:spPr>
          <a:xfrm>
            <a:off x="838200" y="1690688"/>
            <a:ext cx="10515600" cy="46037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2400" dirty="0">
                <a:latin typeface="Helvetica" pitchFamily="2" charset="0"/>
                <a:ea typeface="Calibri" pitchFamily="34" charset="-122"/>
                <a:cs typeface="Calibri" pitchFamily="34" charset="-120"/>
              </a:rPr>
              <a:t>Borrowed in large part from </a:t>
            </a:r>
            <a:r>
              <a:rPr lang="en-US" sz="2400" dirty="0" err="1">
                <a:latin typeface="Helvetica" pitchFamily="2" charset="0"/>
                <a:ea typeface="Calibri" pitchFamily="34" charset="-122"/>
                <a:cs typeface="Calibri" pitchFamily="34" charset="-120"/>
              </a:rPr>
              <a:t>Zonemaster</a:t>
            </a:r>
            <a:r>
              <a:rPr lang="en-US" sz="2400" dirty="0">
                <a:latin typeface="Helvetica" pitchFamily="2" charset="0"/>
                <a:ea typeface="Calibri" pitchFamily="34" charset="-122"/>
                <a:cs typeface="Calibri" pitchFamily="34" charset="-120"/>
              </a:rPr>
              <a:t>, and a few more specs added!</a:t>
            </a:r>
            <a:endParaRPr lang="en-US" sz="2400" dirty="0">
              <a:latin typeface="Helvetica" pitchFamily="2" charset="0"/>
              <a:cs typeface="Calibri" pitchFamily="34" charset="-120"/>
            </a:endParaRPr>
          </a:p>
        </p:txBody>
      </p:sp>
      <p:sp>
        <p:nvSpPr>
          <p:cNvPr id="30" name="Shape 9">
            <a:extLst>
              <a:ext uri="{FF2B5EF4-FFF2-40B4-BE49-F238E27FC236}">
                <a16:creationId xmlns:a16="http://schemas.microsoft.com/office/drawing/2014/main" id="{84BD7A39-856D-FA24-1402-E36A92FC5A7A}"/>
              </a:ext>
            </a:extLst>
          </p:cNvPr>
          <p:cNvSpPr/>
          <p:nvPr/>
        </p:nvSpPr>
        <p:spPr>
          <a:xfrm>
            <a:off x="0" y="6492240"/>
            <a:ext cx="12192000" cy="365760"/>
          </a:xfrm>
          <a:prstGeom prst="rect">
            <a:avLst/>
          </a:prstGeom>
          <a:solidFill>
            <a:srgbClr val="161B22"/>
          </a:solidFill>
          <a:ln w="12700">
            <a:solidFill>
              <a:srgbClr val="21262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1" name="Text 10">
            <a:extLst>
              <a:ext uri="{FF2B5EF4-FFF2-40B4-BE49-F238E27FC236}">
                <a16:creationId xmlns:a16="http://schemas.microsoft.com/office/drawing/2014/main" id="{67C2259D-B120-A28D-6569-3CD209DF4758}"/>
              </a:ext>
            </a:extLst>
          </p:cNvPr>
          <p:cNvSpPr/>
          <p:nvPr/>
        </p:nvSpPr>
        <p:spPr>
          <a:xfrm>
            <a:off x="1706880" y="6537960"/>
            <a:ext cx="87782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0EA5E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codeberg.org/pawal/gonemaster</a:t>
            </a:r>
            <a:endParaRPr lang="en-US" sz="11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8DC030-A4AD-6B98-4D47-9914AB2A1B24}"/>
              </a:ext>
            </a:extLst>
          </p:cNvPr>
          <p:cNvSpPr txBox="1"/>
          <p:nvPr/>
        </p:nvSpPr>
        <p:spPr>
          <a:xfrm>
            <a:off x="382772" y="2422920"/>
            <a:ext cx="9622465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+mj-lt"/>
              <a:buAutoNum type="arabicPeriod"/>
            </a:pPr>
            <a:r>
              <a:rPr lang="en-US" sz="2000" b="1" dirty="0">
                <a:latin typeface="Helvetica" pitchFamily="2" charset="0"/>
              </a:rPr>
              <a:t>Basic</a:t>
            </a:r>
            <a:r>
              <a:rPr lang="en-US" sz="2000" dirty="0">
                <a:latin typeface="Helvetica" pitchFamily="2" charset="0"/>
              </a:rPr>
              <a:t> - can we even resolve this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sz="2000" b="1" dirty="0"/>
              <a:t>Address</a:t>
            </a:r>
            <a:r>
              <a:rPr lang="en-US" sz="2000" dirty="0"/>
              <a:t> - nameserver IPs aren't private/reserved/bogon, reverse DNS resolves</a:t>
            </a:r>
            <a:endParaRPr lang="en-US" sz="2000" dirty="0">
              <a:latin typeface="Helvetica" pitchFamily="2" charset="0"/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en-US" sz="2000" b="1" dirty="0">
                <a:latin typeface="Helvetica" pitchFamily="2" charset="0"/>
              </a:rPr>
              <a:t>Connectivity</a:t>
            </a:r>
            <a:r>
              <a:rPr lang="en-US" sz="2000" dirty="0">
                <a:latin typeface="Helvetica" pitchFamily="2" charset="0"/>
              </a:rPr>
              <a:t> - reachability, transport, AS diversity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sz="2000" b="1" dirty="0">
                <a:latin typeface="Helvetica" pitchFamily="2" charset="0"/>
              </a:rPr>
              <a:t>Consistency</a:t>
            </a:r>
            <a:r>
              <a:rPr lang="en-US" sz="2000" dirty="0">
                <a:latin typeface="Helvetica" pitchFamily="2" charset="0"/>
              </a:rPr>
              <a:t> - nameservers give different answers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sz="2000" b="1" i="0" dirty="0">
                <a:effectLst/>
                <a:latin typeface="Helvetica" pitchFamily="2" charset="0"/>
              </a:rPr>
              <a:t>Delegation</a:t>
            </a:r>
            <a:r>
              <a:rPr lang="en-US" sz="2000" b="0" i="0" dirty="0">
                <a:effectLst/>
                <a:latin typeface="Helvetica" pitchFamily="2" charset="0"/>
              </a:rPr>
              <a:t> - parent and child disagree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sz="2000" b="1" i="0" dirty="0">
                <a:effectLst/>
                <a:latin typeface="Helvetica" pitchFamily="2" charset="0"/>
              </a:rPr>
              <a:t>DNSSEC</a:t>
            </a:r>
            <a:r>
              <a:rPr lang="en-US" sz="2000" b="0" i="0" dirty="0">
                <a:effectLst/>
                <a:latin typeface="Helvetica" pitchFamily="2" charset="0"/>
              </a:rPr>
              <a:t> - signatures, chains, algorithms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sz="2000" b="1" i="0" dirty="0">
                <a:effectLst/>
                <a:latin typeface="Helvetica" pitchFamily="2" charset="0"/>
              </a:rPr>
              <a:t>Nameserver</a:t>
            </a:r>
            <a:r>
              <a:rPr lang="en-US" sz="2000" b="0" i="0" dirty="0">
                <a:effectLst/>
                <a:latin typeface="Helvetica" pitchFamily="2" charset="0"/>
              </a:rPr>
              <a:t> - server behavior and conformance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sz="2000" b="1" dirty="0">
                <a:latin typeface="Helvetica" pitchFamily="2" charset="0"/>
              </a:rPr>
              <a:t>Syntax</a:t>
            </a:r>
            <a:r>
              <a:rPr lang="en-US" sz="2000" dirty="0">
                <a:latin typeface="Helvetica" pitchFamily="2" charset="0"/>
              </a:rPr>
              <a:t> - names and records well-formed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sz="2000" b="1" i="0" dirty="0">
                <a:effectLst/>
                <a:latin typeface="Helvetica" pitchFamily="2" charset="0"/>
              </a:rPr>
              <a:t>Zone</a:t>
            </a:r>
            <a:r>
              <a:rPr lang="en-US" sz="2000" b="0" i="0" dirty="0">
                <a:effectLst/>
                <a:latin typeface="Helvetica" pitchFamily="2" charset="0"/>
              </a:rPr>
              <a:t> - SOA, MX, SPF, apex hygiene</a:t>
            </a:r>
          </a:p>
          <a:p>
            <a:pPr>
              <a:buNone/>
            </a:pPr>
            <a:br>
              <a:rPr lang="en-US" sz="2000" dirty="0">
                <a:latin typeface="Helvetica" pitchFamily="2" charset="0"/>
              </a:rPr>
            </a:br>
            <a:endParaRPr lang="en-US" sz="2000" dirty="0">
              <a:latin typeface="Helvetica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FBF5B25-0F3D-4D5A-118E-C0C7528D1FD8}"/>
              </a:ext>
            </a:extLst>
          </p:cNvPr>
          <p:cNvSpPr/>
          <p:nvPr/>
        </p:nvSpPr>
        <p:spPr>
          <a:xfrm>
            <a:off x="5486400" y="0"/>
            <a:ext cx="1212112" cy="27644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167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0DF4C6-5F35-DA86-E979-294DDC15A5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98576-4522-25D6-A1E2-E107C3F20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itchFamily="2" charset="0"/>
              </a:rPr>
              <a:t>Additional Test Cases</a:t>
            </a:r>
          </a:p>
        </p:txBody>
      </p:sp>
      <p:sp>
        <p:nvSpPr>
          <p:cNvPr id="30" name="Shape 9">
            <a:extLst>
              <a:ext uri="{FF2B5EF4-FFF2-40B4-BE49-F238E27FC236}">
                <a16:creationId xmlns:a16="http://schemas.microsoft.com/office/drawing/2014/main" id="{41666CE9-F7CE-14B7-D7EB-73EBF22E03F5}"/>
              </a:ext>
            </a:extLst>
          </p:cNvPr>
          <p:cNvSpPr/>
          <p:nvPr/>
        </p:nvSpPr>
        <p:spPr>
          <a:xfrm>
            <a:off x="0" y="6492240"/>
            <a:ext cx="12192000" cy="365760"/>
          </a:xfrm>
          <a:prstGeom prst="rect">
            <a:avLst/>
          </a:prstGeom>
          <a:solidFill>
            <a:srgbClr val="161B22"/>
          </a:solidFill>
          <a:ln w="12700">
            <a:solidFill>
              <a:srgbClr val="21262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1" name="Text 10">
            <a:extLst>
              <a:ext uri="{FF2B5EF4-FFF2-40B4-BE49-F238E27FC236}">
                <a16:creationId xmlns:a16="http://schemas.microsoft.com/office/drawing/2014/main" id="{F3FFDE3F-CB7C-9C0B-CB0D-76AED74AC8FD}"/>
              </a:ext>
            </a:extLst>
          </p:cNvPr>
          <p:cNvSpPr/>
          <p:nvPr/>
        </p:nvSpPr>
        <p:spPr>
          <a:xfrm>
            <a:off x="1706880" y="6537960"/>
            <a:ext cx="87782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0EA5E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codeberg.org/pawal/gonemaster</a:t>
            </a:r>
            <a:endParaRPr lang="en-US" sz="11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1A5B10A-87E3-E769-A5AE-5DEA29B786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392291"/>
              </p:ext>
            </p:extLst>
          </p:nvPr>
        </p:nvGraphicFramePr>
        <p:xfrm>
          <a:off x="627321" y="1757784"/>
          <a:ext cx="10855842" cy="449932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16149">
                  <a:extLst>
                    <a:ext uri="{9D8B030D-6E8A-4147-A177-3AD203B41FA5}">
                      <a16:colId xmlns:a16="http://schemas.microsoft.com/office/drawing/2014/main" val="1727186669"/>
                    </a:ext>
                  </a:extLst>
                </a:gridCol>
                <a:gridCol w="3615070">
                  <a:extLst>
                    <a:ext uri="{9D8B030D-6E8A-4147-A177-3AD203B41FA5}">
                      <a16:colId xmlns:a16="http://schemas.microsoft.com/office/drawing/2014/main" val="558032918"/>
                    </a:ext>
                  </a:extLst>
                </a:gridCol>
                <a:gridCol w="5624623">
                  <a:extLst>
                    <a:ext uri="{9D8B030D-6E8A-4147-A177-3AD203B41FA5}">
                      <a16:colId xmlns:a16="http://schemas.microsoft.com/office/drawing/2014/main" val="3745306079"/>
                    </a:ext>
                  </a:extLst>
                </a:gridCol>
              </a:tblGrid>
              <a:tr h="645174"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en-US" sz="1600" b="1" dirty="0">
                          <a:effectLst/>
                        </a:rPr>
                        <a:t>DNSSEC19</a:t>
                      </a:r>
                      <a:endParaRPr lang="en-US" sz="1600" b="1" dirty="0">
                        <a:effectLst/>
                        <a:latin typeface="Helvetica" pitchFamily="2" charset="0"/>
                      </a:endParaRPr>
                    </a:p>
                  </a:txBody>
                  <a:tcPr marL="10082" marR="10082" marT="10082" marB="10082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en-US" sz="1600" dirty="0">
                          <a:effectLst/>
                        </a:rPr>
                        <a:t>Check DNSKEY records for known cryptographic weaknesses</a:t>
                      </a:r>
                      <a:endParaRPr lang="en-US" sz="1600" dirty="0">
                        <a:effectLst/>
                        <a:latin typeface="Helvetica" pitchFamily="2" charset="0"/>
                      </a:endParaRPr>
                    </a:p>
                  </a:txBody>
                  <a:tcPr marL="10082" marR="10082" marT="10082" marB="1008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en-US" sz="1600">
                          <a:effectLst/>
                        </a:rPr>
                        <a:t>Detects weak or compromised DNSKEYs, including ROCA, bad RSA parameters, small factors, and badkeys blocklist hits.</a:t>
                      </a:r>
                      <a:endParaRPr lang="en-US" sz="1600">
                        <a:effectLst/>
                        <a:latin typeface="Helvetica" pitchFamily="2" charset="0"/>
                      </a:endParaRPr>
                    </a:p>
                  </a:txBody>
                  <a:tcPr marL="10082" marR="10082" marT="10082" marB="1008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8774893"/>
                  </a:ext>
                </a:extLst>
              </a:tr>
              <a:tr h="648586"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en-US" sz="1600" b="1" dirty="0">
                          <a:effectLst/>
                        </a:rPr>
                        <a:t>DNSSEC20</a:t>
                      </a:r>
                      <a:endParaRPr lang="en-US" sz="1600" b="1" dirty="0">
                        <a:effectLst/>
                        <a:latin typeface="Helvetica" pitchFamily="2" charset="0"/>
                      </a:endParaRPr>
                    </a:p>
                  </a:txBody>
                  <a:tcPr marL="10082" marR="10082" marT="10082" marB="10082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en-US" sz="1600">
                          <a:effectLst/>
                        </a:rPr>
                        <a:t>NSEC/NSEC3 type bitmap at zone apex matches actual RR types</a:t>
                      </a:r>
                      <a:endParaRPr lang="en-US" sz="1600">
                        <a:effectLst/>
                        <a:latin typeface="Helvetica" pitchFamily="2" charset="0"/>
                      </a:endParaRPr>
                    </a:p>
                  </a:txBody>
                  <a:tcPr marL="10082" marR="10082" marT="10082" marB="1008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en-US" sz="1600" dirty="0">
                          <a:effectLst/>
                        </a:rPr>
                        <a:t>Checks that apex NSEC/NSEC3 bitmaps include RR types that actually exist.</a:t>
                      </a:r>
                      <a:endParaRPr lang="en-US" sz="1600" dirty="0">
                        <a:effectLst/>
                        <a:latin typeface="Helvetica" pitchFamily="2" charset="0"/>
                      </a:endParaRPr>
                    </a:p>
                  </a:txBody>
                  <a:tcPr marL="10082" marR="10082" marT="10082" marB="1008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51270256"/>
                  </a:ext>
                </a:extLst>
              </a:tr>
              <a:tr h="627321"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en-US" sz="1600" b="1" dirty="0">
                          <a:effectLst/>
                        </a:rPr>
                        <a:t>DNSSEC21</a:t>
                      </a:r>
                      <a:endParaRPr lang="en-US" sz="1600" b="1" dirty="0">
                        <a:effectLst/>
                        <a:latin typeface="Helvetica" pitchFamily="2" charset="0"/>
                      </a:endParaRPr>
                    </a:p>
                  </a:txBody>
                  <a:tcPr marL="10082" marR="10082" marT="10082" marB="10082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en-US" sz="1600" dirty="0">
                          <a:effectLst/>
                        </a:rPr>
                        <a:t>Parent zone's DS </a:t>
                      </a:r>
                      <a:r>
                        <a:rPr lang="en-US" sz="1600" dirty="0" err="1">
                          <a:effectLst/>
                        </a:rPr>
                        <a:t>RRset</a:t>
                      </a:r>
                      <a:r>
                        <a:rPr lang="en-US" sz="1600" dirty="0">
                          <a:effectLst/>
                        </a:rPr>
                        <a:t> is signed by a valid DNSKEY</a:t>
                      </a:r>
                      <a:endParaRPr lang="en-US" sz="1600" dirty="0">
                        <a:effectLst/>
                        <a:latin typeface="Helvetica" pitchFamily="2" charset="0"/>
                      </a:endParaRPr>
                    </a:p>
                  </a:txBody>
                  <a:tcPr marL="10082" marR="10082" marT="10082" marB="1008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en-US" sz="1600">
                          <a:effectLst/>
                        </a:rPr>
                        <a:t>Verifies the parent’s DS RRset RRSIG against parent DNSKEYs.</a:t>
                      </a:r>
                      <a:endParaRPr lang="en-US" sz="1600">
                        <a:effectLst/>
                        <a:latin typeface="Helvetica" pitchFamily="2" charset="0"/>
                      </a:endParaRPr>
                    </a:p>
                  </a:txBody>
                  <a:tcPr marL="10082" marR="10082" marT="10082" marB="1008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86330283"/>
                  </a:ext>
                </a:extLst>
              </a:tr>
              <a:tr h="605088"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en-US" sz="1600" b="1" dirty="0">
                          <a:effectLst/>
                        </a:rPr>
                        <a:t>Nameserver16</a:t>
                      </a:r>
                      <a:endParaRPr lang="en-US" sz="1600" b="1" dirty="0">
                        <a:effectLst/>
                        <a:latin typeface="Helvetica" pitchFamily="2" charset="0"/>
                      </a:endParaRPr>
                    </a:p>
                  </a:txBody>
                  <a:tcPr marL="10082" marR="10082" marT="10082" marB="10082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en-US" sz="1600">
                          <a:effectLst/>
                        </a:rPr>
                        <a:t>EDNS NSID option support</a:t>
                      </a:r>
                      <a:endParaRPr lang="en-US" sz="1600">
                        <a:effectLst/>
                        <a:latin typeface="Helvetica" pitchFamily="2" charset="0"/>
                      </a:endParaRPr>
                    </a:p>
                  </a:txBody>
                  <a:tcPr marL="10082" marR="10082" marT="10082" marB="1008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en-US" sz="1600">
                          <a:effectLst/>
                        </a:rPr>
                        <a:t>Queries authoritative nameservers with EDNS NSID and reports returned NSID values.</a:t>
                      </a:r>
                      <a:endParaRPr lang="en-US" sz="1600">
                        <a:effectLst/>
                        <a:latin typeface="Helvetica" pitchFamily="2" charset="0"/>
                      </a:endParaRPr>
                    </a:p>
                  </a:txBody>
                  <a:tcPr marL="10082" marR="10082" marT="10082" marB="1008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72274699"/>
                  </a:ext>
                </a:extLst>
              </a:tr>
              <a:tr h="617656"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en-US" sz="1600" b="1" dirty="0">
                          <a:effectLst/>
                        </a:rPr>
                        <a:t>Zone12</a:t>
                      </a:r>
                      <a:endParaRPr lang="en-US" sz="1600" b="1" dirty="0">
                        <a:effectLst/>
                        <a:latin typeface="Helvetica" pitchFamily="2" charset="0"/>
                      </a:endParaRPr>
                    </a:p>
                  </a:txBody>
                  <a:tcPr marL="10082" marR="10082" marT="10082" marB="10082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en-US" sz="1600">
                          <a:effectLst/>
                        </a:rPr>
                        <a:t>CSYNC RR at zone apex</a:t>
                      </a:r>
                      <a:endParaRPr lang="en-US" sz="1600">
                        <a:effectLst/>
                        <a:latin typeface="Helvetica" pitchFamily="2" charset="0"/>
                      </a:endParaRPr>
                    </a:p>
                  </a:txBody>
                  <a:tcPr marL="10082" marR="10082" marT="10082" marB="1008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en-US" sz="1600" dirty="0">
                          <a:effectLst/>
                        </a:rPr>
                        <a:t>Checks CSYNC presence, consistency, multiplicity, and serial validity.</a:t>
                      </a:r>
                      <a:endParaRPr lang="en-US" sz="1600" dirty="0">
                        <a:effectLst/>
                        <a:latin typeface="Helvetica" pitchFamily="2" charset="0"/>
                      </a:endParaRPr>
                    </a:p>
                  </a:txBody>
                  <a:tcPr marL="10082" marR="10082" marT="10082" marB="1008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75746226"/>
                  </a:ext>
                </a:extLst>
              </a:tr>
              <a:tr h="648586"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en-US" sz="1600" b="1" dirty="0">
                          <a:effectLst/>
                        </a:rPr>
                        <a:t>Zone13</a:t>
                      </a:r>
                      <a:endParaRPr lang="en-US" sz="1600" b="1" dirty="0">
                        <a:effectLst/>
                        <a:latin typeface="Helvetica" pitchFamily="2" charset="0"/>
                      </a:endParaRPr>
                    </a:p>
                  </a:txBody>
                  <a:tcPr marL="10082" marR="10082" marT="10082" marB="10082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en-US" sz="1600">
                          <a:effectLst/>
                        </a:rPr>
                        <a:t>SPF DNS lookup limit compliance</a:t>
                      </a:r>
                      <a:endParaRPr lang="en-US" sz="1600">
                        <a:effectLst/>
                        <a:latin typeface="Helvetica" pitchFamily="2" charset="0"/>
                      </a:endParaRPr>
                    </a:p>
                  </a:txBody>
                  <a:tcPr marL="10082" marR="10082" marT="10082" marB="1008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en-US" sz="1600" dirty="0">
                          <a:effectLst/>
                        </a:rPr>
                        <a:t>Checks SPF recursive DNS lookup count, loops, recursive errors, and deprecated </a:t>
                      </a:r>
                      <a:r>
                        <a:rPr lang="en-US" sz="1600" dirty="0" err="1">
                          <a:effectLst/>
                        </a:rPr>
                        <a:t>ptr</a:t>
                      </a:r>
                      <a:r>
                        <a:rPr lang="en-US" sz="1600" dirty="0">
                          <a:effectLst/>
                        </a:rPr>
                        <a:t>.</a:t>
                      </a:r>
                      <a:endParaRPr lang="en-US" sz="1600" dirty="0">
                        <a:effectLst/>
                        <a:latin typeface="Helvetica" pitchFamily="2" charset="0"/>
                      </a:endParaRPr>
                    </a:p>
                  </a:txBody>
                  <a:tcPr marL="10082" marR="10082" marT="10082" marB="1008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86074012"/>
                  </a:ext>
                </a:extLst>
              </a:tr>
              <a:tr h="706918"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en-US" sz="1600" b="1" dirty="0">
                          <a:effectLst/>
                        </a:rPr>
                        <a:t>Zone14</a:t>
                      </a:r>
                      <a:endParaRPr lang="en-US" sz="1600" b="1" dirty="0">
                        <a:effectLst/>
                        <a:latin typeface="Helvetica" pitchFamily="2" charset="0"/>
                      </a:endParaRPr>
                    </a:p>
                  </a:txBody>
                  <a:tcPr marL="10082" marR="10082" marT="10082" marB="10082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en-US" sz="1600" dirty="0">
                          <a:effectLst/>
                        </a:rPr>
                        <a:t>ZONEMD record at zone apex</a:t>
                      </a:r>
                      <a:endParaRPr lang="en-US" sz="1600" dirty="0">
                        <a:effectLst/>
                        <a:latin typeface="Helvetica" pitchFamily="2" charset="0"/>
                      </a:endParaRPr>
                    </a:p>
                  </a:txBody>
                  <a:tcPr marL="10082" marR="10082" marT="10082" marB="1008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en-US" sz="1600" dirty="0">
                          <a:effectLst/>
                        </a:rPr>
                        <a:t>Checks ZONEMD presence, cross-server consistency, serial match, duplicate scheme/hash pairs, and supported hashes.</a:t>
                      </a:r>
                      <a:endParaRPr lang="en-US" sz="1600" dirty="0">
                        <a:effectLst/>
                        <a:latin typeface="Helvetica" pitchFamily="2" charset="0"/>
                      </a:endParaRPr>
                    </a:p>
                  </a:txBody>
                  <a:tcPr marL="10082" marR="10082" marT="10082" marB="1008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2448846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544DD539-7136-761E-AFF9-262C1BE9A6CF}"/>
              </a:ext>
            </a:extLst>
          </p:cNvPr>
          <p:cNvSpPr/>
          <p:nvPr/>
        </p:nvSpPr>
        <p:spPr>
          <a:xfrm>
            <a:off x="5486400" y="0"/>
            <a:ext cx="1212112" cy="27644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007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F6FC9D-A93A-2AF7-2319-AD1A29E54D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9B605-CCE9-AC53-78C3-4A0B8CA05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itchFamily="2" charset="0"/>
              </a:rPr>
              <a:t>Why rewrite in Go?</a:t>
            </a:r>
          </a:p>
        </p:txBody>
      </p:sp>
      <p:sp>
        <p:nvSpPr>
          <p:cNvPr id="6" name="Text 3">
            <a:extLst>
              <a:ext uri="{FF2B5EF4-FFF2-40B4-BE49-F238E27FC236}">
                <a16:creationId xmlns:a16="http://schemas.microsoft.com/office/drawing/2014/main" id="{576589F7-B904-2E95-52B4-7CE9721BB7FA}"/>
              </a:ext>
            </a:extLst>
          </p:cNvPr>
          <p:cNvSpPr/>
          <p:nvPr/>
        </p:nvSpPr>
        <p:spPr>
          <a:xfrm>
            <a:off x="838200" y="1690688"/>
            <a:ext cx="10515600" cy="46037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2400" dirty="0">
                <a:latin typeface="Helvetica" pitchFamily="2" charset="0"/>
                <a:ea typeface="Calibri" pitchFamily="34" charset="-122"/>
                <a:cs typeface="Calibri" pitchFamily="34" charset="-120"/>
              </a:rPr>
              <a:t>The reason I chose </a:t>
            </a:r>
            <a:r>
              <a:rPr lang="en-US" sz="2400" b="1" dirty="0">
                <a:latin typeface="Helvetica" pitchFamily="2" charset="0"/>
                <a:ea typeface="Calibri" pitchFamily="34" charset="-122"/>
                <a:cs typeface="Calibri" pitchFamily="34" charset="-120"/>
              </a:rPr>
              <a:t>Go </a:t>
            </a:r>
            <a:r>
              <a:rPr lang="en-US" sz="2400" dirty="0">
                <a:latin typeface="Helvetica" pitchFamily="2" charset="0"/>
                <a:ea typeface="Calibri" pitchFamily="34" charset="-122"/>
                <a:cs typeface="Calibri" pitchFamily="34" charset="-120"/>
              </a:rPr>
              <a:t>was that it gives you the following nice properties:</a:t>
            </a:r>
          </a:p>
          <a:p>
            <a:pPr marL="0" indent="0">
              <a:buNone/>
            </a:pPr>
            <a:endParaRPr lang="en-US" sz="2400" dirty="0">
              <a:latin typeface="Helvetica" pitchFamily="2" charset="0"/>
              <a:cs typeface="Calibri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itchFamily="2" charset="0"/>
                <a:cs typeface="Calibri" pitchFamily="34" charset="-120"/>
              </a:rPr>
              <a:t>Single static binary</a:t>
            </a:r>
            <a:br>
              <a:rPr lang="en-US" sz="2400" dirty="0">
                <a:latin typeface="Helvetica" pitchFamily="2" charset="0"/>
                <a:cs typeface="Calibri" pitchFamily="34" charset="-120"/>
              </a:rPr>
            </a:br>
            <a:endParaRPr lang="en-US" sz="2400" dirty="0">
              <a:latin typeface="Helvetica" pitchFamily="2" charset="0"/>
              <a:cs typeface="Calibri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itchFamily="2" charset="0"/>
                <a:cs typeface="Calibri" pitchFamily="34" charset="-120"/>
              </a:rPr>
              <a:t>Native concurrency</a:t>
            </a:r>
            <a:br>
              <a:rPr lang="en-US" sz="2400" dirty="0">
                <a:latin typeface="Helvetica" pitchFamily="2" charset="0"/>
                <a:cs typeface="Calibri" pitchFamily="34" charset="-120"/>
              </a:rPr>
            </a:br>
            <a:endParaRPr lang="en-US" sz="2400" dirty="0">
              <a:latin typeface="Helvetica" pitchFamily="2" charset="0"/>
              <a:cs typeface="Calibri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itchFamily="2" charset="0"/>
                <a:cs typeface="Calibri" pitchFamily="34" charset="-120"/>
              </a:rPr>
              <a:t>A well-defined Go library that is easy to embed in other Go software</a:t>
            </a:r>
            <a:br>
              <a:rPr lang="en-US" sz="2400" dirty="0">
                <a:latin typeface="Helvetica" pitchFamily="2" charset="0"/>
                <a:cs typeface="Calibri" pitchFamily="34" charset="-120"/>
              </a:rPr>
            </a:br>
            <a:endParaRPr lang="en-US" sz="2400" dirty="0">
              <a:latin typeface="Helvetica" pitchFamily="2" charset="0"/>
              <a:cs typeface="Calibri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Helvetica" pitchFamily="2" charset="0"/>
                <a:cs typeface="Calibri" pitchFamily="34" charset="-120"/>
              </a:rPr>
              <a:t>miekg</a:t>
            </a:r>
            <a:r>
              <a:rPr lang="en-US" sz="2400" dirty="0">
                <a:latin typeface="Helvetica" pitchFamily="2" charset="0"/>
                <a:cs typeface="Calibri" pitchFamily="34" charset="-120"/>
              </a:rPr>
              <a:t>/</a:t>
            </a:r>
            <a:r>
              <a:rPr lang="en-US" sz="2400" dirty="0" err="1">
                <a:latin typeface="Helvetica" pitchFamily="2" charset="0"/>
                <a:cs typeface="Calibri" pitchFamily="34" charset="-120"/>
              </a:rPr>
              <a:t>dns</a:t>
            </a:r>
            <a:r>
              <a:rPr lang="en-US" sz="2400" dirty="0">
                <a:latin typeface="Helvetica" pitchFamily="2" charset="0"/>
                <a:cs typeface="Calibri" pitchFamily="34" charset="-120"/>
              </a:rPr>
              <a:t> gives you a DNS library that covers all modern DNS RFCs</a:t>
            </a:r>
            <a:br>
              <a:rPr lang="en-US" sz="2400" dirty="0">
                <a:latin typeface="Helvetica" pitchFamily="2" charset="0"/>
                <a:cs typeface="Calibri" pitchFamily="34" charset="-120"/>
              </a:rPr>
            </a:br>
            <a:endParaRPr lang="en-US" sz="2400" dirty="0">
              <a:latin typeface="Helvetica" pitchFamily="2" charset="0"/>
              <a:cs typeface="Calibri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itchFamily="2" charset="0"/>
                <a:cs typeface="Calibri" pitchFamily="34" charset="-120"/>
              </a:rPr>
              <a:t>A minimal amount of external dependencies</a:t>
            </a:r>
          </a:p>
          <a:p>
            <a:endParaRPr lang="en-US" sz="2400" dirty="0">
              <a:latin typeface="Helvetica" pitchFamily="2" charset="0"/>
            </a:endParaRPr>
          </a:p>
        </p:txBody>
      </p:sp>
      <p:sp>
        <p:nvSpPr>
          <p:cNvPr id="30" name="Shape 9">
            <a:extLst>
              <a:ext uri="{FF2B5EF4-FFF2-40B4-BE49-F238E27FC236}">
                <a16:creationId xmlns:a16="http://schemas.microsoft.com/office/drawing/2014/main" id="{8409CD5D-2C70-6C66-C4FC-0E3C1624F705}"/>
              </a:ext>
            </a:extLst>
          </p:cNvPr>
          <p:cNvSpPr/>
          <p:nvPr/>
        </p:nvSpPr>
        <p:spPr>
          <a:xfrm>
            <a:off x="0" y="6492240"/>
            <a:ext cx="12192000" cy="365760"/>
          </a:xfrm>
          <a:prstGeom prst="rect">
            <a:avLst/>
          </a:prstGeom>
          <a:solidFill>
            <a:srgbClr val="161B22"/>
          </a:solidFill>
          <a:ln w="12700">
            <a:solidFill>
              <a:srgbClr val="21262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1" name="Text 10">
            <a:extLst>
              <a:ext uri="{FF2B5EF4-FFF2-40B4-BE49-F238E27FC236}">
                <a16:creationId xmlns:a16="http://schemas.microsoft.com/office/drawing/2014/main" id="{653D49C6-A882-253F-B8DF-EDAEDBA38961}"/>
              </a:ext>
            </a:extLst>
          </p:cNvPr>
          <p:cNvSpPr/>
          <p:nvPr/>
        </p:nvSpPr>
        <p:spPr>
          <a:xfrm>
            <a:off x="1706880" y="6537960"/>
            <a:ext cx="87782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0EA5E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codeberg.org/pawal/gonemaster</a:t>
            </a:r>
            <a:endParaRPr lang="en-US" sz="11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FED77BE-B47E-BDD9-78C2-8A5E44FFEF41}"/>
              </a:ext>
            </a:extLst>
          </p:cNvPr>
          <p:cNvSpPr/>
          <p:nvPr/>
        </p:nvSpPr>
        <p:spPr>
          <a:xfrm>
            <a:off x="5486400" y="0"/>
            <a:ext cx="1212112" cy="27644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77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2CAA15-098F-69A4-B684-D0BEC10F59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6B1A4-BF27-659A-49BA-022742D23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itchFamily="2" charset="0"/>
              </a:rPr>
              <a:t>The core functionality of </a:t>
            </a:r>
            <a:r>
              <a:rPr lang="en-US" dirty="0" err="1">
                <a:latin typeface="Helvetica" pitchFamily="2" charset="0"/>
              </a:rPr>
              <a:t>Gonemaster</a:t>
            </a:r>
            <a:endParaRPr lang="en-US" dirty="0">
              <a:latin typeface="Helvetica" pitchFamily="2" charset="0"/>
            </a:endParaRPr>
          </a:p>
        </p:txBody>
      </p:sp>
      <p:sp>
        <p:nvSpPr>
          <p:cNvPr id="6" name="Text 3">
            <a:extLst>
              <a:ext uri="{FF2B5EF4-FFF2-40B4-BE49-F238E27FC236}">
                <a16:creationId xmlns:a16="http://schemas.microsoft.com/office/drawing/2014/main" id="{EFCCFD29-19E0-3F3D-ACBB-569689AEA2B5}"/>
              </a:ext>
            </a:extLst>
          </p:cNvPr>
          <p:cNvSpPr/>
          <p:nvPr/>
        </p:nvSpPr>
        <p:spPr>
          <a:xfrm>
            <a:off x="838200" y="1690688"/>
            <a:ext cx="10515600" cy="46037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2000" b="1" dirty="0">
                <a:latin typeface="Helvetica" pitchFamily="2" charset="0"/>
                <a:ea typeface="Calibri" pitchFamily="34" charset="-122"/>
                <a:cs typeface="Calibri" pitchFamily="34" charset="-120"/>
              </a:rPr>
              <a:t>The functionality of </a:t>
            </a:r>
            <a:r>
              <a:rPr lang="en-US" sz="2000" b="1" dirty="0" err="1">
                <a:latin typeface="Helvetica" pitchFamily="2" charset="0"/>
                <a:ea typeface="Calibri" pitchFamily="34" charset="-122"/>
                <a:cs typeface="Calibri" pitchFamily="34" charset="-120"/>
              </a:rPr>
              <a:t>Gonemaster</a:t>
            </a:r>
            <a:r>
              <a:rPr lang="en-US" sz="2000" b="1" dirty="0">
                <a:latin typeface="Helvetica" pitchFamily="2" charset="0"/>
                <a:ea typeface="Calibri" pitchFamily="34" charset="-122"/>
                <a:cs typeface="Calibri" pitchFamily="34" charset="-120"/>
              </a:rPr>
              <a:t> as a command line tool:</a:t>
            </a:r>
            <a:endParaRPr lang="en-US" sz="2000" dirty="0">
              <a:latin typeface="Helvetica" pitchFamily="2" charset="0"/>
              <a:ea typeface="Calibri" pitchFamily="34" charset="-122"/>
              <a:cs typeface="Calibri" pitchFamily="34" charset="-120"/>
            </a:endParaRPr>
          </a:p>
          <a:p>
            <a:pPr marL="0" indent="0">
              <a:buNone/>
            </a:pPr>
            <a:endParaRPr lang="en-US" sz="2000" dirty="0">
              <a:latin typeface="Helvetica" pitchFamily="2" charset="0"/>
              <a:cs typeface="Calibri" pitchFamily="34" charset="-120"/>
            </a:endParaRPr>
          </a:p>
          <a:p>
            <a:r>
              <a:rPr lang="en-US" sz="2000" dirty="0">
                <a:latin typeface="Helvetica" pitchFamily="2" charset="0"/>
              </a:rPr>
              <a:t>INPUT a domain name</a:t>
            </a:r>
          </a:p>
          <a:p>
            <a:r>
              <a:rPr lang="en-US" sz="2000" dirty="0">
                <a:latin typeface="Helvetica" pitchFamily="2" charset="0"/>
              </a:rPr>
              <a:t>RUN a test of the DNS delegation of that domain name</a:t>
            </a:r>
          </a:p>
          <a:p>
            <a:r>
              <a:rPr lang="en-US" sz="2000" dirty="0">
                <a:latin typeface="Helvetica" pitchFamily="2" charset="0"/>
              </a:rPr>
              <a:t>OUTPUT a machine- och human-readable test result</a:t>
            </a:r>
          </a:p>
          <a:p>
            <a:endParaRPr lang="en-US" sz="2000" dirty="0">
              <a:latin typeface="Helvetica" pitchFamily="2" charset="0"/>
            </a:endParaRPr>
          </a:p>
          <a:p>
            <a:r>
              <a:rPr lang="en-US" sz="2000" dirty="0">
                <a:latin typeface="Helvetica" pitchFamily="2" charset="0"/>
              </a:rPr>
              <a:t>The modular test cases are run in parallel Go routines, and the internal resolver is tunable with timeouts, retries, and cache.</a:t>
            </a:r>
          </a:p>
        </p:txBody>
      </p:sp>
      <p:sp>
        <p:nvSpPr>
          <p:cNvPr id="30" name="Shape 9">
            <a:extLst>
              <a:ext uri="{FF2B5EF4-FFF2-40B4-BE49-F238E27FC236}">
                <a16:creationId xmlns:a16="http://schemas.microsoft.com/office/drawing/2014/main" id="{C1A549A4-98C8-0112-A899-CCD7900ED8AD}"/>
              </a:ext>
            </a:extLst>
          </p:cNvPr>
          <p:cNvSpPr/>
          <p:nvPr/>
        </p:nvSpPr>
        <p:spPr>
          <a:xfrm>
            <a:off x="0" y="6492240"/>
            <a:ext cx="12192000" cy="365760"/>
          </a:xfrm>
          <a:prstGeom prst="rect">
            <a:avLst/>
          </a:prstGeom>
          <a:solidFill>
            <a:srgbClr val="161B22"/>
          </a:solidFill>
          <a:ln w="12700">
            <a:solidFill>
              <a:srgbClr val="21262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1" name="Text 10">
            <a:extLst>
              <a:ext uri="{FF2B5EF4-FFF2-40B4-BE49-F238E27FC236}">
                <a16:creationId xmlns:a16="http://schemas.microsoft.com/office/drawing/2014/main" id="{62658B1A-4C9D-6EA7-0BAA-D277E340FB86}"/>
              </a:ext>
            </a:extLst>
          </p:cNvPr>
          <p:cNvSpPr/>
          <p:nvPr/>
        </p:nvSpPr>
        <p:spPr>
          <a:xfrm>
            <a:off x="1706880" y="6537960"/>
            <a:ext cx="87782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0EA5E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codeberg.org/pawal/gonemaster</a:t>
            </a:r>
            <a:endParaRPr lang="en-US" sz="1100" dirty="0"/>
          </a:p>
        </p:txBody>
      </p:sp>
      <p:sp>
        <p:nvSpPr>
          <p:cNvPr id="3" name="Shape 26">
            <a:extLst>
              <a:ext uri="{FF2B5EF4-FFF2-40B4-BE49-F238E27FC236}">
                <a16:creationId xmlns:a16="http://schemas.microsoft.com/office/drawing/2014/main" id="{9015BF43-491F-41A8-E2EA-409DAC0BEEA3}"/>
              </a:ext>
            </a:extLst>
          </p:cNvPr>
          <p:cNvSpPr/>
          <p:nvPr/>
        </p:nvSpPr>
        <p:spPr>
          <a:xfrm>
            <a:off x="838200" y="4747436"/>
            <a:ext cx="10515600" cy="1547037"/>
          </a:xfrm>
          <a:prstGeom prst="rect">
            <a:avLst/>
          </a:prstGeom>
          <a:solidFill>
            <a:srgbClr val="0D1F12"/>
          </a:solidFill>
          <a:ln w="12700">
            <a:solidFill>
              <a:srgbClr val="1A7A46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4" name="Text 27">
            <a:extLst>
              <a:ext uri="{FF2B5EF4-FFF2-40B4-BE49-F238E27FC236}">
                <a16:creationId xmlns:a16="http://schemas.microsoft.com/office/drawing/2014/main" id="{652B8554-A7C6-E334-8B5E-266E020D95D7}"/>
              </a:ext>
            </a:extLst>
          </p:cNvPr>
          <p:cNvSpPr/>
          <p:nvPr/>
        </p:nvSpPr>
        <p:spPr>
          <a:xfrm>
            <a:off x="1021080" y="4793156"/>
            <a:ext cx="10058400" cy="141811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8B949E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$ </a:t>
            </a:r>
            <a:r>
              <a:rPr lang="en-US" sz="1600" b="1" dirty="0">
                <a:solidFill>
                  <a:srgbClr val="00D26A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gonemaster</a:t>
            </a:r>
            <a:r>
              <a:rPr lang="en-US" sz="1600" dirty="0">
                <a:solidFill>
                  <a:srgbClr val="F0F6F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--domain example.com</a:t>
            </a:r>
            <a:endParaRPr lang="en-US" sz="1600" dirty="0"/>
          </a:p>
          <a:p>
            <a:pPr marL="0" indent="0">
              <a:buNone/>
            </a:pPr>
            <a:r>
              <a:rPr lang="en-US" sz="1600" dirty="0">
                <a:solidFill>
                  <a:srgbClr val="8B949E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$ </a:t>
            </a:r>
            <a:r>
              <a:rPr lang="en-US" sz="1600" b="1" dirty="0" err="1">
                <a:solidFill>
                  <a:srgbClr val="00D26A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gonemaster</a:t>
            </a:r>
            <a:r>
              <a:rPr lang="en-US" sz="1600" dirty="0">
                <a:solidFill>
                  <a:srgbClr val="F0F6F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--json --domain example.com | jq</a:t>
            </a:r>
            <a:endParaRPr lang="en-US" sz="1600" dirty="0"/>
          </a:p>
          <a:p>
            <a:pPr marL="0" indent="0">
              <a:buNone/>
            </a:pPr>
            <a:r>
              <a:rPr lang="en-US" sz="1600" dirty="0">
                <a:solidFill>
                  <a:srgbClr val="8B949E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$ </a:t>
            </a:r>
            <a:r>
              <a:rPr lang="en-US" sz="1600" b="1" dirty="0" err="1">
                <a:solidFill>
                  <a:srgbClr val="00D26A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gonemaster</a:t>
            </a:r>
            <a:r>
              <a:rPr lang="en-US" sz="1600" dirty="0">
                <a:solidFill>
                  <a:srgbClr val="F0F6F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--domain example.com --ns ns1.example.com/192.0.2.10</a:t>
            </a:r>
            <a:endParaRPr lang="en-US" sz="1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8A08C4-DCED-9971-3C4E-B5642930846F}"/>
              </a:ext>
            </a:extLst>
          </p:cNvPr>
          <p:cNvSpPr/>
          <p:nvPr/>
        </p:nvSpPr>
        <p:spPr>
          <a:xfrm>
            <a:off x="5486400" y="0"/>
            <a:ext cx="1212112" cy="27644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43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C4AB68-0889-F1B2-8F49-55BB19B0F4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E1BE8-5CBF-C521-9904-68D31B4F3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itchFamily="2" charset="0"/>
              </a:rPr>
              <a:t>Human-readable output</a:t>
            </a:r>
          </a:p>
        </p:txBody>
      </p:sp>
      <p:sp>
        <p:nvSpPr>
          <p:cNvPr id="30" name="Shape 9">
            <a:extLst>
              <a:ext uri="{FF2B5EF4-FFF2-40B4-BE49-F238E27FC236}">
                <a16:creationId xmlns:a16="http://schemas.microsoft.com/office/drawing/2014/main" id="{821BAB89-F1D4-551F-A5DD-DA4E4E6AC95D}"/>
              </a:ext>
            </a:extLst>
          </p:cNvPr>
          <p:cNvSpPr/>
          <p:nvPr/>
        </p:nvSpPr>
        <p:spPr>
          <a:xfrm>
            <a:off x="0" y="6492240"/>
            <a:ext cx="12192000" cy="365760"/>
          </a:xfrm>
          <a:prstGeom prst="rect">
            <a:avLst/>
          </a:prstGeom>
          <a:solidFill>
            <a:srgbClr val="161B22"/>
          </a:solidFill>
          <a:ln w="12700">
            <a:solidFill>
              <a:srgbClr val="21262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1" name="Text 10">
            <a:extLst>
              <a:ext uri="{FF2B5EF4-FFF2-40B4-BE49-F238E27FC236}">
                <a16:creationId xmlns:a16="http://schemas.microsoft.com/office/drawing/2014/main" id="{0037999E-6F64-E192-AD1B-4A04084ED467}"/>
              </a:ext>
            </a:extLst>
          </p:cNvPr>
          <p:cNvSpPr/>
          <p:nvPr/>
        </p:nvSpPr>
        <p:spPr>
          <a:xfrm>
            <a:off x="1706880" y="6537960"/>
            <a:ext cx="87782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0EA5E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codeberg.org/pawal/gonemaster</a:t>
            </a:r>
            <a:endParaRPr lang="en-US" sz="1100" dirty="0"/>
          </a:p>
        </p:txBody>
      </p:sp>
      <p:sp>
        <p:nvSpPr>
          <p:cNvPr id="3" name="Shape 26">
            <a:extLst>
              <a:ext uri="{FF2B5EF4-FFF2-40B4-BE49-F238E27FC236}">
                <a16:creationId xmlns:a16="http://schemas.microsoft.com/office/drawing/2014/main" id="{040547CD-099A-6E56-436A-53C9F4BCB541}"/>
              </a:ext>
            </a:extLst>
          </p:cNvPr>
          <p:cNvSpPr/>
          <p:nvPr/>
        </p:nvSpPr>
        <p:spPr>
          <a:xfrm>
            <a:off x="838200" y="1520456"/>
            <a:ext cx="10515600" cy="4774017"/>
          </a:xfrm>
          <a:prstGeom prst="rect">
            <a:avLst/>
          </a:prstGeom>
          <a:solidFill>
            <a:srgbClr val="0D1F12"/>
          </a:solidFill>
          <a:ln w="12700">
            <a:solidFill>
              <a:srgbClr val="1A7A46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4" name="Text 27">
            <a:extLst>
              <a:ext uri="{FF2B5EF4-FFF2-40B4-BE49-F238E27FC236}">
                <a16:creationId xmlns:a16="http://schemas.microsoft.com/office/drawing/2014/main" id="{13FC63DB-4E8F-0F48-16A9-AC23380C6C26}"/>
              </a:ext>
            </a:extLst>
          </p:cNvPr>
          <p:cNvSpPr/>
          <p:nvPr/>
        </p:nvSpPr>
        <p:spPr>
          <a:xfrm>
            <a:off x="925387" y="1520456"/>
            <a:ext cx="10058400" cy="141811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n-US" sz="1200" dirty="0">
                <a:solidFill>
                  <a:srgbClr val="8B949E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$ </a:t>
            </a:r>
            <a:r>
              <a:rPr lang="en-US" sz="1200" b="1" dirty="0" err="1">
                <a:solidFill>
                  <a:srgbClr val="00D26A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gonemaster</a:t>
            </a:r>
            <a:r>
              <a:rPr lang="en-US" sz="1200" dirty="0">
                <a:solidFill>
                  <a:srgbClr val="F0F6F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</a:t>
            </a:r>
            <a:r>
              <a:rPr lang="en-US" sz="1200" dirty="0" err="1">
                <a:solidFill>
                  <a:srgbClr val="F0F6F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sunet.se</a:t>
            </a:r>
            <a:endParaRPr lang="en-US" sz="1200" dirty="0">
              <a:solidFill>
                <a:srgbClr val="F0F6FC"/>
              </a:solidFill>
              <a:latin typeface="Consolas" pitchFamily="34" charset="0"/>
              <a:ea typeface="Consolas" pitchFamily="34" charset="-122"/>
              <a:cs typeface="Consolas" pitchFamily="34" charset="-120"/>
            </a:endParaRPr>
          </a:p>
          <a:p>
            <a:r>
              <a:rPr lang="en-US" sz="1200" dirty="0">
                <a:solidFill>
                  <a:srgbClr val="F0F6F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Seconds Level    Message</a:t>
            </a:r>
          </a:p>
          <a:p>
            <a:r>
              <a:rPr lang="en-US" sz="1200" dirty="0">
                <a:solidFill>
                  <a:srgbClr val="F0F6F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======= ======== =======</a:t>
            </a:r>
          </a:p>
          <a:p>
            <a:r>
              <a:rPr lang="en-US" sz="1200" dirty="0">
                <a:solidFill>
                  <a:srgbClr val="F0F6F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6.16 NOTICE   Nameserver ns1.sunet.se has an IP address (2001:6b0:5a:4020::384) without PTR configured.</a:t>
            </a:r>
          </a:p>
          <a:p>
            <a:r>
              <a:rPr lang="en-US" sz="1200" dirty="0">
                <a:solidFill>
                  <a:srgbClr val="F0F6F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6.59 NOTICE   The following name server(s) are announced in the same IPv6 prefix (2001:6b0::/32): "</a:t>
            </a:r>
            <a:r>
              <a:rPr lang="en-US" sz="1200" dirty="0" err="1">
                <a:solidFill>
                  <a:srgbClr val="F0F6F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b.ns.kth.se</a:t>
            </a:r>
            <a:r>
              <a:rPr lang="en-US" sz="1200" dirty="0">
                <a:solidFill>
                  <a:srgbClr val="F0F6F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/2001:6b0:1::250;ns1.sunet.se/2001:6b0:5a:4020::384;sunic.sunet.se/2001:6b0:7::2"</a:t>
            </a:r>
          </a:p>
          <a:p>
            <a:r>
              <a:rPr lang="en-US" sz="1200" dirty="0">
                <a:solidFill>
                  <a:srgbClr val="F0F6F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7.10 WARNING  The following servers respond with the NSEC3 iteration value 5. The recommended practice is to set this value to 0. Fetched from name servers "</a:t>
            </a:r>
            <a:r>
              <a:rPr lang="en-US" sz="1200" dirty="0" err="1">
                <a:solidFill>
                  <a:srgbClr val="F0F6F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b.ns.kth.se</a:t>
            </a:r>
            <a:r>
              <a:rPr lang="en-US" sz="1200" dirty="0">
                <a:solidFill>
                  <a:srgbClr val="F0F6F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/130.237.72.250;b.ns.kth.se/2001:6b0:1::250;ns1.sunet.se/2001:6b0:5a:4020::384;ns1.sunet.se/89.47.185.240;server.nordu.net/193.10.252.19;server.nordu.net/2001:948:4:2::19;sunic.sunet.se/192.36.125.2;sunic.sunet.se/2001:6b0:7::2".</a:t>
            </a:r>
          </a:p>
          <a:p>
            <a:r>
              <a:rPr lang="en-US" sz="1200" dirty="0">
                <a:solidFill>
                  <a:srgbClr val="F0F6F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7.10 WARNING  The following servers respond with a non-empty salt in NSEC3 (16 octets). The recommended practice is to use an empty salt. Fetched from name servers "</a:t>
            </a:r>
            <a:r>
              <a:rPr lang="en-US" sz="1200" dirty="0" err="1">
                <a:solidFill>
                  <a:srgbClr val="F0F6F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b.ns.kth.se</a:t>
            </a:r>
            <a:r>
              <a:rPr lang="en-US" sz="1200" dirty="0">
                <a:solidFill>
                  <a:srgbClr val="F0F6F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/130.237.72.250;b.ns.kth.se/2001:6b0:1::250;ns1.sunet.se/2001:6b0:5a:4020::384;ns1.sunet.se/89.47.185.240;server.nordu.net/193.10.252.19;server.nordu.net/2001:948:4:2::19;sunic.sunet.se/192.36.125.2;sunic.sunet.se/2001:6b0:7::2".</a:t>
            </a:r>
          </a:p>
          <a:p>
            <a:r>
              <a:rPr lang="en-US" sz="1200" dirty="0">
                <a:solidFill>
                  <a:srgbClr val="F0F6F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7.14 WARNING  DNSKEY with tag 7636 and using algorithm 8 (RSA/SHA-256) has a size (1024) smaller than the recommended one (2048).</a:t>
            </a:r>
          </a:p>
          <a:p>
            <a:r>
              <a:rPr lang="en-US" sz="1200" dirty="0">
                <a:solidFill>
                  <a:srgbClr val="F0F6F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7.30 NOTICE   The following name server(s) respond to software version query "</a:t>
            </a:r>
            <a:r>
              <a:rPr lang="en-US" sz="1200" dirty="0" err="1">
                <a:solidFill>
                  <a:srgbClr val="F0F6F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version.bind</a:t>
            </a:r>
            <a:r>
              <a:rPr lang="en-US" sz="1200" dirty="0">
                <a:solidFill>
                  <a:srgbClr val="F0F6F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" with string "9.18.44". Returned from name servers: "</a:t>
            </a:r>
            <a:r>
              <a:rPr lang="en-US" sz="1200" dirty="0" err="1">
                <a:solidFill>
                  <a:srgbClr val="F0F6F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server.nordu.net</a:t>
            </a:r>
            <a:r>
              <a:rPr lang="en-US" sz="1200" dirty="0">
                <a:solidFill>
                  <a:srgbClr val="F0F6F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/193.10.252.19;server.nordu.net/2001:948:4:2::19"</a:t>
            </a:r>
          </a:p>
          <a:p>
            <a:r>
              <a:rPr lang="en-US" sz="1200" dirty="0">
                <a:solidFill>
                  <a:srgbClr val="F0F6F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7.30 NOTICE   The following name server(s) respond to software version query "</a:t>
            </a:r>
            <a:r>
              <a:rPr lang="en-US" sz="1200" dirty="0" err="1">
                <a:solidFill>
                  <a:srgbClr val="F0F6F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version.bind</a:t>
            </a:r>
            <a:r>
              <a:rPr lang="en-US" sz="1200" dirty="0">
                <a:solidFill>
                  <a:srgbClr val="F0F6F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" with string "</a:t>
            </a:r>
            <a:r>
              <a:rPr lang="en-US" sz="1200" dirty="0" err="1">
                <a:solidFill>
                  <a:srgbClr val="F0F6F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bind@KTH</a:t>
            </a:r>
            <a:r>
              <a:rPr lang="en-US" sz="1200" dirty="0">
                <a:solidFill>
                  <a:srgbClr val="F0F6F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". Returned from name servers: "</a:t>
            </a:r>
            <a:r>
              <a:rPr lang="en-US" sz="1200" dirty="0" err="1">
                <a:solidFill>
                  <a:srgbClr val="F0F6F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b.ns.kth.se</a:t>
            </a:r>
            <a:r>
              <a:rPr lang="en-US" sz="1200" dirty="0">
                <a:solidFill>
                  <a:srgbClr val="F0F6F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/130.237.72.250;b.ns.kth.se/2001:6b0:1::250"</a:t>
            </a:r>
          </a:p>
          <a:p>
            <a:r>
              <a:rPr lang="en-US" sz="1200" dirty="0">
                <a:solidFill>
                  <a:srgbClr val="F0F6F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7.30 NOTICE   The following name server(s) respond to software version query "</a:t>
            </a:r>
            <a:r>
              <a:rPr lang="en-US" sz="1200" dirty="0" err="1">
                <a:solidFill>
                  <a:srgbClr val="F0F6F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version.bind</a:t>
            </a:r>
            <a:r>
              <a:rPr lang="en-US" sz="1200" dirty="0">
                <a:solidFill>
                  <a:srgbClr val="F0F6F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" with string "ns1 node1". Returned from name servers: "ns1.sunet.se/2001:6b0:5a:4020::384;ns1.sunet.se/89.47.185.240"</a:t>
            </a:r>
          </a:p>
          <a:p>
            <a:r>
              <a:rPr lang="en-US" sz="1200" dirty="0">
                <a:solidFill>
                  <a:srgbClr val="F0F6F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;</a:t>
            </a:r>
            <a:r>
              <a:rPr lang="en-US" sz="1200" dirty="0" err="1">
                <a:solidFill>
                  <a:srgbClr val="F0F6F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sunic.sunet.se</a:t>
            </a:r>
            <a:r>
              <a:rPr lang="en-US" sz="1200" dirty="0">
                <a:solidFill>
                  <a:srgbClr val="F0F6F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/2001:6b0:7::2"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CAD837-3C26-99F4-2074-CB0753269908}"/>
              </a:ext>
            </a:extLst>
          </p:cNvPr>
          <p:cNvSpPr/>
          <p:nvPr/>
        </p:nvSpPr>
        <p:spPr>
          <a:xfrm>
            <a:off x="5486400" y="0"/>
            <a:ext cx="1212112" cy="27644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7900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28902</TotalTime>
  <Words>1521</Words>
  <Application>Microsoft Macintosh PowerPoint</Application>
  <PresentationFormat>Widescreen</PresentationFormat>
  <Paragraphs>197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Aptos</vt:lpstr>
      <vt:lpstr>Aptos Display</vt:lpstr>
      <vt:lpstr>Arial</vt:lpstr>
      <vt:lpstr>Calibri</vt:lpstr>
      <vt:lpstr>Consolas</vt:lpstr>
      <vt:lpstr>Helvetica</vt:lpstr>
      <vt:lpstr>Office Theme</vt:lpstr>
      <vt:lpstr>PowerPoint Presentation</vt:lpstr>
      <vt:lpstr>Testing DNS delegations? Why?</vt:lpstr>
      <vt:lpstr>The requirements on a tool to test DNS</vt:lpstr>
      <vt:lpstr>What is Gonemaster?</vt:lpstr>
      <vt:lpstr>The Test Case Specifications</vt:lpstr>
      <vt:lpstr>Additional Test Cases</vt:lpstr>
      <vt:lpstr>Why rewrite in Go?</vt:lpstr>
      <vt:lpstr>The core functionality of Gonemaster</vt:lpstr>
      <vt:lpstr>Human-readable output</vt:lpstr>
      <vt:lpstr>The Gonemaster Components</vt:lpstr>
      <vt:lpstr>Public UI &amp; Scoring</vt:lpstr>
      <vt:lpstr>The Admin UI</vt:lpstr>
      <vt:lpstr>System Settings</vt:lpstr>
      <vt:lpstr>Batched Jobs</vt:lpstr>
      <vt:lpstr>PowerPoint Presentation</vt:lpstr>
      <vt:lpstr>Tags – Tagged batches</vt:lpstr>
      <vt:lpstr>Cohorts – An analysis of a Tagged batch</vt:lpstr>
      <vt:lpstr>PowerPoint Presentation</vt:lpstr>
      <vt:lpstr>PowerPoint Presentation</vt:lpstr>
      <vt:lpstr>PowerPoint Presentation</vt:lpstr>
      <vt:lpstr>PowerPoint Presentation</vt:lpstr>
      <vt:lpstr>Cross-reference anything</vt:lpstr>
      <vt:lpstr>kommunermeddnssec.se</vt:lpstr>
      <vt:lpstr>Links and questions!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Patrik Wallström</dc:creator>
  <cp:keywords/>
  <dc:description/>
  <cp:lastModifiedBy>Patrik Wallström</cp:lastModifiedBy>
  <cp:revision>1</cp:revision>
  <dcterms:created xsi:type="dcterms:W3CDTF">2026-04-04T19:44:50Z</dcterms:created>
  <dcterms:modified xsi:type="dcterms:W3CDTF">2026-05-06T17:35:01Z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Office Theme:10</vt:lpwstr>
  </property>
  <property fmtid="{D5CDD505-2E9C-101B-9397-08002B2CF9AE}" pid="3" name="ClassificationContentMarkingFooterText">
    <vt:lpwstr>Open Content - C1</vt:lpwstr>
  </property>
  <property fmtid="{D5CDD505-2E9C-101B-9397-08002B2CF9AE}" pid="4" name="ClassificationContentMarkingHeaderLocations">
    <vt:lpwstr>Office Theme:9</vt:lpwstr>
  </property>
  <property fmtid="{D5CDD505-2E9C-101B-9397-08002B2CF9AE}" pid="5" name="ClassificationContentMarkingHeaderText">
    <vt:lpwstr>Open Content - C1</vt:lpwstr>
  </property>
  <property fmtid="{D5CDD505-2E9C-101B-9397-08002B2CF9AE}" pid="6" name="MSIP_Label_980934d4-2a98-48c0-9d1e-11696d834e15_Enabled">
    <vt:lpwstr>true</vt:lpwstr>
  </property>
  <property fmtid="{D5CDD505-2E9C-101B-9397-08002B2CF9AE}" pid="7" name="MSIP_Label_980934d4-2a98-48c0-9d1e-11696d834e15_SetDate">
    <vt:lpwstr>2026-05-06T17:34:51Z</vt:lpwstr>
  </property>
  <property fmtid="{D5CDD505-2E9C-101B-9397-08002B2CF9AE}" pid="8" name="MSIP_Label_980934d4-2a98-48c0-9d1e-11696d834e15_Method">
    <vt:lpwstr>Privileged</vt:lpwstr>
  </property>
  <property fmtid="{D5CDD505-2E9C-101B-9397-08002B2CF9AE}" pid="9" name="MSIP_Label_980934d4-2a98-48c0-9d1e-11696d834e15_Name">
    <vt:lpwstr>Unclassified</vt:lpwstr>
  </property>
  <property fmtid="{D5CDD505-2E9C-101B-9397-08002B2CF9AE}" pid="10" name="MSIP_Label_980934d4-2a98-48c0-9d1e-11696d834e15_SiteId">
    <vt:lpwstr>77f5c612-6276-4ff4-826d-914ac58c5380</vt:lpwstr>
  </property>
  <property fmtid="{D5CDD505-2E9C-101B-9397-08002B2CF9AE}" pid="11" name="MSIP_Label_980934d4-2a98-48c0-9d1e-11696d834e15_ActionId">
    <vt:lpwstr>c9b882c0-0f6f-46cd-86ed-590d77afddcf</vt:lpwstr>
  </property>
  <property fmtid="{D5CDD505-2E9C-101B-9397-08002B2CF9AE}" pid="12" name="MSIP_Label_980934d4-2a98-48c0-9d1e-11696d834e15_ContentBits">
    <vt:lpwstr>3</vt:lpwstr>
  </property>
  <property fmtid="{D5CDD505-2E9C-101B-9397-08002B2CF9AE}" pid="13" name="MSIP_Label_980934d4-2a98-48c0-9d1e-11696d834e15_Tag">
    <vt:lpwstr>50, 0, 1, 1</vt:lpwstr>
  </property>
</Properties>
</file>